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5"/>
  </p:notesMasterIdLst>
  <p:handoutMasterIdLst>
    <p:handoutMasterId r:id="rId26"/>
  </p:handoutMasterIdLst>
  <p:sldIdLst>
    <p:sldId id="410" r:id="rId5"/>
    <p:sldId id="371" r:id="rId6"/>
    <p:sldId id="388" r:id="rId7"/>
    <p:sldId id="396" r:id="rId8"/>
    <p:sldId id="286" r:id="rId9"/>
    <p:sldId id="287" r:id="rId10"/>
    <p:sldId id="288" r:id="rId11"/>
    <p:sldId id="291" r:id="rId12"/>
    <p:sldId id="292" r:id="rId13"/>
    <p:sldId id="372" r:id="rId14"/>
    <p:sldId id="294" r:id="rId15"/>
    <p:sldId id="278" r:id="rId16"/>
    <p:sldId id="298" r:id="rId17"/>
    <p:sldId id="295" r:id="rId18"/>
    <p:sldId id="296" r:id="rId19"/>
    <p:sldId id="409" r:id="rId20"/>
    <p:sldId id="299" r:id="rId21"/>
    <p:sldId id="302" r:id="rId22"/>
    <p:sldId id="301" r:id="rId23"/>
    <p:sldId id="400" r:id="rId2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5F8A97-38E4-4AFD-971B-E4165903C73A}" v="3" dt="2024-07-30T16:38:53.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94598" autoAdjust="0"/>
  </p:normalViewPr>
  <p:slideViewPr>
    <p:cSldViewPr snapToGrid="0">
      <p:cViewPr varScale="1">
        <p:scale>
          <a:sx n="62" d="100"/>
          <a:sy n="62" d="100"/>
        </p:scale>
        <p:origin x="271" y="29"/>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935F8A97-38E4-4AFD-971B-E4165903C73A}"/>
    <pc:docChg chg="undo custSel delSld modSld sldOrd">
      <pc:chgData name="Dr Charlotte Greenway" userId="21ca5f9ab6ecb0bd" providerId="LiveId" clId="{935F8A97-38E4-4AFD-971B-E4165903C73A}" dt="2024-09-02T10:44:40.230" v="106" actId="47"/>
      <pc:docMkLst>
        <pc:docMk/>
      </pc:docMkLst>
      <pc:sldChg chg="del">
        <pc:chgData name="Dr Charlotte Greenway" userId="21ca5f9ab6ecb0bd" providerId="LiveId" clId="{935F8A97-38E4-4AFD-971B-E4165903C73A}" dt="2024-07-30T16:37:34.428" v="18" actId="47"/>
        <pc:sldMkLst>
          <pc:docMk/>
          <pc:sldMk cId="2365261990" sldId="293"/>
        </pc:sldMkLst>
      </pc:sldChg>
      <pc:sldChg chg="del">
        <pc:chgData name="Dr Charlotte Greenway" userId="21ca5f9ab6ecb0bd" providerId="LiveId" clId="{935F8A97-38E4-4AFD-971B-E4165903C73A}" dt="2024-07-30T16:39:30.449" v="49" actId="47"/>
        <pc:sldMkLst>
          <pc:docMk/>
          <pc:sldMk cId="1458466111" sldId="297"/>
        </pc:sldMkLst>
      </pc:sldChg>
      <pc:sldChg chg="del">
        <pc:chgData name="Dr Charlotte Greenway" userId="21ca5f9ab6ecb0bd" providerId="LiveId" clId="{935F8A97-38E4-4AFD-971B-E4165903C73A}" dt="2024-07-30T16:41:38.183" v="105" actId="47"/>
        <pc:sldMkLst>
          <pc:docMk/>
          <pc:sldMk cId="3822987329" sldId="303"/>
        </pc:sldMkLst>
      </pc:sldChg>
      <pc:sldChg chg="addSp delSp modSp mod ord modAnim">
        <pc:chgData name="Dr Charlotte Greenway" userId="21ca5f9ab6ecb0bd" providerId="LiveId" clId="{935F8A97-38E4-4AFD-971B-E4165903C73A}" dt="2024-07-30T16:37:29.253" v="17" actId="1076"/>
        <pc:sldMkLst>
          <pc:docMk/>
          <pc:sldMk cId="162092071" sldId="372"/>
        </pc:sldMkLst>
        <pc:spChg chg="add mod">
          <ac:chgData name="Dr Charlotte Greenway" userId="21ca5f9ab6ecb0bd" providerId="LiveId" clId="{935F8A97-38E4-4AFD-971B-E4165903C73A}" dt="2024-07-30T16:36:57.543" v="8" actId="1076"/>
          <ac:spMkLst>
            <pc:docMk/>
            <pc:sldMk cId="162092071" sldId="372"/>
            <ac:spMk id="2" creationId="{B6ED714A-A32A-AD56-D57E-6354760674A2}"/>
          </ac:spMkLst>
        </pc:spChg>
        <pc:spChg chg="del mod">
          <ac:chgData name="Dr Charlotte Greenway" userId="21ca5f9ab6ecb0bd" providerId="LiveId" clId="{935F8A97-38E4-4AFD-971B-E4165903C73A}" dt="2024-07-30T16:37:08.534" v="10" actId="478"/>
          <ac:spMkLst>
            <pc:docMk/>
            <pc:sldMk cId="162092071" sldId="372"/>
            <ac:spMk id="3" creationId="{42AFE50A-6F33-40AD-9446-D7F6D1B310CF}"/>
          </ac:spMkLst>
        </pc:spChg>
        <pc:spChg chg="add del mod">
          <ac:chgData name="Dr Charlotte Greenway" userId="21ca5f9ab6ecb0bd" providerId="LiveId" clId="{935F8A97-38E4-4AFD-971B-E4165903C73A}" dt="2024-07-30T16:37:11.662" v="11" actId="478"/>
          <ac:spMkLst>
            <pc:docMk/>
            <pc:sldMk cId="162092071" sldId="372"/>
            <ac:spMk id="5" creationId="{4A7A94CC-B607-FD2A-6AB1-B9260F57252C}"/>
          </ac:spMkLst>
        </pc:spChg>
        <pc:spChg chg="mod">
          <ac:chgData name="Dr Charlotte Greenway" userId="21ca5f9ab6ecb0bd" providerId="LiveId" clId="{935F8A97-38E4-4AFD-971B-E4165903C73A}" dt="2024-07-30T16:36:49.214" v="7" actId="20577"/>
          <ac:spMkLst>
            <pc:docMk/>
            <pc:sldMk cId="162092071" sldId="372"/>
            <ac:spMk id="59" creationId="{FD483A78-48D6-4682-BE37-B2D0C566DB9D}"/>
          </ac:spMkLst>
        </pc:spChg>
        <pc:graphicFrameChg chg="add mod">
          <ac:chgData name="Dr Charlotte Greenway" userId="21ca5f9ab6ecb0bd" providerId="LiveId" clId="{935F8A97-38E4-4AFD-971B-E4165903C73A}" dt="2024-07-30T16:37:29.253" v="17" actId="1076"/>
          <ac:graphicFrameMkLst>
            <pc:docMk/>
            <pc:sldMk cId="162092071" sldId="372"/>
            <ac:graphicFrameMk id="6" creationId="{5D8208B7-F9A3-522F-FAAE-A905534EEA7F}"/>
          </ac:graphicFrameMkLst>
        </pc:graphicFrameChg>
        <pc:picChg chg="add mod">
          <ac:chgData name="Dr Charlotte Greenway" userId="21ca5f9ab6ecb0bd" providerId="LiveId" clId="{935F8A97-38E4-4AFD-971B-E4165903C73A}" dt="2024-07-30T16:37:29.253" v="17" actId="1076"/>
          <ac:picMkLst>
            <pc:docMk/>
            <pc:sldMk cId="162092071" sldId="372"/>
            <ac:picMk id="7" creationId="{CF7DAB19-F1FF-4FC7-B915-57452D499464}"/>
          </ac:picMkLst>
        </pc:picChg>
      </pc:sldChg>
      <pc:sldChg chg="del">
        <pc:chgData name="Dr Charlotte Greenway" userId="21ca5f9ab6ecb0bd" providerId="LiveId" clId="{935F8A97-38E4-4AFD-971B-E4165903C73A}" dt="2024-07-30T16:39:43.527" v="54" actId="47"/>
        <pc:sldMkLst>
          <pc:docMk/>
          <pc:sldMk cId="787300552" sldId="390"/>
        </pc:sldMkLst>
      </pc:sldChg>
      <pc:sldChg chg="del">
        <pc:chgData name="Dr Charlotte Greenway" userId="21ca5f9ab6ecb0bd" providerId="LiveId" clId="{935F8A97-38E4-4AFD-971B-E4165903C73A}" dt="2024-07-30T16:39:39.249" v="53" actId="47"/>
        <pc:sldMkLst>
          <pc:docMk/>
          <pc:sldMk cId="1279475182" sldId="391"/>
        </pc:sldMkLst>
      </pc:sldChg>
      <pc:sldChg chg="addSp delSp modSp mod">
        <pc:chgData name="Dr Charlotte Greenway" userId="21ca5f9ab6ecb0bd" providerId="LiveId" clId="{935F8A97-38E4-4AFD-971B-E4165903C73A}" dt="2024-07-30T16:41:31.428" v="104" actId="20577"/>
        <pc:sldMkLst>
          <pc:docMk/>
          <pc:sldMk cId="637630954" sldId="400"/>
        </pc:sldMkLst>
        <pc:spChg chg="mod">
          <ac:chgData name="Dr Charlotte Greenway" userId="21ca5f9ab6ecb0bd" providerId="LiveId" clId="{935F8A97-38E4-4AFD-971B-E4165903C73A}" dt="2024-07-30T16:39:56.172" v="55"/>
          <ac:spMkLst>
            <pc:docMk/>
            <pc:sldMk cId="637630954" sldId="400"/>
            <ac:spMk id="2" creationId="{937EC466-2297-4C1B-8079-A514AB8D335D}"/>
          </ac:spMkLst>
        </pc:spChg>
        <pc:spChg chg="del mod">
          <ac:chgData name="Dr Charlotte Greenway" userId="21ca5f9ab6ecb0bd" providerId="LiveId" clId="{935F8A97-38E4-4AFD-971B-E4165903C73A}" dt="2024-07-30T16:40:07.963" v="57" actId="478"/>
          <ac:spMkLst>
            <pc:docMk/>
            <pc:sldMk cId="637630954" sldId="400"/>
            <ac:spMk id="3" creationId="{6CC87D86-1B97-419B-878E-C18BA725FF0A}"/>
          </ac:spMkLst>
        </pc:spChg>
        <pc:spChg chg="add del mod">
          <ac:chgData name="Dr Charlotte Greenway" userId="21ca5f9ab6ecb0bd" providerId="LiveId" clId="{935F8A97-38E4-4AFD-971B-E4165903C73A}" dt="2024-07-30T16:40:15.369" v="61" actId="478"/>
          <ac:spMkLst>
            <pc:docMk/>
            <pc:sldMk cId="637630954" sldId="400"/>
            <ac:spMk id="5" creationId="{38613D6F-DCFD-A064-58DA-8DF7DFA0EA6E}"/>
          </ac:spMkLst>
        </pc:spChg>
        <pc:spChg chg="add mod">
          <ac:chgData name="Dr Charlotte Greenway" userId="21ca5f9ab6ecb0bd" providerId="LiveId" clId="{935F8A97-38E4-4AFD-971B-E4165903C73A}" dt="2024-07-30T16:40:34.654" v="66" actId="20577"/>
          <ac:spMkLst>
            <pc:docMk/>
            <pc:sldMk cId="637630954" sldId="400"/>
            <ac:spMk id="7" creationId="{B4681241-5A6B-C977-748D-6BB33835DC16}"/>
          </ac:spMkLst>
        </pc:spChg>
        <pc:spChg chg="add mod">
          <ac:chgData name="Dr Charlotte Greenway" userId="21ca5f9ab6ecb0bd" providerId="LiveId" clId="{935F8A97-38E4-4AFD-971B-E4165903C73A}" dt="2024-07-30T16:41:31.428" v="104" actId="20577"/>
          <ac:spMkLst>
            <pc:docMk/>
            <pc:sldMk cId="637630954" sldId="400"/>
            <ac:spMk id="10" creationId="{1ED20AB2-4E3D-67BD-956D-38A6BFE6789E}"/>
          </ac:spMkLst>
        </pc:spChg>
        <pc:spChg chg="del">
          <ac:chgData name="Dr Charlotte Greenway" userId="21ca5f9ab6ecb0bd" providerId="LiveId" clId="{935F8A97-38E4-4AFD-971B-E4165903C73A}" dt="2024-07-30T16:41:01.212" v="69" actId="478"/>
          <ac:spMkLst>
            <pc:docMk/>
            <pc:sldMk cId="637630954" sldId="400"/>
            <ac:spMk id="17" creationId="{7CF31D05-F197-49CC-87BE-4A7FEB81335F}"/>
          </ac:spMkLst>
        </pc:spChg>
      </pc:sldChg>
      <pc:sldChg chg="del">
        <pc:chgData name="Dr Charlotte Greenway" userId="21ca5f9ab6ecb0bd" providerId="LiveId" clId="{935F8A97-38E4-4AFD-971B-E4165903C73A}" dt="2024-07-30T16:39:36.316" v="51" actId="47"/>
        <pc:sldMkLst>
          <pc:docMk/>
          <pc:sldMk cId="4107789351" sldId="403"/>
        </pc:sldMkLst>
      </pc:sldChg>
      <pc:sldChg chg="del">
        <pc:chgData name="Dr Charlotte Greenway" userId="21ca5f9ab6ecb0bd" providerId="LiveId" clId="{935F8A97-38E4-4AFD-971B-E4165903C73A}" dt="2024-07-30T16:39:36.914" v="52" actId="47"/>
        <pc:sldMkLst>
          <pc:docMk/>
          <pc:sldMk cId="2394014188" sldId="404"/>
        </pc:sldMkLst>
      </pc:sldChg>
      <pc:sldChg chg="del">
        <pc:chgData name="Dr Charlotte Greenway" userId="21ca5f9ab6ecb0bd" providerId="LiveId" clId="{935F8A97-38E4-4AFD-971B-E4165903C73A}" dt="2024-09-02T10:44:40.230" v="106" actId="47"/>
        <pc:sldMkLst>
          <pc:docMk/>
          <pc:sldMk cId="1994895105" sldId="407"/>
        </pc:sldMkLst>
      </pc:sldChg>
      <pc:sldChg chg="addSp delSp modSp mod ord">
        <pc:chgData name="Dr Charlotte Greenway" userId="21ca5f9ab6ecb0bd" providerId="LiveId" clId="{935F8A97-38E4-4AFD-971B-E4165903C73A}" dt="2024-07-30T16:39:27.713" v="48" actId="1076"/>
        <pc:sldMkLst>
          <pc:docMk/>
          <pc:sldMk cId="2875688276" sldId="409"/>
        </pc:sldMkLst>
        <pc:spChg chg="del mod">
          <ac:chgData name="Dr Charlotte Greenway" userId="21ca5f9ab6ecb0bd" providerId="LiveId" clId="{935F8A97-38E4-4AFD-971B-E4165903C73A}" dt="2024-07-30T16:38:10.071" v="28" actId="478"/>
          <ac:spMkLst>
            <pc:docMk/>
            <pc:sldMk cId="2875688276" sldId="409"/>
            <ac:spMk id="2" creationId="{F788FC20-0470-4AA4-AEF0-27C4B1B53D6A}"/>
          </ac:spMkLst>
        </pc:spChg>
        <pc:spChg chg="mod">
          <ac:chgData name="Dr Charlotte Greenway" userId="21ca5f9ab6ecb0bd" providerId="LiveId" clId="{935F8A97-38E4-4AFD-971B-E4165903C73A}" dt="2024-07-30T16:38:13.687" v="29" actId="1076"/>
          <ac:spMkLst>
            <pc:docMk/>
            <pc:sldMk cId="2875688276" sldId="409"/>
            <ac:spMk id="4" creationId="{85319822-361A-45A6-B3BA-8B87B20A7F88}"/>
          </ac:spMkLst>
        </pc:spChg>
        <pc:spChg chg="mod">
          <ac:chgData name="Dr Charlotte Greenway" userId="21ca5f9ab6ecb0bd" providerId="LiveId" clId="{935F8A97-38E4-4AFD-971B-E4165903C73A}" dt="2024-07-30T16:39:09.317" v="47"/>
          <ac:spMkLst>
            <pc:docMk/>
            <pc:sldMk cId="2875688276" sldId="409"/>
            <ac:spMk id="5" creationId="{97496544-4334-4110-B1D9-65FE527F8B8A}"/>
          </ac:spMkLst>
        </pc:spChg>
        <pc:spChg chg="add del">
          <ac:chgData name="Dr Charlotte Greenway" userId="21ca5f9ab6ecb0bd" providerId="LiveId" clId="{935F8A97-38E4-4AFD-971B-E4165903C73A}" dt="2024-07-30T16:38:39.983" v="41" actId="478"/>
          <ac:spMkLst>
            <pc:docMk/>
            <pc:sldMk cId="2875688276" sldId="409"/>
            <ac:spMk id="6" creationId="{D6AB75FE-2640-4947-B06C-DFA294814757}"/>
          </ac:spMkLst>
        </pc:spChg>
        <pc:spChg chg="add del">
          <ac:chgData name="Dr Charlotte Greenway" userId="21ca5f9ab6ecb0bd" providerId="LiveId" clId="{935F8A97-38E4-4AFD-971B-E4165903C73A}" dt="2024-07-30T16:38:39.983" v="41" actId="478"/>
          <ac:spMkLst>
            <pc:docMk/>
            <pc:sldMk cId="2875688276" sldId="409"/>
            <ac:spMk id="7" creationId="{431EF79C-1E78-4E82-ACF2-E84A72CA084E}"/>
          </ac:spMkLst>
        </pc:spChg>
        <pc:spChg chg="add del">
          <ac:chgData name="Dr Charlotte Greenway" userId="21ca5f9ab6ecb0bd" providerId="LiveId" clId="{935F8A97-38E4-4AFD-971B-E4165903C73A}" dt="2024-07-30T16:38:39.983" v="41" actId="478"/>
          <ac:spMkLst>
            <pc:docMk/>
            <pc:sldMk cId="2875688276" sldId="409"/>
            <ac:spMk id="8" creationId="{DDFF11AF-0289-4922-A3E6-B0B84A64B793}"/>
          </ac:spMkLst>
        </pc:spChg>
        <pc:spChg chg="del mod">
          <ac:chgData name="Dr Charlotte Greenway" userId="21ca5f9ab6ecb0bd" providerId="LiveId" clId="{935F8A97-38E4-4AFD-971B-E4165903C73A}" dt="2024-07-30T16:38:35.518" v="40" actId="478"/>
          <ac:spMkLst>
            <pc:docMk/>
            <pc:sldMk cId="2875688276" sldId="409"/>
            <ac:spMk id="9" creationId="{C347E121-F0AD-4219-87A9-85693B4666C6}"/>
          </ac:spMkLst>
        </pc:spChg>
        <pc:spChg chg="add del">
          <ac:chgData name="Dr Charlotte Greenway" userId="21ca5f9ab6ecb0bd" providerId="LiveId" clId="{935F8A97-38E4-4AFD-971B-E4165903C73A}" dt="2024-07-30T16:38:39.983" v="41" actId="478"/>
          <ac:spMkLst>
            <pc:docMk/>
            <pc:sldMk cId="2875688276" sldId="409"/>
            <ac:spMk id="10" creationId="{BC4FB226-1060-423A-BC5D-62E7313228E0}"/>
          </ac:spMkLst>
        </pc:spChg>
        <pc:spChg chg="add del">
          <ac:chgData name="Dr Charlotte Greenway" userId="21ca5f9ab6ecb0bd" providerId="LiveId" clId="{935F8A97-38E4-4AFD-971B-E4165903C73A}" dt="2024-07-30T16:38:39.983" v="41" actId="478"/>
          <ac:spMkLst>
            <pc:docMk/>
            <pc:sldMk cId="2875688276" sldId="409"/>
            <ac:spMk id="11" creationId="{C6E44146-895B-419B-B760-449E9D78DE0A}"/>
          </ac:spMkLst>
        </pc:spChg>
        <pc:spChg chg="del">
          <ac:chgData name="Dr Charlotte Greenway" userId="21ca5f9ab6ecb0bd" providerId="LiveId" clId="{935F8A97-38E4-4AFD-971B-E4165903C73A}" dt="2024-07-30T16:38:43.804" v="42" actId="478"/>
          <ac:spMkLst>
            <pc:docMk/>
            <pc:sldMk cId="2875688276" sldId="409"/>
            <ac:spMk id="12" creationId="{0DDCF0F5-861F-4C2A-A703-F4ADFA5DAFBA}"/>
          </ac:spMkLst>
        </pc:spChg>
        <pc:spChg chg="add del">
          <ac:chgData name="Dr Charlotte Greenway" userId="21ca5f9ab6ecb0bd" providerId="LiveId" clId="{935F8A97-38E4-4AFD-971B-E4165903C73A}" dt="2024-07-30T16:38:39.983" v="41" actId="478"/>
          <ac:spMkLst>
            <pc:docMk/>
            <pc:sldMk cId="2875688276" sldId="409"/>
            <ac:spMk id="13" creationId="{95838314-5D0A-4E7C-BB42-A1707DB8F223}"/>
          </ac:spMkLst>
        </pc:spChg>
        <pc:spChg chg="add del mod">
          <ac:chgData name="Dr Charlotte Greenway" userId="21ca5f9ab6ecb0bd" providerId="LiveId" clId="{935F8A97-38E4-4AFD-971B-E4165903C73A}" dt="2024-07-30T16:38:06.714" v="26" actId="478"/>
          <ac:spMkLst>
            <pc:docMk/>
            <pc:sldMk cId="2875688276" sldId="409"/>
            <ac:spMk id="14" creationId="{BC95A5B3-C735-46A6-D5A4-C267F8CC9732}"/>
          </ac:spMkLst>
        </pc:spChg>
        <pc:spChg chg="add del mod">
          <ac:chgData name="Dr Charlotte Greenway" userId="21ca5f9ab6ecb0bd" providerId="LiveId" clId="{935F8A97-38E4-4AFD-971B-E4165903C73A}" dt="2024-07-30T16:38:06.714" v="26" actId="478"/>
          <ac:spMkLst>
            <pc:docMk/>
            <pc:sldMk cId="2875688276" sldId="409"/>
            <ac:spMk id="16" creationId="{BD94CB60-C774-7112-51C5-000DA251EE76}"/>
          </ac:spMkLst>
        </pc:spChg>
        <pc:spChg chg="add del mod">
          <ac:chgData name="Dr Charlotte Greenway" userId="21ca5f9ab6ecb0bd" providerId="LiveId" clId="{935F8A97-38E4-4AFD-971B-E4165903C73A}" dt="2024-07-30T16:38:06.714" v="26" actId="478"/>
          <ac:spMkLst>
            <pc:docMk/>
            <pc:sldMk cId="2875688276" sldId="409"/>
            <ac:spMk id="18" creationId="{3AA7D647-09DC-60C3-032F-8EE767AAFF4B}"/>
          </ac:spMkLst>
        </pc:spChg>
        <pc:spChg chg="add del mod">
          <ac:chgData name="Dr Charlotte Greenway" userId="21ca5f9ab6ecb0bd" providerId="LiveId" clId="{935F8A97-38E4-4AFD-971B-E4165903C73A}" dt="2024-07-30T16:38:06.714" v="26" actId="478"/>
          <ac:spMkLst>
            <pc:docMk/>
            <pc:sldMk cId="2875688276" sldId="409"/>
            <ac:spMk id="22" creationId="{004D9B13-9140-0350-B7AA-D7DDA9805B23}"/>
          </ac:spMkLst>
        </pc:spChg>
        <pc:spChg chg="del">
          <ac:chgData name="Dr Charlotte Greenway" userId="21ca5f9ab6ecb0bd" providerId="LiveId" clId="{935F8A97-38E4-4AFD-971B-E4165903C73A}" dt="2024-07-30T16:38:17.210" v="30" actId="478"/>
          <ac:spMkLst>
            <pc:docMk/>
            <pc:sldMk cId="2875688276" sldId="409"/>
            <ac:spMk id="26" creationId="{4F891E90-265C-408A-94A0-717DC6399327}"/>
          </ac:spMkLst>
        </pc:spChg>
        <pc:spChg chg="add del mod">
          <ac:chgData name="Dr Charlotte Greenway" userId="21ca5f9ab6ecb0bd" providerId="LiveId" clId="{935F8A97-38E4-4AFD-971B-E4165903C73A}" dt="2024-07-30T16:38:06.714" v="26" actId="478"/>
          <ac:spMkLst>
            <pc:docMk/>
            <pc:sldMk cId="2875688276" sldId="409"/>
            <ac:spMk id="27" creationId="{68130C1B-146F-1D3F-778E-D7B1BE0B03BE}"/>
          </ac:spMkLst>
        </pc:spChg>
        <pc:spChg chg="add del mod">
          <ac:chgData name="Dr Charlotte Greenway" userId="21ca5f9ab6ecb0bd" providerId="LiveId" clId="{935F8A97-38E4-4AFD-971B-E4165903C73A}" dt="2024-07-30T16:38:06.714" v="26" actId="478"/>
          <ac:spMkLst>
            <pc:docMk/>
            <pc:sldMk cId="2875688276" sldId="409"/>
            <ac:spMk id="29" creationId="{069D20BC-74DC-03BB-8E12-CEF99A7CF94F}"/>
          </ac:spMkLst>
        </pc:spChg>
        <pc:spChg chg="add del mod">
          <ac:chgData name="Dr Charlotte Greenway" userId="21ca5f9ab6ecb0bd" providerId="LiveId" clId="{935F8A97-38E4-4AFD-971B-E4165903C73A}" dt="2024-07-30T16:38:19.854" v="32" actId="478"/>
          <ac:spMkLst>
            <pc:docMk/>
            <pc:sldMk cId="2875688276" sldId="409"/>
            <ac:spMk id="31" creationId="{F8E27F89-9772-7181-6DD3-E8F1A8C312DD}"/>
          </ac:spMkLst>
        </pc:spChg>
        <pc:spChg chg="add del mod">
          <ac:chgData name="Dr Charlotte Greenway" userId="21ca5f9ab6ecb0bd" providerId="LiveId" clId="{935F8A97-38E4-4AFD-971B-E4165903C73A}" dt="2024-07-30T16:38:23.535" v="34" actId="478"/>
          <ac:spMkLst>
            <pc:docMk/>
            <pc:sldMk cId="2875688276" sldId="409"/>
            <ac:spMk id="33" creationId="{1F837210-78BD-522B-76E8-A99CA3FCF397}"/>
          </ac:spMkLst>
        </pc:spChg>
        <pc:spChg chg="add del mod">
          <ac:chgData name="Dr Charlotte Greenway" userId="21ca5f9ab6ecb0bd" providerId="LiveId" clId="{935F8A97-38E4-4AFD-971B-E4165903C73A}" dt="2024-07-30T16:38:26.076" v="36" actId="478"/>
          <ac:spMkLst>
            <pc:docMk/>
            <pc:sldMk cId="2875688276" sldId="409"/>
            <ac:spMk id="35" creationId="{154BDB48-8209-50FB-C637-CB124C9F3B48}"/>
          </ac:spMkLst>
        </pc:spChg>
        <pc:spChg chg="add del mod">
          <ac:chgData name="Dr Charlotte Greenway" userId="21ca5f9ab6ecb0bd" providerId="LiveId" clId="{935F8A97-38E4-4AFD-971B-E4165903C73A}" dt="2024-07-30T16:38:32.015" v="38" actId="478"/>
          <ac:spMkLst>
            <pc:docMk/>
            <pc:sldMk cId="2875688276" sldId="409"/>
            <ac:spMk id="37" creationId="{8DC54B56-E80A-E6CF-221E-A088BD73CB2C}"/>
          </ac:spMkLst>
        </pc:spChg>
        <pc:spChg chg="add del mod">
          <ac:chgData name="Dr Charlotte Greenway" userId="21ca5f9ab6ecb0bd" providerId="LiveId" clId="{935F8A97-38E4-4AFD-971B-E4165903C73A}" dt="2024-07-30T16:38:43.804" v="42" actId="478"/>
          <ac:spMkLst>
            <pc:docMk/>
            <pc:sldMk cId="2875688276" sldId="409"/>
            <ac:spMk id="39" creationId="{07833706-29CA-D18B-91B2-0BCF846CEF3A}"/>
          </ac:spMkLst>
        </pc:spChg>
        <pc:spChg chg="add del mod">
          <ac:chgData name="Dr Charlotte Greenway" userId="21ca5f9ab6ecb0bd" providerId="LiveId" clId="{935F8A97-38E4-4AFD-971B-E4165903C73A}" dt="2024-07-30T16:38:47.343" v="43" actId="478"/>
          <ac:spMkLst>
            <pc:docMk/>
            <pc:sldMk cId="2875688276" sldId="409"/>
            <ac:spMk id="41" creationId="{A63F3B49-908D-2DDB-FE1D-AC681EEC9182}"/>
          </ac:spMkLst>
        </pc:spChg>
        <pc:spChg chg="add del mod">
          <ac:chgData name="Dr Charlotte Greenway" userId="21ca5f9ab6ecb0bd" providerId="LiveId" clId="{935F8A97-38E4-4AFD-971B-E4165903C73A}" dt="2024-07-30T16:38:47.343" v="43" actId="478"/>
          <ac:spMkLst>
            <pc:docMk/>
            <pc:sldMk cId="2875688276" sldId="409"/>
            <ac:spMk id="43" creationId="{FD600344-B9A7-CB2B-3F9E-0BD5DE39D7D2}"/>
          </ac:spMkLst>
        </pc:spChg>
        <pc:spChg chg="add del mod">
          <ac:chgData name="Dr Charlotte Greenway" userId="21ca5f9ab6ecb0bd" providerId="LiveId" clId="{935F8A97-38E4-4AFD-971B-E4165903C73A}" dt="2024-07-30T16:38:43.804" v="42" actId="478"/>
          <ac:spMkLst>
            <pc:docMk/>
            <pc:sldMk cId="2875688276" sldId="409"/>
            <ac:spMk id="45" creationId="{A784BBB8-F0FA-8E71-F490-89D005B6D015}"/>
          </ac:spMkLst>
        </pc:spChg>
        <pc:spChg chg="add del mod">
          <ac:chgData name="Dr Charlotte Greenway" userId="21ca5f9ab6ecb0bd" providerId="LiveId" clId="{935F8A97-38E4-4AFD-971B-E4165903C73A}" dt="2024-07-30T16:38:43.804" v="42" actId="478"/>
          <ac:spMkLst>
            <pc:docMk/>
            <pc:sldMk cId="2875688276" sldId="409"/>
            <ac:spMk id="47" creationId="{53DFE38A-31A8-3341-FC2F-C538D0813BDF}"/>
          </ac:spMkLst>
        </pc:spChg>
        <pc:spChg chg="add del mod">
          <ac:chgData name="Dr Charlotte Greenway" userId="21ca5f9ab6ecb0bd" providerId="LiveId" clId="{935F8A97-38E4-4AFD-971B-E4165903C73A}" dt="2024-07-30T16:38:43.804" v="42" actId="478"/>
          <ac:spMkLst>
            <pc:docMk/>
            <pc:sldMk cId="2875688276" sldId="409"/>
            <ac:spMk id="49" creationId="{307B01C0-1BB2-7A32-5E71-C1FE9B3DD141}"/>
          </ac:spMkLst>
        </pc:spChg>
        <pc:spChg chg="add del mod">
          <ac:chgData name="Dr Charlotte Greenway" userId="21ca5f9ab6ecb0bd" providerId="LiveId" clId="{935F8A97-38E4-4AFD-971B-E4165903C73A}" dt="2024-07-30T16:38:43.804" v="42" actId="478"/>
          <ac:spMkLst>
            <pc:docMk/>
            <pc:sldMk cId="2875688276" sldId="409"/>
            <ac:spMk id="51" creationId="{9A0017A1-E685-6ACB-E212-833805B64B2C}"/>
          </ac:spMkLst>
        </pc:spChg>
        <pc:spChg chg="add del mod">
          <ac:chgData name="Dr Charlotte Greenway" userId="21ca5f9ab6ecb0bd" providerId="LiveId" clId="{935F8A97-38E4-4AFD-971B-E4165903C73A}" dt="2024-07-30T16:38:52.199" v="44" actId="478"/>
          <ac:spMkLst>
            <pc:docMk/>
            <pc:sldMk cId="2875688276" sldId="409"/>
            <ac:spMk id="53" creationId="{3DF4DE6E-6A64-177C-1671-BD5F8A41365B}"/>
          </ac:spMkLst>
        </pc:spChg>
        <pc:graphicFrameChg chg="add mod">
          <ac:chgData name="Dr Charlotte Greenway" userId="21ca5f9ab6ecb0bd" providerId="LiveId" clId="{935F8A97-38E4-4AFD-971B-E4165903C73A}" dt="2024-07-30T16:39:27.713" v="48" actId="1076"/>
          <ac:graphicFrameMkLst>
            <pc:docMk/>
            <pc:sldMk cId="2875688276" sldId="409"/>
            <ac:graphicFrameMk id="54" creationId="{829E8711-2A2E-CB92-B4B1-E75C274774AA}"/>
          </ac:graphicFrameMkLst>
        </pc:graphicFrameChg>
        <pc:picChg chg="del">
          <ac:chgData name="Dr Charlotte Greenway" userId="21ca5f9ab6ecb0bd" providerId="LiveId" clId="{935F8A97-38E4-4AFD-971B-E4165903C73A}" dt="2024-07-30T16:38:18.489" v="31" actId="478"/>
          <ac:picMkLst>
            <pc:docMk/>
            <pc:sldMk cId="2875688276" sldId="409"/>
            <ac:picMk id="19" creationId="{50E9E8DE-4D1F-48E0-BD12-E3B2D071A742}"/>
          </ac:picMkLst>
        </pc:picChg>
        <pc:picChg chg="del">
          <ac:chgData name="Dr Charlotte Greenway" userId="21ca5f9ab6ecb0bd" providerId="LiveId" clId="{935F8A97-38E4-4AFD-971B-E4165903C73A}" dt="2024-07-30T16:38:21.156" v="33" actId="478"/>
          <ac:picMkLst>
            <pc:docMk/>
            <pc:sldMk cId="2875688276" sldId="409"/>
            <ac:picMk id="21" creationId="{2752BBB3-F5DA-4567-97B4-E2D6001943CD}"/>
          </ac:picMkLst>
        </pc:picChg>
        <pc:picChg chg="del">
          <ac:chgData name="Dr Charlotte Greenway" userId="21ca5f9ab6ecb0bd" providerId="LiveId" clId="{935F8A97-38E4-4AFD-971B-E4165903C73A}" dt="2024-07-30T16:38:24.945" v="35" actId="478"/>
          <ac:picMkLst>
            <pc:docMk/>
            <pc:sldMk cId="2875688276" sldId="409"/>
            <ac:picMk id="23" creationId="{F52A30F8-72F8-4BB6-B05E-A28A1EC611E3}"/>
          </ac:picMkLst>
        </pc:picChg>
        <pc:picChg chg="del">
          <ac:chgData name="Dr Charlotte Greenway" userId="21ca5f9ab6ecb0bd" providerId="LiveId" clId="{935F8A97-38E4-4AFD-971B-E4165903C73A}" dt="2024-07-30T16:38:27.558" v="37" actId="478"/>
          <ac:picMkLst>
            <pc:docMk/>
            <pc:sldMk cId="2875688276" sldId="409"/>
            <ac:picMk id="25" creationId="{ABF20374-CEC2-4A31-AF80-31F4EAB8E96A}"/>
          </ac:picMkLst>
        </pc:picChg>
      </pc:sldChg>
      <pc:sldChg chg="del">
        <pc:chgData name="Dr Charlotte Greenway" userId="21ca5f9ab6ecb0bd" providerId="LiveId" clId="{935F8A97-38E4-4AFD-971B-E4165903C73A}" dt="2024-07-30T16:39:35.644" v="50" actId="47"/>
        <pc:sldMkLst>
          <pc:docMk/>
          <pc:sldMk cId="568354645" sldId="411"/>
        </pc:sldMkLst>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8.png"/></Relationships>
</file>

<file path=ppt/diagrams/_rels/data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ata12.xml.rels><?xml version="1.0" encoding="UTF-8" standalone="yes"?>
<Relationships xmlns="http://schemas.openxmlformats.org/package/2006/relationships"><Relationship Id="rId1"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1" Type="http://schemas.openxmlformats.org/officeDocument/2006/relationships/image" Target="../media/image8.png"/></Relationships>
</file>

<file path=ppt/diagrams/_rels/drawing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rawing12.xml.rels><?xml version="1.0" encoding="UTF-8" standalone="yes"?>
<Relationships xmlns="http://schemas.openxmlformats.org/package/2006/relationships"><Relationship Id="rId1"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5D9FC7-60C0-4B55-95B5-81DB869DE483}"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US"/>
        </a:p>
      </dgm:t>
    </dgm:pt>
    <dgm:pt modelId="{6AB7F907-CB4F-455C-A31D-4CC9ACF916DA}">
      <dgm:prSet/>
      <dgm:spPr/>
      <dgm:t>
        <a:bodyPr/>
        <a:lstStyle/>
        <a:p>
          <a:pPr rtl="0"/>
          <a:r>
            <a:rPr lang="en-GB" dirty="0"/>
            <a:t>A psychological need to experience self-direction in the initiation and regulation of one’s behaviour (</a:t>
          </a:r>
          <a:r>
            <a:rPr lang="en-GB" dirty="0" err="1"/>
            <a:t>Deci</a:t>
          </a:r>
          <a:r>
            <a:rPr lang="en-GB" dirty="0"/>
            <a:t> and Ryan, 1985)</a:t>
          </a:r>
          <a:endParaRPr lang="en-US" dirty="0"/>
        </a:p>
      </dgm:t>
    </dgm:pt>
    <dgm:pt modelId="{5190F23C-9ABE-4099-B396-500C28CF6B7E}" type="parTrans" cxnId="{42C6DACF-DE19-4798-BF27-556DDC9E77B4}">
      <dgm:prSet/>
      <dgm:spPr/>
      <dgm:t>
        <a:bodyPr/>
        <a:lstStyle/>
        <a:p>
          <a:endParaRPr lang="en-US"/>
        </a:p>
      </dgm:t>
    </dgm:pt>
    <dgm:pt modelId="{0507914B-5054-413B-8B97-D63BC2D86DA4}" type="sibTrans" cxnId="{42C6DACF-DE19-4798-BF27-556DDC9E77B4}">
      <dgm:prSet/>
      <dgm:spPr/>
      <dgm:t>
        <a:bodyPr/>
        <a:lstStyle/>
        <a:p>
          <a:endParaRPr lang="en-US"/>
        </a:p>
      </dgm:t>
    </dgm:pt>
    <dgm:pt modelId="{83EA17E0-BD84-41D3-B5A9-E97C4914BDF2}">
      <dgm:prSet/>
      <dgm:spPr/>
      <dgm:t>
        <a:bodyPr/>
        <a:lstStyle/>
        <a:p>
          <a:pPr rtl="0"/>
          <a:r>
            <a:rPr lang="en-GB" dirty="0"/>
            <a:t>For example, when pupils do something they want to – high autonomy. When doing something they have to because others tell them so – low autonomy </a:t>
          </a:r>
          <a:endParaRPr lang="en-US" dirty="0"/>
        </a:p>
      </dgm:t>
    </dgm:pt>
    <dgm:pt modelId="{037643F0-2F02-4EAE-974C-0FA4355499A7}" type="parTrans" cxnId="{568DAEF0-C5ED-4897-BD78-85A3E5BCD1BE}">
      <dgm:prSet/>
      <dgm:spPr/>
      <dgm:t>
        <a:bodyPr/>
        <a:lstStyle/>
        <a:p>
          <a:endParaRPr lang="en-US"/>
        </a:p>
      </dgm:t>
    </dgm:pt>
    <dgm:pt modelId="{BBA2DC95-C017-4F27-908D-269818423E2C}" type="sibTrans" cxnId="{568DAEF0-C5ED-4897-BD78-85A3E5BCD1BE}">
      <dgm:prSet/>
      <dgm:spPr/>
      <dgm:t>
        <a:bodyPr/>
        <a:lstStyle/>
        <a:p>
          <a:endParaRPr lang="en-US"/>
        </a:p>
      </dgm:t>
    </dgm:pt>
    <dgm:pt modelId="{D84EFCA9-0921-44E5-BC11-2538D1F0AA6B}" type="pres">
      <dgm:prSet presAssocID="{105D9FC7-60C0-4B55-95B5-81DB869DE483}" presName="CompostProcess" presStyleCnt="0">
        <dgm:presLayoutVars>
          <dgm:dir/>
          <dgm:resizeHandles val="exact"/>
        </dgm:presLayoutVars>
      </dgm:prSet>
      <dgm:spPr/>
    </dgm:pt>
    <dgm:pt modelId="{C9BD1576-14DC-42DB-8294-D3AE9C0170E0}" type="pres">
      <dgm:prSet presAssocID="{105D9FC7-60C0-4B55-95B5-81DB869DE483}" presName="arrow" presStyleLbl="bgShp" presStyleIdx="0" presStyleCnt="1"/>
      <dgm:spPr>
        <a:blipFill rotWithShape="0">
          <a:blip xmlns:r="http://schemas.openxmlformats.org/officeDocument/2006/relationships" r:embed="rId1"/>
          <a:stretch>
            <a:fillRect/>
          </a:stretch>
        </a:blipFill>
      </dgm:spPr>
    </dgm:pt>
    <dgm:pt modelId="{BF549B94-3CAF-4E1F-8BAA-D673D043AE32}" type="pres">
      <dgm:prSet presAssocID="{105D9FC7-60C0-4B55-95B5-81DB869DE483}" presName="linearProcess" presStyleCnt="0"/>
      <dgm:spPr/>
    </dgm:pt>
    <dgm:pt modelId="{CB64544B-AB01-4D33-BE34-2DD87D33475C}" type="pres">
      <dgm:prSet presAssocID="{6AB7F907-CB4F-455C-A31D-4CC9ACF916DA}" presName="textNode" presStyleLbl="node1" presStyleIdx="0" presStyleCnt="2">
        <dgm:presLayoutVars>
          <dgm:bulletEnabled val="1"/>
        </dgm:presLayoutVars>
      </dgm:prSet>
      <dgm:spPr/>
    </dgm:pt>
    <dgm:pt modelId="{738F623E-C2FB-42B1-B61A-AA582F226C7E}" type="pres">
      <dgm:prSet presAssocID="{0507914B-5054-413B-8B97-D63BC2D86DA4}" presName="sibTrans" presStyleCnt="0"/>
      <dgm:spPr/>
    </dgm:pt>
    <dgm:pt modelId="{BD8C2D63-B190-4D45-BF3F-2EB999CAD15C}" type="pres">
      <dgm:prSet presAssocID="{83EA17E0-BD84-41D3-B5A9-E97C4914BDF2}" presName="textNode" presStyleLbl="node1" presStyleIdx="1" presStyleCnt="2">
        <dgm:presLayoutVars>
          <dgm:bulletEnabled val="1"/>
        </dgm:presLayoutVars>
      </dgm:prSet>
      <dgm:spPr/>
    </dgm:pt>
  </dgm:ptLst>
  <dgm:cxnLst>
    <dgm:cxn modelId="{4D969342-3007-464A-A139-2249C886FC90}" type="presOf" srcId="{105D9FC7-60C0-4B55-95B5-81DB869DE483}" destId="{D84EFCA9-0921-44E5-BC11-2538D1F0AA6B}" srcOrd="0" destOrd="0" presId="urn:microsoft.com/office/officeart/2005/8/layout/hProcess9"/>
    <dgm:cxn modelId="{38DBBF68-1CBC-44DE-B4DC-F3D3CCA85D08}" type="presOf" srcId="{83EA17E0-BD84-41D3-B5A9-E97C4914BDF2}" destId="{BD8C2D63-B190-4D45-BF3F-2EB999CAD15C}" srcOrd="0" destOrd="0" presId="urn:microsoft.com/office/officeart/2005/8/layout/hProcess9"/>
    <dgm:cxn modelId="{E4E4169D-06D5-480A-993D-38302DF204E4}" type="presOf" srcId="{6AB7F907-CB4F-455C-A31D-4CC9ACF916DA}" destId="{CB64544B-AB01-4D33-BE34-2DD87D33475C}" srcOrd="0" destOrd="0" presId="urn:microsoft.com/office/officeart/2005/8/layout/hProcess9"/>
    <dgm:cxn modelId="{42C6DACF-DE19-4798-BF27-556DDC9E77B4}" srcId="{105D9FC7-60C0-4B55-95B5-81DB869DE483}" destId="{6AB7F907-CB4F-455C-A31D-4CC9ACF916DA}" srcOrd="0" destOrd="0" parTransId="{5190F23C-9ABE-4099-B396-500C28CF6B7E}" sibTransId="{0507914B-5054-413B-8B97-D63BC2D86DA4}"/>
    <dgm:cxn modelId="{568DAEF0-C5ED-4897-BD78-85A3E5BCD1BE}" srcId="{105D9FC7-60C0-4B55-95B5-81DB869DE483}" destId="{83EA17E0-BD84-41D3-B5A9-E97C4914BDF2}" srcOrd="1" destOrd="0" parTransId="{037643F0-2F02-4EAE-974C-0FA4355499A7}" sibTransId="{BBA2DC95-C017-4F27-908D-269818423E2C}"/>
    <dgm:cxn modelId="{47A6FAB0-35D3-4CAA-B7DE-28D34F02B2A4}" type="presParOf" srcId="{D84EFCA9-0921-44E5-BC11-2538D1F0AA6B}" destId="{C9BD1576-14DC-42DB-8294-D3AE9C0170E0}" srcOrd="0" destOrd="0" presId="urn:microsoft.com/office/officeart/2005/8/layout/hProcess9"/>
    <dgm:cxn modelId="{576B504A-B91D-4779-9AC3-2DF12C4383D0}" type="presParOf" srcId="{D84EFCA9-0921-44E5-BC11-2538D1F0AA6B}" destId="{BF549B94-3CAF-4E1F-8BAA-D673D043AE32}" srcOrd="1" destOrd="0" presId="urn:microsoft.com/office/officeart/2005/8/layout/hProcess9"/>
    <dgm:cxn modelId="{6204AC7F-922A-43CA-B73A-F08563F41C51}" type="presParOf" srcId="{BF549B94-3CAF-4E1F-8BAA-D673D043AE32}" destId="{CB64544B-AB01-4D33-BE34-2DD87D33475C}" srcOrd="0" destOrd="0" presId="urn:microsoft.com/office/officeart/2005/8/layout/hProcess9"/>
    <dgm:cxn modelId="{78616C19-2EDB-401E-ADE9-D8D11AE9F5C4}" type="presParOf" srcId="{BF549B94-3CAF-4E1F-8BAA-D673D043AE32}" destId="{738F623E-C2FB-42B1-B61A-AA582F226C7E}" srcOrd="1" destOrd="0" presId="urn:microsoft.com/office/officeart/2005/8/layout/hProcess9"/>
    <dgm:cxn modelId="{292A29D0-3361-4C88-94F8-54A757019775}" type="presParOf" srcId="{BF549B94-3CAF-4E1F-8BAA-D673D043AE32}" destId="{BD8C2D63-B190-4D45-BF3F-2EB999CAD15C}" srcOrd="2" destOrd="0" presId="urn:microsoft.com/office/officeart/2005/8/layout/hProcess9"/>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1C205C-8579-4B53-80FB-370AE92F2916}"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EF490EB9-5CF1-4CF8-B235-A1A63394A621}">
      <dgm:prSet/>
      <dgm:spPr/>
      <dgm:t>
        <a:bodyPr/>
        <a:lstStyle/>
        <a:p>
          <a:pPr rtl="0"/>
          <a:r>
            <a:rPr lang="en-GB" dirty="0"/>
            <a:t>an autonomy supportive classroom has the capacity to </a:t>
          </a:r>
          <a:r>
            <a:rPr lang="en-GB" b="1" dirty="0"/>
            <a:t>involve, nurture and satisfy students’ </a:t>
          </a:r>
          <a:r>
            <a:rPr lang="en-GB" dirty="0"/>
            <a:t>need for autonomy. </a:t>
          </a:r>
          <a:endParaRPr lang="en-US" dirty="0"/>
        </a:p>
      </dgm:t>
    </dgm:pt>
    <dgm:pt modelId="{79D10C56-ABCB-4AD0-97AA-19F1AA5314CE}" type="parTrans" cxnId="{B9FCA65D-24AE-4F09-B2C2-73270DDE331E}">
      <dgm:prSet/>
      <dgm:spPr/>
      <dgm:t>
        <a:bodyPr/>
        <a:lstStyle/>
        <a:p>
          <a:endParaRPr lang="en-US"/>
        </a:p>
      </dgm:t>
    </dgm:pt>
    <dgm:pt modelId="{290EE904-F3E9-42D8-BCEB-D87DEDFCA4CF}" type="sibTrans" cxnId="{B9FCA65D-24AE-4F09-B2C2-73270DDE331E}">
      <dgm:prSet/>
      <dgm:spPr/>
      <dgm:t>
        <a:bodyPr/>
        <a:lstStyle/>
        <a:p>
          <a:endParaRPr lang="en-US"/>
        </a:p>
      </dgm:t>
    </dgm:pt>
    <dgm:pt modelId="{EC72BD4A-13F8-4858-8BF4-0AB7417C9284}">
      <dgm:prSet/>
      <dgm:spPr/>
      <dgm:t>
        <a:bodyPr/>
        <a:lstStyle/>
        <a:p>
          <a:pPr rtl="0"/>
          <a:r>
            <a:rPr lang="en-GB" b="1" dirty="0"/>
            <a:t>teachers take an interest </a:t>
          </a:r>
          <a:r>
            <a:rPr lang="en-GB" dirty="0"/>
            <a:t>in the perspective of the student to help support their interests and preferences</a:t>
          </a:r>
          <a:endParaRPr lang="en-US" dirty="0"/>
        </a:p>
      </dgm:t>
    </dgm:pt>
    <dgm:pt modelId="{DB624DE3-11A2-42B4-B141-0E159AD58F24}" type="parTrans" cxnId="{29D2ACBF-6790-4570-92E2-08FD92F26D3A}">
      <dgm:prSet/>
      <dgm:spPr/>
      <dgm:t>
        <a:bodyPr/>
        <a:lstStyle/>
        <a:p>
          <a:endParaRPr lang="en-US"/>
        </a:p>
      </dgm:t>
    </dgm:pt>
    <dgm:pt modelId="{E85366DD-C6BB-4815-A2C1-EAB1D1B7A99C}" type="sibTrans" cxnId="{29D2ACBF-6790-4570-92E2-08FD92F26D3A}">
      <dgm:prSet/>
      <dgm:spPr/>
      <dgm:t>
        <a:bodyPr/>
        <a:lstStyle/>
        <a:p>
          <a:endParaRPr lang="en-US"/>
        </a:p>
      </dgm:t>
    </dgm:pt>
    <dgm:pt modelId="{2ACB9C11-8917-42A1-8980-50E8B2919BB6}">
      <dgm:prSet/>
      <dgm:spPr/>
      <dgm:t>
        <a:bodyPr/>
        <a:lstStyle/>
        <a:p>
          <a:pPr rtl="0"/>
          <a:r>
            <a:rPr lang="en-GB" dirty="0"/>
            <a:t>the opposite is a controlling classroom – </a:t>
          </a:r>
          <a:r>
            <a:rPr lang="en-GB" b="1" dirty="0"/>
            <a:t>student’s needs are ignored and teachers use behaviour modification techniques </a:t>
          </a:r>
          <a:r>
            <a:rPr lang="en-GB" dirty="0"/>
            <a:t>to pressure students to conform to a set agenda</a:t>
          </a:r>
          <a:endParaRPr lang="en-US" dirty="0"/>
        </a:p>
      </dgm:t>
    </dgm:pt>
    <dgm:pt modelId="{029FAE09-74F6-4CBB-8243-D3328FA1CAAD}" type="parTrans" cxnId="{6A77B1EA-6086-47C4-B199-BA506000A75E}">
      <dgm:prSet/>
      <dgm:spPr/>
      <dgm:t>
        <a:bodyPr/>
        <a:lstStyle/>
        <a:p>
          <a:endParaRPr lang="en-US"/>
        </a:p>
      </dgm:t>
    </dgm:pt>
    <dgm:pt modelId="{8DE6C54B-8E5C-45E2-8D92-73CE042FFCC7}" type="sibTrans" cxnId="{6A77B1EA-6086-47C4-B199-BA506000A75E}">
      <dgm:prSet/>
      <dgm:spPr/>
      <dgm:t>
        <a:bodyPr/>
        <a:lstStyle/>
        <a:p>
          <a:endParaRPr lang="en-US"/>
        </a:p>
      </dgm:t>
    </dgm:pt>
    <dgm:pt modelId="{1C645247-EE6F-429A-9F75-C6807F88B0B9}" type="pres">
      <dgm:prSet presAssocID="{3B1C205C-8579-4B53-80FB-370AE92F2916}" presName="Name0" presStyleCnt="0">
        <dgm:presLayoutVars>
          <dgm:dir/>
          <dgm:resizeHandles val="exact"/>
        </dgm:presLayoutVars>
      </dgm:prSet>
      <dgm:spPr/>
    </dgm:pt>
    <dgm:pt modelId="{9A8C5365-6A42-4153-B6C3-5B8809848A0D}" type="pres">
      <dgm:prSet presAssocID="{EF490EB9-5CF1-4CF8-B235-A1A63394A621}" presName="node" presStyleLbl="node1" presStyleIdx="0" presStyleCnt="3">
        <dgm:presLayoutVars>
          <dgm:bulletEnabled val="1"/>
        </dgm:presLayoutVars>
      </dgm:prSet>
      <dgm:spPr/>
    </dgm:pt>
    <dgm:pt modelId="{F40180FB-4140-4E4A-91C3-1CF152D1AED1}" type="pres">
      <dgm:prSet presAssocID="{290EE904-F3E9-42D8-BCEB-D87DEDFCA4CF}" presName="sibTrans" presStyleLbl="sibTrans2D1" presStyleIdx="0" presStyleCnt="2"/>
      <dgm:spPr/>
    </dgm:pt>
    <dgm:pt modelId="{687C862E-BDEE-4B8B-BF3C-20DEF80D7F6B}" type="pres">
      <dgm:prSet presAssocID="{290EE904-F3E9-42D8-BCEB-D87DEDFCA4CF}" presName="connectorText" presStyleLbl="sibTrans2D1" presStyleIdx="0" presStyleCnt="2"/>
      <dgm:spPr/>
    </dgm:pt>
    <dgm:pt modelId="{C58D6E9A-59DF-4CD7-90C3-13440C905A8B}" type="pres">
      <dgm:prSet presAssocID="{EC72BD4A-13F8-4858-8BF4-0AB7417C9284}" presName="node" presStyleLbl="node1" presStyleIdx="1" presStyleCnt="3">
        <dgm:presLayoutVars>
          <dgm:bulletEnabled val="1"/>
        </dgm:presLayoutVars>
      </dgm:prSet>
      <dgm:spPr/>
    </dgm:pt>
    <dgm:pt modelId="{ECCEE804-D3B2-4D39-BFC7-DEDB4976CBAD}" type="pres">
      <dgm:prSet presAssocID="{E85366DD-C6BB-4815-A2C1-EAB1D1B7A99C}" presName="sibTrans" presStyleLbl="sibTrans2D1" presStyleIdx="1" presStyleCnt="2"/>
      <dgm:spPr/>
    </dgm:pt>
    <dgm:pt modelId="{7CB6711C-6B31-46C6-B8B7-FCCD3F23C37E}" type="pres">
      <dgm:prSet presAssocID="{E85366DD-C6BB-4815-A2C1-EAB1D1B7A99C}" presName="connectorText" presStyleLbl="sibTrans2D1" presStyleIdx="1" presStyleCnt="2"/>
      <dgm:spPr/>
    </dgm:pt>
    <dgm:pt modelId="{4A3741C1-0729-4EE4-815B-3EF214A7E014}" type="pres">
      <dgm:prSet presAssocID="{2ACB9C11-8917-42A1-8980-50E8B2919BB6}" presName="node" presStyleLbl="node1" presStyleIdx="2" presStyleCnt="3">
        <dgm:presLayoutVars>
          <dgm:bulletEnabled val="1"/>
        </dgm:presLayoutVars>
      </dgm:prSet>
      <dgm:spPr/>
    </dgm:pt>
  </dgm:ptLst>
  <dgm:cxnLst>
    <dgm:cxn modelId="{2937C923-2D75-47E2-936C-D344FBAAF1D0}" type="presOf" srcId="{E85366DD-C6BB-4815-A2C1-EAB1D1B7A99C}" destId="{ECCEE804-D3B2-4D39-BFC7-DEDB4976CBAD}" srcOrd="0" destOrd="0" presId="urn:microsoft.com/office/officeart/2005/8/layout/process1"/>
    <dgm:cxn modelId="{B9FCA65D-24AE-4F09-B2C2-73270DDE331E}" srcId="{3B1C205C-8579-4B53-80FB-370AE92F2916}" destId="{EF490EB9-5CF1-4CF8-B235-A1A63394A621}" srcOrd="0" destOrd="0" parTransId="{79D10C56-ABCB-4AD0-97AA-19F1AA5314CE}" sibTransId="{290EE904-F3E9-42D8-BCEB-D87DEDFCA4CF}"/>
    <dgm:cxn modelId="{71CACC64-0180-4FC1-8E7C-909751F57A93}" type="presOf" srcId="{290EE904-F3E9-42D8-BCEB-D87DEDFCA4CF}" destId="{687C862E-BDEE-4B8B-BF3C-20DEF80D7F6B}" srcOrd="1" destOrd="0" presId="urn:microsoft.com/office/officeart/2005/8/layout/process1"/>
    <dgm:cxn modelId="{67741773-40BA-4056-95CB-44CE886A5424}" type="presOf" srcId="{EC72BD4A-13F8-4858-8BF4-0AB7417C9284}" destId="{C58D6E9A-59DF-4CD7-90C3-13440C905A8B}" srcOrd="0" destOrd="0" presId="urn:microsoft.com/office/officeart/2005/8/layout/process1"/>
    <dgm:cxn modelId="{A237E68B-C2DF-4E40-82F6-BBC0A2CC4F44}" type="presOf" srcId="{E85366DD-C6BB-4815-A2C1-EAB1D1B7A99C}" destId="{7CB6711C-6B31-46C6-B8B7-FCCD3F23C37E}" srcOrd="1" destOrd="0" presId="urn:microsoft.com/office/officeart/2005/8/layout/process1"/>
    <dgm:cxn modelId="{181FB6A2-4863-462B-A1A0-BA178930B84E}" type="presOf" srcId="{3B1C205C-8579-4B53-80FB-370AE92F2916}" destId="{1C645247-EE6F-429A-9F75-C6807F88B0B9}" srcOrd="0" destOrd="0" presId="urn:microsoft.com/office/officeart/2005/8/layout/process1"/>
    <dgm:cxn modelId="{29D2ACBF-6790-4570-92E2-08FD92F26D3A}" srcId="{3B1C205C-8579-4B53-80FB-370AE92F2916}" destId="{EC72BD4A-13F8-4858-8BF4-0AB7417C9284}" srcOrd="1" destOrd="0" parTransId="{DB624DE3-11A2-42B4-B141-0E159AD58F24}" sibTransId="{E85366DD-C6BB-4815-A2C1-EAB1D1B7A99C}"/>
    <dgm:cxn modelId="{3E45FBE0-2D4A-4978-96FE-05D75DEAA834}" type="presOf" srcId="{EF490EB9-5CF1-4CF8-B235-A1A63394A621}" destId="{9A8C5365-6A42-4153-B6C3-5B8809848A0D}" srcOrd="0" destOrd="0" presId="urn:microsoft.com/office/officeart/2005/8/layout/process1"/>
    <dgm:cxn modelId="{EB6FF4E5-3B14-48FE-BCD6-39C9B26418CC}" type="presOf" srcId="{2ACB9C11-8917-42A1-8980-50E8B2919BB6}" destId="{4A3741C1-0729-4EE4-815B-3EF214A7E014}" srcOrd="0" destOrd="0" presId="urn:microsoft.com/office/officeart/2005/8/layout/process1"/>
    <dgm:cxn modelId="{6A77B1EA-6086-47C4-B199-BA506000A75E}" srcId="{3B1C205C-8579-4B53-80FB-370AE92F2916}" destId="{2ACB9C11-8917-42A1-8980-50E8B2919BB6}" srcOrd="2" destOrd="0" parTransId="{029FAE09-74F6-4CBB-8243-D3328FA1CAAD}" sibTransId="{8DE6C54B-8E5C-45E2-8D92-73CE042FFCC7}"/>
    <dgm:cxn modelId="{3997BDF0-27FE-4305-8FE7-8A55225D3CFC}" type="presOf" srcId="{290EE904-F3E9-42D8-BCEB-D87DEDFCA4CF}" destId="{F40180FB-4140-4E4A-91C3-1CF152D1AED1}" srcOrd="0" destOrd="0" presId="urn:microsoft.com/office/officeart/2005/8/layout/process1"/>
    <dgm:cxn modelId="{FF916197-23E9-4537-80FA-7624350E6F46}" type="presParOf" srcId="{1C645247-EE6F-429A-9F75-C6807F88B0B9}" destId="{9A8C5365-6A42-4153-B6C3-5B8809848A0D}" srcOrd="0" destOrd="0" presId="urn:microsoft.com/office/officeart/2005/8/layout/process1"/>
    <dgm:cxn modelId="{ABC42C2D-E6F1-4CE5-9C6D-B78ACD52CDED}" type="presParOf" srcId="{1C645247-EE6F-429A-9F75-C6807F88B0B9}" destId="{F40180FB-4140-4E4A-91C3-1CF152D1AED1}" srcOrd="1" destOrd="0" presId="urn:microsoft.com/office/officeart/2005/8/layout/process1"/>
    <dgm:cxn modelId="{58CA0150-C1C1-4033-B8BD-FA4EFDE9561C}" type="presParOf" srcId="{F40180FB-4140-4E4A-91C3-1CF152D1AED1}" destId="{687C862E-BDEE-4B8B-BF3C-20DEF80D7F6B}" srcOrd="0" destOrd="0" presId="urn:microsoft.com/office/officeart/2005/8/layout/process1"/>
    <dgm:cxn modelId="{2A61D47D-07F5-41B5-898D-DE236880AF87}" type="presParOf" srcId="{1C645247-EE6F-429A-9F75-C6807F88B0B9}" destId="{C58D6E9A-59DF-4CD7-90C3-13440C905A8B}" srcOrd="2" destOrd="0" presId="urn:microsoft.com/office/officeart/2005/8/layout/process1"/>
    <dgm:cxn modelId="{A98B654C-5F8F-4A0B-B272-6338683BAD5E}" type="presParOf" srcId="{1C645247-EE6F-429A-9F75-C6807F88B0B9}" destId="{ECCEE804-D3B2-4D39-BFC7-DEDB4976CBAD}" srcOrd="3" destOrd="0" presId="urn:microsoft.com/office/officeart/2005/8/layout/process1"/>
    <dgm:cxn modelId="{422842E9-FC2D-48AC-ADBB-8E42679A5CF2}" type="presParOf" srcId="{ECCEE804-D3B2-4D39-BFC7-DEDB4976CBAD}" destId="{7CB6711C-6B31-46C6-B8B7-FCCD3F23C37E}" srcOrd="0" destOrd="0" presId="urn:microsoft.com/office/officeart/2005/8/layout/process1"/>
    <dgm:cxn modelId="{749D9ABC-4788-4172-BAB7-F8F20CECFD1C}" type="presParOf" srcId="{1C645247-EE6F-429A-9F75-C6807F88B0B9}" destId="{4A3741C1-0729-4EE4-815B-3EF214A7E01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D4E871-7A77-48B6-AEF6-496CE0047748}" type="doc">
      <dgm:prSet loTypeId="urn:microsoft.com/office/officeart/2005/8/layout/gear1" loCatId="process" qsTypeId="urn:microsoft.com/office/officeart/2005/8/quickstyle/simple1" qsCatId="simple" csTypeId="urn:microsoft.com/office/officeart/2005/8/colors/accent1_2" csCatId="accent1" phldr="1"/>
      <dgm:spPr/>
      <dgm:t>
        <a:bodyPr/>
        <a:lstStyle/>
        <a:p>
          <a:endParaRPr lang="en-US"/>
        </a:p>
      </dgm:t>
    </dgm:pt>
    <dgm:pt modelId="{741159A4-5525-4257-8FB1-54832FABC95A}">
      <dgm:prSet/>
      <dgm:spPr/>
      <dgm:t>
        <a:bodyPr/>
        <a:lstStyle/>
        <a:p>
          <a:pPr rtl="0"/>
          <a:r>
            <a:rPr lang="en-GB" dirty="0"/>
            <a:t>A psychological </a:t>
          </a:r>
          <a:r>
            <a:rPr lang="en-GB" b="1" dirty="0"/>
            <a:t>need to be effective </a:t>
          </a:r>
          <a:r>
            <a:rPr lang="en-GB" dirty="0"/>
            <a:t>as one interacts with their environment (</a:t>
          </a:r>
          <a:r>
            <a:rPr lang="en-GB" dirty="0" err="1"/>
            <a:t>Deci</a:t>
          </a:r>
          <a:r>
            <a:rPr lang="en-GB" dirty="0"/>
            <a:t> and Ryan, 1985)</a:t>
          </a:r>
          <a:endParaRPr lang="en-US" dirty="0"/>
        </a:p>
      </dgm:t>
    </dgm:pt>
    <dgm:pt modelId="{9D5E9E5A-F4E8-4872-85F0-3EF1C340B020}" type="parTrans" cxnId="{E1D00BA5-EAB4-44B7-B458-2185724FDFCA}">
      <dgm:prSet/>
      <dgm:spPr/>
      <dgm:t>
        <a:bodyPr/>
        <a:lstStyle/>
        <a:p>
          <a:endParaRPr lang="en-US"/>
        </a:p>
      </dgm:t>
    </dgm:pt>
    <dgm:pt modelId="{97C3A1CE-D391-4A5B-ABE2-0DDEB70A7ABB}" type="sibTrans" cxnId="{E1D00BA5-EAB4-44B7-B458-2185724FDFCA}">
      <dgm:prSet/>
      <dgm:spPr/>
      <dgm:t>
        <a:bodyPr/>
        <a:lstStyle/>
        <a:p>
          <a:endParaRPr lang="en-US"/>
        </a:p>
      </dgm:t>
    </dgm:pt>
    <dgm:pt modelId="{04E4DF23-B8B0-47D1-90DB-EA862B2EC06E}" type="pres">
      <dgm:prSet presAssocID="{64D4E871-7A77-48B6-AEF6-496CE0047748}" presName="composite" presStyleCnt="0">
        <dgm:presLayoutVars>
          <dgm:chMax val="3"/>
          <dgm:animLvl val="lvl"/>
          <dgm:resizeHandles val="exact"/>
        </dgm:presLayoutVars>
      </dgm:prSet>
      <dgm:spPr/>
    </dgm:pt>
    <dgm:pt modelId="{918E7CB1-5D19-44AF-84AD-3B44AE7627C4}" type="pres">
      <dgm:prSet presAssocID="{741159A4-5525-4257-8FB1-54832FABC95A}" presName="gear1" presStyleLbl="node1" presStyleIdx="0" presStyleCnt="1" custScaleX="138908" custScaleY="146893" custLinFactNeighborX="-808" custLinFactNeighborY="9154">
        <dgm:presLayoutVars>
          <dgm:chMax val="1"/>
          <dgm:bulletEnabled val="1"/>
        </dgm:presLayoutVars>
      </dgm:prSet>
      <dgm:spPr/>
    </dgm:pt>
    <dgm:pt modelId="{B79770F1-958C-4D69-92D0-AB7D8926BE39}" type="pres">
      <dgm:prSet presAssocID="{741159A4-5525-4257-8FB1-54832FABC95A}" presName="gear1srcNode" presStyleLbl="node1" presStyleIdx="0" presStyleCnt="1"/>
      <dgm:spPr/>
    </dgm:pt>
    <dgm:pt modelId="{A97F5C7F-FB20-423A-A921-B46334F958BF}" type="pres">
      <dgm:prSet presAssocID="{741159A4-5525-4257-8FB1-54832FABC95A}" presName="gear1dstNode" presStyleLbl="node1" presStyleIdx="0" presStyleCnt="1"/>
      <dgm:spPr/>
    </dgm:pt>
    <dgm:pt modelId="{00DFEDC1-09D7-44E2-99B8-9D8761444DFF}" type="pres">
      <dgm:prSet presAssocID="{97C3A1CE-D391-4A5B-ABE2-0DDEB70A7ABB}" presName="connector1" presStyleLbl="sibTrans2D1" presStyleIdx="0" presStyleCnt="1" custScaleX="111521" custScaleY="114691" custLinFactNeighborX="-638" custLinFactNeighborY="4120"/>
      <dgm:spPr/>
    </dgm:pt>
  </dgm:ptLst>
  <dgm:cxnLst>
    <dgm:cxn modelId="{1FD68661-5DA5-4A0C-B1EF-35D52410D9B8}" type="presOf" srcId="{741159A4-5525-4257-8FB1-54832FABC95A}" destId="{A97F5C7F-FB20-423A-A921-B46334F958BF}" srcOrd="2" destOrd="0" presId="urn:microsoft.com/office/officeart/2005/8/layout/gear1"/>
    <dgm:cxn modelId="{D34EA445-B335-4A66-8638-053E06498960}" type="presOf" srcId="{97C3A1CE-D391-4A5B-ABE2-0DDEB70A7ABB}" destId="{00DFEDC1-09D7-44E2-99B8-9D8761444DFF}" srcOrd="0" destOrd="0" presId="urn:microsoft.com/office/officeart/2005/8/layout/gear1"/>
    <dgm:cxn modelId="{F1440477-D38C-442F-91FC-EF83824E5B08}" type="presOf" srcId="{64D4E871-7A77-48B6-AEF6-496CE0047748}" destId="{04E4DF23-B8B0-47D1-90DB-EA862B2EC06E}" srcOrd="0" destOrd="0" presId="urn:microsoft.com/office/officeart/2005/8/layout/gear1"/>
    <dgm:cxn modelId="{E1D00BA5-EAB4-44B7-B458-2185724FDFCA}" srcId="{64D4E871-7A77-48B6-AEF6-496CE0047748}" destId="{741159A4-5525-4257-8FB1-54832FABC95A}" srcOrd="0" destOrd="0" parTransId="{9D5E9E5A-F4E8-4872-85F0-3EF1C340B020}" sibTransId="{97C3A1CE-D391-4A5B-ABE2-0DDEB70A7ABB}"/>
    <dgm:cxn modelId="{EA0D13A7-4AD5-4FBD-BAA7-407386013E74}" type="presOf" srcId="{741159A4-5525-4257-8FB1-54832FABC95A}" destId="{B79770F1-958C-4D69-92D0-AB7D8926BE39}" srcOrd="1" destOrd="0" presId="urn:microsoft.com/office/officeart/2005/8/layout/gear1"/>
    <dgm:cxn modelId="{2E986BF9-BDCE-4246-8FF2-3FA06C650D29}" type="presOf" srcId="{741159A4-5525-4257-8FB1-54832FABC95A}" destId="{918E7CB1-5D19-44AF-84AD-3B44AE7627C4}" srcOrd="0" destOrd="0" presId="urn:microsoft.com/office/officeart/2005/8/layout/gear1"/>
    <dgm:cxn modelId="{14FBD765-57E7-4B7E-BE88-65F6631AEA5F}" type="presParOf" srcId="{04E4DF23-B8B0-47D1-90DB-EA862B2EC06E}" destId="{918E7CB1-5D19-44AF-84AD-3B44AE7627C4}" srcOrd="0" destOrd="0" presId="urn:microsoft.com/office/officeart/2005/8/layout/gear1"/>
    <dgm:cxn modelId="{3B237DE5-D980-448F-B0F0-DCAB89C13156}" type="presParOf" srcId="{04E4DF23-B8B0-47D1-90DB-EA862B2EC06E}" destId="{B79770F1-958C-4D69-92D0-AB7D8926BE39}" srcOrd="1" destOrd="0" presId="urn:microsoft.com/office/officeart/2005/8/layout/gear1"/>
    <dgm:cxn modelId="{19851095-662D-4319-B380-9B81EC37C2C2}" type="presParOf" srcId="{04E4DF23-B8B0-47D1-90DB-EA862B2EC06E}" destId="{A97F5C7F-FB20-423A-A921-B46334F958BF}" srcOrd="2" destOrd="0" presId="urn:microsoft.com/office/officeart/2005/8/layout/gear1"/>
    <dgm:cxn modelId="{02A29CE3-402C-46DD-8DEE-718660329023}" type="presParOf" srcId="{04E4DF23-B8B0-47D1-90DB-EA862B2EC06E}" destId="{00DFEDC1-09D7-44E2-99B8-9D8761444DFF}" srcOrd="3"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B78731-29C8-438D-B094-7BA4CD078B00}" type="doc">
      <dgm:prSet loTypeId="urn:microsoft.com/office/officeart/2005/8/layout/arrow5" loCatId="process" qsTypeId="urn:microsoft.com/office/officeart/2005/8/quickstyle/simple1" qsCatId="simple" csTypeId="urn:microsoft.com/office/officeart/2005/8/colors/colorful2" csCatId="colorful" phldr="1"/>
      <dgm:spPr/>
      <dgm:t>
        <a:bodyPr/>
        <a:lstStyle/>
        <a:p>
          <a:endParaRPr lang="en-US"/>
        </a:p>
      </dgm:t>
    </dgm:pt>
    <dgm:pt modelId="{48F40848-6622-4524-9A0D-8988A0D4887D}">
      <dgm:prSet/>
      <dgm:spPr/>
      <dgm:t>
        <a:bodyPr/>
        <a:lstStyle/>
        <a:p>
          <a:pPr rtl="0"/>
          <a:r>
            <a:rPr lang="en-GB" dirty="0"/>
            <a:t>… the need to develop mastery when challenged – e.g., in a welsh class one challenge is to understand what welsh speakers are saying, another is to produce the language itself.</a:t>
          </a:r>
          <a:endParaRPr lang="en-US" dirty="0"/>
        </a:p>
      </dgm:t>
    </dgm:pt>
    <dgm:pt modelId="{285F75F3-9CCF-4EAD-ABF4-5083AE269EAE}" type="parTrans" cxnId="{54FFD886-39A4-4C37-A34E-8D15598B1724}">
      <dgm:prSet/>
      <dgm:spPr/>
      <dgm:t>
        <a:bodyPr/>
        <a:lstStyle/>
        <a:p>
          <a:endParaRPr lang="en-US"/>
        </a:p>
      </dgm:t>
    </dgm:pt>
    <dgm:pt modelId="{952216DF-D623-4444-8F9C-BB8AB3D21C2A}" type="sibTrans" cxnId="{54FFD886-39A4-4C37-A34E-8D15598B1724}">
      <dgm:prSet/>
      <dgm:spPr/>
      <dgm:t>
        <a:bodyPr/>
        <a:lstStyle/>
        <a:p>
          <a:endParaRPr lang="en-US"/>
        </a:p>
      </dgm:t>
    </dgm:pt>
    <dgm:pt modelId="{F2DA9502-5EEA-4778-BFF2-6F5EFF37C7FB}" type="pres">
      <dgm:prSet presAssocID="{72B78731-29C8-438D-B094-7BA4CD078B00}" presName="diagram" presStyleCnt="0">
        <dgm:presLayoutVars>
          <dgm:dir/>
          <dgm:resizeHandles val="exact"/>
        </dgm:presLayoutVars>
      </dgm:prSet>
      <dgm:spPr/>
    </dgm:pt>
    <dgm:pt modelId="{1648E9C0-97E1-405B-AEE9-29C9CD3A476F}" type="pres">
      <dgm:prSet presAssocID="{48F40848-6622-4524-9A0D-8988A0D4887D}" presName="arrow" presStyleLbl="node1" presStyleIdx="0" presStyleCnt="1" custScaleY="117409">
        <dgm:presLayoutVars>
          <dgm:bulletEnabled val="1"/>
        </dgm:presLayoutVars>
      </dgm:prSet>
      <dgm:spPr/>
    </dgm:pt>
  </dgm:ptLst>
  <dgm:cxnLst>
    <dgm:cxn modelId="{EF43361E-0937-4815-AA0E-E06413091731}" type="presOf" srcId="{72B78731-29C8-438D-B094-7BA4CD078B00}" destId="{F2DA9502-5EEA-4778-BFF2-6F5EFF37C7FB}" srcOrd="0" destOrd="0" presId="urn:microsoft.com/office/officeart/2005/8/layout/arrow5"/>
    <dgm:cxn modelId="{54FFD886-39A4-4C37-A34E-8D15598B1724}" srcId="{72B78731-29C8-438D-B094-7BA4CD078B00}" destId="{48F40848-6622-4524-9A0D-8988A0D4887D}" srcOrd="0" destOrd="0" parTransId="{285F75F3-9CCF-4EAD-ABF4-5083AE269EAE}" sibTransId="{952216DF-D623-4444-8F9C-BB8AB3D21C2A}"/>
    <dgm:cxn modelId="{65BB3092-92EC-4F1A-9CCD-2383D6F1E622}" type="presOf" srcId="{48F40848-6622-4524-9A0D-8988A0D4887D}" destId="{1648E9C0-97E1-405B-AEE9-29C9CD3A476F}" srcOrd="0" destOrd="0" presId="urn:microsoft.com/office/officeart/2005/8/layout/arrow5"/>
    <dgm:cxn modelId="{645E60DA-3AD0-4C7E-9591-C033CF3BF418}" type="presParOf" srcId="{F2DA9502-5EEA-4778-BFF2-6F5EFF37C7FB}" destId="{1648E9C0-97E1-405B-AEE9-29C9CD3A476F}" srcOrd="0" destOrd="0" presId="urn:microsoft.com/office/officeart/2005/8/layout/arrow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E37357-31D6-41DF-970A-AE7CEAE8B198}" type="doc">
      <dgm:prSet loTypeId="urn:microsoft.com/office/officeart/2005/8/layout/arrow4" loCatId="relationship" qsTypeId="urn:microsoft.com/office/officeart/2005/8/quickstyle/simple1" qsCatId="simple" csTypeId="urn:microsoft.com/office/officeart/2005/8/colors/colorful2" csCatId="colorful" phldr="1"/>
      <dgm:spPr/>
      <dgm:t>
        <a:bodyPr/>
        <a:lstStyle/>
        <a:p>
          <a:endParaRPr lang="en-US"/>
        </a:p>
      </dgm:t>
    </dgm:pt>
    <dgm:pt modelId="{7D667CAF-C8B7-4F5F-AC55-6BAB73F2CD7F}">
      <dgm:prSet/>
      <dgm:spPr/>
      <dgm:t>
        <a:bodyPr/>
        <a:lstStyle/>
        <a:p>
          <a:pPr rtl="0"/>
          <a:r>
            <a:rPr lang="en-GB" dirty="0"/>
            <a:t>As students try to master these challenges, their environment provides feedback – good or bad on their progress</a:t>
          </a:r>
          <a:endParaRPr lang="en-US" dirty="0"/>
        </a:p>
      </dgm:t>
    </dgm:pt>
    <dgm:pt modelId="{5048C204-7E10-4419-9DE7-B813BB7EDAC1}" type="parTrans" cxnId="{7A81ACE2-E06E-49C2-BF12-18631E09615C}">
      <dgm:prSet/>
      <dgm:spPr/>
      <dgm:t>
        <a:bodyPr/>
        <a:lstStyle/>
        <a:p>
          <a:endParaRPr lang="en-US"/>
        </a:p>
      </dgm:t>
    </dgm:pt>
    <dgm:pt modelId="{0DAFA1C9-8292-45F7-B1A2-4191400FE864}" type="sibTrans" cxnId="{7A81ACE2-E06E-49C2-BF12-18631E09615C}">
      <dgm:prSet/>
      <dgm:spPr/>
      <dgm:t>
        <a:bodyPr/>
        <a:lstStyle/>
        <a:p>
          <a:endParaRPr lang="en-US"/>
        </a:p>
      </dgm:t>
    </dgm:pt>
    <dgm:pt modelId="{13130426-AFB1-4656-80DF-235782067DB8}">
      <dgm:prSet/>
      <dgm:spPr/>
      <dgm:t>
        <a:bodyPr/>
        <a:lstStyle/>
        <a:p>
          <a:pPr rtl="0"/>
          <a:r>
            <a:rPr lang="en-GB" dirty="0"/>
            <a:t>Competence therefore becomes a psychological need to seek out, take on and </a:t>
          </a:r>
          <a:r>
            <a:rPr lang="en-GB" b="1" dirty="0"/>
            <a:t>master such challenges </a:t>
          </a:r>
          <a:r>
            <a:rPr lang="en-GB" dirty="0"/>
            <a:t>(</a:t>
          </a:r>
          <a:r>
            <a:rPr lang="en-GB" dirty="0" err="1"/>
            <a:t>O’Donell</a:t>
          </a:r>
          <a:r>
            <a:rPr lang="en-GB" dirty="0"/>
            <a:t> et al)</a:t>
          </a:r>
          <a:endParaRPr lang="en-US" dirty="0"/>
        </a:p>
      </dgm:t>
    </dgm:pt>
    <dgm:pt modelId="{BE69FE30-D16C-4475-87FA-17DB27FA7809}" type="parTrans" cxnId="{61259EEA-16CA-4730-B2F6-00657A5026C5}">
      <dgm:prSet/>
      <dgm:spPr/>
      <dgm:t>
        <a:bodyPr/>
        <a:lstStyle/>
        <a:p>
          <a:endParaRPr lang="en-US"/>
        </a:p>
      </dgm:t>
    </dgm:pt>
    <dgm:pt modelId="{5691E71E-27D7-40C9-B90E-F9DBF3960A05}" type="sibTrans" cxnId="{61259EEA-16CA-4730-B2F6-00657A5026C5}">
      <dgm:prSet/>
      <dgm:spPr/>
      <dgm:t>
        <a:bodyPr/>
        <a:lstStyle/>
        <a:p>
          <a:endParaRPr lang="en-US"/>
        </a:p>
      </dgm:t>
    </dgm:pt>
    <dgm:pt modelId="{84A490F1-7CAB-4DEC-BA70-702CFB6093B1}" type="pres">
      <dgm:prSet presAssocID="{4AE37357-31D6-41DF-970A-AE7CEAE8B198}" presName="compositeShape" presStyleCnt="0">
        <dgm:presLayoutVars>
          <dgm:chMax val="2"/>
          <dgm:dir/>
          <dgm:resizeHandles val="exact"/>
        </dgm:presLayoutVars>
      </dgm:prSet>
      <dgm:spPr/>
    </dgm:pt>
    <dgm:pt modelId="{E7C8E0ED-3BC0-4CD3-B511-2E37B78D824C}" type="pres">
      <dgm:prSet presAssocID="{7D667CAF-C8B7-4F5F-AC55-6BAB73F2CD7F}" presName="upArrow" presStyleLbl="node1" presStyleIdx="0" presStyleCnt="2"/>
      <dgm:spPr/>
    </dgm:pt>
    <dgm:pt modelId="{BBB7AF2B-B394-47A9-8184-FB1150B3D1D3}" type="pres">
      <dgm:prSet presAssocID="{7D667CAF-C8B7-4F5F-AC55-6BAB73F2CD7F}" presName="upArrowText" presStyleLbl="revTx" presStyleIdx="0" presStyleCnt="2" custScaleX="109106" custScaleY="88547" custLinFactNeighborX="5609" custLinFactNeighborY="587">
        <dgm:presLayoutVars>
          <dgm:chMax val="0"/>
          <dgm:bulletEnabled val="1"/>
        </dgm:presLayoutVars>
      </dgm:prSet>
      <dgm:spPr/>
    </dgm:pt>
    <dgm:pt modelId="{AEBB8914-4D9E-4D22-ADD5-13E0B1B62A2F}" type="pres">
      <dgm:prSet presAssocID="{13130426-AFB1-4656-80DF-235782067DB8}" presName="downArrow" presStyleLbl="node1" presStyleIdx="1" presStyleCnt="2"/>
      <dgm:spPr/>
    </dgm:pt>
    <dgm:pt modelId="{26336199-DA1C-4BE2-A8C4-3570F75818BF}" type="pres">
      <dgm:prSet presAssocID="{13130426-AFB1-4656-80DF-235782067DB8}" presName="downArrowText" presStyleLbl="revTx" presStyleIdx="1" presStyleCnt="2" custScaleX="104050" custScaleY="87616" custLinFactNeighborX="10398" custLinFactNeighborY="-3463">
        <dgm:presLayoutVars>
          <dgm:chMax val="0"/>
          <dgm:bulletEnabled val="1"/>
        </dgm:presLayoutVars>
      </dgm:prSet>
      <dgm:spPr/>
    </dgm:pt>
  </dgm:ptLst>
  <dgm:cxnLst>
    <dgm:cxn modelId="{B270639C-8B06-442E-B52F-915F21D2AF37}" type="presOf" srcId="{4AE37357-31D6-41DF-970A-AE7CEAE8B198}" destId="{84A490F1-7CAB-4DEC-BA70-702CFB6093B1}" srcOrd="0" destOrd="0" presId="urn:microsoft.com/office/officeart/2005/8/layout/arrow4"/>
    <dgm:cxn modelId="{0E756AA9-E32C-4AF8-9DD1-F1F334B1FEF5}" type="presOf" srcId="{13130426-AFB1-4656-80DF-235782067DB8}" destId="{26336199-DA1C-4BE2-A8C4-3570F75818BF}" srcOrd="0" destOrd="0" presId="urn:microsoft.com/office/officeart/2005/8/layout/arrow4"/>
    <dgm:cxn modelId="{7A81ACE2-E06E-49C2-BF12-18631E09615C}" srcId="{4AE37357-31D6-41DF-970A-AE7CEAE8B198}" destId="{7D667CAF-C8B7-4F5F-AC55-6BAB73F2CD7F}" srcOrd="0" destOrd="0" parTransId="{5048C204-7E10-4419-9DE7-B813BB7EDAC1}" sibTransId="{0DAFA1C9-8292-45F7-B1A2-4191400FE864}"/>
    <dgm:cxn modelId="{61259EEA-16CA-4730-B2F6-00657A5026C5}" srcId="{4AE37357-31D6-41DF-970A-AE7CEAE8B198}" destId="{13130426-AFB1-4656-80DF-235782067DB8}" srcOrd="1" destOrd="0" parTransId="{BE69FE30-D16C-4475-87FA-17DB27FA7809}" sibTransId="{5691E71E-27D7-40C9-B90E-F9DBF3960A05}"/>
    <dgm:cxn modelId="{891F4DF8-9414-4123-89CE-9B43F9659489}" type="presOf" srcId="{7D667CAF-C8B7-4F5F-AC55-6BAB73F2CD7F}" destId="{BBB7AF2B-B394-47A9-8184-FB1150B3D1D3}" srcOrd="0" destOrd="0" presId="urn:microsoft.com/office/officeart/2005/8/layout/arrow4"/>
    <dgm:cxn modelId="{545E4C8B-F544-4D10-89B8-2A0EAC8501C5}" type="presParOf" srcId="{84A490F1-7CAB-4DEC-BA70-702CFB6093B1}" destId="{E7C8E0ED-3BC0-4CD3-B511-2E37B78D824C}" srcOrd="0" destOrd="0" presId="urn:microsoft.com/office/officeart/2005/8/layout/arrow4"/>
    <dgm:cxn modelId="{1C27A2C3-0631-452C-AF9E-E038D189AE07}" type="presParOf" srcId="{84A490F1-7CAB-4DEC-BA70-702CFB6093B1}" destId="{BBB7AF2B-B394-47A9-8184-FB1150B3D1D3}" srcOrd="1" destOrd="0" presId="urn:microsoft.com/office/officeart/2005/8/layout/arrow4"/>
    <dgm:cxn modelId="{C761E964-8599-4184-A17C-652EFF29B000}" type="presParOf" srcId="{84A490F1-7CAB-4DEC-BA70-702CFB6093B1}" destId="{AEBB8914-4D9E-4D22-ADD5-13E0B1B62A2F}" srcOrd="2" destOrd="0" presId="urn:microsoft.com/office/officeart/2005/8/layout/arrow4"/>
    <dgm:cxn modelId="{75FA435A-BC3E-4F26-A524-32FEB8777825}" type="presParOf" srcId="{84A490F1-7CAB-4DEC-BA70-702CFB6093B1}" destId="{26336199-DA1C-4BE2-A8C4-3570F75818BF}" srcOrd="3" destOrd="0" presId="urn:microsoft.com/office/officeart/2005/8/layout/arrow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FC8C08-D545-4136-B3E7-7634CC45ADA6}"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130F01A1-0D99-423A-827A-C93C2AF46BB0}">
      <dgm:prSet/>
      <dgm:spPr/>
      <dgm:t>
        <a:bodyPr/>
        <a:lstStyle/>
        <a:p>
          <a:pPr rtl="0"/>
          <a:r>
            <a:rPr lang="en-GB" dirty="0"/>
            <a:t>Students need </a:t>
          </a:r>
          <a:r>
            <a:rPr lang="en-GB" b="1" dirty="0"/>
            <a:t>optimal challenges </a:t>
          </a:r>
          <a:r>
            <a:rPr lang="en-GB" dirty="0"/>
            <a:t>to enable competence</a:t>
          </a:r>
          <a:endParaRPr lang="en-US" dirty="0"/>
        </a:p>
      </dgm:t>
    </dgm:pt>
    <dgm:pt modelId="{DFC0C2F5-9990-4FAB-AB07-C1253D7D3A55}" type="parTrans" cxnId="{3D29CF8D-0A81-44FF-8202-8423E4B1FC03}">
      <dgm:prSet/>
      <dgm:spPr/>
      <dgm:t>
        <a:bodyPr/>
        <a:lstStyle/>
        <a:p>
          <a:endParaRPr lang="en-US"/>
        </a:p>
      </dgm:t>
    </dgm:pt>
    <dgm:pt modelId="{09D5057C-6069-473C-993C-26D3E83E883B}" type="sibTrans" cxnId="{3D29CF8D-0A81-44FF-8202-8423E4B1FC03}">
      <dgm:prSet/>
      <dgm:spPr/>
      <dgm:t>
        <a:bodyPr/>
        <a:lstStyle/>
        <a:p>
          <a:endParaRPr lang="en-US"/>
        </a:p>
      </dgm:t>
    </dgm:pt>
    <dgm:pt modelId="{4D2D3047-F81C-433F-B656-3979A11345A7}">
      <dgm:prSet/>
      <dgm:spPr/>
      <dgm:t>
        <a:bodyPr/>
        <a:lstStyle/>
        <a:p>
          <a:pPr rtl="0"/>
          <a:r>
            <a:rPr lang="en-GB" b="1" dirty="0"/>
            <a:t>Positive feedback </a:t>
          </a:r>
          <a:r>
            <a:rPr lang="en-GB" dirty="0"/>
            <a:t>is the most important condition to enable competence</a:t>
          </a:r>
          <a:endParaRPr lang="en-US" dirty="0"/>
        </a:p>
      </dgm:t>
    </dgm:pt>
    <dgm:pt modelId="{61D181F4-7AF3-4DA7-A618-7B900D1C6A74}" type="parTrans" cxnId="{CD340865-8CE5-469A-8B8A-F3F006A179B7}">
      <dgm:prSet/>
      <dgm:spPr/>
      <dgm:t>
        <a:bodyPr/>
        <a:lstStyle/>
        <a:p>
          <a:endParaRPr lang="en-US"/>
        </a:p>
      </dgm:t>
    </dgm:pt>
    <dgm:pt modelId="{ADA19E1B-954D-491B-9172-D8B9815A2659}" type="sibTrans" cxnId="{CD340865-8CE5-469A-8B8A-F3F006A179B7}">
      <dgm:prSet/>
      <dgm:spPr/>
      <dgm:t>
        <a:bodyPr/>
        <a:lstStyle/>
        <a:p>
          <a:endParaRPr lang="en-US"/>
        </a:p>
      </dgm:t>
    </dgm:pt>
    <dgm:pt modelId="{0671BD5B-548E-40D0-A840-8602B1DF2E68}" type="pres">
      <dgm:prSet presAssocID="{D8FC8C08-D545-4136-B3E7-7634CC45ADA6}" presName="Name0" presStyleCnt="0">
        <dgm:presLayoutVars>
          <dgm:dir/>
          <dgm:resizeHandles val="exact"/>
        </dgm:presLayoutVars>
      </dgm:prSet>
      <dgm:spPr/>
    </dgm:pt>
    <dgm:pt modelId="{29CC0BD5-014A-4FC5-A4AE-C1F36358E0C2}" type="pres">
      <dgm:prSet presAssocID="{D8FC8C08-D545-4136-B3E7-7634CC45ADA6}" presName="fgShape" presStyleLbl="fgShp" presStyleIdx="0" presStyleCnt="1"/>
      <dgm:spPr/>
    </dgm:pt>
    <dgm:pt modelId="{6A968177-4961-4EC5-9B47-2955B260A804}" type="pres">
      <dgm:prSet presAssocID="{D8FC8C08-D545-4136-B3E7-7634CC45ADA6}" presName="linComp" presStyleCnt="0"/>
      <dgm:spPr/>
    </dgm:pt>
    <dgm:pt modelId="{A6FC5ED8-35EF-4AF3-8752-D55FD95C2A25}" type="pres">
      <dgm:prSet presAssocID="{130F01A1-0D99-423A-827A-C93C2AF46BB0}" presName="compNode" presStyleCnt="0"/>
      <dgm:spPr/>
    </dgm:pt>
    <dgm:pt modelId="{7EE304D4-F238-4941-B0AC-FFEAF79EEA59}" type="pres">
      <dgm:prSet presAssocID="{130F01A1-0D99-423A-827A-C93C2AF46BB0}" presName="bkgdShape" presStyleLbl="node1" presStyleIdx="0" presStyleCnt="2"/>
      <dgm:spPr/>
    </dgm:pt>
    <dgm:pt modelId="{3130C852-FD83-4336-A753-9930C49295C9}" type="pres">
      <dgm:prSet presAssocID="{130F01A1-0D99-423A-827A-C93C2AF46BB0}" presName="nodeTx" presStyleLbl="node1" presStyleIdx="0" presStyleCnt="2">
        <dgm:presLayoutVars>
          <dgm:bulletEnabled val="1"/>
        </dgm:presLayoutVars>
      </dgm:prSet>
      <dgm:spPr/>
    </dgm:pt>
    <dgm:pt modelId="{7A16FEB3-99BE-42B9-A0E9-DFD3CCA7E44C}" type="pres">
      <dgm:prSet presAssocID="{130F01A1-0D99-423A-827A-C93C2AF46BB0}" presName="invisiNode" presStyleLbl="node1" presStyleIdx="0" presStyleCnt="2"/>
      <dgm:spPr/>
    </dgm:pt>
    <dgm:pt modelId="{33F67042-B769-4CD8-B30D-F447C245A521}" type="pres">
      <dgm:prSet presAssocID="{130F01A1-0D99-423A-827A-C93C2AF46BB0}" presName="imagNode" presStyleLbl="fgImgPlace1" presStyleIdx="0" presStyleCnt="2"/>
      <dgm:spPr>
        <a:blipFill rotWithShape="1">
          <a:blip xmlns:r="http://schemas.openxmlformats.org/officeDocument/2006/relationships" r:embed="rId1"/>
          <a:stretch>
            <a:fillRect/>
          </a:stretch>
        </a:blipFill>
      </dgm:spPr>
    </dgm:pt>
    <dgm:pt modelId="{A5B00FB4-ADC4-4AB9-8402-BCC2D997C769}" type="pres">
      <dgm:prSet presAssocID="{09D5057C-6069-473C-993C-26D3E83E883B}" presName="sibTrans" presStyleLbl="sibTrans2D1" presStyleIdx="0" presStyleCnt="0"/>
      <dgm:spPr/>
    </dgm:pt>
    <dgm:pt modelId="{CDD936B7-0DFD-41B7-AFDF-ABCFDB120BDF}" type="pres">
      <dgm:prSet presAssocID="{4D2D3047-F81C-433F-B656-3979A11345A7}" presName="compNode" presStyleCnt="0"/>
      <dgm:spPr/>
    </dgm:pt>
    <dgm:pt modelId="{2DC7CE97-0DF3-45B5-AFC4-539D1A118E37}" type="pres">
      <dgm:prSet presAssocID="{4D2D3047-F81C-433F-B656-3979A11345A7}" presName="bkgdShape" presStyleLbl="node1" presStyleIdx="1" presStyleCnt="2"/>
      <dgm:spPr/>
    </dgm:pt>
    <dgm:pt modelId="{D4900160-0AA5-4AA6-97C3-F784AFA93CCA}" type="pres">
      <dgm:prSet presAssocID="{4D2D3047-F81C-433F-B656-3979A11345A7}" presName="nodeTx" presStyleLbl="node1" presStyleIdx="1" presStyleCnt="2">
        <dgm:presLayoutVars>
          <dgm:bulletEnabled val="1"/>
        </dgm:presLayoutVars>
      </dgm:prSet>
      <dgm:spPr/>
    </dgm:pt>
    <dgm:pt modelId="{67C95A5F-7A7B-4378-AF88-4FC12D82F6D8}" type="pres">
      <dgm:prSet presAssocID="{4D2D3047-F81C-433F-B656-3979A11345A7}" presName="invisiNode" presStyleLbl="node1" presStyleIdx="1" presStyleCnt="2"/>
      <dgm:spPr/>
    </dgm:pt>
    <dgm:pt modelId="{4AE82492-BDF7-4EF4-9012-10889C1D4D31}" type="pres">
      <dgm:prSet presAssocID="{4D2D3047-F81C-433F-B656-3979A11345A7}" presName="imagNode" presStyleLbl="fgImgPlace1" presStyleIdx="1" presStyleCnt="2"/>
      <dgm:spPr>
        <a:blipFill rotWithShape="1">
          <a:blip xmlns:r="http://schemas.openxmlformats.org/officeDocument/2006/relationships" r:embed="rId2"/>
          <a:stretch>
            <a:fillRect/>
          </a:stretch>
        </a:blipFill>
      </dgm:spPr>
    </dgm:pt>
  </dgm:ptLst>
  <dgm:cxnLst>
    <dgm:cxn modelId="{7CEDD037-2832-4A82-8152-06C1CC842454}" type="presOf" srcId="{4D2D3047-F81C-433F-B656-3979A11345A7}" destId="{2DC7CE97-0DF3-45B5-AFC4-539D1A118E37}" srcOrd="0" destOrd="0" presId="urn:microsoft.com/office/officeart/2005/8/layout/hList7"/>
    <dgm:cxn modelId="{CD340865-8CE5-469A-8B8A-F3F006A179B7}" srcId="{D8FC8C08-D545-4136-B3E7-7634CC45ADA6}" destId="{4D2D3047-F81C-433F-B656-3979A11345A7}" srcOrd="1" destOrd="0" parTransId="{61D181F4-7AF3-4DA7-A618-7B900D1C6A74}" sibTransId="{ADA19E1B-954D-491B-9172-D8B9815A2659}"/>
    <dgm:cxn modelId="{69CAC84F-8079-46D1-A155-A8B530B39F55}" type="presOf" srcId="{09D5057C-6069-473C-993C-26D3E83E883B}" destId="{A5B00FB4-ADC4-4AB9-8402-BCC2D997C769}" srcOrd="0" destOrd="0" presId="urn:microsoft.com/office/officeart/2005/8/layout/hList7"/>
    <dgm:cxn modelId="{3D29CF8D-0A81-44FF-8202-8423E4B1FC03}" srcId="{D8FC8C08-D545-4136-B3E7-7634CC45ADA6}" destId="{130F01A1-0D99-423A-827A-C93C2AF46BB0}" srcOrd="0" destOrd="0" parTransId="{DFC0C2F5-9990-4FAB-AB07-C1253D7D3A55}" sibTransId="{09D5057C-6069-473C-993C-26D3E83E883B}"/>
    <dgm:cxn modelId="{CC0D7595-78FB-407C-BC8B-65974310399D}" type="presOf" srcId="{D8FC8C08-D545-4136-B3E7-7634CC45ADA6}" destId="{0671BD5B-548E-40D0-A840-8602B1DF2E68}" srcOrd="0" destOrd="0" presId="urn:microsoft.com/office/officeart/2005/8/layout/hList7"/>
    <dgm:cxn modelId="{0813159E-282F-4E42-83A5-B57AAABAC9F9}" type="presOf" srcId="{4D2D3047-F81C-433F-B656-3979A11345A7}" destId="{D4900160-0AA5-4AA6-97C3-F784AFA93CCA}" srcOrd="1" destOrd="0" presId="urn:microsoft.com/office/officeart/2005/8/layout/hList7"/>
    <dgm:cxn modelId="{DEFC33C0-5002-4248-B977-172780FE87B6}" type="presOf" srcId="{130F01A1-0D99-423A-827A-C93C2AF46BB0}" destId="{3130C852-FD83-4336-A753-9930C49295C9}" srcOrd="1" destOrd="0" presId="urn:microsoft.com/office/officeart/2005/8/layout/hList7"/>
    <dgm:cxn modelId="{6924FCE5-03E6-4582-84A0-746C9F67EE97}" type="presOf" srcId="{130F01A1-0D99-423A-827A-C93C2AF46BB0}" destId="{7EE304D4-F238-4941-B0AC-FFEAF79EEA59}" srcOrd="0" destOrd="0" presId="urn:microsoft.com/office/officeart/2005/8/layout/hList7"/>
    <dgm:cxn modelId="{5E45D515-058A-47F8-BA51-4798D8870D1E}" type="presParOf" srcId="{0671BD5B-548E-40D0-A840-8602B1DF2E68}" destId="{29CC0BD5-014A-4FC5-A4AE-C1F36358E0C2}" srcOrd="0" destOrd="0" presId="urn:microsoft.com/office/officeart/2005/8/layout/hList7"/>
    <dgm:cxn modelId="{F2678B44-4AB3-49B1-B68C-858D32EDFA5E}" type="presParOf" srcId="{0671BD5B-548E-40D0-A840-8602B1DF2E68}" destId="{6A968177-4961-4EC5-9B47-2955B260A804}" srcOrd="1" destOrd="0" presId="urn:microsoft.com/office/officeart/2005/8/layout/hList7"/>
    <dgm:cxn modelId="{6FC9D865-5805-4029-A6B1-DDBEDE4EC871}" type="presParOf" srcId="{6A968177-4961-4EC5-9B47-2955B260A804}" destId="{A6FC5ED8-35EF-4AF3-8752-D55FD95C2A25}" srcOrd="0" destOrd="0" presId="urn:microsoft.com/office/officeart/2005/8/layout/hList7"/>
    <dgm:cxn modelId="{3320ADF8-8265-4D3E-BC11-37A81B32FA33}" type="presParOf" srcId="{A6FC5ED8-35EF-4AF3-8752-D55FD95C2A25}" destId="{7EE304D4-F238-4941-B0AC-FFEAF79EEA59}" srcOrd="0" destOrd="0" presId="urn:microsoft.com/office/officeart/2005/8/layout/hList7"/>
    <dgm:cxn modelId="{E4220E71-382F-4380-86BE-411383E4747D}" type="presParOf" srcId="{A6FC5ED8-35EF-4AF3-8752-D55FD95C2A25}" destId="{3130C852-FD83-4336-A753-9930C49295C9}" srcOrd="1" destOrd="0" presId="urn:microsoft.com/office/officeart/2005/8/layout/hList7"/>
    <dgm:cxn modelId="{B6E07BB9-0D1F-412A-8CC9-6258336F50C7}" type="presParOf" srcId="{A6FC5ED8-35EF-4AF3-8752-D55FD95C2A25}" destId="{7A16FEB3-99BE-42B9-A0E9-DFD3CCA7E44C}" srcOrd="2" destOrd="0" presId="urn:microsoft.com/office/officeart/2005/8/layout/hList7"/>
    <dgm:cxn modelId="{F8A787AC-807E-4A9C-94CB-E2EBB70A2E48}" type="presParOf" srcId="{A6FC5ED8-35EF-4AF3-8752-D55FD95C2A25}" destId="{33F67042-B769-4CD8-B30D-F447C245A521}" srcOrd="3" destOrd="0" presId="urn:microsoft.com/office/officeart/2005/8/layout/hList7"/>
    <dgm:cxn modelId="{0FB8F8FD-6FB1-4A0D-A9E0-33F7C160CCAE}" type="presParOf" srcId="{6A968177-4961-4EC5-9B47-2955B260A804}" destId="{A5B00FB4-ADC4-4AB9-8402-BCC2D997C769}" srcOrd="1" destOrd="0" presId="urn:microsoft.com/office/officeart/2005/8/layout/hList7"/>
    <dgm:cxn modelId="{C8FE5A38-DCCB-4311-AB9D-FEE9FBF0F781}" type="presParOf" srcId="{6A968177-4961-4EC5-9B47-2955B260A804}" destId="{CDD936B7-0DFD-41B7-AFDF-ABCFDB120BDF}" srcOrd="2" destOrd="0" presId="urn:microsoft.com/office/officeart/2005/8/layout/hList7"/>
    <dgm:cxn modelId="{9C769334-3B69-4B43-A951-254F7A95437C}" type="presParOf" srcId="{CDD936B7-0DFD-41B7-AFDF-ABCFDB120BDF}" destId="{2DC7CE97-0DF3-45B5-AFC4-539D1A118E37}" srcOrd="0" destOrd="0" presId="urn:microsoft.com/office/officeart/2005/8/layout/hList7"/>
    <dgm:cxn modelId="{363B4499-BA08-41CF-B093-77BF06357A5C}" type="presParOf" srcId="{CDD936B7-0DFD-41B7-AFDF-ABCFDB120BDF}" destId="{D4900160-0AA5-4AA6-97C3-F784AFA93CCA}" srcOrd="1" destOrd="0" presId="urn:microsoft.com/office/officeart/2005/8/layout/hList7"/>
    <dgm:cxn modelId="{C9EF8569-BD55-4B9E-969E-366B58264898}" type="presParOf" srcId="{CDD936B7-0DFD-41B7-AFDF-ABCFDB120BDF}" destId="{67C95A5F-7A7B-4378-AF88-4FC12D82F6D8}" srcOrd="2" destOrd="0" presId="urn:microsoft.com/office/officeart/2005/8/layout/hList7"/>
    <dgm:cxn modelId="{640395CD-8BA1-432E-9A88-B640F8075FB2}" type="presParOf" srcId="{CDD936B7-0DFD-41B7-AFDF-ABCFDB120BDF}" destId="{4AE82492-BDF7-4EF4-9012-10889C1D4D31}"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E5D9DAC-AD37-4A87-ABBB-086D390C2EB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4B1C3EE-FDE7-4DC5-B3DF-81917F711AC0}">
      <dgm:prSet/>
      <dgm:spPr/>
      <dgm:t>
        <a:bodyPr/>
        <a:lstStyle/>
        <a:p>
          <a:pPr rtl="0"/>
          <a:r>
            <a:rPr lang="en-GB" dirty="0"/>
            <a:t>The desire to be emotionally connected to others and interpersonally involved in warm relationships (</a:t>
          </a:r>
          <a:r>
            <a:rPr lang="en-GB" dirty="0" err="1"/>
            <a:t>Baumeister</a:t>
          </a:r>
          <a:r>
            <a:rPr lang="en-GB" dirty="0"/>
            <a:t> &amp; Leary, 1995)</a:t>
          </a:r>
          <a:endParaRPr lang="en-US" dirty="0"/>
        </a:p>
      </dgm:t>
    </dgm:pt>
    <dgm:pt modelId="{ECED59BB-C803-449B-BBF4-5C2F13EBCCD3}" type="parTrans" cxnId="{9FF85F76-55F4-4F94-B234-8E6550AB6820}">
      <dgm:prSet/>
      <dgm:spPr/>
      <dgm:t>
        <a:bodyPr/>
        <a:lstStyle/>
        <a:p>
          <a:endParaRPr lang="en-US"/>
        </a:p>
      </dgm:t>
    </dgm:pt>
    <dgm:pt modelId="{1544315A-0DD8-4090-8D2A-292E94B5D3D7}" type="sibTrans" cxnId="{9FF85F76-55F4-4F94-B234-8E6550AB6820}">
      <dgm:prSet/>
      <dgm:spPr/>
      <dgm:t>
        <a:bodyPr/>
        <a:lstStyle/>
        <a:p>
          <a:endParaRPr lang="en-US"/>
        </a:p>
      </dgm:t>
    </dgm:pt>
    <dgm:pt modelId="{ECCA03E8-8492-4952-B2A2-9FF91DD629B1}">
      <dgm:prSet/>
      <dgm:spPr/>
      <dgm:t>
        <a:bodyPr/>
        <a:lstStyle/>
        <a:p>
          <a:pPr rtl="0"/>
          <a:r>
            <a:rPr lang="en-GB"/>
            <a:t>Thus, students will seek out warm, nurturing, trusting people and avoid those they feel will undermine their well-being.</a:t>
          </a:r>
          <a:endParaRPr lang="en-US"/>
        </a:p>
      </dgm:t>
    </dgm:pt>
    <dgm:pt modelId="{81A700AF-AC60-4017-BAC4-56CE939CA13C}" type="parTrans" cxnId="{FE711373-60B6-4617-B843-F5CCD6848300}">
      <dgm:prSet/>
      <dgm:spPr/>
      <dgm:t>
        <a:bodyPr/>
        <a:lstStyle/>
        <a:p>
          <a:endParaRPr lang="en-US"/>
        </a:p>
      </dgm:t>
    </dgm:pt>
    <dgm:pt modelId="{D17211CB-45B5-4478-BC6A-C4E4456670B5}" type="sibTrans" cxnId="{FE711373-60B6-4617-B843-F5CCD6848300}">
      <dgm:prSet/>
      <dgm:spPr/>
      <dgm:t>
        <a:bodyPr/>
        <a:lstStyle/>
        <a:p>
          <a:endParaRPr lang="en-US"/>
        </a:p>
      </dgm:t>
    </dgm:pt>
    <dgm:pt modelId="{7BACFFF0-6C3C-474D-8A5C-6E329F55E21D}" type="pres">
      <dgm:prSet presAssocID="{AE5D9DAC-AD37-4A87-ABBB-086D390C2EB7}" presName="linear" presStyleCnt="0">
        <dgm:presLayoutVars>
          <dgm:animLvl val="lvl"/>
          <dgm:resizeHandles val="exact"/>
        </dgm:presLayoutVars>
      </dgm:prSet>
      <dgm:spPr/>
    </dgm:pt>
    <dgm:pt modelId="{73288925-09B9-480B-917A-AB7287480B81}" type="pres">
      <dgm:prSet presAssocID="{14B1C3EE-FDE7-4DC5-B3DF-81917F711AC0}" presName="parentText" presStyleLbl="node1" presStyleIdx="0" presStyleCnt="2" custAng="0">
        <dgm:presLayoutVars>
          <dgm:chMax val="0"/>
          <dgm:bulletEnabled val="1"/>
        </dgm:presLayoutVars>
      </dgm:prSet>
      <dgm:spPr/>
    </dgm:pt>
    <dgm:pt modelId="{A603BC22-E706-4FFC-B248-53352E655A74}" type="pres">
      <dgm:prSet presAssocID="{1544315A-0DD8-4090-8D2A-292E94B5D3D7}" presName="spacer" presStyleCnt="0"/>
      <dgm:spPr/>
    </dgm:pt>
    <dgm:pt modelId="{6304621B-1873-4655-9D21-4902EDA4671E}" type="pres">
      <dgm:prSet presAssocID="{ECCA03E8-8492-4952-B2A2-9FF91DD629B1}" presName="parentText" presStyleLbl="node1" presStyleIdx="1" presStyleCnt="2">
        <dgm:presLayoutVars>
          <dgm:chMax val="0"/>
          <dgm:bulletEnabled val="1"/>
        </dgm:presLayoutVars>
      </dgm:prSet>
      <dgm:spPr/>
    </dgm:pt>
  </dgm:ptLst>
  <dgm:cxnLst>
    <dgm:cxn modelId="{DD11CD64-DDB8-499F-9C4D-3257D418D407}" type="presOf" srcId="{14B1C3EE-FDE7-4DC5-B3DF-81917F711AC0}" destId="{73288925-09B9-480B-917A-AB7287480B81}" srcOrd="0" destOrd="0" presId="urn:microsoft.com/office/officeart/2005/8/layout/vList2"/>
    <dgm:cxn modelId="{FE711373-60B6-4617-B843-F5CCD6848300}" srcId="{AE5D9DAC-AD37-4A87-ABBB-086D390C2EB7}" destId="{ECCA03E8-8492-4952-B2A2-9FF91DD629B1}" srcOrd="1" destOrd="0" parTransId="{81A700AF-AC60-4017-BAC4-56CE939CA13C}" sibTransId="{D17211CB-45B5-4478-BC6A-C4E4456670B5}"/>
    <dgm:cxn modelId="{9FF85F76-55F4-4F94-B234-8E6550AB6820}" srcId="{AE5D9DAC-AD37-4A87-ABBB-086D390C2EB7}" destId="{14B1C3EE-FDE7-4DC5-B3DF-81917F711AC0}" srcOrd="0" destOrd="0" parTransId="{ECED59BB-C803-449B-BBF4-5C2F13EBCCD3}" sibTransId="{1544315A-0DD8-4090-8D2A-292E94B5D3D7}"/>
    <dgm:cxn modelId="{4639258C-B958-433D-A9B1-BB7DD459F71A}" type="presOf" srcId="{ECCA03E8-8492-4952-B2A2-9FF91DD629B1}" destId="{6304621B-1873-4655-9D21-4902EDA4671E}" srcOrd="0" destOrd="0" presId="urn:microsoft.com/office/officeart/2005/8/layout/vList2"/>
    <dgm:cxn modelId="{EAB809D0-F3F5-442F-9D02-82DC39DCC601}" type="presOf" srcId="{AE5D9DAC-AD37-4A87-ABBB-086D390C2EB7}" destId="{7BACFFF0-6C3C-474D-8A5C-6E329F55E21D}" srcOrd="0" destOrd="0" presId="urn:microsoft.com/office/officeart/2005/8/layout/vList2"/>
    <dgm:cxn modelId="{C734F1C7-4BA6-4D4B-B3D4-8EC377211154}" type="presParOf" srcId="{7BACFFF0-6C3C-474D-8A5C-6E329F55E21D}" destId="{73288925-09B9-480B-917A-AB7287480B81}" srcOrd="0" destOrd="0" presId="urn:microsoft.com/office/officeart/2005/8/layout/vList2"/>
    <dgm:cxn modelId="{ACDE1992-0294-42EB-85F9-9DCAA57FA4F2}" type="presParOf" srcId="{7BACFFF0-6C3C-474D-8A5C-6E329F55E21D}" destId="{A603BC22-E706-4FFC-B248-53352E655A74}" srcOrd="1" destOrd="0" presId="urn:microsoft.com/office/officeart/2005/8/layout/vList2"/>
    <dgm:cxn modelId="{84BE41B5-DD39-43DB-A719-E56CD55B6454}" type="presParOf" srcId="{7BACFFF0-6C3C-474D-8A5C-6E329F55E21D}" destId="{6304621B-1873-4655-9D21-4902EDA4671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48087B2-33C6-405D-8DBC-09CCBEAD131E}"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F6A681C9-B77A-4DCD-A08B-93426FFAB37E}">
      <dgm:prSet/>
      <dgm:spPr/>
      <dgm:t>
        <a:bodyPr/>
        <a:lstStyle/>
        <a:p>
          <a:pPr rtl="0"/>
          <a:r>
            <a:rPr lang="en-GB" dirty="0"/>
            <a:t>To satisfy the need however, requires the development of a social bond between the student and other.</a:t>
          </a:r>
          <a:endParaRPr lang="en-US" dirty="0"/>
        </a:p>
      </dgm:t>
    </dgm:pt>
    <dgm:pt modelId="{B66AAD6D-0910-4A8C-81E3-0ED27174FF39}" type="parTrans" cxnId="{60244F7D-8AE5-4193-821F-458FF6971E3A}">
      <dgm:prSet/>
      <dgm:spPr/>
      <dgm:t>
        <a:bodyPr/>
        <a:lstStyle/>
        <a:p>
          <a:endParaRPr lang="en-US"/>
        </a:p>
      </dgm:t>
    </dgm:pt>
    <dgm:pt modelId="{4326B84E-836A-4BC9-B720-F331DE60DFE5}" type="sibTrans" cxnId="{60244F7D-8AE5-4193-821F-458FF6971E3A}">
      <dgm:prSet/>
      <dgm:spPr/>
      <dgm:t>
        <a:bodyPr/>
        <a:lstStyle/>
        <a:p>
          <a:endParaRPr lang="en-US"/>
        </a:p>
      </dgm:t>
    </dgm:pt>
    <dgm:pt modelId="{D97A5CDD-7FA6-42D9-99D4-071B3E6E061F}">
      <dgm:prSet/>
      <dgm:spPr/>
      <dgm:t>
        <a:bodyPr/>
        <a:lstStyle/>
        <a:p>
          <a:pPr rtl="0"/>
          <a:r>
            <a:rPr lang="en-GB" dirty="0"/>
            <a:t>To enable this bond students must </a:t>
          </a:r>
          <a:r>
            <a:rPr lang="en-GB" b="1" dirty="0"/>
            <a:t>perceive that the other person likes them</a:t>
          </a:r>
          <a:r>
            <a:rPr lang="en-GB" dirty="0"/>
            <a:t>, cares about their welfare and accepts and values their true self (</a:t>
          </a:r>
          <a:r>
            <a:rPr lang="en-GB" dirty="0" err="1"/>
            <a:t>Baumeister</a:t>
          </a:r>
          <a:r>
            <a:rPr lang="en-GB" dirty="0"/>
            <a:t> &amp; Leary, 1995)</a:t>
          </a:r>
          <a:endParaRPr lang="en-US" dirty="0"/>
        </a:p>
      </dgm:t>
    </dgm:pt>
    <dgm:pt modelId="{45635CCC-BB2E-4A0E-936D-ABD45751EA83}" type="parTrans" cxnId="{FEE120B1-21DF-4ED1-9198-326C183C38D2}">
      <dgm:prSet/>
      <dgm:spPr/>
      <dgm:t>
        <a:bodyPr/>
        <a:lstStyle/>
        <a:p>
          <a:endParaRPr lang="en-US"/>
        </a:p>
      </dgm:t>
    </dgm:pt>
    <dgm:pt modelId="{722050C6-BE1A-420D-B105-294AF56287CE}" type="sibTrans" cxnId="{FEE120B1-21DF-4ED1-9198-326C183C38D2}">
      <dgm:prSet/>
      <dgm:spPr/>
      <dgm:t>
        <a:bodyPr/>
        <a:lstStyle/>
        <a:p>
          <a:endParaRPr lang="en-US"/>
        </a:p>
      </dgm:t>
    </dgm:pt>
    <dgm:pt modelId="{F3222427-F930-4F24-AEBC-82E716675B34}" type="pres">
      <dgm:prSet presAssocID="{548087B2-33C6-405D-8DBC-09CCBEAD131E}" presName="linear" presStyleCnt="0">
        <dgm:presLayoutVars>
          <dgm:animLvl val="lvl"/>
          <dgm:resizeHandles val="exact"/>
        </dgm:presLayoutVars>
      </dgm:prSet>
      <dgm:spPr/>
    </dgm:pt>
    <dgm:pt modelId="{C644D94E-B036-416A-BE69-C3F6A0C8C22A}" type="pres">
      <dgm:prSet presAssocID="{F6A681C9-B77A-4DCD-A08B-93426FFAB37E}" presName="parentText" presStyleLbl="node1" presStyleIdx="0" presStyleCnt="2">
        <dgm:presLayoutVars>
          <dgm:chMax val="0"/>
          <dgm:bulletEnabled val="1"/>
        </dgm:presLayoutVars>
      </dgm:prSet>
      <dgm:spPr/>
    </dgm:pt>
    <dgm:pt modelId="{3F0B8C7F-80AD-411B-90DE-E9E006B29DCB}" type="pres">
      <dgm:prSet presAssocID="{4326B84E-836A-4BC9-B720-F331DE60DFE5}" presName="spacer" presStyleCnt="0"/>
      <dgm:spPr/>
    </dgm:pt>
    <dgm:pt modelId="{E011C441-C457-4ACA-8EEA-46888E93BE7E}" type="pres">
      <dgm:prSet presAssocID="{D97A5CDD-7FA6-42D9-99D4-071B3E6E061F}" presName="parentText" presStyleLbl="node1" presStyleIdx="1" presStyleCnt="2">
        <dgm:presLayoutVars>
          <dgm:chMax val="0"/>
          <dgm:bulletEnabled val="1"/>
        </dgm:presLayoutVars>
      </dgm:prSet>
      <dgm:spPr/>
    </dgm:pt>
  </dgm:ptLst>
  <dgm:cxnLst>
    <dgm:cxn modelId="{0647BA4F-DBA9-4FC2-A9D2-F305E62CCF72}" type="presOf" srcId="{D97A5CDD-7FA6-42D9-99D4-071B3E6E061F}" destId="{E011C441-C457-4ACA-8EEA-46888E93BE7E}" srcOrd="0" destOrd="0" presId="urn:microsoft.com/office/officeart/2005/8/layout/vList2"/>
    <dgm:cxn modelId="{60244F7D-8AE5-4193-821F-458FF6971E3A}" srcId="{548087B2-33C6-405D-8DBC-09CCBEAD131E}" destId="{F6A681C9-B77A-4DCD-A08B-93426FFAB37E}" srcOrd="0" destOrd="0" parTransId="{B66AAD6D-0910-4A8C-81E3-0ED27174FF39}" sibTransId="{4326B84E-836A-4BC9-B720-F331DE60DFE5}"/>
    <dgm:cxn modelId="{81B29486-79B8-40F2-94FE-015F826A8FCB}" type="presOf" srcId="{548087B2-33C6-405D-8DBC-09CCBEAD131E}" destId="{F3222427-F930-4F24-AEBC-82E716675B34}" srcOrd="0" destOrd="0" presId="urn:microsoft.com/office/officeart/2005/8/layout/vList2"/>
    <dgm:cxn modelId="{FEE120B1-21DF-4ED1-9198-326C183C38D2}" srcId="{548087B2-33C6-405D-8DBC-09CCBEAD131E}" destId="{D97A5CDD-7FA6-42D9-99D4-071B3E6E061F}" srcOrd="1" destOrd="0" parTransId="{45635CCC-BB2E-4A0E-936D-ABD45751EA83}" sibTransId="{722050C6-BE1A-420D-B105-294AF56287CE}"/>
    <dgm:cxn modelId="{6DAF59C6-A8AB-4222-AF76-D261FFF99F71}" type="presOf" srcId="{F6A681C9-B77A-4DCD-A08B-93426FFAB37E}" destId="{C644D94E-B036-416A-BE69-C3F6A0C8C22A}" srcOrd="0" destOrd="0" presId="urn:microsoft.com/office/officeart/2005/8/layout/vList2"/>
    <dgm:cxn modelId="{5D8AC475-E35C-4C56-AB89-846C9D39BA88}" type="presParOf" srcId="{F3222427-F930-4F24-AEBC-82E716675B34}" destId="{C644D94E-B036-416A-BE69-C3F6A0C8C22A}" srcOrd="0" destOrd="0" presId="urn:microsoft.com/office/officeart/2005/8/layout/vList2"/>
    <dgm:cxn modelId="{EED677D0-E73E-4EF9-A569-0A5CAC0D064C}" type="presParOf" srcId="{F3222427-F930-4F24-AEBC-82E716675B34}" destId="{3F0B8C7F-80AD-411B-90DE-E9E006B29DCB}" srcOrd="1" destOrd="0" presId="urn:microsoft.com/office/officeart/2005/8/layout/vList2"/>
    <dgm:cxn modelId="{381017EC-28EF-4758-B47E-3EED10ECD40A}" type="presParOf" srcId="{F3222427-F930-4F24-AEBC-82E716675B34}" destId="{E011C441-C457-4ACA-8EEA-46888E93BE7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03410AE-C3AB-41D3-B788-F0AEC530BD3C}" type="doc">
      <dgm:prSet loTypeId="urn:microsoft.com/office/officeart/2011/layout/CircleProcess" loCatId="process" qsTypeId="urn:microsoft.com/office/officeart/2005/8/quickstyle/simple1" qsCatId="simple" csTypeId="urn:microsoft.com/office/officeart/2005/8/colors/colorful4" csCatId="colorful"/>
      <dgm:spPr/>
      <dgm:t>
        <a:bodyPr/>
        <a:lstStyle/>
        <a:p>
          <a:endParaRPr lang="en-US"/>
        </a:p>
      </dgm:t>
    </dgm:pt>
    <dgm:pt modelId="{63675E27-864E-4318-AD1C-39DB1885F320}">
      <dgm:prSet/>
      <dgm:spPr/>
      <dgm:t>
        <a:bodyPr/>
        <a:lstStyle/>
        <a:p>
          <a:pPr rtl="0"/>
          <a:r>
            <a:rPr lang="en-GB" dirty="0"/>
            <a:t>The key element of relatedness is social interaction </a:t>
          </a:r>
          <a:endParaRPr lang="en-US" dirty="0"/>
        </a:p>
      </dgm:t>
    </dgm:pt>
    <dgm:pt modelId="{67C10C0A-D600-4015-B0E7-3FD4B3B23B34}" type="parTrans" cxnId="{E47D0C28-6AD4-4E86-8A0A-E1F0634804CE}">
      <dgm:prSet/>
      <dgm:spPr/>
      <dgm:t>
        <a:bodyPr/>
        <a:lstStyle/>
        <a:p>
          <a:endParaRPr lang="en-US"/>
        </a:p>
      </dgm:t>
    </dgm:pt>
    <dgm:pt modelId="{C82D7072-A97A-4601-B0C3-B0834B2A22D4}" type="sibTrans" cxnId="{E47D0C28-6AD4-4E86-8A0A-E1F0634804CE}">
      <dgm:prSet/>
      <dgm:spPr/>
      <dgm:t>
        <a:bodyPr/>
        <a:lstStyle/>
        <a:p>
          <a:endParaRPr lang="en-US"/>
        </a:p>
      </dgm:t>
    </dgm:pt>
    <dgm:pt modelId="{7426C0F4-6992-46F2-87AD-DD2B985D052C}">
      <dgm:prSet/>
      <dgm:spPr/>
      <dgm:t>
        <a:bodyPr/>
        <a:lstStyle/>
        <a:p>
          <a:pPr rtl="0"/>
          <a:r>
            <a:rPr lang="en-GB"/>
            <a:t>Teachers can create this by introducing group activities </a:t>
          </a:r>
          <a:endParaRPr lang="en-US"/>
        </a:p>
      </dgm:t>
    </dgm:pt>
    <dgm:pt modelId="{7DB1D303-5F00-445A-B181-EDAE20E19227}" type="parTrans" cxnId="{07BF77E5-92B0-4641-920D-39303A9491CF}">
      <dgm:prSet/>
      <dgm:spPr/>
      <dgm:t>
        <a:bodyPr/>
        <a:lstStyle/>
        <a:p>
          <a:endParaRPr lang="en-US"/>
        </a:p>
      </dgm:t>
    </dgm:pt>
    <dgm:pt modelId="{3673880B-7984-45DB-9750-A456FB10D8D9}" type="sibTrans" cxnId="{07BF77E5-92B0-4641-920D-39303A9491CF}">
      <dgm:prSet/>
      <dgm:spPr/>
      <dgm:t>
        <a:bodyPr/>
        <a:lstStyle/>
        <a:p>
          <a:endParaRPr lang="en-US"/>
        </a:p>
      </dgm:t>
    </dgm:pt>
    <dgm:pt modelId="{F815AD6B-05A8-49A1-B1DE-DB63413B56CB}" type="pres">
      <dgm:prSet presAssocID="{703410AE-C3AB-41D3-B788-F0AEC530BD3C}" presName="Name0" presStyleCnt="0">
        <dgm:presLayoutVars>
          <dgm:chMax val="11"/>
          <dgm:chPref val="11"/>
          <dgm:dir/>
          <dgm:resizeHandles/>
        </dgm:presLayoutVars>
      </dgm:prSet>
      <dgm:spPr/>
    </dgm:pt>
    <dgm:pt modelId="{CB8D1D94-D258-44B9-BABA-62E2DD774CD1}" type="pres">
      <dgm:prSet presAssocID="{7426C0F4-6992-46F2-87AD-DD2B985D052C}" presName="Accent2" presStyleCnt="0"/>
      <dgm:spPr/>
    </dgm:pt>
    <dgm:pt modelId="{CA3A2BAB-0E34-4271-947C-FB091A793A6A}" type="pres">
      <dgm:prSet presAssocID="{7426C0F4-6992-46F2-87AD-DD2B985D052C}" presName="Accent" presStyleLbl="node1" presStyleIdx="0" presStyleCnt="2"/>
      <dgm:spPr/>
    </dgm:pt>
    <dgm:pt modelId="{7F6AA9E6-79C8-4CF2-BB76-41697DE07FBA}" type="pres">
      <dgm:prSet presAssocID="{7426C0F4-6992-46F2-87AD-DD2B985D052C}" presName="ParentBackground2" presStyleCnt="0"/>
      <dgm:spPr/>
    </dgm:pt>
    <dgm:pt modelId="{62333E43-4BB4-4AED-9F30-49792F13BFC0}" type="pres">
      <dgm:prSet presAssocID="{7426C0F4-6992-46F2-87AD-DD2B985D052C}" presName="ParentBackground" presStyleLbl="fgAcc1" presStyleIdx="0" presStyleCnt="2"/>
      <dgm:spPr/>
    </dgm:pt>
    <dgm:pt modelId="{921C65A5-7893-4F10-B2A0-25C2AF65B375}" type="pres">
      <dgm:prSet presAssocID="{7426C0F4-6992-46F2-87AD-DD2B985D052C}" presName="Parent2" presStyleLbl="revTx" presStyleIdx="0" presStyleCnt="0">
        <dgm:presLayoutVars>
          <dgm:chMax val="1"/>
          <dgm:chPref val="1"/>
          <dgm:bulletEnabled val="1"/>
        </dgm:presLayoutVars>
      </dgm:prSet>
      <dgm:spPr/>
    </dgm:pt>
    <dgm:pt modelId="{D8CEFE89-26EA-440A-B3BF-58CA4BA826E0}" type="pres">
      <dgm:prSet presAssocID="{63675E27-864E-4318-AD1C-39DB1885F320}" presName="Accent1" presStyleCnt="0"/>
      <dgm:spPr/>
    </dgm:pt>
    <dgm:pt modelId="{7A0B43EC-1B32-41E7-96CF-FC7A908BB9B5}" type="pres">
      <dgm:prSet presAssocID="{63675E27-864E-4318-AD1C-39DB1885F320}" presName="Accent" presStyleLbl="node1" presStyleIdx="1" presStyleCnt="2"/>
      <dgm:spPr/>
    </dgm:pt>
    <dgm:pt modelId="{00CC9705-AD04-46A1-B464-C12F478C0CC3}" type="pres">
      <dgm:prSet presAssocID="{63675E27-864E-4318-AD1C-39DB1885F320}" presName="ParentBackground1" presStyleCnt="0"/>
      <dgm:spPr/>
    </dgm:pt>
    <dgm:pt modelId="{2707FAE7-42B6-4643-B8F7-F6D0C26014EE}" type="pres">
      <dgm:prSet presAssocID="{63675E27-864E-4318-AD1C-39DB1885F320}" presName="ParentBackground" presStyleLbl="fgAcc1" presStyleIdx="1" presStyleCnt="2"/>
      <dgm:spPr/>
    </dgm:pt>
    <dgm:pt modelId="{1A529B8A-363E-4A72-9129-1470C0EC3392}" type="pres">
      <dgm:prSet presAssocID="{63675E27-864E-4318-AD1C-39DB1885F320}" presName="Parent1" presStyleLbl="revTx" presStyleIdx="0" presStyleCnt="0">
        <dgm:presLayoutVars>
          <dgm:chMax val="1"/>
          <dgm:chPref val="1"/>
          <dgm:bulletEnabled val="1"/>
        </dgm:presLayoutVars>
      </dgm:prSet>
      <dgm:spPr/>
    </dgm:pt>
  </dgm:ptLst>
  <dgm:cxnLst>
    <dgm:cxn modelId="{E47D0C28-6AD4-4E86-8A0A-E1F0634804CE}" srcId="{703410AE-C3AB-41D3-B788-F0AEC530BD3C}" destId="{63675E27-864E-4318-AD1C-39DB1885F320}" srcOrd="0" destOrd="0" parTransId="{67C10C0A-D600-4015-B0E7-3FD4B3B23B34}" sibTransId="{C82D7072-A97A-4601-B0C3-B0834B2A22D4}"/>
    <dgm:cxn modelId="{BD01E433-A86C-4281-BBFE-CA317AE8C378}" type="presOf" srcId="{7426C0F4-6992-46F2-87AD-DD2B985D052C}" destId="{62333E43-4BB4-4AED-9F30-49792F13BFC0}" srcOrd="0" destOrd="0" presId="urn:microsoft.com/office/officeart/2011/layout/CircleProcess"/>
    <dgm:cxn modelId="{E29E673A-0B4D-439D-8CC9-2C99F012E14F}" type="presOf" srcId="{63675E27-864E-4318-AD1C-39DB1885F320}" destId="{1A529B8A-363E-4A72-9129-1470C0EC3392}" srcOrd="1" destOrd="0" presId="urn:microsoft.com/office/officeart/2011/layout/CircleProcess"/>
    <dgm:cxn modelId="{2D5150B2-7B89-415C-8148-80D9665FBD60}" type="presOf" srcId="{63675E27-864E-4318-AD1C-39DB1885F320}" destId="{2707FAE7-42B6-4643-B8F7-F6D0C26014EE}" srcOrd="0" destOrd="0" presId="urn:microsoft.com/office/officeart/2011/layout/CircleProcess"/>
    <dgm:cxn modelId="{F86956DB-945C-4FC2-96D9-3FBBCF7092AF}" type="presOf" srcId="{703410AE-C3AB-41D3-B788-F0AEC530BD3C}" destId="{F815AD6B-05A8-49A1-B1DE-DB63413B56CB}" srcOrd="0" destOrd="0" presId="urn:microsoft.com/office/officeart/2011/layout/CircleProcess"/>
    <dgm:cxn modelId="{07BF77E5-92B0-4641-920D-39303A9491CF}" srcId="{703410AE-C3AB-41D3-B788-F0AEC530BD3C}" destId="{7426C0F4-6992-46F2-87AD-DD2B985D052C}" srcOrd="1" destOrd="0" parTransId="{7DB1D303-5F00-445A-B181-EDAE20E19227}" sibTransId="{3673880B-7984-45DB-9750-A456FB10D8D9}"/>
    <dgm:cxn modelId="{C88DFFEA-A2B8-4A4E-B37F-66731D257235}" type="presOf" srcId="{7426C0F4-6992-46F2-87AD-DD2B985D052C}" destId="{921C65A5-7893-4F10-B2A0-25C2AF65B375}" srcOrd="1" destOrd="0" presId="urn:microsoft.com/office/officeart/2011/layout/CircleProcess"/>
    <dgm:cxn modelId="{29794372-0587-47BC-B8CB-F7DAACBF0424}" type="presParOf" srcId="{F815AD6B-05A8-49A1-B1DE-DB63413B56CB}" destId="{CB8D1D94-D258-44B9-BABA-62E2DD774CD1}" srcOrd="0" destOrd="0" presId="urn:microsoft.com/office/officeart/2011/layout/CircleProcess"/>
    <dgm:cxn modelId="{67D52A72-AFFE-4E4E-9B00-42830FCB95A2}" type="presParOf" srcId="{CB8D1D94-D258-44B9-BABA-62E2DD774CD1}" destId="{CA3A2BAB-0E34-4271-947C-FB091A793A6A}" srcOrd="0" destOrd="0" presId="urn:microsoft.com/office/officeart/2011/layout/CircleProcess"/>
    <dgm:cxn modelId="{E18DAA11-5697-4E5D-8BC3-E3FD91CBA27C}" type="presParOf" srcId="{F815AD6B-05A8-49A1-B1DE-DB63413B56CB}" destId="{7F6AA9E6-79C8-4CF2-BB76-41697DE07FBA}" srcOrd="1" destOrd="0" presId="urn:microsoft.com/office/officeart/2011/layout/CircleProcess"/>
    <dgm:cxn modelId="{6FF0346F-6885-42B2-AA17-E703F9B69C2E}" type="presParOf" srcId="{7F6AA9E6-79C8-4CF2-BB76-41697DE07FBA}" destId="{62333E43-4BB4-4AED-9F30-49792F13BFC0}" srcOrd="0" destOrd="0" presId="urn:microsoft.com/office/officeart/2011/layout/CircleProcess"/>
    <dgm:cxn modelId="{72D5A368-577D-44D9-9860-4ACC866118F9}" type="presParOf" srcId="{F815AD6B-05A8-49A1-B1DE-DB63413B56CB}" destId="{921C65A5-7893-4F10-B2A0-25C2AF65B375}" srcOrd="2" destOrd="0" presId="urn:microsoft.com/office/officeart/2011/layout/CircleProcess"/>
    <dgm:cxn modelId="{AE767CAF-4A6E-4FB3-A8A8-2373A9D9F3EB}" type="presParOf" srcId="{F815AD6B-05A8-49A1-B1DE-DB63413B56CB}" destId="{D8CEFE89-26EA-440A-B3BF-58CA4BA826E0}" srcOrd="3" destOrd="0" presId="urn:microsoft.com/office/officeart/2011/layout/CircleProcess"/>
    <dgm:cxn modelId="{49C02E8C-AA1B-40A1-B8ED-3F13B4E4641A}" type="presParOf" srcId="{D8CEFE89-26EA-440A-B3BF-58CA4BA826E0}" destId="{7A0B43EC-1B32-41E7-96CF-FC7A908BB9B5}" srcOrd="0" destOrd="0" presId="urn:microsoft.com/office/officeart/2011/layout/CircleProcess"/>
    <dgm:cxn modelId="{32E43685-32E0-41E5-885A-C49DD5D0B7CE}" type="presParOf" srcId="{F815AD6B-05A8-49A1-B1DE-DB63413B56CB}" destId="{00CC9705-AD04-46A1-B464-C12F478C0CC3}" srcOrd="4" destOrd="0" presId="urn:microsoft.com/office/officeart/2011/layout/CircleProcess"/>
    <dgm:cxn modelId="{8069E3FD-BE14-417B-B669-675D33A29601}" type="presParOf" srcId="{00CC9705-AD04-46A1-B464-C12F478C0CC3}" destId="{2707FAE7-42B6-4643-B8F7-F6D0C26014EE}" srcOrd="0" destOrd="0" presId="urn:microsoft.com/office/officeart/2011/layout/CircleProcess"/>
    <dgm:cxn modelId="{29DB0AED-D8B4-4509-ADA5-0B32A74445AF}" type="presParOf" srcId="{F815AD6B-05A8-49A1-B1DE-DB63413B56CB}" destId="{1A529B8A-363E-4A72-9129-1470C0EC3392}" srcOrd="5" destOrd="0" presId="urn:microsoft.com/office/officeart/2011/layout/Circle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C0BF47D-4A03-469B-BF0F-4F1AF7CF2D54}" type="doc">
      <dgm:prSet loTypeId="urn:microsoft.com/office/officeart/2005/8/layout/StepDownProcess" loCatId="process" qsTypeId="urn:microsoft.com/office/officeart/2005/8/quickstyle/simple1" qsCatId="simple" csTypeId="urn:microsoft.com/office/officeart/2005/8/colors/colorful4" csCatId="colorful"/>
      <dgm:spPr/>
      <dgm:t>
        <a:bodyPr/>
        <a:lstStyle/>
        <a:p>
          <a:endParaRPr lang="en-US"/>
        </a:p>
      </dgm:t>
    </dgm:pt>
    <dgm:pt modelId="{DDF96580-6770-47DD-BE62-36AC9DC9B7C6}">
      <dgm:prSet/>
      <dgm:spPr/>
      <dgm:t>
        <a:bodyPr/>
        <a:lstStyle/>
        <a:p>
          <a:pPr rtl="0"/>
          <a:r>
            <a:rPr lang="en-GB" dirty="0"/>
            <a:t>Students who feel related to their classmates, teachers and school community are </a:t>
          </a:r>
          <a:r>
            <a:rPr lang="en-GB" b="1" dirty="0"/>
            <a:t>more engaged in the learning </a:t>
          </a:r>
          <a:r>
            <a:rPr lang="en-GB" dirty="0"/>
            <a:t>(</a:t>
          </a:r>
          <a:r>
            <a:rPr lang="en-GB" dirty="0" err="1"/>
            <a:t>Furrer</a:t>
          </a:r>
          <a:r>
            <a:rPr lang="en-GB" dirty="0"/>
            <a:t> &amp; Skinner, 2003)</a:t>
          </a:r>
          <a:endParaRPr lang="en-US" dirty="0"/>
        </a:p>
      </dgm:t>
    </dgm:pt>
    <dgm:pt modelId="{C595B04E-4197-413F-911D-CCD341325F06}" type="parTrans" cxnId="{2025E6EB-B0FC-4C8B-88C1-9E80AC061474}">
      <dgm:prSet/>
      <dgm:spPr/>
      <dgm:t>
        <a:bodyPr/>
        <a:lstStyle/>
        <a:p>
          <a:endParaRPr lang="en-US"/>
        </a:p>
      </dgm:t>
    </dgm:pt>
    <dgm:pt modelId="{3A54A481-57D2-4B58-9CDF-E2CC966096E9}" type="sibTrans" cxnId="{2025E6EB-B0FC-4C8B-88C1-9E80AC061474}">
      <dgm:prSet/>
      <dgm:spPr/>
      <dgm:t>
        <a:bodyPr/>
        <a:lstStyle/>
        <a:p>
          <a:endParaRPr lang="en-US"/>
        </a:p>
      </dgm:t>
    </dgm:pt>
    <dgm:pt modelId="{C53F80D8-4D58-48B9-BBA8-FC47B5B249B6}">
      <dgm:prSet/>
      <dgm:spPr/>
      <dgm:t>
        <a:bodyPr/>
        <a:lstStyle/>
        <a:p>
          <a:pPr rtl="0"/>
          <a:r>
            <a:rPr lang="en-GB" dirty="0"/>
            <a:t>They function better at school because they are </a:t>
          </a:r>
          <a:r>
            <a:rPr lang="en-GB" b="1" dirty="0"/>
            <a:t>more resilient to stress</a:t>
          </a:r>
          <a:r>
            <a:rPr lang="en-GB" dirty="0"/>
            <a:t>, less likely to drop out of school, less vulnerable to emotional issues (</a:t>
          </a:r>
          <a:r>
            <a:rPr lang="en-GB" dirty="0" err="1"/>
            <a:t>Osterman</a:t>
          </a:r>
          <a:r>
            <a:rPr lang="en-GB" dirty="0"/>
            <a:t>, 2000; Stiller and Lynch, 1994)</a:t>
          </a:r>
          <a:endParaRPr lang="en-US" dirty="0"/>
        </a:p>
      </dgm:t>
    </dgm:pt>
    <dgm:pt modelId="{9437E619-A5AF-4DD5-835F-27CFAF5ACDE6}" type="parTrans" cxnId="{6EBF739D-97F8-4363-A5C1-A76149FCFBC1}">
      <dgm:prSet/>
      <dgm:spPr/>
      <dgm:t>
        <a:bodyPr/>
        <a:lstStyle/>
        <a:p>
          <a:endParaRPr lang="en-US"/>
        </a:p>
      </dgm:t>
    </dgm:pt>
    <dgm:pt modelId="{C65D265A-D346-423B-94AD-D2DC53CD7007}" type="sibTrans" cxnId="{6EBF739D-97F8-4363-A5C1-A76149FCFBC1}">
      <dgm:prSet/>
      <dgm:spPr/>
      <dgm:t>
        <a:bodyPr/>
        <a:lstStyle/>
        <a:p>
          <a:endParaRPr lang="en-US"/>
        </a:p>
      </dgm:t>
    </dgm:pt>
    <dgm:pt modelId="{188C6D35-1D8B-4CCB-822F-1290D8AF446D}" type="pres">
      <dgm:prSet presAssocID="{3C0BF47D-4A03-469B-BF0F-4F1AF7CF2D54}" presName="rootnode" presStyleCnt="0">
        <dgm:presLayoutVars>
          <dgm:chMax/>
          <dgm:chPref/>
          <dgm:dir/>
          <dgm:animLvl val="lvl"/>
        </dgm:presLayoutVars>
      </dgm:prSet>
      <dgm:spPr/>
    </dgm:pt>
    <dgm:pt modelId="{36945A13-F681-4DD3-82BF-ED838BF05A1A}" type="pres">
      <dgm:prSet presAssocID="{DDF96580-6770-47DD-BE62-36AC9DC9B7C6}" presName="composite" presStyleCnt="0"/>
      <dgm:spPr/>
    </dgm:pt>
    <dgm:pt modelId="{6E8FB22C-D5B4-466A-A9BF-67F379D3469B}" type="pres">
      <dgm:prSet presAssocID="{DDF96580-6770-47DD-BE62-36AC9DC9B7C6}" presName="bentUpArrow1" presStyleLbl="alignImgPlace1" presStyleIdx="0" presStyleCnt="1"/>
      <dgm:spPr/>
    </dgm:pt>
    <dgm:pt modelId="{C331E876-696C-41E7-AA2B-537CE5BD04F1}" type="pres">
      <dgm:prSet presAssocID="{DDF96580-6770-47DD-BE62-36AC9DC9B7C6}" presName="ParentText" presStyleLbl="node1" presStyleIdx="0" presStyleCnt="2">
        <dgm:presLayoutVars>
          <dgm:chMax val="1"/>
          <dgm:chPref val="1"/>
          <dgm:bulletEnabled val="1"/>
        </dgm:presLayoutVars>
      </dgm:prSet>
      <dgm:spPr/>
    </dgm:pt>
    <dgm:pt modelId="{E08070FD-F889-4EDE-9B4D-EDF8BD5B8BDA}" type="pres">
      <dgm:prSet presAssocID="{DDF96580-6770-47DD-BE62-36AC9DC9B7C6}" presName="ChildText" presStyleLbl="revTx" presStyleIdx="0" presStyleCnt="1">
        <dgm:presLayoutVars>
          <dgm:chMax val="0"/>
          <dgm:chPref val="0"/>
          <dgm:bulletEnabled val="1"/>
        </dgm:presLayoutVars>
      </dgm:prSet>
      <dgm:spPr/>
    </dgm:pt>
    <dgm:pt modelId="{6DA44EB7-C713-4DF5-973F-7AD303880EE2}" type="pres">
      <dgm:prSet presAssocID="{3A54A481-57D2-4B58-9CDF-E2CC966096E9}" presName="sibTrans" presStyleCnt="0"/>
      <dgm:spPr/>
    </dgm:pt>
    <dgm:pt modelId="{46B0A166-DF13-4232-863C-46F1FD23EC22}" type="pres">
      <dgm:prSet presAssocID="{C53F80D8-4D58-48B9-BBA8-FC47B5B249B6}" presName="composite" presStyleCnt="0"/>
      <dgm:spPr/>
    </dgm:pt>
    <dgm:pt modelId="{68BDE4F0-67B8-44E2-8F3E-244061551901}" type="pres">
      <dgm:prSet presAssocID="{C53F80D8-4D58-48B9-BBA8-FC47B5B249B6}" presName="ParentText" presStyleLbl="node1" presStyleIdx="1" presStyleCnt="2">
        <dgm:presLayoutVars>
          <dgm:chMax val="1"/>
          <dgm:chPref val="1"/>
          <dgm:bulletEnabled val="1"/>
        </dgm:presLayoutVars>
      </dgm:prSet>
      <dgm:spPr/>
    </dgm:pt>
  </dgm:ptLst>
  <dgm:cxnLst>
    <dgm:cxn modelId="{6EBF739D-97F8-4363-A5C1-A76149FCFBC1}" srcId="{3C0BF47D-4A03-469B-BF0F-4F1AF7CF2D54}" destId="{C53F80D8-4D58-48B9-BBA8-FC47B5B249B6}" srcOrd="1" destOrd="0" parTransId="{9437E619-A5AF-4DD5-835F-27CFAF5ACDE6}" sibTransId="{C65D265A-D346-423B-94AD-D2DC53CD7007}"/>
    <dgm:cxn modelId="{5EBC05BA-D332-422A-A916-0A67A4F646A2}" type="presOf" srcId="{3C0BF47D-4A03-469B-BF0F-4F1AF7CF2D54}" destId="{188C6D35-1D8B-4CCB-822F-1290D8AF446D}" srcOrd="0" destOrd="0" presId="urn:microsoft.com/office/officeart/2005/8/layout/StepDownProcess"/>
    <dgm:cxn modelId="{FAC04CCC-7D8C-4FE1-A6E9-C93BCCC37B8F}" type="presOf" srcId="{DDF96580-6770-47DD-BE62-36AC9DC9B7C6}" destId="{C331E876-696C-41E7-AA2B-537CE5BD04F1}" srcOrd="0" destOrd="0" presId="urn:microsoft.com/office/officeart/2005/8/layout/StepDownProcess"/>
    <dgm:cxn modelId="{7F61D7DC-4526-4211-A7C6-FAA42005AAE8}" type="presOf" srcId="{C53F80D8-4D58-48B9-BBA8-FC47B5B249B6}" destId="{68BDE4F0-67B8-44E2-8F3E-244061551901}" srcOrd="0" destOrd="0" presId="urn:microsoft.com/office/officeart/2005/8/layout/StepDownProcess"/>
    <dgm:cxn modelId="{2025E6EB-B0FC-4C8B-88C1-9E80AC061474}" srcId="{3C0BF47D-4A03-469B-BF0F-4F1AF7CF2D54}" destId="{DDF96580-6770-47DD-BE62-36AC9DC9B7C6}" srcOrd="0" destOrd="0" parTransId="{C595B04E-4197-413F-911D-CCD341325F06}" sibTransId="{3A54A481-57D2-4B58-9CDF-E2CC966096E9}"/>
    <dgm:cxn modelId="{3B62992E-7F7A-4800-8BA4-269B3AA9C81A}" type="presParOf" srcId="{188C6D35-1D8B-4CCB-822F-1290D8AF446D}" destId="{36945A13-F681-4DD3-82BF-ED838BF05A1A}" srcOrd="0" destOrd="0" presId="urn:microsoft.com/office/officeart/2005/8/layout/StepDownProcess"/>
    <dgm:cxn modelId="{94E238FB-DFEF-4B4C-A590-05D73FD6588E}" type="presParOf" srcId="{36945A13-F681-4DD3-82BF-ED838BF05A1A}" destId="{6E8FB22C-D5B4-466A-A9BF-67F379D3469B}" srcOrd="0" destOrd="0" presId="urn:microsoft.com/office/officeart/2005/8/layout/StepDownProcess"/>
    <dgm:cxn modelId="{73BE7BF4-3764-4E43-A120-0F6A3ED21907}" type="presParOf" srcId="{36945A13-F681-4DD3-82BF-ED838BF05A1A}" destId="{C331E876-696C-41E7-AA2B-537CE5BD04F1}" srcOrd="1" destOrd="0" presId="urn:microsoft.com/office/officeart/2005/8/layout/StepDownProcess"/>
    <dgm:cxn modelId="{1E8416E4-AF5E-4912-82C7-C810B7827B5C}" type="presParOf" srcId="{36945A13-F681-4DD3-82BF-ED838BF05A1A}" destId="{E08070FD-F889-4EDE-9B4D-EDF8BD5B8BDA}" srcOrd="2" destOrd="0" presId="urn:microsoft.com/office/officeart/2005/8/layout/StepDownProcess"/>
    <dgm:cxn modelId="{B301382C-0036-41CA-913D-26ADF9B6FA86}" type="presParOf" srcId="{188C6D35-1D8B-4CCB-822F-1290D8AF446D}" destId="{6DA44EB7-C713-4DF5-973F-7AD303880EE2}" srcOrd="1" destOrd="0" presId="urn:microsoft.com/office/officeart/2005/8/layout/StepDownProcess"/>
    <dgm:cxn modelId="{23DFEE59-1ED1-484C-BE48-E2BD6CDF034E}" type="presParOf" srcId="{188C6D35-1D8B-4CCB-822F-1290D8AF446D}" destId="{46B0A166-DF13-4232-863C-46F1FD23EC22}" srcOrd="2" destOrd="0" presId="urn:microsoft.com/office/officeart/2005/8/layout/StepDownProcess"/>
    <dgm:cxn modelId="{EEA776B9-C683-47B6-ACF4-DA675124441B}" type="presParOf" srcId="{46B0A166-DF13-4232-863C-46F1FD23EC22}" destId="{68BDE4F0-67B8-44E2-8F3E-244061551901}" srcOrd="0" destOrd="0" presId="urn:microsoft.com/office/officeart/2005/8/layout/StepDown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BE4E967-72AF-4E42-9BF7-9BB0D16F2005}" type="doc">
      <dgm:prSet loTypeId="urn:microsoft.com/office/officeart/2005/8/layout/lProcess3" loCatId="process" qsTypeId="urn:microsoft.com/office/officeart/2005/8/quickstyle/simple1" qsCatId="simple" csTypeId="urn:microsoft.com/office/officeart/2005/8/colors/colorful2" csCatId="colorful" phldr="1"/>
      <dgm:spPr/>
      <dgm:t>
        <a:bodyPr/>
        <a:lstStyle/>
        <a:p>
          <a:endParaRPr lang="en-US"/>
        </a:p>
      </dgm:t>
    </dgm:pt>
    <dgm:pt modelId="{1B6F4BF5-A021-4E1D-AA7E-8EC79D111CD6}">
      <dgm:prSet/>
      <dgm:spPr/>
      <dgm:t>
        <a:bodyPr/>
        <a:lstStyle/>
        <a:p>
          <a:pPr rtl="0"/>
          <a:r>
            <a:rPr lang="en-GB" dirty="0"/>
            <a:t>Relatedness to teachers provide the context in which students will </a:t>
          </a:r>
          <a:r>
            <a:rPr lang="en-GB" b="1" dirty="0"/>
            <a:t>internalise their teacher’s values</a:t>
          </a:r>
          <a:r>
            <a:rPr lang="en-GB" dirty="0"/>
            <a:t> (Ryan &amp; </a:t>
          </a:r>
          <a:r>
            <a:rPr lang="en-GB" dirty="0" err="1"/>
            <a:t>Powelson</a:t>
          </a:r>
          <a:r>
            <a:rPr lang="en-GB" dirty="0"/>
            <a:t>, 1991)</a:t>
          </a:r>
          <a:endParaRPr lang="en-US" dirty="0"/>
        </a:p>
      </dgm:t>
    </dgm:pt>
    <dgm:pt modelId="{1808E10E-4E9E-4B45-955E-099D69B81974}" type="parTrans" cxnId="{86F87D9A-DFA8-4949-B6CA-58AF45320CB6}">
      <dgm:prSet/>
      <dgm:spPr/>
      <dgm:t>
        <a:bodyPr/>
        <a:lstStyle/>
        <a:p>
          <a:endParaRPr lang="en-US"/>
        </a:p>
      </dgm:t>
    </dgm:pt>
    <dgm:pt modelId="{4E7E46C7-51EF-4AE3-9B5D-758EBFBB7D59}" type="sibTrans" cxnId="{86F87D9A-DFA8-4949-B6CA-58AF45320CB6}">
      <dgm:prSet/>
      <dgm:spPr/>
      <dgm:t>
        <a:bodyPr/>
        <a:lstStyle/>
        <a:p>
          <a:endParaRPr lang="en-US"/>
        </a:p>
      </dgm:t>
    </dgm:pt>
    <dgm:pt modelId="{26A2E5CD-A314-48A8-A674-3886739D3833}">
      <dgm:prSet/>
      <dgm:spPr/>
      <dgm:t>
        <a:bodyPr/>
        <a:lstStyle/>
        <a:p>
          <a:pPr rtl="0"/>
          <a:r>
            <a:rPr lang="en-GB" dirty="0"/>
            <a:t>When a student feels emotionally connected to and cared for by their teachers, relatedness is high and internalisation occurs easily </a:t>
          </a:r>
          <a:endParaRPr lang="en-US" dirty="0"/>
        </a:p>
      </dgm:t>
    </dgm:pt>
    <dgm:pt modelId="{5696D222-0754-444B-9E28-47A6369904C5}" type="parTrans" cxnId="{C51F5D86-4057-4124-9E9E-14C4070FB6CC}">
      <dgm:prSet/>
      <dgm:spPr/>
      <dgm:t>
        <a:bodyPr/>
        <a:lstStyle/>
        <a:p>
          <a:endParaRPr lang="en-US"/>
        </a:p>
      </dgm:t>
    </dgm:pt>
    <dgm:pt modelId="{C462C247-D541-45A9-964F-0324A4D3EEE6}" type="sibTrans" cxnId="{C51F5D86-4057-4124-9E9E-14C4070FB6CC}">
      <dgm:prSet/>
      <dgm:spPr/>
      <dgm:t>
        <a:bodyPr/>
        <a:lstStyle/>
        <a:p>
          <a:endParaRPr lang="en-US"/>
        </a:p>
      </dgm:t>
    </dgm:pt>
    <dgm:pt modelId="{14DAB51B-3228-4130-A0F4-AFC97B6608FC}">
      <dgm:prSet/>
      <dgm:spPr/>
      <dgm:t>
        <a:bodyPr/>
        <a:lstStyle/>
        <a:p>
          <a:pPr rtl="0"/>
          <a:r>
            <a:rPr lang="en-GB" dirty="0"/>
            <a:t>This </a:t>
          </a:r>
          <a:r>
            <a:rPr lang="en-GB" b="1" dirty="0"/>
            <a:t>encourages students to work harder </a:t>
          </a:r>
          <a:r>
            <a:rPr lang="en-GB" dirty="0"/>
            <a:t>and do as the teacher says because they know that the teacher wants what’s best for the student</a:t>
          </a:r>
          <a:endParaRPr lang="en-US" dirty="0"/>
        </a:p>
      </dgm:t>
    </dgm:pt>
    <dgm:pt modelId="{6CE2FD30-A264-4ACB-8CA1-AF5046910054}" type="parTrans" cxnId="{F073A44D-234E-4D0E-9558-66964DAB9B5F}">
      <dgm:prSet/>
      <dgm:spPr/>
      <dgm:t>
        <a:bodyPr/>
        <a:lstStyle/>
        <a:p>
          <a:endParaRPr lang="en-US"/>
        </a:p>
      </dgm:t>
    </dgm:pt>
    <dgm:pt modelId="{962ACA25-9AD9-426D-B466-A08EDA506351}" type="sibTrans" cxnId="{F073A44D-234E-4D0E-9558-66964DAB9B5F}">
      <dgm:prSet/>
      <dgm:spPr/>
      <dgm:t>
        <a:bodyPr/>
        <a:lstStyle/>
        <a:p>
          <a:endParaRPr lang="en-US"/>
        </a:p>
      </dgm:t>
    </dgm:pt>
    <dgm:pt modelId="{B274ED3E-DA3C-41B3-93F0-F58969ADC1A5}" type="pres">
      <dgm:prSet presAssocID="{2BE4E967-72AF-4E42-9BF7-9BB0D16F2005}" presName="Name0" presStyleCnt="0">
        <dgm:presLayoutVars>
          <dgm:chPref val="3"/>
          <dgm:dir/>
          <dgm:animLvl val="lvl"/>
          <dgm:resizeHandles/>
        </dgm:presLayoutVars>
      </dgm:prSet>
      <dgm:spPr/>
    </dgm:pt>
    <dgm:pt modelId="{B0EA7198-1518-4B23-AD7A-201B6DE756C9}" type="pres">
      <dgm:prSet presAssocID="{1B6F4BF5-A021-4E1D-AA7E-8EC79D111CD6}" presName="horFlow" presStyleCnt="0"/>
      <dgm:spPr/>
    </dgm:pt>
    <dgm:pt modelId="{26571AF0-2DD4-4A15-B7B5-7EB5C8478B07}" type="pres">
      <dgm:prSet presAssocID="{1B6F4BF5-A021-4E1D-AA7E-8EC79D111CD6}" presName="bigChev" presStyleLbl="node1" presStyleIdx="0" presStyleCnt="3" custScaleX="209455"/>
      <dgm:spPr/>
    </dgm:pt>
    <dgm:pt modelId="{18563E91-01F4-45E8-9677-2D15E955350E}" type="pres">
      <dgm:prSet presAssocID="{1B6F4BF5-A021-4E1D-AA7E-8EC79D111CD6}" presName="vSp" presStyleCnt="0"/>
      <dgm:spPr/>
    </dgm:pt>
    <dgm:pt modelId="{B3614740-7300-4293-A1E1-A41D71DB1797}" type="pres">
      <dgm:prSet presAssocID="{26A2E5CD-A314-48A8-A674-3886739D3833}" presName="horFlow" presStyleCnt="0"/>
      <dgm:spPr/>
    </dgm:pt>
    <dgm:pt modelId="{87432A22-890B-4E51-9E08-EA5D2397DD91}" type="pres">
      <dgm:prSet presAssocID="{26A2E5CD-A314-48A8-A674-3886739D3833}" presName="bigChev" presStyleLbl="node1" presStyleIdx="1" presStyleCnt="3" custScaleX="209455"/>
      <dgm:spPr/>
    </dgm:pt>
    <dgm:pt modelId="{F75908E5-39DD-4CC4-B83D-F64CB60EDC2F}" type="pres">
      <dgm:prSet presAssocID="{26A2E5CD-A314-48A8-A674-3886739D3833}" presName="vSp" presStyleCnt="0"/>
      <dgm:spPr/>
    </dgm:pt>
    <dgm:pt modelId="{E56DB94F-394A-40D2-889F-FCC247243636}" type="pres">
      <dgm:prSet presAssocID="{14DAB51B-3228-4130-A0F4-AFC97B6608FC}" presName="horFlow" presStyleCnt="0"/>
      <dgm:spPr/>
    </dgm:pt>
    <dgm:pt modelId="{2496FC74-7455-4A9A-9D63-2B0F1BFAB133}" type="pres">
      <dgm:prSet presAssocID="{14DAB51B-3228-4130-A0F4-AFC97B6608FC}" presName="bigChev" presStyleLbl="node1" presStyleIdx="2" presStyleCnt="3" custScaleX="209455"/>
      <dgm:spPr/>
    </dgm:pt>
  </dgm:ptLst>
  <dgm:cxnLst>
    <dgm:cxn modelId="{34F2CF37-6516-46A9-8054-5B586E2473EB}" type="presOf" srcId="{2BE4E967-72AF-4E42-9BF7-9BB0D16F2005}" destId="{B274ED3E-DA3C-41B3-93F0-F58969ADC1A5}" srcOrd="0" destOrd="0" presId="urn:microsoft.com/office/officeart/2005/8/layout/lProcess3"/>
    <dgm:cxn modelId="{F073A44D-234E-4D0E-9558-66964DAB9B5F}" srcId="{2BE4E967-72AF-4E42-9BF7-9BB0D16F2005}" destId="{14DAB51B-3228-4130-A0F4-AFC97B6608FC}" srcOrd="2" destOrd="0" parTransId="{6CE2FD30-A264-4ACB-8CA1-AF5046910054}" sibTransId="{962ACA25-9AD9-426D-B466-A08EDA506351}"/>
    <dgm:cxn modelId="{C51F5D86-4057-4124-9E9E-14C4070FB6CC}" srcId="{2BE4E967-72AF-4E42-9BF7-9BB0D16F2005}" destId="{26A2E5CD-A314-48A8-A674-3886739D3833}" srcOrd="1" destOrd="0" parTransId="{5696D222-0754-444B-9E28-47A6369904C5}" sibTransId="{C462C247-D541-45A9-964F-0324A4D3EEE6}"/>
    <dgm:cxn modelId="{86F87D9A-DFA8-4949-B6CA-58AF45320CB6}" srcId="{2BE4E967-72AF-4E42-9BF7-9BB0D16F2005}" destId="{1B6F4BF5-A021-4E1D-AA7E-8EC79D111CD6}" srcOrd="0" destOrd="0" parTransId="{1808E10E-4E9E-4B45-955E-099D69B81974}" sibTransId="{4E7E46C7-51EF-4AE3-9B5D-758EBFBB7D59}"/>
    <dgm:cxn modelId="{1A185FA3-A57D-41D9-9940-9DDD9CE3AFDB}" type="presOf" srcId="{26A2E5CD-A314-48A8-A674-3886739D3833}" destId="{87432A22-890B-4E51-9E08-EA5D2397DD91}" srcOrd="0" destOrd="0" presId="urn:microsoft.com/office/officeart/2005/8/layout/lProcess3"/>
    <dgm:cxn modelId="{4F5DC7B4-CB7D-4D77-9F66-DECFD3FAE7C2}" type="presOf" srcId="{14DAB51B-3228-4130-A0F4-AFC97B6608FC}" destId="{2496FC74-7455-4A9A-9D63-2B0F1BFAB133}" srcOrd="0" destOrd="0" presId="urn:microsoft.com/office/officeart/2005/8/layout/lProcess3"/>
    <dgm:cxn modelId="{F466B4F3-D5EC-4EF7-8C81-139396D18947}" type="presOf" srcId="{1B6F4BF5-A021-4E1D-AA7E-8EC79D111CD6}" destId="{26571AF0-2DD4-4A15-B7B5-7EB5C8478B07}" srcOrd="0" destOrd="0" presId="urn:microsoft.com/office/officeart/2005/8/layout/lProcess3"/>
    <dgm:cxn modelId="{F37750EE-280C-4B1F-851A-288C80FD625A}" type="presParOf" srcId="{B274ED3E-DA3C-41B3-93F0-F58969ADC1A5}" destId="{B0EA7198-1518-4B23-AD7A-201B6DE756C9}" srcOrd="0" destOrd="0" presId="urn:microsoft.com/office/officeart/2005/8/layout/lProcess3"/>
    <dgm:cxn modelId="{56A8C855-EEE3-473B-8CD4-398652745637}" type="presParOf" srcId="{B0EA7198-1518-4B23-AD7A-201B6DE756C9}" destId="{26571AF0-2DD4-4A15-B7B5-7EB5C8478B07}" srcOrd="0" destOrd="0" presId="urn:microsoft.com/office/officeart/2005/8/layout/lProcess3"/>
    <dgm:cxn modelId="{96A11A4B-8A6B-4612-B696-77B2B8F1913B}" type="presParOf" srcId="{B274ED3E-DA3C-41B3-93F0-F58969ADC1A5}" destId="{18563E91-01F4-45E8-9677-2D15E955350E}" srcOrd="1" destOrd="0" presId="urn:microsoft.com/office/officeart/2005/8/layout/lProcess3"/>
    <dgm:cxn modelId="{EFF35444-742D-4EDE-AE5A-51F291D39C7E}" type="presParOf" srcId="{B274ED3E-DA3C-41B3-93F0-F58969ADC1A5}" destId="{B3614740-7300-4293-A1E1-A41D71DB1797}" srcOrd="2" destOrd="0" presId="urn:microsoft.com/office/officeart/2005/8/layout/lProcess3"/>
    <dgm:cxn modelId="{793C2C29-C4C8-4CA7-91E3-769BFC3E3FE8}" type="presParOf" srcId="{B3614740-7300-4293-A1E1-A41D71DB1797}" destId="{87432A22-890B-4E51-9E08-EA5D2397DD91}" srcOrd="0" destOrd="0" presId="urn:microsoft.com/office/officeart/2005/8/layout/lProcess3"/>
    <dgm:cxn modelId="{41B98853-8270-4290-8D9E-B6A1B5769486}" type="presParOf" srcId="{B274ED3E-DA3C-41B3-93F0-F58969ADC1A5}" destId="{F75908E5-39DD-4CC4-B83D-F64CB60EDC2F}" srcOrd="3" destOrd="0" presId="urn:microsoft.com/office/officeart/2005/8/layout/lProcess3"/>
    <dgm:cxn modelId="{1AB6ADCA-6141-4FF7-B148-48D3D9FB38DD}" type="presParOf" srcId="{B274ED3E-DA3C-41B3-93F0-F58969ADC1A5}" destId="{E56DB94F-394A-40D2-889F-FCC247243636}" srcOrd="4" destOrd="0" presId="urn:microsoft.com/office/officeart/2005/8/layout/lProcess3"/>
    <dgm:cxn modelId="{664C23A3-6D92-4774-8304-4CF14F8F9842}" type="presParOf" srcId="{E56DB94F-394A-40D2-889F-FCC247243636}" destId="{2496FC74-7455-4A9A-9D63-2B0F1BFAB133}" srcOrd="0"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BD3E41A-91D9-4851-A569-10F107FC7020}"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9708B0FF-3F95-4DBF-93FC-5726B1594855}">
      <dgm:prSet/>
      <dgm:spPr/>
      <dgm:t>
        <a:bodyPr/>
        <a:lstStyle/>
        <a:p>
          <a:pPr rtl="0"/>
          <a:r>
            <a:rPr lang="en-GB" dirty="0"/>
            <a:t>A goal is an outcome or attainment an individual is striving to accomplish (Locke and </a:t>
          </a:r>
          <a:r>
            <a:rPr lang="en-GB" dirty="0" err="1"/>
            <a:t>Lantham</a:t>
          </a:r>
          <a:r>
            <a:rPr lang="en-GB" dirty="0"/>
            <a:t>, 2002)</a:t>
          </a:r>
          <a:endParaRPr lang="en-US" dirty="0"/>
        </a:p>
      </dgm:t>
    </dgm:pt>
    <dgm:pt modelId="{0079E3D2-A5FF-4450-85A7-47D4021CBD94}" type="parTrans" cxnId="{3ADDFB3C-FB41-4ACE-B29E-CB1F42E55C3C}">
      <dgm:prSet/>
      <dgm:spPr/>
      <dgm:t>
        <a:bodyPr/>
        <a:lstStyle/>
        <a:p>
          <a:endParaRPr lang="en-US"/>
        </a:p>
      </dgm:t>
    </dgm:pt>
    <dgm:pt modelId="{9D96DD4F-C368-4BF6-B682-103370FAA551}" type="sibTrans" cxnId="{3ADDFB3C-FB41-4ACE-B29E-CB1F42E55C3C}">
      <dgm:prSet/>
      <dgm:spPr/>
      <dgm:t>
        <a:bodyPr/>
        <a:lstStyle/>
        <a:p>
          <a:endParaRPr lang="en-US"/>
        </a:p>
      </dgm:t>
    </dgm:pt>
    <dgm:pt modelId="{D6257C99-C695-4117-A0B9-31E536A76F9E}" type="pres">
      <dgm:prSet presAssocID="{ABD3E41A-91D9-4851-A569-10F107FC7020}" presName="linearFlow" presStyleCnt="0">
        <dgm:presLayoutVars>
          <dgm:dir/>
          <dgm:resizeHandles val="exact"/>
        </dgm:presLayoutVars>
      </dgm:prSet>
      <dgm:spPr/>
    </dgm:pt>
    <dgm:pt modelId="{8BB69E17-1886-41AD-8CCE-B29857C95AB7}" type="pres">
      <dgm:prSet presAssocID="{9708B0FF-3F95-4DBF-93FC-5726B1594855}" presName="composite" presStyleCnt="0"/>
      <dgm:spPr/>
    </dgm:pt>
    <dgm:pt modelId="{B26D0355-BCD8-4EF1-BB1A-65BF728899A9}" type="pres">
      <dgm:prSet presAssocID="{9708B0FF-3F95-4DBF-93FC-5726B1594855}" presName="imgShp" presStyleLbl="fgImgPlace1" presStyleIdx="0" presStyleCnt="1" custScaleX="121464" custLinFactNeighborX="-43500" custLinFactNeighborY="0"/>
      <dgm:spPr>
        <a:blipFill rotWithShape="1">
          <a:blip xmlns:r="http://schemas.openxmlformats.org/officeDocument/2006/relationships" r:embed="rId1"/>
          <a:stretch>
            <a:fillRect/>
          </a:stretch>
        </a:blipFill>
      </dgm:spPr>
    </dgm:pt>
    <dgm:pt modelId="{6B96BE80-5842-4728-8ADE-EB9CD5A075BD}" type="pres">
      <dgm:prSet presAssocID="{9708B0FF-3F95-4DBF-93FC-5726B1594855}" presName="txShp" presStyleLbl="node1" presStyleIdx="0" presStyleCnt="1" custScaleX="129491" custScaleY="100000" custLinFactNeighborX="9050" custLinFactNeighborY="0">
        <dgm:presLayoutVars>
          <dgm:bulletEnabled val="1"/>
        </dgm:presLayoutVars>
      </dgm:prSet>
      <dgm:spPr/>
    </dgm:pt>
  </dgm:ptLst>
  <dgm:cxnLst>
    <dgm:cxn modelId="{72AA2A16-D61D-4CBD-9375-AEE4AEEFD222}" type="presOf" srcId="{ABD3E41A-91D9-4851-A569-10F107FC7020}" destId="{D6257C99-C695-4117-A0B9-31E536A76F9E}" srcOrd="0" destOrd="0" presId="urn:microsoft.com/office/officeart/2005/8/layout/vList3"/>
    <dgm:cxn modelId="{3ADDFB3C-FB41-4ACE-B29E-CB1F42E55C3C}" srcId="{ABD3E41A-91D9-4851-A569-10F107FC7020}" destId="{9708B0FF-3F95-4DBF-93FC-5726B1594855}" srcOrd="0" destOrd="0" parTransId="{0079E3D2-A5FF-4450-85A7-47D4021CBD94}" sibTransId="{9D96DD4F-C368-4BF6-B682-103370FAA551}"/>
    <dgm:cxn modelId="{34B191E6-D91B-47FE-9BE1-E6E9E11CBADC}" type="presOf" srcId="{9708B0FF-3F95-4DBF-93FC-5726B1594855}" destId="{6B96BE80-5842-4728-8ADE-EB9CD5A075BD}" srcOrd="0" destOrd="0" presId="urn:microsoft.com/office/officeart/2005/8/layout/vList3"/>
    <dgm:cxn modelId="{C2EBF19F-4E28-41D3-89C8-D09CE4423FCF}" type="presParOf" srcId="{D6257C99-C695-4117-A0B9-31E536A76F9E}" destId="{8BB69E17-1886-41AD-8CCE-B29857C95AB7}" srcOrd="0" destOrd="0" presId="urn:microsoft.com/office/officeart/2005/8/layout/vList3"/>
    <dgm:cxn modelId="{5E6469A8-3F98-4638-A423-574A36DFF7EC}" type="presParOf" srcId="{8BB69E17-1886-41AD-8CCE-B29857C95AB7}" destId="{B26D0355-BCD8-4EF1-BB1A-65BF728899A9}" srcOrd="0" destOrd="0" presId="urn:microsoft.com/office/officeart/2005/8/layout/vList3"/>
    <dgm:cxn modelId="{7F5FD910-2576-4631-A474-04E065D6DE4A}" type="presParOf" srcId="{8BB69E17-1886-41AD-8CCE-B29857C95AB7}" destId="{6B96BE80-5842-4728-8ADE-EB9CD5A075BD}"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2AD3DBC-3599-4DED-A0D7-22677180159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F4DEFC1-3740-49EB-A594-4BB821B7E4BC}">
      <dgm:prSet/>
      <dgm:spPr>
        <a:solidFill>
          <a:schemeClr val="bg2"/>
        </a:solidFill>
        <a:ln>
          <a:solidFill>
            <a:schemeClr val="accent1"/>
          </a:solidFill>
        </a:ln>
      </dgm:spPr>
      <dgm:t>
        <a:bodyPr/>
        <a:lstStyle/>
        <a:p>
          <a:pPr rtl="0"/>
          <a:r>
            <a:rPr lang="en-US" dirty="0"/>
            <a:t>1.Choice: goals narrow attention and direct efforts to goal-relevant activities, and away from perceived undesirable and goal-irrelevant actions.</a:t>
          </a:r>
        </a:p>
      </dgm:t>
    </dgm:pt>
    <dgm:pt modelId="{448A25D5-DA2B-4D40-ADF2-114BDAA8D5F7}" type="parTrans" cxnId="{8D45F86F-3FCA-444B-95DD-0B5F3D3D1689}">
      <dgm:prSet/>
      <dgm:spPr/>
      <dgm:t>
        <a:bodyPr/>
        <a:lstStyle/>
        <a:p>
          <a:endParaRPr lang="en-US"/>
        </a:p>
      </dgm:t>
    </dgm:pt>
    <dgm:pt modelId="{E6A27E49-1B85-4DAE-824B-9936B269A17E}" type="sibTrans" cxnId="{8D45F86F-3FCA-444B-95DD-0B5F3D3D1689}">
      <dgm:prSet/>
      <dgm:spPr/>
      <dgm:t>
        <a:bodyPr/>
        <a:lstStyle/>
        <a:p>
          <a:endParaRPr lang="en-US"/>
        </a:p>
      </dgm:t>
    </dgm:pt>
    <dgm:pt modelId="{4C01E0B9-730D-4717-87D6-4BF37027DE69}">
      <dgm:prSet/>
      <dgm:spPr>
        <a:ln>
          <a:solidFill>
            <a:schemeClr val="accent1"/>
          </a:solidFill>
        </a:ln>
      </dgm:spPr>
      <dgm:t>
        <a:bodyPr/>
        <a:lstStyle/>
        <a:p>
          <a:pPr rtl="0"/>
          <a:r>
            <a:rPr lang="en-US" dirty="0"/>
            <a:t>2.Effort: goals can lead to more effort; for example, if one typically produces 4 widgets an hour, and has the goal of producing 6, one may work more intensely towards the goal than one would otherwise.</a:t>
          </a:r>
        </a:p>
      </dgm:t>
    </dgm:pt>
    <dgm:pt modelId="{8E2060E5-1A47-4EC2-9F15-BA5008F3AE46}" type="parTrans" cxnId="{489EAE28-2A80-4BC2-9C6B-AACD5E9FA630}">
      <dgm:prSet/>
      <dgm:spPr/>
      <dgm:t>
        <a:bodyPr/>
        <a:lstStyle/>
        <a:p>
          <a:endParaRPr lang="en-US"/>
        </a:p>
      </dgm:t>
    </dgm:pt>
    <dgm:pt modelId="{0D7E1702-2ECB-4BB0-8068-07F60BAC0D10}" type="sibTrans" cxnId="{489EAE28-2A80-4BC2-9C6B-AACD5E9FA630}">
      <dgm:prSet/>
      <dgm:spPr/>
      <dgm:t>
        <a:bodyPr/>
        <a:lstStyle/>
        <a:p>
          <a:endParaRPr lang="en-US"/>
        </a:p>
      </dgm:t>
    </dgm:pt>
    <dgm:pt modelId="{34276F5E-3EFC-42E2-961B-8541D92BF097}">
      <dgm:prSet/>
      <dgm:spPr>
        <a:ln>
          <a:solidFill>
            <a:schemeClr val="accent1"/>
          </a:solidFill>
        </a:ln>
      </dgm:spPr>
      <dgm:t>
        <a:bodyPr/>
        <a:lstStyle/>
        <a:p>
          <a:pPr rtl="0"/>
          <a:r>
            <a:rPr lang="en-US" dirty="0"/>
            <a:t>3.Persistence: someone becomes more likely to work through setbacks if pursuing a goal.</a:t>
          </a:r>
        </a:p>
      </dgm:t>
    </dgm:pt>
    <dgm:pt modelId="{EB83434A-E150-442A-A4EE-D0C0D7A20F7F}" type="parTrans" cxnId="{8689713E-1DE5-4F69-820E-A9A3F3AD78D0}">
      <dgm:prSet/>
      <dgm:spPr/>
      <dgm:t>
        <a:bodyPr/>
        <a:lstStyle/>
        <a:p>
          <a:endParaRPr lang="en-US"/>
        </a:p>
      </dgm:t>
    </dgm:pt>
    <dgm:pt modelId="{0DC44097-1E1D-49AC-9A08-6644BF5B62C7}" type="sibTrans" cxnId="{8689713E-1DE5-4F69-820E-A9A3F3AD78D0}">
      <dgm:prSet/>
      <dgm:spPr/>
      <dgm:t>
        <a:bodyPr/>
        <a:lstStyle/>
        <a:p>
          <a:endParaRPr lang="en-US"/>
        </a:p>
      </dgm:t>
    </dgm:pt>
    <dgm:pt modelId="{4F08FE30-9660-4E32-9FB1-E04F55A9E407}">
      <dgm:prSet/>
      <dgm:spPr>
        <a:ln>
          <a:solidFill>
            <a:schemeClr val="accent1"/>
          </a:solidFill>
        </a:ln>
      </dgm:spPr>
      <dgm:t>
        <a:bodyPr/>
        <a:lstStyle/>
        <a:p>
          <a:pPr rtl="0"/>
          <a:r>
            <a:rPr lang="en-US" dirty="0"/>
            <a:t>4.Cognition: goals can lead individuals to develop and change their </a:t>
          </a:r>
          <a:r>
            <a:rPr lang="en-US" dirty="0" err="1"/>
            <a:t>behaviour</a:t>
          </a:r>
          <a:r>
            <a:rPr lang="en-US" dirty="0"/>
            <a:t>.</a:t>
          </a:r>
        </a:p>
      </dgm:t>
    </dgm:pt>
    <dgm:pt modelId="{B44A441F-790E-4320-B1E2-2E9194396394}" type="parTrans" cxnId="{D4383BE3-CFEF-46D5-8E8C-09257D6A9AFF}">
      <dgm:prSet/>
      <dgm:spPr/>
      <dgm:t>
        <a:bodyPr/>
        <a:lstStyle/>
        <a:p>
          <a:endParaRPr lang="en-US"/>
        </a:p>
      </dgm:t>
    </dgm:pt>
    <dgm:pt modelId="{7E324091-552D-42F4-A929-0E7798357A96}" type="sibTrans" cxnId="{D4383BE3-CFEF-46D5-8E8C-09257D6A9AFF}">
      <dgm:prSet/>
      <dgm:spPr/>
      <dgm:t>
        <a:bodyPr/>
        <a:lstStyle/>
        <a:p>
          <a:endParaRPr lang="en-US"/>
        </a:p>
      </dgm:t>
    </dgm:pt>
    <dgm:pt modelId="{1F9D2B99-BBA9-4799-9BB0-6D991CFDF285}" type="pres">
      <dgm:prSet presAssocID="{92AD3DBC-3599-4DED-A0D7-22677180159A}" presName="vert0" presStyleCnt="0">
        <dgm:presLayoutVars>
          <dgm:dir/>
          <dgm:animOne val="branch"/>
          <dgm:animLvl val="lvl"/>
        </dgm:presLayoutVars>
      </dgm:prSet>
      <dgm:spPr/>
    </dgm:pt>
    <dgm:pt modelId="{A4CBDBAC-9F2B-444F-A157-A59B91FFF76D}" type="pres">
      <dgm:prSet presAssocID="{8F4DEFC1-3740-49EB-A594-4BB821B7E4BC}" presName="thickLine" presStyleLbl="alignNode1" presStyleIdx="0" presStyleCnt="4"/>
      <dgm:spPr/>
    </dgm:pt>
    <dgm:pt modelId="{27EBF4EE-1F53-4A58-B8A3-782C9DE77E04}" type="pres">
      <dgm:prSet presAssocID="{8F4DEFC1-3740-49EB-A594-4BB821B7E4BC}" presName="horz1" presStyleCnt="0"/>
      <dgm:spPr/>
    </dgm:pt>
    <dgm:pt modelId="{FA99FB1C-C5B8-4637-840C-9A2939A7D293}" type="pres">
      <dgm:prSet presAssocID="{8F4DEFC1-3740-49EB-A594-4BB821B7E4BC}" presName="tx1" presStyleLbl="revTx" presStyleIdx="0" presStyleCnt="4" custScaleY="64661"/>
      <dgm:spPr/>
    </dgm:pt>
    <dgm:pt modelId="{4FEC01AF-9034-4075-87C9-DE56BC6AB8CB}" type="pres">
      <dgm:prSet presAssocID="{8F4DEFC1-3740-49EB-A594-4BB821B7E4BC}" presName="vert1" presStyleCnt="0"/>
      <dgm:spPr/>
    </dgm:pt>
    <dgm:pt modelId="{C1C20903-758B-4046-BDC3-5CD4B87FB970}" type="pres">
      <dgm:prSet presAssocID="{4C01E0B9-730D-4717-87D6-4BF37027DE69}" presName="thickLine" presStyleLbl="alignNode1" presStyleIdx="1" presStyleCnt="4"/>
      <dgm:spPr/>
    </dgm:pt>
    <dgm:pt modelId="{D70CF87D-B56F-4C2B-A5C0-E4F6435B3D4C}" type="pres">
      <dgm:prSet presAssocID="{4C01E0B9-730D-4717-87D6-4BF37027DE69}" presName="horz1" presStyleCnt="0"/>
      <dgm:spPr/>
    </dgm:pt>
    <dgm:pt modelId="{92EAFED9-7DF2-40E1-9764-774E8CDDFCEE}" type="pres">
      <dgm:prSet presAssocID="{4C01E0B9-730D-4717-87D6-4BF37027DE69}" presName="tx1" presStyleLbl="revTx" presStyleIdx="1" presStyleCnt="4"/>
      <dgm:spPr/>
    </dgm:pt>
    <dgm:pt modelId="{F02A33D1-E566-49C7-A105-F6A4C34C7030}" type="pres">
      <dgm:prSet presAssocID="{4C01E0B9-730D-4717-87D6-4BF37027DE69}" presName="vert1" presStyleCnt="0"/>
      <dgm:spPr/>
    </dgm:pt>
    <dgm:pt modelId="{B9124039-CAB3-4304-94D1-86AF581A78BA}" type="pres">
      <dgm:prSet presAssocID="{34276F5E-3EFC-42E2-961B-8541D92BF097}" presName="thickLine" presStyleLbl="alignNode1" presStyleIdx="2" presStyleCnt="4"/>
      <dgm:spPr/>
    </dgm:pt>
    <dgm:pt modelId="{391AFFA5-320B-456A-AEAF-72E0E0EF231B}" type="pres">
      <dgm:prSet presAssocID="{34276F5E-3EFC-42E2-961B-8541D92BF097}" presName="horz1" presStyleCnt="0"/>
      <dgm:spPr/>
    </dgm:pt>
    <dgm:pt modelId="{50058BBB-99AA-4C5C-9C98-C78A21F6E60E}" type="pres">
      <dgm:prSet presAssocID="{34276F5E-3EFC-42E2-961B-8541D92BF097}" presName="tx1" presStyleLbl="revTx" presStyleIdx="2" presStyleCnt="4" custScaleY="49958"/>
      <dgm:spPr/>
    </dgm:pt>
    <dgm:pt modelId="{0E661DCF-F91A-42D7-8DAA-252D2DC0BB9F}" type="pres">
      <dgm:prSet presAssocID="{34276F5E-3EFC-42E2-961B-8541D92BF097}" presName="vert1" presStyleCnt="0"/>
      <dgm:spPr/>
    </dgm:pt>
    <dgm:pt modelId="{8979B24A-DE02-43A1-836F-28D63B0DB7D7}" type="pres">
      <dgm:prSet presAssocID="{4F08FE30-9660-4E32-9FB1-E04F55A9E407}" presName="thickLine" presStyleLbl="alignNode1" presStyleIdx="3" presStyleCnt="4"/>
      <dgm:spPr/>
    </dgm:pt>
    <dgm:pt modelId="{C3B05079-0894-4F0F-BC26-D1FCD339CD9F}" type="pres">
      <dgm:prSet presAssocID="{4F08FE30-9660-4E32-9FB1-E04F55A9E407}" presName="horz1" presStyleCnt="0"/>
      <dgm:spPr/>
    </dgm:pt>
    <dgm:pt modelId="{A6DA00BA-D3DD-49F4-8C72-B513CDB43EF0}" type="pres">
      <dgm:prSet presAssocID="{4F08FE30-9660-4E32-9FB1-E04F55A9E407}" presName="tx1" presStyleLbl="revTx" presStyleIdx="3" presStyleCnt="4" custScaleY="55394"/>
      <dgm:spPr/>
    </dgm:pt>
    <dgm:pt modelId="{B856F4F7-B062-47C3-AE30-F821880DDB1A}" type="pres">
      <dgm:prSet presAssocID="{4F08FE30-9660-4E32-9FB1-E04F55A9E407}" presName="vert1" presStyleCnt="0"/>
      <dgm:spPr/>
    </dgm:pt>
  </dgm:ptLst>
  <dgm:cxnLst>
    <dgm:cxn modelId="{489EAE28-2A80-4BC2-9C6B-AACD5E9FA630}" srcId="{92AD3DBC-3599-4DED-A0D7-22677180159A}" destId="{4C01E0B9-730D-4717-87D6-4BF37027DE69}" srcOrd="1" destOrd="0" parTransId="{8E2060E5-1A47-4EC2-9F15-BA5008F3AE46}" sibTransId="{0D7E1702-2ECB-4BB0-8068-07F60BAC0D10}"/>
    <dgm:cxn modelId="{8689713E-1DE5-4F69-820E-A9A3F3AD78D0}" srcId="{92AD3DBC-3599-4DED-A0D7-22677180159A}" destId="{34276F5E-3EFC-42E2-961B-8541D92BF097}" srcOrd="2" destOrd="0" parTransId="{EB83434A-E150-442A-A4EE-D0C0D7A20F7F}" sibTransId="{0DC44097-1E1D-49AC-9A08-6644BF5B62C7}"/>
    <dgm:cxn modelId="{5104855E-5507-4338-98E9-F5FE60558B76}" type="presOf" srcId="{92AD3DBC-3599-4DED-A0D7-22677180159A}" destId="{1F9D2B99-BBA9-4799-9BB0-6D991CFDF285}" srcOrd="0" destOrd="0" presId="urn:microsoft.com/office/officeart/2008/layout/LinedList"/>
    <dgm:cxn modelId="{8D45F86F-3FCA-444B-95DD-0B5F3D3D1689}" srcId="{92AD3DBC-3599-4DED-A0D7-22677180159A}" destId="{8F4DEFC1-3740-49EB-A594-4BB821B7E4BC}" srcOrd="0" destOrd="0" parTransId="{448A25D5-DA2B-4D40-ADF2-114BDAA8D5F7}" sibTransId="{E6A27E49-1B85-4DAE-824B-9936B269A17E}"/>
    <dgm:cxn modelId="{5C3A4B58-45CE-4652-BE70-4B80E1D47C2C}" type="presOf" srcId="{8F4DEFC1-3740-49EB-A594-4BB821B7E4BC}" destId="{FA99FB1C-C5B8-4637-840C-9A2939A7D293}" srcOrd="0" destOrd="0" presId="urn:microsoft.com/office/officeart/2008/layout/LinedList"/>
    <dgm:cxn modelId="{E3F07BC4-BFE7-4271-B11E-7B79EABB1EC5}" type="presOf" srcId="{4C01E0B9-730D-4717-87D6-4BF37027DE69}" destId="{92EAFED9-7DF2-40E1-9764-774E8CDDFCEE}" srcOrd="0" destOrd="0" presId="urn:microsoft.com/office/officeart/2008/layout/LinedList"/>
    <dgm:cxn modelId="{E5B212CC-1A89-402C-8E91-B8436F87EEBE}" type="presOf" srcId="{34276F5E-3EFC-42E2-961B-8541D92BF097}" destId="{50058BBB-99AA-4C5C-9C98-C78A21F6E60E}" srcOrd="0" destOrd="0" presId="urn:microsoft.com/office/officeart/2008/layout/LinedList"/>
    <dgm:cxn modelId="{D4383BE3-CFEF-46D5-8E8C-09257D6A9AFF}" srcId="{92AD3DBC-3599-4DED-A0D7-22677180159A}" destId="{4F08FE30-9660-4E32-9FB1-E04F55A9E407}" srcOrd="3" destOrd="0" parTransId="{B44A441F-790E-4320-B1E2-2E9194396394}" sibTransId="{7E324091-552D-42F4-A929-0E7798357A96}"/>
    <dgm:cxn modelId="{D84A31EF-FB78-403E-93FA-1297C512FA2E}" type="presOf" srcId="{4F08FE30-9660-4E32-9FB1-E04F55A9E407}" destId="{A6DA00BA-D3DD-49F4-8C72-B513CDB43EF0}" srcOrd="0" destOrd="0" presId="urn:microsoft.com/office/officeart/2008/layout/LinedList"/>
    <dgm:cxn modelId="{EB19E363-CA6B-4F4F-A170-45398F895D69}" type="presParOf" srcId="{1F9D2B99-BBA9-4799-9BB0-6D991CFDF285}" destId="{A4CBDBAC-9F2B-444F-A157-A59B91FFF76D}" srcOrd="0" destOrd="0" presId="urn:microsoft.com/office/officeart/2008/layout/LinedList"/>
    <dgm:cxn modelId="{5A1A6136-1C4C-4EBC-8153-CCDECF181555}" type="presParOf" srcId="{1F9D2B99-BBA9-4799-9BB0-6D991CFDF285}" destId="{27EBF4EE-1F53-4A58-B8A3-782C9DE77E04}" srcOrd="1" destOrd="0" presId="urn:microsoft.com/office/officeart/2008/layout/LinedList"/>
    <dgm:cxn modelId="{AED1A121-E08D-4604-87DE-5286B8517B34}" type="presParOf" srcId="{27EBF4EE-1F53-4A58-B8A3-782C9DE77E04}" destId="{FA99FB1C-C5B8-4637-840C-9A2939A7D293}" srcOrd="0" destOrd="0" presId="urn:microsoft.com/office/officeart/2008/layout/LinedList"/>
    <dgm:cxn modelId="{33F80B37-2210-4511-A263-B7A40EFBF4E0}" type="presParOf" srcId="{27EBF4EE-1F53-4A58-B8A3-782C9DE77E04}" destId="{4FEC01AF-9034-4075-87C9-DE56BC6AB8CB}" srcOrd="1" destOrd="0" presId="urn:microsoft.com/office/officeart/2008/layout/LinedList"/>
    <dgm:cxn modelId="{E3C00671-FE62-43C9-8E52-850C3A436243}" type="presParOf" srcId="{1F9D2B99-BBA9-4799-9BB0-6D991CFDF285}" destId="{C1C20903-758B-4046-BDC3-5CD4B87FB970}" srcOrd="2" destOrd="0" presId="urn:microsoft.com/office/officeart/2008/layout/LinedList"/>
    <dgm:cxn modelId="{155ACD99-D17E-4347-A5BE-B3CA0E25BE29}" type="presParOf" srcId="{1F9D2B99-BBA9-4799-9BB0-6D991CFDF285}" destId="{D70CF87D-B56F-4C2B-A5C0-E4F6435B3D4C}" srcOrd="3" destOrd="0" presId="urn:microsoft.com/office/officeart/2008/layout/LinedList"/>
    <dgm:cxn modelId="{98FCC77C-EF96-4684-A587-1C387528772B}" type="presParOf" srcId="{D70CF87D-B56F-4C2B-A5C0-E4F6435B3D4C}" destId="{92EAFED9-7DF2-40E1-9764-774E8CDDFCEE}" srcOrd="0" destOrd="0" presId="urn:microsoft.com/office/officeart/2008/layout/LinedList"/>
    <dgm:cxn modelId="{9861C86B-FEA4-4780-B078-EB25B2816007}" type="presParOf" srcId="{D70CF87D-B56F-4C2B-A5C0-E4F6435B3D4C}" destId="{F02A33D1-E566-49C7-A105-F6A4C34C7030}" srcOrd="1" destOrd="0" presId="urn:microsoft.com/office/officeart/2008/layout/LinedList"/>
    <dgm:cxn modelId="{4FBA7E23-ED87-4657-B459-F7EA66DF6550}" type="presParOf" srcId="{1F9D2B99-BBA9-4799-9BB0-6D991CFDF285}" destId="{B9124039-CAB3-4304-94D1-86AF581A78BA}" srcOrd="4" destOrd="0" presId="urn:microsoft.com/office/officeart/2008/layout/LinedList"/>
    <dgm:cxn modelId="{15558EC3-3749-475C-A10C-C0A9D25C76FE}" type="presParOf" srcId="{1F9D2B99-BBA9-4799-9BB0-6D991CFDF285}" destId="{391AFFA5-320B-456A-AEAF-72E0E0EF231B}" srcOrd="5" destOrd="0" presId="urn:microsoft.com/office/officeart/2008/layout/LinedList"/>
    <dgm:cxn modelId="{AF80CD2D-8451-4914-B6F9-11CF6AC5749A}" type="presParOf" srcId="{391AFFA5-320B-456A-AEAF-72E0E0EF231B}" destId="{50058BBB-99AA-4C5C-9C98-C78A21F6E60E}" srcOrd="0" destOrd="0" presId="urn:microsoft.com/office/officeart/2008/layout/LinedList"/>
    <dgm:cxn modelId="{60A3EC37-8CD3-4630-8C09-8E12A6A73C6F}" type="presParOf" srcId="{391AFFA5-320B-456A-AEAF-72E0E0EF231B}" destId="{0E661DCF-F91A-42D7-8DAA-252D2DC0BB9F}" srcOrd="1" destOrd="0" presId="urn:microsoft.com/office/officeart/2008/layout/LinedList"/>
    <dgm:cxn modelId="{2F680E67-6D4A-4349-A8DB-AF2B5DEDE7E9}" type="presParOf" srcId="{1F9D2B99-BBA9-4799-9BB0-6D991CFDF285}" destId="{8979B24A-DE02-43A1-836F-28D63B0DB7D7}" srcOrd="6" destOrd="0" presId="urn:microsoft.com/office/officeart/2008/layout/LinedList"/>
    <dgm:cxn modelId="{06AAAC75-339C-4D64-9812-120065E26A42}" type="presParOf" srcId="{1F9D2B99-BBA9-4799-9BB0-6D991CFDF285}" destId="{C3B05079-0894-4F0F-BC26-D1FCD339CD9F}" srcOrd="7" destOrd="0" presId="urn:microsoft.com/office/officeart/2008/layout/LinedList"/>
    <dgm:cxn modelId="{BBFD5DBD-2517-4541-A495-7A427B54124B}" type="presParOf" srcId="{C3B05079-0894-4F0F-BC26-D1FCD339CD9F}" destId="{A6DA00BA-D3DD-49F4-8C72-B513CDB43EF0}" srcOrd="0" destOrd="0" presId="urn:microsoft.com/office/officeart/2008/layout/LinedList"/>
    <dgm:cxn modelId="{CFA8AF23-1BFB-4AF5-92E7-04BD78A34A7F}" type="presParOf" srcId="{C3B05079-0894-4F0F-BC26-D1FCD339CD9F}" destId="{B856F4F7-B062-47C3-AE30-F821880DDB1A}" srcOrd="1" destOrd="0" presId="urn:microsoft.com/office/officeart/2008/layout/LinedList"/>
  </dgm:cxnLst>
  <dgm:bg>
    <a:solidFill>
      <a:schemeClr val="bg2"/>
    </a:solidFill>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3FCB880-D913-4811-8ACB-5590C9CC5AB7}"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B4434178-9043-4475-8412-7FC2D0E9A30B}">
      <dgm:prSet/>
      <dgm:spPr/>
      <dgm:t>
        <a:bodyPr/>
        <a:lstStyle/>
        <a:p>
          <a:pPr rtl="0"/>
          <a:r>
            <a:rPr lang="en-US" dirty="0"/>
            <a:t>Setting goals affects outcomes in four ways:</a:t>
          </a:r>
        </a:p>
      </dgm:t>
    </dgm:pt>
    <dgm:pt modelId="{CBB09694-CD71-4365-BB6C-22DE8BF71608}" type="parTrans" cxnId="{C5EDA92C-9187-439F-8514-6BF4A63E69B3}">
      <dgm:prSet/>
      <dgm:spPr/>
      <dgm:t>
        <a:bodyPr/>
        <a:lstStyle/>
        <a:p>
          <a:endParaRPr lang="en-US"/>
        </a:p>
      </dgm:t>
    </dgm:pt>
    <dgm:pt modelId="{ADE1407B-9696-4AEE-ABE8-5C6B773982DC}" type="sibTrans" cxnId="{C5EDA92C-9187-439F-8514-6BF4A63E69B3}">
      <dgm:prSet/>
      <dgm:spPr/>
      <dgm:t>
        <a:bodyPr/>
        <a:lstStyle/>
        <a:p>
          <a:endParaRPr lang="en-US"/>
        </a:p>
      </dgm:t>
    </dgm:pt>
    <dgm:pt modelId="{523408A5-189E-4F6B-B73A-B94FB4881A96}" type="pres">
      <dgm:prSet presAssocID="{23FCB880-D913-4811-8ACB-5590C9CC5AB7}" presName="Name0" presStyleCnt="0">
        <dgm:presLayoutVars>
          <dgm:dir/>
          <dgm:resizeHandles val="exact"/>
        </dgm:presLayoutVars>
      </dgm:prSet>
      <dgm:spPr/>
    </dgm:pt>
    <dgm:pt modelId="{1E02B81B-E2C8-4525-9E19-694F5EE1F7AB}" type="pres">
      <dgm:prSet presAssocID="{B4434178-9043-4475-8412-7FC2D0E9A30B}" presName="node" presStyleLbl="node1" presStyleIdx="0" presStyleCnt="1" custScaleX="79388" custScaleY="213721">
        <dgm:presLayoutVars>
          <dgm:bulletEnabled val="1"/>
        </dgm:presLayoutVars>
      </dgm:prSet>
      <dgm:spPr/>
    </dgm:pt>
  </dgm:ptLst>
  <dgm:cxnLst>
    <dgm:cxn modelId="{E946CE0D-BAE0-4C1F-842A-2664FE3123A1}" type="presOf" srcId="{B4434178-9043-4475-8412-7FC2D0E9A30B}" destId="{1E02B81B-E2C8-4525-9E19-694F5EE1F7AB}" srcOrd="0" destOrd="0" presId="urn:microsoft.com/office/officeart/2005/8/layout/process1"/>
    <dgm:cxn modelId="{C5EDA92C-9187-439F-8514-6BF4A63E69B3}" srcId="{23FCB880-D913-4811-8ACB-5590C9CC5AB7}" destId="{B4434178-9043-4475-8412-7FC2D0E9A30B}" srcOrd="0" destOrd="0" parTransId="{CBB09694-CD71-4365-BB6C-22DE8BF71608}" sibTransId="{ADE1407B-9696-4AEE-ABE8-5C6B773982DC}"/>
    <dgm:cxn modelId="{EC786C85-B258-4D4C-97B4-904F0CAC37A0}" type="presOf" srcId="{23FCB880-D913-4811-8ACB-5590C9CC5AB7}" destId="{523408A5-189E-4F6B-B73A-B94FB4881A96}" srcOrd="0" destOrd="0" presId="urn:microsoft.com/office/officeart/2005/8/layout/process1"/>
    <dgm:cxn modelId="{7A303952-3D2E-43EE-9889-76671DE7CB06}" type="presParOf" srcId="{523408A5-189E-4F6B-B73A-B94FB4881A96}" destId="{1E02B81B-E2C8-4525-9E19-694F5EE1F7AB}" srcOrd="0" destOrd="0" presId="urn:microsoft.com/office/officeart/2005/8/layout/process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E91445D-45E7-4251-9A51-B7C2216EEB7F}" type="doc">
      <dgm:prSet loTypeId="urn:microsoft.com/office/officeart/2005/8/layout/arrow4" loCatId="relationship" qsTypeId="urn:microsoft.com/office/officeart/2005/8/quickstyle/simple1" qsCatId="simple" csTypeId="urn:microsoft.com/office/officeart/2005/8/colors/colorful2" csCatId="colorful" phldr="1"/>
      <dgm:spPr/>
      <dgm:t>
        <a:bodyPr/>
        <a:lstStyle/>
        <a:p>
          <a:endParaRPr lang="en-US"/>
        </a:p>
      </dgm:t>
    </dgm:pt>
    <dgm:pt modelId="{68759E24-1430-4CAB-9B7E-460416EB397D}">
      <dgm:prSet custT="1"/>
      <dgm:spPr/>
      <dgm:t>
        <a:bodyPr/>
        <a:lstStyle/>
        <a:p>
          <a:pPr rtl="0"/>
          <a:r>
            <a:rPr lang="en-US" sz="1800" dirty="0"/>
            <a:t>mastery-approach oriented students are interested in truly mastering an academic task</a:t>
          </a:r>
        </a:p>
      </dgm:t>
    </dgm:pt>
    <dgm:pt modelId="{CE0F593C-3AE7-4384-B0F8-FFDF8EBFA1AC}" type="parTrans" cxnId="{83988348-A136-4AB9-A500-6FF4960512F2}">
      <dgm:prSet/>
      <dgm:spPr/>
      <dgm:t>
        <a:bodyPr/>
        <a:lstStyle/>
        <a:p>
          <a:endParaRPr lang="en-US"/>
        </a:p>
      </dgm:t>
    </dgm:pt>
    <dgm:pt modelId="{0AA26E77-1EBD-42F4-B422-7BED8F870C71}" type="sibTrans" cxnId="{83988348-A136-4AB9-A500-6FF4960512F2}">
      <dgm:prSet/>
      <dgm:spPr/>
      <dgm:t>
        <a:bodyPr/>
        <a:lstStyle/>
        <a:p>
          <a:endParaRPr lang="en-US"/>
        </a:p>
      </dgm:t>
    </dgm:pt>
    <dgm:pt modelId="{A838DBF9-5259-44E4-B06C-687A0F4B74A1}">
      <dgm:prSet custT="1"/>
      <dgm:spPr/>
      <dgm:t>
        <a:bodyPr/>
        <a:lstStyle/>
        <a:p>
          <a:pPr rtl="0"/>
          <a:r>
            <a:rPr lang="en-US" sz="1800" dirty="0"/>
            <a:t>mastery-avoid oriented students are interested in avoiding misunderstanding the task. </a:t>
          </a:r>
        </a:p>
      </dgm:t>
    </dgm:pt>
    <dgm:pt modelId="{77E19274-8173-452A-92F2-7974E41972C5}" type="parTrans" cxnId="{399AAEE3-0854-46FE-B0BC-CCEEF236B818}">
      <dgm:prSet/>
      <dgm:spPr/>
      <dgm:t>
        <a:bodyPr/>
        <a:lstStyle/>
        <a:p>
          <a:endParaRPr lang="en-US"/>
        </a:p>
      </dgm:t>
    </dgm:pt>
    <dgm:pt modelId="{D8886CF0-ACFA-4DF1-8ED8-0630ADF6BD06}" type="sibTrans" cxnId="{399AAEE3-0854-46FE-B0BC-CCEEF236B818}">
      <dgm:prSet/>
      <dgm:spPr/>
      <dgm:t>
        <a:bodyPr/>
        <a:lstStyle/>
        <a:p>
          <a:endParaRPr lang="en-US"/>
        </a:p>
      </dgm:t>
    </dgm:pt>
    <dgm:pt modelId="{4F50CD99-F5B0-406E-B8F9-57C4E9EF4C4F}" type="pres">
      <dgm:prSet presAssocID="{7E91445D-45E7-4251-9A51-B7C2216EEB7F}" presName="compositeShape" presStyleCnt="0">
        <dgm:presLayoutVars>
          <dgm:chMax val="2"/>
          <dgm:dir/>
          <dgm:resizeHandles val="exact"/>
        </dgm:presLayoutVars>
      </dgm:prSet>
      <dgm:spPr/>
    </dgm:pt>
    <dgm:pt modelId="{908D1000-EB70-458B-BDC4-9BF48526021E}" type="pres">
      <dgm:prSet presAssocID="{68759E24-1430-4CAB-9B7E-460416EB397D}" presName="upArrow" presStyleLbl="node1" presStyleIdx="0" presStyleCnt="2"/>
      <dgm:spPr/>
    </dgm:pt>
    <dgm:pt modelId="{94F9E788-C7A4-4BF5-8834-05D749BC0C05}" type="pres">
      <dgm:prSet presAssocID="{68759E24-1430-4CAB-9B7E-460416EB397D}" presName="upArrowText" presStyleLbl="revTx" presStyleIdx="0" presStyleCnt="2">
        <dgm:presLayoutVars>
          <dgm:chMax val="0"/>
          <dgm:bulletEnabled val="1"/>
        </dgm:presLayoutVars>
      </dgm:prSet>
      <dgm:spPr/>
    </dgm:pt>
    <dgm:pt modelId="{96CA5174-36FA-4A6C-8DBD-86CF858FAF43}" type="pres">
      <dgm:prSet presAssocID="{A838DBF9-5259-44E4-B06C-687A0F4B74A1}" presName="downArrow" presStyleLbl="node1" presStyleIdx="1" presStyleCnt="2"/>
      <dgm:spPr/>
    </dgm:pt>
    <dgm:pt modelId="{ABC28B11-9FCA-4CFD-9A78-D893C816D4F9}" type="pres">
      <dgm:prSet presAssocID="{A838DBF9-5259-44E4-B06C-687A0F4B74A1}" presName="downArrowText" presStyleLbl="revTx" presStyleIdx="1" presStyleCnt="2">
        <dgm:presLayoutVars>
          <dgm:chMax val="0"/>
          <dgm:bulletEnabled val="1"/>
        </dgm:presLayoutVars>
      </dgm:prSet>
      <dgm:spPr/>
    </dgm:pt>
  </dgm:ptLst>
  <dgm:cxnLst>
    <dgm:cxn modelId="{2274B430-1D88-4ECD-B11F-C1CBEAE946AA}" type="presOf" srcId="{68759E24-1430-4CAB-9B7E-460416EB397D}" destId="{94F9E788-C7A4-4BF5-8834-05D749BC0C05}" srcOrd="0" destOrd="0" presId="urn:microsoft.com/office/officeart/2005/8/layout/arrow4"/>
    <dgm:cxn modelId="{83988348-A136-4AB9-A500-6FF4960512F2}" srcId="{7E91445D-45E7-4251-9A51-B7C2216EEB7F}" destId="{68759E24-1430-4CAB-9B7E-460416EB397D}" srcOrd="0" destOrd="0" parTransId="{CE0F593C-3AE7-4384-B0F8-FFDF8EBFA1AC}" sibTransId="{0AA26E77-1EBD-42F4-B422-7BED8F870C71}"/>
    <dgm:cxn modelId="{697C0355-65A4-4C99-9D30-8008AE799FFB}" type="presOf" srcId="{7E91445D-45E7-4251-9A51-B7C2216EEB7F}" destId="{4F50CD99-F5B0-406E-B8F9-57C4E9EF4C4F}" srcOrd="0" destOrd="0" presId="urn:microsoft.com/office/officeart/2005/8/layout/arrow4"/>
    <dgm:cxn modelId="{F101B7B4-F462-4F5F-AE4E-BB0A77F6773F}" type="presOf" srcId="{A838DBF9-5259-44E4-B06C-687A0F4B74A1}" destId="{ABC28B11-9FCA-4CFD-9A78-D893C816D4F9}" srcOrd="0" destOrd="0" presId="urn:microsoft.com/office/officeart/2005/8/layout/arrow4"/>
    <dgm:cxn modelId="{399AAEE3-0854-46FE-B0BC-CCEEF236B818}" srcId="{7E91445D-45E7-4251-9A51-B7C2216EEB7F}" destId="{A838DBF9-5259-44E4-B06C-687A0F4B74A1}" srcOrd="1" destOrd="0" parTransId="{77E19274-8173-452A-92F2-7974E41972C5}" sibTransId="{D8886CF0-ACFA-4DF1-8ED8-0630ADF6BD06}"/>
    <dgm:cxn modelId="{43F54254-4637-45CB-B092-1EFC0426BCF5}" type="presParOf" srcId="{4F50CD99-F5B0-406E-B8F9-57C4E9EF4C4F}" destId="{908D1000-EB70-458B-BDC4-9BF48526021E}" srcOrd="0" destOrd="0" presId="urn:microsoft.com/office/officeart/2005/8/layout/arrow4"/>
    <dgm:cxn modelId="{CC2EF23C-0F88-4A06-BA6D-6BA89962ACFE}" type="presParOf" srcId="{4F50CD99-F5B0-406E-B8F9-57C4E9EF4C4F}" destId="{94F9E788-C7A4-4BF5-8834-05D749BC0C05}" srcOrd="1" destOrd="0" presId="urn:microsoft.com/office/officeart/2005/8/layout/arrow4"/>
    <dgm:cxn modelId="{FBB9B952-AF97-4A43-B7E0-4BE17F4616EB}" type="presParOf" srcId="{4F50CD99-F5B0-406E-B8F9-57C4E9EF4C4F}" destId="{96CA5174-36FA-4A6C-8DBD-86CF858FAF43}" srcOrd="2" destOrd="0" presId="urn:microsoft.com/office/officeart/2005/8/layout/arrow4"/>
    <dgm:cxn modelId="{D2D9FD6F-F839-446F-ADC0-C61D4BB5CCE5}" type="presParOf" srcId="{4F50CD99-F5B0-406E-B8F9-57C4E9EF4C4F}" destId="{ABC28B11-9FCA-4CFD-9A78-D893C816D4F9}" srcOrd="3" destOrd="0" presId="urn:microsoft.com/office/officeart/2005/8/layout/arrow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85C5AAF-7DE5-4A96-845F-90C3BC204820}" type="doc">
      <dgm:prSet loTypeId="urn:microsoft.com/office/officeart/2005/8/layout/arrow4" loCatId="relationship" qsTypeId="urn:microsoft.com/office/officeart/2005/8/quickstyle/simple1" qsCatId="simple" csTypeId="urn:microsoft.com/office/officeart/2005/8/colors/colorful1" csCatId="colorful" phldr="1"/>
      <dgm:spPr/>
      <dgm:t>
        <a:bodyPr/>
        <a:lstStyle/>
        <a:p>
          <a:endParaRPr lang="en-US"/>
        </a:p>
      </dgm:t>
    </dgm:pt>
    <dgm:pt modelId="{D4C0B2E4-E5E8-4478-B132-4146BB917949}">
      <dgm:prSet/>
      <dgm:spPr/>
      <dgm:t>
        <a:bodyPr/>
        <a:lstStyle/>
        <a:p>
          <a:pPr rtl="0"/>
          <a:r>
            <a:rPr lang="en-US" dirty="0"/>
            <a:t>performance-approach oriented students are interested in demonstrating that they are more competent than other students (i.e., have more ability than others)</a:t>
          </a:r>
        </a:p>
      </dgm:t>
    </dgm:pt>
    <dgm:pt modelId="{3623107A-1DF6-42AB-926A-33E2A5FBCDF6}" type="parTrans" cxnId="{5FAB1B3C-FC58-456A-A9AB-358A744438DF}">
      <dgm:prSet/>
      <dgm:spPr/>
      <dgm:t>
        <a:bodyPr/>
        <a:lstStyle/>
        <a:p>
          <a:endParaRPr lang="en-US"/>
        </a:p>
      </dgm:t>
    </dgm:pt>
    <dgm:pt modelId="{C074F2AE-57D7-4F81-8F15-27508BF677EC}" type="sibTrans" cxnId="{5FAB1B3C-FC58-456A-A9AB-358A744438DF}">
      <dgm:prSet/>
      <dgm:spPr/>
      <dgm:t>
        <a:bodyPr/>
        <a:lstStyle/>
        <a:p>
          <a:endParaRPr lang="en-US"/>
        </a:p>
      </dgm:t>
    </dgm:pt>
    <dgm:pt modelId="{4EFEB116-57A7-4F54-B737-A09AE69A0DD0}">
      <dgm:prSet/>
      <dgm:spPr/>
      <dgm:t>
        <a:bodyPr/>
        <a:lstStyle/>
        <a:p>
          <a:pPr rtl="0"/>
          <a:r>
            <a:rPr lang="en-US" dirty="0"/>
            <a:t>performance-avoid oriented students are interested in avoiding appearing incompetent or stupid</a:t>
          </a:r>
        </a:p>
      </dgm:t>
    </dgm:pt>
    <dgm:pt modelId="{748B6FBE-9A54-440F-B951-27A604746135}" type="parTrans" cxnId="{9CE2DDDE-5DCE-4865-843E-523E448314CE}">
      <dgm:prSet/>
      <dgm:spPr/>
      <dgm:t>
        <a:bodyPr/>
        <a:lstStyle/>
        <a:p>
          <a:endParaRPr lang="en-US"/>
        </a:p>
      </dgm:t>
    </dgm:pt>
    <dgm:pt modelId="{A9D89553-F1AE-431D-8A7F-1062A7B8AEDE}" type="sibTrans" cxnId="{9CE2DDDE-5DCE-4865-843E-523E448314CE}">
      <dgm:prSet/>
      <dgm:spPr/>
      <dgm:t>
        <a:bodyPr/>
        <a:lstStyle/>
        <a:p>
          <a:endParaRPr lang="en-US"/>
        </a:p>
      </dgm:t>
    </dgm:pt>
    <dgm:pt modelId="{B0BBA503-1215-4DAA-AA9F-F1A7AFFA2921}" type="pres">
      <dgm:prSet presAssocID="{985C5AAF-7DE5-4A96-845F-90C3BC204820}" presName="compositeShape" presStyleCnt="0">
        <dgm:presLayoutVars>
          <dgm:chMax val="2"/>
          <dgm:dir/>
          <dgm:resizeHandles val="exact"/>
        </dgm:presLayoutVars>
      </dgm:prSet>
      <dgm:spPr/>
    </dgm:pt>
    <dgm:pt modelId="{5E094E9C-36E3-4262-BB26-E7244BFDD469}" type="pres">
      <dgm:prSet presAssocID="{D4C0B2E4-E5E8-4478-B132-4146BB917949}" presName="upArrow" presStyleLbl="node1" presStyleIdx="0" presStyleCnt="2"/>
      <dgm:spPr/>
    </dgm:pt>
    <dgm:pt modelId="{F7786FA1-0924-4068-B24D-326ACABCF20E}" type="pres">
      <dgm:prSet presAssocID="{D4C0B2E4-E5E8-4478-B132-4146BB917949}" presName="upArrowText" presStyleLbl="revTx" presStyleIdx="0" presStyleCnt="2" custScaleY="86282">
        <dgm:presLayoutVars>
          <dgm:chMax val="0"/>
          <dgm:bulletEnabled val="1"/>
        </dgm:presLayoutVars>
      </dgm:prSet>
      <dgm:spPr/>
    </dgm:pt>
    <dgm:pt modelId="{7BE8391A-0684-42D1-906A-9D8351FF2F9B}" type="pres">
      <dgm:prSet presAssocID="{4EFEB116-57A7-4F54-B737-A09AE69A0DD0}" presName="downArrow" presStyleLbl="node1" presStyleIdx="1" presStyleCnt="2"/>
      <dgm:spPr/>
    </dgm:pt>
    <dgm:pt modelId="{2281779A-EBB8-4EBC-AC89-D5B400E66251}" type="pres">
      <dgm:prSet presAssocID="{4EFEB116-57A7-4F54-B737-A09AE69A0DD0}" presName="downArrowText" presStyleLbl="revTx" presStyleIdx="1" presStyleCnt="2">
        <dgm:presLayoutVars>
          <dgm:chMax val="0"/>
          <dgm:bulletEnabled val="1"/>
        </dgm:presLayoutVars>
      </dgm:prSet>
      <dgm:spPr/>
    </dgm:pt>
  </dgm:ptLst>
  <dgm:cxnLst>
    <dgm:cxn modelId="{5FAB1B3C-FC58-456A-A9AB-358A744438DF}" srcId="{985C5AAF-7DE5-4A96-845F-90C3BC204820}" destId="{D4C0B2E4-E5E8-4478-B132-4146BB917949}" srcOrd="0" destOrd="0" parTransId="{3623107A-1DF6-42AB-926A-33E2A5FBCDF6}" sibTransId="{C074F2AE-57D7-4F81-8F15-27508BF677EC}"/>
    <dgm:cxn modelId="{36D79689-FB8C-4A50-892D-F5278827CAF4}" type="presOf" srcId="{4EFEB116-57A7-4F54-B737-A09AE69A0DD0}" destId="{2281779A-EBB8-4EBC-AC89-D5B400E66251}" srcOrd="0" destOrd="0" presId="urn:microsoft.com/office/officeart/2005/8/layout/arrow4"/>
    <dgm:cxn modelId="{F54365BB-C7C5-4230-B083-4D01DA8BE340}" type="presOf" srcId="{D4C0B2E4-E5E8-4478-B132-4146BB917949}" destId="{F7786FA1-0924-4068-B24D-326ACABCF20E}" srcOrd="0" destOrd="0" presId="urn:microsoft.com/office/officeart/2005/8/layout/arrow4"/>
    <dgm:cxn modelId="{9CE2DDDE-5DCE-4865-843E-523E448314CE}" srcId="{985C5AAF-7DE5-4A96-845F-90C3BC204820}" destId="{4EFEB116-57A7-4F54-B737-A09AE69A0DD0}" srcOrd="1" destOrd="0" parTransId="{748B6FBE-9A54-440F-B951-27A604746135}" sibTransId="{A9D89553-F1AE-431D-8A7F-1062A7B8AEDE}"/>
    <dgm:cxn modelId="{8D4255E3-C75C-41C9-B527-2CB09050B0AB}" type="presOf" srcId="{985C5AAF-7DE5-4A96-845F-90C3BC204820}" destId="{B0BBA503-1215-4DAA-AA9F-F1A7AFFA2921}" srcOrd="0" destOrd="0" presId="urn:microsoft.com/office/officeart/2005/8/layout/arrow4"/>
    <dgm:cxn modelId="{0312A7C7-F1A4-413B-AA83-F1100DD78D0F}" type="presParOf" srcId="{B0BBA503-1215-4DAA-AA9F-F1A7AFFA2921}" destId="{5E094E9C-36E3-4262-BB26-E7244BFDD469}" srcOrd="0" destOrd="0" presId="urn:microsoft.com/office/officeart/2005/8/layout/arrow4"/>
    <dgm:cxn modelId="{870CB446-9827-43BE-8B67-913933CC2BFE}" type="presParOf" srcId="{B0BBA503-1215-4DAA-AA9F-F1A7AFFA2921}" destId="{F7786FA1-0924-4068-B24D-326ACABCF20E}" srcOrd="1" destOrd="0" presId="urn:microsoft.com/office/officeart/2005/8/layout/arrow4"/>
    <dgm:cxn modelId="{4D66DCC1-F725-4B37-9656-A87813AF51F4}" type="presParOf" srcId="{B0BBA503-1215-4DAA-AA9F-F1A7AFFA2921}" destId="{7BE8391A-0684-42D1-906A-9D8351FF2F9B}" srcOrd="2" destOrd="0" presId="urn:microsoft.com/office/officeart/2005/8/layout/arrow4"/>
    <dgm:cxn modelId="{10684572-B8C1-4279-A819-CB8974312E0A}" type="presParOf" srcId="{B0BBA503-1215-4DAA-AA9F-F1A7AFFA2921}" destId="{2281779A-EBB8-4EBC-AC89-D5B400E66251}" srcOrd="3" destOrd="0" presId="urn:microsoft.com/office/officeart/2005/8/layout/arrow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89CA4E7-F72F-466F-974F-9679FC992C2E}"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US"/>
        </a:p>
      </dgm:t>
    </dgm:pt>
    <dgm:pt modelId="{82DB0230-365E-4E95-AAA4-2F3CAF4E550B}">
      <dgm:prSet/>
      <dgm:spPr/>
      <dgm:t>
        <a:bodyPr/>
        <a:lstStyle/>
        <a:p>
          <a:pPr rtl="0"/>
          <a:r>
            <a:rPr lang="en-US" dirty="0"/>
            <a:t>Mastery approach: Jennifer's goal in French class is to become fluent in the language because she is interested in the language and wants to be able to converse with others and read French literature.</a:t>
          </a:r>
        </a:p>
      </dgm:t>
    </dgm:pt>
    <dgm:pt modelId="{4D0370D2-0FAC-4377-ABEF-DDD0A529E9BB}" type="parTrans" cxnId="{7E8E5925-2D54-4900-9E6B-F49120DBC2B9}">
      <dgm:prSet/>
      <dgm:spPr/>
      <dgm:t>
        <a:bodyPr/>
        <a:lstStyle/>
        <a:p>
          <a:endParaRPr lang="en-US"/>
        </a:p>
      </dgm:t>
    </dgm:pt>
    <dgm:pt modelId="{9ABF18FF-AB11-487F-909A-106A2B27AE14}" type="sibTrans" cxnId="{7E8E5925-2D54-4900-9E6B-F49120DBC2B9}">
      <dgm:prSet/>
      <dgm:spPr/>
      <dgm:t>
        <a:bodyPr/>
        <a:lstStyle/>
        <a:p>
          <a:endParaRPr lang="en-US"/>
        </a:p>
      </dgm:t>
    </dgm:pt>
    <dgm:pt modelId="{6CA4BBEC-66F7-4FA2-9AB7-FA5FDED07119}">
      <dgm:prSet/>
      <dgm:spPr/>
      <dgm:t>
        <a:bodyPr/>
        <a:lstStyle/>
        <a:p>
          <a:pPr rtl="0"/>
          <a:r>
            <a:rPr lang="en-US" dirty="0"/>
            <a:t>Mastery avoid: Jason's goal in French class is to avoid misunderstanding the grammatical lessons presented by his teacher.</a:t>
          </a:r>
        </a:p>
      </dgm:t>
    </dgm:pt>
    <dgm:pt modelId="{A5FA0120-3F22-402D-9244-80E5CD034070}" type="parTrans" cxnId="{E9C1ACE4-9A1E-4C9D-9365-065031E6487E}">
      <dgm:prSet/>
      <dgm:spPr/>
      <dgm:t>
        <a:bodyPr/>
        <a:lstStyle/>
        <a:p>
          <a:endParaRPr lang="en-US"/>
        </a:p>
      </dgm:t>
    </dgm:pt>
    <dgm:pt modelId="{997ABA11-9DB3-4925-9E7F-74564568C5C9}" type="sibTrans" cxnId="{E9C1ACE4-9A1E-4C9D-9365-065031E6487E}">
      <dgm:prSet/>
      <dgm:spPr/>
      <dgm:t>
        <a:bodyPr/>
        <a:lstStyle/>
        <a:p>
          <a:endParaRPr lang="en-US"/>
        </a:p>
      </dgm:t>
    </dgm:pt>
    <dgm:pt modelId="{0423E55E-88B1-4C01-A73F-EBA39CF53F7E}">
      <dgm:prSet/>
      <dgm:spPr/>
      <dgm:t>
        <a:bodyPr/>
        <a:lstStyle/>
        <a:p>
          <a:pPr rtl="0"/>
          <a:r>
            <a:rPr lang="en-US" dirty="0"/>
            <a:t>Performance approach: Hailey's goal in French class is to demonstrate to her teacher and to other students that she is better at speaking French than many of her classmates.</a:t>
          </a:r>
        </a:p>
      </dgm:t>
    </dgm:pt>
    <dgm:pt modelId="{609AB367-E087-46D3-9C28-A8BBE4EBBAB7}" type="parTrans" cxnId="{AFE9DABD-4C68-4F23-8A5E-EAB6C75EF681}">
      <dgm:prSet/>
      <dgm:spPr/>
      <dgm:t>
        <a:bodyPr/>
        <a:lstStyle/>
        <a:p>
          <a:endParaRPr lang="en-US"/>
        </a:p>
      </dgm:t>
    </dgm:pt>
    <dgm:pt modelId="{4D5E0AA9-5CE2-4F6A-80FF-175CF3A0F3D8}" type="sibTrans" cxnId="{AFE9DABD-4C68-4F23-8A5E-EAB6C75EF681}">
      <dgm:prSet/>
      <dgm:spPr/>
      <dgm:t>
        <a:bodyPr/>
        <a:lstStyle/>
        <a:p>
          <a:endParaRPr lang="en-US"/>
        </a:p>
      </dgm:t>
    </dgm:pt>
    <dgm:pt modelId="{90451DD6-6AA4-43CC-BDC2-D82BD3F77A5C}">
      <dgm:prSet/>
      <dgm:spPr/>
      <dgm:t>
        <a:bodyPr/>
        <a:lstStyle/>
        <a:p>
          <a:pPr rtl="0"/>
          <a:r>
            <a:rPr lang="en-US" dirty="0"/>
            <a:t>Performance avoid: Lucy's goal in French class is to avoid appearing incompetent at speaking or reading French.</a:t>
          </a:r>
        </a:p>
      </dgm:t>
    </dgm:pt>
    <dgm:pt modelId="{C649F073-D2B0-4C79-9525-92BBF4617605}" type="parTrans" cxnId="{32E34DE4-3025-421F-BCF8-55DCD6D859EA}">
      <dgm:prSet/>
      <dgm:spPr/>
      <dgm:t>
        <a:bodyPr/>
        <a:lstStyle/>
        <a:p>
          <a:endParaRPr lang="en-US"/>
        </a:p>
      </dgm:t>
    </dgm:pt>
    <dgm:pt modelId="{A0F4977C-44A9-4643-86D9-2C7AD8AA57AB}" type="sibTrans" cxnId="{32E34DE4-3025-421F-BCF8-55DCD6D859EA}">
      <dgm:prSet/>
      <dgm:spPr/>
      <dgm:t>
        <a:bodyPr/>
        <a:lstStyle/>
        <a:p>
          <a:endParaRPr lang="en-US"/>
        </a:p>
      </dgm:t>
    </dgm:pt>
    <dgm:pt modelId="{AF0638B8-475D-4FCB-8296-4CA65FD06D6C}" type="pres">
      <dgm:prSet presAssocID="{589CA4E7-F72F-466F-974F-9679FC992C2E}" presName="Name0" presStyleCnt="0">
        <dgm:presLayoutVars>
          <dgm:chMax val="7"/>
          <dgm:chPref val="7"/>
          <dgm:dir/>
        </dgm:presLayoutVars>
      </dgm:prSet>
      <dgm:spPr/>
    </dgm:pt>
    <dgm:pt modelId="{781A7411-EE17-4EE9-8337-DDAA85115F1A}" type="pres">
      <dgm:prSet presAssocID="{589CA4E7-F72F-466F-974F-9679FC992C2E}" presName="Name1" presStyleCnt="0"/>
      <dgm:spPr/>
    </dgm:pt>
    <dgm:pt modelId="{58A0A67B-24B8-427E-94A2-9C7BA38F5863}" type="pres">
      <dgm:prSet presAssocID="{589CA4E7-F72F-466F-974F-9679FC992C2E}" presName="cycle" presStyleCnt="0"/>
      <dgm:spPr/>
    </dgm:pt>
    <dgm:pt modelId="{ADA047C5-7F44-41A3-BB23-9ABA00A95488}" type="pres">
      <dgm:prSet presAssocID="{589CA4E7-F72F-466F-974F-9679FC992C2E}" presName="srcNode" presStyleLbl="node1" presStyleIdx="0" presStyleCnt="4"/>
      <dgm:spPr/>
    </dgm:pt>
    <dgm:pt modelId="{DE0D6095-DB1B-4291-AE1C-6F44FD91DA11}" type="pres">
      <dgm:prSet presAssocID="{589CA4E7-F72F-466F-974F-9679FC992C2E}" presName="conn" presStyleLbl="parChTrans1D2" presStyleIdx="0" presStyleCnt="1"/>
      <dgm:spPr/>
    </dgm:pt>
    <dgm:pt modelId="{1867CC65-ADAD-41AF-8F47-6108B3B35C4E}" type="pres">
      <dgm:prSet presAssocID="{589CA4E7-F72F-466F-974F-9679FC992C2E}" presName="extraNode" presStyleLbl="node1" presStyleIdx="0" presStyleCnt="4"/>
      <dgm:spPr/>
    </dgm:pt>
    <dgm:pt modelId="{F694D351-86A5-4474-9AC9-383143679CCF}" type="pres">
      <dgm:prSet presAssocID="{589CA4E7-F72F-466F-974F-9679FC992C2E}" presName="dstNode" presStyleLbl="node1" presStyleIdx="0" presStyleCnt="4"/>
      <dgm:spPr/>
    </dgm:pt>
    <dgm:pt modelId="{86EE4A1B-1735-442A-A293-F4A98C32C46C}" type="pres">
      <dgm:prSet presAssocID="{82DB0230-365E-4E95-AAA4-2F3CAF4E550B}" presName="text_1" presStyleLbl="node1" presStyleIdx="0" presStyleCnt="4">
        <dgm:presLayoutVars>
          <dgm:bulletEnabled val="1"/>
        </dgm:presLayoutVars>
      </dgm:prSet>
      <dgm:spPr/>
    </dgm:pt>
    <dgm:pt modelId="{2BB85E92-D182-483D-BB8E-AC0536797E33}" type="pres">
      <dgm:prSet presAssocID="{82DB0230-365E-4E95-AAA4-2F3CAF4E550B}" presName="accent_1" presStyleCnt="0"/>
      <dgm:spPr/>
    </dgm:pt>
    <dgm:pt modelId="{E0ED5831-5575-4F79-831D-D40979DF5E49}" type="pres">
      <dgm:prSet presAssocID="{82DB0230-365E-4E95-AAA4-2F3CAF4E550B}" presName="accentRepeatNode" presStyleLbl="solidFgAcc1" presStyleIdx="0" presStyleCnt="4"/>
      <dgm:spPr/>
    </dgm:pt>
    <dgm:pt modelId="{BE436B18-E599-4EFC-87FB-2D065FEA6434}" type="pres">
      <dgm:prSet presAssocID="{6CA4BBEC-66F7-4FA2-9AB7-FA5FDED07119}" presName="text_2" presStyleLbl="node1" presStyleIdx="1" presStyleCnt="4">
        <dgm:presLayoutVars>
          <dgm:bulletEnabled val="1"/>
        </dgm:presLayoutVars>
      </dgm:prSet>
      <dgm:spPr/>
    </dgm:pt>
    <dgm:pt modelId="{983F2587-C856-41A5-8797-CEE36C53D33E}" type="pres">
      <dgm:prSet presAssocID="{6CA4BBEC-66F7-4FA2-9AB7-FA5FDED07119}" presName="accent_2" presStyleCnt="0"/>
      <dgm:spPr/>
    </dgm:pt>
    <dgm:pt modelId="{243E4D39-1253-420E-8C30-5569ECDCCC7A}" type="pres">
      <dgm:prSet presAssocID="{6CA4BBEC-66F7-4FA2-9AB7-FA5FDED07119}" presName="accentRepeatNode" presStyleLbl="solidFgAcc1" presStyleIdx="1" presStyleCnt="4"/>
      <dgm:spPr/>
    </dgm:pt>
    <dgm:pt modelId="{0C4B30D4-4552-467C-A9D5-539B476E541D}" type="pres">
      <dgm:prSet presAssocID="{0423E55E-88B1-4C01-A73F-EBA39CF53F7E}" presName="text_3" presStyleLbl="node1" presStyleIdx="2" presStyleCnt="4">
        <dgm:presLayoutVars>
          <dgm:bulletEnabled val="1"/>
        </dgm:presLayoutVars>
      </dgm:prSet>
      <dgm:spPr/>
    </dgm:pt>
    <dgm:pt modelId="{C8035475-34F3-41A3-ACC3-A7CF75A16B84}" type="pres">
      <dgm:prSet presAssocID="{0423E55E-88B1-4C01-A73F-EBA39CF53F7E}" presName="accent_3" presStyleCnt="0"/>
      <dgm:spPr/>
    </dgm:pt>
    <dgm:pt modelId="{D78593CF-582C-4974-8C22-AADF18BBFD00}" type="pres">
      <dgm:prSet presAssocID="{0423E55E-88B1-4C01-A73F-EBA39CF53F7E}" presName="accentRepeatNode" presStyleLbl="solidFgAcc1" presStyleIdx="2" presStyleCnt="4"/>
      <dgm:spPr/>
    </dgm:pt>
    <dgm:pt modelId="{273BB89A-D9FC-4781-814A-E1F78D6BFADE}" type="pres">
      <dgm:prSet presAssocID="{90451DD6-6AA4-43CC-BDC2-D82BD3F77A5C}" presName="text_4" presStyleLbl="node1" presStyleIdx="3" presStyleCnt="4">
        <dgm:presLayoutVars>
          <dgm:bulletEnabled val="1"/>
        </dgm:presLayoutVars>
      </dgm:prSet>
      <dgm:spPr/>
    </dgm:pt>
    <dgm:pt modelId="{977AC9C9-633E-45AC-B04A-B92161283F50}" type="pres">
      <dgm:prSet presAssocID="{90451DD6-6AA4-43CC-BDC2-D82BD3F77A5C}" presName="accent_4" presStyleCnt="0"/>
      <dgm:spPr/>
    </dgm:pt>
    <dgm:pt modelId="{CE2A9EBB-984F-4D32-BF13-26F76A9B70CE}" type="pres">
      <dgm:prSet presAssocID="{90451DD6-6AA4-43CC-BDC2-D82BD3F77A5C}" presName="accentRepeatNode" presStyleLbl="solidFgAcc1" presStyleIdx="3" presStyleCnt="4"/>
      <dgm:spPr/>
    </dgm:pt>
  </dgm:ptLst>
  <dgm:cxnLst>
    <dgm:cxn modelId="{AEB5CB11-08C4-409A-AFCD-57F58A52A3DB}" type="presOf" srcId="{6CA4BBEC-66F7-4FA2-9AB7-FA5FDED07119}" destId="{BE436B18-E599-4EFC-87FB-2D065FEA6434}" srcOrd="0" destOrd="0" presId="urn:microsoft.com/office/officeart/2008/layout/VerticalCurvedList"/>
    <dgm:cxn modelId="{7E8E5925-2D54-4900-9E6B-F49120DBC2B9}" srcId="{589CA4E7-F72F-466F-974F-9679FC992C2E}" destId="{82DB0230-365E-4E95-AAA4-2F3CAF4E550B}" srcOrd="0" destOrd="0" parTransId="{4D0370D2-0FAC-4377-ABEF-DDD0A529E9BB}" sibTransId="{9ABF18FF-AB11-487F-909A-106A2B27AE14}"/>
    <dgm:cxn modelId="{15BD983D-C0DB-476F-B57C-98DBD30E0F8C}" type="presOf" srcId="{82DB0230-365E-4E95-AAA4-2F3CAF4E550B}" destId="{86EE4A1B-1735-442A-A293-F4A98C32C46C}" srcOrd="0" destOrd="0" presId="urn:microsoft.com/office/officeart/2008/layout/VerticalCurvedList"/>
    <dgm:cxn modelId="{C935BB5E-C765-4AEF-BE3C-E07AB68C6D11}" type="presOf" srcId="{0423E55E-88B1-4C01-A73F-EBA39CF53F7E}" destId="{0C4B30D4-4552-467C-A9D5-539B476E541D}" srcOrd="0" destOrd="0" presId="urn:microsoft.com/office/officeart/2008/layout/VerticalCurvedList"/>
    <dgm:cxn modelId="{AA2C0B4A-45F1-4110-B511-620C0BAEE10A}" type="presOf" srcId="{9ABF18FF-AB11-487F-909A-106A2B27AE14}" destId="{DE0D6095-DB1B-4291-AE1C-6F44FD91DA11}" srcOrd="0" destOrd="0" presId="urn:microsoft.com/office/officeart/2008/layout/VerticalCurvedList"/>
    <dgm:cxn modelId="{46663381-251B-4FCD-94F7-0E91C5605422}" type="presOf" srcId="{90451DD6-6AA4-43CC-BDC2-D82BD3F77A5C}" destId="{273BB89A-D9FC-4781-814A-E1F78D6BFADE}" srcOrd="0" destOrd="0" presId="urn:microsoft.com/office/officeart/2008/layout/VerticalCurvedList"/>
    <dgm:cxn modelId="{AFE9DABD-4C68-4F23-8A5E-EAB6C75EF681}" srcId="{589CA4E7-F72F-466F-974F-9679FC992C2E}" destId="{0423E55E-88B1-4C01-A73F-EBA39CF53F7E}" srcOrd="2" destOrd="0" parTransId="{609AB367-E087-46D3-9C28-A8BBE4EBBAB7}" sibTransId="{4D5E0AA9-5CE2-4F6A-80FF-175CF3A0F3D8}"/>
    <dgm:cxn modelId="{53705BDE-CAF8-476F-B79A-A1823CDBBC50}" type="presOf" srcId="{589CA4E7-F72F-466F-974F-9679FC992C2E}" destId="{AF0638B8-475D-4FCB-8296-4CA65FD06D6C}" srcOrd="0" destOrd="0" presId="urn:microsoft.com/office/officeart/2008/layout/VerticalCurvedList"/>
    <dgm:cxn modelId="{32E34DE4-3025-421F-BCF8-55DCD6D859EA}" srcId="{589CA4E7-F72F-466F-974F-9679FC992C2E}" destId="{90451DD6-6AA4-43CC-BDC2-D82BD3F77A5C}" srcOrd="3" destOrd="0" parTransId="{C649F073-D2B0-4C79-9525-92BBF4617605}" sibTransId="{A0F4977C-44A9-4643-86D9-2C7AD8AA57AB}"/>
    <dgm:cxn modelId="{E9C1ACE4-9A1E-4C9D-9365-065031E6487E}" srcId="{589CA4E7-F72F-466F-974F-9679FC992C2E}" destId="{6CA4BBEC-66F7-4FA2-9AB7-FA5FDED07119}" srcOrd="1" destOrd="0" parTransId="{A5FA0120-3F22-402D-9244-80E5CD034070}" sibTransId="{997ABA11-9DB3-4925-9E7F-74564568C5C9}"/>
    <dgm:cxn modelId="{52D94EA8-9DE7-4E37-8552-0EC952A7D814}" type="presParOf" srcId="{AF0638B8-475D-4FCB-8296-4CA65FD06D6C}" destId="{781A7411-EE17-4EE9-8337-DDAA85115F1A}" srcOrd="0" destOrd="0" presId="urn:microsoft.com/office/officeart/2008/layout/VerticalCurvedList"/>
    <dgm:cxn modelId="{C1B3342A-938E-4C5A-9F2C-BA00EA5952BB}" type="presParOf" srcId="{781A7411-EE17-4EE9-8337-DDAA85115F1A}" destId="{58A0A67B-24B8-427E-94A2-9C7BA38F5863}" srcOrd="0" destOrd="0" presId="urn:microsoft.com/office/officeart/2008/layout/VerticalCurvedList"/>
    <dgm:cxn modelId="{A4834CE0-181C-4238-967E-7C2FA1F2219A}" type="presParOf" srcId="{58A0A67B-24B8-427E-94A2-9C7BA38F5863}" destId="{ADA047C5-7F44-41A3-BB23-9ABA00A95488}" srcOrd="0" destOrd="0" presId="urn:microsoft.com/office/officeart/2008/layout/VerticalCurvedList"/>
    <dgm:cxn modelId="{0395DF92-5C62-4488-9018-77B691F99C19}" type="presParOf" srcId="{58A0A67B-24B8-427E-94A2-9C7BA38F5863}" destId="{DE0D6095-DB1B-4291-AE1C-6F44FD91DA11}" srcOrd="1" destOrd="0" presId="urn:microsoft.com/office/officeart/2008/layout/VerticalCurvedList"/>
    <dgm:cxn modelId="{FFDDB110-92BF-478C-9301-77C3F81B4840}" type="presParOf" srcId="{58A0A67B-24B8-427E-94A2-9C7BA38F5863}" destId="{1867CC65-ADAD-41AF-8F47-6108B3B35C4E}" srcOrd="2" destOrd="0" presId="urn:microsoft.com/office/officeart/2008/layout/VerticalCurvedList"/>
    <dgm:cxn modelId="{88461A20-0091-4304-B63A-555E2E64A844}" type="presParOf" srcId="{58A0A67B-24B8-427E-94A2-9C7BA38F5863}" destId="{F694D351-86A5-4474-9AC9-383143679CCF}" srcOrd="3" destOrd="0" presId="urn:microsoft.com/office/officeart/2008/layout/VerticalCurvedList"/>
    <dgm:cxn modelId="{01A63938-B916-45BF-A18B-F43A85BECC16}" type="presParOf" srcId="{781A7411-EE17-4EE9-8337-DDAA85115F1A}" destId="{86EE4A1B-1735-442A-A293-F4A98C32C46C}" srcOrd="1" destOrd="0" presId="urn:microsoft.com/office/officeart/2008/layout/VerticalCurvedList"/>
    <dgm:cxn modelId="{F6B7A182-4703-4C06-A5E4-079B9F9459E1}" type="presParOf" srcId="{781A7411-EE17-4EE9-8337-DDAA85115F1A}" destId="{2BB85E92-D182-483D-BB8E-AC0536797E33}" srcOrd="2" destOrd="0" presId="urn:microsoft.com/office/officeart/2008/layout/VerticalCurvedList"/>
    <dgm:cxn modelId="{D18DA7C6-63F6-4D56-947E-6230CA51AF11}" type="presParOf" srcId="{2BB85E92-D182-483D-BB8E-AC0536797E33}" destId="{E0ED5831-5575-4F79-831D-D40979DF5E49}" srcOrd="0" destOrd="0" presId="urn:microsoft.com/office/officeart/2008/layout/VerticalCurvedList"/>
    <dgm:cxn modelId="{33E8C1AC-D46E-4175-A3B9-04482F661E49}" type="presParOf" srcId="{781A7411-EE17-4EE9-8337-DDAA85115F1A}" destId="{BE436B18-E599-4EFC-87FB-2D065FEA6434}" srcOrd="3" destOrd="0" presId="urn:microsoft.com/office/officeart/2008/layout/VerticalCurvedList"/>
    <dgm:cxn modelId="{ABD20BAD-4E5B-4B5D-93A5-FD5B8BF9C856}" type="presParOf" srcId="{781A7411-EE17-4EE9-8337-DDAA85115F1A}" destId="{983F2587-C856-41A5-8797-CEE36C53D33E}" srcOrd="4" destOrd="0" presId="urn:microsoft.com/office/officeart/2008/layout/VerticalCurvedList"/>
    <dgm:cxn modelId="{9D2D4F35-77C4-4D44-A5A1-F78C0D040532}" type="presParOf" srcId="{983F2587-C856-41A5-8797-CEE36C53D33E}" destId="{243E4D39-1253-420E-8C30-5569ECDCCC7A}" srcOrd="0" destOrd="0" presId="urn:microsoft.com/office/officeart/2008/layout/VerticalCurvedList"/>
    <dgm:cxn modelId="{2451F73E-5B64-42E8-83D4-409B1F5A2716}" type="presParOf" srcId="{781A7411-EE17-4EE9-8337-DDAA85115F1A}" destId="{0C4B30D4-4552-467C-A9D5-539B476E541D}" srcOrd="5" destOrd="0" presId="urn:microsoft.com/office/officeart/2008/layout/VerticalCurvedList"/>
    <dgm:cxn modelId="{AB3BB06E-D093-45D3-B429-B32F9637C1C2}" type="presParOf" srcId="{781A7411-EE17-4EE9-8337-DDAA85115F1A}" destId="{C8035475-34F3-41A3-ACC3-A7CF75A16B84}" srcOrd="6" destOrd="0" presId="urn:microsoft.com/office/officeart/2008/layout/VerticalCurvedList"/>
    <dgm:cxn modelId="{30D637B7-B9ED-4418-8E4C-6FC56BAD6D82}" type="presParOf" srcId="{C8035475-34F3-41A3-ACC3-A7CF75A16B84}" destId="{D78593CF-582C-4974-8C22-AADF18BBFD00}" srcOrd="0" destOrd="0" presId="urn:microsoft.com/office/officeart/2008/layout/VerticalCurvedList"/>
    <dgm:cxn modelId="{27DFC4D8-5D04-489E-9E72-38D3A48F88A8}" type="presParOf" srcId="{781A7411-EE17-4EE9-8337-DDAA85115F1A}" destId="{273BB89A-D9FC-4781-814A-E1F78D6BFADE}" srcOrd="7" destOrd="0" presId="urn:microsoft.com/office/officeart/2008/layout/VerticalCurvedList"/>
    <dgm:cxn modelId="{25D0328B-08A0-4107-A08A-DE7521F0D5ED}" type="presParOf" srcId="{781A7411-EE17-4EE9-8337-DDAA85115F1A}" destId="{977AC9C9-633E-45AC-B04A-B92161283F50}" srcOrd="8" destOrd="0" presId="urn:microsoft.com/office/officeart/2008/layout/VerticalCurvedList"/>
    <dgm:cxn modelId="{3BEED932-5912-48D7-B9B7-44FE65748551}" type="presParOf" srcId="{977AC9C9-633E-45AC-B04A-B92161283F50}" destId="{CE2A9EBB-984F-4D32-BF13-26F76A9B70CE}"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1E03991-6D8E-453D-8D33-1FA7CCD05EE1}" type="doc">
      <dgm:prSet loTypeId="urn:microsoft.com/office/officeart/2005/8/layout/vList2" loCatId="list" qsTypeId="urn:microsoft.com/office/officeart/2009/2/quickstyle/3d8" qsCatId="3D" csTypeId="urn:microsoft.com/office/officeart/2005/8/colors/colorful2" csCatId="colorful"/>
      <dgm:spPr/>
      <dgm:t>
        <a:bodyPr/>
        <a:lstStyle/>
        <a:p>
          <a:endParaRPr lang="en-US"/>
        </a:p>
      </dgm:t>
    </dgm:pt>
    <dgm:pt modelId="{DB8C0E21-1FB7-4BF1-B3DA-1595201D626C}">
      <dgm:prSet/>
      <dgm:spPr/>
      <dgm:t>
        <a:bodyPr/>
        <a:lstStyle/>
        <a:p>
          <a:pPr rtl="0"/>
          <a:r>
            <a:rPr lang="en-US" dirty="0"/>
            <a:t>It is important to note that students can hold multiple goals simultaneously; thus it is possible for a student to be both </a:t>
          </a:r>
          <a:r>
            <a:rPr lang="en-US" b="1" dirty="0"/>
            <a:t>mastery-approach oriented and performance-approach oriented</a:t>
          </a:r>
          <a:r>
            <a:rPr lang="en-US" dirty="0"/>
            <a:t>; such a student truly wants to learn and master the material but is also concerned with appearing more competent than others.</a:t>
          </a:r>
        </a:p>
      </dgm:t>
    </dgm:pt>
    <dgm:pt modelId="{192946BD-2095-4973-B845-BAA2B07B8D14}" type="parTrans" cxnId="{D327DE36-108A-4679-9955-1F25432F67A8}">
      <dgm:prSet/>
      <dgm:spPr/>
      <dgm:t>
        <a:bodyPr/>
        <a:lstStyle/>
        <a:p>
          <a:endParaRPr lang="en-US"/>
        </a:p>
      </dgm:t>
    </dgm:pt>
    <dgm:pt modelId="{ABAF8CF9-5D88-419E-9AD0-A7CA550A1097}" type="sibTrans" cxnId="{D327DE36-108A-4679-9955-1F25432F67A8}">
      <dgm:prSet/>
      <dgm:spPr/>
      <dgm:t>
        <a:bodyPr/>
        <a:lstStyle/>
        <a:p>
          <a:endParaRPr lang="en-US"/>
        </a:p>
      </dgm:t>
    </dgm:pt>
    <dgm:pt modelId="{6EC7FC2E-1FFE-4105-9E6F-BE92BE1E5E98}" type="pres">
      <dgm:prSet presAssocID="{71E03991-6D8E-453D-8D33-1FA7CCD05EE1}" presName="linear" presStyleCnt="0">
        <dgm:presLayoutVars>
          <dgm:animLvl val="lvl"/>
          <dgm:resizeHandles val="exact"/>
        </dgm:presLayoutVars>
      </dgm:prSet>
      <dgm:spPr/>
    </dgm:pt>
    <dgm:pt modelId="{4D034529-E767-49E7-AD44-1DDDBB7D5F45}" type="pres">
      <dgm:prSet presAssocID="{DB8C0E21-1FB7-4BF1-B3DA-1595201D626C}" presName="parentText" presStyleLbl="node1" presStyleIdx="0" presStyleCnt="1" custLinFactNeighborX="-926" custLinFactNeighborY="4871">
        <dgm:presLayoutVars>
          <dgm:chMax val="0"/>
          <dgm:bulletEnabled val="1"/>
        </dgm:presLayoutVars>
      </dgm:prSet>
      <dgm:spPr/>
    </dgm:pt>
  </dgm:ptLst>
  <dgm:cxnLst>
    <dgm:cxn modelId="{D327DE36-108A-4679-9955-1F25432F67A8}" srcId="{71E03991-6D8E-453D-8D33-1FA7CCD05EE1}" destId="{DB8C0E21-1FB7-4BF1-B3DA-1595201D626C}" srcOrd="0" destOrd="0" parTransId="{192946BD-2095-4973-B845-BAA2B07B8D14}" sibTransId="{ABAF8CF9-5D88-419E-9AD0-A7CA550A1097}"/>
    <dgm:cxn modelId="{C6332AA9-8FFD-4011-B436-FED4EA390203}" type="presOf" srcId="{DB8C0E21-1FB7-4BF1-B3DA-1595201D626C}" destId="{4D034529-E767-49E7-AD44-1DDDBB7D5F45}" srcOrd="0" destOrd="0" presId="urn:microsoft.com/office/officeart/2005/8/layout/vList2"/>
    <dgm:cxn modelId="{FA0C6AD6-6C33-41B3-B576-6E39A5597D86}" type="presOf" srcId="{71E03991-6D8E-453D-8D33-1FA7CCD05EE1}" destId="{6EC7FC2E-1FFE-4105-9E6F-BE92BE1E5E98}" srcOrd="0" destOrd="0" presId="urn:microsoft.com/office/officeart/2005/8/layout/vList2"/>
    <dgm:cxn modelId="{F24A7320-7953-4CA2-8BC8-E648753BC435}" type="presParOf" srcId="{6EC7FC2E-1FFE-4105-9E6F-BE92BE1E5E98}" destId="{4D034529-E767-49E7-AD44-1DDDBB7D5F4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CF0BC66-0426-4377-95C4-EBD184F68EAE}" type="doc">
      <dgm:prSet loTypeId="urn:microsoft.com/office/officeart/2005/8/layout/pyramid2" loCatId="pyramid" qsTypeId="urn:microsoft.com/office/officeart/2005/8/quickstyle/simple1" qsCatId="simple" csTypeId="urn:microsoft.com/office/officeart/2005/8/colors/accent2_3" csCatId="accent2"/>
      <dgm:spPr/>
      <dgm:t>
        <a:bodyPr/>
        <a:lstStyle/>
        <a:p>
          <a:endParaRPr lang="en-US"/>
        </a:p>
      </dgm:t>
    </dgm:pt>
    <dgm:pt modelId="{8490030E-1ABC-4F96-BA7C-58551BD391D8}">
      <dgm:prSet/>
      <dgm:spPr/>
      <dgm:t>
        <a:bodyPr/>
        <a:lstStyle/>
        <a:p>
          <a:pPr rtl="0"/>
          <a:r>
            <a:rPr lang="en-US"/>
            <a:t>When students believed their work would result in future opportunities to reap rewards, students in the performance-approach group out achieved those in the mastery group. </a:t>
          </a:r>
        </a:p>
      </dgm:t>
    </dgm:pt>
    <dgm:pt modelId="{D6C9FA4D-BB88-4F8D-94D1-4BAC1C589969}" type="parTrans" cxnId="{04A5434F-D96B-4054-A9D2-5D8B30DCC0DB}">
      <dgm:prSet/>
      <dgm:spPr/>
      <dgm:t>
        <a:bodyPr/>
        <a:lstStyle/>
        <a:p>
          <a:endParaRPr lang="en-US"/>
        </a:p>
      </dgm:t>
    </dgm:pt>
    <dgm:pt modelId="{EA3108B8-5C5D-4E2C-B5E5-D21F13E818D4}" type="sibTrans" cxnId="{04A5434F-D96B-4054-A9D2-5D8B30DCC0DB}">
      <dgm:prSet/>
      <dgm:spPr/>
      <dgm:t>
        <a:bodyPr/>
        <a:lstStyle/>
        <a:p>
          <a:endParaRPr lang="en-US"/>
        </a:p>
      </dgm:t>
    </dgm:pt>
    <dgm:pt modelId="{BA765486-5503-4DD6-A2C5-92646605C1E0}">
      <dgm:prSet/>
      <dgm:spPr/>
      <dgm:t>
        <a:bodyPr/>
        <a:lstStyle/>
        <a:p>
          <a:pPr rtl="0"/>
          <a:r>
            <a:rPr lang="en-US"/>
            <a:t>when they thought there was no future contingency hanging on their work? They performed just as well as those in the mastery group. </a:t>
          </a:r>
        </a:p>
      </dgm:t>
    </dgm:pt>
    <dgm:pt modelId="{6B951018-08A9-40C0-BC2A-0DAC7488E3CA}" type="parTrans" cxnId="{AAD46C11-0AA1-46C4-B053-2F6D8F5A546B}">
      <dgm:prSet/>
      <dgm:spPr/>
      <dgm:t>
        <a:bodyPr/>
        <a:lstStyle/>
        <a:p>
          <a:endParaRPr lang="en-US"/>
        </a:p>
      </dgm:t>
    </dgm:pt>
    <dgm:pt modelId="{D29C6569-7E40-4A0A-986B-4A995B46EAB7}" type="sibTrans" cxnId="{AAD46C11-0AA1-46C4-B053-2F6D8F5A546B}">
      <dgm:prSet/>
      <dgm:spPr/>
      <dgm:t>
        <a:bodyPr/>
        <a:lstStyle/>
        <a:p>
          <a:endParaRPr lang="en-US"/>
        </a:p>
      </dgm:t>
    </dgm:pt>
    <dgm:pt modelId="{BDBCDC86-BD15-45EF-9FBE-6628A093625A}">
      <dgm:prSet/>
      <dgm:spPr/>
      <dgm:t>
        <a:bodyPr/>
        <a:lstStyle/>
        <a:p>
          <a:pPr rtl="0"/>
          <a:r>
            <a:rPr lang="en-US" dirty="0"/>
            <a:t>Thus, there appeared to be </a:t>
          </a:r>
          <a:r>
            <a:rPr lang="en-US" b="1" dirty="0"/>
            <a:t>no penalty </a:t>
          </a:r>
          <a:r>
            <a:rPr lang="en-US" dirty="0"/>
            <a:t>for being in an environment that encouraged p</a:t>
          </a:r>
          <a:r>
            <a:rPr lang="en-US" b="1" dirty="0"/>
            <a:t>erformance-approach</a:t>
          </a:r>
          <a:r>
            <a:rPr lang="en-US" dirty="0"/>
            <a:t>—indeed, there appeared to be benefits.</a:t>
          </a:r>
        </a:p>
      </dgm:t>
    </dgm:pt>
    <dgm:pt modelId="{7F1EDEC3-8DD3-45AE-8C3E-115E2028340F}" type="parTrans" cxnId="{3F1BB498-A215-4F4B-B408-484813F2CBB6}">
      <dgm:prSet/>
      <dgm:spPr/>
      <dgm:t>
        <a:bodyPr/>
        <a:lstStyle/>
        <a:p>
          <a:endParaRPr lang="en-US"/>
        </a:p>
      </dgm:t>
    </dgm:pt>
    <dgm:pt modelId="{6CF6541A-EF18-464E-B33D-81AC15251DE5}" type="sibTrans" cxnId="{3F1BB498-A215-4F4B-B408-484813F2CBB6}">
      <dgm:prSet/>
      <dgm:spPr/>
      <dgm:t>
        <a:bodyPr/>
        <a:lstStyle/>
        <a:p>
          <a:endParaRPr lang="en-US"/>
        </a:p>
      </dgm:t>
    </dgm:pt>
    <dgm:pt modelId="{D009A89F-4CE2-404A-BA69-90438225D3AF}" type="pres">
      <dgm:prSet presAssocID="{1CF0BC66-0426-4377-95C4-EBD184F68EAE}" presName="compositeShape" presStyleCnt="0">
        <dgm:presLayoutVars>
          <dgm:dir/>
          <dgm:resizeHandles/>
        </dgm:presLayoutVars>
      </dgm:prSet>
      <dgm:spPr/>
    </dgm:pt>
    <dgm:pt modelId="{8D01EE6D-C22B-4EA0-B722-7BB5ACB8017F}" type="pres">
      <dgm:prSet presAssocID="{1CF0BC66-0426-4377-95C4-EBD184F68EAE}" presName="pyramid" presStyleLbl="node1" presStyleIdx="0" presStyleCnt="1"/>
      <dgm:spPr/>
    </dgm:pt>
    <dgm:pt modelId="{71EBDA96-6AD3-4A21-B018-38B4B6EA4C8E}" type="pres">
      <dgm:prSet presAssocID="{1CF0BC66-0426-4377-95C4-EBD184F68EAE}" presName="theList" presStyleCnt="0"/>
      <dgm:spPr/>
    </dgm:pt>
    <dgm:pt modelId="{A8A2C1EA-1480-475F-AE13-8F6BB87C5D3F}" type="pres">
      <dgm:prSet presAssocID="{8490030E-1ABC-4F96-BA7C-58551BD391D8}" presName="aNode" presStyleLbl="fgAcc1" presStyleIdx="0" presStyleCnt="3">
        <dgm:presLayoutVars>
          <dgm:bulletEnabled val="1"/>
        </dgm:presLayoutVars>
      </dgm:prSet>
      <dgm:spPr/>
    </dgm:pt>
    <dgm:pt modelId="{FA10A704-6AA4-411E-886A-A8D463551899}" type="pres">
      <dgm:prSet presAssocID="{8490030E-1ABC-4F96-BA7C-58551BD391D8}" presName="aSpace" presStyleCnt="0"/>
      <dgm:spPr/>
    </dgm:pt>
    <dgm:pt modelId="{673BAD47-92B3-4897-BBBF-701B68733F20}" type="pres">
      <dgm:prSet presAssocID="{BA765486-5503-4DD6-A2C5-92646605C1E0}" presName="aNode" presStyleLbl="fgAcc1" presStyleIdx="1" presStyleCnt="3">
        <dgm:presLayoutVars>
          <dgm:bulletEnabled val="1"/>
        </dgm:presLayoutVars>
      </dgm:prSet>
      <dgm:spPr/>
    </dgm:pt>
    <dgm:pt modelId="{AB3AC1F7-9E69-4DF2-A096-D9F08A59909F}" type="pres">
      <dgm:prSet presAssocID="{BA765486-5503-4DD6-A2C5-92646605C1E0}" presName="aSpace" presStyleCnt="0"/>
      <dgm:spPr/>
    </dgm:pt>
    <dgm:pt modelId="{D16F3505-7E5A-47D4-84B7-5251BFDA87EA}" type="pres">
      <dgm:prSet presAssocID="{BDBCDC86-BD15-45EF-9FBE-6628A093625A}" presName="aNode" presStyleLbl="fgAcc1" presStyleIdx="2" presStyleCnt="3">
        <dgm:presLayoutVars>
          <dgm:bulletEnabled val="1"/>
        </dgm:presLayoutVars>
      </dgm:prSet>
      <dgm:spPr/>
    </dgm:pt>
    <dgm:pt modelId="{8BE15616-1782-42BC-849B-14F909CAF766}" type="pres">
      <dgm:prSet presAssocID="{BDBCDC86-BD15-45EF-9FBE-6628A093625A}" presName="aSpace" presStyleCnt="0"/>
      <dgm:spPr/>
    </dgm:pt>
  </dgm:ptLst>
  <dgm:cxnLst>
    <dgm:cxn modelId="{AAD46C11-0AA1-46C4-B053-2F6D8F5A546B}" srcId="{1CF0BC66-0426-4377-95C4-EBD184F68EAE}" destId="{BA765486-5503-4DD6-A2C5-92646605C1E0}" srcOrd="1" destOrd="0" parTransId="{6B951018-08A9-40C0-BC2A-0DAC7488E3CA}" sibTransId="{D29C6569-7E40-4A0A-986B-4A995B46EAB7}"/>
    <dgm:cxn modelId="{F8527321-80A6-4D18-B270-9D68217F91FD}" type="presOf" srcId="{1CF0BC66-0426-4377-95C4-EBD184F68EAE}" destId="{D009A89F-4CE2-404A-BA69-90438225D3AF}" srcOrd="0" destOrd="0" presId="urn:microsoft.com/office/officeart/2005/8/layout/pyramid2"/>
    <dgm:cxn modelId="{FE006949-520A-40FA-A7BB-F56F0F2FBFCE}" type="presOf" srcId="{BA765486-5503-4DD6-A2C5-92646605C1E0}" destId="{673BAD47-92B3-4897-BBBF-701B68733F20}" srcOrd="0" destOrd="0" presId="urn:microsoft.com/office/officeart/2005/8/layout/pyramid2"/>
    <dgm:cxn modelId="{04A5434F-D96B-4054-A9D2-5D8B30DCC0DB}" srcId="{1CF0BC66-0426-4377-95C4-EBD184F68EAE}" destId="{8490030E-1ABC-4F96-BA7C-58551BD391D8}" srcOrd="0" destOrd="0" parTransId="{D6C9FA4D-BB88-4F8D-94D1-4BAC1C589969}" sibTransId="{EA3108B8-5C5D-4E2C-B5E5-D21F13E818D4}"/>
    <dgm:cxn modelId="{3F1BB498-A215-4F4B-B408-484813F2CBB6}" srcId="{1CF0BC66-0426-4377-95C4-EBD184F68EAE}" destId="{BDBCDC86-BD15-45EF-9FBE-6628A093625A}" srcOrd="2" destOrd="0" parTransId="{7F1EDEC3-8DD3-45AE-8C3E-115E2028340F}" sibTransId="{6CF6541A-EF18-464E-B33D-81AC15251DE5}"/>
    <dgm:cxn modelId="{9457D8B3-BFF2-4D9D-94AB-278CEBCC0DC4}" type="presOf" srcId="{8490030E-1ABC-4F96-BA7C-58551BD391D8}" destId="{A8A2C1EA-1480-475F-AE13-8F6BB87C5D3F}" srcOrd="0" destOrd="0" presId="urn:microsoft.com/office/officeart/2005/8/layout/pyramid2"/>
    <dgm:cxn modelId="{97EBA3C9-2B92-4D1F-A380-54AB9911FF8E}" type="presOf" srcId="{BDBCDC86-BD15-45EF-9FBE-6628A093625A}" destId="{D16F3505-7E5A-47D4-84B7-5251BFDA87EA}" srcOrd="0" destOrd="0" presId="urn:microsoft.com/office/officeart/2005/8/layout/pyramid2"/>
    <dgm:cxn modelId="{8D675444-B4F3-46DD-AE17-85D44CE0338E}" type="presParOf" srcId="{D009A89F-4CE2-404A-BA69-90438225D3AF}" destId="{8D01EE6D-C22B-4EA0-B722-7BB5ACB8017F}" srcOrd="0" destOrd="0" presId="urn:microsoft.com/office/officeart/2005/8/layout/pyramid2"/>
    <dgm:cxn modelId="{0F818FED-130E-42FE-9C47-8CDC2A11D222}" type="presParOf" srcId="{D009A89F-4CE2-404A-BA69-90438225D3AF}" destId="{71EBDA96-6AD3-4A21-B018-38B4B6EA4C8E}" srcOrd="1" destOrd="0" presId="urn:microsoft.com/office/officeart/2005/8/layout/pyramid2"/>
    <dgm:cxn modelId="{388EF4FA-18EE-435A-BFE5-38F604D99D6F}" type="presParOf" srcId="{71EBDA96-6AD3-4A21-B018-38B4B6EA4C8E}" destId="{A8A2C1EA-1480-475F-AE13-8F6BB87C5D3F}" srcOrd="0" destOrd="0" presId="urn:microsoft.com/office/officeart/2005/8/layout/pyramid2"/>
    <dgm:cxn modelId="{B332B8FC-FFF7-43D3-A687-53ACAE216CBC}" type="presParOf" srcId="{71EBDA96-6AD3-4A21-B018-38B4B6EA4C8E}" destId="{FA10A704-6AA4-411E-886A-A8D463551899}" srcOrd="1" destOrd="0" presId="urn:microsoft.com/office/officeart/2005/8/layout/pyramid2"/>
    <dgm:cxn modelId="{2808173E-DF90-4183-956C-331E2AE3289C}" type="presParOf" srcId="{71EBDA96-6AD3-4A21-B018-38B4B6EA4C8E}" destId="{673BAD47-92B3-4897-BBBF-701B68733F20}" srcOrd="2" destOrd="0" presId="urn:microsoft.com/office/officeart/2005/8/layout/pyramid2"/>
    <dgm:cxn modelId="{22C7F386-FBD7-4F48-A2DC-7100AA3FD71C}" type="presParOf" srcId="{71EBDA96-6AD3-4A21-B018-38B4B6EA4C8E}" destId="{AB3AC1F7-9E69-4DF2-A096-D9F08A59909F}" srcOrd="3" destOrd="0" presId="urn:microsoft.com/office/officeart/2005/8/layout/pyramid2"/>
    <dgm:cxn modelId="{D626B7CF-A012-4653-B2A2-6E70623B1243}" type="presParOf" srcId="{71EBDA96-6AD3-4A21-B018-38B4B6EA4C8E}" destId="{D16F3505-7E5A-47D4-84B7-5251BFDA87EA}" srcOrd="4" destOrd="0" presId="urn:microsoft.com/office/officeart/2005/8/layout/pyramid2"/>
    <dgm:cxn modelId="{738EE21D-CE25-4F52-AD47-AF0F9641AEB8}" type="presParOf" srcId="{71EBDA96-6AD3-4A21-B018-38B4B6EA4C8E}" destId="{8BE15616-1782-42BC-849B-14F909CAF766}"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2E38A6D-1A40-4440-AD43-A65AA212A9D9}" type="doc">
      <dgm:prSet loTypeId="urn:microsoft.com/office/officeart/2008/layout/VerticalCircleList" loCatId="list" qsTypeId="urn:microsoft.com/office/officeart/2005/8/quickstyle/simple1" qsCatId="simple" csTypeId="urn:microsoft.com/office/officeart/2005/8/colors/accent1_2" csCatId="accent1"/>
      <dgm:spPr/>
      <dgm:t>
        <a:bodyPr/>
        <a:lstStyle/>
        <a:p>
          <a:endParaRPr lang="en-US"/>
        </a:p>
      </dgm:t>
    </dgm:pt>
    <dgm:pt modelId="{2D3F7424-8493-4355-9A4B-6F35420EFB9C}">
      <dgm:prSet/>
      <dgm:spPr/>
      <dgm:t>
        <a:bodyPr/>
        <a:lstStyle/>
        <a:p>
          <a:pPr rtl="0"/>
          <a:r>
            <a:rPr lang="en-US"/>
            <a:t>performance-approach</a:t>
          </a:r>
        </a:p>
      </dgm:t>
    </dgm:pt>
    <dgm:pt modelId="{5E997C51-FA02-42D1-B8C8-46B614810FD5}" type="parTrans" cxnId="{2F62AF07-F9A1-45EB-B926-2669245F2112}">
      <dgm:prSet/>
      <dgm:spPr/>
      <dgm:t>
        <a:bodyPr/>
        <a:lstStyle/>
        <a:p>
          <a:endParaRPr lang="en-US"/>
        </a:p>
      </dgm:t>
    </dgm:pt>
    <dgm:pt modelId="{73EA3B8C-DB02-4739-B577-7AD4DA6E1393}" type="sibTrans" cxnId="{2F62AF07-F9A1-45EB-B926-2669245F2112}">
      <dgm:prSet/>
      <dgm:spPr/>
      <dgm:t>
        <a:bodyPr/>
        <a:lstStyle/>
        <a:p>
          <a:endParaRPr lang="en-US"/>
        </a:p>
      </dgm:t>
    </dgm:pt>
    <dgm:pt modelId="{EFA4FFA3-780F-4973-9648-DFDD4D0DA65B}">
      <dgm:prSet/>
      <dgm:spPr/>
      <dgm:t>
        <a:bodyPr/>
        <a:lstStyle/>
        <a:p>
          <a:pPr rtl="0"/>
          <a:r>
            <a:rPr lang="en-US"/>
            <a:t>performance-avoidance</a:t>
          </a:r>
        </a:p>
      </dgm:t>
    </dgm:pt>
    <dgm:pt modelId="{38F0D6CB-6A38-4BC0-8D3F-FF3EE299B983}" type="parTrans" cxnId="{96FF95BF-7B7B-400C-ABBC-B57FFE77AA24}">
      <dgm:prSet/>
      <dgm:spPr/>
      <dgm:t>
        <a:bodyPr/>
        <a:lstStyle/>
        <a:p>
          <a:endParaRPr lang="en-US"/>
        </a:p>
      </dgm:t>
    </dgm:pt>
    <dgm:pt modelId="{6731682D-52AD-4171-8630-4E3D09DC4160}" type="sibTrans" cxnId="{96FF95BF-7B7B-400C-ABBC-B57FFE77AA24}">
      <dgm:prSet/>
      <dgm:spPr/>
      <dgm:t>
        <a:bodyPr/>
        <a:lstStyle/>
        <a:p>
          <a:endParaRPr lang="en-US"/>
        </a:p>
      </dgm:t>
    </dgm:pt>
    <dgm:pt modelId="{92A248C4-18A4-468B-8D4B-B492863435AD}">
      <dgm:prSet/>
      <dgm:spPr/>
      <dgm:t>
        <a:bodyPr/>
        <a:lstStyle/>
        <a:p>
          <a:pPr rtl="0"/>
          <a:r>
            <a:rPr lang="en-US"/>
            <a:t>mastery</a:t>
          </a:r>
        </a:p>
      </dgm:t>
    </dgm:pt>
    <dgm:pt modelId="{DA29A2FB-5A08-49B1-B616-E57320A7BB5A}" type="parTrans" cxnId="{6E98C739-B584-4BFE-A03B-331B2D2D647F}">
      <dgm:prSet/>
      <dgm:spPr/>
      <dgm:t>
        <a:bodyPr/>
        <a:lstStyle/>
        <a:p>
          <a:endParaRPr lang="en-US"/>
        </a:p>
      </dgm:t>
    </dgm:pt>
    <dgm:pt modelId="{E83EBDDE-2C93-4898-82F3-2365510A8D11}" type="sibTrans" cxnId="{6E98C739-B584-4BFE-A03B-331B2D2D647F}">
      <dgm:prSet/>
      <dgm:spPr/>
      <dgm:t>
        <a:bodyPr/>
        <a:lstStyle/>
        <a:p>
          <a:endParaRPr lang="en-US"/>
        </a:p>
      </dgm:t>
    </dgm:pt>
    <dgm:pt modelId="{FC51CED1-5229-4768-B22B-FDFC6E54F354}" type="pres">
      <dgm:prSet presAssocID="{32E38A6D-1A40-4440-AD43-A65AA212A9D9}" presName="Name0" presStyleCnt="0">
        <dgm:presLayoutVars>
          <dgm:dir/>
        </dgm:presLayoutVars>
      </dgm:prSet>
      <dgm:spPr/>
    </dgm:pt>
    <dgm:pt modelId="{62D62335-AAA2-4981-80F4-E4D84205005B}" type="pres">
      <dgm:prSet presAssocID="{2D3F7424-8493-4355-9A4B-6F35420EFB9C}" presName="noChildren" presStyleCnt="0"/>
      <dgm:spPr/>
    </dgm:pt>
    <dgm:pt modelId="{AB1DCB87-B4E8-400D-B224-F46ECFC8D106}" type="pres">
      <dgm:prSet presAssocID="{2D3F7424-8493-4355-9A4B-6F35420EFB9C}" presName="gap" presStyleCnt="0"/>
      <dgm:spPr/>
    </dgm:pt>
    <dgm:pt modelId="{CE838EBA-0BE1-4ED2-840D-5E9F3B4AD905}" type="pres">
      <dgm:prSet presAssocID="{2D3F7424-8493-4355-9A4B-6F35420EFB9C}" presName="medCircle2" presStyleLbl="vennNode1" presStyleIdx="0" presStyleCnt="3"/>
      <dgm:spPr/>
    </dgm:pt>
    <dgm:pt modelId="{D945DA4C-285F-41AB-A8C7-951CEDDDD15D}" type="pres">
      <dgm:prSet presAssocID="{2D3F7424-8493-4355-9A4B-6F35420EFB9C}" presName="txLvlOnly1" presStyleLbl="revTx" presStyleIdx="0" presStyleCnt="3"/>
      <dgm:spPr/>
    </dgm:pt>
    <dgm:pt modelId="{1922816E-FA5B-4F67-9E54-E1A8D992D95C}" type="pres">
      <dgm:prSet presAssocID="{EFA4FFA3-780F-4973-9648-DFDD4D0DA65B}" presName="noChildren" presStyleCnt="0"/>
      <dgm:spPr/>
    </dgm:pt>
    <dgm:pt modelId="{915899A0-F0ED-431D-B0BE-E15A3075B6CB}" type="pres">
      <dgm:prSet presAssocID="{EFA4FFA3-780F-4973-9648-DFDD4D0DA65B}" presName="gap" presStyleCnt="0"/>
      <dgm:spPr/>
    </dgm:pt>
    <dgm:pt modelId="{FE472CDE-EA57-4B8C-8B73-DD4E9C77A4F5}" type="pres">
      <dgm:prSet presAssocID="{EFA4FFA3-780F-4973-9648-DFDD4D0DA65B}" presName="medCircle2" presStyleLbl="vennNode1" presStyleIdx="1" presStyleCnt="3"/>
      <dgm:spPr/>
    </dgm:pt>
    <dgm:pt modelId="{97AD03F7-FDDD-40EF-8558-2F717039FF04}" type="pres">
      <dgm:prSet presAssocID="{EFA4FFA3-780F-4973-9648-DFDD4D0DA65B}" presName="txLvlOnly1" presStyleLbl="revTx" presStyleIdx="1" presStyleCnt="3"/>
      <dgm:spPr/>
    </dgm:pt>
    <dgm:pt modelId="{78925A78-D602-416D-9CB5-F3325744EB14}" type="pres">
      <dgm:prSet presAssocID="{92A248C4-18A4-468B-8D4B-B492863435AD}" presName="noChildren" presStyleCnt="0"/>
      <dgm:spPr/>
    </dgm:pt>
    <dgm:pt modelId="{FA3EB3EA-5BB9-401C-BF86-4933A9DE151F}" type="pres">
      <dgm:prSet presAssocID="{92A248C4-18A4-468B-8D4B-B492863435AD}" presName="gap" presStyleCnt="0"/>
      <dgm:spPr/>
    </dgm:pt>
    <dgm:pt modelId="{B4150CD2-41FF-4218-B693-BA9CFA5B2D8C}" type="pres">
      <dgm:prSet presAssocID="{92A248C4-18A4-468B-8D4B-B492863435AD}" presName="medCircle2" presStyleLbl="vennNode1" presStyleIdx="2" presStyleCnt="3"/>
      <dgm:spPr/>
    </dgm:pt>
    <dgm:pt modelId="{43CEDC43-7366-4768-80CB-7FF99C341DDF}" type="pres">
      <dgm:prSet presAssocID="{92A248C4-18A4-468B-8D4B-B492863435AD}" presName="txLvlOnly1" presStyleLbl="revTx" presStyleIdx="2" presStyleCnt="3"/>
      <dgm:spPr/>
    </dgm:pt>
  </dgm:ptLst>
  <dgm:cxnLst>
    <dgm:cxn modelId="{2F62AF07-F9A1-45EB-B926-2669245F2112}" srcId="{32E38A6D-1A40-4440-AD43-A65AA212A9D9}" destId="{2D3F7424-8493-4355-9A4B-6F35420EFB9C}" srcOrd="0" destOrd="0" parTransId="{5E997C51-FA02-42D1-B8C8-46B614810FD5}" sibTransId="{73EA3B8C-DB02-4739-B577-7AD4DA6E1393}"/>
    <dgm:cxn modelId="{6E98C739-B584-4BFE-A03B-331B2D2D647F}" srcId="{32E38A6D-1A40-4440-AD43-A65AA212A9D9}" destId="{92A248C4-18A4-468B-8D4B-B492863435AD}" srcOrd="2" destOrd="0" parTransId="{DA29A2FB-5A08-49B1-B616-E57320A7BB5A}" sibTransId="{E83EBDDE-2C93-4898-82F3-2365510A8D11}"/>
    <dgm:cxn modelId="{905D9B3F-6B60-4781-9AA8-91E0EEDD16C3}" type="presOf" srcId="{EFA4FFA3-780F-4973-9648-DFDD4D0DA65B}" destId="{97AD03F7-FDDD-40EF-8558-2F717039FF04}" srcOrd="0" destOrd="0" presId="urn:microsoft.com/office/officeart/2008/layout/VerticalCircleList"/>
    <dgm:cxn modelId="{AD5E1A5D-8AA4-46D2-8123-72FEA87778A8}" type="presOf" srcId="{2D3F7424-8493-4355-9A4B-6F35420EFB9C}" destId="{D945DA4C-285F-41AB-A8C7-951CEDDDD15D}" srcOrd="0" destOrd="0" presId="urn:microsoft.com/office/officeart/2008/layout/VerticalCircleList"/>
    <dgm:cxn modelId="{1601C77A-281D-4AA6-B9FF-6D65040F0225}" type="presOf" srcId="{32E38A6D-1A40-4440-AD43-A65AA212A9D9}" destId="{FC51CED1-5229-4768-B22B-FDFC6E54F354}" srcOrd="0" destOrd="0" presId="urn:microsoft.com/office/officeart/2008/layout/VerticalCircleList"/>
    <dgm:cxn modelId="{96FF95BF-7B7B-400C-ABBC-B57FFE77AA24}" srcId="{32E38A6D-1A40-4440-AD43-A65AA212A9D9}" destId="{EFA4FFA3-780F-4973-9648-DFDD4D0DA65B}" srcOrd="1" destOrd="0" parTransId="{38F0D6CB-6A38-4BC0-8D3F-FF3EE299B983}" sibTransId="{6731682D-52AD-4171-8630-4E3D09DC4160}"/>
    <dgm:cxn modelId="{A98176F6-D8FF-4076-A39C-0D0E10CA4F8B}" type="presOf" srcId="{92A248C4-18A4-468B-8D4B-B492863435AD}" destId="{43CEDC43-7366-4768-80CB-7FF99C341DDF}" srcOrd="0" destOrd="0" presId="urn:microsoft.com/office/officeart/2008/layout/VerticalCircleList"/>
    <dgm:cxn modelId="{98896079-4E42-41F1-9BD7-1019858EA61B}" type="presParOf" srcId="{FC51CED1-5229-4768-B22B-FDFC6E54F354}" destId="{62D62335-AAA2-4981-80F4-E4D84205005B}" srcOrd="0" destOrd="0" presId="urn:microsoft.com/office/officeart/2008/layout/VerticalCircleList"/>
    <dgm:cxn modelId="{6B9A6A4D-7C43-4802-A67F-D9FF8C417809}" type="presParOf" srcId="{62D62335-AAA2-4981-80F4-E4D84205005B}" destId="{AB1DCB87-B4E8-400D-B224-F46ECFC8D106}" srcOrd="0" destOrd="0" presId="urn:microsoft.com/office/officeart/2008/layout/VerticalCircleList"/>
    <dgm:cxn modelId="{BD2380DD-F757-4BD4-847A-62A10AED7400}" type="presParOf" srcId="{62D62335-AAA2-4981-80F4-E4D84205005B}" destId="{CE838EBA-0BE1-4ED2-840D-5E9F3B4AD905}" srcOrd="1" destOrd="0" presId="urn:microsoft.com/office/officeart/2008/layout/VerticalCircleList"/>
    <dgm:cxn modelId="{8001B766-E566-4F2F-8DAB-8DFB0F0C824F}" type="presParOf" srcId="{62D62335-AAA2-4981-80F4-E4D84205005B}" destId="{D945DA4C-285F-41AB-A8C7-951CEDDDD15D}" srcOrd="2" destOrd="0" presId="urn:microsoft.com/office/officeart/2008/layout/VerticalCircleList"/>
    <dgm:cxn modelId="{8B2881B0-3F64-4DB7-8FBA-0BEB25F29806}" type="presParOf" srcId="{FC51CED1-5229-4768-B22B-FDFC6E54F354}" destId="{1922816E-FA5B-4F67-9E54-E1A8D992D95C}" srcOrd="1" destOrd="0" presId="urn:microsoft.com/office/officeart/2008/layout/VerticalCircleList"/>
    <dgm:cxn modelId="{4F85DE77-84D6-466A-B35E-F8CB13A0A206}" type="presParOf" srcId="{1922816E-FA5B-4F67-9E54-E1A8D992D95C}" destId="{915899A0-F0ED-431D-B0BE-E15A3075B6CB}" srcOrd="0" destOrd="0" presId="urn:microsoft.com/office/officeart/2008/layout/VerticalCircleList"/>
    <dgm:cxn modelId="{032A280B-9CEA-4BFF-85C4-92126EA03F14}" type="presParOf" srcId="{1922816E-FA5B-4F67-9E54-E1A8D992D95C}" destId="{FE472CDE-EA57-4B8C-8B73-DD4E9C77A4F5}" srcOrd="1" destOrd="0" presId="urn:microsoft.com/office/officeart/2008/layout/VerticalCircleList"/>
    <dgm:cxn modelId="{1B3397A7-7002-440E-923C-4A2A97D0FE95}" type="presParOf" srcId="{1922816E-FA5B-4F67-9E54-E1A8D992D95C}" destId="{97AD03F7-FDDD-40EF-8558-2F717039FF04}" srcOrd="2" destOrd="0" presId="urn:microsoft.com/office/officeart/2008/layout/VerticalCircleList"/>
    <dgm:cxn modelId="{2DD51AF6-6058-4588-B285-A88134DD218D}" type="presParOf" srcId="{FC51CED1-5229-4768-B22B-FDFC6E54F354}" destId="{78925A78-D602-416D-9CB5-F3325744EB14}" srcOrd="2" destOrd="0" presId="urn:microsoft.com/office/officeart/2008/layout/VerticalCircleList"/>
    <dgm:cxn modelId="{F28472C3-FDC2-4E35-8977-B82CBA548396}" type="presParOf" srcId="{78925A78-D602-416D-9CB5-F3325744EB14}" destId="{FA3EB3EA-5BB9-401C-BF86-4933A9DE151F}" srcOrd="0" destOrd="0" presId="urn:microsoft.com/office/officeart/2008/layout/VerticalCircleList"/>
    <dgm:cxn modelId="{DC7B5B20-75E3-4C7E-87E4-6902B5DA6D1C}" type="presParOf" srcId="{78925A78-D602-416D-9CB5-F3325744EB14}" destId="{B4150CD2-41FF-4218-B693-BA9CFA5B2D8C}" srcOrd="1" destOrd="0" presId="urn:microsoft.com/office/officeart/2008/layout/VerticalCircleList"/>
    <dgm:cxn modelId="{C6B9FE28-0DC2-4539-BF4F-107CA0CFF666}" type="presParOf" srcId="{78925A78-D602-416D-9CB5-F3325744EB14}" destId="{43CEDC43-7366-4768-80CB-7FF99C341DDF}" srcOrd="2" destOrd="0" presId="urn:microsoft.com/office/officeart/2008/layout/VerticalCircl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BEE8C4D-2872-43FE-A3E1-876037C3F38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5EAEEF5-19F5-488D-BA0D-6C5D17B8F54F}">
      <dgm:prSet/>
      <dgm:spPr/>
      <dgm:t>
        <a:bodyPr/>
        <a:lstStyle/>
        <a:p>
          <a:pPr rtl="0"/>
          <a:r>
            <a:rPr lang="en-US" dirty="0"/>
            <a:t>Those with </a:t>
          </a:r>
          <a:r>
            <a:rPr lang="en-US" b="1" dirty="0"/>
            <a:t>higher levels of performance-approach goals - were more likely to earn a higher grade—but</a:t>
          </a:r>
          <a:r>
            <a:rPr lang="en-US" dirty="0"/>
            <a:t>, to also have less interest by the end of the semester</a:t>
          </a:r>
        </a:p>
      </dgm:t>
    </dgm:pt>
    <dgm:pt modelId="{B54317B5-8615-4EDF-B580-67812F1C680D}" type="parTrans" cxnId="{966BEDFC-DE39-4274-84F0-B34CCCDAC65F}">
      <dgm:prSet/>
      <dgm:spPr/>
      <dgm:t>
        <a:bodyPr/>
        <a:lstStyle/>
        <a:p>
          <a:endParaRPr lang="en-US"/>
        </a:p>
      </dgm:t>
    </dgm:pt>
    <dgm:pt modelId="{53757CAC-5063-4318-B80C-4B65D9828FB8}" type="sibTrans" cxnId="{966BEDFC-DE39-4274-84F0-B34CCCDAC65F}">
      <dgm:prSet/>
      <dgm:spPr/>
      <dgm:t>
        <a:bodyPr/>
        <a:lstStyle/>
        <a:p>
          <a:endParaRPr lang="en-US"/>
        </a:p>
      </dgm:t>
    </dgm:pt>
    <dgm:pt modelId="{A236F66F-630D-41D1-9D31-6E8ACF9CBFB1}">
      <dgm:prSet/>
      <dgm:spPr/>
      <dgm:t>
        <a:bodyPr/>
        <a:lstStyle/>
        <a:p>
          <a:pPr rtl="0"/>
          <a:r>
            <a:rPr lang="en-US" dirty="0"/>
            <a:t>Those with </a:t>
          </a:r>
          <a:r>
            <a:rPr lang="en-US" b="1" dirty="0"/>
            <a:t>mastery goals </a:t>
          </a:r>
          <a:r>
            <a:rPr lang="en-US" dirty="0"/>
            <a:t>tended to demonstrate </a:t>
          </a:r>
          <a:r>
            <a:rPr lang="en-US" b="1" dirty="0"/>
            <a:t>increased interest</a:t>
          </a:r>
          <a:r>
            <a:rPr lang="en-US" dirty="0"/>
            <a:t>. </a:t>
          </a:r>
        </a:p>
      </dgm:t>
    </dgm:pt>
    <dgm:pt modelId="{9150937F-0957-477E-A683-B78FEE5D3C39}" type="parTrans" cxnId="{634E10BE-3AA3-4946-B326-86074F2B7BE3}">
      <dgm:prSet/>
      <dgm:spPr/>
      <dgm:t>
        <a:bodyPr/>
        <a:lstStyle/>
        <a:p>
          <a:endParaRPr lang="en-US"/>
        </a:p>
      </dgm:t>
    </dgm:pt>
    <dgm:pt modelId="{BF4CDCBB-0A53-4626-B095-36E8517E4C29}" type="sibTrans" cxnId="{634E10BE-3AA3-4946-B326-86074F2B7BE3}">
      <dgm:prSet/>
      <dgm:spPr/>
      <dgm:t>
        <a:bodyPr/>
        <a:lstStyle/>
        <a:p>
          <a:endParaRPr lang="en-US"/>
        </a:p>
      </dgm:t>
    </dgm:pt>
    <dgm:pt modelId="{CF2BF78C-B807-4047-B305-7B3B490EDC78}">
      <dgm:prSet/>
      <dgm:spPr/>
      <dgm:t>
        <a:bodyPr/>
        <a:lstStyle/>
        <a:p>
          <a:pPr rtl="0"/>
          <a:r>
            <a:rPr lang="en-US" dirty="0"/>
            <a:t>In order to succeed in this setting, students taking a performance-approach orientation would have had to go beyond mere memorization of facts and adopt deeper processing strategies. </a:t>
          </a:r>
        </a:p>
      </dgm:t>
    </dgm:pt>
    <dgm:pt modelId="{78D05267-F241-4032-BD2F-3725F4C5685B}" type="parTrans" cxnId="{590A73CA-435B-4BE7-8514-F4C2DADF152D}">
      <dgm:prSet/>
      <dgm:spPr/>
      <dgm:t>
        <a:bodyPr/>
        <a:lstStyle/>
        <a:p>
          <a:endParaRPr lang="en-US"/>
        </a:p>
      </dgm:t>
    </dgm:pt>
    <dgm:pt modelId="{735A18D1-9B13-44E0-8E34-13B33619DC9C}" type="sibTrans" cxnId="{590A73CA-435B-4BE7-8514-F4C2DADF152D}">
      <dgm:prSet/>
      <dgm:spPr/>
      <dgm:t>
        <a:bodyPr/>
        <a:lstStyle/>
        <a:p>
          <a:endParaRPr lang="en-US"/>
        </a:p>
      </dgm:t>
    </dgm:pt>
    <dgm:pt modelId="{6217009D-8C60-4C72-B528-0F82D4572276}">
      <dgm:prSet/>
      <dgm:spPr/>
      <dgm:t>
        <a:bodyPr/>
        <a:lstStyle/>
        <a:p>
          <a:pPr rtl="0"/>
          <a:r>
            <a:rPr lang="en-US" dirty="0"/>
            <a:t>Thus, it could be that performance-approach and mastery goals serve two ends for the </a:t>
          </a:r>
          <a:r>
            <a:rPr lang="en-US" b="1" dirty="0"/>
            <a:t>student—achievement and interest.</a:t>
          </a:r>
        </a:p>
      </dgm:t>
    </dgm:pt>
    <dgm:pt modelId="{DF0982E2-F995-4565-8F1A-F494D14A6BB0}" type="parTrans" cxnId="{F07E02E8-58A5-46FE-85AB-653E9D95493D}">
      <dgm:prSet/>
      <dgm:spPr/>
      <dgm:t>
        <a:bodyPr/>
        <a:lstStyle/>
        <a:p>
          <a:endParaRPr lang="en-US"/>
        </a:p>
      </dgm:t>
    </dgm:pt>
    <dgm:pt modelId="{7CDD3FB9-8169-40B2-9845-3FAFA07AA51B}" type="sibTrans" cxnId="{F07E02E8-58A5-46FE-85AB-653E9D95493D}">
      <dgm:prSet/>
      <dgm:spPr/>
      <dgm:t>
        <a:bodyPr/>
        <a:lstStyle/>
        <a:p>
          <a:endParaRPr lang="en-US"/>
        </a:p>
      </dgm:t>
    </dgm:pt>
    <dgm:pt modelId="{3E6A5689-253D-4B74-80BA-113EC7E83A4E}" type="pres">
      <dgm:prSet presAssocID="{2BEE8C4D-2872-43FE-A3E1-876037C3F38F}" presName="linear" presStyleCnt="0">
        <dgm:presLayoutVars>
          <dgm:animLvl val="lvl"/>
          <dgm:resizeHandles val="exact"/>
        </dgm:presLayoutVars>
      </dgm:prSet>
      <dgm:spPr/>
    </dgm:pt>
    <dgm:pt modelId="{FB77FEF3-EBA9-4A85-BE99-E9BF183476DB}" type="pres">
      <dgm:prSet presAssocID="{35EAEEF5-19F5-488D-BA0D-6C5D17B8F54F}" presName="parentText" presStyleLbl="node1" presStyleIdx="0" presStyleCnt="4">
        <dgm:presLayoutVars>
          <dgm:chMax val="0"/>
          <dgm:bulletEnabled val="1"/>
        </dgm:presLayoutVars>
      </dgm:prSet>
      <dgm:spPr/>
    </dgm:pt>
    <dgm:pt modelId="{D1B98A7A-4860-4F4F-AB02-65CBD557A0BB}" type="pres">
      <dgm:prSet presAssocID="{53757CAC-5063-4318-B80C-4B65D9828FB8}" presName="spacer" presStyleCnt="0"/>
      <dgm:spPr/>
    </dgm:pt>
    <dgm:pt modelId="{83315B9D-19D1-4923-B0BA-87C038803E8C}" type="pres">
      <dgm:prSet presAssocID="{A236F66F-630D-41D1-9D31-6E8ACF9CBFB1}" presName="parentText" presStyleLbl="node1" presStyleIdx="1" presStyleCnt="4" custScaleY="68266" custLinFactNeighborX="509" custLinFactNeighborY="-13084">
        <dgm:presLayoutVars>
          <dgm:chMax val="0"/>
          <dgm:bulletEnabled val="1"/>
        </dgm:presLayoutVars>
      </dgm:prSet>
      <dgm:spPr/>
    </dgm:pt>
    <dgm:pt modelId="{96553E34-1AAF-46D9-921A-398152C8C4B4}" type="pres">
      <dgm:prSet presAssocID="{BF4CDCBB-0A53-4626-B095-36E8517E4C29}" presName="spacer" presStyleCnt="0"/>
      <dgm:spPr/>
    </dgm:pt>
    <dgm:pt modelId="{F6DF0D69-9935-4918-A4EE-CF9F90AEC705}" type="pres">
      <dgm:prSet presAssocID="{CF2BF78C-B807-4047-B305-7B3B490EDC78}" presName="parentText" presStyleLbl="node1" presStyleIdx="2" presStyleCnt="4">
        <dgm:presLayoutVars>
          <dgm:chMax val="0"/>
          <dgm:bulletEnabled val="1"/>
        </dgm:presLayoutVars>
      </dgm:prSet>
      <dgm:spPr/>
    </dgm:pt>
    <dgm:pt modelId="{28F2B744-EAA9-4B84-9F84-7A6EB4FD3D03}" type="pres">
      <dgm:prSet presAssocID="{735A18D1-9B13-44E0-8E34-13B33619DC9C}" presName="spacer" presStyleCnt="0"/>
      <dgm:spPr/>
    </dgm:pt>
    <dgm:pt modelId="{BA6E545E-C8CB-4E95-B9E6-813593B40899}" type="pres">
      <dgm:prSet presAssocID="{6217009D-8C60-4C72-B528-0F82D4572276}" presName="parentText" presStyleLbl="node1" presStyleIdx="3" presStyleCnt="4">
        <dgm:presLayoutVars>
          <dgm:chMax val="0"/>
          <dgm:bulletEnabled val="1"/>
        </dgm:presLayoutVars>
      </dgm:prSet>
      <dgm:spPr/>
    </dgm:pt>
  </dgm:ptLst>
  <dgm:cxnLst>
    <dgm:cxn modelId="{0974F80A-9611-4E21-A4EB-0CA6EB200798}" type="presOf" srcId="{A236F66F-630D-41D1-9D31-6E8ACF9CBFB1}" destId="{83315B9D-19D1-4923-B0BA-87C038803E8C}" srcOrd="0" destOrd="0" presId="urn:microsoft.com/office/officeart/2005/8/layout/vList2"/>
    <dgm:cxn modelId="{5AC36C34-4CBC-4F69-8179-933F19BA1079}" type="presOf" srcId="{6217009D-8C60-4C72-B528-0F82D4572276}" destId="{BA6E545E-C8CB-4E95-B9E6-813593B40899}" srcOrd="0" destOrd="0" presId="urn:microsoft.com/office/officeart/2005/8/layout/vList2"/>
    <dgm:cxn modelId="{09166B5F-C7D2-40B5-B5CB-609989166608}" type="presOf" srcId="{CF2BF78C-B807-4047-B305-7B3B490EDC78}" destId="{F6DF0D69-9935-4918-A4EE-CF9F90AEC705}" srcOrd="0" destOrd="0" presId="urn:microsoft.com/office/officeart/2005/8/layout/vList2"/>
    <dgm:cxn modelId="{634E10BE-3AA3-4946-B326-86074F2B7BE3}" srcId="{2BEE8C4D-2872-43FE-A3E1-876037C3F38F}" destId="{A236F66F-630D-41D1-9D31-6E8ACF9CBFB1}" srcOrd="1" destOrd="0" parTransId="{9150937F-0957-477E-A683-B78FEE5D3C39}" sibTransId="{BF4CDCBB-0A53-4626-B095-36E8517E4C29}"/>
    <dgm:cxn modelId="{731B46C1-E327-4A15-9D74-CB8384DE5202}" type="presOf" srcId="{35EAEEF5-19F5-488D-BA0D-6C5D17B8F54F}" destId="{FB77FEF3-EBA9-4A85-BE99-E9BF183476DB}" srcOrd="0" destOrd="0" presId="urn:microsoft.com/office/officeart/2005/8/layout/vList2"/>
    <dgm:cxn modelId="{590A73CA-435B-4BE7-8514-F4C2DADF152D}" srcId="{2BEE8C4D-2872-43FE-A3E1-876037C3F38F}" destId="{CF2BF78C-B807-4047-B305-7B3B490EDC78}" srcOrd="2" destOrd="0" parTransId="{78D05267-F241-4032-BD2F-3725F4C5685B}" sibTransId="{735A18D1-9B13-44E0-8E34-13B33619DC9C}"/>
    <dgm:cxn modelId="{D1090CDA-1AEA-4D86-A384-14D3B4B8CB7C}" type="presOf" srcId="{2BEE8C4D-2872-43FE-A3E1-876037C3F38F}" destId="{3E6A5689-253D-4B74-80BA-113EC7E83A4E}" srcOrd="0" destOrd="0" presId="urn:microsoft.com/office/officeart/2005/8/layout/vList2"/>
    <dgm:cxn modelId="{F07E02E8-58A5-46FE-85AB-653E9D95493D}" srcId="{2BEE8C4D-2872-43FE-A3E1-876037C3F38F}" destId="{6217009D-8C60-4C72-B528-0F82D4572276}" srcOrd="3" destOrd="0" parTransId="{DF0982E2-F995-4565-8F1A-F494D14A6BB0}" sibTransId="{7CDD3FB9-8169-40B2-9845-3FAFA07AA51B}"/>
    <dgm:cxn modelId="{966BEDFC-DE39-4274-84F0-B34CCCDAC65F}" srcId="{2BEE8C4D-2872-43FE-A3E1-876037C3F38F}" destId="{35EAEEF5-19F5-488D-BA0D-6C5D17B8F54F}" srcOrd="0" destOrd="0" parTransId="{B54317B5-8615-4EDF-B580-67812F1C680D}" sibTransId="{53757CAC-5063-4318-B80C-4B65D9828FB8}"/>
    <dgm:cxn modelId="{DC39F739-C9FB-462D-8F03-B96237996A22}" type="presParOf" srcId="{3E6A5689-253D-4B74-80BA-113EC7E83A4E}" destId="{FB77FEF3-EBA9-4A85-BE99-E9BF183476DB}" srcOrd="0" destOrd="0" presId="urn:microsoft.com/office/officeart/2005/8/layout/vList2"/>
    <dgm:cxn modelId="{048D08DF-7BD6-409B-BF4D-F63BA8D39A3B}" type="presParOf" srcId="{3E6A5689-253D-4B74-80BA-113EC7E83A4E}" destId="{D1B98A7A-4860-4F4F-AB02-65CBD557A0BB}" srcOrd="1" destOrd="0" presId="urn:microsoft.com/office/officeart/2005/8/layout/vList2"/>
    <dgm:cxn modelId="{0136B7F2-5EE1-4FFE-B051-355C6C6AF6E1}" type="presParOf" srcId="{3E6A5689-253D-4B74-80BA-113EC7E83A4E}" destId="{83315B9D-19D1-4923-B0BA-87C038803E8C}" srcOrd="2" destOrd="0" presId="urn:microsoft.com/office/officeart/2005/8/layout/vList2"/>
    <dgm:cxn modelId="{27E7AD1B-78D8-4062-80B0-5BA970638F64}" type="presParOf" srcId="{3E6A5689-253D-4B74-80BA-113EC7E83A4E}" destId="{96553E34-1AAF-46D9-921A-398152C8C4B4}" srcOrd="3" destOrd="0" presId="urn:microsoft.com/office/officeart/2005/8/layout/vList2"/>
    <dgm:cxn modelId="{C130374F-B488-4897-9401-D1EAFD740D18}" type="presParOf" srcId="{3E6A5689-253D-4B74-80BA-113EC7E83A4E}" destId="{F6DF0D69-9935-4918-A4EE-CF9F90AEC705}" srcOrd="4" destOrd="0" presId="urn:microsoft.com/office/officeart/2005/8/layout/vList2"/>
    <dgm:cxn modelId="{9F992FCE-E24B-4970-B88B-17DBB0C5BF4C}" type="presParOf" srcId="{3E6A5689-253D-4B74-80BA-113EC7E83A4E}" destId="{28F2B744-EAA9-4B84-9F84-7A6EB4FD3D03}" srcOrd="5" destOrd="0" presId="urn:microsoft.com/office/officeart/2005/8/layout/vList2"/>
    <dgm:cxn modelId="{13D451C1-20C5-4C4A-BAF5-B29641F7528F}" type="presParOf" srcId="{3E6A5689-253D-4B74-80BA-113EC7E83A4E}" destId="{BA6E545E-C8CB-4E95-B9E6-813593B4089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56107BD-0ABC-408F-91F1-2858A32E734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BA20F524-D1A2-4B91-BF94-9F05F72C6EF5}">
      <dgm:prSet/>
      <dgm:spPr/>
      <dgm:t>
        <a:bodyPr/>
        <a:lstStyle/>
        <a:p>
          <a:pPr rtl="0"/>
          <a:r>
            <a:rPr lang="en-US" dirty="0"/>
            <a:t>…examined </a:t>
          </a:r>
          <a:r>
            <a:rPr lang="en-US" b="1" dirty="0"/>
            <a:t>achievement goals </a:t>
          </a:r>
          <a:r>
            <a:rPr lang="en-US" dirty="0"/>
            <a:t>in a small undergraduate psychology classroom that promoted critical thinking, writing, oral presentation skills, and participation </a:t>
          </a:r>
        </a:p>
      </dgm:t>
    </dgm:pt>
    <dgm:pt modelId="{C742360E-E06A-4B87-9355-6A8749B4586A}" type="parTrans" cxnId="{FC5B9121-9227-4708-BEEE-F5F4CD0B3EE0}">
      <dgm:prSet/>
      <dgm:spPr/>
      <dgm:t>
        <a:bodyPr/>
        <a:lstStyle/>
        <a:p>
          <a:endParaRPr lang="en-US"/>
        </a:p>
      </dgm:t>
    </dgm:pt>
    <dgm:pt modelId="{236A5BBE-C31E-482B-8BB8-5C9C9648532B}" type="sibTrans" cxnId="{FC5B9121-9227-4708-BEEE-F5F4CD0B3EE0}">
      <dgm:prSet/>
      <dgm:spPr/>
      <dgm:t>
        <a:bodyPr/>
        <a:lstStyle/>
        <a:p>
          <a:endParaRPr lang="en-US"/>
        </a:p>
      </dgm:t>
    </dgm:pt>
    <dgm:pt modelId="{F26AF5E9-FF45-4AC6-BCDC-6C44C3762073}" type="pres">
      <dgm:prSet presAssocID="{956107BD-0ABC-408F-91F1-2858A32E7346}" presName="linear" presStyleCnt="0">
        <dgm:presLayoutVars>
          <dgm:animLvl val="lvl"/>
          <dgm:resizeHandles val="exact"/>
        </dgm:presLayoutVars>
      </dgm:prSet>
      <dgm:spPr/>
    </dgm:pt>
    <dgm:pt modelId="{C6079996-2B28-41F8-8CBA-C3859E014068}" type="pres">
      <dgm:prSet presAssocID="{BA20F524-D1A2-4B91-BF94-9F05F72C6EF5}" presName="parentText" presStyleLbl="node1" presStyleIdx="0" presStyleCnt="1" custScaleY="109856">
        <dgm:presLayoutVars>
          <dgm:chMax val="0"/>
          <dgm:bulletEnabled val="1"/>
        </dgm:presLayoutVars>
      </dgm:prSet>
      <dgm:spPr/>
    </dgm:pt>
  </dgm:ptLst>
  <dgm:cxnLst>
    <dgm:cxn modelId="{FC5B9121-9227-4708-BEEE-F5F4CD0B3EE0}" srcId="{956107BD-0ABC-408F-91F1-2858A32E7346}" destId="{BA20F524-D1A2-4B91-BF94-9F05F72C6EF5}" srcOrd="0" destOrd="0" parTransId="{C742360E-E06A-4B87-9355-6A8749B4586A}" sibTransId="{236A5BBE-C31E-482B-8BB8-5C9C9648532B}"/>
    <dgm:cxn modelId="{7F583451-27D1-4E1C-B687-780C3E841B77}" type="presOf" srcId="{BA20F524-D1A2-4B91-BF94-9F05F72C6EF5}" destId="{C6079996-2B28-41F8-8CBA-C3859E014068}" srcOrd="0" destOrd="0" presId="urn:microsoft.com/office/officeart/2005/8/layout/vList2"/>
    <dgm:cxn modelId="{66FF96CD-DD16-41BC-B412-A47C2BE2B84D}" type="presOf" srcId="{956107BD-0ABC-408F-91F1-2858A32E7346}" destId="{F26AF5E9-FF45-4AC6-BCDC-6C44C3762073}" srcOrd="0" destOrd="0" presId="urn:microsoft.com/office/officeart/2005/8/layout/vList2"/>
    <dgm:cxn modelId="{A9AC47C2-7FE4-4DAE-AAC2-AC0E08F07087}" type="presParOf" srcId="{F26AF5E9-FF45-4AC6-BCDC-6C44C3762073}" destId="{C6079996-2B28-41F8-8CBA-C3859E014068}"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BD1576-14DC-42DB-8294-D3AE9C0170E0}">
      <dsp:nvSpPr>
        <dsp:cNvPr id="0" name=""/>
        <dsp:cNvSpPr/>
      </dsp:nvSpPr>
      <dsp:spPr>
        <a:xfrm>
          <a:off x="640541" y="0"/>
          <a:ext cx="7259469" cy="5873080"/>
        </a:xfrm>
        <a:prstGeom prst="rightArrow">
          <a:avLst/>
        </a:prstGeom>
        <a:blipFill rotWithShape="0">
          <a:blip xmlns:r="http://schemas.openxmlformats.org/officeDocument/2006/relationships" r:embed="rId1"/>
          <a:stretch>
            <a:fillRect/>
          </a:stretch>
        </a:blipFill>
        <a:ln>
          <a:noFill/>
        </a:ln>
        <a:effectLst/>
      </dsp:spPr>
      <dsp:style>
        <a:lnRef idx="0">
          <a:scrgbClr r="0" g="0" b="0"/>
        </a:lnRef>
        <a:fillRef idx="1">
          <a:scrgbClr r="0" g="0" b="0"/>
        </a:fillRef>
        <a:effectRef idx="0">
          <a:scrgbClr r="0" g="0" b="0"/>
        </a:effectRef>
        <a:fontRef idx="minor"/>
      </dsp:style>
    </dsp:sp>
    <dsp:sp modelId="{CB64544B-AB01-4D33-BE34-2DD87D33475C}">
      <dsp:nvSpPr>
        <dsp:cNvPr id="0" name=""/>
        <dsp:cNvSpPr/>
      </dsp:nvSpPr>
      <dsp:spPr>
        <a:xfrm>
          <a:off x="366247" y="1761924"/>
          <a:ext cx="3799878" cy="234923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t>A psychological need to experience self-direction in the initiation and regulation of one’s behaviour (</a:t>
          </a:r>
          <a:r>
            <a:rPr lang="en-GB" sz="2300" kern="1200" dirty="0" err="1"/>
            <a:t>Deci</a:t>
          </a:r>
          <a:r>
            <a:rPr lang="en-GB" sz="2300" kern="1200" dirty="0"/>
            <a:t> and Ryan, 1985)</a:t>
          </a:r>
          <a:endParaRPr lang="en-US" sz="2300" kern="1200" dirty="0"/>
        </a:p>
      </dsp:txBody>
      <dsp:txXfrm>
        <a:off x="480927" y="1876604"/>
        <a:ext cx="3570518" cy="2119872"/>
      </dsp:txXfrm>
    </dsp:sp>
    <dsp:sp modelId="{BD8C2D63-B190-4D45-BF3F-2EB999CAD15C}">
      <dsp:nvSpPr>
        <dsp:cNvPr id="0" name=""/>
        <dsp:cNvSpPr/>
      </dsp:nvSpPr>
      <dsp:spPr>
        <a:xfrm>
          <a:off x="4374426" y="1761924"/>
          <a:ext cx="3799878" cy="2349232"/>
        </a:xfrm>
        <a:prstGeom prst="roundRect">
          <a:avLst/>
        </a:prstGeom>
        <a:solidFill>
          <a:schemeClr val="accent5">
            <a:hueOff val="1939626"/>
            <a:satOff val="-2836"/>
            <a:lumOff val="-2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t>For example, when pupils do something they want to – high autonomy. When doing something they have to because others tell them so – low autonomy </a:t>
          </a:r>
          <a:endParaRPr lang="en-US" sz="2300" kern="1200" dirty="0"/>
        </a:p>
      </dsp:txBody>
      <dsp:txXfrm>
        <a:off x="4489106" y="1876604"/>
        <a:ext cx="3570518" cy="2119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C5365-6A42-4153-B6C3-5B8809848A0D}">
      <dsp:nvSpPr>
        <dsp:cNvPr id="0" name=""/>
        <dsp:cNvSpPr/>
      </dsp:nvSpPr>
      <dsp:spPr>
        <a:xfrm>
          <a:off x="9595" y="1467038"/>
          <a:ext cx="2867969" cy="22702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an autonomy supportive classroom has the capacity to </a:t>
          </a:r>
          <a:r>
            <a:rPr lang="en-GB" sz="1800" b="1" kern="1200" dirty="0"/>
            <a:t>involve, nurture and satisfy students’ </a:t>
          </a:r>
          <a:r>
            <a:rPr lang="en-GB" sz="1800" kern="1200" dirty="0"/>
            <a:t>need for autonomy. </a:t>
          </a:r>
          <a:endParaRPr lang="en-US" sz="1800" kern="1200" dirty="0"/>
        </a:p>
      </dsp:txBody>
      <dsp:txXfrm>
        <a:off x="76089" y="1533532"/>
        <a:ext cx="2734981" cy="2137300"/>
      </dsp:txXfrm>
    </dsp:sp>
    <dsp:sp modelId="{F40180FB-4140-4E4A-91C3-1CF152D1AED1}">
      <dsp:nvSpPr>
        <dsp:cNvPr id="0" name=""/>
        <dsp:cNvSpPr/>
      </dsp:nvSpPr>
      <dsp:spPr>
        <a:xfrm>
          <a:off x="3164361" y="2246554"/>
          <a:ext cx="608009" cy="7112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64361" y="2388805"/>
        <a:ext cx="425606" cy="426754"/>
      </dsp:txXfrm>
    </dsp:sp>
    <dsp:sp modelId="{C58D6E9A-59DF-4CD7-90C3-13440C905A8B}">
      <dsp:nvSpPr>
        <dsp:cNvPr id="0" name=""/>
        <dsp:cNvSpPr/>
      </dsp:nvSpPr>
      <dsp:spPr>
        <a:xfrm>
          <a:off x="4024752" y="1467038"/>
          <a:ext cx="2867969" cy="2270288"/>
        </a:xfrm>
        <a:prstGeom prst="roundRect">
          <a:avLst>
            <a:gd name="adj" fmla="val 10000"/>
          </a:avLst>
        </a:prstGeom>
        <a:solidFill>
          <a:schemeClr val="accent2">
            <a:hueOff val="4665041"/>
            <a:satOff val="7373"/>
            <a:lumOff val="-25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kern="1200" dirty="0"/>
            <a:t>teachers take an interest </a:t>
          </a:r>
          <a:r>
            <a:rPr lang="en-GB" sz="1800" kern="1200" dirty="0"/>
            <a:t>in the perspective of the student to help support their interests and preferences</a:t>
          </a:r>
          <a:endParaRPr lang="en-US" sz="1800" kern="1200" dirty="0"/>
        </a:p>
      </dsp:txBody>
      <dsp:txXfrm>
        <a:off x="4091246" y="1533532"/>
        <a:ext cx="2734981" cy="2137300"/>
      </dsp:txXfrm>
    </dsp:sp>
    <dsp:sp modelId="{ECCEE804-D3B2-4D39-BFC7-DEDB4976CBAD}">
      <dsp:nvSpPr>
        <dsp:cNvPr id="0" name=""/>
        <dsp:cNvSpPr/>
      </dsp:nvSpPr>
      <dsp:spPr>
        <a:xfrm>
          <a:off x="7179518" y="2246554"/>
          <a:ext cx="608009" cy="711256"/>
        </a:xfrm>
        <a:prstGeom prst="rightArrow">
          <a:avLst>
            <a:gd name="adj1" fmla="val 60000"/>
            <a:gd name="adj2" fmla="val 50000"/>
          </a:avLst>
        </a:prstGeom>
        <a:solidFill>
          <a:schemeClr val="accent2">
            <a:hueOff val="9330081"/>
            <a:satOff val="14747"/>
            <a:lumOff val="-509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179518" y="2388805"/>
        <a:ext cx="425606" cy="426754"/>
      </dsp:txXfrm>
    </dsp:sp>
    <dsp:sp modelId="{4A3741C1-0729-4EE4-815B-3EF214A7E014}">
      <dsp:nvSpPr>
        <dsp:cNvPr id="0" name=""/>
        <dsp:cNvSpPr/>
      </dsp:nvSpPr>
      <dsp:spPr>
        <a:xfrm>
          <a:off x="8039909" y="1467038"/>
          <a:ext cx="2867969" cy="2270288"/>
        </a:xfrm>
        <a:prstGeom prst="roundRect">
          <a:avLst>
            <a:gd name="adj" fmla="val 10000"/>
          </a:avLst>
        </a:prstGeom>
        <a:solidFill>
          <a:schemeClr val="accent2">
            <a:hueOff val="9330081"/>
            <a:satOff val="14747"/>
            <a:lumOff val="-50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the opposite is a controlling classroom – </a:t>
          </a:r>
          <a:r>
            <a:rPr lang="en-GB" sz="1800" b="1" kern="1200" dirty="0"/>
            <a:t>student’s needs are ignored and teachers use behaviour modification techniques </a:t>
          </a:r>
          <a:r>
            <a:rPr lang="en-GB" sz="1800" kern="1200" dirty="0"/>
            <a:t>to pressure students to conform to a set agenda</a:t>
          </a:r>
          <a:endParaRPr lang="en-US" sz="1800" kern="1200" dirty="0"/>
        </a:p>
      </dsp:txBody>
      <dsp:txXfrm>
        <a:off x="8106403" y="1533532"/>
        <a:ext cx="2734981" cy="21373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E7CB1-5D19-44AF-84AD-3B44AE7627C4}">
      <dsp:nvSpPr>
        <dsp:cNvPr id="0" name=""/>
        <dsp:cNvSpPr/>
      </dsp:nvSpPr>
      <dsp:spPr>
        <a:xfrm>
          <a:off x="605109" y="1125663"/>
          <a:ext cx="4071012" cy="4305030"/>
        </a:xfrm>
        <a:prstGeom prst="gear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rtl="0">
            <a:lnSpc>
              <a:spcPct val="90000"/>
            </a:lnSpc>
            <a:spcBef>
              <a:spcPct val="0"/>
            </a:spcBef>
            <a:spcAft>
              <a:spcPct val="35000"/>
            </a:spcAft>
            <a:buNone/>
          </a:pPr>
          <a:r>
            <a:rPr lang="en-GB" sz="2300" kern="1200" dirty="0"/>
            <a:t>A psychological </a:t>
          </a:r>
          <a:r>
            <a:rPr lang="en-GB" sz="2300" b="1" kern="1200" dirty="0"/>
            <a:t>need to be effective </a:t>
          </a:r>
          <a:r>
            <a:rPr lang="en-GB" sz="2300" kern="1200" dirty="0"/>
            <a:t>as one interacts with their environment (</a:t>
          </a:r>
          <a:r>
            <a:rPr lang="en-GB" sz="2300" kern="1200" dirty="0" err="1"/>
            <a:t>Deci</a:t>
          </a:r>
          <a:r>
            <a:rPr lang="en-GB" sz="2300" kern="1200" dirty="0"/>
            <a:t> and Ryan, 1985)</a:t>
          </a:r>
          <a:endParaRPr lang="en-US" sz="2300" kern="1200" dirty="0"/>
        </a:p>
      </dsp:txBody>
      <dsp:txXfrm>
        <a:off x="1423564" y="2118548"/>
        <a:ext cx="2434102" cy="2242947"/>
      </dsp:txXfrm>
    </dsp:sp>
    <dsp:sp modelId="{00DFEDC1-09D7-44E2-99B8-9D8761444DFF}">
      <dsp:nvSpPr>
        <dsp:cNvPr id="0" name=""/>
        <dsp:cNvSpPr/>
      </dsp:nvSpPr>
      <dsp:spPr>
        <a:xfrm>
          <a:off x="1138504" y="910512"/>
          <a:ext cx="4020100" cy="4134372"/>
        </a:xfrm>
        <a:prstGeom prst="circularArrow">
          <a:avLst>
            <a:gd name="adj1" fmla="val 4878"/>
            <a:gd name="adj2" fmla="val 312630"/>
            <a:gd name="adj3" fmla="val 3219043"/>
            <a:gd name="adj4" fmla="val 15120457"/>
            <a:gd name="adj5" fmla="val 569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8E9C0-97E1-405B-AEE9-29C9CD3A476F}">
      <dsp:nvSpPr>
        <dsp:cNvPr id="0" name=""/>
        <dsp:cNvSpPr/>
      </dsp:nvSpPr>
      <dsp:spPr>
        <a:xfrm>
          <a:off x="0" y="1192667"/>
          <a:ext cx="4495801" cy="5278474"/>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kern="1200" dirty="0"/>
            <a:t>… the need to develop mastery when challenged – e.g., in a welsh class one challenge is to understand what welsh speakers are saying, another is to produce the language itself.</a:t>
          </a:r>
          <a:endParaRPr lang="en-US" sz="2100" kern="1200" dirty="0"/>
        </a:p>
      </dsp:txBody>
      <dsp:txXfrm>
        <a:off x="1123950" y="1192667"/>
        <a:ext cx="2247901" cy="44917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C8E0ED-3BC0-4CD3-B511-2E37B78D824C}">
      <dsp:nvSpPr>
        <dsp:cNvPr id="0" name=""/>
        <dsp:cNvSpPr/>
      </dsp:nvSpPr>
      <dsp:spPr>
        <a:xfrm>
          <a:off x="-32991" y="0"/>
          <a:ext cx="2126418" cy="2414016"/>
        </a:xfrm>
        <a:prstGeom prst="upArrow">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B7AF2B-B394-47A9-8184-FB1150B3D1D3}">
      <dsp:nvSpPr>
        <dsp:cNvPr id="0" name=""/>
        <dsp:cNvSpPr/>
      </dsp:nvSpPr>
      <dsp:spPr>
        <a:xfrm>
          <a:off x="2195324" y="152408"/>
          <a:ext cx="3937054" cy="2137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0" rIns="163576" bIns="163576" numCol="1" spcCol="1270" anchor="ctr" anchorCtr="0">
          <a:noAutofit/>
        </a:bodyPr>
        <a:lstStyle/>
        <a:p>
          <a:pPr marL="0" lvl="0" indent="0" algn="l" defTabSz="1022350" rtl="0">
            <a:lnSpc>
              <a:spcPct val="90000"/>
            </a:lnSpc>
            <a:spcBef>
              <a:spcPct val="0"/>
            </a:spcBef>
            <a:spcAft>
              <a:spcPct val="35000"/>
            </a:spcAft>
            <a:buNone/>
          </a:pPr>
          <a:r>
            <a:rPr lang="en-GB" sz="2300" kern="1200" dirty="0"/>
            <a:t>As students try to master these challenges, their environment provides feedback – good or bad on their progress</a:t>
          </a:r>
          <a:endParaRPr lang="en-US" sz="2300" kern="1200" dirty="0"/>
        </a:p>
      </dsp:txBody>
      <dsp:txXfrm>
        <a:off x="2195324" y="152408"/>
        <a:ext cx="3937054" cy="2137538"/>
      </dsp:txXfrm>
    </dsp:sp>
    <dsp:sp modelId="{AEBB8914-4D9E-4D22-ADD5-13E0B1B62A2F}">
      <dsp:nvSpPr>
        <dsp:cNvPr id="0" name=""/>
        <dsp:cNvSpPr/>
      </dsp:nvSpPr>
      <dsp:spPr>
        <a:xfrm>
          <a:off x="604933" y="2615183"/>
          <a:ext cx="2126418" cy="2414016"/>
        </a:xfrm>
        <a:prstGeom prst="downArrow">
          <a:avLst/>
        </a:prstGeom>
        <a:solidFill>
          <a:schemeClr val="accent2">
            <a:hueOff val="9330081"/>
            <a:satOff val="14747"/>
            <a:lumOff val="-50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36199-DA1C-4BE2-A8C4-3570F75818BF}">
      <dsp:nvSpPr>
        <dsp:cNvPr id="0" name=""/>
        <dsp:cNvSpPr/>
      </dsp:nvSpPr>
      <dsp:spPr>
        <a:xfrm>
          <a:off x="2722073" y="2681062"/>
          <a:ext cx="3754610" cy="2115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0" rIns="163576" bIns="163576" numCol="1" spcCol="1270" anchor="ctr" anchorCtr="0">
          <a:noAutofit/>
        </a:bodyPr>
        <a:lstStyle/>
        <a:p>
          <a:pPr marL="0" lvl="0" indent="0" algn="l" defTabSz="1022350" rtl="0">
            <a:lnSpc>
              <a:spcPct val="90000"/>
            </a:lnSpc>
            <a:spcBef>
              <a:spcPct val="0"/>
            </a:spcBef>
            <a:spcAft>
              <a:spcPct val="35000"/>
            </a:spcAft>
            <a:buNone/>
          </a:pPr>
          <a:r>
            <a:rPr lang="en-GB" sz="2300" kern="1200" dirty="0"/>
            <a:t>Competence therefore becomes a psychological need to seek out, take on and </a:t>
          </a:r>
          <a:r>
            <a:rPr lang="en-GB" sz="2300" b="1" kern="1200" dirty="0"/>
            <a:t>master such challenges </a:t>
          </a:r>
          <a:r>
            <a:rPr lang="en-GB" sz="2300" kern="1200" dirty="0"/>
            <a:t>(</a:t>
          </a:r>
          <a:r>
            <a:rPr lang="en-GB" sz="2300" kern="1200" dirty="0" err="1"/>
            <a:t>O’Donell</a:t>
          </a:r>
          <a:r>
            <a:rPr lang="en-GB" sz="2300" kern="1200" dirty="0"/>
            <a:t> et al)</a:t>
          </a:r>
          <a:endParaRPr lang="en-US" sz="2300" kern="1200" dirty="0"/>
        </a:p>
      </dsp:txBody>
      <dsp:txXfrm>
        <a:off x="2722073" y="2681062"/>
        <a:ext cx="3754610" cy="21150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304D4-F238-4941-B0AC-FFEAF79EEA59}">
      <dsp:nvSpPr>
        <dsp:cNvPr id="0" name=""/>
        <dsp:cNvSpPr/>
      </dsp:nvSpPr>
      <dsp:spPr>
        <a:xfrm>
          <a:off x="2193" y="0"/>
          <a:ext cx="2512814" cy="45262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kern="1200" dirty="0"/>
            <a:t>Students need </a:t>
          </a:r>
          <a:r>
            <a:rPr lang="en-GB" sz="2100" b="1" kern="1200" dirty="0"/>
            <a:t>optimal challenges </a:t>
          </a:r>
          <a:r>
            <a:rPr lang="en-GB" sz="2100" kern="1200" dirty="0"/>
            <a:t>to enable competence</a:t>
          </a:r>
          <a:endParaRPr lang="en-US" sz="2100" kern="1200" dirty="0"/>
        </a:p>
      </dsp:txBody>
      <dsp:txXfrm>
        <a:off x="2193" y="1810512"/>
        <a:ext cx="2512814" cy="1810512"/>
      </dsp:txXfrm>
    </dsp:sp>
    <dsp:sp modelId="{33F67042-B769-4CD8-B30D-F447C245A521}">
      <dsp:nvSpPr>
        <dsp:cNvPr id="0" name=""/>
        <dsp:cNvSpPr/>
      </dsp:nvSpPr>
      <dsp:spPr>
        <a:xfrm>
          <a:off x="504975" y="271576"/>
          <a:ext cx="1507251" cy="1507251"/>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C7CE97-0DF3-45B5-AFC4-539D1A118E37}">
      <dsp:nvSpPr>
        <dsp:cNvPr id="0" name=""/>
        <dsp:cNvSpPr/>
      </dsp:nvSpPr>
      <dsp:spPr>
        <a:xfrm>
          <a:off x="2590392" y="0"/>
          <a:ext cx="2512814" cy="45262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GB" sz="2100" b="1" kern="1200" dirty="0"/>
            <a:t>Positive feedback </a:t>
          </a:r>
          <a:r>
            <a:rPr lang="en-GB" sz="2100" kern="1200" dirty="0"/>
            <a:t>is the most important condition to enable competence</a:t>
          </a:r>
          <a:endParaRPr lang="en-US" sz="2100" kern="1200" dirty="0"/>
        </a:p>
      </dsp:txBody>
      <dsp:txXfrm>
        <a:off x="2590392" y="1810512"/>
        <a:ext cx="2512814" cy="1810512"/>
      </dsp:txXfrm>
    </dsp:sp>
    <dsp:sp modelId="{4AE82492-BDF7-4EF4-9012-10889C1D4D31}">
      <dsp:nvSpPr>
        <dsp:cNvPr id="0" name=""/>
        <dsp:cNvSpPr/>
      </dsp:nvSpPr>
      <dsp:spPr>
        <a:xfrm>
          <a:off x="3093173" y="271576"/>
          <a:ext cx="1507251" cy="1507251"/>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CC0BD5-014A-4FC5-A4AE-C1F36358E0C2}">
      <dsp:nvSpPr>
        <dsp:cNvPr id="0" name=""/>
        <dsp:cNvSpPr/>
      </dsp:nvSpPr>
      <dsp:spPr>
        <a:xfrm>
          <a:off x="204215" y="3621024"/>
          <a:ext cx="4696968" cy="678942"/>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88925-09B9-480B-917A-AB7287480B81}">
      <dsp:nvSpPr>
        <dsp:cNvPr id="0" name=""/>
        <dsp:cNvSpPr/>
      </dsp:nvSpPr>
      <dsp:spPr>
        <a:xfrm>
          <a:off x="0" y="157159"/>
          <a:ext cx="4055977" cy="2515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The desire to be emotionally connected to others and interpersonally involved in warm relationships (</a:t>
          </a:r>
          <a:r>
            <a:rPr lang="en-GB" sz="2500" kern="1200" dirty="0" err="1"/>
            <a:t>Baumeister</a:t>
          </a:r>
          <a:r>
            <a:rPr lang="en-GB" sz="2500" kern="1200" dirty="0"/>
            <a:t> &amp; Leary, 1995)</a:t>
          </a:r>
          <a:endParaRPr lang="en-US" sz="2500" kern="1200" dirty="0"/>
        </a:p>
      </dsp:txBody>
      <dsp:txXfrm>
        <a:off x="122797" y="279956"/>
        <a:ext cx="3810383" cy="2269906"/>
      </dsp:txXfrm>
    </dsp:sp>
    <dsp:sp modelId="{6304621B-1873-4655-9D21-4902EDA4671E}">
      <dsp:nvSpPr>
        <dsp:cNvPr id="0" name=""/>
        <dsp:cNvSpPr/>
      </dsp:nvSpPr>
      <dsp:spPr>
        <a:xfrm>
          <a:off x="0" y="2744659"/>
          <a:ext cx="4055977" cy="2515500"/>
        </a:xfrm>
        <a:prstGeom prst="roundRect">
          <a:avLst/>
        </a:prstGeom>
        <a:solidFill>
          <a:schemeClr val="accent2">
            <a:hueOff val="9330081"/>
            <a:satOff val="14747"/>
            <a:lumOff val="-50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Thus, students will seek out warm, nurturing, trusting people and avoid those they feel will undermine their well-being.</a:t>
          </a:r>
          <a:endParaRPr lang="en-US" sz="2500" kern="1200"/>
        </a:p>
      </dsp:txBody>
      <dsp:txXfrm>
        <a:off x="122797" y="2867456"/>
        <a:ext cx="3810383" cy="22699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4D94E-B036-416A-BE69-C3F6A0C8C22A}">
      <dsp:nvSpPr>
        <dsp:cNvPr id="0" name=""/>
        <dsp:cNvSpPr/>
      </dsp:nvSpPr>
      <dsp:spPr>
        <a:xfrm>
          <a:off x="0" y="28633"/>
          <a:ext cx="8136904" cy="10939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t>To satisfy the need however, requires the development of a social bond between the student and other.</a:t>
          </a:r>
          <a:endParaRPr lang="en-US" sz="2000" kern="1200" dirty="0"/>
        </a:p>
      </dsp:txBody>
      <dsp:txXfrm>
        <a:off x="53402" y="82035"/>
        <a:ext cx="8030100" cy="987146"/>
      </dsp:txXfrm>
    </dsp:sp>
    <dsp:sp modelId="{E011C441-C457-4ACA-8EEA-46888E93BE7E}">
      <dsp:nvSpPr>
        <dsp:cNvPr id="0" name=""/>
        <dsp:cNvSpPr/>
      </dsp:nvSpPr>
      <dsp:spPr>
        <a:xfrm>
          <a:off x="0" y="1180184"/>
          <a:ext cx="8136904" cy="1093950"/>
        </a:xfrm>
        <a:prstGeom prst="roundRect">
          <a:avLst/>
        </a:prstGeom>
        <a:solidFill>
          <a:schemeClr val="accent3">
            <a:hueOff val="-20307755"/>
            <a:satOff val="4049"/>
            <a:lumOff val="392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t>To enable this bond students must </a:t>
          </a:r>
          <a:r>
            <a:rPr lang="en-GB" sz="2000" b="1" kern="1200" dirty="0"/>
            <a:t>perceive that the other person likes them</a:t>
          </a:r>
          <a:r>
            <a:rPr lang="en-GB" sz="2000" kern="1200" dirty="0"/>
            <a:t>, cares about their welfare and accepts and values their true self (</a:t>
          </a:r>
          <a:r>
            <a:rPr lang="en-GB" sz="2000" kern="1200" dirty="0" err="1"/>
            <a:t>Baumeister</a:t>
          </a:r>
          <a:r>
            <a:rPr lang="en-GB" sz="2000" kern="1200" dirty="0"/>
            <a:t> &amp; Leary, 1995)</a:t>
          </a:r>
          <a:endParaRPr lang="en-US" sz="2000" kern="1200" dirty="0"/>
        </a:p>
      </dsp:txBody>
      <dsp:txXfrm>
        <a:off x="53402" y="1233586"/>
        <a:ext cx="8030100" cy="9871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A2BAB-0E34-4271-947C-FB091A793A6A}">
      <dsp:nvSpPr>
        <dsp:cNvPr id="0" name=""/>
        <dsp:cNvSpPr/>
      </dsp:nvSpPr>
      <dsp:spPr>
        <a:xfrm>
          <a:off x="3256742" y="754645"/>
          <a:ext cx="1999436" cy="199940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333E43-4BB4-4AED-9F30-49792F13BFC0}">
      <dsp:nvSpPr>
        <dsp:cNvPr id="0" name=""/>
        <dsp:cNvSpPr/>
      </dsp:nvSpPr>
      <dsp:spPr>
        <a:xfrm>
          <a:off x="3323361" y="821304"/>
          <a:ext cx="1865755" cy="1866090"/>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a:t>Teachers can create this by introducing group activities </a:t>
          </a:r>
          <a:endParaRPr lang="en-US" sz="1700" kern="1200"/>
        </a:p>
      </dsp:txBody>
      <dsp:txXfrm>
        <a:off x="3590278" y="1087938"/>
        <a:ext cx="1332809" cy="1332821"/>
      </dsp:txXfrm>
    </dsp:sp>
    <dsp:sp modelId="{7A0B43EC-1B32-41E7-96CF-FC7A908BB9B5}">
      <dsp:nvSpPr>
        <dsp:cNvPr id="0" name=""/>
        <dsp:cNvSpPr/>
      </dsp:nvSpPr>
      <dsp:spPr>
        <a:xfrm rot="2700000">
          <a:off x="1190877" y="754422"/>
          <a:ext cx="1999502" cy="1999502"/>
        </a:xfrm>
        <a:prstGeom prst="teardrop">
          <a:avLst>
            <a:gd name="adj" fmla="val 100000"/>
          </a:avLst>
        </a:prstGeom>
        <a:solidFill>
          <a:schemeClr val="accent4">
            <a:hueOff val="376340"/>
            <a:satOff val="-502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7FAE7-42B6-4643-B8F7-F6D0C26014EE}">
      <dsp:nvSpPr>
        <dsp:cNvPr id="0" name=""/>
        <dsp:cNvSpPr/>
      </dsp:nvSpPr>
      <dsp:spPr>
        <a:xfrm>
          <a:off x="1257750" y="821304"/>
          <a:ext cx="1865755" cy="1866090"/>
        </a:xfrm>
        <a:prstGeom prst="ellipse">
          <a:avLst/>
        </a:prstGeom>
        <a:solidFill>
          <a:schemeClr val="lt1">
            <a:alpha val="90000"/>
            <a:hueOff val="0"/>
            <a:satOff val="0"/>
            <a:lumOff val="0"/>
            <a:alphaOff val="0"/>
          </a:schemeClr>
        </a:solidFill>
        <a:ln w="12700" cap="flat" cmpd="sng" algn="ctr">
          <a:solidFill>
            <a:schemeClr val="accent4">
              <a:hueOff val="376340"/>
              <a:satOff val="-5028"/>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dirty="0"/>
            <a:t>The key element of relatedness is social interaction </a:t>
          </a:r>
          <a:endParaRPr lang="en-US" sz="1700" kern="1200" dirty="0"/>
        </a:p>
      </dsp:txBody>
      <dsp:txXfrm>
        <a:off x="1524223" y="1087938"/>
        <a:ext cx="1332809" cy="133282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FB22C-D5B4-466A-A9BF-67F379D3469B}">
      <dsp:nvSpPr>
        <dsp:cNvPr id="0" name=""/>
        <dsp:cNvSpPr/>
      </dsp:nvSpPr>
      <dsp:spPr>
        <a:xfrm rot="5400000">
          <a:off x="1947217" y="1988920"/>
          <a:ext cx="1778721" cy="2025011"/>
        </a:xfrm>
        <a:prstGeom prst="bentUpArrow">
          <a:avLst>
            <a:gd name="adj1" fmla="val 32840"/>
            <a:gd name="adj2" fmla="val 25000"/>
            <a:gd name="adj3" fmla="val 3578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31E876-696C-41E7-AA2B-537CE5BD04F1}">
      <dsp:nvSpPr>
        <dsp:cNvPr id="0" name=""/>
        <dsp:cNvSpPr/>
      </dsp:nvSpPr>
      <dsp:spPr>
        <a:xfrm>
          <a:off x="1475963" y="17171"/>
          <a:ext cx="2994320" cy="2095927"/>
        </a:xfrm>
        <a:prstGeom prst="roundRect">
          <a:avLst>
            <a:gd name="adj" fmla="val 166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Students who feel related to their classmates, teachers and school community are </a:t>
          </a:r>
          <a:r>
            <a:rPr lang="en-GB" sz="1700" b="1" kern="1200" dirty="0"/>
            <a:t>more engaged in the learning </a:t>
          </a:r>
          <a:r>
            <a:rPr lang="en-GB" sz="1700" kern="1200" dirty="0"/>
            <a:t>(</a:t>
          </a:r>
          <a:r>
            <a:rPr lang="en-GB" sz="1700" kern="1200" dirty="0" err="1"/>
            <a:t>Furrer</a:t>
          </a:r>
          <a:r>
            <a:rPr lang="en-GB" sz="1700" kern="1200" dirty="0"/>
            <a:t> &amp; Skinner, 2003)</a:t>
          </a:r>
          <a:endParaRPr lang="en-US" sz="1700" kern="1200" dirty="0"/>
        </a:p>
      </dsp:txBody>
      <dsp:txXfrm>
        <a:off x="1578296" y="119504"/>
        <a:ext cx="2789654" cy="1891261"/>
      </dsp:txXfrm>
    </dsp:sp>
    <dsp:sp modelId="{E08070FD-F889-4EDE-9B4D-EDF8BD5B8BDA}">
      <dsp:nvSpPr>
        <dsp:cNvPr id="0" name=""/>
        <dsp:cNvSpPr/>
      </dsp:nvSpPr>
      <dsp:spPr>
        <a:xfrm>
          <a:off x="4470284" y="217065"/>
          <a:ext cx="2177783" cy="1694020"/>
        </a:xfrm>
        <a:prstGeom prst="rect">
          <a:avLst/>
        </a:prstGeom>
        <a:noFill/>
        <a:ln>
          <a:noFill/>
        </a:ln>
        <a:effectLst/>
      </dsp:spPr>
      <dsp:style>
        <a:lnRef idx="0">
          <a:scrgbClr r="0" g="0" b="0"/>
        </a:lnRef>
        <a:fillRef idx="0">
          <a:scrgbClr r="0" g="0" b="0"/>
        </a:fillRef>
        <a:effectRef idx="0">
          <a:scrgbClr r="0" g="0" b="0"/>
        </a:effectRef>
        <a:fontRef idx="minor"/>
      </dsp:style>
    </dsp:sp>
    <dsp:sp modelId="{68BDE4F0-67B8-44E2-8F3E-244061551901}">
      <dsp:nvSpPr>
        <dsp:cNvPr id="0" name=""/>
        <dsp:cNvSpPr/>
      </dsp:nvSpPr>
      <dsp:spPr>
        <a:xfrm>
          <a:off x="3958573" y="2371589"/>
          <a:ext cx="2994320" cy="2095927"/>
        </a:xfrm>
        <a:prstGeom prst="roundRect">
          <a:avLst>
            <a:gd name="adj" fmla="val 16670"/>
          </a:avLst>
        </a:prstGeom>
        <a:solidFill>
          <a:schemeClr val="accent4">
            <a:hueOff val="376340"/>
            <a:satOff val="-502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They function better at school because they are </a:t>
          </a:r>
          <a:r>
            <a:rPr lang="en-GB" sz="1700" b="1" kern="1200" dirty="0"/>
            <a:t>more resilient to stress</a:t>
          </a:r>
          <a:r>
            <a:rPr lang="en-GB" sz="1700" kern="1200" dirty="0"/>
            <a:t>, less likely to drop out of school, less vulnerable to emotional issues (</a:t>
          </a:r>
          <a:r>
            <a:rPr lang="en-GB" sz="1700" kern="1200" dirty="0" err="1"/>
            <a:t>Osterman</a:t>
          </a:r>
          <a:r>
            <a:rPr lang="en-GB" sz="1700" kern="1200" dirty="0"/>
            <a:t>, 2000; Stiller and Lynch, 1994)</a:t>
          </a:r>
          <a:endParaRPr lang="en-US" sz="1700" kern="1200" dirty="0"/>
        </a:p>
      </dsp:txBody>
      <dsp:txXfrm>
        <a:off x="4060906" y="2473922"/>
        <a:ext cx="2789654" cy="18912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71AF0-2DD4-4A15-B7B5-7EB5C8478B07}">
      <dsp:nvSpPr>
        <dsp:cNvPr id="0" name=""/>
        <dsp:cNvSpPr/>
      </dsp:nvSpPr>
      <dsp:spPr>
        <a:xfrm>
          <a:off x="748889" y="974"/>
          <a:ext cx="8025782" cy="1532698"/>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0" bIns="17145" numCol="1" spcCol="1270" anchor="ctr" anchorCtr="0">
          <a:noAutofit/>
        </a:bodyPr>
        <a:lstStyle/>
        <a:p>
          <a:pPr marL="0" lvl="0" indent="0" algn="ctr" defTabSz="1200150" rtl="0">
            <a:lnSpc>
              <a:spcPct val="90000"/>
            </a:lnSpc>
            <a:spcBef>
              <a:spcPct val="0"/>
            </a:spcBef>
            <a:spcAft>
              <a:spcPct val="35000"/>
            </a:spcAft>
            <a:buNone/>
          </a:pPr>
          <a:r>
            <a:rPr lang="en-GB" sz="2700" kern="1200" dirty="0"/>
            <a:t>Relatedness to teachers provide the context in which students will </a:t>
          </a:r>
          <a:r>
            <a:rPr lang="en-GB" sz="2700" b="1" kern="1200" dirty="0"/>
            <a:t>internalise their teacher’s values</a:t>
          </a:r>
          <a:r>
            <a:rPr lang="en-GB" sz="2700" kern="1200" dirty="0"/>
            <a:t> (Ryan &amp; </a:t>
          </a:r>
          <a:r>
            <a:rPr lang="en-GB" sz="2700" kern="1200" dirty="0" err="1"/>
            <a:t>Powelson</a:t>
          </a:r>
          <a:r>
            <a:rPr lang="en-GB" sz="2700" kern="1200" dirty="0"/>
            <a:t>, 1991)</a:t>
          </a:r>
          <a:endParaRPr lang="en-US" sz="2700" kern="1200" dirty="0"/>
        </a:p>
      </dsp:txBody>
      <dsp:txXfrm>
        <a:off x="1515238" y="974"/>
        <a:ext cx="6493084" cy="1532698"/>
      </dsp:txXfrm>
    </dsp:sp>
    <dsp:sp modelId="{87432A22-890B-4E51-9E08-EA5D2397DD91}">
      <dsp:nvSpPr>
        <dsp:cNvPr id="0" name=""/>
        <dsp:cNvSpPr/>
      </dsp:nvSpPr>
      <dsp:spPr>
        <a:xfrm>
          <a:off x="748889" y="1748250"/>
          <a:ext cx="8025782" cy="1532698"/>
        </a:xfrm>
        <a:prstGeom prst="chevron">
          <a:avLst/>
        </a:prstGeom>
        <a:solidFill>
          <a:schemeClr val="accent2">
            <a:hueOff val="4665041"/>
            <a:satOff val="7373"/>
            <a:lumOff val="-25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0" bIns="17145" numCol="1" spcCol="1270" anchor="ctr" anchorCtr="0">
          <a:noAutofit/>
        </a:bodyPr>
        <a:lstStyle/>
        <a:p>
          <a:pPr marL="0" lvl="0" indent="0" algn="ctr" defTabSz="1200150" rtl="0">
            <a:lnSpc>
              <a:spcPct val="90000"/>
            </a:lnSpc>
            <a:spcBef>
              <a:spcPct val="0"/>
            </a:spcBef>
            <a:spcAft>
              <a:spcPct val="35000"/>
            </a:spcAft>
            <a:buNone/>
          </a:pPr>
          <a:r>
            <a:rPr lang="en-GB" sz="2700" kern="1200" dirty="0"/>
            <a:t>When a student feels emotionally connected to and cared for by their teachers, relatedness is high and internalisation occurs easily </a:t>
          </a:r>
          <a:endParaRPr lang="en-US" sz="2700" kern="1200" dirty="0"/>
        </a:p>
      </dsp:txBody>
      <dsp:txXfrm>
        <a:off x="1515238" y="1748250"/>
        <a:ext cx="6493084" cy="1532698"/>
      </dsp:txXfrm>
    </dsp:sp>
    <dsp:sp modelId="{2496FC74-7455-4A9A-9D63-2B0F1BFAB133}">
      <dsp:nvSpPr>
        <dsp:cNvPr id="0" name=""/>
        <dsp:cNvSpPr/>
      </dsp:nvSpPr>
      <dsp:spPr>
        <a:xfrm>
          <a:off x="748889" y="3495526"/>
          <a:ext cx="8025782" cy="1532698"/>
        </a:xfrm>
        <a:prstGeom prst="chevron">
          <a:avLst/>
        </a:prstGeom>
        <a:solidFill>
          <a:schemeClr val="accent2">
            <a:hueOff val="9330081"/>
            <a:satOff val="14747"/>
            <a:lumOff val="-50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0" bIns="17145" numCol="1" spcCol="1270" anchor="ctr" anchorCtr="0">
          <a:noAutofit/>
        </a:bodyPr>
        <a:lstStyle/>
        <a:p>
          <a:pPr marL="0" lvl="0" indent="0" algn="ctr" defTabSz="1200150" rtl="0">
            <a:lnSpc>
              <a:spcPct val="90000"/>
            </a:lnSpc>
            <a:spcBef>
              <a:spcPct val="0"/>
            </a:spcBef>
            <a:spcAft>
              <a:spcPct val="35000"/>
            </a:spcAft>
            <a:buNone/>
          </a:pPr>
          <a:r>
            <a:rPr lang="en-GB" sz="2700" kern="1200" dirty="0"/>
            <a:t>This </a:t>
          </a:r>
          <a:r>
            <a:rPr lang="en-GB" sz="2700" b="1" kern="1200" dirty="0"/>
            <a:t>encourages students to work harder </a:t>
          </a:r>
          <a:r>
            <a:rPr lang="en-GB" sz="2700" kern="1200" dirty="0"/>
            <a:t>and do as the teacher says because they know that the teacher wants what’s best for the student</a:t>
          </a:r>
          <a:endParaRPr lang="en-US" sz="2700" kern="1200" dirty="0"/>
        </a:p>
      </dsp:txBody>
      <dsp:txXfrm>
        <a:off x="1515238" y="3495526"/>
        <a:ext cx="6493084" cy="153269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6BE80-5842-4728-8ADE-EB9CD5A075BD}">
      <dsp:nvSpPr>
        <dsp:cNvPr id="0" name=""/>
        <dsp:cNvSpPr/>
      </dsp:nvSpPr>
      <dsp:spPr>
        <a:xfrm rot="10800000">
          <a:off x="1116148" y="0"/>
          <a:ext cx="7414718" cy="106680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0429" tIns="87630" rIns="163576"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t>A goal is an outcome or attainment an individual is striving to accomplish (Locke and </a:t>
          </a:r>
          <a:r>
            <a:rPr lang="en-GB" sz="2300" kern="1200" dirty="0" err="1"/>
            <a:t>Lantham</a:t>
          </a:r>
          <a:r>
            <a:rPr lang="en-GB" sz="2300" kern="1200" dirty="0"/>
            <a:t>, 2002)</a:t>
          </a:r>
          <a:endParaRPr lang="en-US" sz="2300" kern="1200" dirty="0"/>
        </a:p>
      </dsp:txBody>
      <dsp:txXfrm rot="10800000">
        <a:off x="1382848" y="0"/>
        <a:ext cx="7148018" cy="1066800"/>
      </dsp:txXfrm>
    </dsp:sp>
    <dsp:sp modelId="{B26D0355-BCD8-4EF1-BB1A-65BF728899A9}">
      <dsp:nvSpPr>
        <dsp:cNvPr id="0" name=""/>
        <dsp:cNvSpPr/>
      </dsp:nvSpPr>
      <dsp:spPr>
        <a:xfrm>
          <a:off x="330328" y="0"/>
          <a:ext cx="1295777" cy="1066800"/>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BDBAC-9F2B-444F-A157-A59B91FFF76D}">
      <dsp:nvSpPr>
        <dsp:cNvPr id="0" name=""/>
        <dsp:cNvSpPr/>
      </dsp:nvSpPr>
      <dsp:spPr>
        <a:xfrm>
          <a:off x="0" y="1210"/>
          <a:ext cx="6324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99FB1C-C5B8-4637-840C-9A2939A7D293}">
      <dsp:nvSpPr>
        <dsp:cNvPr id="0" name=""/>
        <dsp:cNvSpPr/>
      </dsp:nvSpPr>
      <dsp:spPr>
        <a:xfrm>
          <a:off x="0" y="1210"/>
          <a:ext cx="6324600" cy="911814"/>
        </a:xfrm>
        <a:prstGeom prst="rect">
          <a:avLst/>
        </a:prstGeom>
        <a:solidFill>
          <a:schemeClr val="bg2"/>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1.Choice: goals narrow attention and direct efforts to goal-relevant activities, and away from perceived undesirable and goal-irrelevant actions.</a:t>
          </a:r>
        </a:p>
      </dsp:txBody>
      <dsp:txXfrm>
        <a:off x="0" y="1210"/>
        <a:ext cx="6324600" cy="911814"/>
      </dsp:txXfrm>
    </dsp:sp>
    <dsp:sp modelId="{C1C20903-758B-4046-BDC3-5CD4B87FB970}">
      <dsp:nvSpPr>
        <dsp:cNvPr id="0" name=""/>
        <dsp:cNvSpPr/>
      </dsp:nvSpPr>
      <dsp:spPr>
        <a:xfrm>
          <a:off x="0" y="913025"/>
          <a:ext cx="6324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AFED9-7DF2-40E1-9764-774E8CDDFCEE}">
      <dsp:nvSpPr>
        <dsp:cNvPr id="0" name=""/>
        <dsp:cNvSpPr/>
      </dsp:nvSpPr>
      <dsp:spPr>
        <a:xfrm>
          <a:off x="0" y="913025"/>
          <a:ext cx="6324600" cy="1410146"/>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2.Effort: goals can lead to more effort; for example, if one typically produces 4 widgets an hour, and has the goal of producing 6, one may work more intensely towards the goal than one would otherwise.</a:t>
          </a:r>
        </a:p>
      </dsp:txBody>
      <dsp:txXfrm>
        <a:off x="0" y="913025"/>
        <a:ext cx="6324600" cy="1410146"/>
      </dsp:txXfrm>
    </dsp:sp>
    <dsp:sp modelId="{B9124039-CAB3-4304-94D1-86AF581A78BA}">
      <dsp:nvSpPr>
        <dsp:cNvPr id="0" name=""/>
        <dsp:cNvSpPr/>
      </dsp:nvSpPr>
      <dsp:spPr>
        <a:xfrm>
          <a:off x="0" y="2323171"/>
          <a:ext cx="6324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58BBB-99AA-4C5C-9C98-C78A21F6E60E}">
      <dsp:nvSpPr>
        <dsp:cNvPr id="0" name=""/>
        <dsp:cNvSpPr/>
      </dsp:nvSpPr>
      <dsp:spPr>
        <a:xfrm>
          <a:off x="0" y="2323171"/>
          <a:ext cx="6324600" cy="704480"/>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3.Persistence: someone becomes more likely to work through setbacks if pursuing a goal.</a:t>
          </a:r>
        </a:p>
      </dsp:txBody>
      <dsp:txXfrm>
        <a:off x="0" y="2323171"/>
        <a:ext cx="6324600" cy="704480"/>
      </dsp:txXfrm>
    </dsp:sp>
    <dsp:sp modelId="{8979B24A-DE02-43A1-836F-28D63B0DB7D7}">
      <dsp:nvSpPr>
        <dsp:cNvPr id="0" name=""/>
        <dsp:cNvSpPr/>
      </dsp:nvSpPr>
      <dsp:spPr>
        <a:xfrm>
          <a:off x="0" y="3027652"/>
          <a:ext cx="6324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DA00BA-D3DD-49F4-8C72-B513CDB43EF0}">
      <dsp:nvSpPr>
        <dsp:cNvPr id="0" name=""/>
        <dsp:cNvSpPr/>
      </dsp:nvSpPr>
      <dsp:spPr>
        <a:xfrm>
          <a:off x="0" y="3027652"/>
          <a:ext cx="6324600" cy="781136"/>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4.Cognition: goals can lead individuals to develop and change their </a:t>
          </a:r>
          <a:r>
            <a:rPr lang="en-US" sz="1800" kern="1200" dirty="0" err="1"/>
            <a:t>behaviour</a:t>
          </a:r>
          <a:r>
            <a:rPr lang="en-US" sz="1800" kern="1200" dirty="0"/>
            <a:t>.</a:t>
          </a:r>
        </a:p>
      </dsp:txBody>
      <dsp:txXfrm>
        <a:off x="0" y="3027652"/>
        <a:ext cx="6324600" cy="78113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2B81B-E2C8-4525-9E19-694F5EE1F7AB}">
      <dsp:nvSpPr>
        <dsp:cNvPr id="0" name=""/>
        <dsp:cNvSpPr/>
      </dsp:nvSpPr>
      <dsp:spPr>
        <a:xfrm>
          <a:off x="228598" y="0"/>
          <a:ext cx="1752602" cy="252001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Setting goals affects outcomes in four ways:</a:t>
          </a:r>
        </a:p>
      </dsp:txBody>
      <dsp:txXfrm>
        <a:off x="279930" y="51332"/>
        <a:ext cx="1649938" cy="241735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D1000-EB70-458B-BDC4-9BF48526021E}">
      <dsp:nvSpPr>
        <dsp:cNvPr id="0" name=""/>
        <dsp:cNvSpPr/>
      </dsp:nvSpPr>
      <dsp:spPr>
        <a:xfrm>
          <a:off x="4526" y="0"/>
          <a:ext cx="2715768" cy="2272769"/>
        </a:xfrm>
        <a:prstGeom prst="upArrow">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F9E788-C7A4-4BF5-8834-05D749BC0C05}">
      <dsp:nvSpPr>
        <dsp:cNvPr id="0" name=""/>
        <dsp:cNvSpPr/>
      </dsp:nvSpPr>
      <dsp:spPr>
        <a:xfrm>
          <a:off x="2801767" y="0"/>
          <a:ext cx="4608576" cy="2272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rtl="0">
            <a:lnSpc>
              <a:spcPct val="90000"/>
            </a:lnSpc>
            <a:spcBef>
              <a:spcPct val="0"/>
            </a:spcBef>
            <a:spcAft>
              <a:spcPct val="35000"/>
            </a:spcAft>
            <a:buNone/>
          </a:pPr>
          <a:r>
            <a:rPr lang="en-US" sz="1800" kern="1200" dirty="0"/>
            <a:t>mastery-approach oriented students are interested in truly mastering an academic task</a:t>
          </a:r>
        </a:p>
      </dsp:txBody>
      <dsp:txXfrm>
        <a:off x="2801767" y="0"/>
        <a:ext cx="4608576" cy="2272769"/>
      </dsp:txXfrm>
    </dsp:sp>
    <dsp:sp modelId="{96CA5174-36FA-4A6C-8DBD-86CF858FAF43}">
      <dsp:nvSpPr>
        <dsp:cNvPr id="0" name=""/>
        <dsp:cNvSpPr/>
      </dsp:nvSpPr>
      <dsp:spPr>
        <a:xfrm>
          <a:off x="819256" y="2462167"/>
          <a:ext cx="2715768" cy="2272769"/>
        </a:xfrm>
        <a:prstGeom prst="downArrow">
          <a:avLst/>
        </a:prstGeom>
        <a:solidFill>
          <a:schemeClr val="accent2">
            <a:hueOff val="9330081"/>
            <a:satOff val="14747"/>
            <a:lumOff val="-50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C28B11-9FCA-4CFD-9A78-D893C816D4F9}">
      <dsp:nvSpPr>
        <dsp:cNvPr id="0" name=""/>
        <dsp:cNvSpPr/>
      </dsp:nvSpPr>
      <dsp:spPr>
        <a:xfrm>
          <a:off x="3616497" y="2462167"/>
          <a:ext cx="4608576" cy="2272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0" rIns="128016" bIns="128016" numCol="1" spcCol="1270" anchor="ctr" anchorCtr="0">
          <a:noAutofit/>
        </a:bodyPr>
        <a:lstStyle/>
        <a:p>
          <a:pPr marL="0" lvl="0" indent="0" algn="l" defTabSz="800100" rtl="0">
            <a:lnSpc>
              <a:spcPct val="90000"/>
            </a:lnSpc>
            <a:spcBef>
              <a:spcPct val="0"/>
            </a:spcBef>
            <a:spcAft>
              <a:spcPct val="35000"/>
            </a:spcAft>
            <a:buNone/>
          </a:pPr>
          <a:r>
            <a:rPr lang="en-US" sz="1800" kern="1200" dirty="0"/>
            <a:t>mastery-avoid oriented students are interested in avoiding misunderstanding the task. </a:t>
          </a:r>
        </a:p>
      </dsp:txBody>
      <dsp:txXfrm>
        <a:off x="3616497" y="2462167"/>
        <a:ext cx="4608576" cy="227276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94E9C-36E3-4262-BB26-E7244BFDD469}">
      <dsp:nvSpPr>
        <dsp:cNvPr id="0" name=""/>
        <dsp:cNvSpPr/>
      </dsp:nvSpPr>
      <dsp:spPr>
        <a:xfrm>
          <a:off x="4568" y="0"/>
          <a:ext cx="2740914" cy="2156913"/>
        </a:xfrm>
        <a:prstGeom prst="upArrow">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786FA1-0924-4068-B24D-326ACABCF20E}">
      <dsp:nvSpPr>
        <dsp:cNvPr id="0" name=""/>
        <dsp:cNvSpPr/>
      </dsp:nvSpPr>
      <dsp:spPr>
        <a:xfrm>
          <a:off x="2827709" y="147942"/>
          <a:ext cx="4651248" cy="186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0" rIns="163576" bIns="163576" numCol="1" spcCol="1270" anchor="ctr" anchorCtr="0">
          <a:noAutofit/>
        </a:bodyPr>
        <a:lstStyle/>
        <a:p>
          <a:pPr marL="0" lvl="0" indent="0" algn="l" defTabSz="1022350" rtl="0">
            <a:lnSpc>
              <a:spcPct val="90000"/>
            </a:lnSpc>
            <a:spcBef>
              <a:spcPct val="0"/>
            </a:spcBef>
            <a:spcAft>
              <a:spcPct val="35000"/>
            </a:spcAft>
            <a:buNone/>
          </a:pPr>
          <a:r>
            <a:rPr lang="en-US" sz="2300" kern="1200" dirty="0"/>
            <a:t>performance-approach oriented students are interested in demonstrating that they are more competent than other students (i.e., have more ability than others)</a:t>
          </a:r>
        </a:p>
      </dsp:txBody>
      <dsp:txXfrm>
        <a:off x="2827709" y="147942"/>
        <a:ext cx="4651248" cy="1861028"/>
      </dsp:txXfrm>
    </dsp:sp>
    <dsp:sp modelId="{7BE8391A-0684-42D1-906A-9D8351FF2F9B}">
      <dsp:nvSpPr>
        <dsp:cNvPr id="0" name=""/>
        <dsp:cNvSpPr/>
      </dsp:nvSpPr>
      <dsp:spPr>
        <a:xfrm>
          <a:off x="826842" y="2336656"/>
          <a:ext cx="2740914" cy="2156913"/>
        </a:xfrm>
        <a:prstGeom prst="downArrow">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1779A-EBB8-4EBC-AC89-D5B400E66251}">
      <dsp:nvSpPr>
        <dsp:cNvPr id="0" name=""/>
        <dsp:cNvSpPr/>
      </dsp:nvSpPr>
      <dsp:spPr>
        <a:xfrm>
          <a:off x="3649983" y="2336656"/>
          <a:ext cx="4651248" cy="2156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0" rIns="163576" bIns="163576" numCol="1" spcCol="1270" anchor="ctr" anchorCtr="0">
          <a:noAutofit/>
        </a:bodyPr>
        <a:lstStyle/>
        <a:p>
          <a:pPr marL="0" lvl="0" indent="0" algn="l" defTabSz="1022350" rtl="0">
            <a:lnSpc>
              <a:spcPct val="90000"/>
            </a:lnSpc>
            <a:spcBef>
              <a:spcPct val="0"/>
            </a:spcBef>
            <a:spcAft>
              <a:spcPct val="35000"/>
            </a:spcAft>
            <a:buNone/>
          </a:pPr>
          <a:r>
            <a:rPr lang="en-US" sz="2300" kern="1200" dirty="0"/>
            <a:t>performance-avoid oriented students are interested in avoiding appearing incompetent or stupid</a:t>
          </a:r>
        </a:p>
      </dsp:txBody>
      <dsp:txXfrm>
        <a:off x="3649983" y="2336656"/>
        <a:ext cx="4651248" cy="215691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D6095-DB1B-4291-AE1C-6F44FD91DA11}">
      <dsp:nvSpPr>
        <dsp:cNvPr id="0" name=""/>
        <dsp:cNvSpPr/>
      </dsp:nvSpPr>
      <dsp:spPr>
        <a:xfrm>
          <a:off x="-6893303" y="-1053911"/>
          <a:ext cx="8203824" cy="8203824"/>
        </a:xfrm>
        <a:prstGeom prst="blockArc">
          <a:avLst>
            <a:gd name="adj1" fmla="val 18900000"/>
            <a:gd name="adj2" fmla="val 2700000"/>
            <a:gd name="adj3" fmla="val 263"/>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EE4A1B-1735-442A-A293-F4A98C32C46C}">
      <dsp:nvSpPr>
        <dsp:cNvPr id="0" name=""/>
        <dsp:cNvSpPr/>
      </dsp:nvSpPr>
      <dsp:spPr>
        <a:xfrm>
          <a:off x="685692" y="468660"/>
          <a:ext cx="8218627" cy="93780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4386" tIns="50800" rIns="50800" bIns="50800" numCol="1" spcCol="1270" anchor="ctr" anchorCtr="0">
          <a:noAutofit/>
        </a:bodyPr>
        <a:lstStyle/>
        <a:p>
          <a:pPr marL="0" lvl="0" indent="0" algn="l" defTabSz="889000" rtl="0">
            <a:lnSpc>
              <a:spcPct val="90000"/>
            </a:lnSpc>
            <a:spcBef>
              <a:spcPct val="0"/>
            </a:spcBef>
            <a:spcAft>
              <a:spcPct val="35000"/>
            </a:spcAft>
            <a:buNone/>
          </a:pPr>
          <a:r>
            <a:rPr lang="en-US" sz="2000" kern="1200" dirty="0"/>
            <a:t>Mastery approach: Jennifer's goal in French class is to become fluent in the language because she is interested in the language and wants to be able to converse with others and read French literature.</a:t>
          </a:r>
        </a:p>
      </dsp:txBody>
      <dsp:txXfrm>
        <a:off x="685692" y="468660"/>
        <a:ext cx="8218627" cy="937808"/>
      </dsp:txXfrm>
    </dsp:sp>
    <dsp:sp modelId="{E0ED5831-5575-4F79-831D-D40979DF5E49}">
      <dsp:nvSpPr>
        <dsp:cNvPr id="0" name=""/>
        <dsp:cNvSpPr/>
      </dsp:nvSpPr>
      <dsp:spPr>
        <a:xfrm>
          <a:off x="99562" y="351434"/>
          <a:ext cx="1172260" cy="1172260"/>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436B18-E599-4EFC-87FB-2D065FEA6434}">
      <dsp:nvSpPr>
        <dsp:cNvPr id="0" name=""/>
        <dsp:cNvSpPr/>
      </dsp:nvSpPr>
      <dsp:spPr>
        <a:xfrm>
          <a:off x="1223360" y="1875617"/>
          <a:ext cx="7680960" cy="937808"/>
        </a:xfrm>
        <a:prstGeom prst="rect">
          <a:avLst/>
        </a:prstGeom>
        <a:solidFill>
          <a:schemeClr val="accent5">
            <a:hueOff val="646542"/>
            <a:satOff val="-945"/>
            <a:lumOff val="-83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4386" tIns="50800" rIns="50800" bIns="50800" numCol="1" spcCol="1270" anchor="ctr" anchorCtr="0">
          <a:noAutofit/>
        </a:bodyPr>
        <a:lstStyle/>
        <a:p>
          <a:pPr marL="0" lvl="0" indent="0" algn="l" defTabSz="889000" rtl="0">
            <a:lnSpc>
              <a:spcPct val="90000"/>
            </a:lnSpc>
            <a:spcBef>
              <a:spcPct val="0"/>
            </a:spcBef>
            <a:spcAft>
              <a:spcPct val="35000"/>
            </a:spcAft>
            <a:buNone/>
          </a:pPr>
          <a:r>
            <a:rPr lang="en-US" sz="2000" kern="1200" dirty="0"/>
            <a:t>Mastery avoid: Jason's goal in French class is to avoid misunderstanding the grammatical lessons presented by his teacher.</a:t>
          </a:r>
        </a:p>
      </dsp:txBody>
      <dsp:txXfrm>
        <a:off x="1223360" y="1875617"/>
        <a:ext cx="7680960" cy="937808"/>
      </dsp:txXfrm>
    </dsp:sp>
    <dsp:sp modelId="{243E4D39-1253-420E-8C30-5569ECDCCC7A}">
      <dsp:nvSpPr>
        <dsp:cNvPr id="0" name=""/>
        <dsp:cNvSpPr/>
      </dsp:nvSpPr>
      <dsp:spPr>
        <a:xfrm>
          <a:off x="637229" y="1758391"/>
          <a:ext cx="1172260" cy="1172260"/>
        </a:xfrm>
        <a:prstGeom prst="ellipse">
          <a:avLst/>
        </a:prstGeom>
        <a:solidFill>
          <a:schemeClr val="lt1">
            <a:hueOff val="0"/>
            <a:satOff val="0"/>
            <a:lumOff val="0"/>
            <a:alphaOff val="0"/>
          </a:schemeClr>
        </a:solidFill>
        <a:ln w="12700" cap="flat" cmpd="sng" algn="ctr">
          <a:solidFill>
            <a:schemeClr val="accent5">
              <a:hueOff val="646542"/>
              <a:satOff val="-945"/>
              <a:lumOff val="-8366"/>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4B30D4-4552-467C-A9D5-539B476E541D}">
      <dsp:nvSpPr>
        <dsp:cNvPr id="0" name=""/>
        <dsp:cNvSpPr/>
      </dsp:nvSpPr>
      <dsp:spPr>
        <a:xfrm>
          <a:off x="1223360" y="3282574"/>
          <a:ext cx="7680960" cy="937808"/>
        </a:xfrm>
        <a:prstGeom prst="rect">
          <a:avLst/>
        </a:prstGeom>
        <a:solidFill>
          <a:schemeClr val="accent5">
            <a:hueOff val="1293084"/>
            <a:satOff val="-1891"/>
            <a:lumOff val="-167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4386" tIns="50800" rIns="50800" bIns="50800" numCol="1" spcCol="1270" anchor="ctr" anchorCtr="0">
          <a:noAutofit/>
        </a:bodyPr>
        <a:lstStyle/>
        <a:p>
          <a:pPr marL="0" lvl="0" indent="0" algn="l" defTabSz="889000" rtl="0">
            <a:lnSpc>
              <a:spcPct val="90000"/>
            </a:lnSpc>
            <a:spcBef>
              <a:spcPct val="0"/>
            </a:spcBef>
            <a:spcAft>
              <a:spcPct val="35000"/>
            </a:spcAft>
            <a:buNone/>
          </a:pPr>
          <a:r>
            <a:rPr lang="en-US" sz="2000" kern="1200" dirty="0"/>
            <a:t>Performance approach: Hailey's goal in French class is to demonstrate to her teacher and to other students that she is better at speaking French than many of her classmates.</a:t>
          </a:r>
        </a:p>
      </dsp:txBody>
      <dsp:txXfrm>
        <a:off x="1223360" y="3282574"/>
        <a:ext cx="7680960" cy="937808"/>
      </dsp:txXfrm>
    </dsp:sp>
    <dsp:sp modelId="{D78593CF-582C-4974-8C22-AADF18BBFD00}">
      <dsp:nvSpPr>
        <dsp:cNvPr id="0" name=""/>
        <dsp:cNvSpPr/>
      </dsp:nvSpPr>
      <dsp:spPr>
        <a:xfrm>
          <a:off x="637229" y="3165348"/>
          <a:ext cx="1172260" cy="1172260"/>
        </a:xfrm>
        <a:prstGeom prst="ellipse">
          <a:avLst/>
        </a:prstGeom>
        <a:solidFill>
          <a:schemeClr val="lt1">
            <a:hueOff val="0"/>
            <a:satOff val="0"/>
            <a:lumOff val="0"/>
            <a:alphaOff val="0"/>
          </a:schemeClr>
        </a:solidFill>
        <a:ln w="12700" cap="flat" cmpd="sng" algn="ctr">
          <a:solidFill>
            <a:schemeClr val="accent5">
              <a:hueOff val="1293084"/>
              <a:satOff val="-1891"/>
              <a:lumOff val="-16733"/>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3BB89A-D9FC-4781-814A-E1F78D6BFADE}">
      <dsp:nvSpPr>
        <dsp:cNvPr id="0" name=""/>
        <dsp:cNvSpPr/>
      </dsp:nvSpPr>
      <dsp:spPr>
        <a:xfrm>
          <a:off x="685692" y="4689530"/>
          <a:ext cx="8218627" cy="937808"/>
        </a:xfrm>
        <a:prstGeom prst="rect">
          <a:avLst/>
        </a:prstGeom>
        <a:solidFill>
          <a:schemeClr val="accent5">
            <a:hueOff val="1939626"/>
            <a:satOff val="-2836"/>
            <a:lumOff val="-2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4386" tIns="50800" rIns="50800" bIns="50800" numCol="1" spcCol="1270" anchor="ctr" anchorCtr="0">
          <a:noAutofit/>
        </a:bodyPr>
        <a:lstStyle/>
        <a:p>
          <a:pPr marL="0" lvl="0" indent="0" algn="l" defTabSz="889000" rtl="0">
            <a:lnSpc>
              <a:spcPct val="90000"/>
            </a:lnSpc>
            <a:spcBef>
              <a:spcPct val="0"/>
            </a:spcBef>
            <a:spcAft>
              <a:spcPct val="35000"/>
            </a:spcAft>
            <a:buNone/>
          </a:pPr>
          <a:r>
            <a:rPr lang="en-US" sz="2000" kern="1200" dirty="0"/>
            <a:t>Performance avoid: Lucy's goal in French class is to avoid appearing incompetent at speaking or reading French.</a:t>
          </a:r>
        </a:p>
      </dsp:txBody>
      <dsp:txXfrm>
        <a:off x="685692" y="4689530"/>
        <a:ext cx="8218627" cy="937808"/>
      </dsp:txXfrm>
    </dsp:sp>
    <dsp:sp modelId="{CE2A9EBB-984F-4D32-BF13-26F76A9B70CE}">
      <dsp:nvSpPr>
        <dsp:cNvPr id="0" name=""/>
        <dsp:cNvSpPr/>
      </dsp:nvSpPr>
      <dsp:spPr>
        <a:xfrm>
          <a:off x="99562" y="4572304"/>
          <a:ext cx="1172260" cy="1172260"/>
        </a:xfrm>
        <a:prstGeom prst="ellipse">
          <a:avLst/>
        </a:prstGeom>
        <a:solidFill>
          <a:schemeClr val="lt1">
            <a:hueOff val="0"/>
            <a:satOff val="0"/>
            <a:lumOff val="0"/>
            <a:alphaOff val="0"/>
          </a:schemeClr>
        </a:solidFill>
        <a:ln w="12700" cap="flat" cmpd="sng" algn="ctr">
          <a:solidFill>
            <a:schemeClr val="accent5">
              <a:hueOff val="1939626"/>
              <a:satOff val="-2836"/>
              <a:lumOff val="-2509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34529-E767-49E7-AD44-1DDDBB7D5F45}">
      <dsp:nvSpPr>
        <dsp:cNvPr id="0" name=""/>
        <dsp:cNvSpPr/>
      </dsp:nvSpPr>
      <dsp:spPr>
        <a:xfrm>
          <a:off x="0" y="125881"/>
          <a:ext cx="9220200" cy="4979520"/>
        </a:xfrm>
        <a:prstGeom prst="roundRect">
          <a:avLst/>
        </a:prstGeom>
        <a:solidFill>
          <a:schemeClr val="accent2">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US" sz="3800" kern="1200" dirty="0"/>
            <a:t>It is important to note that students can hold multiple goals simultaneously; thus it is possible for a student to be both </a:t>
          </a:r>
          <a:r>
            <a:rPr lang="en-US" sz="3800" b="1" kern="1200" dirty="0"/>
            <a:t>mastery-approach oriented and performance-approach oriented</a:t>
          </a:r>
          <a:r>
            <a:rPr lang="en-US" sz="3800" kern="1200" dirty="0"/>
            <a:t>; such a student truly wants to learn and master the material but is also concerned with appearing more competent than others.</a:t>
          </a:r>
        </a:p>
      </dsp:txBody>
      <dsp:txXfrm>
        <a:off x="243080" y="368961"/>
        <a:ext cx="8734040" cy="449336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1EE6D-C22B-4EA0-B722-7BB5ACB8017F}">
      <dsp:nvSpPr>
        <dsp:cNvPr id="0" name=""/>
        <dsp:cNvSpPr/>
      </dsp:nvSpPr>
      <dsp:spPr>
        <a:xfrm>
          <a:off x="224790" y="0"/>
          <a:ext cx="5638799" cy="5638799"/>
        </a:xfrm>
        <a:prstGeom prst="triangle">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A2C1EA-1480-475F-AE13-8F6BB87C5D3F}">
      <dsp:nvSpPr>
        <dsp:cNvPr id="0" name=""/>
        <dsp:cNvSpPr/>
      </dsp:nvSpPr>
      <dsp:spPr>
        <a:xfrm>
          <a:off x="3044190" y="566908"/>
          <a:ext cx="3665219" cy="1334809"/>
        </a:xfrm>
        <a:prstGeom prst="roundRect">
          <a:avLst/>
        </a:prstGeom>
        <a:solidFill>
          <a:schemeClr val="lt1">
            <a:alpha val="9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When students believed their work would result in future opportunities to reap rewards, students in the performance-approach group out achieved those in the mastery group. </a:t>
          </a:r>
        </a:p>
      </dsp:txBody>
      <dsp:txXfrm>
        <a:off x="3109350" y="632068"/>
        <a:ext cx="3534899" cy="1204489"/>
      </dsp:txXfrm>
    </dsp:sp>
    <dsp:sp modelId="{673BAD47-92B3-4897-BBBF-701B68733F20}">
      <dsp:nvSpPr>
        <dsp:cNvPr id="0" name=""/>
        <dsp:cNvSpPr/>
      </dsp:nvSpPr>
      <dsp:spPr>
        <a:xfrm>
          <a:off x="3044190" y="2068569"/>
          <a:ext cx="3665219" cy="1334809"/>
        </a:xfrm>
        <a:prstGeom prst="roundRect">
          <a:avLst/>
        </a:prstGeom>
        <a:solidFill>
          <a:schemeClr val="lt1">
            <a:alpha val="90000"/>
            <a:hueOff val="0"/>
            <a:satOff val="0"/>
            <a:lumOff val="0"/>
            <a:alphaOff val="0"/>
          </a:schemeClr>
        </a:solidFill>
        <a:ln w="12700" cap="flat" cmpd="sng" algn="ctr">
          <a:solidFill>
            <a:schemeClr val="accent2">
              <a:shade val="80000"/>
              <a:hueOff val="102214"/>
              <a:satOff val="-26138"/>
              <a:lumOff val="184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when they thought there was no future contingency hanging on their work? They performed just as well as those in the mastery group. </a:t>
          </a:r>
        </a:p>
      </dsp:txBody>
      <dsp:txXfrm>
        <a:off x="3109350" y="2133729"/>
        <a:ext cx="3534899" cy="1204489"/>
      </dsp:txXfrm>
    </dsp:sp>
    <dsp:sp modelId="{D16F3505-7E5A-47D4-84B7-5251BFDA87EA}">
      <dsp:nvSpPr>
        <dsp:cNvPr id="0" name=""/>
        <dsp:cNvSpPr/>
      </dsp:nvSpPr>
      <dsp:spPr>
        <a:xfrm>
          <a:off x="3044190" y="3570229"/>
          <a:ext cx="3665219" cy="1334809"/>
        </a:xfrm>
        <a:prstGeom prst="roundRect">
          <a:avLst/>
        </a:prstGeom>
        <a:solidFill>
          <a:schemeClr val="lt1">
            <a:alpha val="90000"/>
            <a:hueOff val="0"/>
            <a:satOff val="0"/>
            <a:lumOff val="0"/>
            <a:alphaOff val="0"/>
          </a:schemeClr>
        </a:solidFill>
        <a:ln w="12700" cap="flat" cmpd="sng" algn="ctr">
          <a:solidFill>
            <a:schemeClr val="accent2">
              <a:shade val="80000"/>
              <a:hueOff val="204427"/>
              <a:satOff val="-52275"/>
              <a:lumOff val="3688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t>Thus, there appeared to be </a:t>
          </a:r>
          <a:r>
            <a:rPr lang="en-US" sz="1400" b="1" kern="1200" dirty="0"/>
            <a:t>no penalty </a:t>
          </a:r>
          <a:r>
            <a:rPr lang="en-US" sz="1400" kern="1200" dirty="0"/>
            <a:t>for being in an environment that encouraged p</a:t>
          </a:r>
          <a:r>
            <a:rPr lang="en-US" sz="1400" b="1" kern="1200" dirty="0"/>
            <a:t>erformance-approach</a:t>
          </a:r>
          <a:r>
            <a:rPr lang="en-US" sz="1400" kern="1200" dirty="0"/>
            <a:t>—indeed, there appeared to be benefits.</a:t>
          </a:r>
        </a:p>
      </dsp:txBody>
      <dsp:txXfrm>
        <a:off x="3109350" y="3635389"/>
        <a:ext cx="3534899" cy="120448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38EBA-0BE1-4ED2-840D-5E9F3B4AD905}">
      <dsp:nvSpPr>
        <dsp:cNvPr id="0" name=""/>
        <dsp:cNvSpPr/>
      </dsp:nvSpPr>
      <dsp:spPr>
        <a:xfrm>
          <a:off x="163830" y="1463039"/>
          <a:ext cx="624840" cy="62484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D945DA4C-285F-41AB-A8C7-951CEDDDD15D}">
      <dsp:nvSpPr>
        <dsp:cNvPr id="0" name=""/>
        <dsp:cNvSpPr/>
      </dsp:nvSpPr>
      <dsp:spPr>
        <a:xfrm>
          <a:off x="476249" y="1463039"/>
          <a:ext cx="3333749" cy="624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6670" rIns="0" bIns="26670" numCol="1" spcCol="1270" anchor="ctr" anchorCtr="0">
          <a:noAutofit/>
        </a:bodyPr>
        <a:lstStyle/>
        <a:p>
          <a:pPr marL="0" lvl="0" indent="0" algn="l" defTabSz="933450" rtl="0">
            <a:lnSpc>
              <a:spcPct val="90000"/>
            </a:lnSpc>
            <a:spcBef>
              <a:spcPct val="0"/>
            </a:spcBef>
            <a:spcAft>
              <a:spcPct val="35000"/>
            </a:spcAft>
            <a:buNone/>
          </a:pPr>
          <a:r>
            <a:rPr lang="en-US" sz="2100" kern="1200"/>
            <a:t>performance-approach</a:t>
          </a:r>
        </a:p>
      </dsp:txBody>
      <dsp:txXfrm>
        <a:off x="476249" y="1463039"/>
        <a:ext cx="3333749" cy="624840"/>
      </dsp:txXfrm>
    </dsp:sp>
    <dsp:sp modelId="{FE472CDE-EA57-4B8C-8B73-DD4E9C77A4F5}">
      <dsp:nvSpPr>
        <dsp:cNvPr id="0" name=""/>
        <dsp:cNvSpPr/>
      </dsp:nvSpPr>
      <dsp:spPr>
        <a:xfrm>
          <a:off x="163830" y="2087880"/>
          <a:ext cx="624840" cy="62484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7AD03F7-FDDD-40EF-8558-2F717039FF04}">
      <dsp:nvSpPr>
        <dsp:cNvPr id="0" name=""/>
        <dsp:cNvSpPr/>
      </dsp:nvSpPr>
      <dsp:spPr>
        <a:xfrm>
          <a:off x="476249" y="2087880"/>
          <a:ext cx="3333749" cy="624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6670" rIns="0" bIns="26670" numCol="1" spcCol="1270" anchor="ctr" anchorCtr="0">
          <a:noAutofit/>
        </a:bodyPr>
        <a:lstStyle/>
        <a:p>
          <a:pPr marL="0" lvl="0" indent="0" algn="l" defTabSz="933450" rtl="0">
            <a:lnSpc>
              <a:spcPct val="90000"/>
            </a:lnSpc>
            <a:spcBef>
              <a:spcPct val="0"/>
            </a:spcBef>
            <a:spcAft>
              <a:spcPct val="35000"/>
            </a:spcAft>
            <a:buNone/>
          </a:pPr>
          <a:r>
            <a:rPr lang="en-US" sz="2100" kern="1200"/>
            <a:t>performance-avoidance</a:t>
          </a:r>
        </a:p>
      </dsp:txBody>
      <dsp:txXfrm>
        <a:off x="476249" y="2087880"/>
        <a:ext cx="3333749" cy="624840"/>
      </dsp:txXfrm>
    </dsp:sp>
    <dsp:sp modelId="{B4150CD2-41FF-4218-B693-BA9CFA5B2D8C}">
      <dsp:nvSpPr>
        <dsp:cNvPr id="0" name=""/>
        <dsp:cNvSpPr/>
      </dsp:nvSpPr>
      <dsp:spPr>
        <a:xfrm>
          <a:off x="163830" y="2712719"/>
          <a:ext cx="624840" cy="62484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3CEDC43-7366-4768-80CB-7FF99C341DDF}">
      <dsp:nvSpPr>
        <dsp:cNvPr id="0" name=""/>
        <dsp:cNvSpPr/>
      </dsp:nvSpPr>
      <dsp:spPr>
        <a:xfrm>
          <a:off x="476249" y="2712719"/>
          <a:ext cx="3333749" cy="624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6670" rIns="0" bIns="26670" numCol="1" spcCol="1270" anchor="ctr" anchorCtr="0">
          <a:noAutofit/>
        </a:bodyPr>
        <a:lstStyle/>
        <a:p>
          <a:pPr marL="0" lvl="0" indent="0" algn="l" defTabSz="933450" rtl="0">
            <a:lnSpc>
              <a:spcPct val="90000"/>
            </a:lnSpc>
            <a:spcBef>
              <a:spcPct val="0"/>
            </a:spcBef>
            <a:spcAft>
              <a:spcPct val="35000"/>
            </a:spcAft>
            <a:buNone/>
          </a:pPr>
          <a:r>
            <a:rPr lang="en-US" sz="2100" kern="1200"/>
            <a:t>mastery</a:t>
          </a:r>
        </a:p>
      </dsp:txBody>
      <dsp:txXfrm>
        <a:off x="476249" y="2712719"/>
        <a:ext cx="3333749" cy="62484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7FEF3-EBA9-4A85-BE99-E9BF183476DB}">
      <dsp:nvSpPr>
        <dsp:cNvPr id="0" name=""/>
        <dsp:cNvSpPr/>
      </dsp:nvSpPr>
      <dsp:spPr>
        <a:xfrm>
          <a:off x="0" y="54926"/>
          <a:ext cx="6050577" cy="12682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Those with </a:t>
          </a:r>
          <a:r>
            <a:rPr lang="en-US" sz="1800" b="1" kern="1200" dirty="0"/>
            <a:t>higher levels of performance-approach goals - were more likely to earn a higher grade—but</a:t>
          </a:r>
          <a:r>
            <a:rPr lang="en-US" sz="1800" kern="1200" dirty="0"/>
            <a:t>, to also have less interest by the end of the semester</a:t>
          </a:r>
        </a:p>
      </dsp:txBody>
      <dsp:txXfrm>
        <a:off x="61909" y="116835"/>
        <a:ext cx="5926759" cy="1144388"/>
      </dsp:txXfrm>
    </dsp:sp>
    <dsp:sp modelId="{83315B9D-19D1-4923-B0BA-87C038803E8C}">
      <dsp:nvSpPr>
        <dsp:cNvPr id="0" name=""/>
        <dsp:cNvSpPr/>
      </dsp:nvSpPr>
      <dsp:spPr>
        <a:xfrm>
          <a:off x="0" y="1368190"/>
          <a:ext cx="6050577" cy="865754"/>
        </a:xfrm>
        <a:prstGeom prst="roundRect">
          <a:avLst/>
        </a:prstGeom>
        <a:solidFill>
          <a:schemeClr val="accent5">
            <a:hueOff val="646542"/>
            <a:satOff val="-945"/>
            <a:lumOff val="-83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Those with </a:t>
          </a:r>
          <a:r>
            <a:rPr lang="en-US" sz="1800" b="1" kern="1200" dirty="0"/>
            <a:t>mastery goals </a:t>
          </a:r>
          <a:r>
            <a:rPr lang="en-US" sz="1800" kern="1200" dirty="0"/>
            <a:t>tended to demonstrate </a:t>
          </a:r>
          <a:r>
            <a:rPr lang="en-US" sz="1800" b="1" kern="1200" dirty="0"/>
            <a:t>increased interest</a:t>
          </a:r>
          <a:r>
            <a:rPr lang="en-US" sz="1800" kern="1200" dirty="0"/>
            <a:t>. </a:t>
          </a:r>
        </a:p>
      </dsp:txBody>
      <dsp:txXfrm>
        <a:off x="42263" y="1410453"/>
        <a:ext cx="5966051" cy="781228"/>
      </dsp:txXfrm>
    </dsp:sp>
    <dsp:sp modelId="{F6DF0D69-9935-4918-A4EE-CF9F90AEC705}">
      <dsp:nvSpPr>
        <dsp:cNvPr id="0" name=""/>
        <dsp:cNvSpPr/>
      </dsp:nvSpPr>
      <dsp:spPr>
        <a:xfrm>
          <a:off x="0" y="2292567"/>
          <a:ext cx="6050577" cy="1268206"/>
        </a:xfrm>
        <a:prstGeom prst="roundRect">
          <a:avLst/>
        </a:prstGeom>
        <a:solidFill>
          <a:schemeClr val="accent5">
            <a:hueOff val="1293084"/>
            <a:satOff val="-1891"/>
            <a:lumOff val="-167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In order to succeed in this setting, students taking a performance-approach orientation would have had to go beyond mere memorization of facts and adopt deeper processing strategies. </a:t>
          </a:r>
        </a:p>
      </dsp:txBody>
      <dsp:txXfrm>
        <a:off x="61909" y="2354476"/>
        <a:ext cx="5926759" cy="1144388"/>
      </dsp:txXfrm>
    </dsp:sp>
    <dsp:sp modelId="{BA6E545E-C8CB-4E95-B9E6-813593B40899}">
      <dsp:nvSpPr>
        <dsp:cNvPr id="0" name=""/>
        <dsp:cNvSpPr/>
      </dsp:nvSpPr>
      <dsp:spPr>
        <a:xfrm>
          <a:off x="0" y="3612614"/>
          <a:ext cx="6050577" cy="1268206"/>
        </a:xfrm>
        <a:prstGeom prst="roundRect">
          <a:avLst/>
        </a:prstGeom>
        <a:solidFill>
          <a:schemeClr val="accent5">
            <a:hueOff val="1939626"/>
            <a:satOff val="-2836"/>
            <a:lumOff val="-2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Thus, it could be that performance-approach and mastery goals serve two ends for the </a:t>
          </a:r>
          <a:r>
            <a:rPr lang="en-US" sz="1800" b="1" kern="1200" dirty="0"/>
            <a:t>student—achievement and interest.</a:t>
          </a:r>
        </a:p>
      </dsp:txBody>
      <dsp:txXfrm>
        <a:off x="61909" y="3674523"/>
        <a:ext cx="5926759" cy="114438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079996-2B28-41F8-8CBA-C3859E014068}">
      <dsp:nvSpPr>
        <dsp:cNvPr id="0" name=""/>
        <dsp:cNvSpPr/>
      </dsp:nvSpPr>
      <dsp:spPr>
        <a:xfrm>
          <a:off x="0" y="35320"/>
          <a:ext cx="2514015" cy="47299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dirty="0"/>
            <a:t>…examined </a:t>
          </a:r>
          <a:r>
            <a:rPr lang="en-US" sz="2300" b="1" kern="1200" dirty="0"/>
            <a:t>achievement goals </a:t>
          </a:r>
          <a:r>
            <a:rPr lang="en-US" sz="2300" kern="1200" dirty="0"/>
            <a:t>in a small undergraduate psychology classroom that promoted critical thinking, writing, oral presentation skills, and participation </a:t>
          </a:r>
        </a:p>
      </dsp:txBody>
      <dsp:txXfrm>
        <a:off x="122724" y="158044"/>
        <a:ext cx="2268567" cy="448451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0.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08D4B0-572C-45A3-AE54-80B1D0D3C1D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77CC36-C717-44BC-B769-78B08BAE390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4F9539-9587-4301-B67E-95AC0AB1AE28}" type="datetime1">
              <a:rPr lang="en-GB" smtClean="0"/>
              <a:t>02/09/2024</a:t>
            </a:fld>
            <a:endParaRPr lang="en-GB"/>
          </a:p>
        </p:txBody>
      </p:sp>
      <p:sp>
        <p:nvSpPr>
          <p:cNvPr id="4" name="Footer Placeholder 3">
            <a:extLst>
              <a:ext uri="{FF2B5EF4-FFF2-40B4-BE49-F238E27FC236}">
                <a16:creationId xmlns:a16="http://schemas.microsoft.com/office/drawing/2014/main" id="{99C10DB7-1A79-4178-BDA3-56B63313CA6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3A6567F-3BAD-426A-A9A9-993CA1488D5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B496F4-88E4-4657-8104-6CB2714F77D7}" type="slidenum">
              <a:rPr lang="en-GB" smtClean="0"/>
              <a:t>‹#›</a:t>
            </a:fld>
            <a:endParaRPr lang="en-GB"/>
          </a:p>
        </p:txBody>
      </p:sp>
    </p:spTree>
    <p:extLst>
      <p:ext uri="{BB962C8B-B14F-4D97-AF65-F5344CB8AC3E}">
        <p14:creationId xmlns:p14="http://schemas.microsoft.com/office/powerpoint/2010/main" val="2549752528"/>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4BE6C49-79EE-411D-B712-38F1F5C37022}" type="datetime1">
              <a:rPr lang="en-GB" smtClean="0"/>
              <a:t>02/09/2024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BF9438-3EEF-4192-9815-F6F44770AEF7}" type="slidenum">
              <a:rPr lang="en-GB" smtClean="0"/>
              <a:t>‹#›</a:t>
            </a:fld>
            <a:endParaRPr lang="en-GB" dirty="0"/>
          </a:p>
        </p:txBody>
      </p:sp>
    </p:spTree>
    <p:extLst>
      <p:ext uri="{BB962C8B-B14F-4D97-AF65-F5344CB8AC3E}">
        <p14:creationId xmlns:p14="http://schemas.microsoft.com/office/powerpoint/2010/main" val="26522651"/>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34" name="Picture Placeholder 33">
            <a:extLst>
              <a:ext uri="{FF2B5EF4-FFF2-40B4-BE49-F238E27FC236}">
                <a16:creationId xmlns:a16="http://schemas.microsoft.com/office/drawing/2014/main" id="{FD177CC8-001B-43AD-8769-8F49681EBEDD}"/>
              </a:ext>
            </a:extLst>
          </p:cNvPr>
          <p:cNvSpPr>
            <a:spLocks noGrp="1"/>
          </p:cNvSpPr>
          <p:nvPr>
            <p:ph type="pic" sz="quarter" idx="13"/>
          </p:nvPr>
        </p:nvSpPr>
        <p:spPr>
          <a:xfrm>
            <a:off x="0" y="0"/>
            <a:ext cx="11273115" cy="6858000"/>
          </a:xfrm>
          <a:custGeom>
            <a:avLst/>
            <a:gdLst>
              <a:gd name="connsiteX0" fmla="*/ 3348090 w 11273115"/>
              <a:gd name="connsiteY0" fmla="*/ 0 h 6858000"/>
              <a:gd name="connsiteX1" fmla="*/ 3350669 w 11273115"/>
              <a:gd name="connsiteY1" fmla="*/ 66 h 6858000"/>
              <a:gd name="connsiteX2" fmla="*/ 3350669 w 11273115"/>
              <a:gd name="connsiteY2" fmla="*/ 0 h 6858000"/>
              <a:gd name="connsiteX3" fmla="*/ 11272195 w 11273115"/>
              <a:gd name="connsiteY3" fmla="*/ 0 h 6858000"/>
              <a:gd name="connsiteX4" fmla="*/ 11272195 w 11273115"/>
              <a:gd name="connsiteY4" fmla="*/ 2961216 h 6858000"/>
              <a:gd name="connsiteX5" fmla="*/ 11271695 w 11273115"/>
              <a:gd name="connsiteY5" fmla="*/ 2961216 h 6858000"/>
              <a:gd name="connsiteX6" fmla="*/ 11273115 w 11273115"/>
              <a:gd name="connsiteY6" fmla="*/ 3017366 h 6858000"/>
              <a:gd name="connsiteX7" fmla="*/ 7818094 w 11273115"/>
              <a:gd name="connsiteY7" fmla="*/ 6846005 h 6858000"/>
              <a:gd name="connsiteX8" fmla="*/ 7660345 w 11273115"/>
              <a:gd name="connsiteY8" fmla="*/ 6858000 h 6858000"/>
              <a:gd name="connsiteX9" fmla="*/ 0 w 11273115"/>
              <a:gd name="connsiteY9" fmla="*/ 6858000 h 6858000"/>
              <a:gd name="connsiteX10" fmla="*/ 0 w 11273115"/>
              <a:gd name="connsiteY10" fmla="*/ 3105006 h 6858000"/>
              <a:gd name="connsiteX11" fmla="*/ 1984 w 11273115"/>
              <a:gd name="connsiteY11" fmla="*/ 3078405 h 6858000"/>
              <a:gd name="connsiteX12" fmla="*/ 3348090 w 11273115"/>
              <a:gd name="connsiteY1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3115" h="6858000">
                <a:moveTo>
                  <a:pt x="3348090" y="0"/>
                </a:moveTo>
                <a:lnTo>
                  <a:pt x="3350669" y="66"/>
                </a:lnTo>
                <a:lnTo>
                  <a:pt x="3350669" y="0"/>
                </a:lnTo>
                <a:lnTo>
                  <a:pt x="11272195" y="0"/>
                </a:lnTo>
                <a:lnTo>
                  <a:pt x="11272195" y="2961216"/>
                </a:lnTo>
                <a:lnTo>
                  <a:pt x="11271695" y="2961216"/>
                </a:lnTo>
                <a:lnTo>
                  <a:pt x="11273115" y="3017366"/>
                </a:lnTo>
                <a:cubicBezTo>
                  <a:pt x="11273115" y="5009996"/>
                  <a:pt x="9758729" y="6648923"/>
                  <a:pt x="7818094" y="6846005"/>
                </a:cubicBezTo>
                <a:lnTo>
                  <a:pt x="7660345" y="6858000"/>
                </a:lnTo>
                <a:lnTo>
                  <a:pt x="0" y="6858000"/>
                </a:lnTo>
                <a:lnTo>
                  <a:pt x="0" y="3105006"/>
                </a:lnTo>
                <a:lnTo>
                  <a:pt x="1984" y="3078405"/>
                </a:lnTo>
                <a:cubicBezTo>
                  <a:pt x="174228" y="1349311"/>
                  <a:pt x="1606596" y="0"/>
                  <a:pt x="3348090" y="0"/>
                </a:cubicBezTo>
                <a:close/>
              </a:path>
            </a:pathLst>
          </a:custGeom>
          <a:solidFill>
            <a:schemeClr val="accent6"/>
          </a:solidFill>
        </p:spPr>
        <p:txBody>
          <a:bodyPr wrap="square" rtlCol="0" anchor="ctr">
            <a:noAutofit/>
          </a:bodyPr>
          <a:lstStyle>
            <a:lvl1pPr algn="ctr">
              <a:defRPr/>
            </a:lvl1pPr>
          </a:lstStyle>
          <a:p>
            <a:pPr rtl="0"/>
            <a:r>
              <a:rPr lang="en-US"/>
              <a:t>Click icon to add picture</a:t>
            </a:r>
            <a:endParaRPr lang="en-GB" dirty="0"/>
          </a:p>
        </p:txBody>
      </p:sp>
      <p:sp>
        <p:nvSpPr>
          <p:cNvPr id="9" name="Freeform: Shape 8">
            <a:extLst>
              <a:ext uri="{FF2B5EF4-FFF2-40B4-BE49-F238E27FC236}">
                <a16:creationId xmlns:a16="http://schemas.microsoft.com/office/drawing/2014/main" id="{ED724945-48CE-43AA-A2D7-D18FC7CB735C}"/>
              </a:ext>
              <a:ext uri="{C183D7F6-B498-43B3-948B-1728B52AA6E4}">
                <adec:decorative xmlns:adec="http://schemas.microsoft.com/office/drawing/2017/decorative" val="1"/>
              </a:ext>
            </a:extLst>
          </p:cNvPr>
          <p:cNvSpPr/>
          <p:nvPr userDrawn="1"/>
        </p:nvSpPr>
        <p:spPr>
          <a:xfrm flipH="1" flipV="1">
            <a:off x="0" y="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lumMod val="7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4" name="Title 1">
            <a:extLst>
              <a:ext uri="{FF2B5EF4-FFF2-40B4-BE49-F238E27FC236}">
                <a16:creationId xmlns:a16="http://schemas.microsoft.com/office/drawing/2014/main" id="{FF4C4F21-0086-44BC-AE2C-731756B16DCD}"/>
              </a:ext>
            </a:extLst>
          </p:cNvPr>
          <p:cNvSpPr>
            <a:spLocks noGrp="1"/>
          </p:cNvSpPr>
          <p:nvPr>
            <p:ph type="ctrTitle"/>
          </p:nvPr>
        </p:nvSpPr>
        <p:spPr>
          <a:xfrm>
            <a:off x="609521" y="4330696"/>
            <a:ext cx="11582479" cy="2527304"/>
          </a:xfrm>
          <a:custGeom>
            <a:avLst/>
            <a:gdLst>
              <a:gd name="connsiteX0" fmla="*/ 326075 w 8600365"/>
              <a:gd name="connsiteY0" fmla="*/ 0 h 1224926"/>
              <a:gd name="connsiteX1" fmla="*/ 8274290 w 8600365"/>
              <a:gd name="connsiteY1" fmla="*/ 0 h 1224926"/>
              <a:gd name="connsiteX2" fmla="*/ 8600365 w 8600365"/>
              <a:gd name="connsiteY2" fmla="*/ 32607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87289"/>
              <a:gd name="connsiteY0" fmla="*/ 0 h 1224926"/>
              <a:gd name="connsiteX1" fmla="*/ 8609570 w 8687289"/>
              <a:gd name="connsiteY1" fmla="*/ 0 h 1224926"/>
              <a:gd name="connsiteX2" fmla="*/ 8600365 w 8687289"/>
              <a:gd name="connsiteY2" fmla="*/ 326075 h 1224926"/>
              <a:gd name="connsiteX3" fmla="*/ 8600365 w 8687289"/>
              <a:gd name="connsiteY3" fmla="*/ 1224926 h 1224926"/>
              <a:gd name="connsiteX4" fmla="*/ 8600365 w 8687289"/>
              <a:gd name="connsiteY4" fmla="*/ 1224926 h 1224926"/>
              <a:gd name="connsiteX5" fmla="*/ 0 w 8687289"/>
              <a:gd name="connsiteY5" fmla="*/ 1224926 h 1224926"/>
              <a:gd name="connsiteX6" fmla="*/ 0 w 8687289"/>
              <a:gd name="connsiteY6" fmla="*/ 1224926 h 1224926"/>
              <a:gd name="connsiteX7" fmla="*/ 0 w 8687289"/>
              <a:gd name="connsiteY7" fmla="*/ 326075 h 1224926"/>
              <a:gd name="connsiteX8" fmla="*/ 326075 w 8687289"/>
              <a:gd name="connsiteY8" fmla="*/ 0 h 1224926"/>
              <a:gd name="connsiteX0" fmla="*/ 326075 w 8635417"/>
              <a:gd name="connsiteY0" fmla="*/ 0 h 1224926"/>
              <a:gd name="connsiteX1" fmla="*/ 8533370 w 8635417"/>
              <a:gd name="connsiteY1" fmla="*/ 0 h 1224926"/>
              <a:gd name="connsiteX2" fmla="*/ 8600365 w 8635417"/>
              <a:gd name="connsiteY2" fmla="*/ 326075 h 1224926"/>
              <a:gd name="connsiteX3" fmla="*/ 8600365 w 8635417"/>
              <a:gd name="connsiteY3" fmla="*/ 1224926 h 1224926"/>
              <a:gd name="connsiteX4" fmla="*/ 8600365 w 8635417"/>
              <a:gd name="connsiteY4" fmla="*/ 1224926 h 1224926"/>
              <a:gd name="connsiteX5" fmla="*/ 0 w 8635417"/>
              <a:gd name="connsiteY5" fmla="*/ 1224926 h 1224926"/>
              <a:gd name="connsiteX6" fmla="*/ 0 w 8635417"/>
              <a:gd name="connsiteY6" fmla="*/ 1224926 h 1224926"/>
              <a:gd name="connsiteX7" fmla="*/ 0 w 8635417"/>
              <a:gd name="connsiteY7" fmla="*/ 326075 h 1224926"/>
              <a:gd name="connsiteX8" fmla="*/ 326075 w 8635417"/>
              <a:gd name="connsiteY8" fmla="*/ 0 h 1224926"/>
              <a:gd name="connsiteX0" fmla="*/ 326075 w 8626903"/>
              <a:gd name="connsiteY0" fmla="*/ 0 h 1224926"/>
              <a:gd name="connsiteX1" fmla="*/ 8518130 w 8626903"/>
              <a:gd name="connsiteY1" fmla="*/ 0 h 1224926"/>
              <a:gd name="connsiteX2" fmla="*/ 8600365 w 8626903"/>
              <a:gd name="connsiteY2" fmla="*/ 326075 h 1224926"/>
              <a:gd name="connsiteX3" fmla="*/ 8600365 w 8626903"/>
              <a:gd name="connsiteY3" fmla="*/ 1224926 h 1224926"/>
              <a:gd name="connsiteX4" fmla="*/ 8600365 w 8626903"/>
              <a:gd name="connsiteY4" fmla="*/ 1224926 h 1224926"/>
              <a:gd name="connsiteX5" fmla="*/ 0 w 8626903"/>
              <a:gd name="connsiteY5" fmla="*/ 1224926 h 1224926"/>
              <a:gd name="connsiteX6" fmla="*/ 0 w 8626903"/>
              <a:gd name="connsiteY6" fmla="*/ 1224926 h 1224926"/>
              <a:gd name="connsiteX7" fmla="*/ 0 w 8626903"/>
              <a:gd name="connsiteY7" fmla="*/ 326075 h 1224926"/>
              <a:gd name="connsiteX8" fmla="*/ 326075 w 8626903"/>
              <a:gd name="connsiteY8" fmla="*/ 0 h 1224926"/>
              <a:gd name="connsiteX0" fmla="*/ 326075 w 8600365"/>
              <a:gd name="connsiteY0" fmla="*/ 0 h 1224926"/>
              <a:gd name="connsiteX1" fmla="*/ 8518130 w 8600365"/>
              <a:gd name="connsiteY1" fmla="*/ 0 h 1224926"/>
              <a:gd name="connsiteX2" fmla="*/ 8600365 w 8600365"/>
              <a:gd name="connsiteY2" fmla="*/ 32607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00365"/>
              <a:gd name="connsiteY0" fmla="*/ 0 h 1224926"/>
              <a:gd name="connsiteX1" fmla="*/ 8518130 w 8600365"/>
              <a:gd name="connsiteY1" fmla="*/ 0 h 1224926"/>
              <a:gd name="connsiteX2" fmla="*/ 8600365 w 8600365"/>
              <a:gd name="connsiteY2" fmla="*/ 764225 h 1224926"/>
              <a:gd name="connsiteX3" fmla="*/ 8600365 w 8600365"/>
              <a:gd name="connsiteY3" fmla="*/ 1224926 h 1224926"/>
              <a:gd name="connsiteX4" fmla="*/ 8600365 w 8600365"/>
              <a:gd name="connsiteY4" fmla="*/ 1224926 h 1224926"/>
              <a:gd name="connsiteX5" fmla="*/ 0 w 8600365"/>
              <a:gd name="connsiteY5" fmla="*/ 1224926 h 1224926"/>
              <a:gd name="connsiteX6" fmla="*/ 0 w 8600365"/>
              <a:gd name="connsiteY6" fmla="*/ 1224926 h 1224926"/>
              <a:gd name="connsiteX7" fmla="*/ 0 w 8600365"/>
              <a:gd name="connsiteY7" fmla="*/ 326075 h 1224926"/>
              <a:gd name="connsiteX8" fmla="*/ 326075 w 8600365"/>
              <a:gd name="connsiteY8" fmla="*/ 0 h 1224926"/>
              <a:gd name="connsiteX0" fmla="*/ 326075 w 8611111"/>
              <a:gd name="connsiteY0" fmla="*/ 0 h 1224926"/>
              <a:gd name="connsiteX1" fmla="*/ 8603855 w 8611111"/>
              <a:gd name="connsiteY1" fmla="*/ 0 h 1224926"/>
              <a:gd name="connsiteX2" fmla="*/ 8600365 w 8611111"/>
              <a:gd name="connsiteY2" fmla="*/ 764225 h 1224926"/>
              <a:gd name="connsiteX3" fmla="*/ 8600365 w 8611111"/>
              <a:gd name="connsiteY3" fmla="*/ 1224926 h 1224926"/>
              <a:gd name="connsiteX4" fmla="*/ 8600365 w 8611111"/>
              <a:gd name="connsiteY4" fmla="*/ 1224926 h 1224926"/>
              <a:gd name="connsiteX5" fmla="*/ 0 w 8611111"/>
              <a:gd name="connsiteY5" fmla="*/ 1224926 h 1224926"/>
              <a:gd name="connsiteX6" fmla="*/ 0 w 8611111"/>
              <a:gd name="connsiteY6" fmla="*/ 1224926 h 1224926"/>
              <a:gd name="connsiteX7" fmla="*/ 0 w 8611111"/>
              <a:gd name="connsiteY7" fmla="*/ 326075 h 1224926"/>
              <a:gd name="connsiteX8" fmla="*/ 326075 w 8611111"/>
              <a:gd name="connsiteY8" fmla="*/ 0 h 1224926"/>
              <a:gd name="connsiteX0" fmla="*/ 326075 w 8611111"/>
              <a:gd name="connsiteY0" fmla="*/ 0 h 1224926"/>
              <a:gd name="connsiteX1" fmla="*/ 8603855 w 8611111"/>
              <a:gd name="connsiteY1" fmla="*/ 0 h 1224926"/>
              <a:gd name="connsiteX2" fmla="*/ 8600365 w 8611111"/>
              <a:gd name="connsiteY2" fmla="*/ 764225 h 1224926"/>
              <a:gd name="connsiteX3" fmla="*/ 8600365 w 8611111"/>
              <a:gd name="connsiteY3" fmla="*/ 1224926 h 1224926"/>
              <a:gd name="connsiteX4" fmla="*/ 8600365 w 8611111"/>
              <a:gd name="connsiteY4" fmla="*/ 1224926 h 1224926"/>
              <a:gd name="connsiteX5" fmla="*/ 0 w 8611111"/>
              <a:gd name="connsiteY5" fmla="*/ 1224926 h 1224926"/>
              <a:gd name="connsiteX6" fmla="*/ 0 w 8611111"/>
              <a:gd name="connsiteY6" fmla="*/ 1224926 h 1224926"/>
              <a:gd name="connsiteX7" fmla="*/ 0 w 8611111"/>
              <a:gd name="connsiteY7" fmla="*/ 326075 h 1224926"/>
              <a:gd name="connsiteX8" fmla="*/ 326075 w 8611111"/>
              <a:gd name="connsiteY8" fmla="*/ 0 h 1224926"/>
              <a:gd name="connsiteX0" fmla="*/ 326075 w 8606958"/>
              <a:gd name="connsiteY0" fmla="*/ 0 h 1224926"/>
              <a:gd name="connsiteX1" fmla="*/ 8603855 w 8606958"/>
              <a:gd name="connsiteY1" fmla="*/ 0 h 1224926"/>
              <a:gd name="connsiteX2" fmla="*/ 8600365 w 8606958"/>
              <a:gd name="connsiteY2" fmla="*/ 764225 h 1224926"/>
              <a:gd name="connsiteX3" fmla="*/ 8600365 w 8606958"/>
              <a:gd name="connsiteY3" fmla="*/ 1224926 h 1224926"/>
              <a:gd name="connsiteX4" fmla="*/ 8600365 w 8606958"/>
              <a:gd name="connsiteY4" fmla="*/ 1224926 h 1224926"/>
              <a:gd name="connsiteX5" fmla="*/ 0 w 8606958"/>
              <a:gd name="connsiteY5" fmla="*/ 1224926 h 1224926"/>
              <a:gd name="connsiteX6" fmla="*/ 0 w 8606958"/>
              <a:gd name="connsiteY6" fmla="*/ 1224926 h 1224926"/>
              <a:gd name="connsiteX7" fmla="*/ 0 w 8606958"/>
              <a:gd name="connsiteY7" fmla="*/ 326075 h 1224926"/>
              <a:gd name="connsiteX8" fmla="*/ 326075 w 8606958"/>
              <a:gd name="connsiteY8" fmla="*/ 0 h 1224926"/>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0 w 8606958"/>
              <a:gd name="connsiteY7" fmla="*/ 338448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0 w 8606958"/>
              <a:gd name="connsiteY6" fmla="*/ 1237299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585122 w 8606958"/>
              <a:gd name="connsiteY6" fmla="*/ 909415 h 1237299"/>
              <a:gd name="connsiteX7" fmla="*/ 405811 w 8606958"/>
              <a:gd name="connsiteY7" fmla="*/ 4807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585122 w 8606958"/>
              <a:gd name="connsiteY6" fmla="*/ 909415 h 1237299"/>
              <a:gd name="connsiteX7" fmla="*/ 405811 w 8606958"/>
              <a:gd name="connsiteY7" fmla="*/ 480737 h 1237299"/>
              <a:gd name="connsiteX8" fmla="*/ 1722819 w 8606958"/>
              <a:gd name="connsiteY8" fmla="*/ 0 h 1237299"/>
              <a:gd name="connsiteX0" fmla="*/ 1932911 w 8817050"/>
              <a:gd name="connsiteY0" fmla="*/ 0 h 1237299"/>
              <a:gd name="connsiteX1" fmla="*/ 8813947 w 8817050"/>
              <a:gd name="connsiteY1" fmla="*/ 12373 h 1237299"/>
              <a:gd name="connsiteX2" fmla="*/ 8810457 w 8817050"/>
              <a:gd name="connsiteY2" fmla="*/ 776598 h 1237299"/>
              <a:gd name="connsiteX3" fmla="*/ 8810457 w 8817050"/>
              <a:gd name="connsiteY3" fmla="*/ 1237299 h 1237299"/>
              <a:gd name="connsiteX4" fmla="*/ 8810457 w 8817050"/>
              <a:gd name="connsiteY4" fmla="*/ 1237299 h 1237299"/>
              <a:gd name="connsiteX5" fmla="*/ 210092 w 8817050"/>
              <a:gd name="connsiteY5" fmla="*/ 1237299 h 1237299"/>
              <a:gd name="connsiteX6" fmla="*/ 313904 w 8817050"/>
              <a:gd name="connsiteY6" fmla="*/ 810431 h 1237299"/>
              <a:gd name="connsiteX7" fmla="*/ 615903 w 8817050"/>
              <a:gd name="connsiteY7" fmla="*/ 480737 h 1237299"/>
              <a:gd name="connsiteX8" fmla="*/ 1932911 w 8817050"/>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103812 w 8606958"/>
              <a:gd name="connsiteY6" fmla="*/ 810431 h 1237299"/>
              <a:gd name="connsiteX7" fmla="*/ 405811 w 8606958"/>
              <a:gd name="connsiteY7" fmla="*/ 480737 h 1237299"/>
              <a:gd name="connsiteX8" fmla="*/ 1722819 w 8606958"/>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414334 w 8615481"/>
              <a:gd name="connsiteY7" fmla="*/ 4807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31342 w 8615481"/>
              <a:gd name="connsiteY0" fmla="*/ 0 h 1237299"/>
              <a:gd name="connsiteX1" fmla="*/ 8612378 w 8615481"/>
              <a:gd name="connsiteY1" fmla="*/ 12373 h 1237299"/>
              <a:gd name="connsiteX2" fmla="*/ 8608888 w 8615481"/>
              <a:gd name="connsiteY2" fmla="*/ 776598 h 1237299"/>
              <a:gd name="connsiteX3" fmla="*/ 8608888 w 8615481"/>
              <a:gd name="connsiteY3" fmla="*/ 1237299 h 1237299"/>
              <a:gd name="connsiteX4" fmla="*/ 8608888 w 8615481"/>
              <a:gd name="connsiteY4" fmla="*/ 1237299 h 1237299"/>
              <a:gd name="connsiteX5" fmla="*/ 8523 w 8615481"/>
              <a:gd name="connsiteY5" fmla="*/ 1237299 h 1237299"/>
              <a:gd name="connsiteX6" fmla="*/ 112335 w 8615481"/>
              <a:gd name="connsiteY6" fmla="*/ 810431 h 1237299"/>
              <a:gd name="connsiteX7" fmla="*/ 782395 w 8615481"/>
              <a:gd name="connsiteY7" fmla="*/ 251837 h 1237299"/>
              <a:gd name="connsiteX8" fmla="*/ 1731342 w 8615481"/>
              <a:gd name="connsiteY8" fmla="*/ 0 h 1237299"/>
              <a:gd name="connsiteX0" fmla="*/ 1727632 w 8611771"/>
              <a:gd name="connsiteY0" fmla="*/ 0 h 1237299"/>
              <a:gd name="connsiteX1" fmla="*/ 8608668 w 8611771"/>
              <a:gd name="connsiteY1" fmla="*/ 12373 h 1237299"/>
              <a:gd name="connsiteX2" fmla="*/ 8605178 w 8611771"/>
              <a:gd name="connsiteY2" fmla="*/ 776598 h 1237299"/>
              <a:gd name="connsiteX3" fmla="*/ 8605178 w 8611771"/>
              <a:gd name="connsiteY3" fmla="*/ 1237299 h 1237299"/>
              <a:gd name="connsiteX4" fmla="*/ 8605178 w 8611771"/>
              <a:gd name="connsiteY4" fmla="*/ 1237299 h 1237299"/>
              <a:gd name="connsiteX5" fmla="*/ 4813 w 8611771"/>
              <a:gd name="connsiteY5" fmla="*/ 1237299 h 1237299"/>
              <a:gd name="connsiteX6" fmla="*/ 108625 w 8611771"/>
              <a:gd name="connsiteY6" fmla="*/ 810431 h 1237299"/>
              <a:gd name="connsiteX7" fmla="*/ 778685 w 8611771"/>
              <a:gd name="connsiteY7" fmla="*/ 251837 h 1237299"/>
              <a:gd name="connsiteX8" fmla="*/ 1727632 w 8611771"/>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103812 w 8606958"/>
              <a:gd name="connsiteY6" fmla="*/ 810431 h 1237299"/>
              <a:gd name="connsiteX7" fmla="*/ 773872 w 8606958"/>
              <a:gd name="connsiteY7" fmla="*/ 251837 h 1237299"/>
              <a:gd name="connsiteX8" fmla="*/ 1722819 w 8606958"/>
              <a:gd name="connsiteY8" fmla="*/ 0 h 1237299"/>
              <a:gd name="connsiteX0" fmla="*/ 1726697 w 8610836"/>
              <a:gd name="connsiteY0" fmla="*/ 0 h 1237299"/>
              <a:gd name="connsiteX1" fmla="*/ 8607733 w 8610836"/>
              <a:gd name="connsiteY1" fmla="*/ 12373 h 1237299"/>
              <a:gd name="connsiteX2" fmla="*/ 8604243 w 8610836"/>
              <a:gd name="connsiteY2" fmla="*/ 776598 h 1237299"/>
              <a:gd name="connsiteX3" fmla="*/ 8604243 w 8610836"/>
              <a:gd name="connsiteY3" fmla="*/ 1237299 h 1237299"/>
              <a:gd name="connsiteX4" fmla="*/ 8604243 w 8610836"/>
              <a:gd name="connsiteY4" fmla="*/ 1237299 h 1237299"/>
              <a:gd name="connsiteX5" fmla="*/ 3878 w 8610836"/>
              <a:gd name="connsiteY5" fmla="*/ 1237299 h 1237299"/>
              <a:gd name="connsiteX6" fmla="*/ 88815 w 8610836"/>
              <a:gd name="connsiteY6" fmla="*/ 810431 h 1237299"/>
              <a:gd name="connsiteX7" fmla="*/ 777750 w 8610836"/>
              <a:gd name="connsiteY7" fmla="*/ 251837 h 1237299"/>
              <a:gd name="connsiteX8" fmla="*/ 1726697 w 8610836"/>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73872 w 8606958"/>
              <a:gd name="connsiteY7" fmla="*/ 251837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722819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722819 w 8606958"/>
              <a:gd name="connsiteY8" fmla="*/ 0 h 1237299"/>
              <a:gd name="connsiteX0" fmla="*/ 1637882 w 8606958"/>
              <a:gd name="connsiteY0" fmla="*/ 0 h 1237299"/>
              <a:gd name="connsiteX1" fmla="*/ 8603855 w 8606958"/>
              <a:gd name="connsiteY1" fmla="*/ 12373 h 1237299"/>
              <a:gd name="connsiteX2" fmla="*/ 8600365 w 8606958"/>
              <a:gd name="connsiteY2" fmla="*/ 776598 h 1237299"/>
              <a:gd name="connsiteX3" fmla="*/ 8600365 w 8606958"/>
              <a:gd name="connsiteY3" fmla="*/ 1237299 h 1237299"/>
              <a:gd name="connsiteX4" fmla="*/ 8600365 w 8606958"/>
              <a:gd name="connsiteY4" fmla="*/ 1237299 h 1237299"/>
              <a:gd name="connsiteX5" fmla="*/ 0 w 8606958"/>
              <a:gd name="connsiteY5" fmla="*/ 1237299 h 1237299"/>
              <a:gd name="connsiteX6" fmla="*/ 84937 w 8606958"/>
              <a:gd name="connsiteY6" fmla="*/ 810431 h 1237299"/>
              <a:gd name="connsiteX7" fmla="*/ 745560 w 8606958"/>
              <a:gd name="connsiteY7" fmla="*/ 239464 h 1237299"/>
              <a:gd name="connsiteX8" fmla="*/ 1637882 w 8606958"/>
              <a:gd name="connsiteY8" fmla="*/ 0 h 1237299"/>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745560 w 8606958"/>
              <a:gd name="connsiteY7" fmla="*/ 251837 h 1249672"/>
              <a:gd name="connsiteX8" fmla="*/ 2298504 w 8606958"/>
              <a:gd name="connsiteY8" fmla="*/ 0 h 1249672"/>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745560 w 8606958"/>
              <a:gd name="connsiteY7" fmla="*/ 251837 h 1249672"/>
              <a:gd name="connsiteX8" fmla="*/ 2298504 w 8606958"/>
              <a:gd name="connsiteY8" fmla="*/ 0 h 1249672"/>
              <a:gd name="connsiteX0" fmla="*/ 2298504 w 8606958"/>
              <a:gd name="connsiteY0" fmla="*/ 0 h 1249672"/>
              <a:gd name="connsiteX1" fmla="*/ 8603855 w 8606958"/>
              <a:gd name="connsiteY1" fmla="*/ 24746 h 1249672"/>
              <a:gd name="connsiteX2" fmla="*/ 8600365 w 8606958"/>
              <a:gd name="connsiteY2" fmla="*/ 788971 h 1249672"/>
              <a:gd name="connsiteX3" fmla="*/ 8600365 w 8606958"/>
              <a:gd name="connsiteY3" fmla="*/ 1249672 h 1249672"/>
              <a:gd name="connsiteX4" fmla="*/ 8600365 w 8606958"/>
              <a:gd name="connsiteY4" fmla="*/ 1249672 h 1249672"/>
              <a:gd name="connsiteX5" fmla="*/ 0 w 8606958"/>
              <a:gd name="connsiteY5" fmla="*/ 1249672 h 1249672"/>
              <a:gd name="connsiteX6" fmla="*/ 84937 w 8606958"/>
              <a:gd name="connsiteY6" fmla="*/ 822804 h 1249672"/>
              <a:gd name="connsiteX7" fmla="*/ 2298504 w 8606958"/>
              <a:gd name="connsiteY7" fmla="*/ 0 h 1249672"/>
              <a:gd name="connsiteX0" fmla="*/ 2600441 w 8908895"/>
              <a:gd name="connsiteY0" fmla="*/ 0 h 1249672"/>
              <a:gd name="connsiteX1" fmla="*/ 8905792 w 8908895"/>
              <a:gd name="connsiteY1" fmla="*/ 24746 h 1249672"/>
              <a:gd name="connsiteX2" fmla="*/ 8902302 w 8908895"/>
              <a:gd name="connsiteY2" fmla="*/ 788971 h 1249672"/>
              <a:gd name="connsiteX3" fmla="*/ 8902302 w 8908895"/>
              <a:gd name="connsiteY3" fmla="*/ 1249672 h 1249672"/>
              <a:gd name="connsiteX4" fmla="*/ 8902302 w 8908895"/>
              <a:gd name="connsiteY4" fmla="*/ 1249672 h 1249672"/>
              <a:gd name="connsiteX5" fmla="*/ 301937 w 8908895"/>
              <a:gd name="connsiteY5" fmla="*/ 1249672 h 1249672"/>
              <a:gd name="connsiteX6" fmla="*/ 2600441 w 8908895"/>
              <a:gd name="connsiteY6" fmla="*/ 0 h 1249672"/>
              <a:gd name="connsiteX0" fmla="*/ 2600441 w 8908895"/>
              <a:gd name="connsiteY0" fmla="*/ 0 h 1231113"/>
              <a:gd name="connsiteX1" fmla="*/ 8905792 w 8908895"/>
              <a:gd name="connsiteY1" fmla="*/ 6187 h 1231113"/>
              <a:gd name="connsiteX2" fmla="*/ 8902302 w 8908895"/>
              <a:gd name="connsiteY2" fmla="*/ 770412 h 1231113"/>
              <a:gd name="connsiteX3" fmla="*/ 8902302 w 8908895"/>
              <a:gd name="connsiteY3" fmla="*/ 1231113 h 1231113"/>
              <a:gd name="connsiteX4" fmla="*/ 8902302 w 8908895"/>
              <a:gd name="connsiteY4" fmla="*/ 1231113 h 1231113"/>
              <a:gd name="connsiteX5" fmla="*/ 301937 w 8908895"/>
              <a:gd name="connsiteY5" fmla="*/ 1231113 h 1231113"/>
              <a:gd name="connsiteX6" fmla="*/ 2600441 w 8908895"/>
              <a:gd name="connsiteY6" fmla="*/ 0 h 1231113"/>
              <a:gd name="connsiteX0" fmla="*/ 2716264 w 9024718"/>
              <a:gd name="connsiteY0" fmla="*/ 0 h 1231113"/>
              <a:gd name="connsiteX1" fmla="*/ 9021615 w 9024718"/>
              <a:gd name="connsiteY1" fmla="*/ 6187 h 1231113"/>
              <a:gd name="connsiteX2" fmla="*/ 9018125 w 9024718"/>
              <a:gd name="connsiteY2" fmla="*/ 770412 h 1231113"/>
              <a:gd name="connsiteX3" fmla="*/ 9018125 w 9024718"/>
              <a:gd name="connsiteY3" fmla="*/ 1231113 h 1231113"/>
              <a:gd name="connsiteX4" fmla="*/ 9018125 w 9024718"/>
              <a:gd name="connsiteY4" fmla="*/ 1231113 h 1231113"/>
              <a:gd name="connsiteX5" fmla="*/ 417760 w 9024718"/>
              <a:gd name="connsiteY5" fmla="*/ 1231113 h 1231113"/>
              <a:gd name="connsiteX6" fmla="*/ 2716264 w 9024718"/>
              <a:gd name="connsiteY6" fmla="*/ 0 h 1231113"/>
              <a:gd name="connsiteX0" fmla="*/ 2300894 w 8609348"/>
              <a:gd name="connsiteY0" fmla="*/ 0 h 1231113"/>
              <a:gd name="connsiteX1" fmla="*/ 8606245 w 8609348"/>
              <a:gd name="connsiteY1" fmla="*/ 6187 h 1231113"/>
              <a:gd name="connsiteX2" fmla="*/ 8602755 w 8609348"/>
              <a:gd name="connsiteY2" fmla="*/ 770412 h 1231113"/>
              <a:gd name="connsiteX3" fmla="*/ 8602755 w 8609348"/>
              <a:gd name="connsiteY3" fmla="*/ 1231113 h 1231113"/>
              <a:gd name="connsiteX4" fmla="*/ 8602755 w 8609348"/>
              <a:gd name="connsiteY4" fmla="*/ 1231113 h 1231113"/>
              <a:gd name="connsiteX5" fmla="*/ 2390 w 8609348"/>
              <a:gd name="connsiteY5" fmla="*/ 1231113 h 1231113"/>
              <a:gd name="connsiteX6" fmla="*/ 2300894 w 8609348"/>
              <a:gd name="connsiteY6" fmla="*/ 0 h 1231113"/>
              <a:gd name="connsiteX0" fmla="*/ 2299332 w 8607786"/>
              <a:gd name="connsiteY0" fmla="*/ 0 h 1231113"/>
              <a:gd name="connsiteX1" fmla="*/ 8604683 w 8607786"/>
              <a:gd name="connsiteY1" fmla="*/ 6187 h 1231113"/>
              <a:gd name="connsiteX2" fmla="*/ 8601193 w 8607786"/>
              <a:gd name="connsiteY2" fmla="*/ 770412 h 1231113"/>
              <a:gd name="connsiteX3" fmla="*/ 8601193 w 8607786"/>
              <a:gd name="connsiteY3" fmla="*/ 1231113 h 1231113"/>
              <a:gd name="connsiteX4" fmla="*/ 8601193 w 8607786"/>
              <a:gd name="connsiteY4" fmla="*/ 1231113 h 1231113"/>
              <a:gd name="connsiteX5" fmla="*/ 828 w 8607786"/>
              <a:gd name="connsiteY5" fmla="*/ 1231113 h 1231113"/>
              <a:gd name="connsiteX6" fmla="*/ 2299332 w 8607786"/>
              <a:gd name="connsiteY6" fmla="*/ 0 h 1231113"/>
              <a:gd name="connsiteX0" fmla="*/ 2298564 w 8607018"/>
              <a:gd name="connsiteY0" fmla="*/ 0 h 1231113"/>
              <a:gd name="connsiteX1" fmla="*/ 8603915 w 8607018"/>
              <a:gd name="connsiteY1" fmla="*/ 6187 h 1231113"/>
              <a:gd name="connsiteX2" fmla="*/ 8600425 w 8607018"/>
              <a:gd name="connsiteY2" fmla="*/ 770412 h 1231113"/>
              <a:gd name="connsiteX3" fmla="*/ 8600425 w 8607018"/>
              <a:gd name="connsiteY3" fmla="*/ 1231113 h 1231113"/>
              <a:gd name="connsiteX4" fmla="*/ 8600425 w 8607018"/>
              <a:gd name="connsiteY4" fmla="*/ 1231113 h 1231113"/>
              <a:gd name="connsiteX5" fmla="*/ 60 w 8607018"/>
              <a:gd name="connsiteY5" fmla="*/ 1231113 h 1231113"/>
              <a:gd name="connsiteX6" fmla="*/ 2298564 w 8607018"/>
              <a:gd name="connsiteY6" fmla="*/ 0 h 12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07018" h="1231113">
                <a:moveTo>
                  <a:pt x="2298564" y="0"/>
                </a:moveTo>
                <a:lnTo>
                  <a:pt x="8603915" y="6187"/>
                </a:lnTo>
                <a:cubicBezTo>
                  <a:pt x="8612551" y="339562"/>
                  <a:pt x="8600425" y="590326"/>
                  <a:pt x="8600425" y="770412"/>
                </a:cubicBezTo>
                <a:lnTo>
                  <a:pt x="8600425" y="1231113"/>
                </a:lnTo>
                <a:lnTo>
                  <a:pt x="8600425" y="1231113"/>
                </a:lnTo>
                <a:lnTo>
                  <a:pt x="60" y="1231113"/>
                </a:lnTo>
                <a:cubicBezTo>
                  <a:pt x="-2693" y="979529"/>
                  <a:pt x="81279" y="0"/>
                  <a:pt x="2298564" y="0"/>
                </a:cubicBezTo>
                <a:close/>
              </a:path>
            </a:pathLst>
          </a:custGeom>
          <a:solidFill>
            <a:schemeClr val="accent2">
              <a:alpha val="80000"/>
            </a:schemeClr>
          </a:solidFill>
        </p:spPr>
        <p:txBody>
          <a:bodyPr rtlCol="0" anchor="t">
            <a:noAutofit/>
          </a:bodyPr>
          <a:lstStyle>
            <a:lvl1pPr marL="1371600">
              <a:lnSpc>
                <a:spcPct val="280000"/>
              </a:lnSpc>
              <a:spcBef>
                <a:spcPts val="1800"/>
              </a:spcBef>
              <a:defRPr>
                <a:solidFill>
                  <a:schemeClr val="bg2"/>
                </a:solidFill>
              </a:defRPr>
            </a:lvl1pPr>
          </a:lstStyle>
          <a:p>
            <a:pPr rtl="0"/>
            <a:r>
              <a:rPr lang="en-US" sz="4400">
                <a:solidFill>
                  <a:srgbClr val="FFFFFF"/>
                </a:solidFill>
              </a:rPr>
              <a:t>Click to edit Master title style</a:t>
            </a:r>
            <a:endParaRPr lang="en-GB" sz="4400" dirty="0">
              <a:solidFill>
                <a:srgbClr val="FFFFFF"/>
              </a:solidFill>
            </a:endParaRPr>
          </a:p>
        </p:txBody>
      </p:sp>
      <p:sp>
        <p:nvSpPr>
          <p:cNvPr id="36" name="Freeform: Shape 35">
            <a:extLst>
              <a:ext uri="{FF2B5EF4-FFF2-40B4-BE49-F238E27FC236}">
                <a16:creationId xmlns:a16="http://schemas.microsoft.com/office/drawing/2014/main" id="{9A0315CC-EC7D-4E65-936E-03F3BE2200E3}"/>
              </a:ext>
              <a:ext uri="{C183D7F6-B498-43B3-948B-1728B52AA6E4}">
                <adec:decorative xmlns:adec="http://schemas.microsoft.com/office/drawing/2017/decorative" val="1"/>
              </a:ext>
            </a:extLst>
          </p:cNvPr>
          <p:cNvSpPr/>
          <p:nvPr userDrawn="1"/>
        </p:nvSpPr>
        <p:spPr>
          <a:xfrm>
            <a:off x="7477125" y="0"/>
            <a:ext cx="4714875" cy="6858000"/>
          </a:xfrm>
          <a:custGeom>
            <a:avLst/>
            <a:gdLst>
              <a:gd name="connsiteX0" fmla="*/ 3611850 w 4528607"/>
              <a:gd name="connsiteY0" fmla="*/ 0 h 6858000"/>
              <a:gd name="connsiteX1" fmla="*/ 4528607 w 4528607"/>
              <a:gd name="connsiteY1" fmla="*/ 0 h 6858000"/>
              <a:gd name="connsiteX2" fmla="*/ 4528607 w 4528607"/>
              <a:gd name="connsiteY2" fmla="*/ 6858000 h 6858000"/>
              <a:gd name="connsiteX3" fmla="*/ 0 w 4528607"/>
              <a:gd name="connsiteY3" fmla="*/ 6858000 h 6858000"/>
              <a:gd name="connsiteX4" fmla="*/ 157749 w 4528607"/>
              <a:gd name="connsiteY4" fmla="*/ 6846005 h 6858000"/>
              <a:gd name="connsiteX5" fmla="*/ 3612770 w 4528607"/>
              <a:gd name="connsiteY5" fmla="*/ 3017366 h 6858000"/>
              <a:gd name="connsiteX6" fmla="*/ 3611350 w 4528607"/>
              <a:gd name="connsiteY6" fmla="*/ 2961216 h 6858000"/>
              <a:gd name="connsiteX7" fmla="*/ 3611850 w 4528607"/>
              <a:gd name="connsiteY7" fmla="*/ 2961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28607" h="6858000">
                <a:moveTo>
                  <a:pt x="3611850" y="0"/>
                </a:moveTo>
                <a:lnTo>
                  <a:pt x="4528607" y="0"/>
                </a:lnTo>
                <a:lnTo>
                  <a:pt x="4528607" y="6858000"/>
                </a:lnTo>
                <a:lnTo>
                  <a:pt x="0" y="6858000"/>
                </a:lnTo>
                <a:lnTo>
                  <a:pt x="157749" y="6846005"/>
                </a:lnTo>
                <a:cubicBezTo>
                  <a:pt x="2098384" y="6648923"/>
                  <a:pt x="3612770" y="5009996"/>
                  <a:pt x="3612770" y="3017366"/>
                </a:cubicBezTo>
                <a:lnTo>
                  <a:pt x="3611350" y="2961216"/>
                </a:lnTo>
                <a:lnTo>
                  <a:pt x="3611850" y="2961216"/>
                </a:lnTo>
                <a:close/>
              </a:path>
            </a:pathLst>
          </a:custGeom>
          <a:solidFill>
            <a:schemeClr val="accent2">
              <a:lumMod val="75000"/>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ext Placeholder 5">
            <a:extLst>
              <a:ext uri="{FF2B5EF4-FFF2-40B4-BE49-F238E27FC236}">
                <a16:creationId xmlns:a16="http://schemas.microsoft.com/office/drawing/2014/main" id="{1DAB5A3B-4D59-4E0D-9EA9-FAFC9BFBB574}"/>
              </a:ext>
            </a:extLst>
          </p:cNvPr>
          <p:cNvSpPr>
            <a:spLocks noGrp="1"/>
          </p:cNvSpPr>
          <p:nvPr>
            <p:ph type="body" sz="quarter" idx="14"/>
          </p:nvPr>
        </p:nvSpPr>
        <p:spPr>
          <a:xfrm>
            <a:off x="2000614" y="5920740"/>
            <a:ext cx="5476512" cy="723900"/>
          </a:xfrm>
        </p:spPr>
        <p:txBody>
          <a:bodyPr rtlCol="0">
            <a:noAutofit/>
          </a:bodyPr>
          <a:lstStyle>
            <a:lvl1pPr>
              <a:buNone/>
              <a:defRPr sz="2000">
                <a:solidFill>
                  <a:schemeClr val="bg2"/>
                </a:solidFill>
              </a:defRPr>
            </a:lvl1pPr>
            <a:lvl2pPr>
              <a:buNone/>
              <a:defRPr sz="2000">
                <a:solidFill>
                  <a:schemeClr val="bg2"/>
                </a:solidFill>
              </a:defRPr>
            </a:lvl2pPr>
            <a:lvl3pPr>
              <a:buNone/>
              <a:defRPr sz="2000">
                <a:solidFill>
                  <a:schemeClr val="bg2"/>
                </a:solidFill>
              </a:defRPr>
            </a:lvl3pPr>
            <a:lvl4pPr>
              <a:buNone/>
              <a:defRPr sz="2000">
                <a:solidFill>
                  <a:schemeClr val="bg2"/>
                </a:solidFill>
              </a:defRPr>
            </a:lvl4pPr>
            <a:lvl5pPr>
              <a:buNone/>
              <a:defRPr sz="2000">
                <a:solidFill>
                  <a:schemeClr val="bg2"/>
                </a:solidFill>
              </a:defRPr>
            </a:lvl5pPr>
          </a:lstStyle>
          <a:p>
            <a:pPr lvl="0" rtl="0"/>
            <a:r>
              <a:rPr lang="en-US"/>
              <a:t>Click to edit Master text styles</a:t>
            </a:r>
          </a:p>
        </p:txBody>
      </p:sp>
    </p:spTree>
    <p:extLst>
      <p:ext uri="{BB962C8B-B14F-4D97-AF65-F5344CB8AC3E}">
        <p14:creationId xmlns:p14="http://schemas.microsoft.com/office/powerpoint/2010/main" val="7553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bg>
      <p:bgPr>
        <a:solidFill>
          <a:schemeClr val="accent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91E54-DBE4-467A-A827-2C5C88E612F7}"/>
              </a:ext>
              <a:ext uri="{C183D7F6-B498-43B3-948B-1728B52AA6E4}">
                <adec:decorative xmlns:adec="http://schemas.microsoft.com/office/drawing/2017/decorative" val="1"/>
              </a:ext>
            </a:extLst>
          </p:cNvPr>
          <p:cNvSpPr/>
          <p:nvPr userDrawn="1"/>
        </p:nvSpPr>
        <p:spPr>
          <a:xfrm>
            <a:off x="0" y="2880244"/>
            <a:ext cx="12192000" cy="397775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8" name="Title 1">
            <a:extLst>
              <a:ext uri="{FF2B5EF4-FFF2-40B4-BE49-F238E27FC236}">
                <a16:creationId xmlns:a16="http://schemas.microsoft.com/office/drawing/2014/main" id="{DBAED78D-8293-4554-BA23-D14EC617A455}"/>
              </a:ext>
            </a:extLst>
          </p:cNvPr>
          <p:cNvSpPr>
            <a:spLocks noGrp="1"/>
          </p:cNvSpPr>
          <p:nvPr>
            <p:ph type="title"/>
          </p:nvPr>
        </p:nvSpPr>
        <p:spPr>
          <a:xfrm>
            <a:off x="914401" y="525440"/>
            <a:ext cx="5390983" cy="1963318"/>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20" name="Content Placeholder 2">
            <a:extLst>
              <a:ext uri="{FF2B5EF4-FFF2-40B4-BE49-F238E27FC236}">
                <a16:creationId xmlns:a16="http://schemas.microsoft.com/office/drawing/2014/main" id="{A9EFAE44-6509-43CD-AB03-7B4944875BE4}"/>
              </a:ext>
            </a:extLst>
          </p:cNvPr>
          <p:cNvSpPr>
            <a:spLocks noGrp="1"/>
          </p:cNvSpPr>
          <p:nvPr>
            <p:ph idx="1"/>
          </p:nvPr>
        </p:nvSpPr>
        <p:spPr>
          <a:xfrm>
            <a:off x="914401" y="3377821"/>
            <a:ext cx="5181600" cy="2799142"/>
          </a:xfrm>
        </p:spPr>
        <p:txBody>
          <a:bodyPr rtlCol="0">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24" name="Picture Placeholder 23">
            <a:extLst>
              <a:ext uri="{FF2B5EF4-FFF2-40B4-BE49-F238E27FC236}">
                <a16:creationId xmlns:a16="http://schemas.microsoft.com/office/drawing/2014/main" id="{D5749D8A-F20A-4228-9136-5891AE0352B9}"/>
              </a:ext>
            </a:extLst>
          </p:cNvPr>
          <p:cNvSpPr>
            <a:spLocks noGrp="1"/>
          </p:cNvSpPr>
          <p:nvPr>
            <p:ph type="pic" sz="quarter" idx="13"/>
          </p:nvPr>
        </p:nvSpPr>
        <p:spPr>
          <a:xfrm>
            <a:off x="6514166" y="-1798"/>
            <a:ext cx="2846566" cy="2872294"/>
          </a:xfrm>
          <a:custGeom>
            <a:avLst/>
            <a:gdLst>
              <a:gd name="connsiteX0" fmla="*/ 2797 w 2846566"/>
              <a:gd name="connsiteY0" fmla="*/ 0 h 2838450"/>
              <a:gd name="connsiteX1" fmla="*/ 2846566 w 2846566"/>
              <a:gd name="connsiteY1" fmla="*/ 0 h 2838450"/>
              <a:gd name="connsiteX2" fmla="*/ 2846566 w 2846566"/>
              <a:gd name="connsiteY2" fmla="*/ 2838450 h 2838450"/>
              <a:gd name="connsiteX3" fmla="*/ 2091122 w 2846566"/>
              <a:gd name="connsiteY3" fmla="*/ 2838450 h 2838450"/>
              <a:gd name="connsiteX4" fmla="*/ 1974232 w 2846566"/>
              <a:gd name="connsiteY4" fmla="*/ 2820914 h 2838450"/>
              <a:gd name="connsiteX5" fmla="*/ 0 w 2846566"/>
              <a:gd name="connsiteY5" fmla="*/ 404262 h 2838450"/>
              <a:gd name="connsiteX6" fmla="*/ 2797 w 2846566"/>
              <a:gd name="connsiteY6" fmla="*/ 293225 h 2838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6566" h="2838450">
                <a:moveTo>
                  <a:pt x="2797" y="0"/>
                </a:moveTo>
                <a:lnTo>
                  <a:pt x="2846566" y="0"/>
                </a:lnTo>
                <a:lnTo>
                  <a:pt x="2846566" y="2838450"/>
                </a:lnTo>
                <a:lnTo>
                  <a:pt x="2091122" y="2838450"/>
                </a:lnTo>
                <a:lnTo>
                  <a:pt x="1974232" y="2820914"/>
                </a:lnTo>
                <a:cubicBezTo>
                  <a:pt x="848632" y="2597020"/>
                  <a:pt x="0" y="1600146"/>
                  <a:pt x="0" y="404262"/>
                </a:cubicBezTo>
                <a:lnTo>
                  <a:pt x="2797" y="293225"/>
                </a:lnTo>
                <a:close/>
              </a:path>
            </a:pathLst>
          </a:custGeom>
          <a:solidFill>
            <a:schemeClr val="accent6"/>
          </a:solidFill>
        </p:spPr>
        <p:txBody>
          <a:bodyPr wrap="square" rtlCol="0">
            <a:noAutofit/>
          </a:bodyPr>
          <a:lstStyle>
            <a:lvl1pPr algn="r">
              <a:defRPr/>
            </a:lvl1pPr>
          </a:lstStyle>
          <a:p>
            <a:pPr rtl="0"/>
            <a:r>
              <a:rPr lang="en-US"/>
              <a:t>Click icon to add picture</a:t>
            </a:r>
            <a:endParaRPr lang="en-GB" dirty="0"/>
          </a:p>
        </p:txBody>
      </p:sp>
      <p:sp>
        <p:nvSpPr>
          <p:cNvPr id="27" name="Picture Placeholder 26">
            <a:extLst>
              <a:ext uri="{FF2B5EF4-FFF2-40B4-BE49-F238E27FC236}">
                <a16:creationId xmlns:a16="http://schemas.microsoft.com/office/drawing/2014/main" id="{4A3C6DC1-25FD-4947-8211-89B20E599AE3}"/>
              </a:ext>
            </a:extLst>
          </p:cNvPr>
          <p:cNvSpPr>
            <a:spLocks noGrp="1"/>
          </p:cNvSpPr>
          <p:nvPr>
            <p:ph type="pic" sz="quarter" idx="14"/>
          </p:nvPr>
        </p:nvSpPr>
        <p:spPr>
          <a:xfrm>
            <a:off x="9360733" y="-1798"/>
            <a:ext cx="2826990" cy="2854594"/>
          </a:xfrm>
          <a:custGeom>
            <a:avLst/>
            <a:gdLst>
              <a:gd name="connsiteX0" fmla="*/ 0 w 2826990"/>
              <a:gd name="connsiteY0" fmla="*/ 0 h 2854594"/>
              <a:gd name="connsiteX1" fmla="*/ 2826990 w 2826990"/>
              <a:gd name="connsiteY1" fmla="*/ 0 h 2854594"/>
              <a:gd name="connsiteX2" fmla="*/ 2826990 w 2826990"/>
              <a:gd name="connsiteY2" fmla="*/ 2854594 h 2854594"/>
              <a:gd name="connsiteX3" fmla="*/ 0 w 2826990"/>
              <a:gd name="connsiteY3" fmla="*/ 2854594 h 2854594"/>
            </a:gdLst>
            <a:ahLst/>
            <a:cxnLst>
              <a:cxn ang="0">
                <a:pos x="connsiteX0" y="connsiteY0"/>
              </a:cxn>
              <a:cxn ang="0">
                <a:pos x="connsiteX1" y="connsiteY1"/>
              </a:cxn>
              <a:cxn ang="0">
                <a:pos x="connsiteX2" y="connsiteY2"/>
              </a:cxn>
              <a:cxn ang="0">
                <a:pos x="connsiteX3" y="connsiteY3"/>
              </a:cxn>
            </a:cxnLst>
            <a:rect l="l" t="t" r="r" b="b"/>
            <a:pathLst>
              <a:path w="2826990" h="2854594">
                <a:moveTo>
                  <a:pt x="0" y="0"/>
                </a:moveTo>
                <a:lnTo>
                  <a:pt x="2826990" y="0"/>
                </a:lnTo>
                <a:lnTo>
                  <a:pt x="2826990" y="2854594"/>
                </a:lnTo>
                <a:lnTo>
                  <a:pt x="0" y="2854594"/>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53C819AA-E73C-44C7-9928-5E1A8A22BC5F}"/>
              </a:ext>
            </a:extLst>
          </p:cNvPr>
          <p:cNvSpPr>
            <a:spLocks noGrp="1"/>
          </p:cNvSpPr>
          <p:nvPr>
            <p:ph type="pic" sz="quarter" idx="15"/>
          </p:nvPr>
        </p:nvSpPr>
        <p:spPr>
          <a:xfrm>
            <a:off x="6514169" y="2856391"/>
            <a:ext cx="2846565" cy="4001609"/>
          </a:xfrm>
          <a:custGeom>
            <a:avLst/>
            <a:gdLst>
              <a:gd name="connsiteX0" fmla="*/ 2436721 w 2846565"/>
              <a:gd name="connsiteY0" fmla="*/ 0 h 4001609"/>
              <a:gd name="connsiteX1" fmla="*/ 2846565 w 2846565"/>
              <a:gd name="connsiteY1" fmla="*/ 0 h 4001609"/>
              <a:gd name="connsiteX2" fmla="*/ 2846565 w 2846565"/>
              <a:gd name="connsiteY2" fmla="*/ 4001609 h 4001609"/>
              <a:gd name="connsiteX3" fmla="*/ 2796 w 2846565"/>
              <a:gd name="connsiteY3" fmla="*/ 4001608 h 4001609"/>
              <a:gd name="connsiteX4" fmla="*/ 2796 w 2846565"/>
              <a:gd name="connsiteY4" fmla="*/ 2564348 h 4001609"/>
              <a:gd name="connsiteX5" fmla="*/ 0 w 2846565"/>
              <a:gd name="connsiteY5" fmla="*/ 2453758 h 4001609"/>
              <a:gd name="connsiteX6" fmla="*/ 2202875 w 2846565"/>
              <a:gd name="connsiteY6" fmla="*/ 12668 h 4001609"/>
              <a:gd name="connsiteX7" fmla="*/ 2436721 w 2846565"/>
              <a:gd name="connsiteY7" fmla="*/ 860 h 4001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46565" h="4001609">
                <a:moveTo>
                  <a:pt x="2436721" y="0"/>
                </a:moveTo>
                <a:lnTo>
                  <a:pt x="2846565" y="0"/>
                </a:lnTo>
                <a:lnTo>
                  <a:pt x="2846565" y="4001609"/>
                </a:lnTo>
                <a:lnTo>
                  <a:pt x="2796" y="4001608"/>
                </a:lnTo>
                <a:lnTo>
                  <a:pt x="2796" y="2564348"/>
                </a:lnTo>
                <a:lnTo>
                  <a:pt x="0" y="2453758"/>
                </a:lnTo>
                <a:cubicBezTo>
                  <a:pt x="0" y="1183283"/>
                  <a:pt x="965553" y="138326"/>
                  <a:pt x="2202875" y="12668"/>
                </a:cubicBezTo>
                <a:lnTo>
                  <a:pt x="2436721" y="860"/>
                </a:lnTo>
                <a:close/>
              </a:path>
            </a:pathLst>
          </a:custGeom>
          <a:solidFill>
            <a:schemeClr val="accent6">
              <a:lumMod val="60000"/>
              <a:lumOff val="40000"/>
            </a:schemeClr>
          </a:solidFill>
        </p:spPr>
        <p:txBody>
          <a:bodyPr wrap="square" rtlCol="0">
            <a:noAutofit/>
          </a:bodyPr>
          <a:lstStyle>
            <a:lvl1pPr algn="r">
              <a:defRPr/>
            </a:lvl1pPr>
          </a:lstStyle>
          <a:p>
            <a:pPr rtl="0"/>
            <a:r>
              <a:rPr lang="en-US"/>
              <a:t>Click icon to add picture</a:t>
            </a:r>
            <a:endParaRPr lang="en-GB" dirty="0"/>
          </a:p>
        </p:txBody>
      </p:sp>
      <p:sp>
        <p:nvSpPr>
          <p:cNvPr id="33" name="Picture Placeholder 32">
            <a:extLst>
              <a:ext uri="{FF2B5EF4-FFF2-40B4-BE49-F238E27FC236}">
                <a16:creationId xmlns:a16="http://schemas.microsoft.com/office/drawing/2014/main" id="{64635F40-0058-44E0-95CD-8FFAE1876473}"/>
              </a:ext>
            </a:extLst>
          </p:cNvPr>
          <p:cNvSpPr>
            <a:spLocks noGrp="1"/>
          </p:cNvSpPr>
          <p:nvPr>
            <p:ph type="pic" sz="quarter" idx="16"/>
          </p:nvPr>
        </p:nvSpPr>
        <p:spPr>
          <a:xfrm>
            <a:off x="9356456" y="2828943"/>
            <a:ext cx="2835544" cy="4038805"/>
          </a:xfrm>
          <a:custGeom>
            <a:avLst/>
            <a:gdLst>
              <a:gd name="connsiteX0" fmla="*/ 0 w 2835544"/>
              <a:gd name="connsiteY0" fmla="*/ 0 h 4038805"/>
              <a:gd name="connsiteX1" fmla="*/ 2835544 w 2835544"/>
              <a:gd name="connsiteY1" fmla="*/ 0 h 4038805"/>
              <a:gd name="connsiteX2" fmla="*/ 2835544 w 2835544"/>
              <a:gd name="connsiteY2" fmla="*/ 4038805 h 4038805"/>
              <a:gd name="connsiteX3" fmla="*/ 0 w 2835544"/>
              <a:gd name="connsiteY3" fmla="*/ 4038805 h 4038805"/>
            </a:gdLst>
            <a:ahLst/>
            <a:cxnLst>
              <a:cxn ang="0">
                <a:pos x="connsiteX0" y="connsiteY0"/>
              </a:cxn>
              <a:cxn ang="0">
                <a:pos x="connsiteX1" y="connsiteY1"/>
              </a:cxn>
              <a:cxn ang="0">
                <a:pos x="connsiteX2" y="connsiteY2"/>
              </a:cxn>
              <a:cxn ang="0">
                <a:pos x="connsiteX3" y="connsiteY3"/>
              </a:cxn>
            </a:cxnLst>
            <a:rect l="l" t="t" r="r" b="b"/>
            <a:pathLst>
              <a:path w="2835544" h="4038805">
                <a:moveTo>
                  <a:pt x="0" y="0"/>
                </a:moveTo>
                <a:lnTo>
                  <a:pt x="2835544" y="0"/>
                </a:lnTo>
                <a:lnTo>
                  <a:pt x="2835544" y="4038805"/>
                </a:lnTo>
                <a:lnTo>
                  <a:pt x="0" y="4038805"/>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2120578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624BCA1-E0EF-42A1-B762-D68E4B984818}"/>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reeform: Shape 7">
            <a:extLst>
              <a:ext uri="{FF2B5EF4-FFF2-40B4-BE49-F238E27FC236}">
                <a16:creationId xmlns:a16="http://schemas.microsoft.com/office/drawing/2014/main" id="{05C258CF-58AC-4C7A-A953-392693E55383}"/>
              </a:ext>
              <a:ext uri="{C183D7F6-B498-43B3-948B-1728B52AA6E4}">
                <adec:decorative xmlns:adec="http://schemas.microsoft.com/office/drawing/2017/decorative" val="1"/>
              </a:ext>
            </a:extLst>
          </p:cNvPr>
          <p:cNvSpPr/>
          <p:nvPr userDrawn="1"/>
        </p:nvSpPr>
        <p:spPr>
          <a:xfrm>
            <a:off x="0" y="-3537"/>
            <a:ext cx="12192000" cy="4463002"/>
          </a:xfrm>
          <a:custGeom>
            <a:avLst/>
            <a:gdLst>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6051190 w 12192000"/>
              <a:gd name="connsiteY11" fmla="*/ 2210393 h 4463002"/>
              <a:gd name="connsiteX12" fmla="*/ 5343524 w 12192000"/>
              <a:gd name="connsiteY12" fmla="*/ 2210393 h 4463002"/>
              <a:gd name="connsiteX13" fmla="*/ 5343524 w 12192000"/>
              <a:gd name="connsiteY13" fmla="*/ 2209238 h 4463002"/>
              <a:gd name="connsiteX14" fmla="*/ 0 w 12192000"/>
              <a:gd name="connsiteY14" fmla="*/ 2209238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5343524 w 12192000"/>
              <a:gd name="connsiteY11" fmla="*/ 2210393 h 4463002"/>
              <a:gd name="connsiteX12" fmla="*/ 5343524 w 12192000"/>
              <a:gd name="connsiteY12" fmla="*/ 2209238 h 4463002"/>
              <a:gd name="connsiteX13" fmla="*/ 0 w 12192000"/>
              <a:gd name="connsiteY13" fmla="*/ 2209238 h 4463002"/>
              <a:gd name="connsiteX14" fmla="*/ 0 w 12192000"/>
              <a:gd name="connsiteY14"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5343524 w 12192000"/>
              <a:gd name="connsiteY10" fmla="*/ 2210393 h 4463002"/>
              <a:gd name="connsiteX11" fmla="*/ 5343524 w 12192000"/>
              <a:gd name="connsiteY11" fmla="*/ 2209238 h 4463002"/>
              <a:gd name="connsiteX12" fmla="*/ 0 w 12192000"/>
              <a:gd name="connsiteY12" fmla="*/ 2209238 h 4463002"/>
              <a:gd name="connsiteX13" fmla="*/ 0 w 12192000"/>
              <a:gd name="connsiteY13"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5343524 w 12192000"/>
              <a:gd name="connsiteY9" fmla="*/ 2210393 h 4463002"/>
              <a:gd name="connsiteX10" fmla="*/ 5343524 w 12192000"/>
              <a:gd name="connsiteY10" fmla="*/ 2209238 h 4463002"/>
              <a:gd name="connsiteX11" fmla="*/ 0 w 12192000"/>
              <a:gd name="connsiteY11" fmla="*/ 2209238 h 4463002"/>
              <a:gd name="connsiteX12" fmla="*/ 0 w 12192000"/>
              <a:gd name="connsiteY12"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5343524 w 12192000"/>
              <a:gd name="connsiteY9" fmla="*/ 2209238 h 4463002"/>
              <a:gd name="connsiteX10" fmla="*/ 0 w 12192000"/>
              <a:gd name="connsiteY10" fmla="*/ 2209238 h 4463002"/>
              <a:gd name="connsiteX11" fmla="*/ 0 w 12192000"/>
              <a:gd name="connsiteY11"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0 w 12192000"/>
              <a:gd name="connsiteY9" fmla="*/ 2209238 h 4463002"/>
              <a:gd name="connsiteX10" fmla="*/ 0 w 12192000"/>
              <a:gd name="connsiteY10"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0 w 12192000"/>
              <a:gd name="connsiteY8" fmla="*/ 2209238 h 4463002"/>
              <a:gd name="connsiteX9" fmla="*/ 0 w 12192000"/>
              <a:gd name="connsiteY9"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0 w 12192000"/>
              <a:gd name="connsiteY7" fmla="*/ 2209238 h 4463002"/>
              <a:gd name="connsiteX8" fmla="*/ 0 w 12192000"/>
              <a:gd name="connsiteY8" fmla="*/ 0 h 4463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4463002">
                <a:moveTo>
                  <a:pt x="0" y="0"/>
                </a:moveTo>
                <a:lnTo>
                  <a:pt x="12192000" y="0"/>
                </a:lnTo>
                <a:lnTo>
                  <a:pt x="12192000" y="4463002"/>
                </a:lnTo>
                <a:cubicBezTo>
                  <a:pt x="12191459" y="4451584"/>
                  <a:pt x="12190919" y="4440167"/>
                  <a:pt x="12190378" y="4428749"/>
                </a:cubicBezTo>
                <a:cubicBezTo>
                  <a:pt x="12079768" y="3266647"/>
                  <a:pt x="11158638" y="2340865"/>
                  <a:pt x="9998648" y="2223060"/>
                </a:cubicBezTo>
                <a:lnTo>
                  <a:pt x="9764803" y="2211252"/>
                </a:lnTo>
                <a:lnTo>
                  <a:pt x="9764803" y="2210393"/>
                </a:lnTo>
                <a:lnTo>
                  <a:pt x="0" y="2209238"/>
                </a:lnTo>
                <a:lnTo>
                  <a:pt x="0" y="0"/>
                </a:ln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Freeform: Shape 8">
            <a:extLst>
              <a:ext uri="{FF2B5EF4-FFF2-40B4-BE49-F238E27FC236}">
                <a16:creationId xmlns:a16="http://schemas.microsoft.com/office/drawing/2014/main" id="{5F9CDC83-34B8-4E32-84EC-92854CEE4996}"/>
              </a:ext>
              <a:ext uri="{C183D7F6-B498-43B3-948B-1728B52AA6E4}">
                <adec:decorative xmlns:adec="http://schemas.microsoft.com/office/drawing/2017/decorative" val="1"/>
              </a:ext>
            </a:extLst>
          </p:cNvPr>
          <p:cNvSpPr/>
          <p:nvPr userDrawn="1"/>
        </p:nvSpPr>
        <p:spPr>
          <a:xfrm>
            <a:off x="0" y="-3537"/>
            <a:ext cx="12192000" cy="4463002"/>
          </a:xfrm>
          <a:custGeom>
            <a:avLst/>
            <a:gdLst>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6051190 w 12192000"/>
              <a:gd name="connsiteY11" fmla="*/ 2210393 h 4463002"/>
              <a:gd name="connsiteX12" fmla="*/ 5343524 w 12192000"/>
              <a:gd name="connsiteY12" fmla="*/ 2210393 h 4463002"/>
              <a:gd name="connsiteX13" fmla="*/ 5343524 w 12192000"/>
              <a:gd name="connsiteY13" fmla="*/ 2209238 h 4463002"/>
              <a:gd name="connsiteX14" fmla="*/ 0 w 12192000"/>
              <a:gd name="connsiteY14" fmla="*/ 2209238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7294008 w 12192000"/>
              <a:gd name="connsiteY10" fmla="*/ 2210393 h 4463002"/>
              <a:gd name="connsiteX11" fmla="*/ 5343524 w 12192000"/>
              <a:gd name="connsiteY11" fmla="*/ 2210393 h 4463002"/>
              <a:gd name="connsiteX12" fmla="*/ 5343524 w 12192000"/>
              <a:gd name="connsiteY12" fmla="*/ 2209238 h 4463002"/>
              <a:gd name="connsiteX13" fmla="*/ 0 w 12192000"/>
              <a:gd name="connsiteY13" fmla="*/ 2209238 h 4463002"/>
              <a:gd name="connsiteX14" fmla="*/ 0 w 12192000"/>
              <a:gd name="connsiteY14"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7449050 w 12192000"/>
              <a:gd name="connsiteY9" fmla="*/ 2210393 h 4463002"/>
              <a:gd name="connsiteX10" fmla="*/ 5343524 w 12192000"/>
              <a:gd name="connsiteY10" fmla="*/ 2210393 h 4463002"/>
              <a:gd name="connsiteX11" fmla="*/ 5343524 w 12192000"/>
              <a:gd name="connsiteY11" fmla="*/ 2209238 h 4463002"/>
              <a:gd name="connsiteX12" fmla="*/ 0 w 12192000"/>
              <a:gd name="connsiteY12" fmla="*/ 2209238 h 4463002"/>
              <a:gd name="connsiteX13" fmla="*/ 0 w 12192000"/>
              <a:gd name="connsiteY13"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8245750 w 12192000"/>
              <a:gd name="connsiteY8" fmla="*/ 2210393 h 4463002"/>
              <a:gd name="connsiteX9" fmla="*/ 5343524 w 12192000"/>
              <a:gd name="connsiteY9" fmla="*/ 2210393 h 4463002"/>
              <a:gd name="connsiteX10" fmla="*/ 5343524 w 12192000"/>
              <a:gd name="connsiteY10" fmla="*/ 2209238 h 4463002"/>
              <a:gd name="connsiteX11" fmla="*/ 0 w 12192000"/>
              <a:gd name="connsiteY11" fmla="*/ 2209238 h 4463002"/>
              <a:gd name="connsiteX12" fmla="*/ 0 w 12192000"/>
              <a:gd name="connsiteY12"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5343524 w 12192000"/>
              <a:gd name="connsiteY9" fmla="*/ 2209238 h 4463002"/>
              <a:gd name="connsiteX10" fmla="*/ 0 w 12192000"/>
              <a:gd name="connsiteY10" fmla="*/ 2209238 h 4463002"/>
              <a:gd name="connsiteX11" fmla="*/ 0 w 12192000"/>
              <a:gd name="connsiteY11"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5343524 w 12192000"/>
              <a:gd name="connsiteY8" fmla="*/ 2210393 h 4463002"/>
              <a:gd name="connsiteX9" fmla="*/ 0 w 12192000"/>
              <a:gd name="connsiteY9" fmla="*/ 2209238 h 4463002"/>
              <a:gd name="connsiteX10" fmla="*/ 0 w 12192000"/>
              <a:gd name="connsiteY10"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9747766 w 12192000"/>
              <a:gd name="connsiteY7" fmla="*/ 2210393 h 4463002"/>
              <a:gd name="connsiteX8" fmla="*/ 0 w 12192000"/>
              <a:gd name="connsiteY8" fmla="*/ 2209238 h 4463002"/>
              <a:gd name="connsiteX9" fmla="*/ 0 w 12192000"/>
              <a:gd name="connsiteY9" fmla="*/ 0 h 4463002"/>
              <a:gd name="connsiteX0" fmla="*/ 0 w 12192000"/>
              <a:gd name="connsiteY0" fmla="*/ 0 h 4463002"/>
              <a:gd name="connsiteX1" fmla="*/ 12192000 w 12192000"/>
              <a:gd name="connsiteY1" fmla="*/ 0 h 4463002"/>
              <a:gd name="connsiteX2" fmla="*/ 12192000 w 12192000"/>
              <a:gd name="connsiteY2" fmla="*/ 4463002 h 4463002"/>
              <a:gd name="connsiteX3" fmla="*/ 12190378 w 12192000"/>
              <a:gd name="connsiteY3" fmla="*/ 4428749 h 4463002"/>
              <a:gd name="connsiteX4" fmla="*/ 9998648 w 12192000"/>
              <a:gd name="connsiteY4" fmla="*/ 2223060 h 4463002"/>
              <a:gd name="connsiteX5" fmla="*/ 9764803 w 12192000"/>
              <a:gd name="connsiteY5" fmla="*/ 2211252 h 4463002"/>
              <a:gd name="connsiteX6" fmla="*/ 9764803 w 12192000"/>
              <a:gd name="connsiteY6" fmla="*/ 2210393 h 4463002"/>
              <a:gd name="connsiteX7" fmla="*/ 0 w 12192000"/>
              <a:gd name="connsiteY7" fmla="*/ 2209238 h 4463002"/>
              <a:gd name="connsiteX8" fmla="*/ 0 w 12192000"/>
              <a:gd name="connsiteY8" fmla="*/ 0 h 4463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4463002">
                <a:moveTo>
                  <a:pt x="0" y="0"/>
                </a:moveTo>
                <a:lnTo>
                  <a:pt x="12192000" y="0"/>
                </a:lnTo>
                <a:lnTo>
                  <a:pt x="12192000" y="4463002"/>
                </a:lnTo>
                <a:cubicBezTo>
                  <a:pt x="12191459" y="4451584"/>
                  <a:pt x="12190919" y="4440167"/>
                  <a:pt x="12190378" y="4428749"/>
                </a:cubicBezTo>
                <a:cubicBezTo>
                  <a:pt x="12079768" y="3266647"/>
                  <a:pt x="11158638" y="2340865"/>
                  <a:pt x="9998648" y="2223060"/>
                </a:cubicBezTo>
                <a:lnTo>
                  <a:pt x="9764803" y="2211252"/>
                </a:lnTo>
                <a:lnTo>
                  <a:pt x="9764803" y="2210393"/>
                </a:lnTo>
                <a:lnTo>
                  <a:pt x="0" y="2209238"/>
                </a:lnTo>
                <a:lnTo>
                  <a:pt x="0" y="0"/>
                </a:lnTo>
                <a:close/>
              </a:path>
            </a:pathLst>
          </a:custGeom>
          <a:solidFill>
            <a:schemeClr val="accent2">
              <a:lumMod val="75000"/>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Title 1">
            <a:extLst>
              <a:ext uri="{FF2B5EF4-FFF2-40B4-BE49-F238E27FC236}">
                <a16:creationId xmlns:a16="http://schemas.microsoft.com/office/drawing/2014/main" id="{21E215A6-E6FC-4D5A-9881-E87CC750741B}"/>
              </a:ext>
            </a:extLst>
          </p:cNvPr>
          <p:cNvSpPr>
            <a:spLocks noGrp="1"/>
          </p:cNvSpPr>
          <p:nvPr>
            <p:ph type="title"/>
          </p:nvPr>
        </p:nvSpPr>
        <p:spPr>
          <a:xfrm>
            <a:off x="2743200" y="1"/>
            <a:ext cx="9432315" cy="2198972"/>
          </a:xfrm>
          <a:custGeom>
            <a:avLst/>
            <a:gdLst>
              <a:gd name="connsiteX0" fmla="*/ 0 w 10240035"/>
              <a:gd name="connsiteY0" fmla="*/ 0 h 2198971"/>
              <a:gd name="connsiteX1" fmla="*/ 10240035 w 10240035"/>
              <a:gd name="connsiteY1" fmla="*/ 0 h 2198971"/>
              <a:gd name="connsiteX2" fmla="*/ 10240035 w 10240035"/>
              <a:gd name="connsiteY2" fmla="*/ 0 h 2198971"/>
              <a:gd name="connsiteX3" fmla="*/ 10240035 w 10240035"/>
              <a:gd name="connsiteY3" fmla="*/ 1099486 h 2198971"/>
              <a:gd name="connsiteX4" fmla="*/ 9140549 w 10240035"/>
              <a:gd name="connsiteY4" fmla="*/ 2198972 h 2198971"/>
              <a:gd name="connsiteX5" fmla="*/ 1099486 w 10240035"/>
              <a:gd name="connsiteY5" fmla="*/ 2198971 h 2198971"/>
              <a:gd name="connsiteX6" fmla="*/ 0 w 10240035"/>
              <a:gd name="connsiteY6" fmla="*/ 1099485 h 2198971"/>
              <a:gd name="connsiteX7" fmla="*/ 0 w 10240035"/>
              <a:gd name="connsiteY7" fmla="*/ 0 h 2198971"/>
              <a:gd name="connsiteX8" fmla="*/ 0 w 10240035"/>
              <a:gd name="connsiteY8" fmla="*/ 0 h 2198971"/>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89670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698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317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661291"/>
              <a:gd name="connsiteY0" fmla="*/ 0 h 2198972"/>
              <a:gd name="connsiteX1" fmla="*/ 10240035 w 10661291"/>
              <a:gd name="connsiteY1" fmla="*/ 0 h 2198972"/>
              <a:gd name="connsiteX2" fmla="*/ 7951829 w 10661291"/>
              <a:gd name="connsiteY2" fmla="*/ 2198972 h 2198972"/>
              <a:gd name="connsiteX3" fmla="*/ 1099486 w 10661291"/>
              <a:gd name="connsiteY3" fmla="*/ 2198971 h 2198972"/>
              <a:gd name="connsiteX4" fmla="*/ 0 w 10661291"/>
              <a:gd name="connsiteY4" fmla="*/ 1099485 h 2198972"/>
              <a:gd name="connsiteX5" fmla="*/ 0 w 10661291"/>
              <a:gd name="connsiteY5" fmla="*/ 0 h 2198972"/>
              <a:gd name="connsiteX6" fmla="*/ 0 w 10661291"/>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0 w 10240035"/>
              <a:gd name="connsiteY5" fmla="*/ 0 h 2198972"/>
              <a:gd name="connsiteX0" fmla="*/ 80772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807720 w 10240035"/>
              <a:gd name="connsiteY5" fmla="*/ 0 h 2198972"/>
              <a:gd name="connsiteX0" fmla="*/ 900020 w 10332335"/>
              <a:gd name="connsiteY0" fmla="*/ 0 h 2198972"/>
              <a:gd name="connsiteX1" fmla="*/ 10332335 w 10332335"/>
              <a:gd name="connsiteY1" fmla="*/ 0 h 2198972"/>
              <a:gd name="connsiteX2" fmla="*/ 8044129 w 10332335"/>
              <a:gd name="connsiteY2" fmla="*/ 2198972 h 2198972"/>
              <a:gd name="connsiteX3" fmla="*/ 1191786 w 10332335"/>
              <a:gd name="connsiteY3" fmla="*/ 2198971 h 2198972"/>
              <a:gd name="connsiteX4" fmla="*/ 900020 w 10332335"/>
              <a:gd name="connsiteY4" fmla="*/ 0 h 2198972"/>
              <a:gd name="connsiteX0" fmla="*/ 325154 w 9757469"/>
              <a:gd name="connsiteY0" fmla="*/ 0 h 2198972"/>
              <a:gd name="connsiteX1" fmla="*/ 9757469 w 9757469"/>
              <a:gd name="connsiteY1" fmla="*/ 0 h 2198972"/>
              <a:gd name="connsiteX2" fmla="*/ 7469263 w 9757469"/>
              <a:gd name="connsiteY2" fmla="*/ 2198972 h 2198972"/>
              <a:gd name="connsiteX3" fmla="*/ 616920 w 9757469"/>
              <a:gd name="connsiteY3" fmla="*/ 2198971 h 2198972"/>
              <a:gd name="connsiteX4" fmla="*/ 325154 w 9757469"/>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291766 w 9432315"/>
              <a:gd name="connsiteY3" fmla="*/ 2198971 h 2198972"/>
              <a:gd name="connsiteX4" fmla="*/ 0 w 9432315"/>
              <a:gd name="connsiteY4" fmla="*/ 0 h 2198972"/>
              <a:gd name="connsiteX0" fmla="*/ 69347 w 9501662"/>
              <a:gd name="connsiteY0" fmla="*/ 0 h 2198972"/>
              <a:gd name="connsiteX1" fmla="*/ 9501662 w 9501662"/>
              <a:gd name="connsiteY1" fmla="*/ 0 h 2198972"/>
              <a:gd name="connsiteX2" fmla="*/ 7213456 w 9501662"/>
              <a:gd name="connsiteY2" fmla="*/ 2198972 h 2198972"/>
              <a:gd name="connsiteX3" fmla="*/ 86793 w 9501662"/>
              <a:gd name="connsiteY3" fmla="*/ 2198971 h 2198972"/>
              <a:gd name="connsiteX4" fmla="*/ 69347 w 9501662"/>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17446 w 9432315"/>
              <a:gd name="connsiteY3" fmla="*/ 2198971 h 2198972"/>
              <a:gd name="connsiteX4" fmla="*/ 0 w 9432315"/>
              <a:gd name="connsiteY4" fmla="*/ 0 h 2198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32315" h="2198972">
                <a:moveTo>
                  <a:pt x="0" y="0"/>
                </a:moveTo>
                <a:lnTo>
                  <a:pt x="9432315" y="0"/>
                </a:lnTo>
                <a:cubicBezTo>
                  <a:pt x="9248860" y="1235175"/>
                  <a:pt x="8210334" y="2137277"/>
                  <a:pt x="7144109" y="2198972"/>
                </a:cubicBezTo>
                <a:lnTo>
                  <a:pt x="17446" y="2198971"/>
                </a:lnTo>
                <a:cubicBezTo>
                  <a:pt x="30721" y="1146676"/>
                  <a:pt x="575" y="838935"/>
                  <a:pt x="0" y="0"/>
                </a:cubicBezTo>
                <a:close/>
              </a:path>
            </a:pathLst>
          </a:custGeom>
          <a:solidFill>
            <a:schemeClr val="accent2">
              <a:alpha val="80000"/>
            </a:schemeClr>
          </a:solidFill>
        </p:spPr>
        <p:txBody>
          <a:bodyPr rtlCol="0"/>
          <a:lstStyle>
            <a:lvl1pPr marL="548640">
              <a:lnSpc>
                <a:spcPct val="100000"/>
              </a:lnSpc>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8" name="Picture Placeholder 17">
            <a:extLst>
              <a:ext uri="{FF2B5EF4-FFF2-40B4-BE49-F238E27FC236}">
                <a16:creationId xmlns:a16="http://schemas.microsoft.com/office/drawing/2014/main" id="{704EC18E-B48D-4AD7-A5B5-3D57255D1A23}"/>
              </a:ext>
            </a:extLst>
          </p:cNvPr>
          <p:cNvSpPr>
            <a:spLocks noGrp="1"/>
          </p:cNvSpPr>
          <p:nvPr>
            <p:ph type="pic" sz="quarter" idx="13"/>
          </p:nvPr>
        </p:nvSpPr>
        <p:spPr>
          <a:xfrm>
            <a:off x="-16483" y="0"/>
            <a:ext cx="2773332" cy="2202508"/>
          </a:xfrm>
          <a:custGeom>
            <a:avLst/>
            <a:gdLst>
              <a:gd name="connsiteX0" fmla="*/ 0 w 2773332"/>
              <a:gd name="connsiteY0" fmla="*/ 0 h 2202508"/>
              <a:gd name="connsiteX1" fmla="*/ 2773332 w 2773332"/>
              <a:gd name="connsiteY1" fmla="*/ 0 h 2202508"/>
              <a:gd name="connsiteX2" fmla="*/ 2773332 w 2773332"/>
              <a:gd name="connsiteY2" fmla="*/ 2202508 h 2202508"/>
              <a:gd name="connsiteX3" fmla="*/ 0 w 2773332"/>
              <a:gd name="connsiteY3" fmla="*/ 2202508 h 2202508"/>
            </a:gdLst>
            <a:ahLst/>
            <a:cxnLst>
              <a:cxn ang="0">
                <a:pos x="connsiteX0" y="connsiteY0"/>
              </a:cxn>
              <a:cxn ang="0">
                <a:pos x="connsiteX1" y="connsiteY1"/>
              </a:cxn>
              <a:cxn ang="0">
                <a:pos x="connsiteX2" y="connsiteY2"/>
              </a:cxn>
              <a:cxn ang="0">
                <a:pos x="connsiteX3" y="connsiteY3"/>
              </a:cxn>
            </a:cxnLst>
            <a:rect l="l" t="t" r="r" b="b"/>
            <a:pathLst>
              <a:path w="2773332" h="2202508">
                <a:moveTo>
                  <a:pt x="0" y="0"/>
                </a:moveTo>
                <a:lnTo>
                  <a:pt x="2773332" y="0"/>
                </a:lnTo>
                <a:lnTo>
                  <a:pt x="2773332" y="2202508"/>
                </a:lnTo>
                <a:lnTo>
                  <a:pt x="0" y="2202508"/>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1" name="Picture Placeholder 20">
            <a:extLst>
              <a:ext uri="{FF2B5EF4-FFF2-40B4-BE49-F238E27FC236}">
                <a16:creationId xmlns:a16="http://schemas.microsoft.com/office/drawing/2014/main" id="{FAE5A08C-2BA6-4754-806E-3BEAE8D2EC19}"/>
              </a:ext>
            </a:extLst>
          </p:cNvPr>
          <p:cNvSpPr>
            <a:spLocks noGrp="1"/>
          </p:cNvSpPr>
          <p:nvPr>
            <p:ph type="pic" sz="quarter" idx="14"/>
          </p:nvPr>
        </p:nvSpPr>
        <p:spPr>
          <a:xfrm>
            <a:off x="-16484" y="2202508"/>
            <a:ext cx="2773332" cy="2327746"/>
          </a:xfrm>
          <a:custGeom>
            <a:avLst/>
            <a:gdLst>
              <a:gd name="connsiteX0" fmla="*/ 0 w 2773332"/>
              <a:gd name="connsiteY0" fmla="*/ 0 h 2327746"/>
              <a:gd name="connsiteX1" fmla="*/ 2773332 w 2773332"/>
              <a:gd name="connsiteY1" fmla="*/ 0 h 2327746"/>
              <a:gd name="connsiteX2" fmla="*/ 2773332 w 2773332"/>
              <a:gd name="connsiteY2" fmla="*/ 2327746 h 2327746"/>
              <a:gd name="connsiteX3" fmla="*/ 0 w 2773332"/>
              <a:gd name="connsiteY3" fmla="*/ 2327746 h 2327746"/>
            </a:gdLst>
            <a:ahLst/>
            <a:cxnLst>
              <a:cxn ang="0">
                <a:pos x="connsiteX0" y="connsiteY0"/>
              </a:cxn>
              <a:cxn ang="0">
                <a:pos x="connsiteX1" y="connsiteY1"/>
              </a:cxn>
              <a:cxn ang="0">
                <a:pos x="connsiteX2" y="connsiteY2"/>
              </a:cxn>
              <a:cxn ang="0">
                <a:pos x="connsiteX3" y="connsiteY3"/>
              </a:cxn>
            </a:cxnLst>
            <a:rect l="l" t="t" r="r" b="b"/>
            <a:pathLst>
              <a:path w="2773332" h="2327746">
                <a:moveTo>
                  <a:pt x="0" y="0"/>
                </a:moveTo>
                <a:lnTo>
                  <a:pt x="2773332" y="0"/>
                </a:lnTo>
                <a:lnTo>
                  <a:pt x="2773332" y="2327746"/>
                </a:lnTo>
                <a:lnTo>
                  <a:pt x="0" y="2327746"/>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25" name="Picture Placeholder 24">
            <a:extLst>
              <a:ext uri="{FF2B5EF4-FFF2-40B4-BE49-F238E27FC236}">
                <a16:creationId xmlns:a16="http://schemas.microsoft.com/office/drawing/2014/main" id="{BBE1FA0E-416C-4623-840A-A04A5237BCF4}"/>
              </a:ext>
            </a:extLst>
          </p:cNvPr>
          <p:cNvSpPr>
            <a:spLocks noGrp="1"/>
          </p:cNvSpPr>
          <p:nvPr>
            <p:ph type="pic" sz="quarter" idx="15"/>
          </p:nvPr>
        </p:nvSpPr>
        <p:spPr>
          <a:xfrm>
            <a:off x="-16484" y="4530254"/>
            <a:ext cx="2773332" cy="2327746"/>
          </a:xfrm>
          <a:custGeom>
            <a:avLst/>
            <a:gdLst>
              <a:gd name="connsiteX0" fmla="*/ 0 w 2773332"/>
              <a:gd name="connsiteY0" fmla="*/ 0 h 2327746"/>
              <a:gd name="connsiteX1" fmla="*/ 2773332 w 2773332"/>
              <a:gd name="connsiteY1" fmla="*/ 0 h 2327746"/>
              <a:gd name="connsiteX2" fmla="*/ 2773332 w 2773332"/>
              <a:gd name="connsiteY2" fmla="*/ 2327746 h 2327746"/>
              <a:gd name="connsiteX3" fmla="*/ 0 w 2773332"/>
              <a:gd name="connsiteY3" fmla="*/ 2327746 h 2327746"/>
            </a:gdLst>
            <a:ahLst/>
            <a:cxnLst>
              <a:cxn ang="0">
                <a:pos x="connsiteX0" y="connsiteY0"/>
              </a:cxn>
              <a:cxn ang="0">
                <a:pos x="connsiteX1" y="connsiteY1"/>
              </a:cxn>
              <a:cxn ang="0">
                <a:pos x="connsiteX2" y="connsiteY2"/>
              </a:cxn>
              <a:cxn ang="0">
                <a:pos x="connsiteX3" y="connsiteY3"/>
              </a:cxn>
            </a:cxnLst>
            <a:rect l="l" t="t" r="r" b="b"/>
            <a:pathLst>
              <a:path w="2773332" h="2327746">
                <a:moveTo>
                  <a:pt x="0" y="0"/>
                </a:moveTo>
                <a:lnTo>
                  <a:pt x="2773332" y="0"/>
                </a:lnTo>
                <a:lnTo>
                  <a:pt x="2773332" y="2327746"/>
                </a:lnTo>
                <a:lnTo>
                  <a:pt x="0" y="2327746"/>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17" name="Content Placeholder 2">
            <a:extLst>
              <a:ext uri="{FF2B5EF4-FFF2-40B4-BE49-F238E27FC236}">
                <a16:creationId xmlns:a16="http://schemas.microsoft.com/office/drawing/2014/main" id="{03BD1FF0-3229-401F-AEC3-09AE70428EF2}"/>
              </a:ext>
            </a:extLst>
          </p:cNvPr>
          <p:cNvSpPr>
            <a:spLocks noGrp="1"/>
          </p:cNvSpPr>
          <p:nvPr>
            <p:ph idx="1"/>
          </p:nvPr>
        </p:nvSpPr>
        <p:spPr>
          <a:xfrm>
            <a:off x="3352800" y="2794177"/>
            <a:ext cx="7476460" cy="3382786"/>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accent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accent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080524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755B30B-7677-4AAC-9890-81A7EFF6BF47}"/>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36E5F686-1654-4CE7-8DA0-0D626B36E1E9}"/>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CAA6281C-6C47-45BE-9BDA-1518A016E938}"/>
              </a:ext>
            </a:extLst>
          </p:cNvPr>
          <p:cNvSpPr>
            <a:spLocks noGrp="1"/>
          </p:cNvSpPr>
          <p:nvPr>
            <p:ph type="ctrTitle"/>
          </p:nvPr>
        </p:nvSpPr>
        <p:spPr>
          <a:xfrm>
            <a:off x="914400" y="685798"/>
            <a:ext cx="4770783" cy="3217461"/>
          </a:xfrm>
        </p:spPr>
        <p:txBody>
          <a:bodyPr rtlCol="0">
            <a:normAutofit/>
          </a:bodyPr>
          <a:lstStyle>
            <a:lvl1pPr>
              <a:defRPr>
                <a:solidFill>
                  <a:schemeClr val="bg2"/>
                </a:solidFill>
              </a:defRPr>
            </a:lvl1pPr>
          </a:lstStyle>
          <a:p>
            <a:pPr algn="l" rtl="0"/>
            <a:r>
              <a:rPr lang="en-US">
                <a:solidFill>
                  <a:srgbClr val="FFFFFF"/>
                </a:solidFill>
              </a:rPr>
              <a:t>Click to edit Master title style</a:t>
            </a:r>
            <a:endParaRPr lang="en-GB" dirty="0">
              <a:solidFill>
                <a:srgbClr val="FFFFFF"/>
              </a:solidFill>
            </a:endParaRPr>
          </a:p>
        </p:txBody>
      </p:sp>
      <p:sp>
        <p:nvSpPr>
          <p:cNvPr id="15" name="Picture Placeholder 14">
            <a:extLst>
              <a:ext uri="{FF2B5EF4-FFF2-40B4-BE49-F238E27FC236}">
                <a16:creationId xmlns:a16="http://schemas.microsoft.com/office/drawing/2014/main" id="{AC1FE5B8-D695-49EA-BEA4-B9282CC4EF89}"/>
              </a:ext>
            </a:extLst>
          </p:cNvPr>
          <p:cNvSpPr>
            <a:spLocks noGrp="1"/>
          </p:cNvSpPr>
          <p:nvPr>
            <p:ph type="pic" sz="quarter" idx="13"/>
          </p:nvPr>
        </p:nvSpPr>
        <p:spPr>
          <a:xfrm>
            <a:off x="6057901" y="1"/>
            <a:ext cx="6134099" cy="6857999"/>
          </a:xfrm>
          <a:custGeom>
            <a:avLst/>
            <a:gdLst>
              <a:gd name="connsiteX0" fmla="*/ 2378699 w 6134099"/>
              <a:gd name="connsiteY0" fmla="*/ 0 h 6857999"/>
              <a:gd name="connsiteX1" fmla="*/ 6134099 w 6134099"/>
              <a:gd name="connsiteY1" fmla="*/ 0 h 6857999"/>
              <a:gd name="connsiteX2" fmla="*/ 6134099 w 6134099"/>
              <a:gd name="connsiteY2" fmla="*/ 6857999 h 6857999"/>
              <a:gd name="connsiteX3" fmla="*/ 2401766 w 6134099"/>
              <a:gd name="connsiteY3" fmla="*/ 6857999 h 6857999"/>
              <a:gd name="connsiteX4" fmla="*/ 2397402 w 6134099"/>
              <a:gd name="connsiteY4" fmla="*/ 6856523 h 6857999"/>
              <a:gd name="connsiteX5" fmla="*/ 0 w 6134099"/>
              <a:gd name="connsiteY5" fmla="*/ 3424574 h 6857999"/>
              <a:gd name="connsiteX6" fmla="*/ 2231484 w 6134099"/>
              <a:gd name="connsiteY6" fmla="*/ 58045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4099" h="6857999">
                <a:moveTo>
                  <a:pt x="2378699" y="0"/>
                </a:moveTo>
                <a:lnTo>
                  <a:pt x="6134099" y="0"/>
                </a:lnTo>
                <a:lnTo>
                  <a:pt x="6134099" y="6857999"/>
                </a:lnTo>
                <a:lnTo>
                  <a:pt x="2401766" y="6857999"/>
                </a:lnTo>
                <a:lnTo>
                  <a:pt x="2397402" y="6856523"/>
                </a:lnTo>
                <a:cubicBezTo>
                  <a:pt x="998410" y="6344283"/>
                  <a:pt x="0" y="5001024"/>
                  <a:pt x="0" y="3424574"/>
                </a:cubicBezTo>
                <a:cubicBezTo>
                  <a:pt x="0" y="1911182"/>
                  <a:pt x="920134" y="612699"/>
                  <a:pt x="2231484" y="58045"/>
                </a:cubicBezTo>
                <a:close/>
              </a:path>
            </a:pathLst>
          </a:custGeom>
          <a:solidFill>
            <a:schemeClr val="accent6"/>
          </a:solidFill>
        </p:spPr>
        <p:txBody>
          <a:bodyPr wrap="square" rtlCol="0" anchor="ctr">
            <a:noAutofit/>
          </a:bodyPr>
          <a:lstStyle>
            <a:lvl1pPr algn="ctr">
              <a:defRPr/>
            </a:lvl1pPr>
          </a:lstStyle>
          <a:p>
            <a:pPr rtl="0"/>
            <a:r>
              <a:rPr lang="en-US"/>
              <a:t>Click icon to add picture</a:t>
            </a:r>
            <a:endParaRPr lang="en-GB" dirty="0"/>
          </a:p>
        </p:txBody>
      </p:sp>
      <p:sp>
        <p:nvSpPr>
          <p:cNvPr id="14" name="Subtitle 2">
            <a:extLst>
              <a:ext uri="{FF2B5EF4-FFF2-40B4-BE49-F238E27FC236}">
                <a16:creationId xmlns:a16="http://schemas.microsoft.com/office/drawing/2014/main" id="{E24FC61A-6DA9-444C-9D55-2FE464BD581F}"/>
              </a:ext>
            </a:extLst>
          </p:cNvPr>
          <p:cNvSpPr>
            <a:spLocks noGrp="1"/>
          </p:cNvSpPr>
          <p:nvPr>
            <p:ph type="subTitle" idx="1"/>
          </p:nvPr>
        </p:nvSpPr>
        <p:spPr>
          <a:xfrm>
            <a:off x="0" y="4327140"/>
            <a:ext cx="11576868" cy="2530860"/>
          </a:xfrm>
          <a:custGeom>
            <a:avLst/>
            <a:gdLst>
              <a:gd name="connsiteX0" fmla="*/ 0 w 11576868"/>
              <a:gd name="connsiteY0" fmla="*/ 0 h 2500380"/>
              <a:gd name="connsiteX1" fmla="*/ 10326678 w 11576868"/>
              <a:gd name="connsiteY1" fmla="*/ 0 h 2500380"/>
              <a:gd name="connsiteX2" fmla="*/ 11576868 w 11576868"/>
              <a:gd name="connsiteY2" fmla="*/ 1250190 h 2500380"/>
              <a:gd name="connsiteX3" fmla="*/ 11576868 w 11576868"/>
              <a:gd name="connsiteY3" fmla="*/ 2500380 h 2500380"/>
              <a:gd name="connsiteX4" fmla="*/ 0 w 11576868"/>
              <a:gd name="connsiteY4" fmla="*/ 2500380 h 2500380"/>
              <a:gd name="connsiteX5" fmla="*/ 0 w 11576868"/>
              <a:gd name="connsiteY5" fmla="*/ 0 h 2500380"/>
              <a:gd name="connsiteX0" fmla="*/ 0 w 12449160"/>
              <a:gd name="connsiteY0" fmla="*/ 0 h 2500380"/>
              <a:gd name="connsiteX1" fmla="*/ 10326678 w 12449160"/>
              <a:gd name="connsiteY1" fmla="*/ 0 h 2500380"/>
              <a:gd name="connsiteX2" fmla="*/ 11576868 w 12449160"/>
              <a:gd name="connsiteY2" fmla="*/ 2500380 h 2500380"/>
              <a:gd name="connsiteX3" fmla="*/ 0 w 12449160"/>
              <a:gd name="connsiteY3" fmla="*/ 2500380 h 2500380"/>
              <a:gd name="connsiteX4" fmla="*/ 0 w 12449160"/>
              <a:gd name="connsiteY4" fmla="*/ 0 h 2500380"/>
              <a:gd name="connsiteX0" fmla="*/ 0 w 11640738"/>
              <a:gd name="connsiteY0" fmla="*/ 0 h 2500380"/>
              <a:gd name="connsiteX1" fmla="*/ 10326678 w 11640738"/>
              <a:gd name="connsiteY1" fmla="*/ 0 h 2500380"/>
              <a:gd name="connsiteX2" fmla="*/ 11576868 w 11640738"/>
              <a:gd name="connsiteY2" fmla="*/ 2500380 h 2500380"/>
              <a:gd name="connsiteX3" fmla="*/ 0 w 11640738"/>
              <a:gd name="connsiteY3" fmla="*/ 2500380 h 2500380"/>
              <a:gd name="connsiteX4" fmla="*/ 0 w 11640738"/>
              <a:gd name="connsiteY4" fmla="*/ 0 h 2500380"/>
              <a:gd name="connsiteX0" fmla="*/ 0 w 11576868"/>
              <a:gd name="connsiteY0" fmla="*/ 0 h 2500380"/>
              <a:gd name="connsiteX1" fmla="*/ 1032667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973231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909223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881791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0 h 2500380"/>
              <a:gd name="connsiteX1" fmla="*/ 8558838 w 11576868"/>
              <a:gd name="connsiteY1" fmla="*/ 0 h 2500380"/>
              <a:gd name="connsiteX2" fmla="*/ 11576868 w 11576868"/>
              <a:gd name="connsiteY2" fmla="*/ 2500380 h 2500380"/>
              <a:gd name="connsiteX3" fmla="*/ 0 w 11576868"/>
              <a:gd name="connsiteY3" fmla="*/ 2500380 h 2500380"/>
              <a:gd name="connsiteX4" fmla="*/ 0 w 11576868"/>
              <a:gd name="connsiteY4" fmla="*/ 0 h 2500380"/>
              <a:gd name="connsiteX0" fmla="*/ 0 w 11576868"/>
              <a:gd name="connsiteY0" fmla="*/ 10567 h 2510947"/>
              <a:gd name="connsiteX1" fmla="*/ 8558838 w 11576868"/>
              <a:gd name="connsiteY1" fmla="*/ 10567 h 2510947"/>
              <a:gd name="connsiteX2" fmla="*/ 11576868 w 11576868"/>
              <a:gd name="connsiteY2" fmla="*/ 2510947 h 2510947"/>
              <a:gd name="connsiteX3" fmla="*/ 0 w 11576868"/>
              <a:gd name="connsiteY3" fmla="*/ 2510947 h 2510947"/>
              <a:gd name="connsiteX4" fmla="*/ 0 w 11576868"/>
              <a:gd name="connsiteY4" fmla="*/ 10567 h 2510947"/>
              <a:gd name="connsiteX0" fmla="*/ 0 w 11576868"/>
              <a:gd name="connsiteY0" fmla="*/ 462 h 2500842"/>
              <a:gd name="connsiteX1" fmla="*/ 8558838 w 11576868"/>
              <a:gd name="connsiteY1" fmla="*/ 462 h 2500842"/>
              <a:gd name="connsiteX2" fmla="*/ 11576868 w 11576868"/>
              <a:gd name="connsiteY2" fmla="*/ 2500842 h 2500842"/>
              <a:gd name="connsiteX3" fmla="*/ 0 w 11576868"/>
              <a:gd name="connsiteY3" fmla="*/ 2500842 h 2500842"/>
              <a:gd name="connsiteX4" fmla="*/ 0 w 11576868"/>
              <a:gd name="connsiteY4" fmla="*/ 462 h 2500842"/>
              <a:gd name="connsiteX0" fmla="*/ 0 w 11576868"/>
              <a:gd name="connsiteY0" fmla="*/ 30928 h 2531308"/>
              <a:gd name="connsiteX1" fmla="*/ 8558838 w 11576868"/>
              <a:gd name="connsiteY1" fmla="*/ 448 h 2531308"/>
              <a:gd name="connsiteX2" fmla="*/ 11576868 w 11576868"/>
              <a:gd name="connsiteY2" fmla="*/ 2531308 h 2531308"/>
              <a:gd name="connsiteX3" fmla="*/ 0 w 11576868"/>
              <a:gd name="connsiteY3" fmla="*/ 2531308 h 2531308"/>
              <a:gd name="connsiteX4" fmla="*/ 0 w 11576868"/>
              <a:gd name="connsiteY4" fmla="*/ 30928 h 2531308"/>
              <a:gd name="connsiteX0" fmla="*/ 0 w 11576868"/>
              <a:gd name="connsiteY0" fmla="*/ 30480 h 2530860"/>
              <a:gd name="connsiteX1" fmla="*/ 8558838 w 11576868"/>
              <a:gd name="connsiteY1" fmla="*/ 0 h 2530860"/>
              <a:gd name="connsiteX2" fmla="*/ 11576868 w 11576868"/>
              <a:gd name="connsiteY2" fmla="*/ 2530860 h 2530860"/>
              <a:gd name="connsiteX3" fmla="*/ 0 w 11576868"/>
              <a:gd name="connsiteY3" fmla="*/ 2530860 h 2530860"/>
              <a:gd name="connsiteX4" fmla="*/ 0 w 11576868"/>
              <a:gd name="connsiteY4" fmla="*/ 30480 h 2530860"/>
              <a:gd name="connsiteX0" fmla="*/ 0 w 11576868"/>
              <a:gd name="connsiteY0" fmla="*/ 30480 h 2530860"/>
              <a:gd name="connsiteX1" fmla="*/ 8558838 w 11576868"/>
              <a:gd name="connsiteY1" fmla="*/ 0 h 2530860"/>
              <a:gd name="connsiteX2" fmla="*/ 11576868 w 11576868"/>
              <a:gd name="connsiteY2" fmla="*/ 2530860 h 2530860"/>
              <a:gd name="connsiteX3" fmla="*/ 0 w 11576868"/>
              <a:gd name="connsiteY3" fmla="*/ 2530860 h 2530860"/>
              <a:gd name="connsiteX4" fmla="*/ 0 w 11576868"/>
              <a:gd name="connsiteY4" fmla="*/ 30480 h 25308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6868" h="2530860">
                <a:moveTo>
                  <a:pt x="0" y="30480"/>
                </a:moveTo>
                <a:lnTo>
                  <a:pt x="8558838" y="0"/>
                </a:lnTo>
                <a:cubicBezTo>
                  <a:pt x="10335916" y="20490"/>
                  <a:pt x="11453941" y="1016850"/>
                  <a:pt x="11576868" y="2530860"/>
                </a:cubicBezTo>
                <a:lnTo>
                  <a:pt x="0" y="2530860"/>
                </a:lnTo>
                <a:lnTo>
                  <a:pt x="0" y="30480"/>
                </a:lnTo>
                <a:close/>
              </a:path>
            </a:pathLst>
          </a:custGeom>
          <a:solidFill>
            <a:schemeClr val="accent2">
              <a:lumMod val="75000"/>
              <a:alpha val="80000"/>
            </a:schemeClr>
          </a:solidFill>
        </p:spPr>
        <p:txBody>
          <a:bodyPr rtlCol="0" anchor="t"/>
          <a:lstStyle>
            <a:lvl1pPr marL="914400" indent="0">
              <a:lnSpc>
                <a:spcPct val="400000"/>
              </a:lnSpc>
              <a:buNone/>
              <a:defRPr>
                <a:solidFill>
                  <a:schemeClr val="bg2"/>
                </a:solidFill>
              </a:defRPr>
            </a:lvl1pPr>
          </a:lstStyle>
          <a:p>
            <a:pPr rtl="0"/>
            <a:r>
              <a:rPr lang="en-US">
                <a:solidFill>
                  <a:srgbClr val="FFFFFF"/>
                </a:solidFill>
              </a:rPr>
              <a:t>Click to edit Master subtitle style</a:t>
            </a:r>
            <a:endParaRPr lang="en-GB" dirty="0">
              <a:solidFill>
                <a:srgbClr val="FFFFFF"/>
              </a:solidFill>
            </a:endParaRPr>
          </a:p>
        </p:txBody>
      </p:sp>
    </p:spTree>
    <p:extLst>
      <p:ext uri="{BB962C8B-B14F-4D97-AF65-F5344CB8AC3E}">
        <p14:creationId xmlns:p14="http://schemas.microsoft.com/office/powerpoint/2010/main" val="3063901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448056"/>
            <a:ext cx="9914859" cy="1329004"/>
          </a:xfrm>
        </p:spPr>
        <p:txBody>
          <a:bodyPr rtlCol="0">
            <a:normAutofit/>
          </a:bodyPr>
          <a:lstStyle>
            <a:lvl1pPr>
              <a:lnSpc>
                <a:spcPct val="100000"/>
              </a:lnSpc>
              <a:defRPr sz="40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rtlCol="0">
            <a:normAutofit/>
          </a:bodyPr>
          <a:lstStyle>
            <a:lvl1pPr>
              <a:defRPr sz="2000"/>
            </a:lvl1pPr>
            <a:lvl2pPr>
              <a:defRPr sz="1800"/>
            </a:lvl2pPr>
            <a:lvl3pPr>
              <a:defRPr sz="1600"/>
            </a:lvl3pPr>
            <a:lvl4pPr>
              <a:defRPr sz="1400"/>
            </a:lvl4pPr>
            <a:lvl5pPr>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914400" y="6437376"/>
            <a:ext cx="3775914" cy="365125"/>
          </a:xfrm>
        </p:spPr>
        <p:txBody>
          <a:bodyPr rtlCol="0"/>
          <a:lstStyle>
            <a:lvl1pPr algn="l">
              <a:defRPr>
                <a:solidFill>
                  <a:schemeClr val="accent2"/>
                </a:solidFill>
              </a:defRPr>
            </a:lvl1pPr>
          </a:lstStyle>
          <a:p>
            <a:pPr rtl="0"/>
            <a:r>
              <a:rPr lang="en-GB"/>
              <a:t>Sample Footer Text</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rtlCol="0"/>
          <a:lstStyle>
            <a:lvl1pPr algn="r">
              <a:defRPr>
                <a:solidFill>
                  <a:schemeClr val="bg2"/>
                </a:solidFill>
              </a:defRPr>
            </a:lvl1pPr>
          </a:lstStyle>
          <a:p>
            <a:pPr rtl="0"/>
            <a:r>
              <a:rPr lang="en-GB"/>
              <a:t>2/8/20XX</a:t>
            </a:r>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46954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6_Chart Table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448056"/>
            <a:ext cx="9914859" cy="1329004"/>
          </a:xfrm>
        </p:spPr>
        <p:txBody>
          <a:bodyPr rtlCol="0">
            <a:normAutofit/>
          </a:bodyPr>
          <a:lstStyle>
            <a:lvl1pPr>
              <a:lnSpc>
                <a:spcPct val="100000"/>
              </a:lnSpc>
              <a:defRPr sz="40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853440" y="1825625"/>
            <a:ext cx="1050036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914400" y="6437376"/>
            <a:ext cx="3775914" cy="365125"/>
          </a:xfrm>
        </p:spPr>
        <p:txBody>
          <a:bodyPr rtlCol="0"/>
          <a:lstStyle>
            <a:lvl1pPr algn="l">
              <a:defRPr>
                <a:solidFill>
                  <a:schemeClr val="accent2"/>
                </a:solidFill>
              </a:defRPr>
            </a:lvl1pPr>
          </a:lstStyle>
          <a:p>
            <a:pPr rtl="0"/>
            <a:r>
              <a:rPr lang="en-GB"/>
              <a:t>Sample Footer Text</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rtlCol="0"/>
          <a:lstStyle>
            <a:lvl1pPr algn="r">
              <a:defRPr>
                <a:solidFill>
                  <a:schemeClr val="bg2"/>
                </a:solidFill>
              </a:defRPr>
            </a:lvl1pPr>
          </a:lstStyle>
          <a:p>
            <a:pPr rtl="0"/>
            <a:r>
              <a:rPr lang="en-GB"/>
              <a:t>2/8/20XX</a:t>
            </a:r>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944635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bg>
      <p:bgPr>
        <a:solidFill>
          <a:schemeClr val="accent2"/>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F47EA1B-2641-431A-B894-4A66FC5A0484}"/>
              </a:ext>
              <a:ext uri="{C183D7F6-B498-43B3-948B-1728B52AA6E4}">
                <adec:decorative xmlns:adec="http://schemas.microsoft.com/office/drawing/2017/decorative" val="1"/>
              </a:ext>
            </a:extLst>
          </p:cNvPr>
          <p:cNvSpPr/>
          <p:nvPr userDrawn="1"/>
        </p:nvSpPr>
        <p:spPr>
          <a:xfrm rot="16200000">
            <a:off x="6246663" y="-1789711"/>
            <a:ext cx="3354778" cy="6934200"/>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8" name="Title 1">
            <a:extLst>
              <a:ext uri="{FF2B5EF4-FFF2-40B4-BE49-F238E27FC236}">
                <a16:creationId xmlns:a16="http://schemas.microsoft.com/office/drawing/2014/main" id="{F21A2820-A76E-454D-9A0E-F8F7B2136764}"/>
              </a:ext>
            </a:extLst>
          </p:cNvPr>
          <p:cNvSpPr>
            <a:spLocks noGrp="1"/>
          </p:cNvSpPr>
          <p:nvPr>
            <p:ph type="ctrTitle"/>
          </p:nvPr>
        </p:nvSpPr>
        <p:spPr>
          <a:xfrm>
            <a:off x="1249327" y="919717"/>
            <a:ext cx="5761074" cy="3423684"/>
          </a:xfrm>
        </p:spPr>
        <p:txBody>
          <a:bodyPr rtlCol="0" anchor="b"/>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9" name="Subtitle 2">
            <a:extLst>
              <a:ext uri="{FF2B5EF4-FFF2-40B4-BE49-F238E27FC236}">
                <a16:creationId xmlns:a16="http://schemas.microsoft.com/office/drawing/2014/main" id="{0ED9A69A-6A32-4722-924D-7FEFEA9195BD}"/>
              </a:ext>
            </a:extLst>
          </p:cNvPr>
          <p:cNvSpPr>
            <a:spLocks noGrp="1"/>
          </p:cNvSpPr>
          <p:nvPr>
            <p:ph type="subTitle" idx="1"/>
          </p:nvPr>
        </p:nvSpPr>
        <p:spPr>
          <a:xfrm>
            <a:off x="1249327" y="4795284"/>
            <a:ext cx="4846674" cy="1084522"/>
          </a:xfrm>
        </p:spPr>
        <p:txBody>
          <a:bodyPr rtlCol="0"/>
          <a:lstStyle>
            <a:lvl1pPr>
              <a:buNone/>
              <a:defRPr>
                <a:solidFill>
                  <a:schemeClr val="bg2"/>
                </a:solidFill>
              </a:defRPr>
            </a:lvl1pPr>
          </a:lstStyle>
          <a:p>
            <a:pPr rtl="0"/>
            <a:r>
              <a:rPr lang="en-US">
                <a:solidFill>
                  <a:srgbClr val="FFFFFF"/>
                </a:solidFill>
              </a:rPr>
              <a:t>Click to edit Master subtitle style</a:t>
            </a:r>
            <a:endParaRPr lang="en-GB" dirty="0">
              <a:solidFill>
                <a:srgbClr val="FFFFFF"/>
              </a:solidFill>
            </a:endParaRPr>
          </a:p>
        </p:txBody>
      </p:sp>
      <p:sp>
        <p:nvSpPr>
          <p:cNvPr id="12" name="Freeform: Shape 11">
            <a:extLst>
              <a:ext uri="{FF2B5EF4-FFF2-40B4-BE49-F238E27FC236}">
                <a16:creationId xmlns:a16="http://schemas.microsoft.com/office/drawing/2014/main" id="{F1587820-C6FA-402E-9F8D-2DAE5BF9588D}"/>
              </a:ext>
              <a:ext uri="{C183D7F6-B498-43B3-948B-1728B52AA6E4}">
                <adec:decorative xmlns:adec="http://schemas.microsoft.com/office/drawing/2017/decorative" val="1"/>
              </a:ext>
            </a:extLst>
          </p:cNvPr>
          <p:cNvSpPr/>
          <p:nvPr userDrawn="1"/>
        </p:nvSpPr>
        <p:spPr>
          <a:xfrm rot="5400000">
            <a:off x="4513861" y="3447061"/>
            <a:ext cx="3354778" cy="3467100"/>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a:xfrm>
            <a:off x="1252728" y="6434560"/>
            <a:ext cx="3428012" cy="365125"/>
          </a:xfrm>
        </p:spPr>
        <p:txBody>
          <a:bodyPr rtlCol="0"/>
          <a:lstStyle>
            <a:lvl1pPr>
              <a:defRPr>
                <a:solidFill>
                  <a:schemeClr val="bg2"/>
                </a:solidFill>
              </a:defRPr>
            </a:lvl1pPr>
          </a:lstStyle>
          <a:p>
            <a:pPr rtl="0"/>
            <a:r>
              <a:rPr lang="en-GB"/>
              <a:t>Sample Footer Text</a:t>
            </a:r>
          </a:p>
        </p:txBody>
      </p:sp>
      <p:sp>
        <p:nvSpPr>
          <p:cNvPr id="19" name="Picture Placeholder 18">
            <a:extLst>
              <a:ext uri="{FF2B5EF4-FFF2-40B4-BE49-F238E27FC236}">
                <a16:creationId xmlns:a16="http://schemas.microsoft.com/office/drawing/2014/main" id="{31E70801-1BA4-4276-9934-E418115C0325}"/>
              </a:ext>
            </a:extLst>
          </p:cNvPr>
          <p:cNvSpPr>
            <a:spLocks noGrp="1"/>
          </p:cNvSpPr>
          <p:nvPr>
            <p:ph type="pic" sz="quarter" idx="13"/>
          </p:nvPr>
        </p:nvSpPr>
        <p:spPr>
          <a:xfrm>
            <a:off x="7924800" y="1"/>
            <a:ext cx="4267200" cy="6858000"/>
          </a:xfrm>
          <a:custGeom>
            <a:avLst/>
            <a:gdLst>
              <a:gd name="connsiteX0" fmla="*/ 3466352 w 4267200"/>
              <a:gd name="connsiteY0" fmla="*/ 0 h 6858000"/>
              <a:gd name="connsiteX1" fmla="*/ 4267200 w 4267200"/>
              <a:gd name="connsiteY1" fmla="*/ 0 h 6858000"/>
              <a:gd name="connsiteX2" fmla="*/ 4267200 w 4267200"/>
              <a:gd name="connsiteY2" fmla="*/ 6858000 h 6858000"/>
              <a:gd name="connsiteX3" fmla="*/ 0 w 4267200"/>
              <a:gd name="connsiteY3" fmla="*/ 6858000 h 6858000"/>
              <a:gd name="connsiteX4" fmla="*/ 0 w 4267200"/>
              <a:gd name="connsiteY4" fmla="*/ 3338980 h 6858000"/>
              <a:gd name="connsiteX5" fmla="*/ 8352 w 4267200"/>
              <a:gd name="connsiteY5" fmla="*/ 3162578 h 6858000"/>
              <a:gd name="connsiteX6" fmla="*/ 3132972 w 4267200"/>
              <a:gd name="connsiteY6" fmla="*/ 18059 h 6858000"/>
              <a:gd name="connsiteX7" fmla="*/ 3466352 w 4267200"/>
              <a:gd name="connsiteY7" fmla="*/ 122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67200" h="6858000">
                <a:moveTo>
                  <a:pt x="3466352" y="0"/>
                </a:moveTo>
                <a:lnTo>
                  <a:pt x="4267200" y="0"/>
                </a:lnTo>
                <a:lnTo>
                  <a:pt x="4267200" y="6858000"/>
                </a:lnTo>
                <a:lnTo>
                  <a:pt x="0" y="6858000"/>
                </a:lnTo>
                <a:lnTo>
                  <a:pt x="0" y="3338980"/>
                </a:lnTo>
                <a:lnTo>
                  <a:pt x="8352" y="3162578"/>
                </a:lnTo>
                <a:cubicBezTo>
                  <a:pt x="166042" y="1505839"/>
                  <a:pt x="1479242" y="186005"/>
                  <a:pt x="3132972" y="18059"/>
                </a:cubicBezTo>
                <a:lnTo>
                  <a:pt x="3466352" y="1225"/>
                </a:lnTo>
                <a:close/>
              </a:path>
            </a:pathLst>
          </a:custGeom>
          <a:solidFill>
            <a:schemeClr val="accent6"/>
          </a:solidFill>
        </p:spPr>
        <p:txBody>
          <a:bodyPr wrap="square" rtlCol="0" anchor="ctr">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09277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bg>
      <p:bgPr>
        <a:solidFill>
          <a:schemeClr val="accent2">
            <a:lumMod val="75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CA75F14-4851-4FA1-AF45-240D9124B95E}"/>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Freeform: Shape 13">
            <a:extLst>
              <a:ext uri="{FF2B5EF4-FFF2-40B4-BE49-F238E27FC236}">
                <a16:creationId xmlns:a16="http://schemas.microsoft.com/office/drawing/2014/main" id="{9AE08278-E6C4-4B25-8343-43C881C00718}"/>
              </a:ext>
              <a:ext uri="{C183D7F6-B498-43B3-948B-1728B52AA6E4}">
                <adec:decorative xmlns:adec="http://schemas.microsoft.com/office/drawing/2017/decorative" val="1"/>
              </a:ext>
            </a:extLst>
          </p:cNvPr>
          <p:cNvSpPr/>
          <p:nvPr userDrawn="1"/>
        </p:nvSpPr>
        <p:spPr>
          <a:xfrm>
            <a:off x="9844850" y="1"/>
            <a:ext cx="2347151"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5" name="Freeform: Shape 14">
            <a:extLst>
              <a:ext uri="{FF2B5EF4-FFF2-40B4-BE49-F238E27FC236}">
                <a16:creationId xmlns:a16="http://schemas.microsoft.com/office/drawing/2014/main" id="{20CC2109-6984-401D-BF1D-B4F0C35B03C1}"/>
              </a:ext>
              <a:ext uri="{C183D7F6-B498-43B3-948B-1728B52AA6E4}">
                <adec:decorative xmlns:adec="http://schemas.microsoft.com/office/drawing/2017/decorative" val="1"/>
              </a:ext>
            </a:extLst>
          </p:cNvPr>
          <p:cNvSpPr/>
          <p:nvPr userDrawn="1"/>
        </p:nvSpPr>
        <p:spPr>
          <a:xfrm>
            <a:off x="9844850" y="-770"/>
            <a:ext cx="2347151"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lumMod val="60000"/>
              <a:lumOff val="40000"/>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6" name="Title 1">
            <a:extLst>
              <a:ext uri="{FF2B5EF4-FFF2-40B4-BE49-F238E27FC236}">
                <a16:creationId xmlns:a16="http://schemas.microsoft.com/office/drawing/2014/main" id="{4510ECF1-6DD2-4E35-8398-66D76389712F}"/>
              </a:ext>
            </a:extLst>
          </p:cNvPr>
          <p:cNvSpPr>
            <a:spLocks noGrp="1"/>
          </p:cNvSpPr>
          <p:nvPr>
            <p:ph type="title"/>
          </p:nvPr>
        </p:nvSpPr>
        <p:spPr>
          <a:xfrm>
            <a:off x="1" y="10159"/>
            <a:ext cx="12191999" cy="2128731"/>
          </a:xfrm>
          <a:custGeom>
            <a:avLst/>
            <a:gdLst>
              <a:gd name="connsiteX0" fmla="*/ 0 w 12191999"/>
              <a:gd name="connsiteY0" fmla="*/ 0 h 2123863"/>
              <a:gd name="connsiteX1" fmla="*/ 12191999 w 12191999"/>
              <a:gd name="connsiteY1" fmla="*/ 0 h 2123863"/>
              <a:gd name="connsiteX2" fmla="*/ 12191999 w 12191999"/>
              <a:gd name="connsiteY2" fmla="*/ 0 h 2123863"/>
              <a:gd name="connsiteX3" fmla="*/ 12191999 w 12191999"/>
              <a:gd name="connsiteY3" fmla="*/ 1061932 h 2123863"/>
              <a:gd name="connsiteX4" fmla="*/ 11130067 w 12191999"/>
              <a:gd name="connsiteY4" fmla="*/ 2123864 h 2123863"/>
              <a:gd name="connsiteX5" fmla="*/ 1061932 w 12191999"/>
              <a:gd name="connsiteY5" fmla="*/ 2123863 h 2123863"/>
              <a:gd name="connsiteX6" fmla="*/ 0 w 12191999"/>
              <a:gd name="connsiteY6" fmla="*/ 1061931 h 2123863"/>
              <a:gd name="connsiteX7" fmla="*/ 0 w 12191999"/>
              <a:gd name="connsiteY7" fmla="*/ 0 h 2123863"/>
              <a:gd name="connsiteX8" fmla="*/ 0 w 12191999"/>
              <a:gd name="connsiteY8" fmla="*/ 0 h 2123863"/>
              <a:gd name="connsiteX0" fmla="*/ 0 w 12191999"/>
              <a:gd name="connsiteY0" fmla="*/ 0 h 2123864"/>
              <a:gd name="connsiteX1" fmla="*/ 12191999 w 12191999"/>
              <a:gd name="connsiteY1" fmla="*/ 0 h 2123864"/>
              <a:gd name="connsiteX2" fmla="*/ 12191999 w 12191999"/>
              <a:gd name="connsiteY2" fmla="*/ 0 h 2123864"/>
              <a:gd name="connsiteX3" fmla="*/ 1113006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3"/>
              <a:gd name="connsiteX1" fmla="*/ 12191999 w 12191999"/>
              <a:gd name="connsiteY1" fmla="*/ 0 h 2123863"/>
              <a:gd name="connsiteX2" fmla="*/ 12191999 w 12191999"/>
              <a:gd name="connsiteY2" fmla="*/ 0 h 2123863"/>
              <a:gd name="connsiteX3" fmla="*/ 10261387 w 12191999"/>
              <a:gd name="connsiteY3" fmla="*/ 2108624 h 2123863"/>
              <a:gd name="connsiteX4" fmla="*/ 1061932 w 12191999"/>
              <a:gd name="connsiteY4" fmla="*/ 2123863 h 2123863"/>
              <a:gd name="connsiteX5" fmla="*/ 0 w 12191999"/>
              <a:gd name="connsiteY5" fmla="*/ 1061931 h 2123863"/>
              <a:gd name="connsiteX6" fmla="*/ 0 w 12191999"/>
              <a:gd name="connsiteY6" fmla="*/ 0 h 2123863"/>
              <a:gd name="connsiteX7" fmla="*/ 0 w 12191999"/>
              <a:gd name="connsiteY7" fmla="*/ 0 h 2123863"/>
              <a:gd name="connsiteX0" fmla="*/ 0 w 12191999"/>
              <a:gd name="connsiteY0" fmla="*/ 0 h 2123863"/>
              <a:gd name="connsiteX1" fmla="*/ 12191999 w 12191999"/>
              <a:gd name="connsiteY1" fmla="*/ 0 h 2123863"/>
              <a:gd name="connsiteX2" fmla="*/ 12191999 w 12191999"/>
              <a:gd name="connsiteY2" fmla="*/ 0 h 2123863"/>
              <a:gd name="connsiteX3" fmla="*/ 9758467 w 12191999"/>
              <a:gd name="connsiteY3" fmla="*/ 2108624 h 2123863"/>
              <a:gd name="connsiteX4" fmla="*/ 1061932 w 12191999"/>
              <a:gd name="connsiteY4" fmla="*/ 2123863 h 2123863"/>
              <a:gd name="connsiteX5" fmla="*/ 0 w 12191999"/>
              <a:gd name="connsiteY5" fmla="*/ 1061931 h 2123863"/>
              <a:gd name="connsiteX6" fmla="*/ 0 w 12191999"/>
              <a:gd name="connsiteY6" fmla="*/ 0 h 2123863"/>
              <a:gd name="connsiteX7" fmla="*/ 0 w 12191999"/>
              <a:gd name="connsiteY7" fmla="*/ 0 h 2123863"/>
              <a:gd name="connsiteX0" fmla="*/ 0 w 12191999"/>
              <a:gd name="connsiteY0" fmla="*/ 0 h 2123864"/>
              <a:gd name="connsiteX1" fmla="*/ 12191999 w 12191999"/>
              <a:gd name="connsiteY1" fmla="*/ 0 h 2123864"/>
              <a:gd name="connsiteX2" fmla="*/ 12191999 w 12191999"/>
              <a:gd name="connsiteY2" fmla="*/ 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2191999 w 12191999"/>
              <a:gd name="connsiteY2" fmla="*/ 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1612879 w 12191999"/>
              <a:gd name="connsiteY2" fmla="*/ 38100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191999"/>
              <a:gd name="connsiteY0" fmla="*/ 0 h 2123864"/>
              <a:gd name="connsiteX1" fmla="*/ 12191999 w 12191999"/>
              <a:gd name="connsiteY1" fmla="*/ 0 h 2123864"/>
              <a:gd name="connsiteX2" fmla="*/ 11612879 w 12191999"/>
              <a:gd name="connsiteY2" fmla="*/ 381000 h 2123864"/>
              <a:gd name="connsiteX3" fmla="*/ 9636547 w 12191999"/>
              <a:gd name="connsiteY3" fmla="*/ 2123864 h 2123864"/>
              <a:gd name="connsiteX4" fmla="*/ 1061932 w 12191999"/>
              <a:gd name="connsiteY4" fmla="*/ 2123863 h 2123864"/>
              <a:gd name="connsiteX5" fmla="*/ 0 w 12191999"/>
              <a:gd name="connsiteY5" fmla="*/ 1061931 h 2123864"/>
              <a:gd name="connsiteX6" fmla="*/ 0 w 12191999"/>
              <a:gd name="connsiteY6" fmla="*/ 0 h 2123864"/>
              <a:gd name="connsiteX7" fmla="*/ 0 w 12191999"/>
              <a:gd name="connsiteY7" fmla="*/ 0 h 2123864"/>
              <a:gd name="connsiteX0" fmla="*/ 0 w 12732723"/>
              <a:gd name="connsiteY0" fmla="*/ 0 h 2123864"/>
              <a:gd name="connsiteX1" fmla="*/ 12191999 w 12732723"/>
              <a:gd name="connsiteY1" fmla="*/ 0 h 2123864"/>
              <a:gd name="connsiteX2" fmla="*/ 9636547 w 12732723"/>
              <a:gd name="connsiteY2" fmla="*/ 2123864 h 2123864"/>
              <a:gd name="connsiteX3" fmla="*/ 1061932 w 12732723"/>
              <a:gd name="connsiteY3" fmla="*/ 2123863 h 2123864"/>
              <a:gd name="connsiteX4" fmla="*/ 0 w 12732723"/>
              <a:gd name="connsiteY4" fmla="*/ 1061931 h 2123864"/>
              <a:gd name="connsiteX5" fmla="*/ 0 w 12732723"/>
              <a:gd name="connsiteY5" fmla="*/ 0 h 2123864"/>
              <a:gd name="connsiteX6" fmla="*/ 0 w 12732723"/>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3864"/>
              <a:gd name="connsiteX1" fmla="*/ 12191999 w 12191999"/>
              <a:gd name="connsiteY1" fmla="*/ 0 h 2123864"/>
              <a:gd name="connsiteX2" fmla="*/ 9636547 w 12191999"/>
              <a:gd name="connsiteY2" fmla="*/ 2123864 h 2123864"/>
              <a:gd name="connsiteX3" fmla="*/ 1061932 w 12191999"/>
              <a:gd name="connsiteY3" fmla="*/ 2123863 h 2123864"/>
              <a:gd name="connsiteX4" fmla="*/ 0 w 12191999"/>
              <a:gd name="connsiteY4" fmla="*/ 1061931 h 2123864"/>
              <a:gd name="connsiteX5" fmla="*/ 0 w 12191999"/>
              <a:gd name="connsiteY5" fmla="*/ 0 h 2123864"/>
              <a:gd name="connsiteX6" fmla="*/ 0 w 12191999"/>
              <a:gd name="connsiteY6" fmla="*/ 0 h 2123864"/>
              <a:gd name="connsiteX0" fmla="*/ 0 w 12191999"/>
              <a:gd name="connsiteY0" fmla="*/ 0 h 2126534"/>
              <a:gd name="connsiteX1" fmla="*/ 12191999 w 12191999"/>
              <a:gd name="connsiteY1" fmla="*/ 0 h 2126534"/>
              <a:gd name="connsiteX2" fmla="*/ 9636547 w 12191999"/>
              <a:gd name="connsiteY2" fmla="*/ 2123864 h 2126534"/>
              <a:gd name="connsiteX3" fmla="*/ 1061932 w 12191999"/>
              <a:gd name="connsiteY3" fmla="*/ 2123863 h 2126534"/>
              <a:gd name="connsiteX4" fmla="*/ 0 w 12191999"/>
              <a:gd name="connsiteY4" fmla="*/ 1061931 h 2126534"/>
              <a:gd name="connsiteX5" fmla="*/ 0 w 12191999"/>
              <a:gd name="connsiteY5" fmla="*/ 0 h 2126534"/>
              <a:gd name="connsiteX6" fmla="*/ 0 w 12191999"/>
              <a:gd name="connsiteY6" fmla="*/ 0 h 2126534"/>
              <a:gd name="connsiteX0" fmla="*/ 0 w 12191999"/>
              <a:gd name="connsiteY0" fmla="*/ 0 h 2388136"/>
              <a:gd name="connsiteX1" fmla="*/ 12191999 w 12191999"/>
              <a:gd name="connsiteY1" fmla="*/ 0 h 2388136"/>
              <a:gd name="connsiteX2" fmla="*/ 9636547 w 12191999"/>
              <a:gd name="connsiteY2" fmla="*/ 2123864 h 2388136"/>
              <a:gd name="connsiteX3" fmla="*/ 1061932 w 12191999"/>
              <a:gd name="connsiteY3" fmla="*/ 2123863 h 2388136"/>
              <a:gd name="connsiteX4" fmla="*/ 0 w 12191999"/>
              <a:gd name="connsiteY4" fmla="*/ 2128731 h 2388136"/>
              <a:gd name="connsiteX5" fmla="*/ 0 w 12191999"/>
              <a:gd name="connsiteY5" fmla="*/ 0 h 2388136"/>
              <a:gd name="connsiteX6" fmla="*/ 0 w 12191999"/>
              <a:gd name="connsiteY6" fmla="*/ 0 h 2388136"/>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 name="connsiteX0" fmla="*/ 0 w 12191999"/>
              <a:gd name="connsiteY0" fmla="*/ 0 h 2128731"/>
              <a:gd name="connsiteX1" fmla="*/ 12191999 w 12191999"/>
              <a:gd name="connsiteY1" fmla="*/ 0 h 2128731"/>
              <a:gd name="connsiteX2" fmla="*/ 9636547 w 12191999"/>
              <a:gd name="connsiteY2" fmla="*/ 2123864 h 2128731"/>
              <a:gd name="connsiteX3" fmla="*/ 0 w 12191999"/>
              <a:gd name="connsiteY3" fmla="*/ 2128731 h 2128731"/>
              <a:gd name="connsiteX4" fmla="*/ 0 w 12191999"/>
              <a:gd name="connsiteY4" fmla="*/ 0 h 2128731"/>
              <a:gd name="connsiteX5" fmla="*/ 0 w 12191999"/>
              <a:gd name="connsiteY5" fmla="*/ 0 h 212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9" h="2128731">
                <a:moveTo>
                  <a:pt x="0" y="0"/>
                </a:moveTo>
                <a:lnTo>
                  <a:pt x="12191999" y="0"/>
                </a:lnTo>
                <a:cubicBezTo>
                  <a:pt x="12045490" y="887377"/>
                  <a:pt x="11262958" y="2196607"/>
                  <a:pt x="9636547" y="2123864"/>
                </a:cubicBezTo>
                <a:lnTo>
                  <a:pt x="0" y="2128731"/>
                </a:lnTo>
                <a:lnTo>
                  <a:pt x="0" y="0"/>
                </a:lnTo>
                <a:lnTo>
                  <a:pt x="0" y="0"/>
                </a:lnTo>
                <a:close/>
              </a:path>
            </a:pathLst>
          </a:custGeom>
          <a:solidFill>
            <a:schemeClr val="accent2">
              <a:alpha val="80000"/>
            </a:schemeClr>
          </a:solidFill>
        </p:spPr>
        <p:txBody>
          <a:bodyPr rtlCol="0"/>
          <a:lstStyle>
            <a:lvl1pPr marL="914400">
              <a:lnSpc>
                <a:spcPct val="100000"/>
              </a:lnSpc>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25" name="Picture Placeholder 36">
            <a:extLst>
              <a:ext uri="{FF2B5EF4-FFF2-40B4-BE49-F238E27FC236}">
                <a16:creationId xmlns:a16="http://schemas.microsoft.com/office/drawing/2014/main" id="{22F784D1-8CE5-4710-ADC3-2F70D5766F77}"/>
              </a:ext>
            </a:extLst>
          </p:cNvPr>
          <p:cNvSpPr>
            <a:spLocks noGrp="1"/>
          </p:cNvSpPr>
          <p:nvPr>
            <p:ph type="pic" sz="quarter" idx="21"/>
          </p:nvPr>
        </p:nvSpPr>
        <p:spPr>
          <a:xfrm>
            <a:off x="863600" y="2185416"/>
            <a:ext cx="2286000" cy="1746504"/>
          </a:xfrm>
          <a:solidFill>
            <a:schemeClr val="accent6"/>
          </a:solidFill>
        </p:spPr>
        <p:txBody>
          <a:bodyPr rtlCol="0"/>
          <a:lstStyle/>
          <a:p>
            <a:pPr rtl="0"/>
            <a:r>
              <a:rPr lang="en-US"/>
              <a:t>Click icon to add picture</a:t>
            </a:r>
            <a:endParaRPr lang="en-GB" dirty="0"/>
          </a:p>
        </p:txBody>
      </p:sp>
      <p:sp>
        <p:nvSpPr>
          <p:cNvPr id="24" name="Text Placeholder 30">
            <a:extLst>
              <a:ext uri="{FF2B5EF4-FFF2-40B4-BE49-F238E27FC236}">
                <a16:creationId xmlns:a16="http://schemas.microsoft.com/office/drawing/2014/main" id="{1F2D6BF5-159D-4F01-BDEB-0FBD75D3F498}"/>
              </a:ext>
            </a:extLst>
          </p:cNvPr>
          <p:cNvSpPr>
            <a:spLocks noGrp="1"/>
          </p:cNvSpPr>
          <p:nvPr>
            <p:ph type="body" sz="quarter" idx="20" hasCustomPrompt="1"/>
          </p:nvPr>
        </p:nvSpPr>
        <p:spPr>
          <a:xfrm>
            <a:off x="871298" y="3970230"/>
            <a:ext cx="2286000" cy="877824"/>
          </a:xfrm>
        </p:spPr>
        <p:txBody>
          <a:bodyPr rtlCol="0" anchor="b" anchorCtr="0"/>
          <a:lstStyle>
            <a:lvl1pPr>
              <a:buNone/>
              <a:defRPr sz="2000" b="1">
                <a:solidFill>
                  <a:schemeClr val="bg2"/>
                </a:solidFill>
              </a:defRPr>
            </a:lvl1pPr>
          </a:lstStyle>
          <a:p>
            <a:pPr lvl="0" rtl="0"/>
            <a:r>
              <a:rPr lang="en-GB"/>
              <a:t>Name</a:t>
            </a:r>
          </a:p>
        </p:txBody>
      </p:sp>
      <p:sp>
        <p:nvSpPr>
          <p:cNvPr id="17" name="Text Placeholder 2">
            <a:extLst>
              <a:ext uri="{FF2B5EF4-FFF2-40B4-BE49-F238E27FC236}">
                <a16:creationId xmlns:a16="http://schemas.microsoft.com/office/drawing/2014/main" id="{518C033F-CC28-477A-8A72-AD0398D3680F}"/>
              </a:ext>
            </a:extLst>
          </p:cNvPr>
          <p:cNvSpPr>
            <a:spLocks noGrp="1"/>
          </p:cNvSpPr>
          <p:nvPr>
            <p:ph type="body" idx="13" hasCustomPrompt="1"/>
          </p:nvPr>
        </p:nvSpPr>
        <p:spPr>
          <a:xfrm>
            <a:off x="864181" y="4948171"/>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6" name="Picture Placeholder 36">
            <a:extLst>
              <a:ext uri="{FF2B5EF4-FFF2-40B4-BE49-F238E27FC236}">
                <a16:creationId xmlns:a16="http://schemas.microsoft.com/office/drawing/2014/main" id="{599604B7-B0E5-4112-9123-341EB9C62675}"/>
              </a:ext>
            </a:extLst>
          </p:cNvPr>
          <p:cNvSpPr>
            <a:spLocks noGrp="1"/>
          </p:cNvSpPr>
          <p:nvPr>
            <p:ph type="pic" sz="quarter" idx="22"/>
          </p:nvPr>
        </p:nvSpPr>
        <p:spPr>
          <a:xfrm>
            <a:off x="3593592" y="2185416"/>
            <a:ext cx="2286000" cy="1746504"/>
          </a:xfrm>
          <a:solidFill>
            <a:schemeClr val="accent6"/>
          </a:solidFill>
        </p:spPr>
        <p:txBody>
          <a:bodyPr rtlCol="0"/>
          <a:lstStyle/>
          <a:p>
            <a:pPr rtl="0"/>
            <a:r>
              <a:rPr lang="en-US"/>
              <a:t>Click icon to add picture</a:t>
            </a:r>
            <a:endParaRPr lang="en-GB" dirty="0"/>
          </a:p>
        </p:txBody>
      </p:sp>
      <p:sp>
        <p:nvSpPr>
          <p:cNvPr id="21" name="Text Placeholder 30">
            <a:extLst>
              <a:ext uri="{FF2B5EF4-FFF2-40B4-BE49-F238E27FC236}">
                <a16:creationId xmlns:a16="http://schemas.microsoft.com/office/drawing/2014/main" id="{B4836FAA-F9D8-465B-8985-A5A10F5F2E29}"/>
              </a:ext>
            </a:extLst>
          </p:cNvPr>
          <p:cNvSpPr>
            <a:spLocks noGrp="1"/>
          </p:cNvSpPr>
          <p:nvPr>
            <p:ph type="body" sz="quarter" idx="17" hasCustomPrompt="1"/>
          </p:nvPr>
        </p:nvSpPr>
        <p:spPr>
          <a:xfrm>
            <a:off x="3593592" y="3971853"/>
            <a:ext cx="2286000" cy="877824"/>
          </a:xfrm>
        </p:spPr>
        <p:txBody>
          <a:bodyPr rtlCol="0" anchor="b" anchorCtr="0"/>
          <a:lstStyle>
            <a:lvl1pPr>
              <a:buNone/>
              <a:defRPr sz="2000" b="1">
                <a:solidFill>
                  <a:schemeClr val="bg2"/>
                </a:solidFill>
              </a:defRPr>
            </a:lvl1pPr>
          </a:lstStyle>
          <a:p>
            <a:pPr lvl="0" rtl="0"/>
            <a:r>
              <a:rPr lang="en-GB"/>
              <a:t>Name</a:t>
            </a:r>
          </a:p>
        </p:txBody>
      </p:sp>
      <p:sp>
        <p:nvSpPr>
          <p:cNvPr id="18" name="Text Placeholder 2">
            <a:extLst>
              <a:ext uri="{FF2B5EF4-FFF2-40B4-BE49-F238E27FC236}">
                <a16:creationId xmlns:a16="http://schemas.microsoft.com/office/drawing/2014/main" id="{83A2A0BF-0F76-4FDC-97BF-55EBAD5FFFE7}"/>
              </a:ext>
            </a:extLst>
          </p:cNvPr>
          <p:cNvSpPr>
            <a:spLocks noGrp="1"/>
          </p:cNvSpPr>
          <p:nvPr>
            <p:ph type="body" idx="14" hasCustomPrompt="1"/>
          </p:nvPr>
        </p:nvSpPr>
        <p:spPr>
          <a:xfrm>
            <a:off x="3593592" y="4948171"/>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7" name="Picture Placeholder 36">
            <a:extLst>
              <a:ext uri="{FF2B5EF4-FFF2-40B4-BE49-F238E27FC236}">
                <a16:creationId xmlns:a16="http://schemas.microsoft.com/office/drawing/2014/main" id="{811A58E2-70B8-4F18-AF4A-136F58682C43}"/>
              </a:ext>
            </a:extLst>
          </p:cNvPr>
          <p:cNvSpPr>
            <a:spLocks noGrp="1"/>
          </p:cNvSpPr>
          <p:nvPr>
            <p:ph type="pic" sz="quarter" idx="23"/>
          </p:nvPr>
        </p:nvSpPr>
        <p:spPr>
          <a:xfrm>
            <a:off x="6309360" y="2185416"/>
            <a:ext cx="2286000" cy="1746504"/>
          </a:xfrm>
          <a:solidFill>
            <a:schemeClr val="accent6"/>
          </a:solidFill>
        </p:spPr>
        <p:txBody>
          <a:bodyPr rtlCol="0"/>
          <a:lstStyle/>
          <a:p>
            <a:pPr rtl="0"/>
            <a:r>
              <a:rPr lang="en-US"/>
              <a:t>Click icon to add picture</a:t>
            </a:r>
            <a:endParaRPr lang="en-GB" dirty="0"/>
          </a:p>
        </p:txBody>
      </p:sp>
      <p:sp>
        <p:nvSpPr>
          <p:cNvPr id="22" name="Text Placeholder 30">
            <a:extLst>
              <a:ext uri="{FF2B5EF4-FFF2-40B4-BE49-F238E27FC236}">
                <a16:creationId xmlns:a16="http://schemas.microsoft.com/office/drawing/2014/main" id="{51A90A66-376F-4665-B6E9-475C686D7971}"/>
              </a:ext>
            </a:extLst>
          </p:cNvPr>
          <p:cNvSpPr>
            <a:spLocks noGrp="1"/>
          </p:cNvSpPr>
          <p:nvPr>
            <p:ph type="body" sz="quarter" idx="18" hasCustomPrompt="1"/>
          </p:nvPr>
        </p:nvSpPr>
        <p:spPr>
          <a:xfrm>
            <a:off x="6309360" y="3971853"/>
            <a:ext cx="2286000" cy="877824"/>
          </a:xfrm>
        </p:spPr>
        <p:txBody>
          <a:bodyPr rtlCol="0" anchor="b" anchorCtr="0"/>
          <a:lstStyle>
            <a:lvl1pPr>
              <a:buNone/>
              <a:defRPr sz="2000" b="1">
                <a:solidFill>
                  <a:schemeClr val="bg2"/>
                </a:solidFill>
              </a:defRPr>
            </a:lvl1pPr>
          </a:lstStyle>
          <a:p>
            <a:pPr lvl="0" rtl="0"/>
            <a:r>
              <a:rPr lang="en-GB"/>
              <a:t>Name</a:t>
            </a:r>
          </a:p>
        </p:txBody>
      </p:sp>
      <p:sp>
        <p:nvSpPr>
          <p:cNvPr id="19" name="Text Placeholder 2">
            <a:extLst>
              <a:ext uri="{FF2B5EF4-FFF2-40B4-BE49-F238E27FC236}">
                <a16:creationId xmlns:a16="http://schemas.microsoft.com/office/drawing/2014/main" id="{7FD8E69F-7035-465B-98F7-47AAF27D3AD7}"/>
              </a:ext>
            </a:extLst>
          </p:cNvPr>
          <p:cNvSpPr>
            <a:spLocks noGrp="1"/>
          </p:cNvSpPr>
          <p:nvPr>
            <p:ph type="body" idx="15" hasCustomPrompt="1"/>
          </p:nvPr>
        </p:nvSpPr>
        <p:spPr>
          <a:xfrm>
            <a:off x="6309360" y="4949098"/>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28" name="Picture Placeholder 36">
            <a:extLst>
              <a:ext uri="{FF2B5EF4-FFF2-40B4-BE49-F238E27FC236}">
                <a16:creationId xmlns:a16="http://schemas.microsoft.com/office/drawing/2014/main" id="{D390D85C-0A55-413E-9301-4F451686AB8B}"/>
              </a:ext>
            </a:extLst>
          </p:cNvPr>
          <p:cNvSpPr>
            <a:spLocks noGrp="1"/>
          </p:cNvSpPr>
          <p:nvPr>
            <p:ph type="pic" sz="quarter" idx="24"/>
          </p:nvPr>
        </p:nvSpPr>
        <p:spPr>
          <a:xfrm>
            <a:off x="9015984" y="2185416"/>
            <a:ext cx="2286000" cy="1746504"/>
          </a:xfrm>
          <a:solidFill>
            <a:schemeClr val="accent6"/>
          </a:solidFill>
        </p:spPr>
        <p:txBody>
          <a:bodyPr rtlCol="0"/>
          <a:lstStyle/>
          <a:p>
            <a:pPr rtl="0"/>
            <a:r>
              <a:rPr lang="en-US"/>
              <a:t>Click icon to add picture</a:t>
            </a:r>
            <a:endParaRPr lang="en-GB" dirty="0"/>
          </a:p>
        </p:txBody>
      </p:sp>
      <p:sp>
        <p:nvSpPr>
          <p:cNvPr id="23" name="Text Placeholder 30">
            <a:extLst>
              <a:ext uri="{FF2B5EF4-FFF2-40B4-BE49-F238E27FC236}">
                <a16:creationId xmlns:a16="http://schemas.microsoft.com/office/drawing/2014/main" id="{4C70777F-7849-4350-9858-AB46DD43F28E}"/>
              </a:ext>
            </a:extLst>
          </p:cNvPr>
          <p:cNvSpPr>
            <a:spLocks noGrp="1"/>
          </p:cNvSpPr>
          <p:nvPr>
            <p:ph type="body" sz="quarter" idx="19" hasCustomPrompt="1"/>
          </p:nvPr>
        </p:nvSpPr>
        <p:spPr>
          <a:xfrm>
            <a:off x="9015984" y="3976192"/>
            <a:ext cx="2286000" cy="877824"/>
          </a:xfrm>
        </p:spPr>
        <p:txBody>
          <a:bodyPr rtlCol="0" anchor="b" anchorCtr="0"/>
          <a:lstStyle>
            <a:lvl1pPr>
              <a:buNone/>
              <a:defRPr sz="2000" b="1">
                <a:solidFill>
                  <a:schemeClr val="bg2"/>
                </a:solidFill>
              </a:defRPr>
            </a:lvl1pPr>
          </a:lstStyle>
          <a:p>
            <a:pPr lvl="0" rtl="0"/>
            <a:r>
              <a:rPr lang="en-GB"/>
              <a:t>Name</a:t>
            </a:r>
          </a:p>
        </p:txBody>
      </p:sp>
      <p:sp>
        <p:nvSpPr>
          <p:cNvPr id="20" name="Text Placeholder 2">
            <a:extLst>
              <a:ext uri="{FF2B5EF4-FFF2-40B4-BE49-F238E27FC236}">
                <a16:creationId xmlns:a16="http://schemas.microsoft.com/office/drawing/2014/main" id="{08918885-EB29-485A-A99A-D589B7ABAD71}"/>
              </a:ext>
            </a:extLst>
          </p:cNvPr>
          <p:cNvSpPr>
            <a:spLocks noGrp="1"/>
          </p:cNvSpPr>
          <p:nvPr>
            <p:ph type="body" idx="16" hasCustomPrompt="1"/>
          </p:nvPr>
        </p:nvSpPr>
        <p:spPr>
          <a:xfrm>
            <a:off x="9015984" y="4945456"/>
            <a:ext cx="2286000" cy="741904"/>
          </a:xfrm>
        </p:spPr>
        <p:txBody>
          <a:bodyPr rtlCol="0">
            <a:noAutofit/>
          </a:bodyPr>
          <a:lstStyle>
            <a:lvl1pPr marL="0" indent="0">
              <a:buNone/>
              <a:defRPr sz="1800">
                <a:solidFill>
                  <a:schemeClr val="bg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57911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448056"/>
            <a:ext cx="10515600" cy="1325563"/>
          </a:xfrm>
        </p:spPr>
        <p:txBody>
          <a:bodyPr rtlCol="0"/>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rtlCol="0">
            <a:noAutofit/>
          </a:bodyPr>
          <a:lstStyle>
            <a:lvl1pPr marL="283464" indent="-283464">
              <a:defRPr sz="2000"/>
            </a:lvl1pPr>
            <a:lvl2pPr marL="283464" indent="-283464">
              <a:defRPr sz="1800"/>
            </a:lvl2pPr>
            <a:lvl3pPr marL="283464" indent="-283464">
              <a:defRPr sz="16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rtlCol="0">
            <a:noAutofit/>
          </a:bodyPr>
          <a:lstStyle>
            <a:lvl1pPr marL="283464" indent="-283464">
              <a:defRPr sz="2000"/>
            </a:lvl1pPr>
            <a:lvl2pPr marL="283464" indent="-283464">
              <a:defRPr sz="1800"/>
            </a:lvl2pPr>
            <a:lvl3pPr marL="283464" indent="-283464">
              <a:defRPr sz="16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695568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8200" y="448056"/>
            <a:ext cx="10515600" cy="1325563"/>
          </a:xfrm>
        </p:spPr>
        <p:txBody>
          <a:bodyPr rtlCol="0"/>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3200400" cy="3554039"/>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4496597" y="1679012"/>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4496597" y="2633472"/>
            <a:ext cx="3200400" cy="3554040"/>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10" name="Text Placeholder 4">
            <a:extLst>
              <a:ext uri="{FF2B5EF4-FFF2-40B4-BE49-F238E27FC236}">
                <a16:creationId xmlns:a16="http://schemas.microsoft.com/office/drawing/2014/main" id="{255FA165-37DF-4E15-9395-3DD34C0F1CC8}"/>
              </a:ext>
            </a:extLst>
          </p:cNvPr>
          <p:cNvSpPr>
            <a:spLocks noGrp="1"/>
          </p:cNvSpPr>
          <p:nvPr>
            <p:ph type="body" sz="quarter" idx="13"/>
          </p:nvPr>
        </p:nvSpPr>
        <p:spPr>
          <a:xfrm>
            <a:off x="8153406" y="1682496"/>
            <a:ext cx="3200400" cy="823912"/>
          </a:xfrm>
        </p:spPr>
        <p:txBody>
          <a:bodyPr rtlCol="0"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CAFAE5B4-E9C2-4CEE-AE3C-EAD0E4227781}"/>
              </a:ext>
            </a:extLst>
          </p:cNvPr>
          <p:cNvSpPr>
            <a:spLocks noGrp="1"/>
          </p:cNvSpPr>
          <p:nvPr>
            <p:ph sz="quarter" idx="14"/>
          </p:nvPr>
        </p:nvSpPr>
        <p:spPr>
          <a:xfrm>
            <a:off x="8153406" y="2633472"/>
            <a:ext cx="3200400" cy="3554040"/>
          </a:xfrm>
        </p:spPr>
        <p:txBody>
          <a:bodyPr rtlCol="0">
            <a:normAutofit/>
          </a:bodyPr>
          <a:lstStyle>
            <a:lvl1pPr marL="283464" indent="-283464">
              <a:defRPr sz="1400"/>
            </a:lvl1pPr>
            <a:lvl2pPr marL="283464" indent="-283464">
              <a:defRPr sz="1400"/>
            </a:lvl2pPr>
            <a:lvl3pPr marL="283464" indent="-283464">
              <a:defRPr sz="1400"/>
            </a:lvl3pPr>
            <a:lvl4pPr marL="283464" indent="-283464">
              <a:defRPr sz="1400"/>
            </a:lvl4pPr>
            <a:lvl5pPr marL="283464" indent="-283464">
              <a:defRPr sz="14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41797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12_Summary">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F77B68-7FA5-4C67-BB5E-544A66A74753}"/>
              </a:ext>
              <a:ext uri="{C183D7F6-B498-43B3-948B-1728B52AA6E4}">
                <adec:decorative xmlns:adec="http://schemas.microsoft.com/office/drawing/2017/decorative" val="1"/>
              </a:ext>
            </a:extLst>
          </p:cNvPr>
          <p:cNvSpPr/>
          <p:nvPr userDrawn="1"/>
        </p:nvSpPr>
        <p:spPr>
          <a:xfrm>
            <a:off x="0" y="0"/>
            <a:ext cx="12192000"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8">
            <a:extLst>
              <a:ext uri="{FF2B5EF4-FFF2-40B4-BE49-F238E27FC236}">
                <a16:creationId xmlns:a16="http://schemas.microsoft.com/office/drawing/2014/main" id="{0459E3D4-4913-4324-9732-B962CCA5DAB4}"/>
              </a:ext>
            </a:extLst>
          </p:cNvPr>
          <p:cNvSpPr>
            <a:spLocks noGrp="1"/>
          </p:cNvSpPr>
          <p:nvPr>
            <p:ph type="title"/>
          </p:nvPr>
        </p:nvSpPr>
        <p:spPr>
          <a:xfrm>
            <a:off x="914401" y="443553"/>
            <a:ext cx="9914859" cy="1325880"/>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2" name="Content Placeholder 9">
            <a:extLst>
              <a:ext uri="{FF2B5EF4-FFF2-40B4-BE49-F238E27FC236}">
                <a16:creationId xmlns:a16="http://schemas.microsoft.com/office/drawing/2014/main" id="{FE71C6AE-BA35-4C02-9C7B-2A2D9775DFEF}"/>
              </a:ext>
            </a:extLst>
          </p:cNvPr>
          <p:cNvSpPr>
            <a:spLocks noGrp="1"/>
          </p:cNvSpPr>
          <p:nvPr>
            <p:ph idx="1"/>
          </p:nvPr>
        </p:nvSpPr>
        <p:spPr>
          <a:xfrm>
            <a:off x="914400" y="2709080"/>
            <a:ext cx="5868537" cy="3467881"/>
          </a:xfrm>
        </p:spPr>
        <p:txBody>
          <a:bodyPr rtlCol="0"/>
          <a:lstStyle>
            <a:lvl1pPr marL="0" indent="0">
              <a:buNone/>
              <a:defRPr baseline="0"/>
            </a:lvl1pPr>
          </a:lstStyle>
          <a:p>
            <a:pPr lvl="0" rtl="0"/>
            <a:r>
              <a:rPr lang="en-US"/>
              <a:t>Click to edit Master text styles</a:t>
            </a:r>
          </a:p>
        </p:txBody>
      </p:sp>
      <p:sp>
        <p:nvSpPr>
          <p:cNvPr id="17" name="Freeform: Shape 16">
            <a:extLst>
              <a:ext uri="{FF2B5EF4-FFF2-40B4-BE49-F238E27FC236}">
                <a16:creationId xmlns:a16="http://schemas.microsoft.com/office/drawing/2014/main" id="{2F8E2564-CCE3-4E5F-BA7A-BE1CD195CC41}"/>
              </a:ext>
              <a:ext uri="{C183D7F6-B498-43B3-948B-1728B52AA6E4}">
                <adec:decorative xmlns:adec="http://schemas.microsoft.com/office/drawing/2017/decorative" val="1"/>
              </a:ext>
            </a:extLst>
          </p:cNvPr>
          <p:cNvSpPr/>
          <p:nvPr userDrawn="1"/>
        </p:nvSpPr>
        <p:spPr>
          <a:xfrm>
            <a:off x="9844851" y="1"/>
            <a:ext cx="2347150" cy="4454343"/>
          </a:xfrm>
          <a:custGeom>
            <a:avLst/>
            <a:gdLst>
              <a:gd name="connsiteX0" fmla="*/ 2329738 w 2347151"/>
              <a:gd name="connsiteY0" fmla="*/ 0 h 4454343"/>
              <a:gd name="connsiteX1" fmla="*/ 2347151 w 2347151"/>
              <a:gd name="connsiteY1" fmla="*/ 0 h 4454343"/>
              <a:gd name="connsiteX2" fmla="*/ 2347151 w 2347151"/>
              <a:gd name="connsiteY2" fmla="*/ 4454343 h 4454343"/>
              <a:gd name="connsiteX3" fmla="*/ 2340504 w 2347151"/>
              <a:gd name="connsiteY3" fmla="*/ 4322705 h 4454343"/>
              <a:gd name="connsiteX4" fmla="*/ 134816 w 2347151"/>
              <a:gd name="connsiteY4" fmla="*/ 2130974 h 4454343"/>
              <a:gd name="connsiteX5" fmla="*/ 0 w 2347151"/>
              <a:gd name="connsiteY5" fmla="*/ 2124591 h 4454343"/>
              <a:gd name="connsiteX6" fmla="*/ 134816 w 2347151"/>
              <a:gd name="connsiteY6" fmla="*/ 2118208 h 4454343"/>
              <a:gd name="connsiteX7" fmla="*/ 2309087 w 2347151"/>
              <a:gd name="connsiteY7" fmla="*/ 141037 h 445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7151" h="4454343">
                <a:moveTo>
                  <a:pt x="2329738" y="0"/>
                </a:moveTo>
                <a:lnTo>
                  <a:pt x="2347151" y="0"/>
                </a:lnTo>
                <a:lnTo>
                  <a:pt x="2347151" y="4454343"/>
                </a:lnTo>
                <a:lnTo>
                  <a:pt x="2340504" y="4322705"/>
                </a:lnTo>
                <a:cubicBezTo>
                  <a:pt x="2222700" y="3162715"/>
                  <a:pt x="1296917" y="2241584"/>
                  <a:pt x="134816" y="2130974"/>
                </a:cubicBezTo>
                <a:lnTo>
                  <a:pt x="0" y="2124591"/>
                </a:lnTo>
                <a:lnTo>
                  <a:pt x="134816" y="2118208"/>
                </a:lnTo>
                <a:cubicBezTo>
                  <a:pt x="1224286" y="2014511"/>
                  <a:pt x="2106054" y="1198443"/>
                  <a:pt x="2309087" y="141037"/>
                </a:cubicBezTo>
                <a:close/>
              </a:path>
            </a:pathLst>
          </a:cu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4" name="Picture Placeholder 23">
            <a:extLst>
              <a:ext uri="{FF2B5EF4-FFF2-40B4-BE49-F238E27FC236}">
                <a16:creationId xmlns:a16="http://schemas.microsoft.com/office/drawing/2014/main" id="{70E4796D-B53A-4567-BE9E-482FEC3EDB2A}"/>
              </a:ext>
            </a:extLst>
          </p:cNvPr>
          <p:cNvSpPr>
            <a:spLocks noGrp="1"/>
          </p:cNvSpPr>
          <p:nvPr>
            <p:ph type="pic" sz="quarter" idx="13"/>
          </p:nvPr>
        </p:nvSpPr>
        <p:spPr>
          <a:xfrm>
            <a:off x="7326184" y="2126134"/>
            <a:ext cx="2434622" cy="2503056"/>
          </a:xfrm>
          <a:custGeom>
            <a:avLst/>
            <a:gdLst>
              <a:gd name="connsiteX0" fmla="*/ 0 w 2434622"/>
              <a:gd name="connsiteY0" fmla="*/ 0 h 2381427"/>
              <a:gd name="connsiteX1" fmla="*/ 2434622 w 2434622"/>
              <a:gd name="connsiteY1" fmla="*/ 0 h 2381427"/>
              <a:gd name="connsiteX2" fmla="*/ 2434622 w 2434622"/>
              <a:gd name="connsiteY2" fmla="*/ 2381427 h 2381427"/>
              <a:gd name="connsiteX3" fmla="*/ 0 w 2434622"/>
              <a:gd name="connsiteY3" fmla="*/ 2381427 h 2381427"/>
            </a:gdLst>
            <a:ahLst/>
            <a:cxnLst>
              <a:cxn ang="0">
                <a:pos x="connsiteX0" y="connsiteY0"/>
              </a:cxn>
              <a:cxn ang="0">
                <a:pos x="connsiteX1" y="connsiteY1"/>
              </a:cxn>
              <a:cxn ang="0">
                <a:pos x="connsiteX2" y="connsiteY2"/>
              </a:cxn>
              <a:cxn ang="0">
                <a:pos x="connsiteX3" y="connsiteY3"/>
              </a:cxn>
            </a:cxnLst>
            <a:rect l="l" t="t" r="r" b="b"/>
            <a:pathLst>
              <a:path w="2434622" h="2381427">
                <a:moveTo>
                  <a:pt x="0" y="0"/>
                </a:moveTo>
                <a:lnTo>
                  <a:pt x="2434622" y="0"/>
                </a:lnTo>
                <a:lnTo>
                  <a:pt x="2434622" y="2381427"/>
                </a:lnTo>
                <a:lnTo>
                  <a:pt x="0" y="2381427"/>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1FD357AB-C536-40A5-BB4E-AD59A1D930C4}"/>
              </a:ext>
            </a:extLst>
          </p:cNvPr>
          <p:cNvSpPr>
            <a:spLocks noGrp="1"/>
          </p:cNvSpPr>
          <p:nvPr>
            <p:ph type="pic" sz="quarter" idx="14"/>
          </p:nvPr>
        </p:nvSpPr>
        <p:spPr>
          <a:xfrm>
            <a:off x="9759092" y="2118839"/>
            <a:ext cx="2432908" cy="2498880"/>
          </a:xfrm>
          <a:custGeom>
            <a:avLst/>
            <a:gdLst>
              <a:gd name="connsiteX0" fmla="*/ 0 w 2425326"/>
              <a:gd name="connsiteY0" fmla="*/ 0 h 2381426"/>
              <a:gd name="connsiteX1" fmla="*/ 254330 w 2425326"/>
              <a:gd name="connsiteY1" fmla="*/ 0 h 2381426"/>
              <a:gd name="connsiteX2" fmla="*/ 433844 w 2425326"/>
              <a:gd name="connsiteY2" fmla="*/ 25132 h 2381426"/>
              <a:gd name="connsiteX3" fmla="*/ 2424547 w 2425326"/>
              <a:gd name="connsiteY3" fmla="*/ 2186765 h 2381426"/>
              <a:gd name="connsiteX4" fmla="*/ 2425326 w 2425326"/>
              <a:gd name="connsiteY4" fmla="*/ 2202193 h 2381426"/>
              <a:gd name="connsiteX5" fmla="*/ 2425326 w 2425326"/>
              <a:gd name="connsiteY5" fmla="*/ 2381426 h 2381426"/>
              <a:gd name="connsiteX6" fmla="*/ 0 w 2425326"/>
              <a:gd name="connsiteY6" fmla="*/ 2381426 h 2381426"/>
              <a:gd name="connsiteX0" fmla="*/ 0 w 2701627"/>
              <a:gd name="connsiteY0" fmla="*/ 0 h 2419519"/>
              <a:gd name="connsiteX1" fmla="*/ 254330 w 2701627"/>
              <a:gd name="connsiteY1" fmla="*/ 0 h 2419519"/>
              <a:gd name="connsiteX2" fmla="*/ 433844 w 2701627"/>
              <a:gd name="connsiteY2" fmla="*/ 25132 h 2419519"/>
              <a:gd name="connsiteX3" fmla="*/ 2424547 w 2701627"/>
              <a:gd name="connsiteY3" fmla="*/ 2186765 h 2419519"/>
              <a:gd name="connsiteX4" fmla="*/ 2425326 w 2701627"/>
              <a:gd name="connsiteY4" fmla="*/ 2381426 h 2419519"/>
              <a:gd name="connsiteX5" fmla="*/ 0 w 2701627"/>
              <a:gd name="connsiteY5" fmla="*/ 2381426 h 2419519"/>
              <a:gd name="connsiteX6" fmla="*/ 0 w 2701627"/>
              <a:gd name="connsiteY6" fmla="*/ 0 h 2419519"/>
              <a:gd name="connsiteX0" fmla="*/ 0 w 2427563"/>
              <a:gd name="connsiteY0" fmla="*/ 0 h 2381426"/>
              <a:gd name="connsiteX1" fmla="*/ 254330 w 2427563"/>
              <a:gd name="connsiteY1" fmla="*/ 0 h 2381426"/>
              <a:gd name="connsiteX2" fmla="*/ 433844 w 2427563"/>
              <a:gd name="connsiteY2" fmla="*/ 25132 h 2381426"/>
              <a:gd name="connsiteX3" fmla="*/ 2425326 w 2427563"/>
              <a:gd name="connsiteY3" fmla="*/ 2381426 h 2381426"/>
              <a:gd name="connsiteX4" fmla="*/ 0 w 2427563"/>
              <a:gd name="connsiteY4" fmla="*/ 2381426 h 2381426"/>
              <a:gd name="connsiteX5" fmla="*/ 0 w 2427563"/>
              <a:gd name="connsiteY5" fmla="*/ 0 h 2381426"/>
              <a:gd name="connsiteX0" fmla="*/ 0 w 2425384"/>
              <a:gd name="connsiteY0" fmla="*/ 0 h 2381426"/>
              <a:gd name="connsiteX1" fmla="*/ 254330 w 2425384"/>
              <a:gd name="connsiteY1" fmla="*/ 0 h 2381426"/>
              <a:gd name="connsiteX2" fmla="*/ 433844 w 2425384"/>
              <a:gd name="connsiteY2" fmla="*/ 25132 h 2381426"/>
              <a:gd name="connsiteX3" fmla="*/ 2425326 w 2425384"/>
              <a:gd name="connsiteY3" fmla="*/ 2381426 h 2381426"/>
              <a:gd name="connsiteX4" fmla="*/ 0 w 2425384"/>
              <a:gd name="connsiteY4" fmla="*/ 2381426 h 2381426"/>
              <a:gd name="connsiteX5" fmla="*/ 0 w 2425384"/>
              <a:gd name="connsiteY5" fmla="*/ 0 h 2381426"/>
              <a:gd name="connsiteX0" fmla="*/ 0 w 2425326"/>
              <a:gd name="connsiteY0" fmla="*/ 0 h 2381426"/>
              <a:gd name="connsiteX1" fmla="*/ 254330 w 2425326"/>
              <a:gd name="connsiteY1" fmla="*/ 0 h 2381426"/>
              <a:gd name="connsiteX2" fmla="*/ 2425326 w 2425326"/>
              <a:gd name="connsiteY2" fmla="*/ 2381426 h 2381426"/>
              <a:gd name="connsiteX3" fmla="*/ 0 w 2425326"/>
              <a:gd name="connsiteY3" fmla="*/ 2381426 h 2381426"/>
              <a:gd name="connsiteX4" fmla="*/ 0 w 2425326"/>
              <a:gd name="connsiteY4"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0 h 2381426"/>
              <a:gd name="connsiteX1" fmla="*/ 2425326 w 2425326"/>
              <a:gd name="connsiteY1" fmla="*/ 2381426 h 2381426"/>
              <a:gd name="connsiteX2" fmla="*/ 0 w 2425326"/>
              <a:gd name="connsiteY2" fmla="*/ 2381426 h 2381426"/>
              <a:gd name="connsiteX3" fmla="*/ 0 w 2425326"/>
              <a:gd name="connsiteY3" fmla="*/ 0 h 2381426"/>
              <a:gd name="connsiteX0" fmla="*/ 0 w 2425326"/>
              <a:gd name="connsiteY0" fmla="*/ 14 h 2381440"/>
              <a:gd name="connsiteX1" fmla="*/ 2425326 w 2425326"/>
              <a:gd name="connsiteY1" fmla="*/ 2381440 h 2381440"/>
              <a:gd name="connsiteX2" fmla="*/ 0 w 2425326"/>
              <a:gd name="connsiteY2" fmla="*/ 2381440 h 2381440"/>
              <a:gd name="connsiteX3" fmla="*/ 0 w 2425326"/>
              <a:gd name="connsiteY3" fmla="*/ 14 h 2381440"/>
              <a:gd name="connsiteX0" fmla="*/ 0 w 2427169"/>
              <a:gd name="connsiteY0" fmla="*/ 14 h 2381440"/>
              <a:gd name="connsiteX1" fmla="*/ 2425326 w 2427169"/>
              <a:gd name="connsiteY1" fmla="*/ 2381440 h 2381440"/>
              <a:gd name="connsiteX2" fmla="*/ 0 w 2427169"/>
              <a:gd name="connsiteY2" fmla="*/ 2381440 h 2381440"/>
              <a:gd name="connsiteX3" fmla="*/ 0 w 2427169"/>
              <a:gd name="connsiteY3" fmla="*/ 14 h 2381440"/>
            </a:gdLst>
            <a:ahLst/>
            <a:cxnLst>
              <a:cxn ang="0">
                <a:pos x="connsiteX0" y="connsiteY0"/>
              </a:cxn>
              <a:cxn ang="0">
                <a:pos x="connsiteX1" y="connsiteY1"/>
              </a:cxn>
              <a:cxn ang="0">
                <a:pos x="connsiteX2" y="connsiteY2"/>
              </a:cxn>
              <a:cxn ang="0">
                <a:pos x="connsiteX3" y="connsiteY3"/>
              </a:cxn>
            </a:cxnLst>
            <a:rect l="l" t="t" r="r" b="b"/>
            <a:pathLst>
              <a:path w="2427169" h="2381440">
                <a:moveTo>
                  <a:pt x="0" y="14"/>
                </a:moveTo>
                <a:cubicBezTo>
                  <a:pt x="1692362" y="-4985"/>
                  <a:pt x="2470324" y="1326204"/>
                  <a:pt x="2425326" y="2381440"/>
                </a:cubicBezTo>
                <a:lnTo>
                  <a:pt x="0" y="2381440"/>
                </a:lnTo>
                <a:lnTo>
                  <a:pt x="0" y="14"/>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33" name="Picture Placeholder 32">
            <a:extLst>
              <a:ext uri="{FF2B5EF4-FFF2-40B4-BE49-F238E27FC236}">
                <a16:creationId xmlns:a16="http://schemas.microsoft.com/office/drawing/2014/main" id="{EF54B49C-CC16-4438-9923-F41C8E75273E}"/>
              </a:ext>
            </a:extLst>
          </p:cNvPr>
          <p:cNvSpPr>
            <a:spLocks noGrp="1"/>
          </p:cNvSpPr>
          <p:nvPr>
            <p:ph type="pic" sz="quarter" idx="15"/>
          </p:nvPr>
        </p:nvSpPr>
        <p:spPr>
          <a:xfrm>
            <a:off x="7324344" y="4503573"/>
            <a:ext cx="2434622" cy="2354427"/>
          </a:xfrm>
          <a:custGeom>
            <a:avLst/>
            <a:gdLst>
              <a:gd name="connsiteX0" fmla="*/ 0 w 2434622"/>
              <a:gd name="connsiteY0" fmla="*/ 0 h 2381427"/>
              <a:gd name="connsiteX1" fmla="*/ 2434622 w 2434622"/>
              <a:gd name="connsiteY1" fmla="*/ 0 h 2381427"/>
              <a:gd name="connsiteX2" fmla="*/ 2434622 w 2434622"/>
              <a:gd name="connsiteY2" fmla="*/ 2381427 h 2381427"/>
              <a:gd name="connsiteX3" fmla="*/ 0 w 2434622"/>
              <a:gd name="connsiteY3" fmla="*/ 2381427 h 2381427"/>
            </a:gdLst>
            <a:ahLst/>
            <a:cxnLst>
              <a:cxn ang="0">
                <a:pos x="connsiteX0" y="connsiteY0"/>
              </a:cxn>
              <a:cxn ang="0">
                <a:pos x="connsiteX1" y="connsiteY1"/>
              </a:cxn>
              <a:cxn ang="0">
                <a:pos x="connsiteX2" y="connsiteY2"/>
              </a:cxn>
              <a:cxn ang="0">
                <a:pos x="connsiteX3" y="connsiteY3"/>
              </a:cxn>
            </a:cxnLst>
            <a:rect l="l" t="t" r="r" b="b"/>
            <a:pathLst>
              <a:path w="2434622" h="2381427">
                <a:moveTo>
                  <a:pt x="0" y="0"/>
                </a:moveTo>
                <a:lnTo>
                  <a:pt x="2434622" y="0"/>
                </a:lnTo>
                <a:lnTo>
                  <a:pt x="2434622" y="2381427"/>
                </a:lnTo>
                <a:lnTo>
                  <a:pt x="0" y="2381427"/>
                </a:lnTo>
                <a:close/>
              </a:path>
            </a:pathLst>
          </a:custGeom>
          <a:solidFill>
            <a:schemeClr val="accent6">
              <a:lumMod val="60000"/>
              <a:lumOff val="40000"/>
            </a:schemeClr>
          </a:solidFill>
        </p:spPr>
        <p:txBody>
          <a:bodyPr wrap="square" rtlCol="0">
            <a:noAutofit/>
          </a:bodyPr>
          <a:lstStyle/>
          <a:p>
            <a:pPr rtl="0"/>
            <a:r>
              <a:rPr lang="en-US"/>
              <a:t>Click icon to add picture</a:t>
            </a:r>
            <a:endParaRPr lang="en-GB" dirty="0"/>
          </a:p>
        </p:txBody>
      </p:sp>
      <p:sp>
        <p:nvSpPr>
          <p:cNvPr id="36" name="Picture Placeholder 35">
            <a:extLst>
              <a:ext uri="{FF2B5EF4-FFF2-40B4-BE49-F238E27FC236}">
                <a16:creationId xmlns:a16="http://schemas.microsoft.com/office/drawing/2014/main" id="{BC1AB157-27FC-4B7D-9CCA-71C57045CEE4}"/>
              </a:ext>
            </a:extLst>
          </p:cNvPr>
          <p:cNvSpPr>
            <a:spLocks noGrp="1"/>
          </p:cNvSpPr>
          <p:nvPr>
            <p:ph type="pic" sz="quarter" idx="16"/>
          </p:nvPr>
        </p:nvSpPr>
        <p:spPr>
          <a:xfrm>
            <a:off x="9758966" y="4507560"/>
            <a:ext cx="2434622" cy="2350439"/>
          </a:xfrm>
          <a:custGeom>
            <a:avLst/>
            <a:gdLst>
              <a:gd name="connsiteX0" fmla="*/ 0 w 2434622"/>
              <a:gd name="connsiteY0" fmla="*/ 0 h 2342635"/>
              <a:gd name="connsiteX1" fmla="*/ 2434622 w 2434622"/>
              <a:gd name="connsiteY1" fmla="*/ 0 h 2342635"/>
              <a:gd name="connsiteX2" fmla="*/ 2434622 w 2434622"/>
              <a:gd name="connsiteY2" fmla="*/ 2342635 h 2342635"/>
              <a:gd name="connsiteX3" fmla="*/ 0 w 2434622"/>
              <a:gd name="connsiteY3" fmla="*/ 2342635 h 2342635"/>
            </a:gdLst>
            <a:ahLst/>
            <a:cxnLst>
              <a:cxn ang="0">
                <a:pos x="connsiteX0" y="connsiteY0"/>
              </a:cxn>
              <a:cxn ang="0">
                <a:pos x="connsiteX1" y="connsiteY1"/>
              </a:cxn>
              <a:cxn ang="0">
                <a:pos x="connsiteX2" y="connsiteY2"/>
              </a:cxn>
              <a:cxn ang="0">
                <a:pos x="connsiteX3" y="connsiteY3"/>
              </a:cxn>
            </a:cxnLst>
            <a:rect l="l" t="t" r="r" b="b"/>
            <a:pathLst>
              <a:path w="2434622" h="2342635">
                <a:moveTo>
                  <a:pt x="0" y="0"/>
                </a:moveTo>
                <a:lnTo>
                  <a:pt x="2434622" y="0"/>
                </a:lnTo>
                <a:lnTo>
                  <a:pt x="2434622" y="2342635"/>
                </a:lnTo>
                <a:lnTo>
                  <a:pt x="0" y="2342635"/>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1538389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bg>
      <p:bgPr>
        <a:solidFill>
          <a:schemeClr val="accent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BAB19D3-90A9-40E5-BED8-289A8919A7C7}"/>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4AD247D9-20CF-4BAD-906D-66DB8B85270B}"/>
              </a:ext>
            </a:extLst>
          </p:cNvPr>
          <p:cNvSpPr>
            <a:spLocks noGrp="1"/>
          </p:cNvSpPr>
          <p:nvPr>
            <p:ph type="title"/>
          </p:nvPr>
        </p:nvSpPr>
        <p:spPr>
          <a:xfrm>
            <a:off x="5963479" y="596393"/>
            <a:ext cx="5618922" cy="1542507"/>
          </a:xfrm>
        </p:spPr>
        <p:txBody>
          <a:bodyPr rtlCol="0"/>
          <a:lstStyle>
            <a:lvl1pPr>
              <a:defRPr>
                <a:solidFill>
                  <a:schemeClr val="bg2"/>
                </a:solidFill>
              </a:defRPr>
            </a:lvl1pPr>
          </a:lstStyle>
          <a:p>
            <a:pPr rtl="0"/>
            <a:r>
              <a:rPr lang="en-US">
                <a:solidFill>
                  <a:srgbClr val="FFFFFF"/>
                </a:solidFill>
              </a:rPr>
              <a:t>Click to edit Master title style</a:t>
            </a:r>
            <a:endParaRPr lang="en-GB" dirty="0">
              <a:solidFill>
                <a:srgbClr val="FFFFFF"/>
              </a:solidFill>
            </a:endParaRPr>
          </a:p>
        </p:txBody>
      </p:sp>
      <p:sp>
        <p:nvSpPr>
          <p:cNvPr id="16" name="Picture Placeholder 15">
            <a:extLst>
              <a:ext uri="{FF2B5EF4-FFF2-40B4-BE49-F238E27FC236}">
                <a16:creationId xmlns:a16="http://schemas.microsoft.com/office/drawing/2014/main" id="{80E4B7A8-67F1-4290-B537-DE49AD9FBFF7}"/>
              </a:ext>
              <a:ext uri="{C183D7F6-B498-43B3-948B-1728B52AA6E4}">
                <adec:decorative xmlns:adec="http://schemas.microsoft.com/office/drawing/2017/decorative" val="0"/>
              </a:ext>
            </a:extLst>
          </p:cNvPr>
          <p:cNvSpPr>
            <a:spLocks noGrp="1"/>
          </p:cNvSpPr>
          <p:nvPr>
            <p:ph type="pic" sz="quarter" idx="13"/>
          </p:nvPr>
        </p:nvSpPr>
        <p:spPr>
          <a:xfrm>
            <a:off x="0" y="-1"/>
            <a:ext cx="5181600" cy="6857999"/>
          </a:xfrm>
          <a:custGeom>
            <a:avLst/>
            <a:gdLst>
              <a:gd name="connsiteX0" fmla="*/ 0 w 5181600"/>
              <a:gd name="connsiteY0" fmla="*/ 0 h 6857999"/>
              <a:gd name="connsiteX1" fmla="*/ 5181600 w 5181600"/>
              <a:gd name="connsiteY1" fmla="*/ 0 h 6857999"/>
              <a:gd name="connsiteX2" fmla="*/ 5181600 w 5181600"/>
              <a:gd name="connsiteY2" fmla="*/ 4504871 h 6857999"/>
              <a:gd name="connsiteX3" fmla="*/ 5181598 w 5181600"/>
              <a:gd name="connsiteY3" fmla="*/ 4504830 h 6857999"/>
              <a:gd name="connsiteX4" fmla="*/ 5175215 w 5181600"/>
              <a:gd name="connsiteY4" fmla="*/ 4639646 h 6857999"/>
              <a:gd name="connsiteX5" fmla="*/ 2983485 w 5181600"/>
              <a:gd name="connsiteY5" fmla="*/ 6845334 h 6857999"/>
              <a:gd name="connsiteX6" fmla="*/ 2749639 w 5181600"/>
              <a:gd name="connsiteY6" fmla="*/ 6857142 h 6857999"/>
              <a:gd name="connsiteX7" fmla="*/ 2749639 w 5181600"/>
              <a:gd name="connsiteY7" fmla="*/ 6857999 h 6857999"/>
              <a:gd name="connsiteX8" fmla="*/ 0 w 5181600"/>
              <a:gd name="connsiteY8"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1600" h="6857999">
                <a:moveTo>
                  <a:pt x="0" y="0"/>
                </a:moveTo>
                <a:lnTo>
                  <a:pt x="5181600" y="0"/>
                </a:lnTo>
                <a:lnTo>
                  <a:pt x="5181600" y="4504871"/>
                </a:lnTo>
                <a:lnTo>
                  <a:pt x="5181598" y="4504830"/>
                </a:lnTo>
                <a:lnTo>
                  <a:pt x="5175215" y="4639646"/>
                </a:lnTo>
                <a:cubicBezTo>
                  <a:pt x="5064605" y="5801747"/>
                  <a:pt x="4143475" y="6727530"/>
                  <a:pt x="2983485" y="6845334"/>
                </a:cubicBezTo>
                <a:lnTo>
                  <a:pt x="2749639" y="6857142"/>
                </a:lnTo>
                <a:lnTo>
                  <a:pt x="2749639" y="6857999"/>
                </a:lnTo>
                <a:lnTo>
                  <a:pt x="0" y="6857999"/>
                </a:lnTo>
                <a:close/>
              </a:path>
            </a:pathLst>
          </a:custGeom>
          <a:solidFill>
            <a:schemeClr val="accent6"/>
          </a:solidFill>
        </p:spPr>
        <p:txBody>
          <a:bodyPr wrap="square" rtlCol="0">
            <a:noAutofit/>
          </a:bodyPr>
          <a:lstStyle/>
          <a:p>
            <a:pPr rtl="0"/>
            <a:r>
              <a:rPr lang="en-US"/>
              <a:t>Click icon to add picture</a:t>
            </a:r>
            <a:endParaRPr lang="en-GB" dirty="0"/>
          </a:p>
        </p:txBody>
      </p:sp>
      <p:sp>
        <p:nvSpPr>
          <p:cNvPr id="13" name="Content Placeholder 2">
            <a:extLst>
              <a:ext uri="{FF2B5EF4-FFF2-40B4-BE49-F238E27FC236}">
                <a16:creationId xmlns:a16="http://schemas.microsoft.com/office/drawing/2014/main" id="{E5EAFE93-40B7-4FF8-BEE7-E39911ECD80B}"/>
              </a:ext>
            </a:extLst>
          </p:cNvPr>
          <p:cNvSpPr>
            <a:spLocks noGrp="1"/>
          </p:cNvSpPr>
          <p:nvPr>
            <p:ph idx="1"/>
          </p:nvPr>
        </p:nvSpPr>
        <p:spPr>
          <a:xfrm>
            <a:off x="5963478" y="2138901"/>
            <a:ext cx="5618922" cy="4033299"/>
          </a:xfrm>
        </p:spPr>
        <p:txBody>
          <a:bodyPr rtlCol="0">
            <a:normAutofit/>
          </a:bodyPr>
          <a:lstStyle>
            <a:lvl1pPr>
              <a:buNone/>
              <a:defRPr>
                <a:solidFill>
                  <a:schemeClr val="bg2"/>
                </a:solidFill>
              </a:defRPr>
            </a:lvl1pPr>
          </a:lstStyle>
          <a:p>
            <a:pPr lvl="0" rtl="0"/>
            <a:r>
              <a:rPr lang="en-US">
                <a:solidFill>
                  <a:srgbClr val="FFFFFF"/>
                </a:solidFill>
              </a:rPr>
              <a:t>Click to edit Master text styles</a:t>
            </a:r>
          </a:p>
        </p:txBody>
      </p:sp>
      <p:sp>
        <p:nvSpPr>
          <p:cNvPr id="14" name="Freeform: Shape 13">
            <a:extLst>
              <a:ext uri="{FF2B5EF4-FFF2-40B4-BE49-F238E27FC236}">
                <a16:creationId xmlns:a16="http://schemas.microsoft.com/office/drawing/2014/main" id="{C752B41F-4B4E-4E1F-9191-6BB3F421EDEC}"/>
              </a:ext>
              <a:ext uri="{C183D7F6-B498-43B3-948B-1728B52AA6E4}">
                <adec:decorative xmlns:adec="http://schemas.microsoft.com/office/drawing/2017/decorative" val="1"/>
              </a:ext>
            </a:extLst>
          </p:cNvPr>
          <p:cNvSpPr/>
          <p:nvPr userDrawn="1"/>
        </p:nvSpPr>
        <p:spPr>
          <a:xfrm rot="5400000">
            <a:off x="4005014"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8" name="Freeform: Shape 17">
            <a:extLst>
              <a:ext uri="{FF2B5EF4-FFF2-40B4-BE49-F238E27FC236}">
                <a16:creationId xmlns:a16="http://schemas.microsoft.com/office/drawing/2014/main" id="{E3EFD1DB-7478-445F-ACEF-64BE4DFEC83E}"/>
              </a:ext>
              <a:ext uri="{C183D7F6-B498-43B3-948B-1728B52AA6E4}">
                <adec:decorative xmlns:adec="http://schemas.microsoft.com/office/drawing/2017/decorative" val="1"/>
              </a:ext>
            </a:extLst>
          </p:cNvPr>
          <p:cNvSpPr/>
          <p:nvPr userDrawn="1"/>
        </p:nvSpPr>
        <p:spPr>
          <a:xfrm rot="5400000">
            <a:off x="4005012"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lvl1pPr>
              <a:defRPr>
                <a:solidFill>
                  <a:schemeClr val="bg2"/>
                </a:solidFill>
              </a:defRPr>
            </a:lvl1pPr>
          </a:lstStyle>
          <a:p>
            <a:pPr rtl="0"/>
            <a:r>
              <a:rPr lang="en-GB"/>
              <a:t>Sample Footer Text</a:t>
            </a:r>
          </a:p>
        </p:txBody>
      </p:sp>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2860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
        <p:nvSpPr>
          <p:cNvPr id="10" name="Title 1">
            <a:extLst>
              <a:ext uri="{FF2B5EF4-FFF2-40B4-BE49-F238E27FC236}">
                <a16:creationId xmlns:a16="http://schemas.microsoft.com/office/drawing/2014/main" id="{A2D13D15-77CA-4B50-9E08-0F58009A8EAB}"/>
              </a:ext>
            </a:extLst>
          </p:cNvPr>
          <p:cNvSpPr>
            <a:spLocks noGrp="1"/>
          </p:cNvSpPr>
          <p:nvPr>
            <p:ph type="ctrTitle"/>
          </p:nvPr>
        </p:nvSpPr>
        <p:spPr>
          <a:xfrm>
            <a:off x="2067635" y="4626592"/>
            <a:ext cx="8600365" cy="1224926"/>
          </a:xfrm>
        </p:spPr>
        <p:txBody>
          <a:bodyPr rtlCol="0" anchor="b">
            <a:noAutofit/>
          </a:bodyPr>
          <a:lstStyle/>
          <a:p>
            <a:pPr rtl="0"/>
            <a:r>
              <a:rPr lang="en-US" sz="4400">
                <a:solidFill>
                  <a:srgbClr val="FFFFFF"/>
                </a:solidFill>
              </a:rPr>
              <a:t>Click to edit Master title style</a:t>
            </a:r>
            <a:endParaRPr lang="en-GB" sz="4400" dirty="0">
              <a:solidFill>
                <a:srgbClr val="FFFFFF"/>
              </a:solidFill>
            </a:endParaRPr>
          </a:p>
        </p:txBody>
      </p:sp>
      <p:sp>
        <p:nvSpPr>
          <p:cNvPr id="11" name="Subtitle 2">
            <a:extLst>
              <a:ext uri="{FF2B5EF4-FFF2-40B4-BE49-F238E27FC236}">
                <a16:creationId xmlns:a16="http://schemas.microsoft.com/office/drawing/2014/main" id="{FBB8E73D-B3E6-4E0A-8295-A9EB1572286C}"/>
              </a:ext>
            </a:extLst>
          </p:cNvPr>
          <p:cNvSpPr>
            <a:spLocks noGrp="1"/>
          </p:cNvSpPr>
          <p:nvPr>
            <p:ph type="subTitle" idx="1"/>
          </p:nvPr>
        </p:nvSpPr>
        <p:spPr>
          <a:xfrm>
            <a:off x="2067636" y="5936776"/>
            <a:ext cx="6660107" cy="625497"/>
          </a:xfrm>
        </p:spPr>
        <p:txBody>
          <a:bodyPr rtlCol="0">
            <a:normAutofit/>
          </a:bodyPr>
          <a:lstStyle/>
          <a:p>
            <a:pPr rtl="0"/>
            <a:r>
              <a:rPr lang="en-US" sz="1400">
                <a:solidFill>
                  <a:srgbClr val="FFFFFF"/>
                </a:solidFill>
              </a:rPr>
              <a:t>Click to edit Master subtitle style</a:t>
            </a:r>
            <a:endParaRPr lang="en-GB" sz="1400" dirty="0">
              <a:solidFill>
                <a:srgbClr val="FFFFFF"/>
              </a:solidFill>
            </a:endParaRPr>
          </a:p>
        </p:txBody>
      </p:sp>
    </p:spTree>
    <p:extLst>
      <p:ext uri="{BB962C8B-B14F-4D97-AF65-F5344CB8AC3E}">
        <p14:creationId xmlns:p14="http://schemas.microsoft.com/office/powerpoint/2010/main" val="3067989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rtlCol="0" anchor="b">
            <a:normAutofit/>
          </a:bodyPr>
          <a:lstStyle>
            <a:lvl1pPr algn="l">
              <a:lnSpc>
                <a:spcPct val="100000"/>
              </a:lnSpc>
              <a:defRPr sz="5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rtlCol="0">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rtlCol="0"/>
          <a:lstStyle>
            <a:lvl1pPr>
              <a:defRPr>
                <a:solidFill>
                  <a:schemeClr val="bg2"/>
                </a:solidFill>
              </a:defRPr>
            </a:lvl1pPr>
          </a:lstStyle>
          <a:p>
            <a:pPr rtl="0"/>
            <a:r>
              <a:rPr lang="en-GB"/>
              <a:t>2/8/20XX</a:t>
            </a:r>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263708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rtlCol="0" anchor="b">
            <a:normAutofit/>
          </a:bodyPr>
          <a:lstStyle>
            <a:lvl1pPr>
              <a:defRPr sz="5400"/>
            </a:lvl1p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41100162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2212128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5215713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9777147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rtlCol="0"/>
          <a:lstStyle>
            <a:lvl1pPr>
              <a:defRPr>
                <a:solidFill>
                  <a:schemeClr val="bg2"/>
                </a:solidFill>
              </a:defRPr>
            </a:lvl1pPr>
          </a:lstStyle>
          <a:p>
            <a:pPr rtl="0"/>
            <a:r>
              <a:rPr lang="en-GB"/>
              <a:t>2/8/20XX</a:t>
            </a:r>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rtlCol="0"/>
          <a:lstStyle>
            <a:lvl1pPr>
              <a:defRPr>
                <a:solidFill>
                  <a:schemeClr val="bg2"/>
                </a:solidFill>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64736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39807"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914400" y="6434560"/>
            <a:ext cx="3428012" cy="365125"/>
          </a:xfrm>
          <a:prstGeom prst="rect">
            <a:avLst/>
          </a:prstGeom>
        </p:spPr>
        <p:txBody>
          <a:bodyPr vert="horz" lIns="91440" tIns="45720" rIns="91440" bIns="45720" rtlCol="0" anchor="ctr"/>
          <a:lstStyle>
            <a:lvl1pPr algn="l">
              <a:defRPr sz="1000" spc="50" baseline="0">
                <a:solidFill>
                  <a:schemeClr val="accent2"/>
                </a:solidFill>
                <a:latin typeface="+mn-lt"/>
              </a:defRPr>
            </a:lvl1pPr>
          </a:lstStyle>
          <a:p>
            <a:pPr rtl="0"/>
            <a:r>
              <a:rPr lang="en-GB" sz="1000"/>
              <a:t>Sample Footer Text</a:t>
            </a:r>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pPr rtl="0"/>
            <a:r>
              <a:rPr lang="en-GB"/>
              <a:t>2/8/20XX</a:t>
            </a:r>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pPr rtl="0"/>
            <a:fld id="{08AB70BE-1769-45B8-85A6-0C837432C7E6}" type="slidenum">
              <a:rPr lang="en-GB" smtClean="0"/>
              <a:pPr/>
              <a:t>‹#›</a:t>
            </a:fld>
            <a:endParaRPr lang="en-GB" dirty="0"/>
          </a:p>
        </p:txBody>
      </p:sp>
    </p:spTree>
    <p:extLst>
      <p:ext uri="{BB962C8B-B14F-4D97-AF65-F5344CB8AC3E}">
        <p14:creationId xmlns:p14="http://schemas.microsoft.com/office/powerpoint/2010/main" val="3377632538"/>
      </p:ext>
    </p:extLst>
  </p:cSld>
  <p:clrMap bg1="lt1" tx1="dk1" bg2="lt2" tx2="dk2" accent1="accent1" accent2="accent2" accent3="accent3" accent4="accent4" accent5="accent5" accent6="accent6" hlink="hlink" folHlink="folHlink"/>
  <p:sldLayoutIdLst>
    <p:sldLayoutId id="2147483686" r:id="rId1"/>
    <p:sldLayoutId id="2147483673" r:id="rId2"/>
    <p:sldLayoutId id="2147483674" r:id="rId3"/>
    <p:sldLayoutId id="2147483675" r:id="rId4"/>
    <p:sldLayoutId id="2147483662" r:id="rId5"/>
    <p:sldLayoutId id="2147483688" r:id="rId6"/>
    <p:sldLayoutId id="2147483679" r:id="rId7"/>
    <p:sldLayoutId id="2147483685" r:id="rId8"/>
    <p:sldLayoutId id="2147483665" r:id="rId9"/>
    <p:sldLayoutId id="2147483681" r:id="rId10"/>
    <p:sldLayoutId id="2147483678" r:id="rId11"/>
    <p:sldLayoutId id="2147483683" r:id="rId12"/>
    <p:sldLayoutId id="2147483684" r:id="rId13"/>
    <p:sldLayoutId id="2147483661" r:id="rId14"/>
    <p:sldLayoutId id="2147483663" r:id="rId15"/>
    <p:sldLayoutId id="2147483664" r:id="rId16"/>
    <p:sldLayoutId id="2147483666" r:id="rId17"/>
    <p:sldLayoutId id="2147483668" r:id="rId18"/>
    <p:sldLayoutId id="2147483669" r:id="rId19"/>
  </p:sldLayoutIdLst>
  <p:hf hdr="0"/>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736">
          <p15:clr>
            <a:srgbClr val="F26B43"/>
          </p15:clr>
        </p15:guide>
        <p15:guide id="4" orient="horz" pos="3312">
          <p15:clr>
            <a:srgbClr val="F26B43"/>
          </p15:clr>
        </p15:guide>
        <p15:guide id="5" orient="horz" pos="432">
          <p15:clr>
            <a:srgbClr val="F26B43"/>
          </p15:clr>
        </p15:guide>
        <p15:guide id="7" pos="4416">
          <p15:clr>
            <a:srgbClr val="F26B43"/>
          </p15:clr>
        </p15:guide>
        <p15:guide id="8" pos="5568">
          <p15:clr>
            <a:srgbClr val="F26B43"/>
          </p15:clr>
        </p15:guide>
        <p15:guide id="9" pos="7296">
          <p15:clr>
            <a:srgbClr val="F26B43"/>
          </p15:clr>
        </p15:guide>
        <p15:guide id="10" pos="2688">
          <p15:clr>
            <a:srgbClr val="F26B43"/>
          </p15:clr>
        </p15:guide>
        <p15:guide id="11" pos="1536">
          <p15:clr>
            <a:srgbClr val="F26B43"/>
          </p15:clr>
        </p15:guide>
        <p15:guide id="12" pos="384">
          <p15:clr>
            <a:srgbClr val="F26B43"/>
          </p15:clr>
        </p15:guide>
        <p15:guide id="13" pos="2112">
          <p15:clr>
            <a:srgbClr val="F26B43"/>
          </p15:clr>
        </p15:guide>
        <p15:guide id="14" pos="4992">
          <p15:clr>
            <a:srgbClr val="F26B43"/>
          </p15:clr>
        </p15:guide>
        <p15:guide id="15" pos="6720">
          <p15:clr>
            <a:srgbClr val="F26B43"/>
          </p15:clr>
        </p15:guide>
        <p15:guide id="16" pos="960">
          <p15:clr>
            <a:srgbClr val="F26B43"/>
          </p15:clr>
        </p15:guide>
        <p15:guide id="17" pos="3264">
          <p15:clr>
            <a:srgbClr val="F26B43"/>
          </p15:clr>
        </p15:guide>
        <p15:guide id="18" orient="horz" pos="1008">
          <p15:clr>
            <a:srgbClr val="F26B43"/>
          </p15:clr>
        </p15:guide>
        <p15:guide id="19" orient="horz" pos="3888">
          <p15:clr>
            <a:srgbClr val="F26B43"/>
          </p15:clr>
        </p15:guide>
        <p15:guide id="20" pos="6144">
          <p15:clr>
            <a:srgbClr val="F26B43"/>
          </p15:clr>
        </p15:guide>
        <p15:guide id="21" orient="horz" pos="1584">
          <p15:clr>
            <a:srgbClr val="F26B43"/>
          </p15:clr>
        </p15:guide>
        <p15:guide id="22" pos="576">
          <p15:clr>
            <a:srgbClr val="F26B43"/>
          </p15:clr>
        </p15:guide>
        <p15:guide id="23" pos="7104">
          <p15:clr>
            <a:srgbClr val="F26B43"/>
          </p15:clr>
        </p15:guide>
        <p15:guide id="24" pos="768">
          <p15:clr>
            <a:srgbClr val="F26B43"/>
          </p15:clr>
        </p15:guide>
        <p15:guide id="25" pos="691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gif"/><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Layout" Target="../diagrams/layout3.xml"/><Relationship Id="rId7" Type="http://schemas.openxmlformats.org/officeDocument/2006/relationships/image" Target="../media/image10.jpeg"/><Relationship Id="rId12" Type="http://schemas.microsoft.com/office/2007/relationships/diagramDrawing" Target="../diagrams/drawing4.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11" Type="http://schemas.openxmlformats.org/officeDocument/2006/relationships/diagramColors" Target="../diagrams/colors4.xml"/><Relationship Id="rId5" Type="http://schemas.openxmlformats.org/officeDocument/2006/relationships/diagramColors" Target="../diagrams/colors3.xml"/><Relationship Id="rId10" Type="http://schemas.openxmlformats.org/officeDocument/2006/relationships/diagramQuickStyle" Target="../diagrams/quickStyle4.xml"/><Relationship Id="rId4" Type="http://schemas.openxmlformats.org/officeDocument/2006/relationships/diagramQuickStyle" Target="../diagrams/quickStyle3.xml"/><Relationship Id="rId9"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1.png"/><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4.png"/><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5.png"/><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12" Type="http://schemas.openxmlformats.org/officeDocument/2006/relationships/image" Target="../media/image16.gif"/><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18.jpeg"/><Relationship Id="rId7" Type="http://schemas.openxmlformats.org/officeDocument/2006/relationships/diagramQuickStyle" Target="../diagrams/quickStyle10.xml"/><Relationship Id="rId2" Type="http://schemas.openxmlformats.org/officeDocument/2006/relationships/image" Target="../media/image17.jpeg"/><Relationship Id="rId1" Type="http://schemas.openxmlformats.org/officeDocument/2006/relationships/slideLayout" Target="../slideLayouts/slideLayout3.xml"/><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0.gif"/><Relationship Id="rId4" Type="http://schemas.openxmlformats.org/officeDocument/2006/relationships/image" Target="../media/image19.jpeg"/><Relationship Id="rId9" Type="http://schemas.microsoft.com/office/2007/relationships/diagramDrawing" Target="../diagrams/drawing10.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3.xml"/><Relationship Id="rId13" Type="http://schemas.openxmlformats.org/officeDocument/2006/relationships/diagramLayout" Target="../diagrams/layout14.xml"/><Relationship Id="rId3" Type="http://schemas.openxmlformats.org/officeDocument/2006/relationships/diagramLayout" Target="../diagrams/layout12.xml"/><Relationship Id="rId7" Type="http://schemas.openxmlformats.org/officeDocument/2006/relationships/diagramData" Target="../diagrams/data13.xml"/><Relationship Id="rId12" Type="http://schemas.openxmlformats.org/officeDocument/2006/relationships/diagramData" Target="../diagrams/data14.xml"/><Relationship Id="rId2" Type="http://schemas.openxmlformats.org/officeDocument/2006/relationships/diagramData" Target="../diagrams/data12.xml"/><Relationship Id="rId16" Type="http://schemas.microsoft.com/office/2007/relationships/diagramDrawing" Target="../diagrams/drawing14.xml"/><Relationship Id="rId1" Type="http://schemas.openxmlformats.org/officeDocument/2006/relationships/slideLayout" Target="../slideLayouts/slideLayout5.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5" Type="http://schemas.openxmlformats.org/officeDocument/2006/relationships/diagramColors" Target="../diagrams/colors14.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 Id="rId14" Type="http://schemas.openxmlformats.org/officeDocument/2006/relationships/diagramQuickStyle" Target="../diagrams/quickStyle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5.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5.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8.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5.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20.xml"/><Relationship Id="rId3" Type="http://schemas.openxmlformats.org/officeDocument/2006/relationships/diagramLayout" Target="../diagrams/layout19.xml"/><Relationship Id="rId7" Type="http://schemas.openxmlformats.org/officeDocument/2006/relationships/diagramData" Target="../diagrams/data20.xml"/><Relationship Id="rId2" Type="http://schemas.openxmlformats.org/officeDocument/2006/relationships/diagramData" Target="../diagrams/data19.xml"/><Relationship Id="rId1" Type="http://schemas.openxmlformats.org/officeDocument/2006/relationships/slideLayout" Target="../slideLayouts/slideLayout5.xml"/><Relationship Id="rId6" Type="http://schemas.microsoft.com/office/2007/relationships/diagramDrawing" Target="../diagrams/drawing19.xml"/><Relationship Id="rId11" Type="http://schemas.microsoft.com/office/2007/relationships/diagramDrawing" Target="../diagrams/drawing20.xml"/><Relationship Id="rId5" Type="http://schemas.openxmlformats.org/officeDocument/2006/relationships/diagramColors" Target="../diagrams/colors19.xml"/><Relationship Id="rId10" Type="http://schemas.openxmlformats.org/officeDocument/2006/relationships/diagramColors" Target="../diagrams/colors20.xml"/><Relationship Id="rId4" Type="http://schemas.openxmlformats.org/officeDocument/2006/relationships/diagramQuickStyle" Target="../diagrams/quickStyle19.xml"/><Relationship Id="rId9" Type="http://schemas.openxmlformats.org/officeDocument/2006/relationships/diagramQuickStyle" Target="../diagrams/quickStyle20.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22.xml"/><Relationship Id="rId3" Type="http://schemas.openxmlformats.org/officeDocument/2006/relationships/diagramLayout" Target="../diagrams/layout21.xml"/><Relationship Id="rId7" Type="http://schemas.openxmlformats.org/officeDocument/2006/relationships/diagramData" Target="../diagrams/data22.xml"/><Relationship Id="rId2" Type="http://schemas.openxmlformats.org/officeDocument/2006/relationships/diagramData" Target="../diagrams/data21.xml"/><Relationship Id="rId1" Type="http://schemas.openxmlformats.org/officeDocument/2006/relationships/slideLayout" Target="../slideLayouts/slideLayout5.xml"/><Relationship Id="rId6" Type="http://schemas.microsoft.com/office/2007/relationships/diagramDrawing" Target="../diagrams/drawing21.xml"/><Relationship Id="rId11" Type="http://schemas.microsoft.com/office/2007/relationships/diagramDrawing" Target="../diagrams/drawing22.xml"/><Relationship Id="rId5" Type="http://schemas.openxmlformats.org/officeDocument/2006/relationships/diagramColors" Target="../diagrams/colors21.xml"/><Relationship Id="rId10" Type="http://schemas.openxmlformats.org/officeDocument/2006/relationships/diagramColors" Target="../diagrams/colors22.xml"/><Relationship Id="rId4" Type="http://schemas.openxmlformats.org/officeDocument/2006/relationships/diagramQuickStyle" Target="../diagrams/quickStyle21.xml"/><Relationship Id="rId9" Type="http://schemas.openxmlformats.org/officeDocument/2006/relationships/diagramQuickStyle" Target="../diagrams/quickStyle2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11.xml"/><Relationship Id="rId5" Type="http://schemas.openxmlformats.org/officeDocument/2006/relationships/image" Target="../media/image25.jpeg"/><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A picture containing nature, night sky, northern lights">
            <a:extLst>
              <a:ext uri="{FF2B5EF4-FFF2-40B4-BE49-F238E27FC236}">
                <a16:creationId xmlns:a16="http://schemas.microsoft.com/office/drawing/2014/main" id="{973A7C7E-C448-42BB-B732-541A6CC83C88}"/>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0"/>
            <a:ext cx="11273115" cy="6858000"/>
          </a:xfrm>
        </p:spPr>
      </p:pic>
      <p:sp>
        <p:nvSpPr>
          <p:cNvPr id="30" name="Title 29">
            <a:extLst>
              <a:ext uri="{FF2B5EF4-FFF2-40B4-BE49-F238E27FC236}">
                <a16:creationId xmlns:a16="http://schemas.microsoft.com/office/drawing/2014/main" id="{9DAE0213-8971-4F41-9E3D-5FCCD40DC2BF}"/>
              </a:ext>
            </a:extLst>
          </p:cNvPr>
          <p:cNvSpPr>
            <a:spLocks noGrp="1"/>
          </p:cNvSpPr>
          <p:nvPr>
            <p:ph type="ctrTitle"/>
          </p:nvPr>
        </p:nvSpPr>
        <p:spPr>
          <a:xfrm>
            <a:off x="609521" y="4330696"/>
            <a:ext cx="11582479" cy="2527304"/>
          </a:xfrm>
        </p:spPr>
        <p:txBody>
          <a:bodyPr rtlCol="0"/>
          <a:lstStyle/>
          <a:p>
            <a:pPr rtl="0"/>
            <a:r>
              <a:rPr lang="en-GB" sz="4000" dirty="0"/>
              <a:t>Self-determination: competence, </a:t>
            </a:r>
            <a:endParaRPr lang="en-GB" dirty="0"/>
          </a:p>
        </p:txBody>
      </p:sp>
      <p:sp>
        <p:nvSpPr>
          <p:cNvPr id="10" name="Subtitle 9">
            <a:extLst>
              <a:ext uri="{FF2B5EF4-FFF2-40B4-BE49-F238E27FC236}">
                <a16:creationId xmlns:a16="http://schemas.microsoft.com/office/drawing/2014/main" id="{623FB30D-4353-4FDD-9FA6-2C7A5AF30338}"/>
              </a:ext>
            </a:extLst>
          </p:cNvPr>
          <p:cNvSpPr>
            <a:spLocks noGrp="1"/>
          </p:cNvSpPr>
          <p:nvPr>
            <p:ph type="body" sz="quarter" idx="14"/>
          </p:nvPr>
        </p:nvSpPr>
        <p:spPr>
          <a:xfrm>
            <a:off x="2000614" y="5920740"/>
            <a:ext cx="5476512" cy="723900"/>
          </a:xfrm>
        </p:spPr>
        <p:txBody>
          <a:bodyPr rtlCol="0"/>
          <a:lstStyle/>
          <a:p>
            <a:pPr rtl="0"/>
            <a:endParaRPr lang="en-GB" dirty="0"/>
          </a:p>
        </p:txBody>
      </p:sp>
    </p:spTree>
    <p:extLst>
      <p:ext uri="{BB962C8B-B14F-4D97-AF65-F5344CB8AC3E}">
        <p14:creationId xmlns:p14="http://schemas.microsoft.com/office/powerpoint/2010/main" val="1032804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BD072B0-076E-4AAF-84A8-1A907CED4B03}"/>
              </a:ext>
            </a:extLst>
          </p:cNvPr>
          <p:cNvSpPr>
            <a:spLocks noGrp="1"/>
          </p:cNvSpPr>
          <p:nvPr>
            <p:ph type="title"/>
          </p:nvPr>
        </p:nvSpPr>
        <p:spPr>
          <a:xfrm>
            <a:off x="914401" y="525440"/>
            <a:ext cx="5390983" cy="1963318"/>
          </a:xfrm>
        </p:spPr>
        <p:txBody>
          <a:bodyPr rtlCol="0">
            <a:normAutofit fontScale="90000"/>
          </a:bodyPr>
          <a:lstStyle/>
          <a:p>
            <a:pPr rtl="0"/>
            <a:r>
              <a:rPr lang="en-GB" sz="4000" dirty="0"/>
              <a:t>Self-determination: competence, autonomy and relatedness </a:t>
            </a:r>
            <a:endParaRPr lang="en-GB" dirty="0"/>
          </a:p>
        </p:txBody>
      </p:sp>
      <p:sp>
        <p:nvSpPr>
          <p:cNvPr id="6" name="Content Placeholder 5">
            <a:extLst>
              <a:ext uri="{FF2B5EF4-FFF2-40B4-BE49-F238E27FC236}">
                <a16:creationId xmlns:a16="http://schemas.microsoft.com/office/drawing/2014/main" id="{FEF7041F-5C33-40F8-A459-751AEB102408}"/>
              </a:ext>
            </a:extLst>
          </p:cNvPr>
          <p:cNvSpPr>
            <a:spLocks noGrp="1"/>
          </p:cNvSpPr>
          <p:nvPr>
            <p:ph idx="1"/>
          </p:nvPr>
        </p:nvSpPr>
        <p:spPr>
          <a:xfrm>
            <a:off x="589864" y="3031831"/>
            <a:ext cx="5181600" cy="2799142"/>
          </a:xfrm>
        </p:spPr>
        <p:txBody>
          <a:bodyPr rtlCol="0">
            <a:normAutofit lnSpcReduction="10000"/>
          </a:bodyPr>
          <a:lstStyle/>
          <a:p>
            <a:r>
              <a:rPr lang="en-GB" dirty="0"/>
              <a:t>3 psychological needs essential to children in the classroom;</a:t>
            </a:r>
          </a:p>
          <a:p>
            <a:endParaRPr lang="en-GB" sz="1000" dirty="0"/>
          </a:p>
          <a:p>
            <a:pPr lvl="1"/>
            <a:r>
              <a:rPr lang="en-GB" dirty="0"/>
              <a:t>Autonomy</a:t>
            </a:r>
          </a:p>
          <a:p>
            <a:pPr lvl="1"/>
            <a:endParaRPr lang="en-GB" sz="1200" dirty="0"/>
          </a:p>
          <a:p>
            <a:pPr lvl="1"/>
            <a:r>
              <a:rPr lang="en-GB" dirty="0"/>
              <a:t>Competence</a:t>
            </a:r>
          </a:p>
          <a:p>
            <a:pPr lvl="1"/>
            <a:endParaRPr lang="en-GB" sz="1200" dirty="0"/>
          </a:p>
          <a:p>
            <a:pPr lvl="1"/>
            <a:r>
              <a:rPr lang="en-GB" dirty="0"/>
              <a:t>Relatedness </a:t>
            </a:r>
          </a:p>
        </p:txBody>
      </p:sp>
      <p:pic>
        <p:nvPicPr>
          <p:cNvPr id="12" name="Picture Placeholder 11" descr="A galaxy in space">
            <a:extLst>
              <a:ext uri="{FF2B5EF4-FFF2-40B4-BE49-F238E27FC236}">
                <a16:creationId xmlns:a16="http://schemas.microsoft.com/office/drawing/2014/main" id="{74CBA211-37A0-4CC8-ACD3-522C5BE67732}"/>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514166" y="-1798"/>
            <a:ext cx="2846566" cy="2872294"/>
          </a:xfrm>
        </p:spPr>
      </p:pic>
      <p:pic>
        <p:nvPicPr>
          <p:cNvPr id="14" name="Picture Placeholder 13" descr="A spiral galaxy in space">
            <a:extLst>
              <a:ext uri="{FF2B5EF4-FFF2-40B4-BE49-F238E27FC236}">
                <a16:creationId xmlns:a16="http://schemas.microsoft.com/office/drawing/2014/main" id="{1EAE460E-5FC8-45EA-B10F-E699814E8EA0}"/>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9360733" y="-1798"/>
            <a:ext cx="2826990" cy="2854594"/>
          </a:xfrm>
        </p:spPr>
      </p:pic>
      <p:pic>
        <p:nvPicPr>
          <p:cNvPr id="18" name="Picture Placeholder 17" descr="Star in the evening sky">
            <a:extLst>
              <a:ext uri="{FF2B5EF4-FFF2-40B4-BE49-F238E27FC236}">
                <a16:creationId xmlns:a16="http://schemas.microsoft.com/office/drawing/2014/main" id="{D9F63E76-B657-482E-810D-3321F4B962AA}"/>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514169" y="2856391"/>
            <a:ext cx="2846565" cy="4001609"/>
          </a:xfrm>
        </p:spPr>
      </p:pic>
      <p:pic>
        <p:nvPicPr>
          <p:cNvPr id="16" name="Picture Placeholder 15" descr="The Northern Lights ">
            <a:extLst>
              <a:ext uri="{FF2B5EF4-FFF2-40B4-BE49-F238E27FC236}">
                <a16:creationId xmlns:a16="http://schemas.microsoft.com/office/drawing/2014/main" id="{0B4EBE43-9BF3-4053-9882-9A8FE1110EEF}"/>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9356456" y="2828943"/>
            <a:ext cx="2835544" cy="4038805"/>
          </a:xfrm>
        </p:spPr>
      </p:pic>
      <p:sp>
        <p:nvSpPr>
          <p:cNvPr id="19" name="Date Placeholder 18">
            <a:extLst>
              <a:ext uri="{FF2B5EF4-FFF2-40B4-BE49-F238E27FC236}">
                <a16:creationId xmlns:a16="http://schemas.microsoft.com/office/drawing/2014/main" id="{C1DB8175-C36B-4576-9F4C-02F5CFEA546C}"/>
              </a:ext>
            </a:extLst>
          </p:cNvPr>
          <p:cNvSpPr>
            <a:spLocks noGrp="1"/>
          </p:cNvSpPr>
          <p:nvPr>
            <p:ph type="dt" sz="half" idx="10"/>
          </p:nvPr>
        </p:nvSpPr>
        <p:spPr>
          <a:xfrm>
            <a:off x="9017000" y="6433202"/>
            <a:ext cx="2374150" cy="367841"/>
          </a:xfrm>
        </p:spPr>
        <p:txBody>
          <a:bodyPr rtlCol="0"/>
          <a:lstStyle/>
          <a:p>
            <a:pPr rtl="0"/>
            <a:r>
              <a:rPr lang="en-GB"/>
              <a:t>2/8/20XX</a:t>
            </a:r>
          </a:p>
        </p:txBody>
      </p:sp>
      <p:sp>
        <p:nvSpPr>
          <p:cNvPr id="21" name="Slide Number Placeholder 20">
            <a:extLst>
              <a:ext uri="{FF2B5EF4-FFF2-40B4-BE49-F238E27FC236}">
                <a16:creationId xmlns:a16="http://schemas.microsoft.com/office/drawing/2014/main" id="{04AC6251-86B6-46D0-9E3A-E833E8CCD8DE}"/>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2</a:t>
            </a:fld>
            <a:endParaRPr lang="en-GB" dirty="0"/>
          </a:p>
        </p:txBody>
      </p:sp>
      <p:sp>
        <p:nvSpPr>
          <p:cNvPr id="2" name="Rectangle 1">
            <a:extLst>
              <a:ext uri="{FF2B5EF4-FFF2-40B4-BE49-F238E27FC236}">
                <a16:creationId xmlns:a16="http://schemas.microsoft.com/office/drawing/2014/main" id="{44E2E556-38A7-F6D6-4AF3-E979EDEB8B52}"/>
              </a:ext>
            </a:extLst>
          </p:cNvPr>
          <p:cNvSpPr/>
          <p:nvPr/>
        </p:nvSpPr>
        <p:spPr>
          <a:xfrm>
            <a:off x="3645649" y="3665178"/>
            <a:ext cx="2497167" cy="1938992"/>
          </a:xfrm>
          <a:prstGeom prst="rect">
            <a:avLst/>
          </a:prstGeom>
          <a:solidFill>
            <a:schemeClr val="accent1">
              <a:lumMod val="60000"/>
              <a:lumOff val="40000"/>
            </a:schemeClr>
          </a:solidFill>
          <a:ln>
            <a:solidFill>
              <a:schemeClr val="accent1"/>
            </a:solidFill>
          </a:ln>
        </p:spPr>
        <p:txBody>
          <a:bodyPr wrap="square">
            <a:spAutoFit/>
          </a:bodyPr>
          <a:lstStyle/>
          <a:p>
            <a:r>
              <a:rPr lang="en-GB" sz="2000" dirty="0"/>
              <a:t>When you find ways to integrate these into lessons you successfully tap into students’ natural motivation to learn</a:t>
            </a:r>
          </a:p>
        </p:txBody>
      </p:sp>
      <p:grpSp>
        <p:nvGrpSpPr>
          <p:cNvPr id="3" name="Group 2">
            <a:extLst>
              <a:ext uri="{FF2B5EF4-FFF2-40B4-BE49-F238E27FC236}">
                <a16:creationId xmlns:a16="http://schemas.microsoft.com/office/drawing/2014/main" id="{F7C3EB8E-91BD-222E-557C-8A543D4423F5}"/>
              </a:ext>
            </a:extLst>
          </p:cNvPr>
          <p:cNvGrpSpPr/>
          <p:nvPr/>
        </p:nvGrpSpPr>
        <p:grpSpPr>
          <a:xfrm>
            <a:off x="44495" y="5970047"/>
            <a:ext cx="6306878" cy="830996"/>
            <a:chOff x="0" y="0"/>
            <a:chExt cx="8581335" cy="830996"/>
          </a:xfrm>
          <a:solidFill>
            <a:schemeClr val="accent1">
              <a:lumMod val="75000"/>
            </a:schemeClr>
          </a:solidFill>
        </p:grpSpPr>
        <p:sp>
          <p:nvSpPr>
            <p:cNvPr id="4" name="Rectangle: Rounded Corners 3">
              <a:extLst>
                <a:ext uri="{FF2B5EF4-FFF2-40B4-BE49-F238E27FC236}">
                  <a16:creationId xmlns:a16="http://schemas.microsoft.com/office/drawing/2014/main" id="{01305D72-A888-BE2B-EF72-0479B6784613}"/>
                </a:ext>
              </a:extLst>
            </p:cNvPr>
            <p:cNvSpPr/>
            <p:nvPr/>
          </p:nvSpPr>
          <p:spPr>
            <a:xfrm>
              <a:off x="0" y="0"/>
              <a:ext cx="8581335" cy="830996"/>
            </a:xfrm>
            <a:prstGeom prst="roundRect">
              <a:avLst/>
            </a:prstGeom>
            <a:grpFill/>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7" name="Rectangle: Rounded Corners 4">
              <a:extLst>
                <a:ext uri="{FF2B5EF4-FFF2-40B4-BE49-F238E27FC236}">
                  <a16:creationId xmlns:a16="http://schemas.microsoft.com/office/drawing/2014/main" id="{3BCC730E-421E-B872-D30E-B7855736EFE5}"/>
                </a:ext>
              </a:extLst>
            </p:cNvPr>
            <p:cNvSpPr txBox="1"/>
            <p:nvPr/>
          </p:nvSpPr>
          <p:spPr>
            <a:xfrm>
              <a:off x="40566" y="40566"/>
              <a:ext cx="8500203" cy="749864"/>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These needs are essential and necessary for growth, vitality and psychological well-being</a:t>
              </a:r>
              <a:endParaRPr lang="en-US" sz="2000" kern="1200"/>
            </a:p>
          </p:txBody>
        </p:sp>
      </p:grpSp>
      <p:pic>
        <p:nvPicPr>
          <p:cNvPr id="8" name="Picture 2" descr="D:\temp\Temporary Internet Files\Content.IE5\SW33J78L\MM900040978[1].gif">
            <a:extLst>
              <a:ext uri="{FF2B5EF4-FFF2-40B4-BE49-F238E27FC236}">
                <a16:creationId xmlns:a16="http://schemas.microsoft.com/office/drawing/2014/main" id="{AFE4151C-C9AB-43C2-C353-155C20CAA1DF}"/>
              </a:ext>
            </a:extLst>
          </p:cNvPr>
          <p:cNvPicPr>
            <a:picLocks noChangeAspect="1" noChangeArrowheads="1" noCrop="1"/>
          </p:cNvPicPr>
          <p:nvPr/>
        </p:nvPicPr>
        <p:blipFill>
          <a:blip r:embed="rId6" cstate="print"/>
          <a:srcRect/>
          <a:stretch>
            <a:fillRect/>
          </a:stretch>
        </p:blipFill>
        <p:spPr bwMode="auto">
          <a:xfrm>
            <a:off x="7069957" y="2643706"/>
            <a:ext cx="2290775" cy="2722997"/>
          </a:xfrm>
          <a:prstGeom prst="rect">
            <a:avLst/>
          </a:prstGeom>
          <a:noFill/>
        </p:spPr>
      </p:pic>
    </p:spTree>
    <p:extLst>
      <p:ext uri="{BB962C8B-B14F-4D97-AF65-F5344CB8AC3E}">
        <p14:creationId xmlns:p14="http://schemas.microsoft.com/office/powerpoint/2010/main" val="1544838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1ED9-04DB-4CDE-9061-CBB220C8211E}"/>
              </a:ext>
            </a:extLst>
          </p:cNvPr>
          <p:cNvSpPr>
            <a:spLocks noGrp="1"/>
          </p:cNvSpPr>
          <p:nvPr>
            <p:ph type="ctrTitle"/>
          </p:nvPr>
        </p:nvSpPr>
        <p:spPr>
          <a:xfrm>
            <a:off x="457200" y="-247138"/>
            <a:ext cx="4770783" cy="3217461"/>
          </a:xfrm>
        </p:spPr>
        <p:txBody>
          <a:bodyPr rtlCol="0"/>
          <a:lstStyle/>
          <a:p>
            <a:pPr rtl="0"/>
            <a:r>
              <a:rPr lang="en-GB" dirty="0"/>
              <a:t>Autonomy</a:t>
            </a:r>
            <a:br>
              <a:rPr lang="en-GB" dirty="0"/>
            </a:br>
            <a:endParaRPr lang="en-GB" dirty="0"/>
          </a:p>
        </p:txBody>
      </p:sp>
      <p:pic>
        <p:nvPicPr>
          <p:cNvPr id="6" name="Picture Placeholder 5" descr="Moon in the evening sky">
            <a:extLst>
              <a:ext uri="{FF2B5EF4-FFF2-40B4-BE49-F238E27FC236}">
                <a16:creationId xmlns:a16="http://schemas.microsoft.com/office/drawing/2014/main" id="{F5199BAF-8671-4A5C-B912-4B2556FF9B38}"/>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057901" y="1"/>
            <a:ext cx="6134099" cy="6857999"/>
          </a:xfrm>
        </p:spPr>
      </p:pic>
      <p:sp>
        <p:nvSpPr>
          <p:cNvPr id="3" name="Subtitle 2">
            <a:extLst>
              <a:ext uri="{FF2B5EF4-FFF2-40B4-BE49-F238E27FC236}">
                <a16:creationId xmlns:a16="http://schemas.microsoft.com/office/drawing/2014/main" id="{855FC34B-AEBB-4162-8BC0-9234A2B83958}"/>
              </a:ext>
            </a:extLst>
          </p:cNvPr>
          <p:cNvSpPr>
            <a:spLocks noGrp="1"/>
          </p:cNvSpPr>
          <p:nvPr>
            <p:ph type="subTitle" idx="1"/>
          </p:nvPr>
        </p:nvSpPr>
        <p:spPr>
          <a:xfrm>
            <a:off x="0" y="4327140"/>
            <a:ext cx="11576868" cy="2530860"/>
          </a:xfrm>
        </p:spPr>
        <p:txBody>
          <a:bodyPr rtlCol="0"/>
          <a:lstStyle/>
          <a:p>
            <a:pPr rtl="0"/>
            <a:r>
              <a:rPr lang="en-GB" dirty="0"/>
              <a:t>Subtitle</a:t>
            </a:r>
          </a:p>
        </p:txBody>
      </p:sp>
      <p:graphicFrame>
        <p:nvGraphicFramePr>
          <p:cNvPr id="8" name="Content Placeholder 3">
            <a:extLst>
              <a:ext uri="{FF2B5EF4-FFF2-40B4-BE49-F238E27FC236}">
                <a16:creationId xmlns:a16="http://schemas.microsoft.com/office/drawing/2014/main" id="{DA0AE1AD-F8EE-5BDD-6306-788D15826C99}"/>
              </a:ext>
            </a:extLst>
          </p:cNvPr>
          <p:cNvGraphicFramePr>
            <a:graphicFrameLocks/>
          </p:cNvGraphicFramePr>
          <p:nvPr>
            <p:extLst>
              <p:ext uri="{D42A27DB-BD31-4B8C-83A1-F6EECF244321}">
                <p14:modId xmlns:p14="http://schemas.microsoft.com/office/powerpoint/2010/main" val="1465057192"/>
              </p:ext>
            </p:extLst>
          </p:nvPr>
        </p:nvGraphicFramePr>
        <p:xfrm>
          <a:off x="3409034" y="420628"/>
          <a:ext cx="8540552" cy="5873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6076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The Northern Lights ">
            <a:extLst>
              <a:ext uri="{FF2B5EF4-FFF2-40B4-BE49-F238E27FC236}">
                <a16:creationId xmlns:a16="http://schemas.microsoft.com/office/drawing/2014/main" id="{36B7155F-34CC-4B9E-A9FB-FA34CA0B36E0}"/>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7924800" y="1"/>
            <a:ext cx="4267200" cy="6858000"/>
          </a:xfrm>
        </p:spPr>
      </p:pic>
      <p:sp>
        <p:nvSpPr>
          <p:cNvPr id="16" name="Slide Number Placeholder 15">
            <a:extLst>
              <a:ext uri="{FF2B5EF4-FFF2-40B4-BE49-F238E27FC236}">
                <a16:creationId xmlns:a16="http://schemas.microsoft.com/office/drawing/2014/main" id="{3EBD2A47-3DF2-4802-95E2-3AF0635E9FB5}"/>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4</a:t>
            </a:fld>
            <a:endParaRPr lang="en-GB" dirty="0"/>
          </a:p>
        </p:txBody>
      </p:sp>
      <p:sp>
        <p:nvSpPr>
          <p:cNvPr id="5" name="Subtitle 4">
            <a:extLst>
              <a:ext uri="{FF2B5EF4-FFF2-40B4-BE49-F238E27FC236}">
                <a16:creationId xmlns:a16="http://schemas.microsoft.com/office/drawing/2014/main" id="{A3F5E02D-BE5D-367A-9D4F-F962CB52EB99}"/>
              </a:ext>
            </a:extLst>
          </p:cNvPr>
          <p:cNvSpPr>
            <a:spLocks noGrp="1"/>
          </p:cNvSpPr>
          <p:nvPr>
            <p:ph type="subTitle" idx="1"/>
          </p:nvPr>
        </p:nvSpPr>
        <p:spPr/>
        <p:txBody>
          <a:bodyPr/>
          <a:lstStyle/>
          <a:p>
            <a:endParaRPr lang="en-GB"/>
          </a:p>
        </p:txBody>
      </p:sp>
      <p:graphicFrame>
        <p:nvGraphicFramePr>
          <p:cNvPr id="6" name="Content Placeholder 3">
            <a:extLst>
              <a:ext uri="{FF2B5EF4-FFF2-40B4-BE49-F238E27FC236}">
                <a16:creationId xmlns:a16="http://schemas.microsoft.com/office/drawing/2014/main" id="{2C6F42AB-33C0-4EC0-711B-6FC0FC60BB9C}"/>
              </a:ext>
            </a:extLst>
          </p:cNvPr>
          <p:cNvGraphicFramePr>
            <a:graphicFrameLocks/>
          </p:cNvGraphicFramePr>
          <p:nvPr>
            <p:extLst>
              <p:ext uri="{D42A27DB-BD31-4B8C-83A1-F6EECF244321}">
                <p14:modId xmlns:p14="http://schemas.microsoft.com/office/powerpoint/2010/main" val="2904837834"/>
              </p:ext>
            </p:extLst>
          </p:nvPr>
        </p:nvGraphicFramePr>
        <p:xfrm>
          <a:off x="473676" y="826817"/>
          <a:ext cx="10917474" cy="52043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 name="Group 6">
            <a:extLst>
              <a:ext uri="{FF2B5EF4-FFF2-40B4-BE49-F238E27FC236}">
                <a16:creationId xmlns:a16="http://schemas.microsoft.com/office/drawing/2014/main" id="{57DEB6C1-BD9D-CA9E-6780-A918194466B4}"/>
              </a:ext>
            </a:extLst>
          </p:cNvPr>
          <p:cNvGrpSpPr/>
          <p:nvPr/>
        </p:nvGrpSpPr>
        <p:grpSpPr>
          <a:xfrm>
            <a:off x="392327" y="5294082"/>
            <a:ext cx="11093278" cy="1474199"/>
            <a:chOff x="0" y="5284"/>
            <a:chExt cx="8763000" cy="1474199"/>
          </a:xfrm>
        </p:grpSpPr>
        <p:sp>
          <p:nvSpPr>
            <p:cNvPr id="8" name="Rectangle: Rounded Corners 7">
              <a:extLst>
                <a:ext uri="{FF2B5EF4-FFF2-40B4-BE49-F238E27FC236}">
                  <a16:creationId xmlns:a16="http://schemas.microsoft.com/office/drawing/2014/main" id="{83FC8B11-BD6D-2604-91AC-0839286D0023}"/>
                </a:ext>
              </a:extLst>
            </p:cNvPr>
            <p:cNvSpPr/>
            <p:nvPr/>
          </p:nvSpPr>
          <p:spPr>
            <a:xfrm>
              <a:off x="0" y="5284"/>
              <a:ext cx="8763000" cy="1474199"/>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1" name="Rectangle: Rounded Corners 4">
              <a:extLst>
                <a:ext uri="{FF2B5EF4-FFF2-40B4-BE49-F238E27FC236}">
                  <a16:creationId xmlns:a16="http://schemas.microsoft.com/office/drawing/2014/main" id="{B67C5ACB-E543-26DE-AFDA-BF217FC84C7E}"/>
                </a:ext>
              </a:extLst>
            </p:cNvPr>
            <p:cNvSpPr txBox="1"/>
            <p:nvPr/>
          </p:nvSpPr>
          <p:spPr>
            <a:xfrm>
              <a:off x="71964" y="77248"/>
              <a:ext cx="8619072" cy="133027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kern="1200" dirty="0"/>
                <a:t>Better autonomy = more positive school-related outcomes, </a:t>
              </a:r>
              <a:r>
                <a:rPr lang="en-GB" sz="2100" kern="1200" dirty="0"/>
                <a:t>show greater intrinsic mot, mastery mot, positive emotion, pro-social behaviour, classroom engagement, academic performance and persistence in school (Reeve, 2002) </a:t>
              </a:r>
              <a:endParaRPr lang="en-US" sz="2100" kern="1200" dirty="0"/>
            </a:p>
          </p:txBody>
        </p:sp>
      </p:grpSp>
      <p:sp>
        <p:nvSpPr>
          <p:cNvPr id="12" name="Title 1">
            <a:extLst>
              <a:ext uri="{FF2B5EF4-FFF2-40B4-BE49-F238E27FC236}">
                <a16:creationId xmlns:a16="http://schemas.microsoft.com/office/drawing/2014/main" id="{F2FF7194-EC4E-28CE-4CC1-FEB42AC2424A}"/>
              </a:ext>
            </a:extLst>
          </p:cNvPr>
          <p:cNvSpPr txBox="1">
            <a:spLocks/>
          </p:cNvSpPr>
          <p:nvPr/>
        </p:nvSpPr>
        <p:spPr>
          <a:xfrm>
            <a:off x="599897" y="-80319"/>
            <a:ext cx="8229600" cy="1143000"/>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000" kern="1200">
                <a:solidFill>
                  <a:schemeClr val="bg2"/>
                </a:solidFill>
                <a:latin typeface="+mj-lt"/>
                <a:ea typeface="+mj-ea"/>
                <a:cs typeface="+mj-cs"/>
              </a:defRPr>
            </a:lvl1pPr>
          </a:lstStyle>
          <a:p>
            <a:r>
              <a:rPr lang="en-GB"/>
              <a:t>How teachers support autonomy </a:t>
            </a:r>
            <a:endParaRPr lang="en-GB" dirty="0"/>
          </a:p>
        </p:txBody>
      </p:sp>
    </p:spTree>
    <p:extLst>
      <p:ext uri="{BB962C8B-B14F-4D97-AF65-F5344CB8AC3E}">
        <p14:creationId xmlns:p14="http://schemas.microsoft.com/office/powerpoint/2010/main" val="4047162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41784"/>
            <a:ext cx="8229600" cy="1143000"/>
          </a:xfrm>
        </p:spPr>
        <p:txBody>
          <a:bodyPr/>
          <a:lstStyle/>
          <a:p>
            <a:r>
              <a:rPr lang="en-GB" dirty="0"/>
              <a:t>Competence</a:t>
            </a:r>
          </a:p>
        </p:txBody>
      </p:sp>
      <p:graphicFrame>
        <p:nvGraphicFramePr>
          <p:cNvPr id="4" name="Content Placeholder 3"/>
          <p:cNvGraphicFramePr>
            <a:graphicFrameLocks noGrp="1"/>
          </p:cNvGraphicFramePr>
          <p:nvPr>
            <p:ph idx="1"/>
          </p:nvPr>
        </p:nvGraphicFramePr>
        <p:xfrm>
          <a:off x="1528482" y="1160326"/>
          <a:ext cx="5328592" cy="6019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http://t3.gstatic.com/images?q=tbn:ANd9GcRVCbGxAVVapnaqHrB24XtCje_h37RCs_Th2CyPCoImxSqPlg_i"/>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022" y="1777313"/>
            <a:ext cx="2057400" cy="1905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p:cNvGraphicFramePr/>
          <p:nvPr/>
        </p:nvGraphicFramePr>
        <p:xfrm>
          <a:off x="6172201" y="337190"/>
          <a:ext cx="4495801" cy="766381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001831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1739900" y="1676400"/>
          <a:ext cx="6443692"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976388" y="381000"/>
            <a:ext cx="8229600" cy="1143000"/>
          </a:xfrm>
        </p:spPr>
        <p:txBody>
          <a:bodyPr>
            <a:normAutofit/>
          </a:bodyPr>
          <a:lstStyle/>
          <a:p>
            <a:r>
              <a:rPr lang="en-GB" sz="4400" dirty="0"/>
              <a:t>Competence</a:t>
            </a:r>
          </a:p>
        </p:txBody>
      </p:sp>
      <p:sp>
        <p:nvSpPr>
          <p:cNvPr id="2" name="AutoShape 2" descr="data:image/jpeg;base64,/9j/4AAQSkZJRgABAQAAAQABAAD/2wCEAAkGBxASDw8UDxAPEA8PDw8QDxAPFQ8OFA8PFBQWFhQUFBQYHCggGBolGxQUITEhJSkrLi4uFx8zODMuNygtLiwBCgoKDg0OGxAQGjAmHyQ0LzE3MDAtLywsLC0wLCwsNSw0LC80NS8vLC8sLCwsLCwsLCwsLCwsLCwsLCwsLSwsLP/AABEIANsA5gMBEQACEQEDEQH/xAAbAAEAAgMBAQAAAAAAAAAAAAAAAQUCAwQGB//EAD4QAAIBAgMEBAsHBAIDAAAAAAABAgMRBAUhBhITMUFRYZEUIjNSU3GBkqGx0RUjMkJyc8FigqLSB5Mk4fD/xAAaAQEBAAMBAQAAAAAAAAAAAAAAAQIDBAUG/8QAMBEBAAICAQIDBwMDBQAAAAAAAAECAxEEEiEFMUETIlFhcYGxFDKhkcHwI0LR4fH/2gAMAwEAAhEDEQA/APuIAAAAAAAAAAAAAAAAAAAAAAAAAAAAAAAAMAAAAAAADFzQEcRASpoDIAAAAAAAAAAAAAAAAAAAAAAwAAAAAwqVElqByTxFwMOKA4oEqqBshXsB1QmmtAMgAAAAAAAAAAAAAAAAAAAMAAAAAKnFYm8n1LRAc7rAY8YAqwEqsBKrAb8Pit19nT6gLZMCQAAAAAAAAAAAAAAAAAAYAAAA5swq7tKT6bWXt0A87KsBg6wEcUBxQCqgSqwGarAX+VVd6kuuLa+gHYAAAAAAAAAAAAAAAAAADAAAAFfnvkJPqcX8UB5SVYDB1QI4wDigTxQJ4wEqsB6XZuV6Un/W/kgLcAAAAAAAAAAAAAAAAAAGAAAANOLo79OcfOi17egD57Wk4yalo4tprqaA1OsBHGAcYCVWAnjATxgPeZFh3DD00/xNOT9cnf5WA7wAAAAAAAAAAAAAAAAAAYAAAAAeS2wyl616avp97Fdn51/IHj3XAx44EccBxwMuOBd7MZc69W8l91Tac30SfRAD6GAAAAAAAAAAAAAAAAAAABgAAAABDQHkNoNjVNueFahJ6uk9IN/0v8r7OXqA8NjMNVpT3KsJU5dUlz9T5P2AaU2BtjFgWmSZNUxFTdXiwWtSb/LHs62B9KwNGjRpxp03GMY9F1dvpb62B1pp8tfUBIEOSAby60BHEXWBNwJAAAAAAAAAAAAAwAAAAAAaMVi6dNePJLqXNv2AeczrMFiIOmqScG/xTV5LtilyfaBSxyuPmfBgboYBL8vwA2+BX6H8QNtPDW/L8AOvD13F6KS9SaAt8LmV/wAffy7wKinnLVaopvlUkvZfS3ZYCu2hzbhuMqUnKM3acI3dn1+oC1ynMnOlGXWB3LGsDOlmaUoqX5ml7WBY8aPnR70A40fOj3oCOPDzo96AceHnx70BHhEPPh3oB4TT8+HvRAeE0/Ph70QNiYEgADAAAAADlzDE7kdPxPl2doHma2ITk7vV82wNmDwkatRqTluximlGUoXbfN25gWP2HR6p/wDZV/2AfYVDql79X/YCfsKh5svfqf7AR9h0PNfv1PqBDyOh5j96p9QNc8joeZ/lP6gVWYZBTf4E4voacvqBVTyS2st6XrbAyy7MI0FuTuld7rfKz6LgWM83pJfjj3oDVRaxE1dN0113SkwLujkuHtrSgBu+w8N6GHcBkskw3oYdwE/YmG9DT7kA+xMN6Gn7qAn7Fw/oafuoCJZNh/Q0/dQG3Z3yFuiM5xV9bJPRAWYAAwAAAAA87m+IvKXUtF7API+F/fuIHqchf3kv0R+YF+gJAAQBDAxaA01IAcdbDJgVWMymMuaA5KWQQT/Cu4C8wWDUeSAtKaA2IDIAAAAYyA5dnvJS/dqfMCzAAQBIAABqxNTdhJ9S+PQB5TGS5geTnBrFKX5X4r/U7tfJ9wHs8hf3j/bXzA9AmBIC4ACGBDAxaAwlADW6QBUkBshADYgMgJAkCAAGM2By7P8Akpfu1PmBaAAIAkAAAr85qWjFedL5AVTw6a1Apa2XU4znKrJ7j3Wox/FvRd079Cs5L2gWmQVoyqycFux3LJc+TA9DcD41P/k3NHVlCnTw02pzjGMaVSUmot9Clrojh/UX3qH1MeD8boi1pmPuvNktsc0xGNoUsTh4Qozct+SoVqbVotrxm7LVI2Y8t7WiJhyczgcXFhtfHbcx84fSkdTwRgQkAaAjdA+d7YbaYvC5lDD0o0HSl4PdzhKUvvHaWu8vkc2TNat+mHt8Lw7Fm405bb33/hlt7tli8HjqdGgqDpyhTk+JCUpXlJp6qSGbLaltQnh/h+LkYJyX3uN+T6DBOyfWkdLxWSAmz6gAE2fUwPM7f57WwWDVXDqm58aEPvE5Ldd76JrqNWa80ruHd4dxqcjN0X8tN+w+cVcZgaVauoKpOVRNU04xtGTSsm31FxWm1dyx5+CmDPOOnlGl5NGxxubZ7yU/3anzAtADAxKMiABAFVtFhpypqVNNypve3VzlF87doFPgsepR058vUBOPyriwdpWlbmBy7J4aVGc4VLppzs3e0k2mmgPV309gHwXJ8RVw2O41CCqVYVK+7BqUr7ynF6R15Nnm1ma23D7bNjpmwdF51ExH9n0nZTazF16lZYugqVKlQlV3lCrC7i1peWnK51Y8trT70Pn+bwMOKtfZW3Mzrzifw8VQnUzTE1JYzGrC0lHehFy3Yxu/FhCN0m7c2aImclvenT17VrwscRix9U/T+d/hbbB5rXoY54SdfwjDzlOnCW86kVNaxnCT1s1fQzw3mt+ne4cviPHpl4/t616bR3+H2lw5vjquY5hKnVxXguDhKpGN5OEYwhpdq63pya6TG1pyX1M6huw4a8TjxetOq86/n8RDPIcdVwGYwowxXhWDnOEHaTnFxnpFrV7sk2r2FLTS+t7hORhpyuNOSadN4+09vzEm19bE47M3hqdSUYQq8GlDelCG9FXnOVubvfuQyTa9+mDhUxcbi+2tHeY3Px+ilzfLMRSx9KniqnFq054aKqXct6lvLd1er0vzMLVtF9WdeDLiycebY41E77fPS7/5Xot5jBrmqFLd9e9Kxs5P73H4NMfpp38ZcGd5bmOBrUK9TEN1qyc4zjOc7SjZuE07JrxlpyML1vSYmZb+Pl43KpbHWvaPlH9Ye12ohjsbgsLPB1KdGlVoxq4jeqOhKUpJNRUrfh59KOjJ13rE1eRxJ4/Hz3rliZmJ1Hbf8fF4PN8sWEdGWGzCVXEPWqqMpfdStfSSbT10szmtXo8rd3tYMs8jcZMWq+m483sdptqcRHK8HKnLcxGMhepUjZOEYrx3HqbdvVqb8mWeiNecvK4nBxzyrxaN1r6PPYbYjMHh6eKpV5utU3ZqmqlRVN1vSW+3a/J2NcYb66ol3X8R40ZJw2r2j11Gv6LzbOGKlktKONSWIjiKam04vfSvuydtL25mzL1ez97zcfB9jHNmcP7dS8nLPKywOHwlCUqSjOc6s03TcpSneMVJaqKvd/8Ao0dc9MVh6n6Sk57Z7xv4R5+n5fV9mMleFw6jOrOvVnadWpOc6l5W5Q3npFdB246dMd3y/M5Ht8m4rqPSNa/yVjs95Kf7tT5mxyrQABDAkAAAAUedZfTjetFbs9FNLlO75tdfaBTSx8lyYExzR9NmB0YbMvGtfRrTsA8jshh93Mqcu3EfGEzixR/qPpvELb4kx9PzD6TiI78Jwk9JxlF+1WOyY3GnzVLdNotHo+W5fl1DD1pwx+HlUSVlZyi1JcpLVXTRw1iKzq8PqsuTJmxxbj31/n9l/sthsLUxEZUsBw1Sbmq3FqSUPN0ejb6jbiis27VcHOtmx4tXy736ahS4jKaWHxs1i6Lq0HKbVnKO9GTvGUWmr26jXNYrf3o7O2me+fjxOG2rdv8AxZZRhsFVxMY0cue6ppqo6tXxEtd6SvZcuVzOnRa2oq5uRPIxYptfL3+Go7/KHPm+HlhMzddRunUdaN9FNTTUlfr1fwJeJpk6mzjzXk8T2e/TX005M4nLEYynWnTdNTlR4cXr93GSSd+nVMxvM2ttu49K4cE44net7+ulh/yBhnPHQ3VeXDpqPr3nYzzx77m8KtEced/GXLtLj6mNdCm6LhOlvR3NZOVWW6npbReKY5LzfUabuHx6caLX6txPr8m/bPLqkKeCpO7o0sNGFlfddWOkr9vK1y5qzERDX4dlpe2S8fumfvpx51RwsqNJYPDyhCDXFrSTvKo46R3unk2Y36Zj3YbuP7auSZzX3M+UfL4rDNsnlVyzAzgnPgQlGajq1GXN27GjO1N44mHPg5EY+Xkrbt1NlHa2pDC06VOnavCMYKo7Sjux5NR67aCM0xXUeaW8MrbNN7T7s99f9t+0XhFXLKbxW6qk68ZKKjuWhZ7u8uvpMsnVOP3mviRipy5jF5RH17qR7MReX+ERu6iqPfXQqV93RevW/aavZ+51O39bMcr2M+Wv583stjswdXCqE3epQtTd+coW8R92nsOnDbddfB43iOD2ebqjyt3/AOVxs95Kf7tT5m1560AAQBIAAAA484oOdCpFay3bxXW1r/AHg5VVYDnlWA25XNyqN9C0QHp8FLVeKl26GLZaJ15rKDMmtpquMnZ041Lecov5oxn6Ntd1/wB2m2hPoUNxdSSSLDG0eu9sa0ovTcVTskk18RK1iY770mhJLRU1Bf0pJfBCC8b7zO0YmUXo4KfZJJpP2oklImO8TpDqrS9NX0WttPgNr0z8WVaolLWCenPQspWJmPNhxIqV+Gk/Pst7vsT7MumenXU2YmcbWcVNPWzSa+JZY0id7idMN9KNuGkuiKUbfIm/kupmd9TbGqlFO1r8ki7Y9MzOnOt2+9wYX860b99ifZs7611N86qcb7u9ryduZWuKzvWxVFuX3bLzdNRvsanq80Ummn4qj6raiC/b1Rs95Of7tQrBaAAIAkAAAAAPI7VZDBJ1KU3TlKSTjZOLbu20uh6AebwmUb87OcpK130AemwOWRglZcgLGlStyI2TLoin0hh2RGH/AMgymdpjHXpCTPYUNen2BdpUdemwN9jd1uDfbSJRu7gidQmpHUSVnsTV7AjsmUeWl7BIli4+v2hYlMoaLsGki3dKbtyBoqK6QkjzYcMaZdTY+RWuWrZ7yc/3ZgWoEAQwjIKAAAACj2on4tOPa5fC38gUuTx+9/tl/AHoYxAyQGQEgAJuAAXAAAAC4C4EXAkABFwIkwNez3k5/vTAtQIYEMqMiKAAAADzW0lS9S3mxXe9foBX5N5X+2X8AeiQEoBcCQAABcAAuAAASAAAEAAgCGwMdn/Jz/dmBaAQwIZUSRQAAAXA8Znla9ap+q3doBy5Zi4QqXm7LXX12AuftzDLnUXxA6Y46Ls1Gq09U1Tm7ruAnw1eZW/66n0A562d0IS3ZylGS5xlGSaT5aAY/b2H86T/ALWBP25Q65+7IDphjbpNUqzTV01CWqAnwmXoa/uMCfCJehr+6A48vQ1vdX1AyVafoa3cvqBKqz9DV7o/UCd+foan+P1Ab8/Q1P8AD6gN6p6GffD6gN6p6GffD6gL1fQy96H1AWq+hl70PqB05XhnTg1LnKUpNLW1+gDsAgCGVEkUAAQwIuB4jNvK1P1y+YFRVA00qW/UpwX55xj3sD6inayXJaL1ATvgeN22w9q1GovzwcH+qLuvg33AVNGIHZTgB7LLJ/cUv0RXdoB1bwDeAm4ACQJAALAAAEgAAACGyokigADCTA1uQHkcbTcpSducm/iBVVqTA2ZBT/8AMo3/ACuUvaouwHueIA4gFHtet6hB9Ma0WvammBRYaN0BZUKIF9lk7U0vNbXseqA61MDJSAzTAyQGQEgSAAAAAAABDAhlSWRFQAYGqcgOOtX5oCtxFNNfQCqxFN+tdoHNhk4Vqco81JfHRgep4wB1QKXaCq5bkOj8b9fJfyByYanYDspxvzAsKLSA6qGIu7dgHXBgbogZoDJASAAkAAAAAAEMDFlRkRQCGBz1mBQYqvuyd+vmBp8KXWBqqTv+FOT7AJw+XzbUpaW5JdAFpTwzQGTw7A5MVljn0tNcgOdYGpHqku5gbIK3OMl7AM9/qUn7GB1YGjK92muhXAtIQYG6MQM0gJAkAAAAAAACAIAhlRkRQCGBhKIGieGi+aT9YGr7Pp+ZHuQGyOEiuSSAzVFATwgHCAcICOEgHBQEqkgM1ADJIDJICQAEgAAAAAAAQBAEFRmRUAAIsBFgFgJsAsAsAsAsAsBFgFgJsAAkAAAkCAAAAAuAuBAEMCCo2EVBQIAAAAAAAAAAAAAAAEgAAAABBQAEACAiAqCoMD//2Q=="/>
          <p:cNvSpPr>
            <a:spLocks noChangeAspect="1" noChangeArrowheads="1"/>
          </p:cNvSpPr>
          <p:nvPr/>
        </p:nvSpPr>
        <p:spPr bwMode="auto">
          <a:xfrm>
            <a:off x="1587500" y="-1571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099"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337430" y="2362200"/>
            <a:ext cx="1869996" cy="2706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0668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nvPr>
        </p:nvGraphicFramePr>
        <p:xfrm>
          <a:off x="1905000" y="1905000"/>
          <a:ext cx="5105400" cy="4526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2135560" y="496981"/>
            <a:ext cx="8229600" cy="1143000"/>
          </a:xfrm>
        </p:spPr>
        <p:txBody>
          <a:bodyPr>
            <a:normAutofit fontScale="90000"/>
          </a:bodyPr>
          <a:lstStyle/>
          <a:p>
            <a:r>
              <a:rPr lang="en-GB" dirty="0"/>
              <a:t>How teachers support student competence</a:t>
            </a:r>
          </a:p>
        </p:txBody>
      </p:sp>
      <p:pic>
        <p:nvPicPr>
          <p:cNvPr id="7"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86600" y="1973435"/>
            <a:ext cx="3224656" cy="2293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ontent Placeholder 2"/>
          <p:cNvSpPr txBox="1">
            <a:spLocks/>
          </p:cNvSpPr>
          <p:nvPr/>
        </p:nvSpPr>
        <p:spPr>
          <a:xfrm>
            <a:off x="7197400" y="4419600"/>
            <a:ext cx="3113856" cy="1981200"/>
          </a:xfrm>
          <a:prstGeom prst="rect">
            <a:avLst/>
          </a:prstGeom>
          <a:solidFill>
            <a:schemeClr val="accent2">
              <a:lumMod val="20000"/>
              <a:lumOff val="80000"/>
            </a:schemeClr>
          </a:solidFill>
          <a:ln>
            <a:solidFill>
              <a:schemeClr val="accent1"/>
            </a:solidFill>
          </a:ln>
        </p:spPr>
        <p:txBody>
          <a:bodyPr vert="horz" lIns="91440" tIns="45720" rIns="91440" bIns="45720" rtlCol="0">
            <a:normAutofit fontScale="92500" lnSpcReduction="10000"/>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marL="0" indent="0">
              <a:buNone/>
            </a:pPr>
            <a:r>
              <a:rPr lang="en-GB" dirty="0"/>
              <a:t>‘challenge-feedback sandwiches’ – lessons that begin with a challenge and end with positive feedback from a job well done!</a:t>
            </a:r>
          </a:p>
          <a:p>
            <a:pPr marL="0" indent="0">
              <a:buNone/>
            </a:pPr>
            <a:endParaRPr lang="en-GB" dirty="0"/>
          </a:p>
        </p:txBody>
      </p:sp>
    </p:spTree>
    <p:extLst>
      <p:ext uri="{BB962C8B-B14F-4D97-AF65-F5344CB8AC3E}">
        <p14:creationId xmlns:p14="http://schemas.microsoft.com/office/powerpoint/2010/main" val="414654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7200" y="304800"/>
            <a:ext cx="8229600" cy="1143000"/>
          </a:xfrm>
        </p:spPr>
        <p:txBody>
          <a:bodyPr/>
          <a:lstStyle/>
          <a:p>
            <a:pPr algn="l"/>
            <a:r>
              <a:rPr lang="en-GB" dirty="0"/>
              <a:t>Relatedness  </a:t>
            </a:r>
          </a:p>
        </p:txBody>
      </p:sp>
      <p:sp>
        <p:nvSpPr>
          <p:cNvPr id="3" name="Content Placeholder 2"/>
          <p:cNvSpPr>
            <a:spLocks noGrp="1"/>
          </p:cNvSpPr>
          <p:nvPr>
            <p:ph idx="1"/>
          </p:nvPr>
        </p:nvSpPr>
        <p:spPr>
          <a:xfrm>
            <a:off x="1752600" y="1828800"/>
            <a:ext cx="4392488" cy="4254272"/>
          </a:xfrm>
        </p:spPr>
        <p:txBody>
          <a:bodyPr>
            <a:normAutofit/>
          </a:bodyPr>
          <a:lstStyle/>
          <a:p>
            <a:pPr marL="0" indent="0">
              <a:buNone/>
            </a:pPr>
            <a:r>
              <a:rPr lang="en-GB" sz="2800" dirty="0"/>
              <a:t>The need to establish close emotional bonds with other people</a:t>
            </a:r>
          </a:p>
          <a:p>
            <a:pPr marL="0" indent="0">
              <a:buNone/>
            </a:pPr>
            <a:endParaRPr lang="en-GB"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39616" y="3304738"/>
            <a:ext cx="2159124" cy="2603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Diagram 4"/>
          <p:cNvGraphicFramePr/>
          <p:nvPr/>
        </p:nvGraphicFramePr>
        <p:xfrm>
          <a:off x="6248401" y="1440682"/>
          <a:ext cx="4055977" cy="5417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4264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2063552" y="4267200"/>
          <a:ext cx="8136904" cy="2302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2209800" y="361824"/>
            <a:ext cx="8229600" cy="1143000"/>
          </a:xfrm>
        </p:spPr>
        <p:txBody>
          <a:bodyPr>
            <a:normAutofit/>
          </a:bodyPr>
          <a:lstStyle/>
          <a:p>
            <a:pPr algn="l"/>
            <a:r>
              <a:rPr lang="en-GB" sz="4400" dirty="0"/>
              <a:t>Relatedness  </a:t>
            </a:r>
          </a:p>
        </p:txBody>
      </p:sp>
      <p:graphicFrame>
        <p:nvGraphicFramePr>
          <p:cNvPr id="2" name="Diagram 1"/>
          <p:cNvGraphicFramePr/>
          <p:nvPr/>
        </p:nvGraphicFramePr>
        <p:xfrm>
          <a:off x="4419600" y="1143000"/>
          <a:ext cx="6032946" cy="35083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074" name="Picture 2" descr="D:\temp\Temporary Internet Files\Content.IE5\F6P7ZOFJ\MM900172570[1].gif"/>
          <p:cNvPicPr>
            <a:picLocks noChangeAspect="1" noChangeArrowheads="1" noCrop="1"/>
          </p:cNvPicPr>
          <p:nvPr/>
        </p:nvPicPr>
        <p:blipFill>
          <a:blip r:embed="rId12" cstate="print"/>
          <a:srcRect/>
          <a:stretch>
            <a:fillRect/>
          </a:stretch>
        </p:blipFill>
        <p:spPr bwMode="auto">
          <a:xfrm>
            <a:off x="2057401" y="1752600"/>
            <a:ext cx="3010991" cy="2014548"/>
          </a:xfrm>
          <a:prstGeom prst="rect">
            <a:avLst/>
          </a:prstGeom>
          <a:noFill/>
        </p:spPr>
      </p:pic>
    </p:spTree>
    <p:extLst>
      <p:ext uri="{BB962C8B-B14F-4D97-AF65-F5344CB8AC3E}">
        <p14:creationId xmlns:p14="http://schemas.microsoft.com/office/powerpoint/2010/main" val="1315808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Title 58">
            <a:extLst>
              <a:ext uri="{FF2B5EF4-FFF2-40B4-BE49-F238E27FC236}">
                <a16:creationId xmlns:a16="http://schemas.microsoft.com/office/drawing/2014/main" id="{FD483A78-48D6-4682-BE37-B2D0C566DB9D}"/>
              </a:ext>
            </a:extLst>
          </p:cNvPr>
          <p:cNvSpPr>
            <a:spLocks noGrp="1"/>
          </p:cNvSpPr>
          <p:nvPr>
            <p:ph type="title"/>
          </p:nvPr>
        </p:nvSpPr>
        <p:spPr>
          <a:xfrm>
            <a:off x="2743200" y="1"/>
            <a:ext cx="9432315" cy="2198972"/>
          </a:xfrm>
        </p:spPr>
        <p:txBody>
          <a:bodyPr rtlCol="0"/>
          <a:lstStyle/>
          <a:p>
            <a:pPr rtl="0"/>
            <a:endParaRPr lang="en-GB" dirty="0"/>
          </a:p>
        </p:txBody>
      </p:sp>
      <p:pic>
        <p:nvPicPr>
          <p:cNvPr id="8" name="Picture Placeholder 7" descr="A picture containing sky, outdoor, sunset, sun, satellite">
            <a:extLst>
              <a:ext uri="{FF2B5EF4-FFF2-40B4-BE49-F238E27FC236}">
                <a16:creationId xmlns:a16="http://schemas.microsoft.com/office/drawing/2014/main" id="{1424FF41-F655-4118-95E4-CC03D489668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l="33" r="33"/>
          <a:stretch/>
        </p:blipFill>
        <p:spPr>
          <a:xfrm>
            <a:off x="-16483" y="0"/>
            <a:ext cx="2773332" cy="2202508"/>
          </a:xfrm>
        </p:spPr>
      </p:pic>
      <p:pic>
        <p:nvPicPr>
          <p:cNvPr id="10" name="Picture Placeholder 9" descr="A picture containing sky, outdoor, stars, satellite">
            <a:extLst>
              <a:ext uri="{FF2B5EF4-FFF2-40B4-BE49-F238E27FC236}">
                <a16:creationId xmlns:a16="http://schemas.microsoft.com/office/drawing/2014/main" id="{9CB36CBF-780F-44BF-90F7-7C2E32629CB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l="10" r="10"/>
          <a:stretch/>
        </p:blipFill>
        <p:spPr>
          <a:xfrm>
            <a:off x="-16484" y="2202508"/>
            <a:ext cx="2773332" cy="2327746"/>
          </a:xfrm>
        </p:spPr>
      </p:pic>
      <p:pic>
        <p:nvPicPr>
          <p:cNvPr id="12" name="Picture Placeholder 11" descr="Star in the evening sky">
            <a:extLst>
              <a:ext uri="{FF2B5EF4-FFF2-40B4-BE49-F238E27FC236}">
                <a16:creationId xmlns:a16="http://schemas.microsoft.com/office/drawing/2014/main" id="{09C1E283-54F6-4BE3-BD4B-B4C5888D08CC}"/>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t="24" b="24"/>
          <a:stretch/>
        </p:blipFill>
        <p:spPr>
          <a:xfrm>
            <a:off x="-16484" y="4530254"/>
            <a:ext cx="2773332" cy="2327746"/>
          </a:xfrm>
        </p:spPr>
      </p:pic>
      <p:sp>
        <p:nvSpPr>
          <p:cNvPr id="14" name="Footer Placeholder 13">
            <a:extLst>
              <a:ext uri="{FF2B5EF4-FFF2-40B4-BE49-F238E27FC236}">
                <a16:creationId xmlns:a16="http://schemas.microsoft.com/office/drawing/2014/main" id="{F2598B45-0899-4C64-A088-FE0583534F45}"/>
              </a:ext>
            </a:extLst>
          </p:cNvPr>
          <p:cNvSpPr>
            <a:spLocks noGrp="1"/>
          </p:cNvSpPr>
          <p:nvPr>
            <p:ph type="ftr" sz="quarter" idx="11"/>
          </p:nvPr>
        </p:nvSpPr>
        <p:spPr>
          <a:xfrm>
            <a:off x="914400" y="6434560"/>
            <a:ext cx="3428012" cy="365125"/>
          </a:xfrm>
        </p:spPr>
        <p:txBody>
          <a:bodyPr rtlCol="0"/>
          <a:lstStyle/>
          <a:p>
            <a:pPr rtl="0"/>
            <a:r>
              <a:rPr lang="en-GB"/>
              <a:t>Sample Footer Text</a:t>
            </a:r>
          </a:p>
        </p:txBody>
      </p:sp>
      <p:sp>
        <p:nvSpPr>
          <p:cNvPr id="13" name="Date Placeholder 12">
            <a:extLst>
              <a:ext uri="{FF2B5EF4-FFF2-40B4-BE49-F238E27FC236}">
                <a16:creationId xmlns:a16="http://schemas.microsoft.com/office/drawing/2014/main" id="{A3967E21-B2F3-45A0-8DC7-5AA3CCC51699}"/>
              </a:ext>
            </a:extLst>
          </p:cNvPr>
          <p:cNvSpPr>
            <a:spLocks noGrp="1"/>
          </p:cNvSpPr>
          <p:nvPr>
            <p:ph type="dt" sz="half" idx="10"/>
          </p:nvPr>
        </p:nvSpPr>
        <p:spPr>
          <a:xfrm>
            <a:off x="9017000" y="6433202"/>
            <a:ext cx="2374150" cy="367841"/>
          </a:xfrm>
        </p:spPr>
        <p:txBody>
          <a:bodyPr rtlCol="0"/>
          <a:lstStyle/>
          <a:p>
            <a:pPr rtl="0"/>
            <a:r>
              <a:rPr lang="en-GB"/>
              <a:t>2/8/20XX</a:t>
            </a:r>
          </a:p>
        </p:txBody>
      </p:sp>
      <p:sp>
        <p:nvSpPr>
          <p:cNvPr id="15" name="Slide Number Placeholder 14">
            <a:extLst>
              <a:ext uri="{FF2B5EF4-FFF2-40B4-BE49-F238E27FC236}">
                <a16:creationId xmlns:a16="http://schemas.microsoft.com/office/drawing/2014/main" id="{E87B0019-071E-4C19-9139-35D5377D2C85}"/>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10</a:t>
            </a:fld>
            <a:endParaRPr lang="en-GB" dirty="0"/>
          </a:p>
        </p:txBody>
      </p:sp>
      <p:sp>
        <p:nvSpPr>
          <p:cNvPr id="2" name="Title 1">
            <a:extLst>
              <a:ext uri="{FF2B5EF4-FFF2-40B4-BE49-F238E27FC236}">
                <a16:creationId xmlns:a16="http://schemas.microsoft.com/office/drawing/2014/main" id="{B6ED714A-A32A-AD56-D57E-6354760674A2}"/>
              </a:ext>
            </a:extLst>
          </p:cNvPr>
          <p:cNvSpPr txBox="1">
            <a:spLocks/>
          </p:cNvSpPr>
          <p:nvPr/>
        </p:nvSpPr>
        <p:spPr>
          <a:xfrm>
            <a:off x="2699951" y="503873"/>
            <a:ext cx="8229600" cy="1143000"/>
          </a:xfrm>
          <a:custGeom>
            <a:avLst/>
            <a:gdLst>
              <a:gd name="connsiteX0" fmla="*/ 0 w 10240035"/>
              <a:gd name="connsiteY0" fmla="*/ 0 h 2198971"/>
              <a:gd name="connsiteX1" fmla="*/ 10240035 w 10240035"/>
              <a:gd name="connsiteY1" fmla="*/ 0 h 2198971"/>
              <a:gd name="connsiteX2" fmla="*/ 10240035 w 10240035"/>
              <a:gd name="connsiteY2" fmla="*/ 0 h 2198971"/>
              <a:gd name="connsiteX3" fmla="*/ 10240035 w 10240035"/>
              <a:gd name="connsiteY3" fmla="*/ 1099486 h 2198971"/>
              <a:gd name="connsiteX4" fmla="*/ 9140549 w 10240035"/>
              <a:gd name="connsiteY4" fmla="*/ 2198972 h 2198971"/>
              <a:gd name="connsiteX5" fmla="*/ 1099486 w 10240035"/>
              <a:gd name="connsiteY5" fmla="*/ 2198971 h 2198971"/>
              <a:gd name="connsiteX6" fmla="*/ 0 w 10240035"/>
              <a:gd name="connsiteY6" fmla="*/ 1099485 h 2198971"/>
              <a:gd name="connsiteX7" fmla="*/ 0 w 10240035"/>
              <a:gd name="connsiteY7" fmla="*/ 0 h 2198971"/>
              <a:gd name="connsiteX8" fmla="*/ 0 w 10240035"/>
              <a:gd name="connsiteY8" fmla="*/ 0 h 2198971"/>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914054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89670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698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831758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10240035 w 10240035"/>
              <a:gd name="connsiteY2" fmla="*/ 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240035"/>
              <a:gd name="connsiteY0" fmla="*/ 0 h 2198972"/>
              <a:gd name="connsiteX1" fmla="*/ 10240035 w 10240035"/>
              <a:gd name="connsiteY1" fmla="*/ 0 h 2198972"/>
              <a:gd name="connsiteX2" fmla="*/ 9371355 w 10240035"/>
              <a:gd name="connsiteY2" fmla="*/ 152400 h 2198972"/>
              <a:gd name="connsiteX3" fmla="*/ 7951829 w 10240035"/>
              <a:gd name="connsiteY3" fmla="*/ 2198972 h 2198972"/>
              <a:gd name="connsiteX4" fmla="*/ 1099486 w 10240035"/>
              <a:gd name="connsiteY4" fmla="*/ 2198971 h 2198972"/>
              <a:gd name="connsiteX5" fmla="*/ 0 w 10240035"/>
              <a:gd name="connsiteY5" fmla="*/ 1099485 h 2198972"/>
              <a:gd name="connsiteX6" fmla="*/ 0 w 10240035"/>
              <a:gd name="connsiteY6" fmla="*/ 0 h 2198972"/>
              <a:gd name="connsiteX7" fmla="*/ 0 w 10240035"/>
              <a:gd name="connsiteY7" fmla="*/ 0 h 2198972"/>
              <a:gd name="connsiteX0" fmla="*/ 0 w 10661291"/>
              <a:gd name="connsiteY0" fmla="*/ 0 h 2198972"/>
              <a:gd name="connsiteX1" fmla="*/ 10240035 w 10661291"/>
              <a:gd name="connsiteY1" fmla="*/ 0 h 2198972"/>
              <a:gd name="connsiteX2" fmla="*/ 7951829 w 10661291"/>
              <a:gd name="connsiteY2" fmla="*/ 2198972 h 2198972"/>
              <a:gd name="connsiteX3" fmla="*/ 1099486 w 10661291"/>
              <a:gd name="connsiteY3" fmla="*/ 2198971 h 2198972"/>
              <a:gd name="connsiteX4" fmla="*/ 0 w 10661291"/>
              <a:gd name="connsiteY4" fmla="*/ 1099485 h 2198972"/>
              <a:gd name="connsiteX5" fmla="*/ 0 w 10661291"/>
              <a:gd name="connsiteY5" fmla="*/ 0 h 2198972"/>
              <a:gd name="connsiteX6" fmla="*/ 0 w 10661291"/>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1099485 h 2198972"/>
              <a:gd name="connsiteX5" fmla="*/ 0 w 10240035"/>
              <a:gd name="connsiteY5" fmla="*/ 0 h 2198972"/>
              <a:gd name="connsiteX6" fmla="*/ 0 w 10240035"/>
              <a:gd name="connsiteY6" fmla="*/ 0 h 2198972"/>
              <a:gd name="connsiteX0" fmla="*/ 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0 w 10240035"/>
              <a:gd name="connsiteY5" fmla="*/ 0 h 2198972"/>
              <a:gd name="connsiteX0" fmla="*/ 807720 w 10240035"/>
              <a:gd name="connsiteY0" fmla="*/ 0 h 2198972"/>
              <a:gd name="connsiteX1" fmla="*/ 10240035 w 10240035"/>
              <a:gd name="connsiteY1" fmla="*/ 0 h 2198972"/>
              <a:gd name="connsiteX2" fmla="*/ 7951829 w 10240035"/>
              <a:gd name="connsiteY2" fmla="*/ 2198972 h 2198972"/>
              <a:gd name="connsiteX3" fmla="*/ 1099486 w 10240035"/>
              <a:gd name="connsiteY3" fmla="*/ 2198971 h 2198972"/>
              <a:gd name="connsiteX4" fmla="*/ 0 w 10240035"/>
              <a:gd name="connsiteY4" fmla="*/ 0 h 2198972"/>
              <a:gd name="connsiteX5" fmla="*/ 807720 w 10240035"/>
              <a:gd name="connsiteY5" fmla="*/ 0 h 2198972"/>
              <a:gd name="connsiteX0" fmla="*/ 900020 w 10332335"/>
              <a:gd name="connsiteY0" fmla="*/ 0 h 2198972"/>
              <a:gd name="connsiteX1" fmla="*/ 10332335 w 10332335"/>
              <a:gd name="connsiteY1" fmla="*/ 0 h 2198972"/>
              <a:gd name="connsiteX2" fmla="*/ 8044129 w 10332335"/>
              <a:gd name="connsiteY2" fmla="*/ 2198972 h 2198972"/>
              <a:gd name="connsiteX3" fmla="*/ 1191786 w 10332335"/>
              <a:gd name="connsiteY3" fmla="*/ 2198971 h 2198972"/>
              <a:gd name="connsiteX4" fmla="*/ 900020 w 10332335"/>
              <a:gd name="connsiteY4" fmla="*/ 0 h 2198972"/>
              <a:gd name="connsiteX0" fmla="*/ 325154 w 9757469"/>
              <a:gd name="connsiteY0" fmla="*/ 0 h 2198972"/>
              <a:gd name="connsiteX1" fmla="*/ 9757469 w 9757469"/>
              <a:gd name="connsiteY1" fmla="*/ 0 h 2198972"/>
              <a:gd name="connsiteX2" fmla="*/ 7469263 w 9757469"/>
              <a:gd name="connsiteY2" fmla="*/ 2198972 h 2198972"/>
              <a:gd name="connsiteX3" fmla="*/ 616920 w 9757469"/>
              <a:gd name="connsiteY3" fmla="*/ 2198971 h 2198972"/>
              <a:gd name="connsiteX4" fmla="*/ 325154 w 9757469"/>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291766 w 9432315"/>
              <a:gd name="connsiteY3" fmla="*/ 2198971 h 2198972"/>
              <a:gd name="connsiteX4" fmla="*/ 0 w 9432315"/>
              <a:gd name="connsiteY4" fmla="*/ 0 h 2198972"/>
              <a:gd name="connsiteX0" fmla="*/ 69347 w 9501662"/>
              <a:gd name="connsiteY0" fmla="*/ 0 h 2198972"/>
              <a:gd name="connsiteX1" fmla="*/ 9501662 w 9501662"/>
              <a:gd name="connsiteY1" fmla="*/ 0 h 2198972"/>
              <a:gd name="connsiteX2" fmla="*/ 7213456 w 9501662"/>
              <a:gd name="connsiteY2" fmla="*/ 2198972 h 2198972"/>
              <a:gd name="connsiteX3" fmla="*/ 86793 w 9501662"/>
              <a:gd name="connsiteY3" fmla="*/ 2198971 h 2198972"/>
              <a:gd name="connsiteX4" fmla="*/ 69347 w 9501662"/>
              <a:gd name="connsiteY4" fmla="*/ 0 h 2198972"/>
              <a:gd name="connsiteX0" fmla="*/ 0 w 9432315"/>
              <a:gd name="connsiteY0" fmla="*/ 0 h 2198972"/>
              <a:gd name="connsiteX1" fmla="*/ 9432315 w 9432315"/>
              <a:gd name="connsiteY1" fmla="*/ 0 h 2198972"/>
              <a:gd name="connsiteX2" fmla="*/ 7144109 w 9432315"/>
              <a:gd name="connsiteY2" fmla="*/ 2198972 h 2198972"/>
              <a:gd name="connsiteX3" fmla="*/ 17446 w 9432315"/>
              <a:gd name="connsiteY3" fmla="*/ 2198971 h 2198972"/>
              <a:gd name="connsiteX4" fmla="*/ 0 w 9432315"/>
              <a:gd name="connsiteY4" fmla="*/ 0 h 21989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32315" h="2198972">
                <a:moveTo>
                  <a:pt x="0" y="0"/>
                </a:moveTo>
                <a:lnTo>
                  <a:pt x="9432315" y="0"/>
                </a:lnTo>
                <a:cubicBezTo>
                  <a:pt x="9248860" y="1235175"/>
                  <a:pt x="8210334" y="2137277"/>
                  <a:pt x="7144109" y="2198972"/>
                </a:cubicBezTo>
                <a:lnTo>
                  <a:pt x="17446" y="2198971"/>
                </a:lnTo>
                <a:cubicBezTo>
                  <a:pt x="30721" y="1146676"/>
                  <a:pt x="575" y="838935"/>
                  <a:pt x="0" y="0"/>
                </a:cubicBezTo>
                <a:close/>
              </a:path>
            </a:pathLst>
          </a:custGeom>
          <a:solidFill>
            <a:schemeClr val="accent2">
              <a:alpha val="80000"/>
            </a:schemeClr>
          </a:solidFill>
        </p:spPr>
        <p:txBody>
          <a:bodyPr vert="horz" lIns="91440" tIns="45720" rIns="91440" bIns="45720" rtlCol="0" anchor="ctr">
            <a:normAutofit fontScale="90000" lnSpcReduction="10000"/>
          </a:bodyPr>
          <a:lstStyle>
            <a:lvl1pPr marL="548640" algn="l" defTabSz="914400" rtl="0" eaLnBrk="1" latinLnBrk="0" hangingPunct="1">
              <a:lnSpc>
                <a:spcPct val="100000"/>
              </a:lnSpc>
              <a:spcBef>
                <a:spcPct val="0"/>
              </a:spcBef>
              <a:buNone/>
              <a:defRPr sz="4000" kern="1200">
                <a:solidFill>
                  <a:schemeClr val="bg2"/>
                </a:solidFill>
                <a:latin typeface="+mj-lt"/>
                <a:ea typeface="+mj-ea"/>
                <a:cs typeface="+mj-cs"/>
              </a:defRPr>
            </a:lvl1pPr>
          </a:lstStyle>
          <a:p>
            <a:r>
              <a:rPr lang="en-GB" dirty="0"/>
              <a:t>Why supporting relatedness is important</a:t>
            </a:r>
          </a:p>
        </p:txBody>
      </p:sp>
      <p:graphicFrame>
        <p:nvGraphicFramePr>
          <p:cNvPr id="6" name="Content Placeholder 3">
            <a:extLst>
              <a:ext uri="{FF2B5EF4-FFF2-40B4-BE49-F238E27FC236}">
                <a16:creationId xmlns:a16="http://schemas.microsoft.com/office/drawing/2014/main" id="{5D8208B7-F9A3-522F-FAAE-A905534EEA7F}"/>
              </a:ext>
            </a:extLst>
          </p:cNvPr>
          <p:cNvGraphicFramePr>
            <a:graphicFrameLocks noGrp="1"/>
          </p:cNvGraphicFramePr>
          <p:nvPr>
            <p:ph idx="1"/>
            <p:extLst>
              <p:ext uri="{D42A27DB-BD31-4B8C-83A1-F6EECF244321}">
                <p14:modId xmlns:p14="http://schemas.microsoft.com/office/powerpoint/2010/main" val="3857213245"/>
              </p:ext>
            </p:extLst>
          </p:nvPr>
        </p:nvGraphicFramePr>
        <p:xfrm>
          <a:off x="2500693" y="2394741"/>
          <a:ext cx="8428858" cy="44846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4" descr="D:\temp\Temporary Internet Files\Content.IE5\9LJSUUFZ\MM900283639[1].gif">
            <a:extLst>
              <a:ext uri="{FF2B5EF4-FFF2-40B4-BE49-F238E27FC236}">
                <a16:creationId xmlns:a16="http://schemas.microsoft.com/office/drawing/2014/main" id="{CF7DAB19-F1FF-4FC7-B915-57452D499464}"/>
              </a:ext>
            </a:extLst>
          </p:cNvPr>
          <p:cNvPicPr>
            <a:picLocks noChangeAspect="1" noChangeArrowheads="1" noCrop="1"/>
          </p:cNvPicPr>
          <p:nvPr/>
        </p:nvPicPr>
        <p:blipFill>
          <a:blip r:embed="rId10" cstate="print"/>
          <a:srcRect/>
          <a:stretch>
            <a:fillRect/>
          </a:stretch>
        </p:blipFill>
        <p:spPr bwMode="auto">
          <a:xfrm>
            <a:off x="7124414" y="1946715"/>
            <a:ext cx="2175845" cy="1721214"/>
          </a:xfrm>
          <a:prstGeom prst="rect">
            <a:avLst/>
          </a:prstGeom>
          <a:noFill/>
        </p:spPr>
      </p:pic>
    </p:spTree>
    <p:extLst>
      <p:ext uri="{BB962C8B-B14F-4D97-AF65-F5344CB8AC3E}">
        <p14:creationId xmlns:p14="http://schemas.microsoft.com/office/powerpoint/2010/main" val="162092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nvPr>
        </p:nvGraphicFramePr>
        <p:xfrm>
          <a:off x="1295400" y="1676400"/>
          <a:ext cx="9523562"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1991544" y="404664"/>
            <a:ext cx="8229600" cy="1143000"/>
          </a:xfrm>
        </p:spPr>
        <p:txBody>
          <a:bodyPr>
            <a:normAutofit fontScale="90000"/>
          </a:bodyPr>
          <a:lstStyle/>
          <a:p>
            <a:r>
              <a:rPr lang="en-GB" dirty="0"/>
              <a:t>Why supporting relatedness is important</a:t>
            </a:r>
          </a:p>
        </p:txBody>
      </p:sp>
    </p:spTree>
    <p:extLst>
      <p:ext uri="{BB962C8B-B14F-4D97-AF65-F5344CB8AC3E}">
        <p14:creationId xmlns:p14="http://schemas.microsoft.com/office/powerpoint/2010/main" val="4156545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Goal orientations</a:t>
            </a:r>
            <a:endParaRPr lang="en-US" dirty="0"/>
          </a:p>
        </p:txBody>
      </p:sp>
      <p:graphicFrame>
        <p:nvGraphicFramePr>
          <p:cNvPr id="4" name="Content Placeholder 3"/>
          <p:cNvGraphicFramePr>
            <a:graphicFrameLocks noGrp="1"/>
          </p:cNvGraphicFramePr>
          <p:nvPr>
            <p:ph idx="1"/>
          </p:nvPr>
        </p:nvGraphicFramePr>
        <p:xfrm>
          <a:off x="1676400" y="1524000"/>
          <a:ext cx="8610600" cy="106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p:cNvGraphicFramePr/>
          <p:nvPr/>
        </p:nvGraphicFramePr>
        <p:xfrm>
          <a:off x="3886200" y="2590800"/>
          <a:ext cx="6324600" cy="3810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p:cNvSpPr/>
          <p:nvPr/>
        </p:nvSpPr>
        <p:spPr>
          <a:xfrm>
            <a:off x="1689340" y="6461260"/>
            <a:ext cx="3352800" cy="253916"/>
          </a:xfrm>
          <a:prstGeom prst="rect">
            <a:avLst/>
          </a:prstGeom>
        </p:spPr>
        <p:txBody>
          <a:bodyPr wrap="square">
            <a:spAutoFit/>
          </a:bodyPr>
          <a:lstStyle/>
          <a:p>
            <a:r>
              <a:rPr lang="en-US" sz="1050" dirty="0"/>
              <a:t>Latham, Gary P.; </a:t>
            </a:r>
            <a:r>
              <a:rPr lang="en-US" sz="1050" dirty="0" err="1"/>
              <a:t>Budworth</a:t>
            </a:r>
            <a:r>
              <a:rPr lang="en-US" sz="1050" dirty="0"/>
              <a:t>, Marie-Hélène (2006), </a:t>
            </a:r>
          </a:p>
        </p:txBody>
      </p:sp>
      <p:graphicFrame>
        <p:nvGraphicFramePr>
          <p:cNvPr id="8" name="Diagram 7"/>
          <p:cNvGraphicFramePr/>
          <p:nvPr/>
        </p:nvGraphicFramePr>
        <p:xfrm>
          <a:off x="1752600" y="3194982"/>
          <a:ext cx="2209800" cy="252001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85902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solidFill>
            <a:schemeClr val="accent1">
              <a:lumMod val="60000"/>
              <a:lumOff val="40000"/>
            </a:schemeClr>
          </a:solidFill>
          <a:ln>
            <a:solidFill>
              <a:schemeClr val="accent1"/>
            </a:solidFill>
          </a:ln>
        </p:spPr>
        <p:txBody>
          <a:bodyPr/>
          <a:lstStyle/>
          <a:p>
            <a:r>
              <a:rPr lang="en-US" dirty="0"/>
              <a:t>Mastery goal</a:t>
            </a:r>
          </a:p>
        </p:txBody>
      </p:sp>
      <p:sp>
        <p:nvSpPr>
          <p:cNvPr id="5" name="Text Placeholder 4"/>
          <p:cNvSpPr>
            <a:spLocks noGrp="1"/>
          </p:cNvSpPr>
          <p:nvPr>
            <p:ph type="body" sz="quarter" idx="3"/>
          </p:nvPr>
        </p:nvSpPr>
        <p:spPr>
          <a:solidFill>
            <a:schemeClr val="accent1">
              <a:lumMod val="60000"/>
              <a:lumOff val="40000"/>
            </a:schemeClr>
          </a:solidFill>
          <a:ln>
            <a:solidFill>
              <a:schemeClr val="accent1"/>
            </a:solidFill>
          </a:ln>
        </p:spPr>
        <p:txBody>
          <a:bodyPr/>
          <a:lstStyle/>
          <a:p>
            <a:r>
              <a:rPr lang="en-US" dirty="0"/>
              <a:t>Performance goal</a:t>
            </a:r>
          </a:p>
        </p:txBody>
      </p:sp>
      <p:sp>
        <p:nvSpPr>
          <p:cNvPr id="6" name="Content Placeholder 5"/>
          <p:cNvSpPr>
            <a:spLocks noGrp="1"/>
          </p:cNvSpPr>
          <p:nvPr>
            <p:ph sz="quarter" idx="4"/>
          </p:nvPr>
        </p:nvSpPr>
        <p:spPr>
          <a:xfrm>
            <a:off x="6169026" y="2438400"/>
            <a:ext cx="4041775" cy="3962400"/>
          </a:xfrm>
          <a:solidFill>
            <a:schemeClr val="bg2">
              <a:lumMod val="75000"/>
            </a:schemeClr>
          </a:solidFill>
          <a:ln>
            <a:solidFill>
              <a:schemeClr val="accent1"/>
            </a:solidFill>
          </a:ln>
        </p:spPr>
        <p:txBody>
          <a:bodyPr>
            <a:normAutofit/>
          </a:bodyPr>
          <a:lstStyle/>
          <a:p>
            <a:pPr marL="114300" lvl="1" indent="0">
              <a:buClr>
                <a:schemeClr val="accent1"/>
              </a:buClr>
              <a:buNone/>
            </a:pPr>
            <a:r>
              <a:rPr lang="en-US" dirty="0"/>
              <a:t>Students hold performance goals (performance-oriented) when their goal is to </a:t>
            </a:r>
            <a:r>
              <a:rPr lang="en-US" b="1" dirty="0"/>
              <a:t>demonstrate their ability compared to others</a:t>
            </a:r>
            <a:r>
              <a:rPr lang="en-US" dirty="0"/>
              <a:t>. Students who are performance-oriented are interested in </a:t>
            </a:r>
            <a:r>
              <a:rPr lang="en-US" b="1" dirty="0"/>
              <a:t>competition</a:t>
            </a:r>
            <a:r>
              <a:rPr lang="en-US" dirty="0"/>
              <a:t>, demonstrating their competence, and outperforming others; they tend to use other students as points of comparison, rather than themselves.</a:t>
            </a:r>
          </a:p>
          <a:p>
            <a:endParaRPr lang="en-US" dirty="0"/>
          </a:p>
        </p:txBody>
      </p:sp>
      <p:sp>
        <p:nvSpPr>
          <p:cNvPr id="7" name="Title 1"/>
          <p:cNvSpPr>
            <a:spLocks noGrp="1"/>
          </p:cNvSpPr>
          <p:nvPr>
            <p:ph type="title"/>
          </p:nvPr>
        </p:nvSpPr>
        <p:spPr/>
        <p:txBody>
          <a:bodyPr/>
          <a:lstStyle/>
          <a:p>
            <a:r>
              <a:rPr lang="en-GB" dirty="0"/>
              <a:t>Types of goals</a:t>
            </a:r>
            <a:endParaRPr lang="en-US" dirty="0"/>
          </a:p>
        </p:txBody>
      </p:sp>
      <p:sp>
        <p:nvSpPr>
          <p:cNvPr id="8" name="Content Placeholder 2"/>
          <p:cNvSpPr>
            <a:spLocks noGrp="1"/>
          </p:cNvSpPr>
          <p:nvPr>
            <p:ph sz="half" idx="2"/>
          </p:nvPr>
        </p:nvSpPr>
        <p:spPr>
          <a:xfrm>
            <a:off x="1950128" y="2438400"/>
            <a:ext cx="4040188" cy="3962400"/>
          </a:xfrm>
          <a:solidFill>
            <a:schemeClr val="bg2"/>
          </a:solidFill>
          <a:ln>
            <a:solidFill>
              <a:schemeClr val="accent1"/>
            </a:solidFill>
          </a:ln>
        </p:spPr>
        <p:txBody>
          <a:bodyPr>
            <a:normAutofit/>
          </a:bodyPr>
          <a:lstStyle/>
          <a:p>
            <a:pPr marL="411480" lvl="1" indent="0">
              <a:buNone/>
            </a:pPr>
            <a:r>
              <a:rPr lang="en-US" dirty="0"/>
              <a:t>Students hold mastery goals (mastery-oriented) when their goal is to truly understand or master the task at hand; students who are </a:t>
            </a:r>
            <a:r>
              <a:rPr lang="en-US" b="1" dirty="0"/>
              <a:t>mastery-oriented are interested in self-improvement </a:t>
            </a:r>
            <a:r>
              <a:rPr lang="en-US" dirty="0"/>
              <a:t>and tend to compare their current level of achievement to their own prior achievement. </a:t>
            </a:r>
          </a:p>
        </p:txBody>
      </p:sp>
    </p:spTree>
    <p:extLst>
      <p:ext uri="{BB962C8B-B14F-4D97-AF65-F5344CB8AC3E}">
        <p14:creationId xmlns:p14="http://schemas.microsoft.com/office/powerpoint/2010/main" val="2010798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6332" y="356151"/>
            <a:ext cx="8260672" cy="1039427"/>
          </a:xfrm>
        </p:spPr>
        <p:txBody>
          <a:bodyPr>
            <a:normAutofit/>
          </a:bodyPr>
          <a:lstStyle/>
          <a:p>
            <a:r>
              <a:rPr lang="en-US" sz="2800" dirty="0"/>
              <a:t>mastery and performance goals </a:t>
            </a:r>
          </a:p>
        </p:txBody>
      </p:sp>
      <p:graphicFrame>
        <p:nvGraphicFramePr>
          <p:cNvPr id="6" name="Content Placeholder 5"/>
          <p:cNvGraphicFramePr>
            <a:graphicFrameLocks noGrp="1"/>
          </p:cNvGraphicFramePr>
          <p:nvPr>
            <p:ph idx="1"/>
          </p:nvPr>
        </p:nvGraphicFramePr>
        <p:xfrm>
          <a:off x="1905000" y="2123064"/>
          <a:ext cx="8229600" cy="4734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4648200" y="1828800"/>
            <a:ext cx="5029200" cy="461665"/>
          </a:xfrm>
          <a:prstGeom prst="rect">
            <a:avLst/>
          </a:prstGeom>
          <a:solidFill>
            <a:schemeClr val="accent1">
              <a:lumMod val="60000"/>
              <a:lumOff val="40000"/>
            </a:schemeClr>
          </a:solidFill>
        </p:spPr>
        <p:txBody>
          <a:bodyPr wrap="square">
            <a:spAutoFit/>
          </a:bodyPr>
          <a:lstStyle/>
          <a:p>
            <a:pPr marL="114300">
              <a:spcBef>
                <a:spcPct val="20000"/>
              </a:spcBef>
              <a:buClr>
                <a:srgbClr val="93A299"/>
              </a:buClr>
            </a:pPr>
            <a:r>
              <a:rPr lang="en-US" sz="2400" dirty="0">
                <a:solidFill>
                  <a:srgbClr val="564B3C"/>
                </a:solidFill>
              </a:rPr>
              <a:t>Approach and Avoid Goals </a:t>
            </a:r>
          </a:p>
        </p:txBody>
      </p:sp>
    </p:spTree>
    <p:extLst>
      <p:ext uri="{BB962C8B-B14F-4D97-AF65-F5344CB8AC3E}">
        <p14:creationId xmlns:p14="http://schemas.microsoft.com/office/powerpoint/2010/main" val="2247020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29200" y="1828799"/>
            <a:ext cx="5029200" cy="461665"/>
          </a:xfrm>
          <a:prstGeom prst="rect">
            <a:avLst/>
          </a:prstGeom>
          <a:solidFill>
            <a:schemeClr val="accent1">
              <a:lumMod val="60000"/>
              <a:lumOff val="40000"/>
            </a:schemeClr>
          </a:solidFill>
        </p:spPr>
        <p:txBody>
          <a:bodyPr wrap="square">
            <a:spAutoFit/>
          </a:bodyPr>
          <a:lstStyle/>
          <a:p>
            <a:pPr marL="114300">
              <a:spcBef>
                <a:spcPct val="20000"/>
              </a:spcBef>
              <a:buClr>
                <a:srgbClr val="93A299"/>
              </a:buClr>
            </a:pPr>
            <a:r>
              <a:rPr lang="en-US" sz="2400" dirty="0">
                <a:solidFill>
                  <a:srgbClr val="564B3C"/>
                </a:solidFill>
              </a:rPr>
              <a:t>Approach and Avoid Goals </a:t>
            </a:r>
          </a:p>
        </p:txBody>
      </p:sp>
      <p:sp>
        <p:nvSpPr>
          <p:cNvPr id="5" name="Title 1"/>
          <p:cNvSpPr>
            <a:spLocks noGrp="1"/>
          </p:cNvSpPr>
          <p:nvPr>
            <p:ph type="title"/>
          </p:nvPr>
        </p:nvSpPr>
        <p:spPr/>
        <p:txBody>
          <a:bodyPr>
            <a:normAutofit/>
          </a:bodyPr>
          <a:lstStyle/>
          <a:p>
            <a:r>
              <a:rPr lang="en-US" sz="2800" dirty="0"/>
              <a:t>mastery and performance goals </a:t>
            </a:r>
          </a:p>
        </p:txBody>
      </p:sp>
      <p:graphicFrame>
        <p:nvGraphicFramePr>
          <p:cNvPr id="8" name="Diagram 7"/>
          <p:cNvGraphicFramePr/>
          <p:nvPr/>
        </p:nvGraphicFramePr>
        <p:xfrm>
          <a:off x="1752600" y="2290463"/>
          <a:ext cx="8305800" cy="44935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20585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7496544-4334-4110-B1D9-65FE527F8B8A}"/>
              </a:ext>
            </a:extLst>
          </p:cNvPr>
          <p:cNvSpPr>
            <a:spLocks noGrp="1"/>
          </p:cNvSpPr>
          <p:nvPr>
            <p:ph type="title"/>
          </p:nvPr>
        </p:nvSpPr>
        <p:spPr>
          <a:xfrm>
            <a:off x="1" y="0"/>
            <a:ext cx="12191999" cy="2128731"/>
          </a:xfrm>
        </p:spPr>
        <p:txBody>
          <a:bodyPr rtlCol="0"/>
          <a:lstStyle/>
          <a:p>
            <a:pPr rtl="0"/>
            <a:r>
              <a:rPr lang="en-GB" sz="4000" dirty="0"/>
              <a:t>Examples</a:t>
            </a:r>
            <a:endParaRPr lang="en-GB" dirty="0"/>
          </a:p>
        </p:txBody>
      </p:sp>
      <p:sp>
        <p:nvSpPr>
          <p:cNvPr id="4" name="Slide Number Placeholder 3">
            <a:extLst>
              <a:ext uri="{FF2B5EF4-FFF2-40B4-BE49-F238E27FC236}">
                <a16:creationId xmlns:a16="http://schemas.microsoft.com/office/drawing/2014/main" id="{85319822-361A-45A6-B3BA-8B87B20A7F88}"/>
              </a:ext>
            </a:extLst>
          </p:cNvPr>
          <p:cNvSpPr>
            <a:spLocks noGrp="1"/>
          </p:cNvSpPr>
          <p:nvPr>
            <p:ph type="sldNum" sz="quarter" idx="12"/>
          </p:nvPr>
        </p:nvSpPr>
        <p:spPr>
          <a:xfrm>
            <a:off x="11131658" y="6066718"/>
            <a:ext cx="693263" cy="367842"/>
          </a:xfrm>
        </p:spPr>
        <p:txBody>
          <a:bodyPr rtlCol="0"/>
          <a:lstStyle/>
          <a:p>
            <a:pPr rtl="0"/>
            <a:fld id="{08AB70BE-1769-45B8-85A6-0C837432C7E6}" type="slidenum">
              <a:rPr lang="en-GB" smtClean="0"/>
              <a:pPr rtl="0"/>
              <a:t>16</a:t>
            </a:fld>
            <a:endParaRPr lang="en-GB" dirty="0"/>
          </a:p>
        </p:txBody>
      </p:sp>
      <p:graphicFrame>
        <p:nvGraphicFramePr>
          <p:cNvPr id="54" name="Content Placeholder 4">
            <a:extLst>
              <a:ext uri="{FF2B5EF4-FFF2-40B4-BE49-F238E27FC236}">
                <a16:creationId xmlns:a16="http://schemas.microsoft.com/office/drawing/2014/main" id="{829E8711-2A2E-CB92-B4B1-E75C274774AA}"/>
              </a:ext>
            </a:extLst>
          </p:cNvPr>
          <p:cNvGraphicFramePr>
            <a:graphicFrameLocks/>
          </p:cNvGraphicFramePr>
          <p:nvPr>
            <p:extLst>
              <p:ext uri="{D42A27DB-BD31-4B8C-83A1-F6EECF244321}">
                <p14:modId xmlns:p14="http://schemas.microsoft.com/office/powerpoint/2010/main" val="130998412"/>
              </p:ext>
            </p:extLst>
          </p:nvPr>
        </p:nvGraphicFramePr>
        <p:xfrm>
          <a:off x="2697891" y="1064365"/>
          <a:ext cx="8991600" cy="6096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5688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1981200" y="1447799"/>
          <a:ext cx="9220200" cy="51054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p:txBody>
          <a:bodyPr>
            <a:normAutofit/>
          </a:bodyPr>
          <a:lstStyle/>
          <a:p>
            <a:r>
              <a:rPr lang="en-US" sz="2800" dirty="0"/>
              <a:t>mastery and performance goals </a:t>
            </a:r>
          </a:p>
        </p:txBody>
      </p:sp>
    </p:spTree>
    <p:extLst>
      <p:ext uri="{BB962C8B-B14F-4D97-AF65-F5344CB8AC3E}">
        <p14:creationId xmlns:p14="http://schemas.microsoft.com/office/powerpoint/2010/main" val="421829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Elliot, Shell, </a:t>
            </a:r>
            <a:r>
              <a:rPr lang="en-US" dirty="0" err="1"/>
              <a:t>Bouas</a:t>
            </a:r>
            <a:r>
              <a:rPr lang="en-US" dirty="0"/>
              <a:t> Henry, and Maier (2005)</a:t>
            </a:r>
          </a:p>
        </p:txBody>
      </p:sp>
      <p:graphicFrame>
        <p:nvGraphicFramePr>
          <p:cNvPr id="5" name="Content Placeholder 4"/>
          <p:cNvGraphicFramePr>
            <a:graphicFrameLocks noGrp="1"/>
          </p:cNvGraphicFramePr>
          <p:nvPr>
            <p:ph idx="1"/>
          </p:nvPr>
        </p:nvGraphicFramePr>
        <p:xfrm>
          <a:off x="3505200" y="1219201"/>
          <a:ext cx="6934200" cy="5638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nvGraphicFramePr>
        <p:xfrm>
          <a:off x="1524000" y="1219200"/>
          <a:ext cx="3810000" cy="4800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p:cNvSpPr/>
          <p:nvPr/>
        </p:nvSpPr>
        <p:spPr>
          <a:xfrm>
            <a:off x="1821821" y="1791181"/>
            <a:ext cx="1362361" cy="461665"/>
          </a:xfrm>
          <a:prstGeom prst="rect">
            <a:avLst/>
          </a:prstGeom>
        </p:spPr>
        <p:txBody>
          <a:bodyPr wrap="none">
            <a:spAutoFit/>
          </a:bodyPr>
          <a:lstStyle/>
          <a:p>
            <a:pPr marL="114300">
              <a:spcBef>
                <a:spcPct val="20000"/>
              </a:spcBef>
              <a:buClr>
                <a:srgbClr val="93A299"/>
              </a:buClr>
            </a:pPr>
            <a:r>
              <a:rPr lang="en-US" sz="2400" dirty="0">
                <a:solidFill>
                  <a:srgbClr val="564B3C"/>
                </a:solidFill>
              </a:rPr>
              <a:t>Groups:</a:t>
            </a:r>
          </a:p>
        </p:txBody>
      </p:sp>
    </p:spTree>
    <p:extLst>
      <p:ext uri="{BB962C8B-B14F-4D97-AF65-F5344CB8AC3E}">
        <p14:creationId xmlns:p14="http://schemas.microsoft.com/office/powerpoint/2010/main" val="1057613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0879" y="152401"/>
            <a:ext cx="8260672" cy="1039427"/>
          </a:xfrm>
        </p:spPr>
        <p:txBody>
          <a:bodyPr>
            <a:normAutofit fontScale="90000"/>
          </a:bodyPr>
          <a:lstStyle/>
          <a:p>
            <a:r>
              <a:rPr lang="en-US" dirty="0"/>
              <a:t>Barron and </a:t>
            </a:r>
            <a:r>
              <a:rPr lang="en-US" dirty="0" err="1"/>
              <a:t>Harackiewicz</a:t>
            </a:r>
            <a:r>
              <a:rPr lang="en-US" dirty="0"/>
              <a:t> (2003) </a:t>
            </a:r>
          </a:p>
        </p:txBody>
      </p:sp>
      <p:graphicFrame>
        <p:nvGraphicFramePr>
          <p:cNvPr id="6" name="Content Placeholder 5"/>
          <p:cNvGraphicFramePr>
            <a:graphicFrameLocks noGrp="1"/>
          </p:cNvGraphicFramePr>
          <p:nvPr>
            <p:ph idx="1"/>
          </p:nvPr>
        </p:nvGraphicFramePr>
        <p:xfrm>
          <a:off x="4388824" y="1769852"/>
          <a:ext cx="6050577" cy="4935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nvGraphicFramePr>
        <p:xfrm>
          <a:off x="1745413" y="1828800"/>
          <a:ext cx="2514015" cy="4800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Rectangle 4"/>
          <p:cNvSpPr/>
          <p:nvPr/>
        </p:nvSpPr>
        <p:spPr>
          <a:xfrm>
            <a:off x="1933756" y="1015043"/>
            <a:ext cx="4910137" cy="461665"/>
          </a:xfrm>
          <a:prstGeom prst="rect">
            <a:avLst/>
          </a:prstGeom>
        </p:spPr>
        <p:txBody>
          <a:bodyPr wrap="square">
            <a:spAutoFit/>
          </a:bodyPr>
          <a:lstStyle/>
          <a:p>
            <a:r>
              <a:rPr lang="en-US" sz="2400" dirty="0">
                <a:solidFill>
                  <a:srgbClr val="564B3C"/>
                </a:solidFill>
              </a:rPr>
              <a:t>Mastery orientation</a:t>
            </a:r>
            <a:endParaRPr lang="en-US" dirty="0"/>
          </a:p>
        </p:txBody>
      </p:sp>
    </p:spTree>
    <p:extLst>
      <p:ext uri="{BB962C8B-B14F-4D97-AF65-F5344CB8AC3E}">
        <p14:creationId xmlns:p14="http://schemas.microsoft.com/office/powerpoint/2010/main" val="372681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C466-2297-4C1B-8079-A514AB8D335D}"/>
              </a:ext>
            </a:extLst>
          </p:cNvPr>
          <p:cNvSpPr>
            <a:spLocks noGrp="1"/>
          </p:cNvSpPr>
          <p:nvPr>
            <p:ph type="title"/>
          </p:nvPr>
        </p:nvSpPr>
        <p:spPr>
          <a:xfrm>
            <a:off x="914401" y="443553"/>
            <a:ext cx="9914859" cy="1325880"/>
          </a:xfrm>
        </p:spPr>
        <p:txBody>
          <a:bodyPr rtlCol="0"/>
          <a:lstStyle/>
          <a:p>
            <a:pPr rtl="0"/>
            <a:r>
              <a:rPr lang="en-US" sz="4000" dirty="0"/>
              <a:t>Midgley, Kaplan, and Middleton (2001) </a:t>
            </a:r>
            <a:endParaRPr lang="en-GB" dirty="0"/>
          </a:p>
        </p:txBody>
      </p:sp>
      <p:pic>
        <p:nvPicPr>
          <p:cNvPr id="9" name="Picture Placeholder 8" descr="Moon in the evening sky">
            <a:extLst>
              <a:ext uri="{FF2B5EF4-FFF2-40B4-BE49-F238E27FC236}">
                <a16:creationId xmlns:a16="http://schemas.microsoft.com/office/drawing/2014/main" id="{B7D17764-41DE-474B-801F-3A31C13890C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l="26" r="26"/>
          <a:stretch/>
        </p:blipFill>
        <p:spPr>
          <a:xfrm>
            <a:off x="7326184" y="2126134"/>
            <a:ext cx="2434622" cy="2503056"/>
          </a:xfrm>
        </p:spPr>
      </p:pic>
      <p:pic>
        <p:nvPicPr>
          <p:cNvPr id="11" name="Picture Placeholder 10" descr="A picture containing sky, outdoor, stars, satellite">
            <a:extLst>
              <a:ext uri="{FF2B5EF4-FFF2-40B4-BE49-F238E27FC236}">
                <a16:creationId xmlns:a16="http://schemas.microsoft.com/office/drawing/2014/main" id="{D47600FE-FF70-4943-A9DC-B1AF91EC0CB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165" b="165"/>
          <a:stretch/>
        </p:blipFill>
        <p:spPr>
          <a:xfrm>
            <a:off x="9759092" y="2118839"/>
            <a:ext cx="2432908" cy="2498880"/>
          </a:xfrm>
        </p:spPr>
      </p:pic>
      <p:pic>
        <p:nvPicPr>
          <p:cNvPr id="15" name="Picture Placeholder 14" descr="Star in the evening sky">
            <a:extLst>
              <a:ext uri="{FF2B5EF4-FFF2-40B4-BE49-F238E27FC236}">
                <a16:creationId xmlns:a16="http://schemas.microsoft.com/office/drawing/2014/main" id="{0A64F2A4-8811-44F1-825B-9D04590EB45A}"/>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t="641" b="641"/>
          <a:stretch/>
        </p:blipFill>
        <p:spPr>
          <a:xfrm>
            <a:off x="7324344" y="4503573"/>
            <a:ext cx="2434622" cy="2354427"/>
          </a:xfrm>
        </p:spPr>
      </p:pic>
      <p:pic>
        <p:nvPicPr>
          <p:cNvPr id="13" name="Picture Placeholder 12" descr="The Northern Lights ">
            <a:extLst>
              <a:ext uri="{FF2B5EF4-FFF2-40B4-BE49-F238E27FC236}">
                <a16:creationId xmlns:a16="http://schemas.microsoft.com/office/drawing/2014/main" id="{38CED09D-01FE-44EB-A655-6EC0819B7094}"/>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90" b="490"/>
          <a:stretch/>
        </p:blipFill>
        <p:spPr>
          <a:xfrm>
            <a:off x="9758966" y="4507560"/>
            <a:ext cx="2434622" cy="2350439"/>
          </a:xfrm>
        </p:spPr>
      </p:pic>
      <p:sp>
        <p:nvSpPr>
          <p:cNvPr id="16" name="Date Placeholder 15">
            <a:extLst>
              <a:ext uri="{FF2B5EF4-FFF2-40B4-BE49-F238E27FC236}">
                <a16:creationId xmlns:a16="http://schemas.microsoft.com/office/drawing/2014/main" id="{6D298BC0-D1EE-4B8A-B546-4C8799240D8F}"/>
              </a:ext>
            </a:extLst>
          </p:cNvPr>
          <p:cNvSpPr>
            <a:spLocks noGrp="1"/>
          </p:cNvSpPr>
          <p:nvPr>
            <p:ph type="dt" sz="half" idx="10"/>
          </p:nvPr>
        </p:nvSpPr>
        <p:spPr>
          <a:xfrm>
            <a:off x="9017000" y="6433202"/>
            <a:ext cx="2374150" cy="367841"/>
          </a:xfrm>
        </p:spPr>
        <p:txBody>
          <a:bodyPr rtlCol="0"/>
          <a:lstStyle/>
          <a:p>
            <a:pPr rtl="0"/>
            <a:r>
              <a:rPr lang="en-GB"/>
              <a:t>2/8/20XX</a:t>
            </a:r>
          </a:p>
        </p:txBody>
      </p:sp>
      <p:sp>
        <p:nvSpPr>
          <p:cNvPr id="18" name="Slide Number Placeholder 17">
            <a:extLst>
              <a:ext uri="{FF2B5EF4-FFF2-40B4-BE49-F238E27FC236}">
                <a16:creationId xmlns:a16="http://schemas.microsoft.com/office/drawing/2014/main" id="{0CFCA4BA-5731-4BC1-9FF7-23403BFA938A}"/>
              </a:ext>
            </a:extLst>
          </p:cNvPr>
          <p:cNvSpPr>
            <a:spLocks noGrp="1"/>
          </p:cNvSpPr>
          <p:nvPr>
            <p:ph type="sldNum" sz="quarter" idx="12"/>
          </p:nvPr>
        </p:nvSpPr>
        <p:spPr>
          <a:xfrm>
            <a:off x="11391150" y="6433203"/>
            <a:ext cx="693263" cy="367842"/>
          </a:xfrm>
        </p:spPr>
        <p:txBody>
          <a:bodyPr rtlCol="0"/>
          <a:lstStyle/>
          <a:p>
            <a:pPr rtl="0"/>
            <a:fld id="{08AB70BE-1769-45B8-85A6-0C837432C7E6}" type="slidenum">
              <a:rPr lang="en-GB" smtClean="0"/>
              <a:pPr rtl="0"/>
              <a:t>20</a:t>
            </a:fld>
            <a:endParaRPr lang="en-GB" dirty="0"/>
          </a:p>
        </p:txBody>
      </p:sp>
      <p:sp>
        <p:nvSpPr>
          <p:cNvPr id="7" name="TextBox 6">
            <a:extLst>
              <a:ext uri="{FF2B5EF4-FFF2-40B4-BE49-F238E27FC236}">
                <a16:creationId xmlns:a16="http://schemas.microsoft.com/office/drawing/2014/main" id="{B4681241-5A6B-C977-748D-6BB33835DC16}"/>
              </a:ext>
            </a:extLst>
          </p:cNvPr>
          <p:cNvSpPr txBox="1"/>
          <p:nvPr/>
        </p:nvSpPr>
        <p:spPr>
          <a:xfrm>
            <a:off x="163726" y="2368547"/>
            <a:ext cx="6496565" cy="1200329"/>
          </a:xfrm>
          <a:prstGeom prst="rect">
            <a:avLst/>
          </a:prstGeom>
          <a:noFill/>
        </p:spPr>
        <p:txBody>
          <a:bodyPr wrap="square">
            <a:spAutoFit/>
          </a:bodyPr>
          <a:lstStyle/>
          <a:p>
            <a:pPr lvl="0" rtl="0"/>
            <a:r>
              <a:rPr lang="en-US" dirty="0"/>
              <a:t>Performance goals may be most advantageous if one is male, older, and in a competitive class where mastery goals are also encouraged, adding that school settings already tend to be predominantly performance-oriented. </a:t>
            </a:r>
          </a:p>
        </p:txBody>
      </p:sp>
      <p:sp>
        <p:nvSpPr>
          <p:cNvPr id="10" name="TextBox 9">
            <a:extLst>
              <a:ext uri="{FF2B5EF4-FFF2-40B4-BE49-F238E27FC236}">
                <a16:creationId xmlns:a16="http://schemas.microsoft.com/office/drawing/2014/main" id="{1ED20AB2-4E3D-67BD-956D-38A6BFE6789E}"/>
              </a:ext>
            </a:extLst>
          </p:cNvPr>
          <p:cNvSpPr txBox="1"/>
          <p:nvPr/>
        </p:nvSpPr>
        <p:spPr>
          <a:xfrm>
            <a:off x="52515" y="4124555"/>
            <a:ext cx="6434781" cy="2308324"/>
          </a:xfrm>
          <a:prstGeom prst="rect">
            <a:avLst/>
          </a:prstGeom>
          <a:noFill/>
        </p:spPr>
        <p:txBody>
          <a:bodyPr wrap="square">
            <a:spAutoFit/>
          </a:bodyPr>
          <a:lstStyle/>
          <a:p>
            <a:r>
              <a:rPr lang="en-GB" dirty="0"/>
              <a:t>So, are performance goals bad??</a:t>
            </a:r>
          </a:p>
          <a:p>
            <a:endParaRPr lang="en-GB" dirty="0"/>
          </a:p>
          <a:p>
            <a:r>
              <a:rPr lang="en-GB" dirty="0"/>
              <a:t>While it appears that performance-approach may be adaptive for students in some situations, the greater learning context needs to be considered in answering this question—including teachers' and students' long- and short-term goals for learning, the school and larger societal settings, and the individual characteristics of the student.</a:t>
            </a:r>
          </a:p>
        </p:txBody>
      </p:sp>
    </p:spTree>
    <p:extLst>
      <p:ext uri="{BB962C8B-B14F-4D97-AF65-F5344CB8AC3E}">
        <p14:creationId xmlns:p14="http://schemas.microsoft.com/office/powerpoint/2010/main" val="637630954"/>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93.tgt.Office_50301524_TF89118109_Win32_OJ112196119" id="{DD9F22B7-EB13-4537-B5DE-235EAF431E11}" vid="{2669E526-CAFD-4480-8D09-AF6D4F4D34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B61E4D0-D101-4A17-BA61-F29B2B6CFE74}">
  <ds:schemaRefs>
    <ds:schemaRef ds:uri="http://schemas.microsoft.com/sharepoint/v3/contenttype/forms"/>
  </ds:schemaRefs>
</ds:datastoreItem>
</file>

<file path=customXml/itemProps2.xml><?xml version="1.0" encoding="utf-8"?>
<ds:datastoreItem xmlns:ds="http://schemas.openxmlformats.org/officeDocument/2006/customXml" ds:itemID="{5BD36D06-4CB7-4DF0-BC60-E9BFBDAC45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AB8BBB-9A18-4050-923B-7FC6E36DA496}">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{09C0735A-3673-4CC7-BA71-EED37C00D01E}tf89118109_win32</Template>
  <TotalTime>0</TotalTime>
  <Words>1423</Words>
  <Application>Microsoft Office PowerPoint</Application>
  <PresentationFormat>Widescreen</PresentationFormat>
  <Paragraphs>103</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Arial Nova Light</vt:lpstr>
      <vt:lpstr>Calibri</vt:lpstr>
      <vt:lpstr>Elephant</vt:lpstr>
      <vt:lpstr>ModOverlayVTI</vt:lpstr>
      <vt:lpstr>Self-determination: competence, </vt:lpstr>
      <vt:lpstr>Self-determination: competence, autonomy and relatedness </vt:lpstr>
      <vt:lpstr>Autonomy </vt:lpstr>
      <vt:lpstr>PowerPoint Presentation</vt:lpstr>
      <vt:lpstr>Competence</vt:lpstr>
      <vt:lpstr>Competence</vt:lpstr>
      <vt:lpstr>How teachers support student competence</vt:lpstr>
      <vt:lpstr>Relatedness  </vt:lpstr>
      <vt:lpstr>Relatedness  </vt:lpstr>
      <vt:lpstr>PowerPoint Presentation</vt:lpstr>
      <vt:lpstr>Why supporting relatedness is important</vt:lpstr>
      <vt:lpstr>Goal orientations</vt:lpstr>
      <vt:lpstr>Types of goals</vt:lpstr>
      <vt:lpstr>mastery and performance goals </vt:lpstr>
      <vt:lpstr>mastery and performance goals </vt:lpstr>
      <vt:lpstr>Examples</vt:lpstr>
      <vt:lpstr>mastery and performance goals </vt:lpstr>
      <vt:lpstr>Elliot, Shell, Bouas Henry, and Maier (2005)</vt:lpstr>
      <vt:lpstr>Barron and Harackiewicz (2003) </vt:lpstr>
      <vt:lpstr>Midgley, Kaplan, and Middleton (2001)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Greenway</dc:creator>
  <cp:lastModifiedBy>Charlotte Greenway</cp:lastModifiedBy>
  <cp:revision>1</cp:revision>
  <dcterms:created xsi:type="dcterms:W3CDTF">2024-07-30T16:29:57Z</dcterms:created>
  <dcterms:modified xsi:type="dcterms:W3CDTF">2024-09-02T10:44:49Z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