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959888" cy="327596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BDD62C1-51DE-4F52-A8E1-834D7CBF6EDF}">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1C8BF0-9989-4673-87D1-DD9BFD377E37}" v="4" dt="2020-12-06T15:03:26.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p:scale>
          <a:sx n="25" d="100"/>
          <a:sy n="25" d="100"/>
        </p:scale>
        <p:origin x="384"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lawrence" userId="ff692ab364a713e5" providerId="LiveId" clId="{971C8BF0-9989-4673-87D1-DD9BFD377E37}"/>
    <pc:docChg chg="custSel modSld">
      <pc:chgData name="jake lawrence" userId="ff692ab364a713e5" providerId="LiveId" clId="{971C8BF0-9989-4673-87D1-DD9BFD377E37}" dt="2020-12-06T15:03:51.138" v="192" actId="1076"/>
      <pc:docMkLst>
        <pc:docMk/>
      </pc:docMkLst>
      <pc:sldChg chg="addSp modSp mod">
        <pc:chgData name="jake lawrence" userId="ff692ab364a713e5" providerId="LiveId" clId="{971C8BF0-9989-4673-87D1-DD9BFD377E37}" dt="2020-12-06T15:03:51.138" v="192" actId="1076"/>
        <pc:sldMkLst>
          <pc:docMk/>
          <pc:sldMk cId="2231707484" sldId="256"/>
        </pc:sldMkLst>
        <pc:spChg chg="mod">
          <ac:chgData name="jake lawrence" userId="ff692ab364a713e5" providerId="LiveId" clId="{971C8BF0-9989-4673-87D1-DD9BFD377E37}" dt="2020-12-06T15:03:36.711" v="189" actId="20577"/>
          <ac:spMkLst>
            <pc:docMk/>
            <pc:sldMk cId="2231707484" sldId="256"/>
            <ac:spMk id="8" creationId="{0419F2F7-B34A-4491-B71F-AC4EDE45E1CC}"/>
          </ac:spMkLst>
        </pc:spChg>
        <pc:picChg chg="add mod">
          <ac:chgData name="jake lawrence" userId="ff692ab364a713e5" providerId="LiveId" clId="{971C8BF0-9989-4673-87D1-DD9BFD377E37}" dt="2020-12-06T15:03:51.138" v="192" actId="1076"/>
          <ac:picMkLst>
            <pc:docMk/>
            <pc:sldMk cId="2231707484" sldId="256"/>
            <ac:picMk id="3" creationId="{217E85E3-05E4-4F26-A70F-EB257CA8360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6992" y="5361362"/>
            <a:ext cx="18665905" cy="11405211"/>
          </a:xfrm>
        </p:spPr>
        <p:txBody>
          <a:bodyPr anchor="b"/>
          <a:lstStyle>
            <a:lvl1pPr algn="ctr">
              <a:defRPr sz="14410"/>
            </a:lvl1pPr>
          </a:lstStyle>
          <a:p>
            <a:r>
              <a:rPr lang="en-US"/>
              <a:t>Click to edit Master title style</a:t>
            </a:r>
            <a:endParaRPr lang="en-US" dirty="0"/>
          </a:p>
        </p:txBody>
      </p:sp>
      <p:sp>
        <p:nvSpPr>
          <p:cNvPr id="3" name="Subtitle 2"/>
          <p:cNvSpPr>
            <a:spLocks noGrp="1"/>
          </p:cNvSpPr>
          <p:nvPr>
            <p:ph type="subTitle" idx="1"/>
          </p:nvPr>
        </p:nvSpPr>
        <p:spPr>
          <a:xfrm>
            <a:off x="2744986" y="17206402"/>
            <a:ext cx="16469916" cy="7909330"/>
          </a:xfrm>
        </p:spPr>
        <p:txBody>
          <a:bodyPr/>
          <a:lstStyle>
            <a:lvl1pPr marL="0" indent="0" algn="ctr">
              <a:buNone/>
              <a:defRPr sz="5764"/>
            </a:lvl1pPr>
            <a:lvl2pPr marL="1098012" indent="0" algn="ctr">
              <a:buNone/>
              <a:defRPr sz="4803"/>
            </a:lvl2pPr>
            <a:lvl3pPr marL="2196023" indent="0" algn="ctr">
              <a:buNone/>
              <a:defRPr sz="4323"/>
            </a:lvl3pPr>
            <a:lvl4pPr marL="3294035" indent="0" algn="ctr">
              <a:buNone/>
              <a:defRPr sz="3843"/>
            </a:lvl4pPr>
            <a:lvl5pPr marL="4392046" indent="0" algn="ctr">
              <a:buNone/>
              <a:defRPr sz="3843"/>
            </a:lvl5pPr>
            <a:lvl6pPr marL="5490058" indent="0" algn="ctr">
              <a:buNone/>
              <a:defRPr sz="3843"/>
            </a:lvl6pPr>
            <a:lvl7pPr marL="6588069" indent="0" algn="ctr">
              <a:buNone/>
              <a:defRPr sz="3843"/>
            </a:lvl7pPr>
            <a:lvl8pPr marL="7686081" indent="0" algn="ctr">
              <a:buNone/>
              <a:defRPr sz="3843"/>
            </a:lvl8pPr>
            <a:lvl9pPr marL="8784092" indent="0" algn="ctr">
              <a:buNone/>
              <a:defRPr sz="384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4EA69D-92FE-4C0C-911A-D5546763C42F}"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97142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4EA69D-92FE-4C0C-911A-D5546763C42F}"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3675343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8306" y="8167172"/>
            <a:ext cx="18940403" cy="13627102"/>
          </a:xfrm>
        </p:spPr>
        <p:txBody>
          <a:bodyPr anchor="b"/>
          <a:lstStyle>
            <a:lvl1pPr>
              <a:defRPr sz="14410"/>
            </a:lvl1pPr>
          </a:lstStyle>
          <a:p>
            <a:r>
              <a:rPr lang="en-US"/>
              <a:t>Click to edit Master title style</a:t>
            </a:r>
            <a:endParaRPr lang="en-US" dirty="0"/>
          </a:p>
        </p:txBody>
      </p:sp>
      <p:sp>
        <p:nvSpPr>
          <p:cNvPr id="3" name="Text Placeholder 2"/>
          <p:cNvSpPr>
            <a:spLocks noGrp="1"/>
          </p:cNvSpPr>
          <p:nvPr>
            <p:ph type="body" idx="1"/>
          </p:nvPr>
        </p:nvSpPr>
        <p:spPr>
          <a:xfrm>
            <a:off x="1498306" y="21923192"/>
            <a:ext cx="18940403" cy="7166171"/>
          </a:xfrm>
        </p:spPr>
        <p:txBody>
          <a:bodyPr/>
          <a:lstStyle>
            <a:lvl1pPr marL="0" indent="0">
              <a:buNone/>
              <a:defRPr sz="5764">
                <a:solidFill>
                  <a:schemeClr val="tx1"/>
                </a:solidFill>
              </a:defRPr>
            </a:lvl1pPr>
            <a:lvl2pPr marL="1098012" indent="0">
              <a:buNone/>
              <a:defRPr sz="4803">
                <a:solidFill>
                  <a:schemeClr val="tx1">
                    <a:tint val="75000"/>
                  </a:schemeClr>
                </a:solidFill>
              </a:defRPr>
            </a:lvl2pPr>
            <a:lvl3pPr marL="2196023" indent="0">
              <a:buNone/>
              <a:defRPr sz="4323">
                <a:solidFill>
                  <a:schemeClr val="tx1">
                    <a:tint val="75000"/>
                  </a:schemeClr>
                </a:solidFill>
              </a:defRPr>
            </a:lvl3pPr>
            <a:lvl4pPr marL="3294035" indent="0">
              <a:buNone/>
              <a:defRPr sz="3843">
                <a:solidFill>
                  <a:schemeClr val="tx1">
                    <a:tint val="75000"/>
                  </a:schemeClr>
                </a:solidFill>
              </a:defRPr>
            </a:lvl4pPr>
            <a:lvl5pPr marL="4392046" indent="0">
              <a:buNone/>
              <a:defRPr sz="3843">
                <a:solidFill>
                  <a:schemeClr val="tx1">
                    <a:tint val="75000"/>
                  </a:schemeClr>
                </a:solidFill>
              </a:defRPr>
            </a:lvl5pPr>
            <a:lvl6pPr marL="5490058" indent="0">
              <a:buNone/>
              <a:defRPr sz="3843">
                <a:solidFill>
                  <a:schemeClr val="tx1">
                    <a:tint val="75000"/>
                  </a:schemeClr>
                </a:solidFill>
              </a:defRPr>
            </a:lvl6pPr>
            <a:lvl7pPr marL="6588069" indent="0">
              <a:buNone/>
              <a:defRPr sz="3843">
                <a:solidFill>
                  <a:schemeClr val="tx1">
                    <a:tint val="75000"/>
                  </a:schemeClr>
                </a:solidFill>
              </a:defRPr>
            </a:lvl7pPr>
            <a:lvl8pPr marL="7686081" indent="0">
              <a:buNone/>
              <a:defRPr sz="3843">
                <a:solidFill>
                  <a:schemeClr val="tx1">
                    <a:tint val="75000"/>
                  </a:schemeClr>
                </a:solidFill>
              </a:defRPr>
            </a:lvl8pPr>
            <a:lvl9pPr marL="8784092" indent="0">
              <a:buNone/>
              <a:defRPr sz="38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4EA69D-92FE-4C0C-911A-D5546763C42F}"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4146868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09743" y="8720740"/>
            <a:ext cx="9332952" cy="20785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117194" y="8720740"/>
            <a:ext cx="9332952" cy="20785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4EA69D-92FE-4C0C-911A-D5546763C42F}"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3065177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2603" y="1744155"/>
            <a:ext cx="18940403" cy="633201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12605" y="8030666"/>
            <a:ext cx="9290060" cy="3935706"/>
          </a:xfrm>
        </p:spPr>
        <p:txBody>
          <a:bodyPr anchor="b"/>
          <a:lstStyle>
            <a:lvl1pPr marL="0" indent="0">
              <a:buNone/>
              <a:defRPr sz="5764" b="1"/>
            </a:lvl1pPr>
            <a:lvl2pPr marL="1098012" indent="0">
              <a:buNone/>
              <a:defRPr sz="4803" b="1"/>
            </a:lvl2pPr>
            <a:lvl3pPr marL="2196023" indent="0">
              <a:buNone/>
              <a:defRPr sz="4323" b="1"/>
            </a:lvl3pPr>
            <a:lvl4pPr marL="3294035" indent="0">
              <a:buNone/>
              <a:defRPr sz="3843" b="1"/>
            </a:lvl4pPr>
            <a:lvl5pPr marL="4392046" indent="0">
              <a:buNone/>
              <a:defRPr sz="3843" b="1"/>
            </a:lvl5pPr>
            <a:lvl6pPr marL="5490058" indent="0">
              <a:buNone/>
              <a:defRPr sz="3843" b="1"/>
            </a:lvl6pPr>
            <a:lvl7pPr marL="6588069" indent="0">
              <a:buNone/>
              <a:defRPr sz="3843" b="1"/>
            </a:lvl7pPr>
            <a:lvl8pPr marL="7686081" indent="0">
              <a:buNone/>
              <a:defRPr sz="3843" b="1"/>
            </a:lvl8pPr>
            <a:lvl9pPr marL="8784092" indent="0">
              <a:buNone/>
              <a:defRPr sz="3843" b="1"/>
            </a:lvl9pPr>
          </a:lstStyle>
          <a:p>
            <a:pPr lvl="0"/>
            <a:r>
              <a:rPr lang="en-US"/>
              <a:t>Click to edit Master text styles</a:t>
            </a:r>
          </a:p>
        </p:txBody>
      </p:sp>
      <p:sp>
        <p:nvSpPr>
          <p:cNvPr id="4" name="Content Placeholder 3"/>
          <p:cNvSpPr>
            <a:spLocks noGrp="1"/>
          </p:cNvSpPr>
          <p:nvPr>
            <p:ph sz="half" idx="2"/>
          </p:nvPr>
        </p:nvSpPr>
        <p:spPr>
          <a:xfrm>
            <a:off x="1512605" y="11966372"/>
            <a:ext cx="9290060" cy="1760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117194" y="8030666"/>
            <a:ext cx="9335813" cy="3935706"/>
          </a:xfrm>
        </p:spPr>
        <p:txBody>
          <a:bodyPr anchor="b"/>
          <a:lstStyle>
            <a:lvl1pPr marL="0" indent="0">
              <a:buNone/>
              <a:defRPr sz="5764" b="1"/>
            </a:lvl1pPr>
            <a:lvl2pPr marL="1098012" indent="0">
              <a:buNone/>
              <a:defRPr sz="4803" b="1"/>
            </a:lvl2pPr>
            <a:lvl3pPr marL="2196023" indent="0">
              <a:buNone/>
              <a:defRPr sz="4323" b="1"/>
            </a:lvl3pPr>
            <a:lvl4pPr marL="3294035" indent="0">
              <a:buNone/>
              <a:defRPr sz="3843" b="1"/>
            </a:lvl4pPr>
            <a:lvl5pPr marL="4392046" indent="0">
              <a:buNone/>
              <a:defRPr sz="3843" b="1"/>
            </a:lvl5pPr>
            <a:lvl6pPr marL="5490058" indent="0">
              <a:buNone/>
              <a:defRPr sz="3843" b="1"/>
            </a:lvl6pPr>
            <a:lvl7pPr marL="6588069" indent="0">
              <a:buNone/>
              <a:defRPr sz="3843" b="1"/>
            </a:lvl7pPr>
            <a:lvl8pPr marL="7686081" indent="0">
              <a:buNone/>
              <a:defRPr sz="3843" b="1"/>
            </a:lvl8pPr>
            <a:lvl9pPr marL="8784092" indent="0">
              <a:buNone/>
              <a:defRPr sz="3843" b="1"/>
            </a:lvl9pPr>
          </a:lstStyle>
          <a:p>
            <a:pPr lvl="0"/>
            <a:r>
              <a:rPr lang="en-US"/>
              <a:t>Click to edit Master text styles</a:t>
            </a:r>
          </a:p>
        </p:txBody>
      </p:sp>
      <p:sp>
        <p:nvSpPr>
          <p:cNvPr id="6" name="Content Placeholder 5"/>
          <p:cNvSpPr>
            <a:spLocks noGrp="1"/>
          </p:cNvSpPr>
          <p:nvPr>
            <p:ph sz="quarter" idx="4"/>
          </p:nvPr>
        </p:nvSpPr>
        <p:spPr>
          <a:xfrm>
            <a:off x="11117194" y="11966372"/>
            <a:ext cx="9335813" cy="1760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4EA69D-92FE-4C0C-911A-D5546763C42F}" type="datetimeFigureOut">
              <a:rPr lang="en-GB" smtClean="0"/>
              <a:t>06/12/2020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1779512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4EA69D-92FE-4C0C-911A-D5546763C42F}" type="datetimeFigureOut">
              <a:rPr lang="en-GB" smtClean="0"/>
              <a:t>06/12/2020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3055936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4EA69D-92FE-4C0C-911A-D5546763C42F}" type="datetimeFigureOut">
              <a:rPr lang="en-GB" smtClean="0"/>
              <a:t>06/12/2020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3735677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2603" y="2183977"/>
            <a:ext cx="7082635" cy="7643918"/>
          </a:xfrm>
        </p:spPr>
        <p:txBody>
          <a:bodyPr anchor="b"/>
          <a:lstStyle>
            <a:lvl1pPr>
              <a:defRPr sz="7685"/>
            </a:lvl1pPr>
          </a:lstStyle>
          <a:p>
            <a:r>
              <a:rPr lang="en-US"/>
              <a:t>Click to edit Master title style</a:t>
            </a:r>
            <a:endParaRPr lang="en-US" dirty="0"/>
          </a:p>
        </p:txBody>
      </p:sp>
      <p:sp>
        <p:nvSpPr>
          <p:cNvPr id="3" name="Content Placeholder 2"/>
          <p:cNvSpPr>
            <a:spLocks noGrp="1"/>
          </p:cNvSpPr>
          <p:nvPr>
            <p:ph idx="1"/>
          </p:nvPr>
        </p:nvSpPr>
        <p:spPr>
          <a:xfrm>
            <a:off x="9335813" y="4716790"/>
            <a:ext cx="11117193" cy="23280585"/>
          </a:xfrm>
        </p:spPr>
        <p:txBody>
          <a:bodyPr/>
          <a:lstStyle>
            <a:lvl1pPr>
              <a:defRPr sz="7685"/>
            </a:lvl1pPr>
            <a:lvl2pPr>
              <a:defRPr sz="6724"/>
            </a:lvl2pPr>
            <a:lvl3pPr>
              <a:defRPr sz="5764"/>
            </a:lvl3pPr>
            <a:lvl4pPr>
              <a:defRPr sz="4803"/>
            </a:lvl4pPr>
            <a:lvl5pPr>
              <a:defRPr sz="4803"/>
            </a:lvl5pPr>
            <a:lvl6pPr>
              <a:defRPr sz="4803"/>
            </a:lvl6pPr>
            <a:lvl7pPr>
              <a:defRPr sz="4803"/>
            </a:lvl7pPr>
            <a:lvl8pPr>
              <a:defRPr sz="4803"/>
            </a:lvl8pPr>
            <a:lvl9pPr>
              <a:defRPr sz="480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2603" y="9827895"/>
            <a:ext cx="7082635" cy="18207391"/>
          </a:xfrm>
        </p:spPr>
        <p:txBody>
          <a:bodyPr/>
          <a:lstStyle>
            <a:lvl1pPr marL="0" indent="0">
              <a:buNone/>
              <a:defRPr sz="3843"/>
            </a:lvl1pPr>
            <a:lvl2pPr marL="1098012" indent="0">
              <a:buNone/>
              <a:defRPr sz="3362"/>
            </a:lvl2pPr>
            <a:lvl3pPr marL="2196023" indent="0">
              <a:buNone/>
              <a:defRPr sz="2882"/>
            </a:lvl3pPr>
            <a:lvl4pPr marL="3294035" indent="0">
              <a:buNone/>
              <a:defRPr sz="2402"/>
            </a:lvl4pPr>
            <a:lvl5pPr marL="4392046" indent="0">
              <a:buNone/>
              <a:defRPr sz="2402"/>
            </a:lvl5pPr>
            <a:lvl6pPr marL="5490058" indent="0">
              <a:buNone/>
              <a:defRPr sz="2402"/>
            </a:lvl6pPr>
            <a:lvl7pPr marL="6588069" indent="0">
              <a:buNone/>
              <a:defRPr sz="2402"/>
            </a:lvl7pPr>
            <a:lvl8pPr marL="7686081" indent="0">
              <a:buNone/>
              <a:defRPr sz="2402"/>
            </a:lvl8pPr>
            <a:lvl9pPr marL="8784092" indent="0">
              <a:buNone/>
              <a:defRPr sz="2402"/>
            </a:lvl9pPr>
          </a:lstStyle>
          <a:p>
            <a:pPr lvl="0"/>
            <a:r>
              <a:rPr lang="en-US"/>
              <a:t>Click to edit Master text styles</a:t>
            </a:r>
          </a:p>
        </p:txBody>
      </p:sp>
      <p:sp>
        <p:nvSpPr>
          <p:cNvPr id="5" name="Date Placeholder 4"/>
          <p:cNvSpPr>
            <a:spLocks noGrp="1"/>
          </p:cNvSpPr>
          <p:nvPr>
            <p:ph type="dt" sz="half" idx="10"/>
          </p:nvPr>
        </p:nvSpPr>
        <p:spPr/>
        <p:txBody>
          <a:bodyPr/>
          <a:lstStyle/>
          <a:p>
            <a:fld id="{404EA69D-92FE-4C0C-911A-D5546763C42F}"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4293868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2603" y="2183977"/>
            <a:ext cx="7082635" cy="7643918"/>
          </a:xfrm>
        </p:spPr>
        <p:txBody>
          <a:bodyPr anchor="b"/>
          <a:lstStyle>
            <a:lvl1pPr>
              <a:defRPr sz="7685"/>
            </a:lvl1pPr>
          </a:lstStyle>
          <a:p>
            <a:r>
              <a:rPr lang="en-US"/>
              <a:t>Click to edit Master title style</a:t>
            </a:r>
            <a:endParaRPr lang="en-US" dirty="0"/>
          </a:p>
        </p:txBody>
      </p:sp>
      <p:sp>
        <p:nvSpPr>
          <p:cNvPr id="3" name="Picture Placeholder 2"/>
          <p:cNvSpPr>
            <a:spLocks noGrp="1" noChangeAspect="1"/>
          </p:cNvSpPr>
          <p:nvPr>
            <p:ph type="pic" idx="1"/>
          </p:nvPr>
        </p:nvSpPr>
        <p:spPr>
          <a:xfrm>
            <a:off x="9335813" y="4716790"/>
            <a:ext cx="11117193" cy="23280585"/>
          </a:xfrm>
        </p:spPr>
        <p:txBody>
          <a:bodyPr anchor="t"/>
          <a:lstStyle>
            <a:lvl1pPr marL="0" indent="0">
              <a:buNone/>
              <a:defRPr sz="7685"/>
            </a:lvl1pPr>
            <a:lvl2pPr marL="1098012" indent="0">
              <a:buNone/>
              <a:defRPr sz="6724"/>
            </a:lvl2pPr>
            <a:lvl3pPr marL="2196023" indent="0">
              <a:buNone/>
              <a:defRPr sz="5764"/>
            </a:lvl3pPr>
            <a:lvl4pPr marL="3294035" indent="0">
              <a:buNone/>
              <a:defRPr sz="4803"/>
            </a:lvl4pPr>
            <a:lvl5pPr marL="4392046" indent="0">
              <a:buNone/>
              <a:defRPr sz="4803"/>
            </a:lvl5pPr>
            <a:lvl6pPr marL="5490058" indent="0">
              <a:buNone/>
              <a:defRPr sz="4803"/>
            </a:lvl6pPr>
            <a:lvl7pPr marL="6588069" indent="0">
              <a:buNone/>
              <a:defRPr sz="4803"/>
            </a:lvl7pPr>
            <a:lvl8pPr marL="7686081" indent="0">
              <a:buNone/>
              <a:defRPr sz="4803"/>
            </a:lvl8pPr>
            <a:lvl9pPr marL="8784092" indent="0">
              <a:buNone/>
              <a:defRPr sz="4803"/>
            </a:lvl9pPr>
          </a:lstStyle>
          <a:p>
            <a:r>
              <a:rPr lang="en-US"/>
              <a:t>Click icon to add picture</a:t>
            </a:r>
            <a:endParaRPr lang="en-US" dirty="0"/>
          </a:p>
        </p:txBody>
      </p:sp>
      <p:sp>
        <p:nvSpPr>
          <p:cNvPr id="4" name="Text Placeholder 3"/>
          <p:cNvSpPr>
            <a:spLocks noGrp="1"/>
          </p:cNvSpPr>
          <p:nvPr>
            <p:ph type="body" sz="half" idx="2"/>
          </p:nvPr>
        </p:nvSpPr>
        <p:spPr>
          <a:xfrm>
            <a:off x="1512603" y="9827895"/>
            <a:ext cx="7082635" cy="18207391"/>
          </a:xfrm>
        </p:spPr>
        <p:txBody>
          <a:bodyPr/>
          <a:lstStyle>
            <a:lvl1pPr marL="0" indent="0">
              <a:buNone/>
              <a:defRPr sz="3843"/>
            </a:lvl1pPr>
            <a:lvl2pPr marL="1098012" indent="0">
              <a:buNone/>
              <a:defRPr sz="3362"/>
            </a:lvl2pPr>
            <a:lvl3pPr marL="2196023" indent="0">
              <a:buNone/>
              <a:defRPr sz="2882"/>
            </a:lvl3pPr>
            <a:lvl4pPr marL="3294035" indent="0">
              <a:buNone/>
              <a:defRPr sz="2402"/>
            </a:lvl4pPr>
            <a:lvl5pPr marL="4392046" indent="0">
              <a:buNone/>
              <a:defRPr sz="2402"/>
            </a:lvl5pPr>
            <a:lvl6pPr marL="5490058" indent="0">
              <a:buNone/>
              <a:defRPr sz="2402"/>
            </a:lvl6pPr>
            <a:lvl7pPr marL="6588069" indent="0">
              <a:buNone/>
              <a:defRPr sz="2402"/>
            </a:lvl7pPr>
            <a:lvl8pPr marL="7686081" indent="0">
              <a:buNone/>
              <a:defRPr sz="2402"/>
            </a:lvl8pPr>
            <a:lvl9pPr marL="8784092" indent="0">
              <a:buNone/>
              <a:defRPr sz="2402"/>
            </a:lvl9pPr>
          </a:lstStyle>
          <a:p>
            <a:pPr lvl="0"/>
            <a:r>
              <a:rPr lang="en-US"/>
              <a:t>Click to edit Master text styles</a:t>
            </a:r>
          </a:p>
        </p:txBody>
      </p:sp>
      <p:sp>
        <p:nvSpPr>
          <p:cNvPr id="5" name="Date Placeholder 4"/>
          <p:cNvSpPr>
            <a:spLocks noGrp="1"/>
          </p:cNvSpPr>
          <p:nvPr>
            <p:ph type="dt" sz="half" idx="10"/>
          </p:nvPr>
        </p:nvSpPr>
        <p:spPr/>
        <p:txBody>
          <a:bodyPr/>
          <a:lstStyle/>
          <a:p>
            <a:fld id="{404EA69D-92FE-4C0C-911A-D5546763C42F}"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1805362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4EA69D-92FE-4C0C-911A-D5546763C42F}"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1313594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15046" y="1744148"/>
            <a:ext cx="4735101" cy="2776228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09743" y="1744148"/>
            <a:ext cx="13930804" cy="277622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4EA69D-92FE-4C0C-911A-D5546763C42F}"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3B89B5-118F-47CF-B3DE-D95D34BA7EC5}" type="slidenum">
              <a:rPr lang="en-GB" smtClean="0"/>
              <a:t>‹#›</a:t>
            </a:fld>
            <a:endParaRPr lang="en-GB"/>
          </a:p>
        </p:txBody>
      </p:sp>
    </p:spTree>
    <p:extLst>
      <p:ext uri="{BB962C8B-B14F-4D97-AF65-F5344CB8AC3E}">
        <p14:creationId xmlns:p14="http://schemas.microsoft.com/office/powerpoint/2010/main" val="1439961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9743" y="1744155"/>
            <a:ext cx="18940403" cy="633201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09743" y="8720740"/>
            <a:ext cx="18940403" cy="2078569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09742" y="30363349"/>
            <a:ext cx="4940975" cy="1744148"/>
          </a:xfrm>
          <a:prstGeom prst="rect">
            <a:avLst/>
          </a:prstGeom>
        </p:spPr>
        <p:txBody>
          <a:bodyPr vert="horz" lIns="91440" tIns="45720" rIns="91440" bIns="45720" rtlCol="0" anchor="ctr"/>
          <a:lstStyle>
            <a:lvl1pPr algn="l">
              <a:defRPr sz="2882">
                <a:solidFill>
                  <a:schemeClr val="tx1">
                    <a:tint val="75000"/>
                  </a:schemeClr>
                </a:solidFill>
              </a:defRPr>
            </a:lvl1pPr>
          </a:lstStyle>
          <a:p>
            <a:fld id="{404EA69D-92FE-4C0C-911A-D5546763C42F}" type="datetimeFigureOut">
              <a:rPr lang="en-GB" smtClean="0"/>
              <a:t>06/12/2020</a:t>
            </a:fld>
            <a:endParaRPr lang="en-GB"/>
          </a:p>
        </p:txBody>
      </p:sp>
      <p:sp>
        <p:nvSpPr>
          <p:cNvPr id="5" name="Footer Placeholder 4"/>
          <p:cNvSpPr>
            <a:spLocks noGrp="1"/>
          </p:cNvSpPr>
          <p:nvPr>
            <p:ph type="ftr" sz="quarter" idx="3"/>
          </p:nvPr>
        </p:nvSpPr>
        <p:spPr>
          <a:xfrm>
            <a:off x="7274213" y="30363349"/>
            <a:ext cx="7411462" cy="1744148"/>
          </a:xfrm>
          <a:prstGeom prst="rect">
            <a:avLst/>
          </a:prstGeom>
        </p:spPr>
        <p:txBody>
          <a:bodyPr vert="horz" lIns="91440" tIns="45720" rIns="91440" bIns="45720" rtlCol="0" anchor="ctr"/>
          <a:lstStyle>
            <a:lvl1pPr algn="ctr">
              <a:defRPr sz="288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509171" y="30363349"/>
            <a:ext cx="4940975" cy="1744148"/>
          </a:xfrm>
          <a:prstGeom prst="rect">
            <a:avLst/>
          </a:prstGeom>
        </p:spPr>
        <p:txBody>
          <a:bodyPr vert="horz" lIns="91440" tIns="45720" rIns="91440" bIns="45720" rtlCol="0" anchor="ctr"/>
          <a:lstStyle>
            <a:lvl1pPr algn="r">
              <a:defRPr sz="2882">
                <a:solidFill>
                  <a:schemeClr val="tx1">
                    <a:tint val="75000"/>
                  </a:schemeClr>
                </a:solidFill>
              </a:defRPr>
            </a:lvl1pPr>
          </a:lstStyle>
          <a:p>
            <a:fld id="{033B89B5-118F-47CF-B3DE-D95D34BA7EC5}" type="slidenum">
              <a:rPr lang="en-GB" smtClean="0"/>
              <a:t>‹#›</a:t>
            </a:fld>
            <a:endParaRPr lang="en-GB"/>
          </a:p>
        </p:txBody>
      </p:sp>
    </p:spTree>
    <p:extLst>
      <p:ext uri="{BB962C8B-B14F-4D97-AF65-F5344CB8AC3E}">
        <p14:creationId xmlns:p14="http://schemas.microsoft.com/office/powerpoint/2010/main" val="2562028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96023" rtl="0" eaLnBrk="1" latinLnBrk="0" hangingPunct="1">
        <a:lnSpc>
          <a:spcPct val="90000"/>
        </a:lnSpc>
        <a:spcBef>
          <a:spcPct val="0"/>
        </a:spcBef>
        <a:buNone/>
        <a:defRPr sz="10567" kern="1200">
          <a:solidFill>
            <a:schemeClr val="tx1"/>
          </a:solidFill>
          <a:latin typeface="+mj-lt"/>
          <a:ea typeface="+mj-ea"/>
          <a:cs typeface="+mj-cs"/>
        </a:defRPr>
      </a:lvl1pPr>
    </p:titleStyle>
    <p:bodyStyle>
      <a:lvl1pPr marL="549006" indent="-549006" algn="l" defTabSz="2196023" rtl="0" eaLnBrk="1" latinLnBrk="0" hangingPunct="1">
        <a:lnSpc>
          <a:spcPct val="90000"/>
        </a:lnSpc>
        <a:spcBef>
          <a:spcPts val="2402"/>
        </a:spcBef>
        <a:buFont typeface="Arial" panose="020B0604020202020204" pitchFamily="34" charset="0"/>
        <a:buChar char="•"/>
        <a:defRPr sz="6724" kern="1200">
          <a:solidFill>
            <a:schemeClr val="tx1"/>
          </a:solidFill>
          <a:latin typeface="+mn-lt"/>
          <a:ea typeface="+mn-ea"/>
          <a:cs typeface="+mn-cs"/>
        </a:defRPr>
      </a:lvl1pPr>
      <a:lvl2pPr marL="1647017" indent="-549006" algn="l" defTabSz="2196023" rtl="0" eaLnBrk="1" latinLnBrk="0" hangingPunct="1">
        <a:lnSpc>
          <a:spcPct val="90000"/>
        </a:lnSpc>
        <a:spcBef>
          <a:spcPts val="1201"/>
        </a:spcBef>
        <a:buFont typeface="Arial" panose="020B0604020202020204" pitchFamily="34" charset="0"/>
        <a:buChar char="•"/>
        <a:defRPr sz="5764" kern="1200">
          <a:solidFill>
            <a:schemeClr val="tx1"/>
          </a:solidFill>
          <a:latin typeface="+mn-lt"/>
          <a:ea typeface="+mn-ea"/>
          <a:cs typeface="+mn-cs"/>
        </a:defRPr>
      </a:lvl2pPr>
      <a:lvl3pPr marL="2745029" indent="-549006" algn="l" defTabSz="2196023" rtl="0" eaLnBrk="1" latinLnBrk="0" hangingPunct="1">
        <a:lnSpc>
          <a:spcPct val="90000"/>
        </a:lnSpc>
        <a:spcBef>
          <a:spcPts val="1201"/>
        </a:spcBef>
        <a:buFont typeface="Arial" panose="020B0604020202020204" pitchFamily="34" charset="0"/>
        <a:buChar char="•"/>
        <a:defRPr sz="4803" kern="1200">
          <a:solidFill>
            <a:schemeClr val="tx1"/>
          </a:solidFill>
          <a:latin typeface="+mn-lt"/>
          <a:ea typeface="+mn-ea"/>
          <a:cs typeface="+mn-cs"/>
        </a:defRPr>
      </a:lvl3pPr>
      <a:lvl4pPr marL="3843040"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4pPr>
      <a:lvl5pPr marL="4941052"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5pPr>
      <a:lvl6pPr marL="6039063"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6pPr>
      <a:lvl7pPr marL="7137075"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7pPr>
      <a:lvl8pPr marL="8235086"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8pPr>
      <a:lvl9pPr marL="9333098"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9pPr>
    </p:bodyStyle>
    <p:otherStyle>
      <a:defPPr>
        <a:defRPr lang="en-US"/>
      </a:defPPr>
      <a:lvl1pPr marL="0" algn="l" defTabSz="2196023" rtl="0" eaLnBrk="1" latinLnBrk="0" hangingPunct="1">
        <a:defRPr sz="4323" kern="1200">
          <a:solidFill>
            <a:schemeClr val="tx1"/>
          </a:solidFill>
          <a:latin typeface="+mn-lt"/>
          <a:ea typeface="+mn-ea"/>
          <a:cs typeface="+mn-cs"/>
        </a:defRPr>
      </a:lvl1pPr>
      <a:lvl2pPr marL="1098012" algn="l" defTabSz="2196023" rtl="0" eaLnBrk="1" latinLnBrk="0" hangingPunct="1">
        <a:defRPr sz="4323" kern="1200">
          <a:solidFill>
            <a:schemeClr val="tx1"/>
          </a:solidFill>
          <a:latin typeface="+mn-lt"/>
          <a:ea typeface="+mn-ea"/>
          <a:cs typeface="+mn-cs"/>
        </a:defRPr>
      </a:lvl2pPr>
      <a:lvl3pPr marL="2196023" algn="l" defTabSz="2196023" rtl="0" eaLnBrk="1" latinLnBrk="0" hangingPunct="1">
        <a:defRPr sz="4323" kern="1200">
          <a:solidFill>
            <a:schemeClr val="tx1"/>
          </a:solidFill>
          <a:latin typeface="+mn-lt"/>
          <a:ea typeface="+mn-ea"/>
          <a:cs typeface="+mn-cs"/>
        </a:defRPr>
      </a:lvl3pPr>
      <a:lvl4pPr marL="3294035" algn="l" defTabSz="2196023" rtl="0" eaLnBrk="1" latinLnBrk="0" hangingPunct="1">
        <a:defRPr sz="4323" kern="1200">
          <a:solidFill>
            <a:schemeClr val="tx1"/>
          </a:solidFill>
          <a:latin typeface="+mn-lt"/>
          <a:ea typeface="+mn-ea"/>
          <a:cs typeface="+mn-cs"/>
        </a:defRPr>
      </a:lvl4pPr>
      <a:lvl5pPr marL="4392046" algn="l" defTabSz="2196023" rtl="0" eaLnBrk="1" latinLnBrk="0" hangingPunct="1">
        <a:defRPr sz="4323" kern="1200">
          <a:solidFill>
            <a:schemeClr val="tx1"/>
          </a:solidFill>
          <a:latin typeface="+mn-lt"/>
          <a:ea typeface="+mn-ea"/>
          <a:cs typeface="+mn-cs"/>
        </a:defRPr>
      </a:lvl5pPr>
      <a:lvl6pPr marL="5490058" algn="l" defTabSz="2196023" rtl="0" eaLnBrk="1" latinLnBrk="0" hangingPunct="1">
        <a:defRPr sz="4323" kern="1200">
          <a:solidFill>
            <a:schemeClr val="tx1"/>
          </a:solidFill>
          <a:latin typeface="+mn-lt"/>
          <a:ea typeface="+mn-ea"/>
          <a:cs typeface="+mn-cs"/>
        </a:defRPr>
      </a:lvl6pPr>
      <a:lvl7pPr marL="6588069" algn="l" defTabSz="2196023" rtl="0" eaLnBrk="1" latinLnBrk="0" hangingPunct="1">
        <a:defRPr sz="4323" kern="1200">
          <a:solidFill>
            <a:schemeClr val="tx1"/>
          </a:solidFill>
          <a:latin typeface="+mn-lt"/>
          <a:ea typeface="+mn-ea"/>
          <a:cs typeface="+mn-cs"/>
        </a:defRPr>
      </a:lvl7pPr>
      <a:lvl8pPr marL="7686081" algn="l" defTabSz="2196023" rtl="0" eaLnBrk="1" latinLnBrk="0" hangingPunct="1">
        <a:defRPr sz="4323" kern="1200">
          <a:solidFill>
            <a:schemeClr val="tx1"/>
          </a:solidFill>
          <a:latin typeface="+mn-lt"/>
          <a:ea typeface="+mn-ea"/>
          <a:cs typeface="+mn-cs"/>
        </a:defRPr>
      </a:lvl8pPr>
      <a:lvl9pPr marL="8784092" algn="l" defTabSz="2196023" rtl="0" eaLnBrk="1" latinLnBrk="0" hangingPunct="1">
        <a:defRPr sz="43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buildyourownracecar.com/race-car-aerodynamics-basics-and-design/" TargetMode="External"/><Relationship Id="rId7" Type="http://schemas.openxmlformats.org/officeDocument/2006/relationships/image" Target="../media/image3.gi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jpg"/><Relationship Id="rId10" Type="http://schemas.openxmlformats.org/officeDocument/2006/relationships/image" Target="../media/image6.jpeg"/><Relationship Id="rId4" Type="http://schemas.openxmlformats.org/officeDocument/2006/relationships/hyperlink" Target="http://hyperphysics.phy-astr.gsu.edu/hbase/pber.html" TargetMode="External"/><Relationship Id="rId9" Type="http://schemas.openxmlformats.org/officeDocument/2006/relationships/image" Target="../media/image5.jf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8A6FFEEE-23AC-4539-92A0-113C13156988}"/>
                  </a:ext>
                </a:extLst>
              </p:cNvPr>
              <p:cNvSpPr txBox="1"/>
              <p:nvPr/>
            </p:nvSpPr>
            <p:spPr>
              <a:xfrm>
                <a:off x="304800" y="6840000"/>
                <a:ext cx="7020000" cy="24560570"/>
              </a:xfrm>
              <a:prstGeom prst="rect">
                <a:avLst/>
              </a:prstGeom>
              <a:noFill/>
              <a:ln>
                <a:solidFill>
                  <a:schemeClr val="accent1"/>
                </a:solidFill>
              </a:ln>
            </p:spPr>
            <p:txBody>
              <a:bodyPr wrap="square" rtlCol="0">
                <a:spAutoFit/>
              </a:bodyPr>
              <a:lstStyle/>
              <a:p>
                <a:pPr algn="l">
                  <a:spcBef>
                    <a:spcPts val="1200"/>
                  </a:spcBef>
                </a:pPr>
                <a:r>
                  <a:rPr lang="en-GB" sz="3600" b="1" dirty="0">
                    <a:effectLst/>
                    <a:latin typeface="Arial" panose="020B0604020202020204" pitchFamily="34" charset="0"/>
                    <a:ea typeface="Calibri" panose="020F0502020204030204" pitchFamily="34" charset="0"/>
                    <a:cs typeface="Arial" panose="020B0604020202020204" pitchFamily="34" charset="0"/>
                  </a:rPr>
                  <a:t>Introduction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Aerodynamics is extremely important to success in motorsport. Drag efficiency and negative lift production has a drastic impact on the competitiveness of a vehicle.</a:t>
                </a: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Basic aerodynamic devices such as wings, undertrays, diffusers and split element wings will be discussed, as well as the principles on which they function.</a:t>
                </a:r>
              </a:p>
              <a:p>
                <a:pPr algn="l">
                  <a:spcBef>
                    <a:spcPts val="1200"/>
                  </a:spcBef>
                </a:pPr>
                <a:r>
                  <a:rPr lang="en-GB" sz="3600" b="1" dirty="0">
                    <a:effectLst/>
                    <a:latin typeface="Arial" panose="020B0604020202020204" pitchFamily="34" charset="0"/>
                    <a:ea typeface="Calibri" panose="020F0502020204030204" pitchFamily="34" charset="0"/>
                    <a:cs typeface="Arial" panose="020B0604020202020204" pitchFamily="34" charset="0"/>
                  </a:rPr>
                  <a:t>Background</a:t>
                </a: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At its core aerodynamics is the study of manipulating airflow around the body of a vehicle in order to influence its velocity and therefore control the pressure being applied to the vehicles body.</a:t>
                </a: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This is important in motorsports as the benefits of the can include a reduction in drag force leading to a higher achievable top speed. As well as counteracting the lift forces produced or the production of negative lift, both of which lead to improved stability at high speeds and an increase in cornering speeds.</a:t>
                </a:r>
              </a:p>
              <a:p>
                <a:pPr algn="l">
                  <a:spcBef>
                    <a:spcPts val="1200"/>
                  </a:spcBef>
                </a:pPr>
                <a:r>
                  <a:rPr lang="en-GB" sz="2800" b="1" dirty="0">
                    <a:effectLst/>
                    <a:latin typeface="Arial" panose="020B0604020202020204" pitchFamily="34" charset="0"/>
                    <a:ea typeface="Calibri" panose="020F0502020204030204" pitchFamily="34" charset="0"/>
                    <a:cs typeface="Arial" panose="020B0604020202020204" pitchFamily="34" charset="0"/>
                  </a:rPr>
                  <a:t>Bernoulli’s equation</a:t>
                </a:r>
                <a:r>
                  <a:rPr lang="en-GB" sz="2800" dirty="0">
                    <a:effectLst/>
                    <a:latin typeface="Arial" panose="020B0604020202020204" pitchFamily="34" charset="0"/>
                    <a:ea typeface="Calibri" panose="020F0502020204030204" pitchFamily="34" charset="0"/>
                    <a:cs typeface="Arial" panose="020B0604020202020204" pitchFamily="34" charset="0"/>
                  </a:rPr>
                  <a:t>, Figure 1, shows how we can manipulate velocity in order to manipulate pressure. Tim Tudor (2020) described in his lecture how pressure and velocity are proportional to each other, as velocity decreases pressure will increase and vice versa in order to equalise the energy density of the system.</a:t>
                </a:r>
              </a:p>
              <a:p>
                <a:pPr algn="l">
                  <a:spcBef>
                    <a:spcPts val="1200"/>
                  </a:spcBef>
                </a:pPr>
                <a:r>
                  <a:rPr lang="en-GB" sz="2800" b="1" dirty="0">
                    <a:effectLst/>
                    <a:latin typeface="Arial" panose="020B0604020202020204" pitchFamily="34" charset="0"/>
                    <a:ea typeface="Calibri" panose="020F0502020204030204" pitchFamily="34" charset="0"/>
                    <a:cs typeface="Arial" panose="020B0604020202020204" pitchFamily="34" charset="0"/>
                  </a:rPr>
                  <a:t>Drag force </a:t>
                </a:r>
                <a:r>
                  <a:rPr lang="en-GB" sz="2800" dirty="0">
                    <a:effectLst/>
                    <a:latin typeface="Arial" panose="020B0604020202020204" pitchFamily="34" charset="0"/>
                    <a:ea typeface="Calibri" panose="020F0502020204030204" pitchFamily="34" charset="0"/>
                    <a:cs typeface="Arial" panose="020B0604020202020204" pitchFamily="34" charset="0"/>
                  </a:rPr>
                  <a:t>is calculated using the equation shown below. </a:t>
                </a:r>
                <a:endParaRPr lang="en-GB" sz="2800" i="1" dirty="0">
                  <a:effectLst/>
                  <a:latin typeface="Cambria Math" panose="02040503050406030204" pitchFamily="18" charset="0"/>
                  <a:ea typeface="Calibri" panose="020F0502020204030204" pitchFamily="34" charset="0"/>
                  <a:cs typeface="Times New Roman" panose="02020603050405020304" pitchFamily="18" charset="0"/>
                </a:endParaRPr>
              </a:p>
              <a:p>
                <a:pPr algn="ctr">
                  <a:spcBef>
                    <a:spcPts val="1200"/>
                  </a:spcBef>
                </a:pPr>
                <a14:m>
                  <m:oMath xmlns:m="http://schemas.openxmlformats.org/officeDocument/2006/math">
                    <m:r>
                      <a:rPr lang="en-GB" sz="2800" i="1">
                        <a:effectLst/>
                        <a:latin typeface="Cambria Math" panose="02040503050406030204" pitchFamily="18" charset="0"/>
                        <a:ea typeface="Calibri" panose="020F0502020204030204" pitchFamily="34" charset="0"/>
                        <a:cs typeface="Times New Roman" panose="02020603050405020304" pitchFamily="18" charset="0"/>
                      </a:rPr>
                      <m:t>𝐷𝑟𝑎𝑔</m:t>
                    </m:r>
                    <m:r>
                      <a:rPr lang="en-GB" sz="2800" i="1">
                        <a:effectLst/>
                        <a:latin typeface="Cambria Math" panose="02040503050406030204" pitchFamily="18" charset="0"/>
                        <a:ea typeface="Calibri" panose="020F0502020204030204" pitchFamily="34" charset="0"/>
                        <a:cs typeface="Times New Roman" panose="02020603050405020304" pitchFamily="18" charset="0"/>
                      </a:rPr>
                      <m:t> </m:t>
                    </m:r>
                    <m:r>
                      <a:rPr lang="en-GB" sz="2800" i="1">
                        <a:effectLst/>
                        <a:latin typeface="Cambria Math" panose="02040503050406030204" pitchFamily="18" charset="0"/>
                        <a:ea typeface="Calibri" panose="020F0502020204030204" pitchFamily="34" charset="0"/>
                        <a:cs typeface="Times New Roman" panose="02020603050405020304" pitchFamily="18" charset="0"/>
                      </a:rPr>
                      <m:t>𝐹𝑜𝑟𝑐𝑒</m:t>
                    </m:r>
                    <m:r>
                      <a:rPr lang="en-GB" sz="28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GB" sz="28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800" i="1">
                            <a:effectLst/>
                            <a:latin typeface="Cambria Math" panose="02040503050406030204" pitchFamily="18" charset="0"/>
                            <a:ea typeface="Calibri" panose="020F0502020204030204" pitchFamily="34" charset="0"/>
                            <a:cs typeface="Times New Roman" panose="02020603050405020304" pitchFamily="18" charset="0"/>
                          </a:rPr>
                          <m:t>𝐶</m:t>
                        </m:r>
                      </m:e>
                      <m:sub>
                        <m:r>
                          <a:rPr lang="en-GB" sz="2800" i="1">
                            <a:effectLst/>
                            <a:latin typeface="Cambria Math" panose="02040503050406030204" pitchFamily="18" charset="0"/>
                            <a:ea typeface="Calibri" panose="020F0502020204030204" pitchFamily="34" charset="0"/>
                            <a:cs typeface="Times New Roman" panose="02020603050405020304" pitchFamily="18" charset="0"/>
                          </a:rPr>
                          <m:t>𝐷</m:t>
                        </m:r>
                      </m:sub>
                    </m:sSub>
                    <m:r>
                      <a:rPr lang="en-GB" sz="2800" i="1">
                        <a:effectLst/>
                        <a:latin typeface="Cambria Math" panose="02040503050406030204" pitchFamily="18" charset="0"/>
                        <a:ea typeface="Calibri" panose="020F0502020204030204" pitchFamily="34" charset="0"/>
                        <a:cs typeface="Times New Roman" panose="02020603050405020304" pitchFamily="18" charset="0"/>
                      </a:rPr>
                      <m:t>×</m:t>
                    </m:r>
                    <m:f>
                      <m:fPr>
                        <m:type m:val="lin"/>
                        <m:ctrlPr>
                          <a:rPr lang="en-GB" sz="28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800" i="1">
                            <a:effectLst/>
                            <a:latin typeface="Cambria Math" panose="02040503050406030204" pitchFamily="18" charset="0"/>
                            <a:ea typeface="Calibri" panose="020F0502020204030204" pitchFamily="34" charset="0"/>
                            <a:cs typeface="Times New Roman" panose="02020603050405020304" pitchFamily="18" charset="0"/>
                          </a:rPr>
                          <m:t>1</m:t>
                        </m:r>
                      </m:num>
                      <m:den>
                        <m:r>
                          <a:rPr lang="en-GB" sz="2800" i="1">
                            <a:effectLst/>
                            <a:latin typeface="Cambria Math" panose="02040503050406030204" pitchFamily="18" charset="0"/>
                            <a:ea typeface="Calibri" panose="020F0502020204030204" pitchFamily="34" charset="0"/>
                            <a:cs typeface="Times New Roman" panose="02020603050405020304" pitchFamily="18" charset="0"/>
                          </a:rPr>
                          <m:t>2</m:t>
                        </m:r>
                      </m:den>
                    </m:f>
                    <m:r>
                      <a:rPr lang="en-GB" sz="2800" i="1">
                        <a:effectLst/>
                        <a:latin typeface="Cambria Math" panose="02040503050406030204" pitchFamily="18" charset="0"/>
                        <a:ea typeface="Calibri" panose="020F0502020204030204" pitchFamily="34" charset="0"/>
                        <a:cs typeface="Times New Roman" panose="02020603050405020304" pitchFamily="18" charset="0"/>
                      </a:rPr>
                      <m:t>𝜌</m:t>
                    </m:r>
                    <m:sSup>
                      <m:sSupPr>
                        <m:ctrlPr>
                          <a:rPr lang="en-GB" sz="28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800" i="1">
                            <a:effectLst/>
                            <a:latin typeface="Cambria Math" panose="02040503050406030204" pitchFamily="18" charset="0"/>
                            <a:ea typeface="Calibri" panose="020F0502020204030204" pitchFamily="34" charset="0"/>
                            <a:cs typeface="Times New Roman" panose="02020603050405020304" pitchFamily="18" charset="0"/>
                          </a:rPr>
                          <m:t>𝑉</m:t>
                        </m:r>
                      </m:e>
                      <m:sup>
                        <m:r>
                          <a:rPr lang="en-GB" sz="2800" i="1">
                            <a:effectLst/>
                            <a:latin typeface="Cambria Math" panose="02040503050406030204" pitchFamily="18" charset="0"/>
                            <a:ea typeface="Calibri" panose="020F0502020204030204" pitchFamily="34" charset="0"/>
                            <a:cs typeface="Times New Roman" panose="02020603050405020304" pitchFamily="18" charset="0"/>
                          </a:rPr>
                          <m:t>2</m:t>
                        </m:r>
                      </m:sup>
                    </m:sSup>
                    <m:r>
                      <a:rPr lang="en-GB" sz="2800" i="1">
                        <a:effectLst/>
                        <a:latin typeface="Cambria Math" panose="02040503050406030204" pitchFamily="18" charset="0"/>
                        <a:ea typeface="Calibri" panose="020F0502020204030204" pitchFamily="34" charset="0"/>
                        <a:cs typeface="Times New Roman" panose="02020603050405020304" pitchFamily="18" charset="0"/>
                      </a:rPr>
                      <m:t>×</m:t>
                    </m:r>
                    <m:r>
                      <a:rPr lang="en-GB" sz="2800" i="1">
                        <a:effectLst/>
                        <a:latin typeface="Cambria Math" panose="02040503050406030204" pitchFamily="18" charset="0"/>
                        <a:ea typeface="Calibri" panose="020F0502020204030204" pitchFamily="34" charset="0"/>
                        <a:cs typeface="Times New Roman" panose="02020603050405020304" pitchFamily="18" charset="0"/>
                      </a:rPr>
                      <m:t>𝐴</m:t>
                    </m:r>
                  </m:oMath>
                </a14:m>
                <a:r>
                  <a:rPr lang="en-GB" sz="2800" dirty="0">
                    <a:effectLst/>
                    <a:latin typeface="Arial" panose="020B0604020202020204" pitchFamily="34" charset="0"/>
                    <a:ea typeface="Calibri" panose="020F0502020204030204" pitchFamily="34" charset="0"/>
                    <a:cs typeface="Arial" panose="020B0604020202020204" pitchFamily="34" charset="0"/>
                  </a:rPr>
                  <a:t> </a:t>
                </a: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Where Cd is the coefficient of drag of an object, </a:t>
                </a:r>
                <a:r>
                  <a:rPr lang="el-GR" sz="2800" dirty="0">
                    <a:effectLst/>
                    <a:latin typeface="Arial" panose="020B0604020202020204" pitchFamily="34" charset="0"/>
                    <a:ea typeface="Calibri" panose="020F0502020204030204" pitchFamily="34" charset="0"/>
                    <a:cs typeface="Arial" panose="020B0604020202020204" pitchFamily="34" charset="0"/>
                  </a:rPr>
                  <a:t>ρ</a:t>
                </a:r>
                <a:r>
                  <a:rPr lang="en-GB" sz="2800" dirty="0">
                    <a:effectLst/>
                    <a:latin typeface="Arial" panose="020B0604020202020204" pitchFamily="34" charset="0"/>
                    <a:ea typeface="Calibri" panose="020F0502020204030204" pitchFamily="34" charset="0"/>
                    <a:cs typeface="Arial" panose="020B0604020202020204" pitchFamily="34" charset="0"/>
                  </a:rPr>
                  <a:t> is the density of the fluid, V is the velocity of the object and </a:t>
                </a:r>
                <a:r>
                  <a:rPr lang="el-GR" sz="2800" i="1" dirty="0">
                    <a:effectLst/>
                    <a:latin typeface="Arial" panose="020B0604020202020204" pitchFamily="34" charset="0"/>
                    <a:ea typeface="Calibri" panose="020F0502020204030204" pitchFamily="34" charset="0"/>
                    <a:cs typeface="Arial" panose="020B0604020202020204" pitchFamily="34" charset="0"/>
                  </a:rPr>
                  <a:t>Α</a:t>
                </a:r>
                <a:r>
                  <a:rPr lang="en-GB" sz="2800" dirty="0">
                    <a:effectLst/>
                    <a:latin typeface="Arial" panose="020B0604020202020204" pitchFamily="34" charset="0"/>
                    <a:ea typeface="Calibri" panose="020F0502020204030204" pitchFamily="34" charset="0"/>
                    <a:cs typeface="Arial" panose="020B0604020202020204" pitchFamily="34" charset="0"/>
                  </a:rPr>
                  <a:t> is the frontal cross-sectional area.</a:t>
                </a:r>
              </a:p>
              <a:p>
                <a:pPr algn="l">
                  <a:spcBef>
                    <a:spcPts val="1200"/>
                  </a:spcBef>
                </a:pPr>
                <a:r>
                  <a:rPr lang="en-GB" sz="2800" dirty="0">
                    <a:effectLst/>
                    <a:latin typeface="Arial" panose="020B0604020202020204" pitchFamily="34" charset="0"/>
                    <a:ea typeface="Calibri" panose="020F0502020204030204" pitchFamily="34" charset="0"/>
                    <a:cs typeface="Arial" panose="020B0604020202020204" pitchFamily="34" charset="0"/>
                  </a:rPr>
                  <a:t>The coefficient of drag represents the aerodynamic efficiency of an object.</a:t>
                </a:r>
              </a:p>
              <a:p>
                <a:pPr algn="l">
                  <a:spcBef>
                    <a:spcPts val="1200"/>
                  </a:spcBef>
                </a:pPr>
                <a:r>
                  <a:rPr lang="en-GB" sz="3600" b="1" dirty="0">
                    <a:effectLst/>
                    <a:latin typeface="Arial" panose="020B0604020202020204" pitchFamily="34" charset="0"/>
                    <a:ea typeface="Calibri" panose="020F0502020204030204" pitchFamily="34" charset="0"/>
                    <a:cs typeface="Arial" panose="020B0604020202020204" pitchFamily="34" charset="0"/>
                  </a:rPr>
                  <a:t>Discussion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spcBef>
                    <a:spcPts val="1200"/>
                  </a:spcBef>
                </a:pPr>
                <a:r>
                  <a:rPr lang="en-GB" sz="2800" u="sng" dirty="0">
                    <a:effectLst/>
                    <a:latin typeface="Arial" panose="020B0604020202020204" pitchFamily="34" charset="0"/>
                    <a:ea typeface="Calibri" panose="020F0502020204030204" pitchFamily="34" charset="0"/>
                    <a:cs typeface="Arial" panose="020B0604020202020204" pitchFamily="34" charset="0"/>
                  </a:rPr>
                  <a:t>Drag Reduction</a:t>
                </a:r>
              </a:p>
              <a:p>
                <a:r>
                  <a:rPr lang="en-GB" sz="2800" dirty="0">
                    <a:effectLst/>
                    <a:latin typeface="Arial" panose="020B0604020202020204" pitchFamily="34" charset="0"/>
                    <a:ea typeface="Calibri" panose="020F0502020204030204" pitchFamily="34" charset="0"/>
                    <a:cs typeface="Arial" panose="020B0604020202020204" pitchFamily="34" charset="0"/>
                  </a:rPr>
                  <a:t>The birth of aerodynamics in cars too place in the 1950 where initially the purpose of aerodynamics was to reduced drag. This led to vehicle body becoming more streamlined allowing for higher top speeds, by reducing the overall drag created by the vehicle. However, this style of bodywork tended to produce lift making the cars more unstable during cornering.</a:t>
                </a:r>
              </a:p>
              <a:p>
                <a:endParaRPr lang="en-GB" dirty="0">
                  <a:latin typeface="Arial" panose="020B0604020202020204" pitchFamily="34" charset="0"/>
                  <a:cs typeface="Arial" panose="020B0604020202020204" pitchFamily="34" charset="0"/>
                </a:endParaRPr>
              </a:p>
            </p:txBody>
          </p:sp>
        </mc:Choice>
        <mc:Fallback xmlns="">
          <p:sp>
            <p:nvSpPr>
              <p:cNvPr id="5" name="TextBox 4">
                <a:extLst>
                  <a:ext uri="{FF2B5EF4-FFF2-40B4-BE49-F238E27FC236}">
                    <a16:creationId xmlns:a16="http://schemas.microsoft.com/office/drawing/2014/main" id="{8A6FFEEE-23AC-4539-92A0-113C13156988}"/>
                  </a:ext>
                </a:extLst>
              </p:cNvPr>
              <p:cNvSpPr txBox="1">
                <a:spLocks noRot="1" noChangeAspect="1" noMove="1" noResize="1" noEditPoints="1" noAdjustHandles="1" noChangeArrowheads="1" noChangeShapeType="1" noTextEdit="1"/>
              </p:cNvSpPr>
              <p:nvPr/>
            </p:nvSpPr>
            <p:spPr>
              <a:xfrm>
                <a:off x="304800" y="6840000"/>
                <a:ext cx="7020000" cy="24560570"/>
              </a:xfrm>
              <a:prstGeom prst="rect">
                <a:avLst/>
              </a:prstGeom>
              <a:blipFill>
                <a:blip r:embed="rId2"/>
                <a:stretch>
                  <a:fillRect l="-2513" t="-347" r="-2946"/>
                </a:stretch>
              </a:blipFill>
              <a:ln>
                <a:solidFill>
                  <a:schemeClr val="accent1"/>
                </a:solidFill>
              </a:ln>
            </p:spPr>
            <p:txBody>
              <a:bodyPr/>
              <a:lstStyle/>
              <a:p>
                <a:r>
                  <a:rPr lang="en-GB">
                    <a:noFill/>
                  </a:rPr>
                  <a:t> </a:t>
                </a:r>
              </a:p>
            </p:txBody>
          </p:sp>
        </mc:Fallback>
      </mc:AlternateContent>
      <p:sp>
        <p:nvSpPr>
          <p:cNvPr id="6" name="TextBox 5">
            <a:extLst>
              <a:ext uri="{FF2B5EF4-FFF2-40B4-BE49-F238E27FC236}">
                <a16:creationId xmlns:a16="http://schemas.microsoft.com/office/drawing/2014/main" id="{F3FB18ED-EFD4-43E0-A7D4-C8A5A281D7F4}"/>
              </a:ext>
            </a:extLst>
          </p:cNvPr>
          <p:cNvSpPr txBox="1"/>
          <p:nvPr/>
        </p:nvSpPr>
        <p:spPr>
          <a:xfrm>
            <a:off x="14746417" y="6840000"/>
            <a:ext cx="7020000" cy="24514403"/>
          </a:xfrm>
          <a:prstGeom prst="rect">
            <a:avLst/>
          </a:prstGeom>
          <a:noFill/>
          <a:ln>
            <a:solidFill>
              <a:schemeClr val="accent1"/>
            </a:solidFill>
          </a:ln>
        </p:spPr>
        <p:txBody>
          <a:bodyPr wrap="square" rtlCol="0">
            <a:spAutoFit/>
          </a:bodyPr>
          <a:lstStyle/>
          <a:p>
            <a:r>
              <a:rPr lang="en-GB" sz="2800" u="sng" dirty="0">
                <a:effectLst/>
                <a:latin typeface="Arial" panose="020B0604020202020204" pitchFamily="34" charset="0"/>
                <a:ea typeface="Calibri" panose="020F0502020204030204" pitchFamily="34" charset="0"/>
                <a:cs typeface="Arial" panose="020B0604020202020204" pitchFamily="34" charset="0"/>
              </a:rPr>
              <a:t>Undertrays and Diffusers</a:t>
            </a:r>
          </a:p>
          <a:p>
            <a:r>
              <a:rPr lang="en-GB" sz="2800" dirty="0">
                <a:effectLst/>
                <a:latin typeface="Arial" panose="020B0604020202020204" pitchFamily="34" charset="0"/>
                <a:ea typeface="Calibri" panose="020F0502020204030204" pitchFamily="34" charset="0"/>
                <a:cs typeface="Arial" panose="020B0604020202020204" pitchFamily="34" charset="0"/>
              </a:rPr>
              <a:t>First introduced in the late 1970’s undertrays and diffusers work together to produce negative lift by applying Bernoulli’s equation to gap between the road surface and the vehicle body, this gap effectively functions as a tunnel. This method of creating negative lift is know as the Venturi effect.</a:t>
            </a:r>
          </a:p>
          <a:p>
            <a:r>
              <a:rPr lang="en-GB" sz="2800" dirty="0">
                <a:effectLst/>
                <a:latin typeface="Arial" panose="020B0604020202020204" pitchFamily="34" charset="0"/>
                <a:ea typeface="Calibri" panose="020F0502020204030204" pitchFamily="34" charset="0"/>
                <a:cs typeface="Arial" panose="020B0604020202020204" pitchFamily="34" charset="0"/>
              </a:rPr>
              <a:t>An undertray works by squeezing air between through this ‘tunnel’ forcing an increase in velocity and therefore create a low-pressure zone that acts on all sides pulling the vehicle to the road surface.</a:t>
            </a:r>
          </a:p>
          <a:p>
            <a:r>
              <a:rPr lang="en-GB" sz="2800" dirty="0">
                <a:effectLst/>
                <a:latin typeface="Arial" panose="020B0604020202020204" pitchFamily="34" charset="0"/>
                <a:ea typeface="Calibri" panose="020F0502020204030204" pitchFamily="34" charset="0"/>
                <a:cs typeface="Arial" panose="020B0604020202020204" pitchFamily="34" charset="0"/>
              </a:rPr>
              <a:t>Diffusers increase the efficiency of this system by pulling the airflow through the undertray as a result pf forcing the air to expand while leaving, this also creates negative lift as the expansion of the air create a low-pressure zone under the diffuser. The expansion of air also helps o return the flow to ambient velocity ensuring that minimal additional drag is created.</a:t>
            </a:r>
          </a:p>
          <a:p>
            <a:endParaRPr lang="en-GB" sz="2800" dirty="0">
              <a:effectLst/>
              <a:latin typeface="Arial" panose="020B0604020202020204" pitchFamily="34" charset="0"/>
              <a:ea typeface="Calibri" panose="020F0502020204030204" pitchFamily="34" charset="0"/>
              <a:cs typeface="Arial" panose="020B0604020202020204" pitchFamily="34" charset="0"/>
            </a:endParaRPr>
          </a:p>
          <a:p>
            <a:r>
              <a:rPr lang="en-GB" sz="2800" u="sng" dirty="0">
                <a:effectLst/>
                <a:latin typeface="Arial" panose="020B0604020202020204" pitchFamily="34" charset="0"/>
                <a:ea typeface="Calibri" panose="020F0502020204030204" pitchFamily="34" charset="0"/>
                <a:cs typeface="Arial" panose="020B0604020202020204" pitchFamily="34" charset="0"/>
              </a:rPr>
              <a:t>Split Element Wings</a:t>
            </a:r>
          </a:p>
          <a:p>
            <a:r>
              <a:rPr lang="en-GB" sz="2800" dirty="0">
                <a:effectLst/>
                <a:latin typeface="Arial" panose="020B0604020202020204" pitchFamily="34" charset="0"/>
                <a:ea typeface="Calibri" panose="020F0502020204030204" pitchFamily="34" charset="0"/>
                <a:cs typeface="Arial" panose="020B0604020202020204" pitchFamily="34" charset="0"/>
              </a:rPr>
              <a:t>First introduced in the 1970’s split element wings allow for a greater angle of attack and therefore the potential for a higher negative lift production.</a:t>
            </a:r>
          </a:p>
          <a:p>
            <a:r>
              <a:rPr lang="en-GB" sz="2800" dirty="0">
                <a:effectLst/>
                <a:latin typeface="Arial" panose="020B0604020202020204" pitchFamily="34" charset="0"/>
                <a:ea typeface="Calibri" panose="020F0502020204030204" pitchFamily="34" charset="0"/>
                <a:cs typeface="Arial" panose="020B0604020202020204" pitchFamily="34" charset="0"/>
              </a:rPr>
              <a:t>This is achieved as airflow is guided to the second element from the first. In addition to this high energy flow is bled from the topside of the first element to the underside of the second increasing the flows velocity, these effects help ensure that airflow dose not separate from the second element as this would stall the wing. This effect is shown in figure 3. </a:t>
            </a:r>
            <a:endParaRPr lang="en-GB" sz="2800" dirty="0">
              <a:latin typeface="Arial" panose="020B0604020202020204" pitchFamily="34" charset="0"/>
              <a:ea typeface="Calibri" panose="020F0502020204030204" pitchFamily="34" charset="0"/>
              <a:cs typeface="Arial" panose="020B0604020202020204" pitchFamily="34" charset="0"/>
            </a:endParaRPr>
          </a:p>
          <a:p>
            <a:pPr algn="l">
              <a:lnSpc>
                <a:spcPct val="150000"/>
              </a:lnSpc>
              <a:spcBef>
                <a:spcPts val="1200"/>
              </a:spcBef>
            </a:pPr>
            <a:r>
              <a:rPr lang="en-GB" sz="3600" b="1" dirty="0">
                <a:effectLst/>
                <a:latin typeface="Arial" panose="020B0604020202020204" pitchFamily="34" charset="0"/>
                <a:ea typeface="Calibri" panose="020F0502020204030204" pitchFamily="34" charset="0"/>
                <a:cs typeface="Arial" panose="020B0604020202020204" pitchFamily="34" charset="0"/>
              </a:rPr>
              <a:t>Acknowledgements</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spcBef>
                <a:spcPts val="1200"/>
              </a:spcBef>
            </a:pPr>
            <a:r>
              <a:rPr lang="en-GB" sz="2200" dirty="0">
                <a:effectLst/>
                <a:latin typeface="Arial" panose="020B0604020202020204" pitchFamily="34" charset="0"/>
                <a:ea typeface="Calibri" panose="020F0502020204030204" pitchFamily="34" charset="0"/>
                <a:cs typeface="Arial" panose="020B0604020202020204" pitchFamily="34" charset="0"/>
              </a:rPr>
              <a:t>Tim Tudor, </a:t>
            </a:r>
            <a:r>
              <a:rPr lang="en-GB" sz="2200" dirty="0" err="1">
                <a:effectLst/>
                <a:latin typeface="Arial" panose="020B0604020202020204" pitchFamily="34" charset="0"/>
                <a:ea typeface="Calibri" panose="020F0502020204030204" pitchFamily="34" charset="0"/>
                <a:cs typeface="Arial" panose="020B0604020202020204" pitchFamily="34" charset="0"/>
              </a:rPr>
              <a:t>Uwtsd</a:t>
            </a:r>
            <a:r>
              <a:rPr lang="en-GB" sz="2200" dirty="0">
                <a:effectLst/>
                <a:latin typeface="Arial" panose="020B0604020202020204" pitchFamily="34" charset="0"/>
                <a:ea typeface="Calibri" panose="020F0502020204030204" pitchFamily="34" charset="0"/>
                <a:cs typeface="Arial" panose="020B0604020202020204" pitchFamily="34" charset="0"/>
              </a:rPr>
              <a:t>, An Introduction to Aerodynamics.</a:t>
            </a:r>
          </a:p>
          <a:p>
            <a:pPr algn="l">
              <a:lnSpc>
                <a:spcPct val="150000"/>
              </a:lnSpc>
              <a:spcBef>
                <a:spcPts val="1200"/>
              </a:spcBef>
            </a:pPr>
            <a:r>
              <a:rPr lang="en-GB" sz="3600" b="1" dirty="0">
                <a:effectLst/>
                <a:latin typeface="Arial" panose="020B0604020202020204" pitchFamily="34" charset="0"/>
                <a:ea typeface="Calibri" panose="020F0502020204030204" pitchFamily="34" charset="0"/>
                <a:cs typeface="Arial" panose="020B0604020202020204" pitchFamily="34" charset="0"/>
              </a:rPr>
              <a:t>References</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marL="514350" indent="-285750" algn="l">
              <a:lnSpc>
                <a:spcPct val="150000"/>
              </a:lnSpc>
              <a:spcBef>
                <a:spcPts val="1200"/>
              </a:spcBef>
              <a:spcAft>
                <a:spcPts val="0"/>
              </a:spcAft>
              <a:buFont typeface="Arial" panose="020B0604020202020204" pitchFamily="34" charset="0"/>
              <a:buChar char="•"/>
            </a:pPr>
            <a:r>
              <a:rPr lang="en-GB" sz="2400" dirty="0" err="1">
                <a:effectLst/>
                <a:latin typeface="Arial" panose="020B0604020202020204" pitchFamily="34" charset="0"/>
                <a:ea typeface="Calibri" panose="020F0502020204030204" pitchFamily="34" charset="0"/>
                <a:cs typeface="Arial" panose="020B0604020202020204" pitchFamily="34" charset="0"/>
              </a:rPr>
              <a:t>buildyourownracecar</a:t>
            </a:r>
            <a:r>
              <a:rPr lang="en-GB" sz="2400" dirty="0">
                <a:effectLst/>
                <a:latin typeface="Arial" panose="020B0604020202020204" pitchFamily="34" charset="0"/>
                <a:ea typeface="Calibri" panose="020F0502020204030204" pitchFamily="34" charset="0"/>
                <a:cs typeface="Arial" panose="020B0604020202020204" pitchFamily="34" charset="0"/>
              </a:rPr>
              <a:t>. (2020). Retrieved from </a:t>
            </a:r>
            <a:r>
              <a:rPr lang="en-GB" sz="2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https://www.buildyourownracecar.com/race-car-aerodynamics-basics-and-design/</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514350" indent="-285750" algn="l">
              <a:lnSpc>
                <a:spcPct val="150000"/>
              </a:lnSpc>
              <a:spcBef>
                <a:spcPts val="1200"/>
              </a:spcBef>
              <a:spcAft>
                <a:spcPts val="0"/>
              </a:spcAft>
              <a:buFont typeface="Arial" panose="020B0604020202020204" pitchFamily="34" charset="0"/>
              <a:buChar char="•"/>
            </a:pPr>
            <a:r>
              <a:rPr lang="en-GB" sz="2400" dirty="0">
                <a:effectLst/>
                <a:latin typeface="Arial" panose="020B0604020202020204" pitchFamily="34" charset="0"/>
                <a:ea typeface="Calibri" panose="020F0502020204030204" pitchFamily="34" charset="0"/>
                <a:cs typeface="Arial" panose="020B0604020202020204" pitchFamily="34" charset="0"/>
              </a:rPr>
              <a:t>Nave, R. (2020). </a:t>
            </a:r>
            <a:r>
              <a:rPr lang="en-GB" sz="2400" dirty="0" err="1">
                <a:effectLst/>
                <a:latin typeface="Arial" panose="020B0604020202020204" pitchFamily="34" charset="0"/>
                <a:ea typeface="Calibri" panose="020F0502020204030204" pitchFamily="34" charset="0"/>
                <a:cs typeface="Arial" panose="020B0604020202020204" pitchFamily="34" charset="0"/>
              </a:rPr>
              <a:t>Hyperphysics</a:t>
            </a:r>
            <a:r>
              <a:rPr lang="en-GB" sz="2400" dirty="0">
                <a:effectLst/>
                <a:latin typeface="Arial" panose="020B0604020202020204" pitchFamily="34" charset="0"/>
                <a:ea typeface="Calibri" panose="020F0502020204030204" pitchFamily="34" charset="0"/>
                <a:cs typeface="Arial" panose="020B0604020202020204" pitchFamily="34" charset="0"/>
              </a:rPr>
              <a:t>. Retrieved from </a:t>
            </a:r>
            <a:r>
              <a:rPr lang="en-GB" sz="2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http://hyperphysics.phy-astr.gsu.edu/hbase/pber.html</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514350" indent="-285750" algn="l">
              <a:spcBef>
                <a:spcPts val="1200"/>
              </a:spcBef>
              <a:spcAft>
                <a:spcPts val="0"/>
              </a:spcAft>
              <a:buFont typeface="Arial" panose="020B0604020202020204" pitchFamily="34" charset="0"/>
              <a:buChar char="•"/>
            </a:pPr>
            <a:r>
              <a:rPr lang="en-GB" sz="2400" dirty="0">
                <a:effectLst/>
                <a:latin typeface="Arial" panose="020B0604020202020204" pitchFamily="34" charset="0"/>
                <a:ea typeface="Calibri" panose="020F0502020204030204" pitchFamily="34" charset="0"/>
                <a:cs typeface="Arial" panose="020B0604020202020204" pitchFamily="34" charset="0"/>
              </a:rPr>
              <a:t>S. Bansal, M. Selig (2016). </a:t>
            </a:r>
            <a:r>
              <a:rPr lang="en-GB" sz="2400" i="1" dirty="0">
                <a:effectLst/>
                <a:latin typeface="Arial" panose="020B0604020202020204" pitchFamily="34" charset="0"/>
                <a:ea typeface="Calibri" panose="020F0502020204030204" pitchFamily="34" charset="0"/>
                <a:cs typeface="Arial" panose="020B0604020202020204" pitchFamily="34" charset="0"/>
              </a:rPr>
              <a:t>Wake deceleration of a </a:t>
            </a:r>
            <a:r>
              <a:rPr lang="en-GB" sz="2400" i="1" dirty="0" err="1">
                <a:effectLst/>
                <a:latin typeface="Arial" panose="020B0604020202020204" pitchFamily="34" charset="0"/>
                <a:ea typeface="Calibri" panose="020F0502020204030204" pitchFamily="34" charset="0"/>
                <a:cs typeface="Arial" panose="020B0604020202020204" pitchFamily="34" charset="0"/>
              </a:rPr>
              <a:t>racecar</a:t>
            </a:r>
            <a:r>
              <a:rPr lang="en-GB" sz="2400" i="1" dirty="0">
                <a:effectLst/>
                <a:latin typeface="Arial" panose="020B0604020202020204" pitchFamily="34" charset="0"/>
                <a:ea typeface="Calibri" panose="020F0502020204030204" pitchFamily="34" charset="0"/>
                <a:cs typeface="Arial" panose="020B0604020202020204" pitchFamily="34" charset="0"/>
              </a:rPr>
              <a:t> multielement </a:t>
            </a:r>
            <a:r>
              <a:rPr lang="en-GB" sz="2400" i="1" dirty="0" err="1">
                <a:effectLst/>
                <a:latin typeface="Arial" panose="020B0604020202020204" pitchFamily="34" charset="0"/>
                <a:ea typeface="Calibri" panose="020F0502020204030204" pitchFamily="34" charset="0"/>
                <a:cs typeface="Arial" panose="020B0604020202020204" pitchFamily="34" charset="0"/>
              </a:rPr>
              <a:t>airfoil</a:t>
            </a:r>
            <a:r>
              <a:rPr lang="en-GB" sz="2400" i="1" dirty="0">
                <a:effectLst/>
                <a:latin typeface="Arial" panose="020B0604020202020204" pitchFamily="34" charset="0"/>
                <a:ea typeface="Calibri" panose="020F0502020204030204" pitchFamily="34" charset="0"/>
                <a:cs typeface="Arial" panose="020B0604020202020204" pitchFamily="34" charset="0"/>
              </a:rPr>
              <a:t> in ground effect. </a:t>
            </a:r>
            <a:r>
              <a:rPr lang="en-GB" sz="2400" dirty="0">
                <a:effectLst/>
                <a:latin typeface="Arial" panose="020B0604020202020204" pitchFamily="34" charset="0"/>
                <a:ea typeface="Calibri" panose="020F0502020204030204" pitchFamily="34" charset="0"/>
                <a:cs typeface="Arial" panose="020B0604020202020204" pitchFamily="34" charset="0"/>
              </a:rPr>
              <a:t>Illinois: University of Illinois.</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514350" indent="-285750" algn="l">
              <a:spcBef>
                <a:spcPts val="1200"/>
              </a:spcBef>
              <a:spcAft>
                <a:spcPts val="0"/>
              </a:spcAft>
              <a:buFont typeface="Arial" panose="020B0604020202020204" pitchFamily="34" charset="0"/>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E4999A10-EBB5-4EC1-A026-9D0663FB9176}"/>
              </a:ext>
            </a:extLst>
          </p:cNvPr>
          <p:cNvSpPr txBox="1"/>
          <p:nvPr/>
        </p:nvSpPr>
        <p:spPr>
          <a:xfrm>
            <a:off x="7469944" y="23983155"/>
            <a:ext cx="7020000" cy="7417415"/>
          </a:xfrm>
          <a:prstGeom prst="rect">
            <a:avLst/>
          </a:prstGeom>
          <a:noFill/>
          <a:ln>
            <a:solidFill>
              <a:schemeClr val="accent1"/>
            </a:solidFill>
          </a:ln>
        </p:spPr>
        <p:txBody>
          <a:bodyPr wrap="square" rtlCol="0">
            <a:spAutoFit/>
          </a:bodyPr>
          <a:lstStyle/>
          <a:p>
            <a:r>
              <a:rPr lang="en-GB" sz="2800" u="sng" dirty="0">
                <a:effectLst/>
                <a:latin typeface="Arial" panose="020B0604020202020204" pitchFamily="34" charset="0"/>
                <a:ea typeface="Calibri" panose="020F0502020204030204" pitchFamily="34" charset="0"/>
                <a:cs typeface="Arial" panose="020B0604020202020204" pitchFamily="34" charset="0"/>
              </a:rPr>
              <a:t>Wings</a:t>
            </a:r>
          </a:p>
          <a:p>
            <a:r>
              <a:rPr lang="en-GB" sz="2800" dirty="0">
                <a:effectLst/>
                <a:latin typeface="Arial" panose="020B0604020202020204" pitchFamily="34" charset="0"/>
                <a:ea typeface="Calibri" panose="020F0502020204030204" pitchFamily="34" charset="0"/>
                <a:cs typeface="Arial" panose="020B0604020202020204" pitchFamily="34" charset="0"/>
              </a:rPr>
              <a:t>First introduced in the 1960’s, wings were initially used to counteract the lift produced by the vehicles bodywork. As understanding of aerodynamics grew the wings became more efficient and were able to start producing negative lift commonly known as downforce.</a:t>
            </a:r>
          </a:p>
          <a:p>
            <a:r>
              <a:rPr lang="en-GB" sz="2800" dirty="0">
                <a:effectLst/>
                <a:latin typeface="Arial" panose="020B0604020202020204" pitchFamily="34" charset="0"/>
                <a:ea typeface="Calibri" panose="020F0502020204030204" pitchFamily="34" charset="0"/>
                <a:cs typeface="Arial" panose="020B0604020202020204" pitchFamily="34" charset="0"/>
              </a:rPr>
              <a:t>Downforce is produced by forcing the airflow to travel a longer distance around the underside of the wing, this forces the flow to increase in velocity, producing a low pressure zone under the wing and therefore creates an adverse pressure gradient between the upper and lower surfaces of the wing. As shown in figure 2. </a:t>
            </a:r>
          </a:p>
          <a:p>
            <a:r>
              <a:rPr lang="en-GB" sz="2800" dirty="0">
                <a:effectLst/>
                <a:latin typeface="Arial" panose="020B0604020202020204" pitchFamily="34" charset="0"/>
                <a:ea typeface="Calibri" panose="020F0502020204030204" pitchFamily="34" charset="0"/>
                <a:cs typeface="Arial" panose="020B0604020202020204" pitchFamily="34" charset="0"/>
              </a:rPr>
              <a:t> </a:t>
            </a:r>
          </a:p>
        </p:txBody>
      </p:sp>
      <p:sp>
        <p:nvSpPr>
          <p:cNvPr id="8" name="Rectangle 7">
            <a:extLst>
              <a:ext uri="{FF2B5EF4-FFF2-40B4-BE49-F238E27FC236}">
                <a16:creationId xmlns:a16="http://schemas.microsoft.com/office/drawing/2014/main" id="{0419F2F7-B34A-4491-B71F-AC4EDE45E1CC}"/>
              </a:ext>
            </a:extLst>
          </p:cNvPr>
          <p:cNvSpPr>
            <a:spLocks noChangeArrowheads="1"/>
          </p:cNvSpPr>
          <p:nvPr/>
        </p:nvSpPr>
        <p:spPr bwMode="auto">
          <a:xfrm>
            <a:off x="4826661" y="2273035"/>
            <a:ext cx="16534448" cy="3947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zh-CN" sz="4800" dirty="0">
                <a:solidFill>
                  <a:srgbClr val="002060"/>
                </a:solidFill>
                <a:latin typeface="Calibri" charset="0"/>
                <a:ea typeface="Calibri" charset="0"/>
                <a:cs typeface="Calibri" charset="0"/>
              </a:rPr>
              <a:t>Aerodynamics in Motorsports</a:t>
            </a:r>
          </a:p>
          <a:p>
            <a:pPr eaLnBrk="1" hangingPunct="1">
              <a:lnSpc>
                <a:spcPct val="110000"/>
              </a:lnSpc>
              <a:spcBef>
                <a:spcPct val="0"/>
              </a:spcBef>
              <a:buFontTx/>
              <a:buNone/>
            </a:pPr>
            <a:r>
              <a:rPr lang="en-GB" altLang="zh-CN" sz="4000" b="1" dirty="0">
                <a:solidFill>
                  <a:srgbClr val="002060"/>
                </a:solidFill>
                <a:latin typeface="Calibri" charset="0"/>
                <a:ea typeface="Calibri" charset="0"/>
                <a:cs typeface="Calibri" charset="0"/>
              </a:rPr>
              <a:t>Jake Lawrence 1450966</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zh-CN" sz="36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School of Engineering</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BEng Motorsport Engineering</a:t>
            </a:r>
            <a:endParaRPr lang="en-US" altLang="zh-CN" sz="3600" dirty="0">
              <a:solidFill>
                <a:srgbClr val="002060"/>
              </a:solidFill>
              <a:latin typeface="Calibri" charset="0"/>
              <a:ea typeface="Calibri" charset="0"/>
              <a:cs typeface="Calibri" charset="0"/>
            </a:endParaRPr>
          </a:p>
        </p:txBody>
      </p:sp>
      <p:pic>
        <p:nvPicPr>
          <p:cNvPr id="10" name="Picture 9">
            <a:extLst>
              <a:ext uri="{FF2B5EF4-FFF2-40B4-BE49-F238E27FC236}">
                <a16:creationId xmlns:a16="http://schemas.microsoft.com/office/drawing/2014/main" id="{B7B0CD6C-8A1D-4BA2-8A31-4F499820C9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11" name="Picture 10">
            <a:extLst>
              <a:ext uri="{FF2B5EF4-FFF2-40B4-BE49-F238E27FC236}">
                <a16:creationId xmlns:a16="http://schemas.microsoft.com/office/drawing/2014/main" id="{0A5F17C8-AB98-48B2-A91C-2F9DD3D2B3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pic>
        <p:nvPicPr>
          <p:cNvPr id="12" name="Picture 11" descr="Diagram&#10;&#10;Description automatically generated">
            <a:extLst>
              <a:ext uri="{FF2B5EF4-FFF2-40B4-BE49-F238E27FC236}">
                <a16:creationId xmlns:a16="http://schemas.microsoft.com/office/drawing/2014/main" id="{098BD4A6-683A-4E08-A9EA-41E0801BB53A}"/>
              </a:ext>
            </a:extLst>
          </p:cNvPr>
          <p:cNvPicPr/>
          <p:nvPr/>
        </p:nvPicPr>
        <p:blipFill>
          <a:blip r:embed="rId7">
            <a:extLst>
              <a:ext uri="{28A0092B-C50C-407E-A947-70E740481C1C}">
                <a14:useLocalDpi xmlns:a14="http://schemas.microsoft.com/office/drawing/2010/main" val="0"/>
              </a:ext>
            </a:extLst>
          </a:blip>
          <a:stretch>
            <a:fillRect/>
          </a:stretch>
        </p:blipFill>
        <p:spPr>
          <a:xfrm>
            <a:off x="7581273" y="6840000"/>
            <a:ext cx="6908671" cy="4695031"/>
          </a:xfrm>
          <a:prstGeom prst="rect">
            <a:avLst/>
          </a:prstGeom>
        </p:spPr>
      </p:pic>
      <p:sp>
        <p:nvSpPr>
          <p:cNvPr id="13" name="TextBox 10">
            <a:extLst>
              <a:ext uri="{FF2B5EF4-FFF2-40B4-BE49-F238E27FC236}">
                <a16:creationId xmlns:a16="http://schemas.microsoft.com/office/drawing/2014/main" id="{933F0770-F4CB-49C3-A4DC-5DC67942DBA1}"/>
              </a:ext>
            </a:extLst>
          </p:cNvPr>
          <p:cNvSpPr txBox="1"/>
          <p:nvPr/>
        </p:nvSpPr>
        <p:spPr>
          <a:xfrm>
            <a:off x="7815993" y="11535031"/>
            <a:ext cx="6326952" cy="619959"/>
          </a:xfrm>
          <a:prstGeom prst="rect">
            <a:avLst/>
          </a:prstGeom>
          <a:noFill/>
        </p:spPr>
        <p:txBody>
          <a:bodyPr wrap="square" rtlCol="0">
            <a:noAutofit/>
          </a:bodyPr>
          <a:lstStyle/>
          <a:p>
            <a:pPr algn="ctr">
              <a:lnSpc>
                <a:spcPct val="150000"/>
              </a:lnSpc>
              <a:spcBef>
                <a:spcPts val="12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Figure 1, Bernoulli’s Equation, (R Nave,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13" descr="A picture containing graphical user interface&#10;&#10;Description automatically generated">
            <a:extLst>
              <a:ext uri="{FF2B5EF4-FFF2-40B4-BE49-F238E27FC236}">
                <a16:creationId xmlns:a16="http://schemas.microsoft.com/office/drawing/2014/main" id="{3D6ABC41-0F5D-4522-AD0E-FE211FD9ED5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92694" y="12343439"/>
            <a:ext cx="6908671" cy="4747341"/>
          </a:xfrm>
          <a:prstGeom prst="rect">
            <a:avLst/>
          </a:prstGeom>
        </p:spPr>
      </p:pic>
      <p:sp>
        <p:nvSpPr>
          <p:cNvPr id="15" name="TextBox 9">
            <a:extLst>
              <a:ext uri="{FF2B5EF4-FFF2-40B4-BE49-F238E27FC236}">
                <a16:creationId xmlns:a16="http://schemas.microsoft.com/office/drawing/2014/main" id="{B268534E-5CBC-43E5-834C-098DA34AE2CE}"/>
              </a:ext>
            </a:extLst>
          </p:cNvPr>
          <p:cNvSpPr txBox="1"/>
          <p:nvPr/>
        </p:nvSpPr>
        <p:spPr>
          <a:xfrm>
            <a:off x="7684059" y="17138733"/>
            <a:ext cx="6703097" cy="464871"/>
          </a:xfrm>
          <a:prstGeom prst="rect">
            <a:avLst/>
          </a:prstGeom>
          <a:noFill/>
        </p:spPr>
        <p:txBody>
          <a:bodyPr wrap="square" rtlCol="0">
            <a:spAutoFit/>
          </a:bodyPr>
          <a:lstStyle/>
          <a:p>
            <a:pPr algn="ctr">
              <a:lnSpc>
                <a:spcPct val="150000"/>
              </a:lnSpc>
              <a:spcBef>
                <a:spcPts val="12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Figure 2, Example of a wing, (</a:t>
            </a:r>
            <a:r>
              <a:rPr lang="en-GB" sz="18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buildyourownracecar</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6" name="Picture 15" descr="Icon&#10;&#10;Description automatically generated">
            <a:extLst>
              <a:ext uri="{FF2B5EF4-FFF2-40B4-BE49-F238E27FC236}">
                <a16:creationId xmlns:a16="http://schemas.microsoft.com/office/drawing/2014/main" id="{1F0C21EA-21EB-4450-B0F3-F8C9BDCDEA1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51792" y="18253462"/>
            <a:ext cx="6949573" cy="4222525"/>
          </a:xfrm>
          <a:prstGeom prst="rect">
            <a:avLst/>
          </a:prstGeom>
        </p:spPr>
      </p:pic>
      <p:sp>
        <p:nvSpPr>
          <p:cNvPr id="17" name="TextBox 8">
            <a:extLst>
              <a:ext uri="{FF2B5EF4-FFF2-40B4-BE49-F238E27FC236}">
                <a16:creationId xmlns:a16="http://schemas.microsoft.com/office/drawing/2014/main" id="{1191A54E-2B31-4675-A698-9DEE8B4F4256}"/>
              </a:ext>
            </a:extLst>
          </p:cNvPr>
          <p:cNvSpPr txBox="1"/>
          <p:nvPr/>
        </p:nvSpPr>
        <p:spPr>
          <a:xfrm>
            <a:off x="7530844" y="22523940"/>
            <a:ext cx="6897249" cy="464871"/>
          </a:xfrm>
          <a:prstGeom prst="rect">
            <a:avLst/>
          </a:prstGeom>
          <a:noFill/>
        </p:spPr>
        <p:txBody>
          <a:bodyPr wrap="square" rtlCol="0">
            <a:spAutoFit/>
          </a:bodyPr>
          <a:lstStyle/>
          <a:p>
            <a:pPr algn="ctr">
              <a:lnSpc>
                <a:spcPct val="150000"/>
              </a:lnSpc>
              <a:spcBef>
                <a:spcPts val="1200"/>
              </a:spcBef>
            </a:pP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Figure 3, Example of a dual element wing, (S. Bansal, M. Selig, 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B12CBAC0-8E2D-4A58-9A87-F2263989472B}"/>
              </a:ext>
            </a:extLst>
          </p:cNvPr>
          <p:cNvSpPr txBox="1"/>
          <p:nvPr/>
        </p:nvSpPr>
        <p:spPr>
          <a:xfrm>
            <a:off x="12445710" y="31740788"/>
            <a:ext cx="8915399" cy="584775"/>
          </a:xfrm>
          <a:prstGeom prst="rect">
            <a:avLst/>
          </a:prstGeom>
          <a:noFill/>
        </p:spPr>
        <p:txBody>
          <a:bodyPr wrap="square" rtlCol="0">
            <a:spAutoFit/>
          </a:bodyPr>
          <a:lstStyle/>
          <a:p>
            <a:pPr algn="r" defTabSz="2771345"/>
            <a:r>
              <a:rPr lang="en-GB" altLang="en-US" sz="3200" dirty="0">
                <a:solidFill>
                  <a:srgbClr val="002060"/>
                </a:solidFill>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solidFill>
                <a:prstClr val="black"/>
              </a:solidFill>
              <a:latin typeface="Eras Bold ITC" panose="020B0907030504020204" pitchFamily="34" charset="0"/>
            </a:endParaRPr>
          </a:p>
        </p:txBody>
      </p:sp>
      <p:pic>
        <p:nvPicPr>
          <p:cNvPr id="3" name="Picture 2" descr="A person posing for the camera&#10;&#10;Description automatically generated">
            <a:extLst>
              <a:ext uri="{FF2B5EF4-FFF2-40B4-BE49-F238E27FC236}">
                <a16:creationId xmlns:a16="http://schemas.microsoft.com/office/drawing/2014/main" id="{217E85E3-05E4-4F26-A70F-EB257CA8360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34906" y="2273035"/>
            <a:ext cx="3939355" cy="4016871"/>
          </a:xfrm>
          <a:prstGeom prst="rect">
            <a:avLst/>
          </a:prstGeom>
        </p:spPr>
      </p:pic>
    </p:spTree>
    <p:extLst>
      <p:ext uri="{BB962C8B-B14F-4D97-AF65-F5344CB8AC3E}">
        <p14:creationId xmlns:p14="http://schemas.microsoft.com/office/powerpoint/2010/main" val="22317074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TotalTime>
  <Words>844</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Cambria Math</vt:lpstr>
      <vt:lpstr>Eras Bold ITC</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jake lawrence</dc:creator>
  <cp:lastModifiedBy>jake lawrence</cp:lastModifiedBy>
  <cp:revision>6</cp:revision>
  <dcterms:created xsi:type="dcterms:W3CDTF">2020-12-01T17:37:25Z</dcterms:created>
  <dcterms:modified xsi:type="dcterms:W3CDTF">2020-12-06T15:04:03Z</dcterms:modified>
</cp:coreProperties>
</file>