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686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C1789C-B13F-F936-D8BB-80B06B54C6C0}" v="134" dt="2026-01-14T14:00:15.435"/>
    <p1510:client id="{AB642F0E-0A58-8ABC-DA0C-39C1BE94471F}" v="1454" dt="2026-01-15T02:01:36.8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n Griffiths (2401193)" userId="S::2401193@student.uwtsd.ac.uk::ef6df046-37bf-4570-9d73-9200edd02c70" providerId="AD" clId="Web-{1DC1789C-B13F-F936-D8BB-80B06B54C6C0}"/>
    <pc:docChg chg="modSld">
      <pc:chgData name="Leon Griffiths (2401193)" userId="S::2401193@student.uwtsd.ac.uk::ef6df046-37bf-4570-9d73-9200edd02c70" providerId="AD" clId="Web-{1DC1789C-B13F-F936-D8BB-80B06B54C6C0}" dt="2026-01-14T14:00:15.435" v="139" actId="20577"/>
      <pc:docMkLst>
        <pc:docMk/>
      </pc:docMkLst>
      <pc:sldChg chg="addSp modSp">
        <pc:chgData name="Leon Griffiths (2401193)" userId="S::2401193@student.uwtsd.ac.uk::ef6df046-37bf-4570-9d73-9200edd02c70" providerId="AD" clId="Web-{1DC1789C-B13F-F936-D8BB-80B06B54C6C0}" dt="2026-01-14T14:00:15.435" v="139" actId="20577"/>
        <pc:sldMkLst>
          <pc:docMk/>
          <pc:sldMk cId="109857222" sldId="256"/>
        </pc:sldMkLst>
        <pc:spChg chg="mod">
          <ac:chgData name="Leon Griffiths (2401193)" userId="S::2401193@student.uwtsd.ac.uk::ef6df046-37bf-4570-9d73-9200edd02c70" providerId="AD" clId="Web-{1DC1789C-B13F-F936-D8BB-80B06B54C6C0}" dt="2026-01-14T14:00:15.435" v="139" actId="20577"/>
          <ac:spMkLst>
            <pc:docMk/>
            <pc:sldMk cId="109857222" sldId="256"/>
            <ac:spMk id="3" creationId="{00000000-0000-0000-0000-000000000000}"/>
          </ac:spMkLst>
        </pc:spChg>
        <pc:picChg chg="add mod">
          <ac:chgData name="Leon Griffiths (2401193)" userId="S::2401193@student.uwtsd.ac.uk::ef6df046-37bf-4570-9d73-9200edd02c70" providerId="AD" clId="Web-{1DC1789C-B13F-F936-D8BB-80B06B54C6C0}" dt="2026-01-14T13:52:59.839" v="1" actId="1076"/>
          <ac:picMkLst>
            <pc:docMk/>
            <pc:sldMk cId="109857222" sldId="256"/>
            <ac:picMk id="4" creationId="{EF84CC6D-BAE5-B125-FA3E-4FA758200052}"/>
          </ac:picMkLst>
        </pc:picChg>
      </pc:sldChg>
    </pc:docChg>
  </pc:docChgLst>
  <pc:docChgLst>
    <pc:chgData name="Leon Griffiths (2401193)" userId="S::2401193@student.uwtsd.ac.uk::ef6df046-37bf-4570-9d73-9200edd02c70" providerId="AD" clId="Web-{AB642F0E-0A58-8ABC-DA0C-39C1BE94471F}"/>
    <pc:docChg chg="modSld">
      <pc:chgData name="Leon Griffiths (2401193)" userId="S::2401193@student.uwtsd.ac.uk::ef6df046-37bf-4570-9d73-9200edd02c70" providerId="AD" clId="Web-{AB642F0E-0A58-8ABC-DA0C-39C1BE94471F}" dt="2026-01-15T02:01:36.863" v="942"/>
      <pc:docMkLst>
        <pc:docMk/>
      </pc:docMkLst>
      <pc:sldChg chg="addSp delSp modSp mod setBg setClrOvrMap">
        <pc:chgData name="Leon Griffiths (2401193)" userId="S::2401193@student.uwtsd.ac.uk::ef6df046-37bf-4570-9d73-9200edd02c70" providerId="AD" clId="Web-{AB642F0E-0A58-8ABC-DA0C-39C1BE94471F}" dt="2026-01-15T02:01:36.863" v="942"/>
        <pc:sldMkLst>
          <pc:docMk/>
          <pc:sldMk cId="109857222" sldId="256"/>
        </pc:sldMkLst>
        <pc:spChg chg="del mod ord">
          <ac:chgData name="Leon Griffiths (2401193)" userId="S::2401193@student.uwtsd.ac.uk::ef6df046-37bf-4570-9d73-9200edd02c70" providerId="AD" clId="Web-{AB642F0E-0A58-8ABC-DA0C-39C1BE94471F}" dt="2026-01-14T19:36:59.351" v="73"/>
          <ac:spMkLst>
            <pc:docMk/>
            <pc:sldMk cId="109857222" sldId="256"/>
            <ac:spMk id="2" creationId="{00000000-0000-0000-0000-000000000000}"/>
          </ac:spMkLst>
        </pc:spChg>
        <pc:spChg chg="mod ord">
          <ac:chgData name="Leon Griffiths (2401193)" userId="S::2401193@student.uwtsd.ac.uk::ef6df046-37bf-4570-9d73-9200edd02c70" providerId="AD" clId="Web-{AB642F0E-0A58-8ABC-DA0C-39C1BE94471F}" dt="2026-01-14T22:19:10.967" v="184" actId="1076"/>
          <ac:spMkLst>
            <pc:docMk/>
            <pc:sldMk cId="109857222" sldId="256"/>
            <ac:spMk id="3" creationId="{00000000-0000-0000-0000-000000000000}"/>
          </ac:spMkLst>
        </pc:spChg>
        <pc:spChg chg="add mod">
          <ac:chgData name="Leon Griffiths (2401193)" userId="S::2401193@student.uwtsd.ac.uk::ef6df046-37bf-4570-9d73-9200edd02c70" providerId="AD" clId="Web-{AB642F0E-0A58-8ABC-DA0C-39C1BE94471F}" dt="2026-01-14T22:27:00.148" v="235" actId="1076"/>
          <ac:spMkLst>
            <pc:docMk/>
            <pc:sldMk cId="109857222" sldId="256"/>
            <ac:spMk id="5" creationId="{008BEFC5-3521-2D46-E8A6-24CEA284538D}"/>
          </ac:spMkLst>
        </pc:spChg>
        <pc:spChg chg="add">
          <ac:chgData name="Leon Griffiths (2401193)" userId="S::2401193@student.uwtsd.ac.uk::ef6df046-37bf-4570-9d73-9200edd02c70" providerId="AD" clId="Web-{AB642F0E-0A58-8ABC-DA0C-39C1BE94471F}" dt="2026-01-14T19:30:01.365" v="23"/>
          <ac:spMkLst>
            <pc:docMk/>
            <pc:sldMk cId="109857222" sldId="256"/>
            <ac:spMk id="9" creationId="{FC24DF73-7F49-669C-4C5D-FA069A23DEC5}"/>
          </ac:spMkLst>
        </pc:spChg>
        <pc:spChg chg="add">
          <ac:chgData name="Leon Griffiths (2401193)" userId="S::2401193@student.uwtsd.ac.uk::ef6df046-37bf-4570-9d73-9200edd02c70" providerId="AD" clId="Web-{AB642F0E-0A58-8ABC-DA0C-39C1BE94471F}" dt="2026-01-14T19:30:04.788" v="24"/>
          <ac:spMkLst>
            <pc:docMk/>
            <pc:sldMk cId="109857222" sldId="256"/>
            <ac:spMk id="10" creationId="{A01C28EC-1F0D-5259-D95D-07651E3D240B}"/>
          </ac:spMkLst>
        </pc:spChg>
        <pc:spChg chg="add del mod">
          <ac:chgData name="Leon Griffiths (2401193)" userId="S::2401193@student.uwtsd.ac.uk::ef6df046-37bf-4570-9d73-9200edd02c70" providerId="AD" clId="Web-{AB642F0E-0A58-8ABC-DA0C-39C1BE94471F}" dt="2026-01-14T22:24:07.752" v="213"/>
          <ac:spMkLst>
            <pc:docMk/>
            <pc:sldMk cId="109857222" sldId="256"/>
            <ac:spMk id="11" creationId="{1771B76A-3863-B83A-3A60-B123AEE077A0}"/>
          </ac:spMkLst>
        </pc:spChg>
        <pc:spChg chg="add del">
          <ac:chgData name="Leon Griffiths (2401193)" userId="S::2401193@student.uwtsd.ac.uk::ef6df046-37bf-4570-9d73-9200edd02c70" providerId="AD" clId="Web-{AB642F0E-0A58-8ABC-DA0C-39C1BE94471F}" dt="2026-01-14T19:30:13.523" v="26"/>
          <ac:spMkLst>
            <pc:docMk/>
            <pc:sldMk cId="109857222" sldId="256"/>
            <ac:spMk id="11" creationId="{3E305C07-D767-B450-A4A4-87569938A776}"/>
          </ac:spMkLst>
        </pc:spChg>
        <pc:spChg chg="add mod">
          <ac:chgData name="Leon Griffiths (2401193)" userId="S::2401193@student.uwtsd.ac.uk::ef6df046-37bf-4570-9d73-9200edd02c70" providerId="AD" clId="Web-{AB642F0E-0A58-8ABC-DA0C-39C1BE94471F}" dt="2026-01-15T01:19:46.323" v="863" actId="20577"/>
          <ac:spMkLst>
            <pc:docMk/>
            <pc:sldMk cId="109857222" sldId="256"/>
            <ac:spMk id="11" creationId="{6F45250F-C7CD-5A75-060F-45C446999847}"/>
          </ac:spMkLst>
        </pc:spChg>
        <pc:spChg chg="add del">
          <ac:chgData name="Leon Griffiths (2401193)" userId="S::2401193@student.uwtsd.ac.uk::ef6df046-37bf-4570-9d73-9200edd02c70" providerId="AD" clId="Web-{AB642F0E-0A58-8ABC-DA0C-39C1BE94471F}" dt="2026-01-14T19:28:24.850" v="11"/>
          <ac:spMkLst>
            <pc:docMk/>
            <pc:sldMk cId="109857222" sldId="256"/>
            <ac:spMk id="12" creationId="{2DAA6C16-BF9B-4A3E-BC70-EE6015D4F967}"/>
          </ac:spMkLst>
        </pc:spChg>
        <pc:spChg chg="add del mod">
          <ac:chgData name="Leon Griffiths (2401193)" userId="S::2401193@student.uwtsd.ac.uk::ef6df046-37bf-4570-9d73-9200edd02c70" providerId="AD" clId="Web-{AB642F0E-0A58-8ABC-DA0C-39C1BE94471F}" dt="2026-01-15T02:01:36.863" v="942"/>
          <ac:spMkLst>
            <pc:docMk/>
            <pc:sldMk cId="109857222" sldId="256"/>
            <ac:spMk id="13" creationId="{E4CD1945-893C-1673-06A6-02107BBDAA8F}"/>
          </ac:spMkLst>
        </pc:spChg>
        <pc:spChg chg="add mod">
          <ac:chgData name="Leon Griffiths (2401193)" userId="S::2401193@student.uwtsd.ac.uk::ef6df046-37bf-4570-9d73-9200edd02c70" providerId="AD" clId="Web-{AB642F0E-0A58-8ABC-DA0C-39C1BE94471F}" dt="2026-01-14T23:37:34.048" v="605" actId="1076"/>
          <ac:spMkLst>
            <pc:docMk/>
            <pc:sldMk cId="109857222" sldId="256"/>
            <ac:spMk id="14" creationId="{BC5E32F9-A6A7-F874-3417-66DD39B01FBD}"/>
          </ac:spMkLst>
        </pc:spChg>
        <pc:spChg chg="add del mod">
          <ac:chgData name="Leon Griffiths (2401193)" userId="S::2401193@student.uwtsd.ac.uk::ef6df046-37bf-4570-9d73-9200edd02c70" providerId="AD" clId="Web-{AB642F0E-0A58-8ABC-DA0C-39C1BE94471F}" dt="2026-01-14T23:01:51.855" v="407"/>
          <ac:spMkLst>
            <pc:docMk/>
            <pc:sldMk cId="109857222" sldId="256"/>
            <ac:spMk id="15" creationId="{CFA95233-7C7B-C976-1CF6-F5CCB8BA8D5F}"/>
          </ac:spMkLst>
        </pc:spChg>
        <pc:spChg chg="add mod">
          <ac:chgData name="Leon Griffiths (2401193)" userId="S::2401193@student.uwtsd.ac.uk::ef6df046-37bf-4570-9d73-9200edd02c70" providerId="AD" clId="Web-{AB642F0E-0A58-8ABC-DA0C-39C1BE94471F}" dt="2026-01-15T01:24:51.518" v="935" actId="1076"/>
          <ac:spMkLst>
            <pc:docMk/>
            <pc:sldMk cId="109857222" sldId="256"/>
            <ac:spMk id="15" creationId="{D114AA46-6077-45FE-8F1D-74194776B60C}"/>
          </ac:spMkLst>
        </pc:spChg>
        <pc:spChg chg="add del">
          <ac:chgData name="Leon Griffiths (2401193)" userId="S::2401193@student.uwtsd.ac.uk::ef6df046-37bf-4570-9d73-9200edd02c70" providerId="AD" clId="Web-{AB642F0E-0A58-8ABC-DA0C-39C1BE94471F}" dt="2026-01-14T19:28:30.148" v="15"/>
          <ac:spMkLst>
            <pc:docMk/>
            <pc:sldMk cId="109857222" sldId="256"/>
            <ac:spMk id="16" creationId="{618147C2-BF02-44AA-81D8-FD7776FAB3C6}"/>
          </ac:spMkLst>
        </pc:spChg>
        <pc:spChg chg="add mod">
          <ac:chgData name="Leon Griffiths (2401193)" userId="S::2401193@student.uwtsd.ac.uk::ef6df046-37bf-4570-9d73-9200edd02c70" providerId="AD" clId="Web-{AB642F0E-0A58-8ABC-DA0C-39C1BE94471F}" dt="2026-01-15T01:25:27.441" v="939" actId="20577"/>
          <ac:spMkLst>
            <pc:docMk/>
            <pc:sldMk cId="109857222" sldId="256"/>
            <ac:spMk id="16" creationId="{917A3270-B5E0-076B-DFF2-2546ED9285C9}"/>
          </ac:spMkLst>
        </pc:spChg>
        <pc:spChg chg="add del">
          <ac:chgData name="Leon Griffiths (2401193)" userId="S::2401193@student.uwtsd.ac.uk::ef6df046-37bf-4570-9d73-9200edd02c70" providerId="AD" clId="Web-{AB642F0E-0A58-8ABC-DA0C-39C1BE94471F}" dt="2026-01-14T19:28:27.741" v="13"/>
          <ac:spMkLst>
            <pc:docMk/>
            <pc:sldMk cId="109857222" sldId="256"/>
            <ac:spMk id="18" creationId="{B95B9BA8-1D69-4796-85F5-B6D0BD52354B}"/>
          </ac:spMkLst>
        </pc:spChg>
        <pc:spChg chg="add del">
          <ac:chgData name="Leon Griffiths (2401193)" userId="S::2401193@student.uwtsd.ac.uk::ef6df046-37bf-4570-9d73-9200edd02c70" providerId="AD" clId="Web-{AB642F0E-0A58-8ABC-DA0C-39C1BE94471F}" dt="2026-01-14T19:28:30.148" v="15"/>
          <ac:spMkLst>
            <pc:docMk/>
            <pc:sldMk cId="109857222" sldId="256"/>
            <ac:spMk id="21" creationId="{615E9F7A-B64C-4192-8930-A05D1E23F324}"/>
          </ac:spMkLst>
        </pc:spChg>
        <pc:spChg chg="add del">
          <ac:chgData name="Leon Griffiths (2401193)" userId="S::2401193@student.uwtsd.ac.uk::ef6df046-37bf-4570-9d73-9200edd02c70" providerId="AD" clId="Web-{AB642F0E-0A58-8ABC-DA0C-39C1BE94471F}" dt="2026-01-14T19:28:30.148" v="15"/>
          <ac:spMkLst>
            <pc:docMk/>
            <pc:sldMk cId="109857222" sldId="256"/>
            <ac:spMk id="22" creationId="{793EB161-5CFE-4D7E-B34B-06C90F9B16B6}"/>
          </ac:spMkLst>
        </pc:spChg>
        <pc:spChg chg="add del mod">
          <ac:chgData name="Leon Griffiths (2401193)" userId="S::2401193@student.uwtsd.ac.uk::ef6df046-37bf-4570-9d73-9200edd02c70" providerId="AD" clId="Web-{AB642F0E-0A58-8ABC-DA0C-39C1BE94471F}" dt="2026-01-14T19:36:03.819" v="59"/>
          <ac:spMkLst>
            <pc:docMk/>
            <pc:sldMk cId="109857222" sldId="256"/>
            <ac:spMk id="23" creationId="{ED5E91B7-A4F0-A8BE-01A7-8A6FBA13C835}"/>
          </ac:spMkLst>
        </pc:spChg>
        <pc:spChg chg="add del">
          <ac:chgData name="Leon Griffiths (2401193)" userId="S::2401193@student.uwtsd.ac.uk::ef6df046-37bf-4570-9d73-9200edd02c70" providerId="AD" clId="Web-{AB642F0E-0A58-8ABC-DA0C-39C1BE94471F}" dt="2026-01-14T19:28:32.633" v="17"/>
          <ac:spMkLst>
            <pc:docMk/>
            <pc:sldMk cId="109857222" sldId="256"/>
            <ac:spMk id="24" creationId="{E817EB35-4D5C-493B-8459-98C99FD1667F}"/>
          </ac:spMkLst>
        </pc:spChg>
        <pc:spChg chg="add del">
          <ac:chgData name="Leon Griffiths (2401193)" userId="S::2401193@student.uwtsd.ac.uk::ef6df046-37bf-4570-9d73-9200edd02c70" providerId="AD" clId="Web-{AB642F0E-0A58-8ABC-DA0C-39C1BE94471F}" dt="2026-01-14T19:28:32.633" v="17"/>
          <ac:spMkLst>
            <pc:docMk/>
            <pc:sldMk cId="109857222" sldId="256"/>
            <ac:spMk id="25" creationId="{70BEB1E7-2F88-40BC-B73D-42E5B6F80BFC}"/>
          </ac:spMkLst>
        </pc:spChg>
        <pc:spChg chg="add del">
          <ac:chgData name="Leon Griffiths (2401193)" userId="S::2401193@student.uwtsd.ac.uk::ef6df046-37bf-4570-9d73-9200edd02c70" providerId="AD" clId="Web-{AB642F0E-0A58-8ABC-DA0C-39C1BE94471F}" dt="2026-01-14T19:29:14.750" v="22"/>
          <ac:spMkLst>
            <pc:docMk/>
            <pc:sldMk cId="109857222" sldId="256"/>
            <ac:spMk id="29" creationId="{D7A453D2-15D8-4403-815F-291FA16340D9}"/>
          </ac:spMkLst>
        </pc:spChg>
        <pc:spChg chg="add del">
          <ac:chgData name="Leon Griffiths (2401193)" userId="S::2401193@student.uwtsd.ac.uk::ef6df046-37bf-4570-9d73-9200edd02c70" providerId="AD" clId="Web-{AB642F0E-0A58-8ABC-DA0C-39C1BE94471F}" dt="2026-01-14T19:29:14.750" v="22"/>
          <ac:spMkLst>
            <pc:docMk/>
            <pc:sldMk cId="109857222" sldId="256"/>
            <ac:spMk id="30" creationId="{B8114C98-A349-4111-A123-E8EAB86ABE30}"/>
          </ac:spMkLst>
        </pc:spChg>
        <pc:spChg chg="add del">
          <ac:chgData name="Leon Griffiths (2401193)" userId="S::2401193@student.uwtsd.ac.uk::ef6df046-37bf-4570-9d73-9200edd02c70" providerId="AD" clId="Web-{AB642F0E-0A58-8ABC-DA0C-39C1BE94471F}" dt="2026-01-14T19:29:14.750" v="22"/>
          <ac:spMkLst>
            <pc:docMk/>
            <pc:sldMk cId="109857222" sldId="256"/>
            <ac:spMk id="31" creationId="{8161EA6B-09CA-445B-AB0D-8DF76FA92DEF}"/>
          </ac:spMkLst>
        </pc:spChg>
        <pc:spChg chg="add del">
          <ac:chgData name="Leon Griffiths (2401193)" userId="S::2401193@student.uwtsd.ac.uk::ef6df046-37bf-4570-9d73-9200edd02c70" providerId="AD" clId="Web-{AB642F0E-0A58-8ABC-DA0C-39C1BE94471F}" dt="2026-01-14T19:29:14.750" v="22"/>
          <ac:spMkLst>
            <pc:docMk/>
            <pc:sldMk cId="109857222" sldId="256"/>
            <ac:spMk id="38" creationId="{E2D3D3F2-ABBB-4453-B1C5-1BEBF7E4DD56}"/>
          </ac:spMkLst>
        </pc:spChg>
        <pc:spChg chg="add del">
          <ac:chgData name="Leon Griffiths (2401193)" userId="S::2401193@student.uwtsd.ac.uk::ef6df046-37bf-4570-9d73-9200edd02c70" providerId="AD" clId="Web-{AB642F0E-0A58-8ABC-DA0C-39C1BE94471F}" dt="2026-01-14T19:35:40.928" v="53"/>
          <ac:spMkLst>
            <pc:docMk/>
            <pc:sldMk cId="109857222" sldId="256"/>
            <ac:spMk id="52" creationId="{A29B80B9-9573-2CEA-5A51-719BFE154593}"/>
          </ac:spMkLst>
        </pc:spChg>
        <pc:spChg chg="add del">
          <ac:chgData name="Leon Griffiths (2401193)" userId="S::2401193@student.uwtsd.ac.uk::ef6df046-37bf-4570-9d73-9200edd02c70" providerId="AD" clId="Web-{AB642F0E-0A58-8ABC-DA0C-39C1BE94471F}" dt="2026-01-14T19:35:40.240" v="52"/>
          <ac:spMkLst>
            <pc:docMk/>
            <pc:sldMk cId="109857222" sldId="256"/>
            <ac:spMk id="54" creationId="{24A1F4BC-31E0-1065-FB8B-B7AF55D69676}"/>
          </ac:spMkLst>
        </pc:spChg>
        <pc:spChg chg="add del">
          <ac:chgData name="Leon Griffiths (2401193)" userId="S::2401193@student.uwtsd.ac.uk::ef6df046-37bf-4570-9d73-9200edd02c70" providerId="AD" clId="Web-{AB642F0E-0A58-8ABC-DA0C-39C1BE94471F}" dt="2026-01-14T19:34:11.426" v="27"/>
          <ac:spMkLst>
            <pc:docMk/>
            <pc:sldMk cId="109857222" sldId="256"/>
            <ac:spMk id="55" creationId="{08D97BCC-370B-4538-9D62-136AC63434E5}"/>
          </ac:spMkLst>
        </pc:spChg>
        <pc:spChg chg="add del">
          <ac:chgData name="Leon Griffiths (2401193)" userId="S::2401193@student.uwtsd.ac.uk::ef6df046-37bf-4570-9d73-9200edd02c70" providerId="AD" clId="Web-{AB642F0E-0A58-8ABC-DA0C-39C1BE94471F}" dt="2026-01-14T19:34:11.426" v="27"/>
          <ac:spMkLst>
            <pc:docMk/>
            <pc:sldMk cId="109857222" sldId="256"/>
            <ac:spMk id="57" creationId="{AC1BA173-64A6-4ACF-A849-F0194E82D66F}"/>
          </ac:spMkLst>
        </pc:spChg>
        <pc:spChg chg="add del">
          <ac:chgData name="Leon Griffiths (2401193)" userId="S::2401193@student.uwtsd.ac.uk::ef6df046-37bf-4570-9d73-9200edd02c70" providerId="AD" clId="Web-{AB642F0E-0A58-8ABC-DA0C-39C1BE94471F}" dt="2026-01-14T19:35:39.693" v="51"/>
          <ac:spMkLst>
            <pc:docMk/>
            <pc:sldMk cId="109857222" sldId="256"/>
            <ac:spMk id="58" creationId="{730BA207-E77E-FF16-522D-925685111227}"/>
          </ac:spMkLst>
        </pc:spChg>
        <pc:spChg chg="add del">
          <ac:chgData name="Leon Griffiths (2401193)" userId="S::2401193@student.uwtsd.ac.uk::ef6df046-37bf-4570-9d73-9200edd02c70" providerId="AD" clId="Web-{AB642F0E-0A58-8ABC-DA0C-39C1BE94471F}" dt="2026-01-14T19:34:11.426" v="27"/>
          <ac:spMkLst>
            <pc:docMk/>
            <pc:sldMk cId="109857222" sldId="256"/>
            <ac:spMk id="59" creationId="{5DA699A9-471A-451C-8D64-4BBFBB790D0C}"/>
          </ac:spMkLst>
        </pc:spChg>
        <pc:spChg chg="add del">
          <ac:chgData name="Leon Griffiths (2401193)" userId="S::2401193@student.uwtsd.ac.uk::ef6df046-37bf-4570-9d73-9200edd02c70" providerId="AD" clId="Web-{AB642F0E-0A58-8ABC-DA0C-39C1BE94471F}" dt="2026-01-14T19:34:11.426" v="27"/>
          <ac:spMkLst>
            <pc:docMk/>
            <pc:sldMk cId="109857222" sldId="256"/>
            <ac:spMk id="61" creationId="{4FF79B19-2390-46F4-BD3F-E2F55F6E149F}"/>
          </ac:spMkLst>
        </pc:spChg>
        <pc:spChg chg="add mod">
          <ac:chgData name="Leon Griffiths (2401193)" userId="S::2401193@student.uwtsd.ac.uk::ef6df046-37bf-4570-9d73-9200edd02c70" providerId="AD" clId="Web-{AB642F0E-0A58-8ABC-DA0C-39C1BE94471F}" dt="2026-01-14T22:43:12.090" v="397" actId="1076"/>
          <ac:spMkLst>
            <pc:docMk/>
            <pc:sldMk cId="109857222" sldId="256"/>
            <ac:spMk id="62" creationId="{C2D25219-F3C9-7A92-184D-F0A9D94150D4}"/>
          </ac:spMkLst>
        </pc:spChg>
        <pc:spChg chg="add">
          <ac:chgData name="Leon Griffiths (2401193)" userId="S::2401193@student.uwtsd.ac.uk::ef6df046-37bf-4570-9d73-9200edd02c70" providerId="AD" clId="Web-{AB642F0E-0A58-8ABC-DA0C-39C1BE94471F}" dt="2026-01-14T19:34:11.426" v="27"/>
          <ac:spMkLst>
            <pc:docMk/>
            <pc:sldMk cId="109857222" sldId="256"/>
            <ac:spMk id="68" creationId="{33E72FA3-BD00-444A-AD9B-E6C3D069CDE3}"/>
          </ac:spMkLst>
        </pc:spChg>
        <pc:grpChg chg="add del">
          <ac:chgData name="Leon Griffiths (2401193)" userId="S::2401193@student.uwtsd.ac.uk::ef6df046-37bf-4570-9d73-9200edd02c70" providerId="AD" clId="Web-{AB642F0E-0A58-8ABC-DA0C-39C1BE94471F}" dt="2026-01-14T19:28:24.850" v="11"/>
          <ac:grpSpMkLst>
            <pc:docMk/>
            <pc:sldMk cId="109857222" sldId="256"/>
            <ac:grpSpMk id="14" creationId="{31655B4F-4050-4B1F-82A8-180E74CF9C54}"/>
          </ac:grpSpMkLst>
        </pc:grpChg>
        <pc:grpChg chg="add del">
          <ac:chgData name="Leon Griffiths (2401193)" userId="S::2401193@student.uwtsd.ac.uk::ef6df046-37bf-4570-9d73-9200edd02c70" providerId="AD" clId="Web-{AB642F0E-0A58-8ABC-DA0C-39C1BE94471F}" dt="2026-01-14T19:28:27.741" v="13"/>
          <ac:grpSpMkLst>
            <pc:docMk/>
            <pc:sldMk cId="109857222" sldId="256"/>
            <ac:grpSpMk id="19" creationId="{364A290D-B7BC-40B4-AB97-0C801BCCE267}"/>
          </ac:grpSpMkLst>
        </pc:grpChg>
        <pc:picChg chg="add mod">
          <ac:chgData name="Leon Griffiths (2401193)" userId="S::2401193@student.uwtsd.ac.uk::ef6df046-37bf-4570-9d73-9200edd02c70" providerId="AD" clId="Web-{AB642F0E-0A58-8ABC-DA0C-39C1BE94471F}" dt="2026-01-14T20:09:59.644" v="171" actId="1076"/>
          <ac:picMkLst>
            <pc:docMk/>
            <pc:sldMk cId="109857222" sldId="256"/>
            <ac:picMk id="2" creationId="{71756E60-B9A0-5884-6390-EB2A53E22049}"/>
          </ac:picMkLst>
        </pc:picChg>
        <pc:picChg chg="mod ord">
          <ac:chgData name="Leon Griffiths (2401193)" userId="S::2401193@student.uwtsd.ac.uk::ef6df046-37bf-4570-9d73-9200edd02c70" providerId="AD" clId="Web-{AB642F0E-0A58-8ABC-DA0C-39C1BE94471F}" dt="2026-01-14T20:09:55.753" v="169" actId="14100"/>
          <ac:picMkLst>
            <pc:docMk/>
            <pc:sldMk cId="109857222" sldId="256"/>
            <ac:picMk id="4" creationId="{EF84CC6D-BAE5-B125-FA3E-4FA758200052}"/>
          </ac:picMkLst>
        </pc:picChg>
        <pc:picChg chg="add del mod ord modCrop">
          <ac:chgData name="Leon Griffiths (2401193)" userId="S::2401193@student.uwtsd.ac.uk::ef6df046-37bf-4570-9d73-9200edd02c70" providerId="AD" clId="Web-{AB642F0E-0A58-8ABC-DA0C-39C1BE94471F}" dt="2026-01-14T20:09:29.206" v="158"/>
          <ac:picMkLst>
            <pc:docMk/>
            <pc:sldMk cId="109857222" sldId="256"/>
            <ac:picMk id="5" creationId="{BE5D790B-4F8A-E510-7257-2D7E377FF6CE}"/>
          </ac:picMkLst>
        </pc:picChg>
        <pc:picChg chg="add mod ord">
          <ac:chgData name="Leon Griffiths (2401193)" userId="S::2401193@student.uwtsd.ac.uk::ef6df046-37bf-4570-9d73-9200edd02c70" providerId="AD" clId="Web-{AB642F0E-0A58-8ABC-DA0C-39C1BE94471F}" dt="2026-01-14T22:30:29.964" v="294" actId="1076"/>
          <ac:picMkLst>
            <pc:docMk/>
            <pc:sldMk cId="109857222" sldId="256"/>
            <ac:picMk id="6" creationId="{72417D09-3042-E727-4A68-8B6058D10BE8}"/>
          </ac:picMkLst>
        </pc:picChg>
        <pc:picChg chg="add mod ord">
          <ac:chgData name="Leon Griffiths (2401193)" userId="S::2401193@student.uwtsd.ac.uk::ef6df046-37bf-4570-9d73-9200edd02c70" providerId="AD" clId="Web-{AB642F0E-0A58-8ABC-DA0C-39C1BE94471F}" dt="2026-01-14T23:39:25.178" v="607" actId="1076"/>
          <ac:picMkLst>
            <pc:docMk/>
            <pc:sldMk cId="109857222" sldId="256"/>
            <ac:picMk id="7" creationId="{B5C2A812-F7E0-1ED1-6173-1ECA9AE207C7}"/>
          </ac:picMkLst>
        </pc:picChg>
        <pc:picChg chg="add mod ord">
          <ac:chgData name="Leon Griffiths (2401193)" userId="S::2401193@student.uwtsd.ac.uk::ef6df046-37bf-4570-9d73-9200edd02c70" providerId="AD" clId="Web-{AB642F0E-0A58-8ABC-DA0C-39C1BE94471F}" dt="2026-01-14T22:31:23.699" v="322" actId="14100"/>
          <ac:picMkLst>
            <pc:docMk/>
            <pc:sldMk cId="109857222" sldId="256"/>
            <ac:picMk id="8" creationId="{C1D1247A-3EA6-0CFA-2131-214F5209C8CA}"/>
          </ac:picMkLst>
        </pc:picChg>
        <pc:picChg chg="add mod">
          <ac:chgData name="Leon Griffiths (2401193)" userId="S::2401193@student.uwtsd.ac.uk::ef6df046-37bf-4570-9d73-9200edd02c70" providerId="AD" clId="Web-{AB642F0E-0A58-8ABC-DA0C-39C1BE94471F}" dt="2026-01-14T23:39:23.678" v="606" actId="1076"/>
          <ac:picMkLst>
            <pc:docMk/>
            <pc:sldMk cId="109857222" sldId="256"/>
            <ac:picMk id="12" creationId="{3ED83889-F3FA-CEE3-D2A7-7C514489E55A}"/>
          </ac:picMkLst>
        </pc:picChg>
        <pc:picChg chg="add mod">
          <ac:chgData name="Leon Griffiths (2401193)" userId="S::2401193@student.uwtsd.ac.uk::ef6df046-37bf-4570-9d73-9200edd02c70" providerId="AD" clId="Web-{AB642F0E-0A58-8ABC-DA0C-39C1BE94471F}" dt="2026-01-14T19:42:48.676" v="155"/>
          <ac:picMkLst>
            <pc:docMk/>
            <pc:sldMk cId="109857222" sldId="256"/>
            <ac:picMk id="60" creationId="{B0F2AAD7-2785-F591-15E7-991A6737DD9F}"/>
          </ac:picMkLst>
        </pc:picChg>
        <pc:cxnChg chg="add del">
          <ac:chgData name="Leon Griffiths (2401193)" userId="S::2401193@student.uwtsd.ac.uk::ef6df046-37bf-4570-9d73-9200edd02c70" providerId="AD" clId="Web-{AB642F0E-0A58-8ABC-DA0C-39C1BE94471F}" dt="2026-01-14T19:28:40.259" v="19"/>
          <ac:cxnSpMkLst>
            <pc:docMk/>
            <pc:sldMk cId="109857222" sldId="256"/>
            <ac:cxnSpMk id="27" creationId="{1503BFE4-729B-D9D0-C17B-501E6AF1127A}"/>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14/01/2026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14/01/2026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14/01/2026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hyperlink" Target="https://www.pompeionline.net/en/archaeological-park-of-pompeii/pompeian-curiosities/medicine-in-pompeii" TargetMode="External"/><Relationship Id="rId3" Type="http://schemas.openxmlformats.org/officeDocument/2006/relationships/image" Target="../media/image2.jpeg"/><Relationship Id="rId7" Type="http://schemas.openxmlformats.org/officeDocument/2006/relationships/image" Target="../media/image6.png"/><Relationship Id="rId12" Type="http://schemas.openxmlformats.org/officeDocument/2006/relationships/hyperlink" Target="https://interactive.archaeology.org/pompeii/field/11.html"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hyperlink" Target="http://himetop.wikidot.com/the-surgeon-s-home" TargetMode="External"/><Relationship Id="rId5" Type="http://schemas.openxmlformats.org/officeDocument/2006/relationships/image" Target="../media/image4.jpeg"/><Relationship Id="rId10" Type="http://schemas.openxmlformats.org/officeDocument/2006/relationships/hyperlink" Target="https://madainproject.com/house_of_the_surgeon" TargetMode="External"/><Relationship Id="rId4" Type="http://schemas.openxmlformats.org/officeDocument/2006/relationships/image" Target="../media/image3.jpeg"/><Relationship Id="rId9" Type="http://schemas.openxmlformats.org/officeDocument/2006/relationships/hyperlink" Target="https://historyandarchaeologyonline.com/the-house-of-the-surge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33E72FA3-BD00-444A-AD9B-E6C3D069CD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5345730" y="4186395"/>
            <a:ext cx="6098431" cy="1371823"/>
          </a:xfrm>
        </p:spPr>
        <p:txBody>
          <a:bodyPr vert="horz" lIns="91440" tIns="45720" rIns="91440" bIns="45720" rtlCol="0" anchor="t">
            <a:normAutofit/>
          </a:bodyPr>
          <a:lstStyle/>
          <a:p>
            <a:pPr indent="-228600">
              <a:buFont typeface="Arial" panose="020B0604020202020204" pitchFamily="34" charset="0"/>
              <a:buChar char="•"/>
            </a:pPr>
            <a:endParaRPr lang="en-US" sz="1100" dirty="0"/>
          </a:p>
          <a:p>
            <a:pPr indent="-228600">
              <a:buFont typeface="Arial" panose="020B0604020202020204" pitchFamily="34" charset="0"/>
              <a:buChar char="•"/>
            </a:pPr>
            <a:endParaRPr lang="en-US" sz="600"/>
          </a:p>
        </p:txBody>
      </p:sp>
      <p:pic>
        <p:nvPicPr>
          <p:cNvPr id="8" name="Picture 7" descr="A painting of a ruined building&#10;&#10;AI-generated content may be incorrect.">
            <a:extLst>
              <a:ext uri="{FF2B5EF4-FFF2-40B4-BE49-F238E27FC236}">
                <a16:creationId xmlns:a16="http://schemas.microsoft.com/office/drawing/2014/main" id="{C1D1247A-3EA6-0CFA-2131-214F5209C8CA}"/>
              </a:ext>
            </a:extLst>
          </p:cNvPr>
          <p:cNvPicPr>
            <a:picLocks noChangeAspect="1"/>
          </p:cNvPicPr>
          <p:nvPr/>
        </p:nvPicPr>
        <p:blipFill>
          <a:blip r:embed="rId2"/>
          <a:srcRect t="7428" b="27936"/>
          <a:stretch>
            <a:fillRect/>
          </a:stretch>
        </p:blipFill>
        <p:spPr>
          <a:xfrm>
            <a:off x="124254" y="3287933"/>
            <a:ext cx="2655421" cy="1943633"/>
          </a:xfrm>
          <a:prstGeom prst="rect">
            <a:avLst/>
          </a:prstGeom>
        </p:spPr>
      </p:pic>
      <p:pic>
        <p:nvPicPr>
          <p:cNvPr id="4" name="Picture 3" descr="Surgical and medical tools found in Pompeii">
            <a:extLst>
              <a:ext uri="{FF2B5EF4-FFF2-40B4-BE49-F238E27FC236}">
                <a16:creationId xmlns:a16="http://schemas.microsoft.com/office/drawing/2014/main" id="{EF84CC6D-BAE5-B125-FA3E-4FA758200052}"/>
              </a:ext>
            </a:extLst>
          </p:cNvPr>
          <p:cNvPicPr>
            <a:picLocks noChangeAspect="1"/>
          </p:cNvPicPr>
          <p:nvPr/>
        </p:nvPicPr>
        <p:blipFill>
          <a:blip r:embed="rId3"/>
          <a:srcRect l="12748" r="12755" b="4"/>
          <a:stretch>
            <a:fillRect/>
          </a:stretch>
        </p:blipFill>
        <p:spPr>
          <a:xfrm>
            <a:off x="9888358" y="262986"/>
            <a:ext cx="2085803" cy="2066511"/>
          </a:xfrm>
          <a:prstGeom prst="rect">
            <a:avLst/>
          </a:prstGeom>
        </p:spPr>
      </p:pic>
      <p:pic>
        <p:nvPicPr>
          <p:cNvPr id="6" name="Picture 5" descr="The%20Surgeon%27s%20home%20%282%29.jpg">
            <a:extLst>
              <a:ext uri="{FF2B5EF4-FFF2-40B4-BE49-F238E27FC236}">
                <a16:creationId xmlns:a16="http://schemas.microsoft.com/office/drawing/2014/main" id="{72417D09-3042-E727-4A68-8B6058D10BE8}"/>
              </a:ext>
            </a:extLst>
          </p:cNvPr>
          <p:cNvPicPr>
            <a:picLocks noChangeAspect="1"/>
          </p:cNvPicPr>
          <p:nvPr/>
        </p:nvPicPr>
        <p:blipFill>
          <a:blip r:embed="rId4"/>
          <a:srcRect r="28253" b="5"/>
          <a:stretch>
            <a:fillRect/>
          </a:stretch>
        </p:blipFill>
        <p:spPr>
          <a:xfrm>
            <a:off x="119912" y="1117327"/>
            <a:ext cx="2664553" cy="2085803"/>
          </a:xfrm>
          <a:prstGeom prst="rect">
            <a:avLst/>
          </a:prstGeom>
        </p:spPr>
      </p:pic>
      <p:pic>
        <p:nvPicPr>
          <p:cNvPr id="7" name="Picture 6" descr="A painting of a person sitting in a chair&#10;&#10;AI-generated content may be incorrect.">
            <a:extLst>
              <a:ext uri="{FF2B5EF4-FFF2-40B4-BE49-F238E27FC236}">
                <a16:creationId xmlns:a16="http://schemas.microsoft.com/office/drawing/2014/main" id="{B5C2A812-F7E0-1ED1-6173-1ECA9AE207C7}"/>
              </a:ext>
            </a:extLst>
          </p:cNvPr>
          <p:cNvPicPr>
            <a:picLocks noChangeAspect="1"/>
          </p:cNvPicPr>
          <p:nvPr/>
        </p:nvPicPr>
        <p:blipFill>
          <a:blip r:embed="rId5"/>
          <a:srcRect l="11278" r="22473" b="2"/>
          <a:stretch>
            <a:fillRect/>
          </a:stretch>
        </p:blipFill>
        <p:spPr>
          <a:xfrm>
            <a:off x="5164501" y="3465831"/>
            <a:ext cx="2114751" cy="2085803"/>
          </a:xfrm>
          <a:prstGeom prst="rect">
            <a:avLst/>
          </a:prstGeom>
        </p:spPr>
      </p:pic>
      <p:sp>
        <p:nvSpPr>
          <p:cNvPr id="9" name="TextBox 8">
            <a:extLst>
              <a:ext uri="{FF2B5EF4-FFF2-40B4-BE49-F238E27FC236}">
                <a16:creationId xmlns:a16="http://schemas.microsoft.com/office/drawing/2014/main" id="{FC24DF73-7F49-669C-4C5D-FA069A23DEC5}"/>
              </a:ext>
            </a:extLst>
          </p:cNvPr>
          <p:cNvSpPr txBox="1"/>
          <p:nvPr/>
        </p:nvSpPr>
        <p:spPr>
          <a:xfrm>
            <a:off x="5010411" y="605425"/>
            <a:ext cx="5417506" cy="15448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A01C28EC-1F0D-5259-D95D-07651E3D240B}"/>
              </a:ext>
            </a:extLst>
          </p:cNvPr>
          <p:cNvSpPr txBox="1"/>
          <p:nvPr/>
        </p:nvSpPr>
        <p:spPr>
          <a:xfrm>
            <a:off x="897699" y="929013"/>
            <a:ext cx="3778684" cy="16388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60" name="Picture 59" descr="A close up of black text&#10;&#10;AI-generated content may be incorrect.">
            <a:extLst>
              <a:ext uri="{FF2B5EF4-FFF2-40B4-BE49-F238E27FC236}">
                <a16:creationId xmlns:a16="http://schemas.microsoft.com/office/drawing/2014/main" id="{B0F2AAD7-2785-F591-15E7-991A6737DD9F}"/>
              </a:ext>
            </a:extLst>
          </p:cNvPr>
          <p:cNvPicPr>
            <a:picLocks noChangeAspect="1"/>
          </p:cNvPicPr>
          <p:nvPr/>
        </p:nvPicPr>
        <p:blipFill>
          <a:blip r:embed="rId6"/>
          <a:stretch>
            <a:fillRect/>
          </a:stretch>
        </p:blipFill>
        <p:spPr>
          <a:xfrm>
            <a:off x="122739" y="160538"/>
            <a:ext cx="2397407" cy="894265"/>
          </a:xfrm>
          <a:prstGeom prst="rect">
            <a:avLst/>
          </a:prstGeom>
        </p:spPr>
      </p:pic>
      <p:sp>
        <p:nvSpPr>
          <p:cNvPr id="62" name="TextBox 61">
            <a:extLst>
              <a:ext uri="{FF2B5EF4-FFF2-40B4-BE49-F238E27FC236}">
                <a16:creationId xmlns:a16="http://schemas.microsoft.com/office/drawing/2014/main" id="{C2D25219-F3C9-7A92-184D-F0A9D94150D4}"/>
              </a:ext>
            </a:extLst>
          </p:cNvPr>
          <p:cNvSpPr txBox="1"/>
          <p:nvPr/>
        </p:nvSpPr>
        <p:spPr>
          <a:xfrm>
            <a:off x="4585986" y="124335"/>
            <a:ext cx="2870547"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House of the Surgeon</a:t>
            </a:r>
          </a:p>
          <a:p>
            <a:endParaRPr lang="en-GB" dirty="0"/>
          </a:p>
          <a:p>
            <a:r>
              <a:rPr lang="en-GB" sz="1000" dirty="0"/>
              <a:t>                                    Leon Griffiths</a:t>
            </a:r>
          </a:p>
        </p:txBody>
      </p:sp>
      <p:pic>
        <p:nvPicPr>
          <p:cNvPr id="2" name="Picture 1" descr="A black and white plan of a house&#10;&#10;AI-generated content may be incorrect.">
            <a:extLst>
              <a:ext uri="{FF2B5EF4-FFF2-40B4-BE49-F238E27FC236}">
                <a16:creationId xmlns:a16="http://schemas.microsoft.com/office/drawing/2014/main" id="{71756E60-B9A0-5884-6390-EB2A53E22049}"/>
              </a:ext>
            </a:extLst>
          </p:cNvPr>
          <p:cNvPicPr>
            <a:picLocks noChangeAspect="1"/>
          </p:cNvPicPr>
          <p:nvPr/>
        </p:nvPicPr>
        <p:blipFill>
          <a:blip r:embed="rId7"/>
          <a:stretch>
            <a:fillRect/>
          </a:stretch>
        </p:blipFill>
        <p:spPr>
          <a:xfrm>
            <a:off x="9888034" y="2526296"/>
            <a:ext cx="2080792" cy="4139636"/>
          </a:xfrm>
          <a:prstGeom prst="rect">
            <a:avLst/>
          </a:prstGeom>
        </p:spPr>
      </p:pic>
      <p:sp>
        <p:nvSpPr>
          <p:cNvPr id="5" name="TextBox 4">
            <a:extLst>
              <a:ext uri="{FF2B5EF4-FFF2-40B4-BE49-F238E27FC236}">
                <a16:creationId xmlns:a16="http://schemas.microsoft.com/office/drawing/2014/main" id="{008BEFC5-3521-2D46-E8A6-24CEA284538D}"/>
              </a:ext>
            </a:extLst>
          </p:cNvPr>
          <p:cNvSpPr txBox="1"/>
          <p:nvPr/>
        </p:nvSpPr>
        <p:spPr>
          <a:xfrm>
            <a:off x="2895388" y="1293563"/>
            <a:ext cx="1999144" cy="1908215"/>
          </a:xfrm>
          <a:prstGeom prst="rect">
            <a:avLst/>
          </a:prstGeom>
          <a:solidFill>
            <a:schemeClr val="bg2">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900" dirty="0">
                <a:ea typeface="+mn-lt"/>
                <a:cs typeface="+mn-lt"/>
              </a:rPr>
              <a:t>The House of the Surgeon is mainly a domestic building.</a:t>
            </a:r>
            <a:endParaRPr lang="en-US" sz="900">
              <a:ea typeface="+mn-lt"/>
              <a:cs typeface="+mn-lt"/>
            </a:endParaRPr>
          </a:p>
          <a:p>
            <a:pPr marL="285750" indent="-285750">
              <a:buFont typeface="Arial"/>
              <a:buChar char="•"/>
            </a:pPr>
            <a:r>
              <a:rPr lang="en-GB" sz="900" dirty="0">
                <a:ea typeface="+mn-lt"/>
                <a:cs typeface="+mn-lt"/>
              </a:rPr>
              <a:t>The layout follows a typical Pompeian house organized around an atrium.</a:t>
            </a:r>
          </a:p>
          <a:p>
            <a:pPr marL="285750" indent="-285750">
              <a:buFont typeface="Arial"/>
              <a:buChar char="•"/>
            </a:pPr>
            <a:r>
              <a:rPr lang="en-GB" sz="900" dirty="0">
                <a:ea typeface="+mn-lt"/>
                <a:cs typeface="+mn-lt"/>
              </a:rPr>
              <a:t>Discovery of medical instruments has led to interpretations of additional, professional use.</a:t>
            </a:r>
          </a:p>
          <a:p>
            <a:pPr marL="285750" indent="-285750">
              <a:buFont typeface="Arial"/>
              <a:buChar char="•"/>
            </a:pPr>
            <a:r>
              <a:rPr lang="en-GB" sz="900" dirty="0">
                <a:ea typeface="+mn-lt"/>
                <a:cs typeface="+mn-lt"/>
              </a:rPr>
              <a:t>In Pompeii, medical practice appears in multiple houses and public spaces.</a:t>
            </a:r>
          </a:p>
          <a:p>
            <a:endParaRPr lang="en-GB" sz="1000"/>
          </a:p>
        </p:txBody>
      </p:sp>
      <p:pic>
        <p:nvPicPr>
          <p:cNvPr id="12" name="Picture 11" descr="A piece of art with birds on it&#10;&#10;AI-generated content may be incorrect.">
            <a:extLst>
              <a:ext uri="{FF2B5EF4-FFF2-40B4-BE49-F238E27FC236}">
                <a16:creationId xmlns:a16="http://schemas.microsoft.com/office/drawing/2014/main" id="{3ED83889-F3FA-CEE3-D2A7-7C514489E55A}"/>
              </a:ext>
            </a:extLst>
          </p:cNvPr>
          <p:cNvPicPr>
            <a:picLocks noChangeAspect="1"/>
          </p:cNvPicPr>
          <p:nvPr/>
        </p:nvPicPr>
        <p:blipFill>
          <a:blip r:embed="rId8"/>
          <a:stretch>
            <a:fillRect/>
          </a:stretch>
        </p:blipFill>
        <p:spPr>
          <a:xfrm>
            <a:off x="5172698" y="1290296"/>
            <a:ext cx="2111021" cy="1992822"/>
          </a:xfrm>
          <a:prstGeom prst="rect">
            <a:avLst/>
          </a:prstGeom>
        </p:spPr>
      </p:pic>
      <p:sp>
        <p:nvSpPr>
          <p:cNvPr id="13" name="TextBox 12">
            <a:extLst>
              <a:ext uri="{FF2B5EF4-FFF2-40B4-BE49-F238E27FC236}">
                <a16:creationId xmlns:a16="http://schemas.microsoft.com/office/drawing/2014/main" id="{E4CD1945-893C-1673-06A6-02107BBDAA8F}"/>
              </a:ext>
            </a:extLst>
          </p:cNvPr>
          <p:cNvSpPr txBox="1"/>
          <p:nvPr/>
        </p:nvSpPr>
        <p:spPr>
          <a:xfrm>
            <a:off x="121017" y="5323615"/>
            <a:ext cx="2665745" cy="1523494"/>
          </a:xfrm>
          <a:prstGeom prst="rect">
            <a:avLst/>
          </a:prstGeom>
          <a:solidFill>
            <a:schemeClr val="bg2">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dirty="0"/>
              <a:t>Bibliography </a:t>
            </a:r>
          </a:p>
          <a:p>
            <a:r>
              <a:rPr lang="en-GB" sz="600" dirty="0">
                <a:latin typeface="Aptos"/>
                <a:ea typeface="Calibri"/>
                <a:cs typeface="Calibri"/>
              </a:rPr>
              <a:t>Sheldon, N. (2022). </a:t>
            </a:r>
            <a:r>
              <a:rPr lang="en-GB" sz="600" i="1" dirty="0">
                <a:latin typeface="Aptos"/>
                <a:ea typeface="Calibri"/>
                <a:cs typeface="Calibri"/>
              </a:rPr>
              <a:t>The House of the Surgeon</a:t>
            </a:r>
            <a:r>
              <a:rPr lang="en-GB" sz="600" dirty="0">
                <a:latin typeface="Aptos"/>
                <a:ea typeface="Calibri"/>
                <a:cs typeface="Calibri"/>
              </a:rPr>
              <a:t>. [online] History and Archaeology Online. Available at: </a:t>
            </a:r>
            <a:r>
              <a:rPr lang="en-GB" sz="600" dirty="0">
                <a:latin typeface="Aptos"/>
                <a:ea typeface="Calibri"/>
                <a:cs typeface="Calibri"/>
                <a:hlinkClick r:id="rId9"/>
              </a:rPr>
              <a:t>https://historyandarchaeologyonline.com/the-house-of-the-surgeon/</a:t>
            </a:r>
            <a:r>
              <a:rPr lang="en-GB" sz="600" dirty="0">
                <a:latin typeface="Aptos"/>
                <a:ea typeface="Calibri"/>
                <a:cs typeface="Calibri"/>
              </a:rPr>
              <a:t>.</a:t>
            </a:r>
            <a:endParaRPr lang="en-GB" sz="600">
              <a:latin typeface="Aptos"/>
            </a:endParaRPr>
          </a:p>
          <a:p>
            <a:r>
              <a:rPr lang="en-GB" sz="600" dirty="0">
                <a:latin typeface="Aptos"/>
                <a:ea typeface="Calibri"/>
                <a:cs typeface="Calibri"/>
              </a:rPr>
              <a:t>Madainproject.com. (2021). </a:t>
            </a:r>
            <a:r>
              <a:rPr lang="en-GB" sz="600" i="1" dirty="0">
                <a:latin typeface="Aptos"/>
                <a:ea typeface="Calibri"/>
                <a:cs typeface="Calibri"/>
              </a:rPr>
              <a:t>House of the Surgeon - </a:t>
            </a:r>
            <a:r>
              <a:rPr lang="en-GB" sz="600" i="1" dirty="0" err="1">
                <a:latin typeface="Aptos"/>
                <a:ea typeface="Calibri"/>
                <a:cs typeface="Calibri"/>
              </a:rPr>
              <a:t>Madain</a:t>
            </a:r>
            <a:r>
              <a:rPr lang="en-GB" sz="600" i="1" dirty="0">
                <a:latin typeface="Aptos"/>
                <a:ea typeface="Calibri"/>
                <a:cs typeface="Calibri"/>
              </a:rPr>
              <a:t> Project (</a:t>
            </a:r>
            <a:r>
              <a:rPr lang="en-GB" sz="600" i="1" dirty="0" err="1">
                <a:latin typeface="Aptos"/>
                <a:ea typeface="Calibri"/>
                <a:cs typeface="Calibri"/>
              </a:rPr>
              <a:t>en</a:t>
            </a:r>
            <a:r>
              <a:rPr lang="en-GB" sz="600" i="1" dirty="0">
                <a:latin typeface="Aptos"/>
                <a:ea typeface="Calibri"/>
                <a:cs typeface="Calibri"/>
              </a:rPr>
              <a:t>)</a:t>
            </a:r>
            <a:r>
              <a:rPr lang="en-GB" sz="600" dirty="0">
                <a:latin typeface="Aptos"/>
                <a:ea typeface="Calibri"/>
                <a:cs typeface="Calibri"/>
              </a:rPr>
              <a:t>. [online] Available at: </a:t>
            </a:r>
            <a:r>
              <a:rPr lang="en-GB" sz="600" dirty="0">
                <a:latin typeface="Aptos"/>
                <a:ea typeface="Calibri"/>
                <a:cs typeface="Calibri"/>
                <a:hlinkClick r:id="rId10"/>
              </a:rPr>
              <a:t>https://madainproject.com/house_of_the_surgeon</a:t>
            </a:r>
            <a:r>
              <a:rPr lang="en-GB" sz="600" dirty="0">
                <a:latin typeface="Aptos"/>
                <a:ea typeface="Calibri"/>
                <a:cs typeface="Calibri"/>
              </a:rPr>
              <a:t>.</a:t>
            </a:r>
            <a:endParaRPr lang="en-GB" sz="600">
              <a:latin typeface="Aptos"/>
            </a:endParaRPr>
          </a:p>
          <a:p>
            <a:r>
              <a:rPr lang="en-GB" sz="600" dirty="0">
                <a:latin typeface="Aptos"/>
                <a:ea typeface="Calibri"/>
                <a:cs typeface="Calibri"/>
              </a:rPr>
              <a:t>Wikidot.com. (2025). </a:t>
            </a:r>
            <a:r>
              <a:rPr lang="en-GB" sz="600" i="1" dirty="0">
                <a:latin typeface="Aptos"/>
                <a:ea typeface="Calibri"/>
                <a:cs typeface="Calibri"/>
              </a:rPr>
              <a:t>The Surgeon’s home - Himetop</a:t>
            </a:r>
            <a:r>
              <a:rPr lang="en-GB" sz="600" dirty="0">
                <a:latin typeface="Aptos"/>
                <a:ea typeface="Calibri"/>
                <a:cs typeface="Calibri"/>
              </a:rPr>
              <a:t>. [online] Available at: </a:t>
            </a:r>
            <a:r>
              <a:rPr lang="en-GB" sz="600" dirty="0">
                <a:latin typeface="Aptos"/>
                <a:ea typeface="Calibri"/>
                <a:cs typeface="Calibri"/>
                <a:hlinkClick r:id="rId11"/>
              </a:rPr>
              <a:t>http://himetop.wikidot.com/the-surgeon-s-home</a:t>
            </a:r>
            <a:r>
              <a:rPr lang="en-GB" sz="600" dirty="0">
                <a:latin typeface="Aptos"/>
                <a:ea typeface="Calibri"/>
                <a:cs typeface="Calibri"/>
              </a:rPr>
              <a:t>.</a:t>
            </a:r>
            <a:endParaRPr lang="en-GB" sz="600">
              <a:latin typeface="Aptos"/>
            </a:endParaRPr>
          </a:p>
          <a:p>
            <a:r>
              <a:rPr lang="en-GB" sz="600" dirty="0">
                <a:latin typeface="Aptos"/>
                <a:ea typeface="Calibri"/>
                <a:cs typeface="Calibri"/>
              </a:rPr>
              <a:t>interactive.archaeology.org. (n.d.). </a:t>
            </a:r>
            <a:r>
              <a:rPr lang="en-GB" sz="600" i="1" dirty="0">
                <a:latin typeface="Aptos"/>
                <a:ea typeface="Calibri"/>
                <a:cs typeface="Calibri"/>
              </a:rPr>
              <a:t>Interactive Dig Pompeii - Field Notes: August 18, 2003</a:t>
            </a:r>
            <a:r>
              <a:rPr lang="en-GB" sz="600" dirty="0">
                <a:latin typeface="Aptos"/>
                <a:ea typeface="Calibri"/>
                <a:cs typeface="Calibri"/>
              </a:rPr>
              <a:t>. [online] Available at: </a:t>
            </a:r>
            <a:r>
              <a:rPr lang="en-GB" sz="600" dirty="0">
                <a:latin typeface="Aptos"/>
                <a:ea typeface="Calibri"/>
                <a:cs typeface="Calibri"/>
                <a:hlinkClick r:id="rId12"/>
              </a:rPr>
              <a:t>https://interactive.archaeology.org/pompeii/field/11.html</a:t>
            </a:r>
            <a:r>
              <a:rPr lang="en-GB" sz="600" dirty="0">
                <a:latin typeface="Aptos"/>
                <a:ea typeface="Calibri"/>
                <a:cs typeface="Calibri"/>
              </a:rPr>
              <a:t>.</a:t>
            </a:r>
            <a:endParaRPr lang="en-GB" sz="600">
              <a:latin typeface="Aptos"/>
            </a:endParaRPr>
          </a:p>
          <a:p>
            <a:r>
              <a:rPr lang="en-GB" sz="600" dirty="0">
                <a:latin typeface="Aptos"/>
                <a:ea typeface="Calibri"/>
                <a:cs typeface="Calibri"/>
              </a:rPr>
              <a:t>‌Tiberio </a:t>
            </a:r>
            <a:r>
              <a:rPr lang="en-GB" sz="600" dirty="0" err="1">
                <a:latin typeface="Aptos"/>
                <a:ea typeface="Calibri"/>
                <a:cs typeface="Calibri"/>
              </a:rPr>
              <a:t>Gracco</a:t>
            </a:r>
            <a:r>
              <a:rPr lang="en-GB" sz="600" dirty="0">
                <a:latin typeface="Aptos"/>
                <a:ea typeface="Calibri"/>
                <a:cs typeface="Calibri"/>
              </a:rPr>
              <a:t> (2025). </a:t>
            </a:r>
            <a:r>
              <a:rPr lang="en-GB" sz="600" i="1" dirty="0">
                <a:latin typeface="Aptos"/>
                <a:ea typeface="Calibri"/>
                <a:cs typeface="Calibri"/>
              </a:rPr>
              <a:t>Medicine in Pompeii: Between Science and Superstition.</a:t>
            </a:r>
            <a:r>
              <a:rPr lang="en-GB" sz="600" dirty="0">
                <a:latin typeface="Aptos"/>
                <a:ea typeface="Calibri"/>
                <a:cs typeface="Calibri"/>
              </a:rPr>
              <a:t> [online] Pompeionline.net. Available at: </a:t>
            </a:r>
            <a:r>
              <a:rPr lang="en-GB" sz="600" dirty="0">
                <a:latin typeface="Aptos"/>
                <a:ea typeface="Calibri"/>
                <a:cs typeface="Calibri"/>
                <a:hlinkClick r:id="rId13"/>
              </a:rPr>
              <a:t>https://www.pompeionline.net/en/archaeological-park-of-pompeii/pompeian-curiosities/medicine-in-pompeii</a:t>
            </a:r>
            <a:r>
              <a:rPr lang="en-GB" sz="600" dirty="0">
                <a:latin typeface="Aptos"/>
                <a:ea typeface="Calibri"/>
                <a:cs typeface="Calibri"/>
              </a:rPr>
              <a:t>.</a:t>
            </a:r>
          </a:p>
        </p:txBody>
      </p:sp>
      <p:sp>
        <p:nvSpPr>
          <p:cNvPr id="14" name="TextBox 13">
            <a:extLst>
              <a:ext uri="{FF2B5EF4-FFF2-40B4-BE49-F238E27FC236}">
                <a16:creationId xmlns:a16="http://schemas.microsoft.com/office/drawing/2014/main" id="{BC5E32F9-A6A7-F874-3417-66DD39B01FBD}"/>
              </a:ext>
            </a:extLst>
          </p:cNvPr>
          <p:cNvSpPr txBox="1"/>
          <p:nvPr/>
        </p:nvSpPr>
        <p:spPr>
          <a:xfrm>
            <a:off x="7721600" y="262231"/>
            <a:ext cx="2062480" cy="2446824"/>
          </a:xfrm>
          <a:prstGeom prst="rect">
            <a:avLst/>
          </a:prstGeom>
          <a:solidFill>
            <a:schemeClr val="bg2">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ea typeface="+mn-lt"/>
                <a:cs typeface="+mn-lt"/>
              </a:rPr>
              <a:t>The House of the Surgeon, or "Casa del </a:t>
            </a:r>
            <a:r>
              <a:rPr lang="en-GB" sz="900" dirty="0" err="1">
                <a:ea typeface="+mn-lt"/>
                <a:cs typeface="+mn-lt"/>
              </a:rPr>
              <a:t>Chirurgo</a:t>
            </a:r>
            <a:r>
              <a:rPr lang="en-GB" sz="900" dirty="0">
                <a:ea typeface="+mn-lt"/>
                <a:cs typeface="+mn-lt"/>
              </a:rPr>
              <a:t>", is said to be one of the oldest and most famous houses in Pompeii. It is situated on the east side of the Via Consolare, about 50 metres inside the Herculaneum Gate. The house is named after the wide range of surgical instruments found during its excavations. Though it is not the only building in Pompeii believed to be based around medicine and treatment. The medical instruments found in the house of the surgeon were made of bronze, copper and iron; these metals being very common in use for many items in Pompeii and Roman cities alike</a:t>
            </a:r>
          </a:p>
        </p:txBody>
      </p:sp>
      <p:sp>
        <p:nvSpPr>
          <p:cNvPr id="16" name="TextBox 15">
            <a:extLst>
              <a:ext uri="{FF2B5EF4-FFF2-40B4-BE49-F238E27FC236}">
                <a16:creationId xmlns:a16="http://schemas.microsoft.com/office/drawing/2014/main" id="{917A3270-B5E0-076B-DFF2-2546ED9285C9}"/>
              </a:ext>
            </a:extLst>
          </p:cNvPr>
          <p:cNvSpPr txBox="1"/>
          <p:nvPr/>
        </p:nvSpPr>
        <p:spPr>
          <a:xfrm>
            <a:off x="5191117" y="5617966"/>
            <a:ext cx="2082800" cy="923330"/>
          </a:xfrm>
          <a:prstGeom prst="rect">
            <a:avLst/>
          </a:prstGeom>
          <a:solidFill>
            <a:schemeClr val="bg2">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t>The images shown above are some of the paintings found in the house of the surgeon during excavations. This shows the social history of the house and that it was grand and well decorated</a:t>
            </a:r>
          </a:p>
        </p:txBody>
      </p:sp>
      <p:sp>
        <p:nvSpPr>
          <p:cNvPr id="11" name="TextBox 10">
            <a:extLst>
              <a:ext uri="{FF2B5EF4-FFF2-40B4-BE49-F238E27FC236}">
                <a16:creationId xmlns:a16="http://schemas.microsoft.com/office/drawing/2014/main" id="{6F45250F-C7CD-5A75-060F-45C446999847}"/>
              </a:ext>
            </a:extLst>
          </p:cNvPr>
          <p:cNvSpPr txBox="1"/>
          <p:nvPr/>
        </p:nvSpPr>
        <p:spPr>
          <a:xfrm>
            <a:off x="7751050" y="2991669"/>
            <a:ext cx="2031999" cy="2585323"/>
          </a:xfrm>
          <a:prstGeom prst="rect">
            <a:avLst/>
          </a:prstGeom>
          <a:solidFill>
            <a:schemeClr val="bg2">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t>The house of the Surgeon was built with Sarno limestone that was fitted together with ashlar; a construction style that was uncommon in Pompeii as not just the exterior sidewalls were made using this technique, but the atrium walls were too. Further analysis of the building shows that it was built in around 200BC.</a:t>
            </a:r>
          </a:p>
          <a:p>
            <a:endParaRPr lang="en-GB" sz="900" dirty="0"/>
          </a:p>
          <a:p>
            <a:r>
              <a:rPr lang="en-GB" sz="900" dirty="0">
                <a:ea typeface="+mn-lt"/>
                <a:cs typeface="+mn-lt"/>
              </a:rPr>
              <a:t>The floor plan of the house of the Surgeon shows that the building was not just used for the healing and treatment for the locals of Pompeii but also used for domestic purposes.  Examples being the dining rooms (10) and the kitchen (13).</a:t>
            </a:r>
          </a:p>
          <a:p>
            <a:endParaRPr lang="en-GB" sz="900" dirty="0">
              <a:ea typeface="+mn-lt"/>
              <a:cs typeface="+mn-lt"/>
            </a:endParaRPr>
          </a:p>
        </p:txBody>
      </p:sp>
      <p:sp>
        <p:nvSpPr>
          <p:cNvPr id="15" name="TextBox 14">
            <a:extLst>
              <a:ext uri="{FF2B5EF4-FFF2-40B4-BE49-F238E27FC236}">
                <a16:creationId xmlns:a16="http://schemas.microsoft.com/office/drawing/2014/main" id="{D114AA46-6077-45FE-8F1D-74194776B60C}"/>
              </a:ext>
            </a:extLst>
          </p:cNvPr>
          <p:cNvSpPr txBox="1"/>
          <p:nvPr/>
        </p:nvSpPr>
        <p:spPr>
          <a:xfrm>
            <a:off x="2896113" y="3307145"/>
            <a:ext cx="1981199" cy="3354765"/>
          </a:xfrm>
          <a:prstGeom prst="rect">
            <a:avLst/>
          </a:prstGeom>
          <a:solidFill>
            <a:schemeClr val="bg2">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t>Pompeii had practicing physicians who treated a range of ailments, and doctors could see patients in their homes or in small clinics(</a:t>
            </a:r>
            <a:r>
              <a:rPr lang="en-GB" sz="900" err="1"/>
              <a:t>medicina</a:t>
            </a:r>
            <a:r>
              <a:rPr lang="en-GB" sz="900" dirty="0"/>
              <a:t>/taberna medica).</a:t>
            </a:r>
          </a:p>
          <a:p>
            <a:endParaRPr lang="en-GB" sz="900" dirty="0"/>
          </a:p>
          <a:p>
            <a:r>
              <a:rPr lang="en-GB" sz="900" dirty="0"/>
              <a:t>In Pompeii alone there were multiple places citizens could go for medical treatment, such as</a:t>
            </a:r>
          </a:p>
          <a:p>
            <a:pPr marL="171450" indent="-171450">
              <a:buFont typeface="Arial"/>
              <a:buChar char="•"/>
            </a:pPr>
            <a:r>
              <a:rPr lang="en-GB" sz="900" dirty="0">
                <a:ea typeface="+mn-lt"/>
                <a:cs typeface="+mn-lt"/>
              </a:rPr>
              <a:t>Private residences, including the Surgeon's House, which might have served as clinics or pharmacies. </a:t>
            </a:r>
            <a:endParaRPr lang="en-GB" sz="1400" dirty="0">
              <a:highlight>
                <a:srgbClr val="F4F5F6"/>
              </a:highlight>
              <a:ea typeface="+mn-lt"/>
              <a:cs typeface="+mn-lt"/>
            </a:endParaRPr>
          </a:p>
          <a:p>
            <a:pPr marL="171450" indent="-171450">
              <a:buFont typeface="Arial"/>
              <a:buChar char="•"/>
            </a:pPr>
            <a:r>
              <a:rPr lang="en-GB" sz="900" dirty="0">
                <a:ea typeface="+mn-lt"/>
                <a:cs typeface="+mn-lt"/>
              </a:rPr>
              <a:t>Medical garrisons, like the one located at the Great Gymnasium, were established for providing first aid in the event of sports injuries.</a:t>
            </a:r>
            <a:endParaRPr lang="en-GB" sz="1400" dirty="0">
              <a:highlight>
                <a:srgbClr val="F4F5F6"/>
              </a:highlight>
              <a:ea typeface="+mn-lt"/>
              <a:cs typeface="+mn-lt"/>
            </a:endParaRPr>
          </a:p>
          <a:p>
            <a:pPr marL="171450" indent="-171450">
              <a:buFont typeface="Arial"/>
              <a:buChar char="•"/>
            </a:pPr>
            <a:r>
              <a:rPr lang="en-GB" sz="900" dirty="0">
                <a:ea typeface="+mn-lt"/>
                <a:cs typeface="+mn-lt"/>
              </a:rPr>
              <a:t>The House of the Gladiator Physician, which offered medical assistance to gladiators.</a:t>
            </a:r>
            <a:br>
              <a:rPr lang="en-GB" sz="900" dirty="0">
                <a:highlight>
                  <a:srgbClr val="F4F5F6"/>
                </a:highlight>
                <a:ea typeface="+mn-lt"/>
                <a:cs typeface="+mn-lt"/>
              </a:rPr>
            </a:br>
            <a:endParaRPr lang="en-GB" sz="1400">
              <a:highlight>
                <a:srgbClr val="F4F5F6"/>
              </a:highlight>
              <a:ea typeface="+mn-lt"/>
              <a:cs typeface="+mn-lt"/>
            </a:endParaRP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304</cp:revision>
  <dcterms:created xsi:type="dcterms:W3CDTF">2026-01-14T13:28:36Z</dcterms:created>
  <dcterms:modified xsi:type="dcterms:W3CDTF">2026-01-15T02:01:37Z</dcterms:modified>
</cp:coreProperties>
</file>