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3"/>
  </p:notesMasterIdLst>
  <p:handoutMasterIdLst>
    <p:handoutMasterId r:id="rId14"/>
  </p:handoutMasterIdLst>
  <p:sldIdLst>
    <p:sldId id="314" r:id="rId2"/>
    <p:sldId id="410" r:id="rId3"/>
    <p:sldId id="412" r:id="rId4"/>
    <p:sldId id="418" r:id="rId5"/>
    <p:sldId id="419" r:id="rId6"/>
    <p:sldId id="417" r:id="rId7"/>
    <p:sldId id="411" r:id="rId8"/>
    <p:sldId id="413" r:id="rId9"/>
    <p:sldId id="414" r:id="rId10"/>
    <p:sldId id="415" r:id="rId11"/>
    <p:sldId id="416" r:id="rId12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410"/>
            <p14:sldId id="412"/>
            <p14:sldId id="418"/>
            <p14:sldId id="419"/>
            <p14:sldId id="417"/>
            <p14:sldId id="411"/>
            <p14:sldId id="413"/>
            <p14:sldId id="414"/>
            <p14:sldId id="415"/>
            <p14:sldId id="416"/>
          </p14:sldIdLst>
        </p14:section>
        <p14:section name="Untitled Section" id="{28777A00-2DD7-4E4E-98DB-9E3D9C6C0474}">
          <p14:sldIdLst/>
        </p14:section>
        <p14:section name="Untitled Section" id="{C310DF6B-37C9-4A6A-A52F-D0147F7551D5}">
          <p14:sldIdLst/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5" autoAdjust="0"/>
    <p:restoredTop sz="96433" autoAdjust="0"/>
  </p:normalViewPr>
  <p:slideViewPr>
    <p:cSldViewPr snapToGrid="0">
      <p:cViewPr varScale="1">
        <p:scale>
          <a:sx n="101" d="100"/>
          <a:sy n="101" d="100"/>
        </p:scale>
        <p:origin x="843" y="5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err="1"/>
              <a:t>Axios</a:t>
            </a:r>
            <a:endParaRPr lang="en-US" altLang="en-US" sz="4000" dirty="0"/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22A86-A381-DE52-74BC-39BDCFECB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Axios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C77F8-13F0-CE4A-7A0E-F25C074CB9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298164"/>
            <a:ext cx="7029450" cy="4540661"/>
          </a:xfrm>
        </p:spPr>
        <p:txBody>
          <a:bodyPr/>
          <a:lstStyle/>
          <a:p>
            <a:r>
              <a:rPr lang="en-GB" dirty="0" err="1"/>
              <a:t>Axios</a:t>
            </a:r>
            <a:r>
              <a:rPr lang="en-GB" dirty="0"/>
              <a:t> is a simple promise based HTTP client for the browser and node.js.</a:t>
            </a:r>
          </a:p>
          <a:p>
            <a:endParaRPr lang="en-GB" dirty="0"/>
          </a:p>
          <a:p>
            <a:r>
              <a:rPr lang="en-GB" dirty="0"/>
              <a:t>Install </a:t>
            </a:r>
            <a:r>
              <a:rPr lang="en-GB" dirty="0" err="1"/>
              <a:t>Axios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7956C5-2A6A-22DC-D720-94575E04620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66C312-A865-0662-BB8B-62AFFCF84D7E}"/>
              </a:ext>
            </a:extLst>
          </p:cNvPr>
          <p:cNvSpPr txBox="1"/>
          <p:nvPr/>
        </p:nvSpPr>
        <p:spPr>
          <a:xfrm>
            <a:off x="1306645" y="2841732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axios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6A1BFE-B4B8-923F-F3E3-E1E6ACF139CD}"/>
              </a:ext>
            </a:extLst>
          </p:cNvPr>
          <p:cNvSpPr txBox="1"/>
          <p:nvPr/>
        </p:nvSpPr>
        <p:spPr>
          <a:xfrm>
            <a:off x="5808571" y="5713815"/>
            <a:ext cx="30861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/>
              <a:t>https://axios-http.com/docs/intro</a:t>
            </a:r>
          </a:p>
        </p:txBody>
      </p:sp>
    </p:spTree>
    <p:extLst>
      <p:ext uri="{BB962C8B-B14F-4D97-AF65-F5344CB8AC3E}">
        <p14:creationId xmlns:p14="http://schemas.microsoft.com/office/powerpoint/2010/main" val="4219996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C95F1-397B-6F91-1283-E4FD555B2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Async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8C660-BBFE-B49F-9D88-CA1B4957C8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045" y="913680"/>
            <a:ext cx="8305405" cy="1810269"/>
          </a:xfrm>
        </p:spPr>
        <p:txBody>
          <a:bodyPr/>
          <a:lstStyle/>
          <a:p>
            <a:r>
              <a:rPr lang="en-GB" dirty="0"/>
              <a:t>There are a couple of ways to call </a:t>
            </a:r>
            <a:r>
              <a:rPr lang="en-GB" dirty="0" err="1"/>
              <a:t>Axios</a:t>
            </a:r>
            <a:r>
              <a:rPr lang="en-GB" dirty="0"/>
              <a:t> functions but we will use the </a:t>
            </a:r>
            <a:r>
              <a:rPr lang="en-GB" b="1" dirty="0"/>
              <a:t>async/await</a:t>
            </a:r>
            <a:r>
              <a:rPr lang="en-GB" dirty="0"/>
              <a:t> approach</a:t>
            </a:r>
          </a:p>
          <a:p>
            <a:r>
              <a:rPr lang="en-GB" dirty="0"/>
              <a:t>This means that we have </a:t>
            </a:r>
            <a:r>
              <a:rPr lang="en-GB" b="1" dirty="0"/>
              <a:t>await</a:t>
            </a:r>
            <a:r>
              <a:rPr lang="en-GB" dirty="0"/>
              <a:t> an </a:t>
            </a:r>
            <a:r>
              <a:rPr lang="en-GB" dirty="0" err="1"/>
              <a:t>Axios</a:t>
            </a:r>
            <a:r>
              <a:rPr lang="en-GB" dirty="0"/>
              <a:t> call within an </a:t>
            </a:r>
            <a:r>
              <a:rPr lang="en-GB" b="1" dirty="0"/>
              <a:t>async</a:t>
            </a:r>
            <a:r>
              <a:rPr lang="en-GB" dirty="0"/>
              <a:t> function</a:t>
            </a:r>
          </a:p>
          <a:p>
            <a:r>
              <a:rPr lang="en-GB" dirty="0"/>
              <a:t>We also need to use exception handling </a:t>
            </a:r>
            <a:r>
              <a:rPr lang="en-GB" b="1" dirty="0" err="1"/>
              <a:t>try..catch</a:t>
            </a:r>
            <a:r>
              <a:rPr lang="en-GB" dirty="0"/>
              <a:t> statement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460686-0ADE-8356-D6FD-133D679D65E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42E578-6CA5-2567-0C76-F992F031269E}"/>
              </a:ext>
            </a:extLst>
          </p:cNvPr>
          <p:cNvSpPr txBox="1"/>
          <p:nvPr/>
        </p:nvSpPr>
        <p:spPr>
          <a:xfrm>
            <a:off x="163875" y="2894866"/>
            <a:ext cx="4564474" cy="37856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dirty="0"/>
              <a:t>import </a:t>
            </a:r>
            <a:r>
              <a:rPr lang="en-GB" sz="1600" dirty="0" err="1"/>
              <a:t>Axios</a:t>
            </a:r>
            <a:r>
              <a:rPr lang="en-GB" sz="1600" dirty="0"/>
              <a:t> from "</a:t>
            </a:r>
            <a:r>
              <a:rPr lang="en-GB" sz="1600" dirty="0" err="1"/>
              <a:t>axios</a:t>
            </a:r>
            <a:r>
              <a:rPr lang="en-GB" sz="1600" dirty="0"/>
              <a:t>“</a:t>
            </a:r>
          </a:p>
          <a:p>
            <a:endParaRPr lang="en-GB" sz="1600" dirty="0"/>
          </a:p>
          <a:p>
            <a:r>
              <a:rPr lang="en-GB" sz="1600" b="1" dirty="0"/>
              <a:t>async</a:t>
            </a:r>
            <a:r>
              <a:rPr lang="en-GB" sz="1600" dirty="0"/>
              <a:t> function </a:t>
            </a:r>
            <a:r>
              <a:rPr lang="en-GB" sz="1600" dirty="0" err="1"/>
              <a:t>getUsers</a:t>
            </a:r>
            <a:r>
              <a:rPr lang="en-GB" sz="1600" dirty="0"/>
              <a:t>() </a:t>
            </a:r>
          </a:p>
          <a:p>
            <a:r>
              <a:rPr lang="en-GB" sz="1600" dirty="0"/>
              <a:t>{</a:t>
            </a:r>
          </a:p>
          <a:p>
            <a:r>
              <a:rPr lang="en-GB" sz="1600" dirty="0"/>
              <a:t>    </a:t>
            </a:r>
            <a:r>
              <a:rPr lang="en-GB" sz="1600" b="1" dirty="0"/>
              <a:t>try</a:t>
            </a:r>
            <a:r>
              <a:rPr lang="en-GB" sz="1600" dirty="0"/>
              <a:t> </a:t>
            </a:r>
          </a:p>
          <a:p>
            <a:r>
              <a:rPr lang="en-GB" sz="1600" dirty="0"/>
              <a:t>    {</a:t>
            </a:r>
          </a:p>
          <a:p>
            <a:r>
              <a:rPr lang="en-GB" sz="1600" dirty="0"/>
              <a:t>        </a:t>
            </a:r>
            <a:r>
              <a:rPr lang="en-GB" sz="1600" dirty="0" err="1"/>
              <a:t>const</a:t>
            </a:r>
            <a:r>
              <a:rPr lang="en-GB" sz="1600" dirty="0"/>
              <a:t> response = </a:t>
            </a:r>
            <a:r>
              <a:rPr lang="en-GB" sz="1600" b="1" dirty="0"/>
              <a:t>await </a:t>
            </a:r>
            <a:r>
              <a:rPr lang="en-GB" sz="1600" dirty="0" err="1"/>
              <a:t>Axios.get</a:t>
            </a:r>
            <a:r>
              <a:rPr lang="en-GB" sz="1600" dirty="0"/>
              <a:t>(‘/user’);</a:t>
            </a:r>
          </a:p>
          <a:p>
            <a:endParaRPr lang="en-GB" sz="1600" dirty="0"/>
          </a:p>
          <a:p>
            <a:r>
              <a:rPr lang="en-GB" sz="1600" dirty="0"/>
              <a:t>        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Process the response data returned…..</a:t>
            </a:r>
          </a:p>
          <a:p>
            <a:r>
              <a:rPr lang="en-GB" sz="1600" dirty="0"/>
              <a:t>    } </a:t>
            </a:r>
          </a:p>
          <a:p>
            <a:r>
              <a:rPr lang="en-GB" sz="1600" dirty="0"/>
              <a:t>    </a:t>
            </a:r>
            <a:r>
              <a:rPr lang="en-GB" sz="1600" b="1" dirty="0"/>
              <a:t>catch </a:t>
            </a:r>
            <a:r>
              <a:rPr lang="en-GB" sz="1600" dirty="0"/>
              <a:t>(error)    </a:t>
            </a:r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Catch any error that occurs</a:t>
            </a:r>
          </a:p>
          <a:p>
            <a:r>
              <a:rPr lang="en-GB" sz="1600" dirty="0"/>
              <a:t>    {</a:t>
            </a:r>
          </a:p>
          <a:p>
            <a:r>
              <a:rPr lang="en-GB" sz="1600" dirty="0"/>
              <a:t>        console.log(</a:t>
            </a:r>
            <a:r>
              <a:rPr lang="en-GB" sz="1600" dirty="0" err="1"/>
              <a:t>error.message</a:t>
            </a:r>
            <a:r>
              <a:rPr lang="en-GB" sz="1600" dirty="0"/>
              <a:t>);</a:t>
            </a:r>
          </a:p>
          <a:p>
            <a:r>
              <a:rPr lang="en-GB" sz="1600" dirty="0"/>
              <a:t>    }</a:t>
            </a:r>
          </a:p>
          <a:p>
            <a:r>
              <a:rPr lang="en-GB" sz="1600" dirty="0"/>
              <a:t>}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427D26-F8A4-3552-A6CC-7745A5877208}"/>
              </a:ext>
            </a:extLst>
          </p:cNvPr>
          <p:cNvSpPr txBox="1"/>
          <p:nvPr/>
        </p:nvSpPr>
        <p:spPr>
          <a:xfrm>
            <a:off x="4812849" y="2858445"/>
            <a:ext cx="400892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 am not going to show this in the next few slides.</a:t>
            </a:r>
          </a:p>
          <a:p>
            <a:r>
              <a:rPr lang="en-GB" i="1" dirty="0"/>
              <a:t>Only the </a:t>
            </a:r>
            <a:r>
              <a:rPr lang="en-GB" i="1" dirty="0" err="1"/>
              <a:t>Axios</a:t>
            </a:r>
            <a:r>
              <a:rPr lang="en-GB" i="1" dirty="0"/>
              <a:t> call will be described, but remember this is how we should use the calls.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EB9210-F143-46BF-7210-3BC3A04CE01E}"/>
              </a:ext>
            </a:extLst>
          </p:cNvPr>
          <p:cNvSpPr txBox="1"/>
          <p:nvPr/>
        </p:nvSpPr>
        <p:spPr>
          <a:xfrm>
            <a:off x="4832771" y="4557787"/>
            <a:ext cx="4147354" cy="20313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//Check error details like this</a:t>
            </a:r>
          </a:p>
          <a:p>
            <a:r>
              <a:rPr lang="en-GB" dirty="0"/>
              <a:t>if(</a:t>
            </a:r>
            <a:r>
              <a:rPr lang="en-GB" dirty="0" err="1"/>
              <a:t>error.response</a:t>
            </a:r>
            <a:r>
              <a:rPr lang="en-GB" dirty="0"/>
              <a:t>)</a:t>
            </a:r>
          </a:p>
          <a:p>
            <a:r>
              <a:rPr lang="en-GB" dirty="0"/>
              <a:t>{</a:t>
            </a:r>
            <a:br>
              <a:rPr lang="en-GB" dirty="0"/>
            </a:br>
            <a:r>
              <a:rPr lang="en-GB" dirty="0"/>
              <a:t>   </a:t>
            </a:r>
            <a:r>
              <a:rPr lang="en-GB" sz="1800" dirty="0"/>
              <a:t>console.log(</a:t>
            </a:r>
            <a:r>
              <a:rPr lang="en-GB" dirty="0" err="1"/>
              <a:t>error.response.data</a:t>
            </a:r>
            <a:r>
              <a:rPr lang="en-GB" dirty="0"/>
              <a:t>);</a:t>
            </a:r>
          </a:p>
          <a:p>
            <a:r>
              <a:rPr lang="en-GB" dirty="0"/>
              <a:t>   </a:t>
            </a:r>
            <a:r>
              <a:rPr lang="en-GB" sz="1800" dirty="0"/>
              <a:t>console.log(</a:t>
            </a:r>
            <a:r>
              <a:rPr lang="en-GB" dirty="0" err="1"/>
              <a:t>error.response.status</a:t>
            </a:r>
            <a:r>
              <a:rPr lang="en-GB" dirty="0"/>
              <a:t>);</a:t>
            </a:r>
          </a:p>
          <a:p>
            <a:r>
              <a:rPr lang="en-GB" dirty="0"/>
              <a:t>   </a:t>
            </a:r>
            <a:r>
              <a:rPr lang="en-GB" sz="1800" dirty="0"/>
              <a:t>console.log(</a:t>
            </a:r>
            <a:r>
              <a:rPr lang="en-GB" dirty="0" err="1"/>
              <a:t>error.response.headers</a:t>
            </a:r>
            <a:r>
              <a:rPr lang="en-GB" dirty="0"/>
              <a:t>);</a:t>
            </a:r>
          </a:p>
          <a:p>
            <a:r>
              <a:rPr lang="en-GB" dirty="0"/>
              <a:t>}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50C911-9FF6-836B-668C-DB3124EB4DEF}"/>
              </a:ext>
            </a:extLst>
          </p:cNvPr>
          <p:cNvSpPr txBox="1"/>
          <p:nvPr/>
        </p:nvSpPr>
        <p:spPr>
          <a:xfrm>
            <a:off x="5374651" y="6344090"/>
            <a:ext cx="36054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https://axios-http.com/docs/handling_errors</a:t>
            </a:r>
          </a:p>
        </p:txBody>
      </p:sp>
    </p:spTree>
    <p:extLst>
      <p:ext uri="{BB962C8B-B14F-4D97-AF65-F5344CB8AC3E}">
        <p14:creationId xmlns:p14="http://schemas.microsoft.com/office/powerpoint/2010/main" val="1489480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99065-EAF1-5F49-2757-5A1D26BE8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Axios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59CCD-9789-B8C7-8F3E-2050DBBF6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7959" y="933351"/>
            <a:ext cx="8636016" cy="3179080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Axios</a:t>
            </a:r>
            <a:r>
              <a:rPr lang="en-GB" dirty="0"/>
              <a:t> API looks like this, where you change the </a:t>
            </a:r>
            <a:r>
              <a:rPr lang="en-GB" i="1" dirty="0"/>
              <a:t>method</a:t>
            </a:r>
            <a:r>
              <a:rPr lang="en-GB" dirty="0"/>
              <a:t> field to indicate the REST method to use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 slightly simplify things (maybe??) </a:t>
            </a:r>
            <a:r>
              <a:rPr lang="en-GB" dirty="0" err="1"/>
              <a:t>Axios</a:t>
            </a:r>
            <a:r>
              <a:rPr lang="en-GB" dirty="0"/>
              <a:t> provides a number of alias functions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50384A-AE35-EC2F-52D4-A1309118CB8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086848-232F-C29F-BF75-BBA9648E4079}"/>
              </a:ext>
            </a:extLst>
          </p:cNvPr>
          <p:cNvSpPr txBox="1"/>
          <p:nvPr/>
        </p:nvSpPr>
        <p:spPr>
          <a:xfrm>
            <a:off x="715412" y="1677928"/>
            <a:ext cx="5491137" cy="170816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500" dirty="0" err="1"/>
              <a:t>const</a:t>
            </a:r>
            <a:r>
              <a:rPr lang="en-GB" sz="1500" dirty="0"/>
              <a:t> response = await </a:t>
            </a:r>
            <a:r>
              <a:rPr lang="en-GB" sz="1500" dirty="0" err="1"/>
              <a:t>Axios</a:t>
            </a:r>
            <a:r>
              <a:rPr lang="en-GB" sz="1500" dirty="0"/>
              <a:t>({</a:t>
            </a:r>
          </a:p>
          <a:p>
            <a:r>
              <a:rPr lang="en-GB" sz="1500" dirty="0"/>
              <a:t>  method: 'get',</a:t>
            </a:r>
          </a:p>
          <a:p>
            <a:r>
              <a:rPr lang="en-GB" sz="1500" dirty="0"/>
              <a:t>  url: ‘/user',</a:t>
            </a:r>
          </a:p>
          <a:p>
            <a:r>
              <a:rPr lang="en-GB" sz="1500" dirty="0"/>
              <a:t>  </a:t>
            </a:r>
            <a:r>
              <a:rPr lang="en-GB" sz="1500" dirty="0" err="1"/>
              <a:t>responseType</a:t>
            </a:r>
            <a:r>
              <a:rPr lang="en-GB" sz="1500" dirty="0"/>
              <a:t>: 'stream’</a:t>
            </a:r>
          </a:p>
          <a:p>
            <a:r>
              <a:rPr lang="en-GB" sz="1500" dirty="0"/>
              <a:t>})</a:t>
            </a:r>
          </a:p>
          <a:p>
            <a:endParaRPr lang="en-GB" sz="1500" dirty="0"/>
          </a:p>
          <a:p>
            <a:r>
              <a:rPr lang="en-GB" sz="1500" dirty="0" err="1"/>
              <a:t>response.data.pipe</a:t>
            </a:r>
            <a:r>
              <a:rPr lang="en-GB" sz="1500" dirty="0"/>
              <a:t>(</a:t>
            </a:r>
            <a:r>
              <a:rPr lang="en-GB" sz="1500" dirty="0" err="1"/>
              <a:t>fs.createWriteStream</a:t>
            </a:r>
            <a:r>
              <a:rPr lang="en-GB" sz="1500" dirty="0"/>
              <a:t>('ada_lovelace.jpg’));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B76605-FC35-5C91-629A-811697D953E0}"/>
              </a:ext>
            </a:extLst>
          </p:cNvPr>
          <p:cNvSpPr txBox="1"/>
          <p:nvPr/>
        </p:nvSpPr>
        <p:spPr>
          <a:xfrm>
            <a:off x="715413" y="4216489"/>
            <a:ext cx="3008518" cy="21698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500" dirty="0" err="1"/>
              <a:t>Axios.</a:t>
            </a:r>
            <a:r>
              <a:rPr lang="en-GB" sz="1500" b="1" dirty="0" err="1"/>
              <a:t>get</a:t>
            </a:r>
            <a:r>
              <a:rPr lang="en-GB" sz="1500" dirty="0"/>
              <a:t>(</a:t>
            </a:r>
            <a:r>
              <a:rPr lang="en-GB" sz="1500" dirty="0" err="1"/>
              <a:t>url</a:t>
            </a:r>
            <a:r>
              <a:rPr lang="en-GB" sz="1500" dirty="0"/>
              <a:t>[, config])</a:t>
            </a:r>
          </a:p>
          <a:p>
            <a:r>
              <a:rPr lang="en-GB" sz="1500" dirty="0" err="1"/>
              <a:t>Axios.</a:t>
            </a:r>
            <a:r>
              <a:rPr lang="en-GB" sz="1500" b="1" dirty="0" err="1"/>
              <a:t>delete</a:t>
            </a:r>
            <a:r>
              <a:rPr lang="en-GB" sz="1500" dirty="0"/>
              <a:t>(</a:t>
            </a:r>
            <a:r>
              <a:rPr lang="en-GB" sz="1500" dirty="0" err="1"/>
              <a:t>url</a:t>
            </a:r>
            <a:r>
              <a:rPr lang="en-GB" sz="1500" dirty="0"/>
              <a:t>[, config])</a:t>
            </a:r>
          </a:p>
          <a:p>
            <a:r>
              <a:rPr lang="en-GB" sz="1500" dirty="0" err="1"/>
              <a:t>Axios.</a:t>
            </a:r>
            <a:r>
              <a:rPr lang="en-GB" sz="1500" b="1" dirty="0" err="1"/>
              <a:t>post</a:t>
            </a:r>
            <a:r>
              <a:rPr lang="en-GB" sz="1500" dirty="0"/>
              <a:t>(</a:t>
            </a:r>
            <a:r>
              <a:rPr lang="en-GB" sz="1500" dirty="0" err="1"/>
              <a:t>url</a:t>
            </a:r>
            <a:r>
              <a:rPr lang="en-GB" sz="1500" dirty="0"/>
              <a:t>[, data[, config]])</a:t>
            </a:r>
          </a:p>
          <a:p>
            <a:r>
              <a:rPr lang="en-GB" sz="1500" dirty="0" err="1"/>
              <a:t>Axios.</a:t>
            </a:r>
            <a:r>
              <a:rPr lang="en-GB" sz="1500" b="1" dirty="0" err="1"/>
              <a:t>put</a:t>
            </a:r>
            <a:r>
              <a:rPr lang="en-GB" sz="1500" dirty="0"/>
              <a:t>(</a:t>
            </a:r>
            <a:r>
              <a:rPr lang="en-GB" sz="1500" dirty="0" err="1"/>
              <a:t>url</a:t>
            </a:r>
            <a:r>
              <a:rPr lang="en-GB" sz="1500" dirty="0"/>
              <a:t>[, data[, config]])</a:t>
            </a:r>
          </a:p>
          <a:p>
            <a:r>
              <a:rPr lang="en-GB" sz="1500" dirty="0" err="1"/>
              <a:t>Axios.</a:t>
            </a:r>
            <a:r>
              <a:rPr lang="en-GB" sz="1500" b="1" dirty="0" err="1"/>
              <a:t>patch</a:t>
            </a:r>
            <a:r>
              <a:rPr lang="en-GB" sz="1500" dirty="0"/>
              <a:t>(</a:t>
            </a:r>
            <a:r>
              <a:rPr lang="en-GB" sz="1500" dirty="0" err="1"/>
              <a:t>url</a:t>
            </a:r>
            <a:r>
              <a:rPr lang="en-GB" sz="1500" dirty="0"/>
              <a:t>[, data[, config]])</a:t>
            </a:r>
          </a:p>
          <a:p>
            <a:endParaRPr lang="en-GB" sz="1500" dirty="0"/>
          </a:p>
          <a:p>
            <a:r>
              <a:rPr lang="en-GB" sz="1500" dirty="0" err="1"/>
              <a:t>Axios.</a:t>
            </a:r>
            <a:r>
              <a:rPr lang="en-GB" sz="1500" b="1" dirty="0" err="1"/>
              <a:t>request</a:t>
            </a:r>
            <a:r>
              <a:rPr lang="en-GB" sz="1500" dirty="0"/>
              <a:t>(config)</a:t>
            </a:r>
          </a:p>
          <a:p>
            <a:r>
              <a:rPr lang="en-GB" sz="1500" dirty="0" err="1"/>
              <a:t>Axios.</a:t>
            </a:r>
            <a:r>
              <a:rPr lang="en-GB" sz="1500" b="1" dirty="0" err="1"/>
              <a:t>head</a:t>
            </a:r>
            <a:r>
              <a:rPr lang="en-GB" sz="1500" dirty="0"/>
              <a:t>(</a:t>
            </a:r>
            <a:r>
              <a:rPr lang="en-GB" sz="1500" dirty="0" err="1"/>
              <a:t>url</a:t>
            </a:r>
            <a:r>
              <a:rPr lang="en-GB" sz="1500" dirty="0"/>
              <a:t>[, config])</a:t>
            </a:r>
          </a:p>
          <a:p>
            <a:r>
              <a:rPr lang="en-GB" sz="1500" dirty="0" err="1"/>
              <a:t>Axios.</a:t>
            </a:r>
            <a:r>
              <a:rPr lang="en-GB" sz="1500" b="1" dirty="0" err="1"/>
              <a:t>options</a:t>
            </a:r>
            <a:r>
              <a:rPr lang="en-GB" sz="1500" dirty="0"/>
              <a:t>(</a:t>
            </a:r>
            <a:r>
              <a:rPr lang="en-GB" sz="1500" dirty="0" err="1"/>
              <a:t>url</a:t>
            </a:r>
            <a:r>
              <a:rPr lang="en-GB" sz="1500" dirty="0"/>
              <a:t>[, config])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1A1A5B-693E-2F94-F409-2E336BF52269}"/>
              </a:ext>
            </a:extLst>
          </p:cNvPr>
          <p:cNvSpPr txBox="1"/>
          <p:nvPr/>
        </p:nvSpPr>
        <p:spPr>
          <a:xfrm>
            <a:off x="3348898" y="2102564"/>
            <a:ext cx="1910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/>
              <a:t>This is known as the Request Config</a:t>
            </a:r>
          </a:p>
        </p:txBody>
      </p:sp>
      <p:sp>
        <p:nvSpPr>
          <p:cNvPr id="9" name="Right Brace 8">
            <a:extLst>
              <a:ext uri="{FF2B5EF4-FFF2-40B4-BE49-F238E27FC236}">
                <a16:creationId xmlns:a16="http://schemas.microsoft.com/office/drawing/2014/main" id="{E68181D1-372B-D658-F4B1-9A781648037A}"/>
              </a:ext>
            </a:extLst>
          </p:cNvPr>
          <p:cNvSpPr/>
          <p:nvPr/>
        </p:nvSpPr>
        <p:spPr bwMode="auto">
          <a:xfrm>
            <a:off x="2974975" y="1961459"/>
            <a:ext cx="275172" cy="805430"/>
          </a:xfrm>
          <a:prstGeom prst="righ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042448-9BA2-2C96-97F9-9A0B8E6EAC87}"/>
              </a:ext>
            </a:extLst>
          </p:cNvPr>
          <p:cNvSpPr txBox="1"/>
          <p:nvPr/>
        </p:nvSpPr>
        <p:spPr>
          <a:xfrm>
            <a:off x="4008199" y="5031569"/>
            <a:ext cx="31838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/>
              <a:t>config</a:t>
            </a:r>
            <a:r>
              <a:rPr lang="en-GB" sz="1600" dirty="0"/>
              <a:t>: this is the Request Config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F9B8811-411A-DE7A-6AC2-527E7494AE5B}"/>
              </a:ext>
            </a:extLst>
          </p:cNvPr>
          <p:cNvCxnSpPr>
            <a:stCxn id="10" idx="0"/>
          </p:cNvCxnSpPr>
          <p:nvPr/>
        </p:nvCxnSpPr>
        <p:spPr bwMode="auto">
          <a:xfrm flipH="1" flipV="1">
            <a:off x="4192974" y="2700560"/>
            <a:ext cx="1407168" cy="233100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182590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72DD1-5B54-4B2D-0A9C-A39DF40A6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2400744" cy="844550"/>
          </a:xfrm>
        </p:spPr>
        <p:txBody>
          <a:bodyPr/>
          <a:lstStyle/>
          <a:p>
            <a:r>
              <a:rPr lang="en-GB" dirty="0"/>
              <a:t>Request Config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078CC-90C5-EF40-4C12-301D6D14E8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46553"/>
            <a:ext cx="2776366" cy="4692272"/>
          </a:xfrm>
        </p:spPr>
        <p:txBody>
          <a:bodyPr/>
          <a:lstStyle/>
          <a:p>
            <a:r>
              <a:rPr lang="en-GB" sz="1800" i="1" dirty="0"/>
              <a:t>There are a lot of configuration options</a:t>
            </a:r>
          </a:p>
          <a:p>
            <a:r>
              <a:rPr lang="en-GB" sz="1800" i="1" dirty="0"/>
              <a:t>If you use an alias in a basic way you can sort of ignore this config like this</a:t>
            </a:r>
            <a:br>
              <a:rPr lang="en-GB" sz="1800" i="1" dirty="0"/>
            </a:br>
            <a:br>
              <a:rPr lang="en-GB" sz="1800" i="1" dirty="0"/>
            </a:br>
            <a:br>
              <a:rPr lang="en-GB" sz="1800" i="1" dirty="0"/>
            </a:br>
            <a:r>
              <a:rPr lang="en-GB" sz="1800" i="1" dirty="0"/>
              <a:t>instead of this</a:t>
            </a:r>
            <a:br>
              <a:rPr lang="en-GB" sz="1800" i="1" dirty="0"/>
            </a:br>
            <a:endParaRPr lang="en-GB" sz="1800" i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DDA0F4-0152-E6CB-40A4-85D756C4DEE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9B82FC-58F7-474A-D5F9-54C7BB6F69F1}"/>
              </a:ext>
            </a:extLst>
          </p:cNvPr>
          <p:cNvSpPr txBox="1"/>
          <p:nvPr/>
        </p:nvSpPr>
        <p:spPr>
          <a:xfrm>
            <a:off x="2776364" y="372854"/>
            <a:ext cx="6315520" cy="63248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500" dirty="0"/>
              <a:t>{</a:t>
            </a:r>
          </a:p>
          <a:p>
            <a:r>
              <a:rPr lang="en-GB" sz="1500" dirty="0"/>
              <a:t>  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// `</a:t>
            </a:r>
            <a:r>
              <a:rPr lang="en-GB" sz="1500" dirty="0" err="1">
                <a:solidFill>
                  <a:schemeClr val="accent1">
                    <a:lumMod val="25000"/>
                  </a:schemeClr>
                </a:solidFill>
              </a:rPr>
              <a:t>url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` is the server URL that will be used for the request</a:t>
            </a:r>
          </a:p>
          <a:p>
            <a:r>
              <a:rPr lang="en-GB" sz="1500" dirty="0"/>
              <a:t>  </a:t>
            </a:r>
            <a:r>
              <a:rPr lang="en-GB" sz="1500" b="1" dirty="0"/>
              <a:t>url</a:t>
            </a:r>
            <a:r>
              <a:rPr lang="en-GB" sz="1500" dirty="0"/>
              <a:t>: '/user',</a:t>
            </a:r>
          </a:p>
          <a:p>
            <a:endParaRPr lang="en-GB" sz="1500" dirty="0"/>
          </a:p>
          <a:p>
            <a:r>
              <a:rPr lang="en-GB" sz="1500" dirty="0"/>
              <a:t>  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// `method` is the request method to be used when making the request</a:t>
            </a:r>
          </a:p>
          <a:p>
            <a:r>
              <a:rPr lang="en-GB" sz="1500" dirty="0"/>
              <a:t>  </a:t>
            </a:r>
            <a:r>
              <a:rPr lang="en-GB" sz="1500" b="1" dirty="0"/>
              <a:t>method</a:t>
            </a:r>
            <a:r>
              <a:rPr lang="en-GB" sz="1500" dirty="0"/>
              <a:t>: 'get', 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// default</a:t>
            </a:r>
          </a:p>
          <a:p>
            <a:endParaRPr lang="en-GB" sz="1500" dirty="0"/>
          </a:p>
          <a:p>
            <a:r>
              <a:rPr lang="en-GB" sz="1500" dirty="0"/>
              <a:t>  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// `headers` are custom headers to be sent</a:t>
            </a:r>
          </a:p>
          <a:p>
            <a:r>
              <a:rPr lang="en-GB" sz="1500" dirty="0"/>
              <a:t>  </a:t>
            </a:r>
            <a:r>
              <a:rPr lang="en-GB" sz="1500" b="1" dirty="0"/>
              <a:t>headers</a:t>
            </a:r>
            <a:r>
              <a:rPr lang="en-GB" sz="1500" dirty="0"/>
              <a:t>: {'X-Requested-With': '</a:t>
            </a:r>
            <a:r>
              <a:rPr lang="en-GB" sz="1500" dirty="0" err="1"/>
              <a:t>XMLHttpRequest</a:t>
            </a:r>
            <a:r>
              <a:rPr lang="en-GB" sz="1500" dirty="0"/>
              <a:t>'},</a:t>
            </a:r>
          </a:p>
          <a:p>
            <a:endParaRPr lang="en-GB" sz="1500" dirty="0"/>
          </a:p>
          <a:p>
            <a:r>
              <a:rPr lang="en-GB" sz="1500" dirty="0"/>
              <a:t>  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// `params` are the URL parameters to be sent with the request</a:t>
            </a:r>
          </a:p>
          <a:p>
            <a:r>
              <a:rPr lang="en-GB" sz="1500" dirty="0"/>
              <a:t>  </a:t>
            </a:r>
            <a:r>
              <a:rPr lang="en-GB" sz="1500" b="1" dirty="0"/>
              <a:t>params</a:t>
            </a:r>
            <a:r>
              <a:rPr lang="en-GB" sz="1500" dirty="0"/>
              <a:t>: { id: 12345 },</a:t>
            </a:r>
          </a:p>
          <a:p>
            <a:endParaRPr lang="en-GB" sz="1500" dirty="0"/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`data` is the data to be sent as the request body</a:t>
            </a:r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Only applicable for request methods 'PUT', 'POST’,</a:t>
            </a:r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'DELETE', and 'PATCH’</a:t>
            </a:r>
          </a:p>
          <a:p>
            <a:r>
              <a:rPr lang="en-GB" sz="1500" dirty="0"/>
              <a:t>  </a:t>
            </a:r>
            <a:r>
              <a:rPr lang="en-GB" sz="1500" b="1" dirty="0"/>
              <a:t>data</a:t>
            </a:r>
            <a:r>
              <a:rPr lang="en-GB" sz="1500" dirty="0"/>
              <a:t>: { </a:t>
            </a:r>
            <a:r>
              <a:rPr lang="en-GB" sz="1500" dirty="0" err="1"/>
              <a:t>firstName</a:t>
            </a:r>
            <a:r>
              <a:rPr lang="en-GB" sz="1500" dirty="0"/>
              <a:t>: 'Fred’ }, </a:t>
            </a:r>
          </a:p>
          <a:p>
            <a:endParaRPr lang="en-GB" sz="1500" dirty="0"/>
          </a:p>
          <a:p>
            <a:r>
              <a:rPr lang="en-GB" sz="1500" dirty="0"/>
              <a:t>  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// `timeout` specifies the number of </a:t>
            </a:r>
            <a:r>
              <a:rPr lang="en-GB" sz="1500" dirty="0" err="1">
                <a:solidFill>
                  <a:schemeClr val="accent1">
                    <a:lumMod val="25000"/>
                  </a:schemeClr>
                </a:solidFill>
              </a:rPr>
              <a:t>ms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before the request times out.</a:t>
            </a:r>
          </a:p>
          <a:p>
            <a:r>
              <a:rPr lang="en-GB" sz="1500" dirty="0"/>
              <a:t>  </a:t>
            </a:r>
            <a:r>
              <a:rPr lang="en-GB" sz="1500" b="1" dirty="0"/>
              <a:t>timeout</a:t>
            </a:r>
            <a:r>
              <a:rPr lang="en-GB" sz="1500" dirty="0"/>
              <a:t>: 1000, 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// default is `0` (no timeout)</a:t>
            </a:r>
          </a:p>
          <a:p>
            <a:endParaRPr lang="en-GB" sz="1500" dirty="0"/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`</a:t>
            </a:r>
            <a:r>
              <a:rPr lang="en-GB" sz="1500" dirty="0" err="1">
                <a:solidFill>
                  <a:schemeClr val="accent1">
                    <a:lumMod val="25000"/>
                  </a:schemeClr>
                </a:solidFill>
              </a:rPr>
              <a:t>responseType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` indicates the type of data that the server will</a:t>
            </a:r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respond with: '</a:t>
            </a:r>
            <a:r>
              <a:rPr lang="en-GB" sz="1500" dirty="0" err="1">
                <a:solidFill>
                  <a:schemeClr val="accent1">
                    <a:lumMod val="25000"/>
                  </a:schemeClr>
                </a:solidFill>
              </a:rPr>
              <a:t>arraybuffer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', 'document', '</a:t>
            </a:r>
            <a:r>
              <a:rPr lang="en-GB" sz="1500" dirty="0" err="1">
                <a:solidFill>
                  <a:schemeClr val="accent1">
                    <a:lumMod val="25000"/>
                  </a:schemeClr>
                </a:solidFill>
              </a:rPr>
              <a:t>json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', 'text', 'stream’</a:t>
            </a:r>
          </a:p>
          <a:p>
            <a:r>
              <a:rPr lang="en-GB" sz="1500" dirty="0"/>
              <a:t>  </a:t>
            </a:r>
            <a:r>
              <a:rPr lang="en-GB" sz="1500" b="1" dirty="0" err="1"/>
              <a:t>responseType</a:t>
            </a:r>
            <a:r>
              <a:rPr lang="en-GB" sz="1500" dirty="0"/>
              <a:t>: '</a:t>
            </a:r>
            <a:r>
              <a:rPr lang="en-GB" sz="1500" dirty="0" err="1"/>
              <a:t>json</a:t>
            </a:r>
            <a:r>
              <a:rPr lang="en-GB" sz="1500" dirty="0"/>
              <a:t>', // default</a:t>
            </a:r>
          </a:p>
          <a:p>
            <a:endParaRPr lang="en-GB" sz="1500" dirty="0"/>
          </a:p>
          <a:p>
            <a:r>
              <a:rPr lang="en-GB" sz="1500" dirty="0"/>
              <a:t>   </a:t>
            </a:r>
            <a:r>
              <a:rPr lang="en-GB" sz="1500" b="1" dirty="0">
                <a:solidFill>
                  <a:srgbClr val="FF0000"/>
                </a:solidFill>
              </a:rPr>
              <a:t>THERE ARE MANY OTHER OPTIONS……</a:t>
            </a:r>
          </a:p>
          <a:p>
            <a:r>
              <a:rPr lang="en-GB" sz="1500" dirty="0"/>
              <a:t>}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A706B1-67EC-4429-6CD0-F2408D82C612}"/>
              </a:ext>
            </a:extLst>
          </p:cNvPr>
          <p:cNvSpPr txBox="1"/>
          <p:nvPr/>
        </p:nvSpPr>
        <p:spPr>
          <a:xfrm>
            <a:off x="130203" y="3036945"/>
            <a:ext cx="256807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await </a:t>
            </a:r>
            <a:r>
              <a:rPr lang="en-GB" sz="1400" dirty="0" err="1"/>
              <a:t>Axios.get</a:t>
            </a:r>
            <a:r>
              <a:rPr lang="en-GB" sz="1400" dirty="0"/>
              <a:t>(‘/</a:t>
            </a:r>
            <a:r>
              <a:rPr lang="en-GB" sz="1400" dirty="0" err="1"/>
              <a:t>user?id</a:t>
            </a:r>
            <a:r>
              <a:rPr lang="en-GB" sz="1400" dirty="0"/>
              <a:t>=22’);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9A7B5E-8889-0A19-D7CC-EBF336067B2E}"/>
              </a:ext>
            </a:extLst>
          </p:cNvPr>
          <p:cNvSpPr txBox="1"/>
          <p:nvPr/>
        </p:nvSpPr>
        <p:spPr>
          <a:xfrm>
            <a:off x="130203" y="3867157"/>
            <a:ext cx="1784463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await </a:t>
            </a:r>
            <a:r>
              <a:rPr lang="en-GB" sz="1400" dirty="0" err="1"/>
              <a:t>Axios</a:t>
            </a:r>
            <a:r>
              <a:rPr lang="en-GB" sz="1400" dirty="0"/>
              <a:t>(‘/user’, {</a:t>
            </a:r>
          </a:p>
          <a:p>
            <a:r>
              <a:rPr lang="en-GB" sz="1400" dirty="0"/>
              <a:t>     method: 'get’,</a:t>
            </a:r>
          </a:p>
          <a:p>
            <a:r>
              <a:rPr lang="en-GB" sz="1400" dirty="0"/>
              <a:t>     url: '/user’,</a:t>
            </a:r>
          </a:p>
          <a:p>
            <a:r>
              <a:rPr lang="en-GB" sz="1400" dirty="0"/>
              <a:t>     params: { id: 22 }</a:t>
            </a:r>
          </a:p>
          <a:p>
            <a:r>
              <a:rPr lang="en-GB" sz="1400" dirty="0"/>
              <a:t>});</a:t>
            </a:r>
          </a:p>
        </p:txBody>
      </p:sp>
    </p:spTree>
    <p:extLst>
      <p:ext uri="{BB962C8B-B14F-4D97-AF65-F5344CB8AC3E}">
        <p14:creationId xmlns:p14="http://schemas.microsoft.com/office/powerpoint/2010/main" val="1537472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E5912-35D6-8FE9-2C49-CEAD86F7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724887"/>
          </a:xfrm>
        </p:spPr>
        <p:txBody>
          <a:bodyPr/>
          <a:lstStyle/>
          <a:p>
            <a:r>
              <a:rPr lang="en-GB" dirty="0"/>
              <a:t>Response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FA99B-E05F-D17A-C00C-0B8921EAC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764024"/>
            <a:ext cx="2856906" cy="507480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response object returned by </a:t>
            </a:r>
            <a:r>
              <a:rPr lang="en-GB" dirty="0" err="1"/>
              <a:t>Axios</a:t>
            </a:r>
            <a:r>
              <a:rPr lang="en-GB" dirty="0"/>
              <a:t> contains looks like this.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Note: The </a:t>
            </a:r>
            <a:r>
              <a:rPr lang="en-GB" b="1" dirty="0"/>
              <a:t>data</a:t>
            </a:r>
            <a:r>
              <a:rPr lang="en-GB" dirty="0"/>
              <a:t> field is not always useful. For example, a </a:t>
            </a:r>
            <a:r>
              <a:rPr lang="en-GB" i="1" dirty="0"/>
              <a:t>delete</a:t>
            </a:r>
            <a:r>
              <a:rPr lang="en-GB" dirty="0"/>
              <a:t> operation is only likely to return a status 200 to indicate it worked.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B7B862-5189-BEBF-DC78-7E3889015AB8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030A0E-0FFD-B298-DC45-F129BA313C33}"/>
              </a:ext>
            </a:extLst>
          </p:cNvPr>
          <p:cNvSpPr txBox="1"/>
          <p:nvPr/>
        </p:nvSpPr>
        <p:spPr>
          <a:xfrm>
            <a:off x="2856907" y="764024"/>
            <a:ext cx="6207717" cy="609397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500" dirty="0"/>
              <a:t>{</a:t>
            </a:r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`data` is the response that was provided by the server</a:t>
            </a:r>
          </a:p>
          <a:p>
            <a:r>
              <a:rPr lang="en-GB" sz="1500" dirty="0"/>
              <a:t>  </a:t>
            </a:r>
            <a:r>
              <a:rPr lang="en-GB" sz="1500" b="1" dirty="0"/>
              <a:t>data</a:t>
            </a:r>
            <a:r>
              <a:rPr lang="en-GB" sz="1500" dirty="0"/>
              <a:t>: {},</a:t>
            </a:r>
          </a:p>
          <a:p>
            <a:endParaRPr lang="en-GB" sz="1500" dirty="0"/>
          </a:p>
          <a:p>
            <a:r>
              <a:rPr lang="en-GB" sz="1500" dirty="0"/>
              <a:t>  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// `status` is the HTTP status code from the server response</a:t>
            </a:r>
          </a:p>
          <a:p>
            <a:r>
              <a:rPr lang="en-GB" sz="1500" dirty="0"/>
              <a:t>  </a:t>
            </a:r>
            <a:r>
              <a:rPr lang="en-GB" sz="1500" b="1" dirty="0"/>
              <a:t>status</a:t>
            </a:r>
            <a:r>
              <a:rPr lang="en-GB" sz="1500" dirty="0"/>
              <a:t>: 200,</a:t>
            </a:r>
          </a:p>
          <a:p>
            <a:endParaRPr lang="en-GB" sz="1500" dirty="0"/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`</a:t>
            </a:r>
            <a:r>
              <a:rPr lang="en-GB" sz="1500" dirty="0" err="1">
                <a:solidFill>
                  <a:schemeClr val="accent1">
                    <a:lumMod val="25000"/>
                  </a:schemeClr>
                </a:solidFill>
              </a:rPr>
              <a:t>statusText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` is the HTTP status message from the server response</a:t>
            </a:r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As of HTTP/2 status text is blank or unsupported.</a:t>
            </a:r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(HTTP/2 RFC: https://www.rfc-editor.org/rfc/rfc7540#section-8.1.2.4)</a:t>
            </a:r>
          </a:p>
          <a:p>
            <a:r>
              <a:rPr lang="en-GB" sz="1500" dirty="0"/>
              <a:t>  </a:t>
            </a:r>
            <a:r>
              <a:rPr lang="en-GB" sz="1500" b="1" dirty="0" err="1"/>
              <a:t>statusText</a:t>
            </a:r>
            <a:r>
              <a:rPr lang="en-GB" sz="1500" dirty="0"/>
              <a:t>: 'OK',</a:t>
            </a:r>
          </a:p>
          <a:p>
            <a:endParaRPr lang="en-GB" sz="1500" dirty="0"/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`headers` the HTTP headers that the server responded with</a:t>
            </a:r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All header names are lower cased and can be accessed using</a:t>
            </a:r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 the bracket notation.</a:t>
            </a:r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Example: `</a:t>
            </a:r>
            <a:r>
              <a:rPr lang="en-GB" sz="1500" dirty="0" err="1">
                <a:solidFill>
                  <a:schemeClr val="accent1">
                    <a:lumMod val="25000"/>
                  </a:schemeClr>
                </a:solidFill>
              </a:rPr>
              <a:t>response.headers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['content-type']`</a:t>
            </a:r>
          </a:p>
          <a:p>
            <a:r>
              <a:rPr lang="en-GB" sz="1500" dirty="0"/>
              <a:t>  </a:t>
            </a:r>
            <a:r>
              <a:rPr lang="en-GB" sz="1500" b="1" dirty="0"/>
              <a:t>headers</a:t>
            </a:r>
            <a:r>
              <a:rPr lang="en-GB" sz="1500" dirty="0"/>
              <a:t>: {},</a:t>
            </a:r>
          </a:p>
          <a:p>
            <a:endParaRPr lang="en-GB" sz="1500" dirty="0"/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`config` is the config that was provided to `</a:t>
            </a:r>
            <a:r>
              <a:rPr lang="en-GB" sz="1500" dirty="0" err="1">
                <a:solidFill>
                  <a:schemeClr val="accent1">
                    <a:lumMod val="25000"/>
                  </a:schemeClr>
                </a:solidFill>
              </a:rPr>
              <a:t>axios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` for the request</a:t>
            </a:r>
          </a:p>
          <a:p>
            <a:r>
              <a:rPr lang="en-GB" sz="1500" dirty="0"/>
              <a:t>  </a:t>
            </a:r>
            <a:r>
              <a:rPr lang="en-GB" sz="1500" b="1" dirty="0"/>
              <a:t>config</a:t>
            </a:r>
            <a:r>
              <a:rPr lang="en-GB" sz="1500" dirty="0"/>
              <a:t>: {},</a:t>
            </a:r>
          </a:p>
          <a:p>
            <a:endParaRPr lang="en-GB" sz="1500" dirty="0"/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`request` is the request that generated this response</a:t>
            </a:r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It is the last </a:t>
            </a:r>
            <a:r>
              <a:rPr lang="en-GB" sz="1500" dirty="0" err="1">
                <a:solidFill>
                  <a:schemeClr val="accent1">
                    <a:lumMod val="25000"/>
                  </a:schemeClr>
                </a:solidFill>
              </a:rPr>
              <a:t>ClientRequest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instance in node.js (in redirects)</a:t>
            </a:r>
          </a:p>
          <a:p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 // and an </a:t>
            </a:r>
            <a:r>
              <a:rPr lang="en-GB" sz="1500" dirty="0" err="1">
                <a:solidFill>
                  <a:schemeClr val="accent1">
                    <a:lumMod val="25000"/>
                  </a:schemeClr>
                </a:solidFill>
              </a:rPr>
              <a:t>XMLHttpRequest</a:t>
            </a:r>
            <a:r>
              <a:rPr lang="en-GB" sz="1500" dirty="0">
                <a:solidFill>
                  <a:schemeClr val="accent1">
                    <a:lumMod val="25000"/>
                  </a:schemeClr>
                </a:solidFill>
              </a:rPr>
              <a:t> instance in the browser</a:t>
            </a:r>
          </a:p>
          <a:p>
            <a:r>
              <a:rPr lang="en-GB" sz="1500" dirty="0"/>
              <a:t>  </a:t>
            </a:r>
            <a:r>
              <a:rPr lang="en-GB" sz="1500" b="1" dirty="0"/>
              <a:t>request</a:t>
            </a:r>
            <a:r>
              <a:rPr lang="en-GB" sz="1500" dirty="0"/>
              <a:t>: {}</a:t>
            </a:r>
          </a:p>
          <a:p>
            <a:r>
              <a:rPr lang="en-GB" sz="1500" dirty="0"/>
              <a:t>}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379E32-16F2-7F2A-6AFC-CC1840FA027E}"/>
              </a:ext>
            </a:extLst>
          </p:cNvPr>
          <p:cNvSpPr txBox="1"/>
          <p:nvPr/>
        </p:nvSpPr>
        <p:spPr>
          <a:xfrm>
            <a:off x="5606202" y="6495557"/>
            <a:ext cx="33377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https://axios-http.com/docs/res_schema</a:t>
            </a:r>
          </a:p>
        </p:txBody>
      </p:sp>
    </p:spTree>
    <p:extLst>
      <p:ext uri="{BB962C8B-B14F-4D97-AF65-F5344CB8AC3E}">
        <p14:creationId xmlns:p14="http://schemas.microsoft.com/office/powerpoint/2010/main" val="2686663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B9CF1-24B8-35AC-70F2-51109F93E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 Request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5D84D-5C78-B15A-059D-A29E57CA8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699" y="1042322"/>
            <a:ext cx="3534804" cy="1762470"/>
          </a:xfrm>
        </p:spPr>
        <p:txBody>
          <a:bodyPr/>
          <a:lstStyle/>
          <a:p>
            <a:r>
              <a:rPr lang="en-GB" dirty="0"/>
              <a:t>Read a number of records from an API</a:t>
            </a:r>
          </a:p>
          <a:p>
            <a:r>
              <a:rPr lang="en-GB" dirty="0"/>
              <a:t>No request body</a:t>
            </a:r>
          </a:p>
          <a:p>
            <a:r>
              <a:rPr lang="en-GB" dirty="0"/>
              <a:t>Pass parameters in the request URL</a:t>
            </a:r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b="1" dirty="0" err="1"/>
              <a:t>response.data</a:t>
            </a:r>
            <a:r>
              <a:rPr lang="en-GB" dirty="0"/>
              <a:t> field is an object containing the data returned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DF8ADE-3035-5332-6BEE-D2B5D50DB99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CCE2D8-98DE-D58D-4619-21FBD64C9A84}"/>
              </a:ext>
            </a:extLst>
          </p:cNvPr>
          <p:cNvSpPr txBox="1"/>
          <p:nvPr/>
        </p:nvSpPr>
        <p:spPr>
          <a:xfrm>
            <a:off x="3864896" y="1042322"/>
            <a:ext cx="5118405" cy="5509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dirty="0"/>
              <a:t>import </a:t>
            </a:r>
            <a:r>
              <a:rPr lang="en-GB" sz="1600" dirty="0" err="1"/>
              <a:t>Axios</a:t>
            </a:r>
            <a:r>
              <a:rPr lang="en-GB" sz="1600" dirty="0"/>
              <a:t> from "</a:t>
            </a:r>
            <a:r>
              <a:rPr lang="en-GB" sz="1600" dirty="0" err="1"/>
              <a:t>axios</a:t>
            </a:r>
            <a:r>
              <a:rPr lang="en-GB" sz="1600" dirty="0"/>
              <a:t>"</a:t>
            </a:r>
          </a:p>
          <a:p>
            <a:endParaRPr lang="en-GB" sz="16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GET Request to read the data for ALL the users</a:t>
            </a:r>
          </a:p>
          <a:p>
            <a:r>
              <a:rPr lang="en-GB" sz="1600" dirty="0" err="1"/>
              <a:t>const</a:t>
            </a:r>
            <a:r>
              <a:rPr lang="en-GB" sz="1600" dirty="0"/>
              <a:t> response = await </a:t>
            </a:r>
            <a:r>
              <a:rPr lang="en-GB" sz="1600" dirty="0" err="1"/>
              <a:t>Axios.get</a:t>
            </a:r>
            <a:r>
              <a:rPr lang="en-GB" sz="1600" dirty="0"/>
              <a:t>(‘/users’);</a:t>
            </a:r>
          </a:p>
          <a:p>
            <a:r>
              <a:rPr lang="en-GB" sz="1600" dirty="0"/>
              <a:t>console.log(</a:t>
            </a:r>
            <a:r>
              <a:rPr lang="en-GB" sz="1600" dirty="0" err="1"/>
              <a:t>response.data</a:t>
            </a:r>
            <a:r>
              <a:rPr lang="en-GB" sz="1600" dirty="0"/>
              <a:t>);</a:t>
            </a:r>
          </a:p>
          <a:p>
            <a:endParaRPr lang="en-GB" sz="16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GET Request to read the data for user with ID = 22</a:t>
            </a:r>
          </a:p>
          <a:p>
            <a:r>
              <a:rPr lang="en-GB" sz="1600" dirty="0" err="1"/>
              <a:t>const</a:t>
            </a:r>
            <a:r>
              <a:rPr lang="en-GB" sz="1600" dirty="0"/>
              <a:t> response = await </a:t>
            </a:r>
            <a:r>
              <a:rPr lang="en-GB" sz="1600" dirty="0" err="1"/>
              <a:t>Axios.get</a:t>
            </a:r>
            <a:r>
              <a:rPr lang="en-GB" sz="1600" dirty="0"/>
              <a:t>(‘/</a:t>
            </a:r>
            <a:r>
              <a:rPr lang="en-GB" sz="1600" dirty="0" err="1"/>
              <a:t>user?id</a:t>
            </a:r>
            <a:r>
              <a:rPr lang="en-GB" sz="1600" dirty="0"/>
              <a:t>=22’);</a:t>
            </a:r>
          </a:p>
          <a:p>
            <a:endParaRPr lang="en-GB" sz="1600" dirty="0"/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GET Request to read the data for user with ID = 22</a:t>
            </a:r>
          </a:p>
          <a:p>
            <a:r>
              <a:rPr lang="en-GB" sz="1600" dirty="0" err="1"/>
              <a:t>const</a:t>
            </a:r>
            <a:r>
              <a:rPr lang="en-GB" sz="1600" dirty="0"/>
              <a:t> response = await </a:t>
            </a:r>
            <a:r>
              <a:rPr lang="en-GB" sz="1600" dirty="0" err="1"/>
              <a:t>Axios.get</a:t>
            </a:r>
            <a:r>
              <a:rPr lang="en-GB" sz="1600" dirty="0"/>
              <a:t>(‘/user’, {</a:t>
            </a:r>
          </a:p>
          <a:p>
            <a:r>
              <a:rPr lang="en-GB" sz="1600" dirty="0"/>
              <a:t>                                   params: {</a:t>
            </a:r>
          </a:p>
          <a:p>
            <a:r>
              <a:rPr lang="en-GB" sz="1600" dirty="0"/>
              <a:t>                                        id: 22</a:t>
            </a:r>
          </a:p>
          <a:p>
            <a:r>
              <a:rPr lang="en-GB" sz="1600" dirty="0"/>
              <a:t>                                   }});</a:t>
            </a:r>
          </a:p>
          <a:p>
            <a:endParaRPr lang="en-GB" sz="16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GET Request to read the data for user with ID = 22</a:t>
            </a:r>
          </a:p>
          <a:p>
            <a:r>
              <a:rPr lang="en-GB" sz="1600" dirty="0" err="1"/>
              <a:t>const</a:t>
            </a:r>
            <a:r>
              <a:rPr lang="en-GB" sz="1600" dirty="0"/>
              <a:t> response = await </a:t>
            </a:r>
            <a:r>
              <a:rPr lang="en-GB" sz="1600" dirty="0" err="1"/>
              <a:t>Axios</a:t>
            </a:r>
            <a:r>
              <a:rPr lang="en-GB" sz="1600" dirty="0"/>
              <a:t>({</a:t>
            </a:r>
          </a:p>
          <a:p>
            <a:r>
              <a:rPr lang="en-GB" sz="1600" dirty="0"/>
              <a:t>     method: ‘get’,</a:t>
            </a:r>
          </a:p>
          <a:p>
            <a:r>
              <a:rPr lang="en-GB" sz="1600" dirty="0"/>
              <a:t>     url: ‘/user’,</a:t>
            </a:r>
          </a:p>
          <a:p>
            <a:r>
              <a:rPr lang="en-GB" sz="1600" dirty="0"/>
              <a:t>     </a:t>
            </a:r>
            <a:r>
              <a:rPr lang="en-GB" sz="1600" dirty="0" err="1"/>
              <a:t>responseType</a:t>
            </a:r>
            <a:r>
              <a:rPr lang="en-GB" sz="1600" dirty="0"/>
              <a:t>: ‘</a:t>
            </a:r>
            <a:r>
              <a:rPr lang="en-GB" sz="1600" dirty="0" err="1"/>
              <a:t>json</a:t>
            </a:r>
            <a:r>
              <a:rPr lang="en-GB" sz="1600" dirty="0"/>
              <a:t>’,</a:t>
            </a:r>
          </a:p>
          <a:p>
            <a:r>
              <a:rPr lang="en-GB" sz="1600" dirty="0"/>
              <a:t>     params: { id: 22 }</a:t>
            </a:r>
          </a:p>
          <a:p>
            <a:r>
              <a:rPr lang="en-GB" sz="1600" dirty="0"/>
              <a:t>});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D32970-15EF-0817-33A2-B443357E634E}"/>
              </a:ext>
            </a:extLst>
          </p:cNvPr>
          <p:cNvSpPr txBox="1"/>
          <p:nvPr/>
        </p:nvSpPr>
        <p:spPr>
          <a:xfrm>
            <a:off x="6604634" y="5476923"/>
            <a:ext cx="24161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https://axios-http.com/docs/req_config</a:t>
            </a:r>
          </a:p>
        </p:txBody>
      </p:sp>
      <p:sp>
        <p:nvSpPr>
          <p:cNvPr id="6" name="Left Brace 5">
            <a:extLst>
              <a:ext uri="{FF2B5EF4-FFF2-40B4-BE49-F238E27FC236}">
                <a16:creationId xmlns:a16="http://schemas.microsoft.com/office/drawing/2014/main" id="{5353F633-7B8A-2C56-47CB-4C963558B30B}"/>
              </a:ext>
            </a:extLst>
          </p:cNvPr>
          <p:cNvSpPr/>
          <p:nvPr/>
        </p:nvSpPr>
        <p:spPr bwMode="auto">
          <a:xfrm>
            <a:off x="3604662" y="4706754"/>
            <a:ext cx="204548" cy="1844768"/>
          </a:xfrm>
          <a:prstGeom prst="leftBrace">
            <a:avLst>
              <a:gd name="adj1" fmla="val 8333"/>
              <a:gd name="adj2" fmla="val 35979"/>
            </a:avLst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FC2662-B6BC-F37E-1852-2C0FB511E45B}"/>
              </a:ext>
            </a:extLst>
          </p:cNvPr>
          <p:cNvSpPr txBox="1"/>
          <p:nvPr/>
        </p:nvSpPr>
        <p:spPr>
          <a:xfrm>
            <a:off x="534204" y="4624839"/>
            <a:ext cx="30704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For this example and those on the following slides, I will demonstrate the long form approach to perform the same operation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7FF83A-CDE3-D8C6-7CB8-78B474CC1E60}"/>
              </a:ext>
            </a:extLst>
          </p:cNvPr>
          <p:cNvSpPr txBox="1"/>
          <p:nvPr/>
        </p:nvSpPr>
        <p:spPr>
          <a:xfrm>
            <a:off x="3809210" y="680142"/>
            <a:ext cx="2736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Alternative approaches</a:t>
            </a:r>
          </a:p>
        </p:txBody>
      </p:sp>
    </p:spTree>
    <p:extLst>
      <p:ext uri="{BB962C8B-B14F-4D97-AF65-F5344CB8AC3E}">
        <p14:creationId xmlns:p14="http://schemas.microsoft.com/office/powerpoint/2010/main" val="29830710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B9CF1-24B8-35AC-70F2-51109F93E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3424114" cy="844550"/>
          </a:xfrm>
        </p:spPr>
        <p:txBody>
          <a:bodyPr/>
          <a:lstStyle/>
          <a:p>
            <a:r>
              <a:rPr lang="en-GB" dirty="0"/>
              <a:t>POST Request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5D84D-5C78-B15A-059D-A29E57CA8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026" y="767527"/>
            <a:ext cx="3220684" cy="5707754"/>
          </a:xfrm>
        </p:spPr>
        <p:txBody>
          <a:bodyPr/>
          <a:lstStyle/>
          <a:p>
            <a:r>
              <a:rPr lang="en-GB" dirty="0"/>
              <a:t>Create a new resource</a:t>
            </a:r>
          </a:p>
          <a:p>
            <a:r>
              <a:rPr lang="en-GB" dirty="0"/>
              <a:t>Request body contains data to be added</a:t>
            </a:r>
          </a:p>
          <a:p>
            <a:r>
              <a:rPr lang="en-GB" dirty="0"/>
              <a:t>No parameters in the request URL</a:t>
            </a:r>
          </a:p>
          <a:p>
            <a:endParaRPr lang="en-GB" dirty="0"/>
          </a:p>
          <a:p>
            <a:r>
              <a:rPr lang="en-GB" dirty="0"/>
              <a:t>Often, the </a:t>
            </a:r>
            <a:r>
              <a:rPr lang="en-GB" b="1" dirty="0" err="1"/>
              <a:t>response.data</a:t>
            </a:r>
            <a:r>
              <a:rPr lang="en-GB" dirty="0"/>
              <a:t> contains a copy of the data added to allow the caller to check the data is correct</a:t>
            </a:r>
          </a:p>
          <a:p>
            <a:r>
              <a:rPr lang="en-GB" dirty="0"/>
              <a:t>If you are not interested in checking it, then do not store the returned response object.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DF8ADE-3035-5332-6BEE-D2B5D50DB99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CCE2D8-98DE-D58D-4619-21FBD64C9A84}"/>
              </a:ext>
            </a:extLst>
          </p:cNvPr>
          <p:cNvSpPr txBox="1"/>
          <p:nvPr/>
        </p:nvSpPr>
        <p:spPr>
          <a:xfrm>
            <a:off x="3858735" y="506552"/>
            <a:ext cx="5118405" cy="624786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dirty="0"/>
              <a:t>import </a:t>
            </a:r>
            <a:r>
              <a:rPr lang="en-GB" sz="1600" dirty="0" err="1"/>
              <a:t>Axios</a:t>
            </a:r>
            <a:r>
              <a:rPr lang="en-GB" sz="1600" dirty="0"/>
              <a:t> from "</a:t>
            </a:r>
            <a:r>
              <a:rPr lang="en-GB" sz="1600" dirty="0" err="1"/>
              <a:t>axios</a:t>
            </a:r>
            <a:r>
              <a:rPr lang="en-GB" sz="1600" dirty="0"/>
              <a:t>"</a:t>
            </a:r>
          </a:p>
          <a:p>
            <a:endParaRPr lang="en-GB" sz="16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POST Request to add a new user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</a:t>
            </a:r>
          </a:p>
          <a:p>
            <a:r>
              <a:rPr lang="en-GB" sz="1600" dirty="0" err="1"/>
              <a:t>const</a:t>
            </a:r>
            <a:r>
              <a:rPr lang="en-GB" sz="1600" dirty="0"/>
              <a:t> response = await </a:t>
            </a:r>
            <a:r>
              <a:rPr lang="en-GB" sz="1600" dirty="0" err="1"/>
              <a:t>Axios.post</a:t>
            </a:r>
            <a:r>
              <a:rPr lang="en-GB" sz="1600" dirty="0"/>
              <a:t>(‘/user’, {</a:t>
            </a:r>
          </a:p>
          <a:p>
            <a:r>
              <a:rPr lang="en-GB" sz="1600" dirty="0"/>
              <a:t>                                  name: “Fred Smith”,</a:t>
            </a:r>
          </a:p>
          <a:p>
            <a:r>
              <a:rPr lang="en-GB" sz="1600" dirty="0"/>
              <a:t>                                  age: 33</a:t>
            </a:r>
            <a:br>
              <a:rPr lang="en-GB" sz="1600" dirty="0"/>
            </a:br>
            <a:r>
              <a:rPr lang="en-GB" sz="1600" dirty="0"/>
              <a:t>                            });</a:t>
            </a:r>
          </a:p>
          <a:p>
            <a:r>
              <a:rPr lang="en-GB" sz="1600" dirty="0"/>
              <a:t>console.log(</a:t>
            </a:r>
            <a:r>
              <a:rPr lang="en-GB" sz="1600" dirty="0" err="1"/>
              <a:t>response.status</a:t>
            </a:r>
            <a:r>
              <a:rPr lang="en-GB" sz="1600" dirty="0"/>
              <a:t>);</a:t>
            </a:r>
          </a:p>
          <a:p>
            <a:endParaRPr lang="en-GB" sz="16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POST Request to add a new user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I do not care about the returned response,</a:t>
            </a:r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any error will be caught by the </a:t>
            </a:r>
            <a:r>
              <a:rPr lang="en-GB" sz="1600" b="1" dirty="0">
                <a:solidFill>
                  <a:schemeClr val="accent1">
                    <a:lumMod val="25000"/>
                  </a:schemeClr>
                </a:solidFill>
              </a:rPr>
              <a:t>catch</a:t>
            </a:r>
          </a:p>
          <a:p>
            <a:r>
              <a:rPr lang="en-GB" sz="1600" dirty="0"/>
              <a:t>await </a:t>
            </a:r>
            <a:r>
              <a:rPr lang="en-GB" sz="1600" dirty="0" err="1"/>
              <a:t>Axios.post</a:t>
            </a:r>
            <a:r>
              <a:rPr lang="en-GB" sz="1600" dirty="0"/>
              <a:t>(‘/user’, {</a:t>
            </a:r>
          </a:p>
          <a:p>
            <a:r>
              <a:rPr lang="en-GB" sz="1600" dirty="0"/>
              <a:t>                                  name: “Fred Smith”,</a:t>
            </a:r>
          </a:p>
          <a:p>
            <a:r>
              <a:rPr lang="en-GB" sz="1600" dirty="0"/>
              <a:t>                                  age: 33</a:t>
            </a:r>
            <a:br>
              <a:rPr lang="en-GB" sz="1600" dirty="0"/>
            </a:br>
            <a:r>
              <a:rPr lang="en-GB" sz="1600" dirty="0"/>
              <a:t>                            });</a:t>
            </a:r>
          </a:p>
          <a:p>
            <a:endParaRPr lang="en-GB" sz="1600" dirty="0"/>
          </a:p>
          <a:p>
            <a:r>
              <a:rPr lang="en-GB" sz="1600" dirty="0">
                <a:solidFill>
                  <a:schemeClr val="accent1">
                    <a:lumMod val="25000"/>
                  </a:schemeClr>
                </a:solidFill>
              </a:rPr>
              <a:t>// POST Request to add a new user</a:t>
            </a:r>
          </a:p>
          <a:p>
            <a:r>
              <a:rPr lang="en-GB" sz="1600" dirty="0"/>
              <a:t>await </a:t>
            </a:r>
            <a:r>
              <a:rPr lang="en-GB" sz="1600" dirty="0" err="1"/>
              <a:t>Axios</a:t>
            </a:r>
            <a:r>
              <a:rPr lang="en-GB" sz="1600" dirty="0"/>
              <a:t>({</a:t>
            </a:r>
          </a:p>
          <a:p>
            <a:r>
              <a:rPr lang="en-GB" sz="1600" dirty="0"/>
              <a:t>     method: ‘post’,</a:t>
            </a:r>
          </a:p>
          <a:p>
            <a:r>
              <a:rPr lang="en-GB" sz="1600" dirty="0"/>
              <a:t>     url: ‘/user’,</a:t>
            </a:r>
          </a:p>
          <a:p>
            <a:r>
              <a:rPr lang="en-GB" sz="1600" dirty="0"/>
              <a:t>     </a:t>
            </a:r>
            <a:r>
              <a:rPr lang="en-GB" sz="1600" dirty="0" err="1"/>
              <a:t>responseType</a:t>
            </a:r>
            <a:r>
              <a:rPr lang="en-GB" sz="1600" dirty="0"/>
              <a:t>: ‘</a:t>
            </a:r>
            <a:r>
              <a:rPr lang="en-GB" sz="1600" dirty="0" err="1"/>
              <a:t>json</a:t>
            </a:r>
            <a:r>
              <a:rPr lang="en-GB" sz="1600" dirty="0"/>
              <a:t>’,</a:t>
            </a:r>
          </a:p>
          <a:p>
            <a:r>
              <a:rPr lang="en-GB" sz="1600" dirty="0"/>
              <a:t>     body: { name: “Fred Smith”, age: 33 }</a:t>
            </a:r>
          </a:p>
          <a:p>
            <a:r>
              <a:rPr lang="en-GB" sz="1600" dirty="0"/>
              <a:t>});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FD3DBA-7F9F-5B9D-7C7C-BF91946AF4B1}"/>
              </a:ext>
            </a:extLst>
          </p:cNvPr>
          <p:cNvSpPr txBox="1"/>
          <p:nvPr/>
        </p:nvSpPr>
        <p:spPr>
          <a:xfrm>
            <a:off x="3794772" y="137220"/>
            <a:ext cx="2736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Alternative approaches</a:t>
            </a:r>
          </a:p>
        </p:txBody>
      </p:sp>
    </p:spTree>
    <p:extLst>
      <p:ext uri="{BB962C8B-B14F-4D97-AF65-F5344CB8AC3E}">
        <p14:creationId xmlns:p14="http://schemas.microsoft.com/office/powerpoint/2010/main" val="3258429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B9CF1-24B8-35AC-70F2-51109F93E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3495181" cy="844550"/>
          </a:xfrm>
        </p:spPr>
        <p:txBody>
          <a:bodyPr/>
          <a:lstStyle/>
          <a:p>
            <a:r>
              <a:rPr lang="en-GB" dirty="0"/>
              <a:t>PUT Request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5D84D-5C78-B15A-059D-A29E57CA8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026" y="914400"/>
            <a:ext cx="3220684" cy="2402077"/>
          </a:xfrm>
        </p:spPr>
        <p:txBody>
          <a:bodyPr/>
          <a:lstStyle/>
          <a:p>
            <a:r>
              <a:rPr lang="en-GB" dirty="0"/>
              <a:t>Completely replace a resource</a:t>
            </a:r>
          </a:p>
          <a:p>
            <a:r>
              <a:rPr lang="en-GB" dirty="0"/>
              <a:t>Request body contains all the data required to replace the resource</a:t>
            </a:r>
          </a:p>
          <a:p>
            <a:r>
              <a:rPr lang="en-GB" dirty="0"/>
              <a:t>Pass parameters in the request URL to identify resource to replace</a:t>
            </a:r>
          </a:p>
          <a:p>
            <a:endParaRPr lang="en-GB" dirty="0"/>
          </a:p>
          <a:p>
            <a:r>
              <a:rPr lang="en-GB" dirty="0"/>
              <a:t>Often, the </a:t>
            </a:r>
            <a:r>
              <a:rPr lang="en-GB" b="1" dirty="0" err="1"/>
              <a:t>response.data</a:t>
            </a:r>
            <a:r>
              <a:rPr lang="en-GB" dirty="0"/>
              <a:t> contains a copy of the data added to allow the caller to check the data is correct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DF8ADE-3035-5332-6BEE-D2B5D50DB99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CCE2D8-98DE-D58D-4619-21FBD64C9A84}"/>
              </a:ext>
            </a:extLst>
          </p:cNvPr>
          <p:cNvSpPr txBox="1"/>
          <p:nvPr/>
        </p:nvSpPr>
        <p:spPr>
          <a:xfrm>
            <a:off x="3946220" y="23689"/>
            <a:ext cx="5118405" cy="674030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350" dirty="0"/>
              <a:t>import </a:t>
            </a:r>
            <a:r>
              <a:rPr lang="en-GB" sz="1350" dirty="0" err="1"/>
              <a:t>Axios</a:t>
            </a:r>
            <a:r>
              <a:rPr lang="en-GB" sz="1350" dirty="0"/>
              <a:t> from "</a:t>
            </a:r>
            <a:r>
              <a:rPr lang="en-GB" sz="1350" dirty="0" err="1"/>
              <a:t>axios</a:t>
            </a:r>
            <a:r>
              <a:rPr lang="en-GB" sz="1350" dirty="0"/>
              <a:t>"</a:t>
            </a:r>
          </a:p>
          <a:p>
            <a:endParaRPr lang="en-GB" sz="135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1350" dirty="0">
                <a:solidFill>
                  <a:schemeClr val="accent1">
                    <a:lumMod val="25000"/>
                  </a:schemeClr>
                </a:solidFill>
              </a:rPr>
              <a:t>// PUT Request to replace user with ID=3 </a:t>
            </a:r>
          </a:p>
          <a:p>
            <a:r>
              <a:rPr lang="en-GB" sz="1350" dirty="0"/>
              <a:t>await </a:t>
            </a:r>
            <a:r>
              <a:rPr lang="en-GB" sz="1350" dirty="0" err="1"/>
              <a:t>Axios.put</a:t>
            </a:r>
            <a:r>
              <a:rPr lang="en-GB" sz="1350" dirty="0"/>
              <a:t>(‘/user/3’, {</a:t>
            </a:r>
          </a:p>
          <a:p>
            <a:r>
              <a:rPr lang="en-GB" sz="1350" dirty="0"/>
              <a:t>                                  name: “Fred Smith”,</a:t>
            </a:r>
          </a:p>
          <a:p>
            <a:r>
              <a:rPr lang="en-GB" sz="1350" dirty="0"/>
              <a:t>                                  age: 33</a:t>
            </a:r>
            <a:br>
              <a:rPr lang="en-GB" sz="1350" dirty="0"/>
            </a:br>
            <a:r>
              <a:rPr lang="en-GB" sz="1350" dirty="0"/>
              <a:t>                            });</a:t>
            </a:r>
          </a:p>
          <a:p>
            <a:endParaRPr lang="en-GB" sz="1350" dirty="0"/>
          </a:p>
          <a:p>
            <a:r>
              <a:rPr lang="en-GB" sz="1350" dirty="0">
                <a:solidFill>
                  <a:schemeClr val="accent1">
                    <a:lumMod val="25000"/>
                  </a:schemeClr>
                </a:solidFill>
              </a:rPr>
              <a:t>// PUT Request to replace a user with ID=3</a:t>
            </a:r>
          </a:p>
          <a:p>
            <a:r>
              <a:rPr lang="en-GB" sz="1350" dirty="0"/>
              <a:t>await </a:t>
            </a:r>
            <a:r>
              <a:rPr lang="en-GB" sz="1350" dirty="0" err="1"/>
              <a:t>Axios.put</a:t>
            </a:r>
            <a:r>
              <a:rPr lang="en-GB" sz="1350" dirty="0"/>
              <a:t>(‘/user’, {</a:t>
            </a:r>
          </a:p>
          <a:p>
            <a:r>
              <a:rPr lang="en-GB" sz="1350" dirty="0"/>
              <a:t>                                   params: {</a:t>
            </a:r>
          </a:p>
          <a:p>
            <a:r>
              <a:rPr lang="en-GB" sz="1350" dirty="0"/>
              <a:t>                                        id: 3</a:t>
            </a:r>
          </a:p>
          <a:p>
            <a:r>
              <a:rPr lang="en-GB" sz="1350" dirty="0"/>
              <a:t>                                   },</a:t>
            </a:r>
          </a:p>
          <a:p>
            <a:r>
              <a:rPr lang="en-GB" sz="1350" dirty="0"/>
              <a:t>                                  data: {</a:t>
            </a:r>
          </a:p>
          <a:p>
            <a:r>
              <a:rPr lang="en-GB" sz="1350" dirty="0"/>
              <a:t>                                        name: “Fred Smith”,</a:t>
            </a:r>
          </a:p>
          <a:p>
            <a:r>
              <a:rPr lang="en-GB" sz="1350" dirty="0"/>
              <a:t>                                        age: 33</a:t>
            </a:r>
          </a:p>
          <a:p>
            <a:r>
              <a:rPr lang="en-GB" sz="1350" dirty="0"/>
              <a:t>                                  }</a:t>
            </a:r>
          </a:p>
          <a:p>
            <a:r>
              <a:rPr lang="en-GB" sz="1350" dirty="0"/>
              <a:t>                         });</a:t>
            </a:r>
          </a:p>
          <a:p>
            <a:endParaRPr lang="en-GB" sz="1350" dirty="0"/>
          </a:p>
          <a:p>
            <a:r>
              <a:rPr lang="en-GB" sz="1350" dirty="0">
                <a:solidFill>
                  <a:schemeClr val="accent1">
                    <a:lumMod val="25000"/>
                  </a:schemeClr>
                </a:solidFill>
              </a:rPr>
              <a:t>// PUT Request to replace a user with ID=3 </a:t>
            </a:r>
          </a:p>
          <a:p>
            <a:r>
              <a:rPr lang="en-GB" sz="1350" dirty="0"/>
              <a:t>await </a:t>
            </a:r>
            <a:r>
              <a:rPr lang="en-GB" sz="1350" dirty="0" err="1"/>
              <a:t>Axios</a:t>
            </a:r>
            <a:r>
              <a:rPr lang="en-GB" sz="1350" dirty="0"/>
              <a:t>({</a:t>
            </a:r>
          </a:p>
          <a:p>
            <a:r>
              <a:rPr lang="en-GB" sz="1350" dirty="0"/>
              <a:t>                         method: ‘put’,</a:t>
            </a:r>
          </a:p>
          <a:p>
            <a:r>
              <a:rPr lang="en-GB" sz="1350" dirty="0"/>
              <a:t>                         url: ‘/user’,</a:t>
            </a:r>
          </a:p>
          <a:p>
            <a:r>
              <a:rPr lang="en-GB" sz="1350" dirty="0"/>
              <a:t>                         </a:t>
            </a:r>
            <a:r>
              <a:rPr lang="en-GB" sz="1350" dirty="0" err="1"/>
              <a:t>responseType</a:t>
            </a:r>
            <a:r>
              <a:rPr lang="en-GB" sz="1350" dirty="0"/>
              <a:t>: ‘</a:t>
            </a:r>
            <a:r>
              <a:rPr lang="en-GB" sz="1350" dirty="0" err="1"/>
              <a:t>json</a:t>
            </a:r>
            <a:r>
              <a:rPr lang="en-GB" sz="1350" dirty="0"/>
              <a:t>’,</a:t>
            </a:r>
          </a:p>
          <a:p>
            <a:r>
              <a:rPr lang="en-GB" sz="1350" dirty="0"/>
              <a:t>                         params: {</a:t>
            </a:r>
          </a:p>
          <a:p>
            <a:r>
              <a:rPr lang="en-GB" sz="1350" dirty="0"/>
              <a:t>                                   id: 3</a:t>
            </a:r>
          </a:p>
          <a:p>
            <a:r>
              <a:rPr lang="en-GB" sz="1350" dirty="0"/>
              <a:t>                         },</a:t>
            </a:r>
          </a:p>
          <a:p>
            <a:r>
              <a:rPr lang="en-GB" sz="1350" dirty="0"/>
              <a:t>                         data: {</a:t>
            </a:r>
          </a:p>
          <a:p>
            <a:r>
              <a:rPr lang="en-GB" sz="1350" dirty="0"/>
              <a:t>                                   name: “Fred Smith”,</a:t>
            </a:r>
          </a:p>
          <a:p>
            <a:r>
              <a:rPr lang="en-GB" sz="1350" dirty="0"/>
              <a:t>                                   age: 22</a:t>
            </a:r>
          </a:p>
          <a:p>
            <a:r>
              <a:rPr lang="en-GB" sz="1350" dirty="0"/>
              <a:t>                         }</a:t>
            </a:r>
          </a:p>
          <a:p>
            <a:r>
              <a:rPr lang="en-GB" sz="1350" dirty="0"/>
              <a:t>                    });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F64D5B-B8F7-D3B3-1B61-3446E1D5CFB1}"/>
              </a:ext>
            </a:extLst>
          </p:cNvPr>
          <p:cNvSpPr txBox="1"/>
          <p:nvPr/>
        </p:nvSpPr>
        <p:spPr>
          <a:xfrm>
            <a:off x="6327978" y="0"/>
            <a:ext cx="2736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Alternative approaches</a:t>
            </a:r>
          </a:p>
        </p:txBody>
      </p:sp>
    </p:spTree>
    <p:extLst>
      <p:ext uri="{BB962C8B-B14F-4D97-AF65-F5344CB8AC3E}">
        <p14:creationId xmlns:p14="http://schemas.microsoft.com/office/powerpoint/2010/main" val="2193802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B9CF1-24B8-35AC-70F2-51109F93E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526750" cy="844550"/>
          </a:xfrm>
        </p:spPr>
        <p:txBody>
          <a:bodyPr/>
          <a:lstStyle/>
          <a:p>
            <a:r>
              <a:rPr lang="en-GB" dirty="0"/>
              <a:t>DELETE Request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5D84D-5C78-B15A-059D-A29E57CA8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026" y="914400"/>
            <a:ext cx="3220684" cy="2402077"/>
          </a:xfrm>
        </p:spPr>
        <p:txBody>
          <a:bodyPr/>
          <a:lstStyle/>
          <a:p>
            <a:r>
              <a:rPr lang="en-GB" dirty="0"/>
              <a:t>Delete a resource</a:t>
            </a:r>
          </a:p>
          <a:p>
            <a:r>
              <a:rPr lang="en-GB" dirty="0"/>
              <a:t>No request body</a:t>
            </a:r>
          </a:p>
          <a:p>
            <a:r>
              <a:rPr lang="en-GB" dirty="0"/>
              <a:t>Pass parameters in the request URL to identify resource to delete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DF8ADE-3035-5332-6BEE-D2B5D50DB99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CCE2D8-98DE-D58D-4619-21FBD64C9A84}"/>
              </a:ext>
            </a:extLst>
          </p:cNvPr>
          <p:cNvSpPr txBox="1"/>
          <p:nvPr/>
        </p:nvSpPr>
        <p:spPr>
          <a:xfrm>
            <a:off x="3931781" y="1082848"/>
            <a:ext cx="5118405" cy="563231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import </a:t>
            </a:r>
            <a:r>
              <a:rPr lang="en-GB" dirty="0" err="1"/>
              <a:t>Axios</a:t>
            </a:r>
            <a:r>
              <a:rPr lang="en-GB" dirty="0"/>
              <a:t> from "</a:t>
            </a:r>
            <a:r>
              <a:rPr lang="en-GB" dirty="0" err="1"/>
              <a:t>axios</a:t>
            </a:r>
            <a:r>
              <a:rPr lang="en-GB" dirty="0"/>
              <a:t>"</a:t>
            </a:r>
          </a:p>
          <a:p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DELETE Request to remove user with ID=3 </a:t>
            </a:r>
          </a:p>
          <a:p>
            <a:r>
              <a:rPr lang="en-GB" dirty="0"/>
              <a:t>await </a:t>
            </a:r>
            <a:r>
              <a:rPr lang="en-GB" dirty="0" err="1"/>
              <a:t>Axios.delete</a:t>
            </a:r>
            <a:r>
              <a:rPr lang="en-GB" dirty="0"/>
              <a:t>(‘/user/3’);</a:t>
            </a:r>
          </a:p>
          <a:p>
            <a:endParaRPr lang="en-GB" dirty="0"/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DELETE Request to remove user with ID=3 </a:t>
            </a:r>
            <a:r>
              <a:rPr lang="en-GB" dirty="0"/>
              <a:t>await </a:t>
            </a:r>
            <a:r>
              <a:rPr lang="en-GB" dirty="0" err="1"/>
              <a:t>Axios.delete</a:t>
            </a:r>
            <a:r>
              <a:rPr lang="en-GB" dirty="0"/>
              <a:t>(‘/user’, {</a:t>
            </a:r>
          </a:p>
          <a:p>
            <a:r>
              <a:rPr lang="en-GB" dirty="0"/>
              <a:t>                                   params: {</a:t>
            </a:r>
          </a:p>
          <a:p>
            <a:r>
              <a:rPr lang="en-GB" dirty="0"/>
              <a:t>                                        id: 3</a:t>
            </a:r>
          </a:p>
          <a:p>
            <a:r>
              <a:rPr lang="en-GB" dirty="0"/>
              <a:t>                                   }                                 </a:t>
            </a:r>
          </a:p>
          <a:p>
            <a:r>
              <a:rPr lang="en-GB" dirty="0"/>
              <a:t>                         });</a:t>
            </a:r>
          </a:p>
          <a:p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DELETE Request to remove user with ID=3 </a:t>
            </a:r>
          </a:p>
          <a:p>
            <a:r>
              <a:rPr lang="en-GB" dirty="0"/>
              <a:t>await </a:t>
            </a:r>
            <a:r>
              <a:rPr lang="en-GB" dirty="0" err="1"/>
              <a:t>Axios</a:t>
            </a:r>
            <a:r>
              <a:rPr lang="en-GB" dirty="0"/>
              <a:t>({</a:t>
            </a:r>
          </a:p>
          <a:p>
            <a:r>
              <a:rPr lang="en-GB" dirty="0"/>
              <a:t>                         method: ‘delete’,</a:t>
            </a:r>
          </a:p>
          <a:p>
            <a:r>
              <a:rPr lang="en-GB" dirty="0"/>
              <a:t>                         url: ‘/user’,</a:t>
            </a:r>
          </a:p>
          <a:p>
            <a:r>
              <a:rPr lang="en-GB" dirty="0"/>
              <a:t>                         </a:t>
            </a:r>
            <a:r>
              <a:rPr lang="en-GB" dirty="0" err="1"/>
              <a:t>responseType</a:t>
            </a:r>
            <a:r>
              <a:rPr lang="en-GB" dirty="0"/>
              <a:t>: ‘</a:t>
            </a:r>
            <a:r>
              <a:rPr lang="en-GB" dirty="0" err="1"/>
              <a:t>json</a:t>
            </a:r>
            <a:r>
              <a:rPr lang="en-GB" dirty="0"/>
              <a:t>’,</a:t>
            </a:r>
          </a:p>
          <a:p>
            <a:r>
              <a:rPr lang="en-GB" dirty="0"/>
              <a:t>                         params: {</a:t>
            </a:r>
          </a:p>
          <a:p>
            <a:r>
              <a:rPr lang="en-GB" dirty="0"/>
              <a:t>                                   id: 3</a:t>
            </a:r>
          </a:p>
          <a:p>
            <a:r>
              <a:rPr lang="en-GB" dirty="0"/>
              <a:t>                         }</a:t>
            </a:r>
          </a:p>
          <a:p>
            <a:r>
              <a:rPr lang="en-GB" dirty="0"/>
              <a:t>                  });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B6CD3D-9EB3-E290-22DA-2D3C8F998726}"/>
              </a:ext>
            </a:extLst>
          </p:cNvPr>
          <p:cNvSpPr txBox="1"/>
          <p:nvPr/>
        </p:nvSpPr>
        <p:spPr>
          <a:xfrm>
            <a:off x="3809210" y="680142"/>
            <a:ext cx="2736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Alternative approaches</a:t>
            </a:r>
          </a:p>
        </p:txBody>
      </p:sp>
    </p:spTree>
    <p:extLst>
      <p:ext uri="{BB962C8B-B14F-4D97-AF65-F5344CB8AC3E}">
        <p14:creationId xmlns:p14="http://schemas.microsoft.com/office/powerpoint/2010/main" val="2719114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B9CF1-24B8-35AC-70F2-51109F93E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3495181" cy="844550"/>
          </a:xfrm>
        </p:spPr>
        <p:txBody>
          <a:bodyPr/>
          <a:lstStyle/>
          <a:p>
            <a:r>
              <a:rPr lang="en-GB" dirty="0"/>
              <a:t>PATCH Request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5D84D-5C78-B15A-059D-A29E57CA8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026" y="914399"/>
            <a:ext cx="3552330" cy="5608525"/>
          </a:xfrm>
        </p:spPr>
        <p:txBody>
          <a:bodyPr/>
          <a:lstStyle/>
          <a:p>
            <a:r>
              <a:rPr lang="en-GB" dirty="0"/>
              <a:t>Provide fields to replace. The exact process depends on how the patch operation is implemented. </a:t>
            </a:r>
          </a:p>
          <a:p>
            <a:pPr lvl="1"/>
            <a:r>
              <a:rPr lang="en-GB" dirty="0"/>
              <a:t>Here, I am assume a pragmatic approach has been taken, where the missing field “age” is not changed.</a:t>
            </a:r>
          </a:p>
          <a:p>
            <a:r>
              <a:rPr lang="en-GB" dirty="0"/>
              <a:t>Request body contains the data to replace in the resource. You may also be able to specify fields to delete or add to the resource.</a:t>
            </a:r>
          </a:p>
          <a:p>
            <a:r>
              <a:rPr lang="en-GB" dirty="0"/>
              <a:t>Pass parameters in the request URL to identify resource to edit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DF8ADE-3035-5332-6BEE-D2B5D50DB99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CCE2D8-98DE-D58D-4619-21FBD64C9A84}"/>
              </a:ext>
            </a:extLst>
          </p:cNvPr>
          <p:cNvSpPr txBox="1"/>
          <p:nvPr/>
        </p:nvSpPr>
        <p:spPr>
          <a:xfrm>
            <a:off x="3946220" y="477253"/>
            <a:ext cx="5118405" cy="63248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350" dirty="0"/>
              <a:t>import </a:t>
            </a:r>
            <a:r>
              <a:rPr lang="en-GB" sz="1350" dirty="0" err="1"/>
              <a:t>Axios</a:t>
            </a:r>
            <a:r>
              <a:rPr lang="en-GB" sz="1350" dirty="0"/>
              <a:t> from "</a:t>
            </a:r>
            <a:r>
              <a:rPr lang="en-GB" sz="1350" dirty="0" err="1"/>
              <a:t>axios</a:t>
            </a:r>
            <a:r>
              <a:rPr lang="en-GB" sz="1350" dirty="0"/>
              <a:t>"</a:t>
            </a:r>
          </a:p>
          <a:p>
            <a:endParaRPr lang="en-GB" sz="135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1350" dirty="0">
                <a:solidFill>
                  <a:schemeClr val="accent1">
                    <a:lumMod val="25000"/>
                  </a:schemeClr>
                </a:solidFill>
              </a:rPr>
              <a:t>// PATCH Request to edit name of the user with ID=3 </a:t>
            </a:r>
          </a:p>
          <a:p>
            <a:r>
              <a:rPr lang="en-GB" sz="1350" dirty="0"/>
              <a:t>await </a:t>
            </a:r>
            <a:r>
              <a:rPr lang="en-GB" sz="1350" dirty="0" err="1"/>
              <a:t>Axios.patch</a:t>
            </a:r>
            <a:r>
              <a:rPr lang="en-GB" sz="1350" dirty="0"/>
              <a:t>(‘/user/3’, {</a:t>
            </a:r>
          </a:p>
          <a:p>
            <a:r>
              <a:rPr lang="en-GB" sz="1350" dirty="0"/>
              <a:t>                                  name: “Fred Smith”,</a:t>
            </a:r>
            <a:br>
              <a:rPr lang="en-GB" sz="1350" dirty="0"/>
            </a:br>
            <a:r>
              <a:rPr lang="en-GB" sz="1350" dirty="0"/>
              <a:t>                            });</a:t>
            </a:r>
          </a:p>
          <a:p>
            <a:endParaRPr lang="en-GB" sz="1350" dirty="0"/>
          </a:p>
          <a:p>
            <a:r>
              <a:rPr lang="en-GB" sz="1350" dirty="0">
                <a:solidFill>
                  <a:schemeClr val="accent1">
                    <a:lumMod val="25000"/>
                  </a:schemeClr>
                </a:solidFill>
              </a:rPr>
              <a:t>// PATCH Request to edit name of the user with ID=3 </a:t>
            </a:r>
          </a:p>
          <a:p>
            <a:r>
              <a:rPr lang="en-GB" sz="1350" dirty="0"/>
              <a:t>await </a:t>
            </a:r>
            <a:r>
              <a:rPr lang="en-GB" sz="1350" dirty="0" err="1"/>
              <a:t>Axios.patch</a:t>
            </a:r>
            <a:r>
              <a:rPr lang="en-GB" sz="1350" dirty="0"/>
              <a:t>(‘/user’, {</a:t>
            </a:r>
          </a:p>
          <a:p>
            <a:r>
              <a:rPr lang="en-GB" sz="1350" dirty="0"/>
              <a:t>                                   params: {</a:t>
            </a:r>
          </a:p>
          <a:p>
            <a:r>
              <a:rPr lang="en-GB" sz="1350" dirty="0"/>
              <a:t>                                        id: 3</a:t>
            </a:r>
          </a:p>
          <a:p>
            <a:r>
              <a:rPr lang="en-GB" sz="1350" dirty="0"/>
              <a:t>                                   },</a:t>
            </a:r>
          </a:p>
          <a:p>
            <a:r>
              <a:rPr lang="en-GB" sz="1350" dirty="0"/>
              <a:t>                                  data: {</a:t>
            </a:r>
          </a:p>
          <a:p>
            <a:r>
              <a:rPr lang="en-GB" sz="1350" dirty="0"/>
              <a:t>                                        name: “Fred Smith”</a:t>
            </a:r>
          </a:p>
          <a:p>
            <a:r>
              <a:rPr lang="en-GB" sz="1350" dirty="0"/>
              <a:t>                                  }</a:t>
            </a:r>
          </a:p>
          <a:p>
            <a:r>
              <a:rPr lang="en-GB" sz="1350" dirty="0"/>
              <a:t>                         });</a:t>
            </a:r>
          </a:p>
          <a:p>
            <a:endParaRPr lang="en-GB" sz="1350" dirty="0"/>
          </a:p>
          <a:p>
            <a:r>
              <a:rPr lang="en-GB" sz="1350" dirty="0">
                <a:solidFill>
                  <a:schemeClr val="accent1">
                    <a:lumMod val="25000"/>
                  </a:schemeClr>
                </a:solidFill>
              </a:rPr>
              <a:t>// PATCH Request to edit name of the user with ID=3 </a:t>
            </a:r>
          </a:p>
          <a:p>
            <a:r>
              <a:rPr lang="en-GB" sz="1350" dirty="0"/>
              <a:t>await </a:t>
            </a:r>
            <a:r>
              <a:rPr lang="en-GB" sz="1350" dirty="0" err="1"/>
              <a:t>Axios</a:t>
            </a:r>
            <a:r>
              <a:rPr lang="en-GB" sz="1350" dirty="0"/>
              <a:t>({</a:t>
            </a:r>
          </a:p>
          <a:p>
            <a:r>
              <a:rPr lang="en-GB" sz="1350" dirty="0"/>
              <a:t>                         method: ‘patch’,</a:t>
            </a:r>
          </a:p>
          <a:p>
            <a:r>
              <a:rPr lang="en-GB" sz="1350" dirty="0"/>
              <a:t>                         url: ‘/user’,</a:t>
            </a:r>
          </a:p>
          <a:p>
            <a:r>
              <a:rPr lang="en-GB" sz="1350" dirty="0"/>
              <a:t>                         </a:t>
            </a:r>
            <a:r>
              <a:rPr lang="en-GB" sz="1350" dirty="0" err="1"/>
              <a:t>responseType</a:t>
            </a:r>
            <a:r>
              <a:rPr lang="en-GB" sz="1350" dirty="0"/>
              <a:t>: ‘</a:t>
            </a:r>
            <a:r>
              <a:rPr lang="en-GB" sz="1350" dirty="0" err="1"/>
              <a:t>json</a:t>
            </a:r>
            <a:r>
              <a:rPr lang="en-GB" sz="1350" dirty="0"/>
              <a:t>’,</a:t>
            </a:r>
          </a:p>
          <a:p>
            <a:r>
              <a:rPr lang="en-GB" sz="1350" dirty="0"/>
              <a:t>                         params: {</a:t>
            </a:r>
          </a:p>
          <a:p>
            <a:r>
              <a:rPr lang="en-GB" sz="1350" dirty="0"/>
              <a:t>                                   id: 3</a:t>
            </a:r>
          </a:p>
          <a:p>
            <a:r>
              <a:rPr lang="en-GB" sz="1350" dirty="0"/>
              <a:t>                         },</a:t>
            </a:r>
          </a:p>
          <a:p>
            <a:r>
              <a:rPr lang="en-GB" sz="1350" dirty="0"/>
              <a:t>                         data: {</a:t>
            </a:r>
          </a:p>
          <a:p>
            <a:r>
              <a:rPr lang="en-GB" sz="1350" dirty="0"/>
              <a:t>                                   name: “Fred Smith”</a:t>
            </a:r>
          </a:p>
          <a:p>
            <a:r>
              <a:rPr lang="en-GB" sz="1350" dirty="0"/>
              <a:t>                         }</a:t>
            </a:r>
          </a:p>
          <a:p>
            <a:r>
              <a:rPr lang="en-GB" sz="1350" dirty="0"/>
              <a:t>                    });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85DBB6-7D92-3262-3107-B919E5F653EC}"/>
              </a:ext>
            </a:extLst>
          </p:cNvPr>
          <p:cNvSpPr txBox="1"/>
          <p:nvPr/>
        </p:nvSpPr>
        <p:spPr>
          <a:xfrm>
            <a:off x="3891025" y="107921"/>
            <a:ext cx="2736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Alternative approaches</a:t>
            </a:r>
          </a:p>
        </p:txBody>
      </p:sp>
    </p:spTree>
    <p:extLst>
      <p:ext uri="{BB962C8B-B14F-4D97-AF65-F5344CB8AC3E}">
        <p14:creationId xmlns:p14="http://schemas.microsoft.com/office/powerpoint/2010/main" val="2909009506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92019</TotalTime>
  <Words>1904</Words>
  <Application>Microsoft Office PowerPoint</Application>
  <PresentationFormat>On-screen Show (4:3)</PresentationFormat>
  <Paragraphs>300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Helvetica-Narrow</vt:lpstr>
      <vt:lpstr>Monotype Sorts</vt:lpstr>
      <vt:lpstr>Arial</vt:lpstr>
      <vt:lpstr>Helvetica</vt:lpstr>
      <vt:lpstr>Impact</vt:lpstr>
      <vt:lpstr>Times New Roman</vt:lpstr>
      <vt:lpstr>os-slides</vt:lpstr>
      <vt:lpstr>Axios</vt:lpstr>
      <vt:lpstr>What is Axios?</vt:lpstr>
      <vt:lpstr>Async</vt:lpstr>
      <vt:lpstr>Axios</vt:lpstr>
      <vt:lpstr>Request Config</vt:lpstr>
      <vt:lpstr>Response</vt:lpstr>
      <vt:lpstr>GET Request</vt:lpstr>
      <vt:lpstr>POST Request</vt:lpstr>
      <vt:lpstr>PUT Request</vt:lpstr>
      <vt:lpstr>DELETE Request</vt:lpstr>
      <vt:lpstr>PATCH Request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1510</cp:revision>
  <cp:lastPrinted>2001-06-14T13:58:17Z</cp:lastPrinted>
  <dcterms:created xsi:type="dcterms:W3CDTF">1999-06-25T18:38:26Z</dcterms:created>
  <dcterms:modified xsi:type="dcterms:W3CDTF">2022-12-06T15:40:16Z</dcterms:modified>
</cp:coreProperties>
</file>