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7" r:id="rId1"/>
    <p:sldMasterId id="2147483688" r:id="rId2"/>
  </p:sldMasterIdLst>
  <p:notesMasterIdLst>
    <p:notesMasterId r:id="rId15"/>
  </p:notesMasterIdLst>
  <p:sldIdLst>
    <p:sldId id="831" r:id="rId3"/>
    <p:sldId id="839" r:id="rId4"/>
    <p:sldId id="841" r:id="rId5"/>
    <p:sldId id="835" r:id="rId6"/>
    <p:sldId id="840" r:id="rId7"/>
    <p:sldId id="830" r:id="rId8"/>
    <p:sldId id="842" r:id="rId9"/>
    <p:sldId id="836" r:id="rId10"/>
    <p:sldId id="832" r:id="rId11"/>
    <p:sldId id="838" r:id="rId12"/>
    <p:sldId id="837" r:id="rId13"/>
    <p:sldId id="834" r:id="rId14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2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BBC"/>
    <a:srgbClr val="F8F8F8"/>
    <a:srgbClr val="EAEAEA"/>
    <a:srgbClr val="DDDDDD"/>
    <a:srgbClr val="0DC2D5"/>
    <a:srgbClr val="17DCF1"/>
    <a:srgbClr val="12D0CB"/>
    <a:srgbClr val="FDE6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109" d="100"/>
          <a:sy n="109" d="100"/>
        </p:scale>
        <p:origin x="1674" y="78"/>
      </p:cViewPr>
      <p:guideLst>
        <p:guide orient="horz" pos="2142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9E1486EF-6D8F-4FDD-8DD1-D9D59E6320C5}" type="datetimeFigureOut">
              <a:rPr lang="zh-CN" altLang="en-US"/>
              <a:pPr>
                <a:defRPr/>
              </a:pPr>
              <a:t>2018/9/24</a:t>
            </a:fld>
            <a:endParaRPr lang="en-US"/>
          </a:p>
        </p:txBody>
      </p:sp>
      <p:sp>
        <p:nvSpPr>
          <p:cNvPr id="4403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F9EE1D4E-FCDD-4C9F-A4F3-DE60C6D4421C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921637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532" y="2130426"/>
            <a:ext cx="7772936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065" y="3886200"/>
            <a:ext cx="6401871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763" indent="0" algn="ctr">
              <a:buNone/>
              <a:defRPr/>
            </a:lvl2pPr>
            <a:lvl3pPr marL="685526" indent="0" algn="ctr">
              <a:buNone/>
              <a:defRPr/>
            </a:lvl3pPr>
            <a:lvl4pPr marL="1028289" indent="0" algn="ctr">
              <a:buNone/>
              <a:defRPr/>
            </a:lvl4pPr>
            <a:lvl5pPr marL="1371051" indent="0" algn="ctr">
              <a:buNone/>
              <a:defRPr/>
            </a:lvl5pPr>
            <a:lvl6pPr marL="1713814" indent="0" algn="ctr">
              <a:buNone/>
              <a:defRPr/>
            </a:lvl6pPr>
            <a:lvl7pPr marL="2056577" indent="0" algn="ctr">
              <a:buNone/>
              <a:defRPr/>
            </a:lvl7pPr>
            <a:lvl8pPr marL="2399340" indent="0" algn="ctr">
              <a:buNone/>
              <a:defRPr/>
            </a:lvl8pPr>
            <a:lvl9pPr marL="2742103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911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3866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28" y="4406901"/>
            <a:ext cx="7771745" cy="1362075"/>
          </a:xfrm>
        </p:spPr>
        <p:txBody>
          <a:bodyPr anchor="t"/>
          <a:lstStyle>
            <a:lvl1pPr algn="l">
              <a:defRPr sz="2999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28" y="2906713"/>
            <a:ext cx="7771745" cy="1500187"/>
          </a:xfrm>
        </p:spPr>
        <p:txBody>
          <a:bodyPr anchor="b"/>
          <a:lstStyle>
            <a:lvl1pPr marL="0" indent="0">
              <a:buNone/>
              <a:defRPr sz="1499"/>
            </a:lvl1pPr>
            <a:lvl2pPr marL="342763" indent="0">
              <a:buNone/>
              <a:defRPr sz="1349"/>
            </a:lvl2pPr>
            <a:lvl3pPr marL="685526" indent="0">
              <a:buNone/>
              <a:defRPr sz="1200"/>
            </a:lvl3pPr>
            <a:lvl4pPr marL="1028289" indent="0">
              <a:buNone/>
              <a:defRPr sz="1050"/>
            </a:lvl4pPr>
            <a:lvl5pPr marL="1371051" indent="0">
              <a:buNone/>
              <a:defRPr sz="1050"/>
            </a:lvl5pPr>
            <a:lvl6pPr marL="1713814" indent="0">
              <a:buNone/>
              <a:defRPr sz="1050"/>
            </a:lvl6pPr>
            <a:lvl7pPr marL="2056577" indent="0">
              <a:buNone/>
              <a:defRPr sz="1050"/>
            </a:lvl7pPr>
            <a:lvl8pPr marL="2399340" indent="0">
              <a:buNone/>
              <a:defRPr sz="1050"/>
            </a:lvl8pPr>
            <a:lvl9pPr marL="2742103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437137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021" y="1600201"/>
            <a:ext cx="4057256" cy="4525963"/>
          </a:xfrm>
        </p:spPr>
        <p:txBody>
          <a:bodyPr/>
          <a:lstStyle>
            <a:lvl1pPr>
              <a:defRPr sz="2099"/>
            </a:lvl1pPr>
            <a:lvl2pPr>
              <a:defRPr sz="1799"/>
            </a:lvl2pPr>
            <a:lvl3pPr>
              <a:defRPr sz="1499"/>
            </a:lvl3pPr>
            <a:lvl4pPr>
              <a:defRPr sz="1349"/>
            </a:lvl4pPr>
            <a:lvl5pPr>
              <a:defRPr sz="1349"/>
            </a:lvl5pPr>
            <a:lvl6pPr>
              <a:defRPr sz="1349"/>
            </a:lvl6pPr>
            <a:lvl7pPr>
              <a:defRPr sz="1349"/>
            </a:lvl7pPr>
            <a:lvl8pPr>
              <a:defRPr sz="1349"/>
            </a:lvl8pPr>
            <a:lvl9pPr>
              <a:defRPr sz="134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8533" y="1600201"/>
            <a:ext cx="4058446" cy="4525963"/>
          </a:xfrm>
        </p:spPr>
        <p:txBody>
          <a:bodyPr/>
          <a:lstStyle>
            <a:lvl1pPr>
              <a:defRPr sz="2099"/>
            </a:lvl1pPr>
            <a:lvl2pPr>
              <a:defRPr sz="1799"/>
            </a:lvl2pPr>
            <a:lvl3pPr>
              <a:defRPr sz="1499"/>
            </a:lvl3pPr>
            <a:lvl4pPr>
              <a:defRPr sz="1349"/>
            </a:lvl4pPr>
            <a:lvl5pPr>
              <a:defRPr sz="1349"/>
            </a:lvl5pPr>
            <a:lvl6pPr>
              <a:defRPr sz="1349"/>
            </a:lvl6pPr>
            <a:lvl7pPr>
              <a:defRPr sz="1349"/>
            </a:lvl7pPr>
            <a:lvl8pPr>
              <a:defRPr sz="1349"/>
            </a:lvl8pPr>
            <a:lvl9pPr>
              <a:defRPr sz="134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1668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2" y="274638"/>
            <a:ext cx="822995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022" y="1535113"/>
            <a:ext cx="4040594" cy="639762"/>
          </a:xfrm>
        </p:spPr>
        <p:txBody>
          <a:bodyPr anchor="b"/>
          <a:lstStyle>
            <a:lvl1pPr marL="0" indent="0">
              <a:buNone/>
              <a:defRPr sz="1799" b="1"/>
            </a:lvl1pPr>
            <a:lvl2pPr marL="342763" indent="0">
              <a:buNone/>
              <a:defRPr sz="1499" b="1"/>
            </a:lvl2pPr>
            <a:lvl3pPr marL="685526" indent="0">
              <a:buNone/>
              <a:defRPr sz="1349" b="1"/>
            </a:lvl3pPr>
            <a:lvl4pPr marL="1028289" indent="0">
              <a:buNone/>
              <a:defRPr sz="1200" b="1"/>
            </a:lvl4pPr>
            <a:lvl5pPr marL="1371051" indent="0">
              <a:buNone/>
              <a:defRPr sz="1200" b="1"/>
            </a:lvl5pPr>
            <a:lvl6pPr marL="1713814" indent="0">
              <a:buNone/>
              <a:defRPr sz="1200" b="1"/>
            </a:lvl6pPr>
            <a:lvl7pPr marL="2056577" indent="0">
              <a:buNone/>
              <a:defRPr sz="1200" b="1"/>
            </a:lvl7pPr>
            <a:lvl8pPr marL="2399340" indent="0">
              <a:buNone/>
              <a:defRPr sz="1200" b="1"/>
            </a:lvl8pPr>
            <a:lvl9pPr marL="2742103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022" y="2174875"/>
            <a:ext cx="4040594" cy="3951288"/>
          </a:xfrm>
        </p:spPr>
        <p:txBody>
          <a:bodyPr/>
          <a:lstStyle>
            <a:lvl1pPr>
              <a:defRPr sz="1799"/>
            </a:lvl1pPr>
            <a:lvl2pPr>
              <a:defRPr sz="1499"/>
            </a:lvl2pPr>
            <a:lvl3pPr>
              <a:defRPr sz="1349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195" y="1535113"/>
            <a:ext cx="4041784" cy="639762"/>
          </a:xfrm>
        </p:spPr>
        <p:txBody>
          <a:bodyPr anchor="b"/>
          <a:lstStyle>
            <a:lvl1pPr marL="0" indent="0">
              <a:buNone/>
              <a:defRPr sz="1799" b="1"/>
            </a:lvl1pPr>
            <a:lvl2pPr marL="342763" indent="0">
              <a:buNone/>
              <a:defRPr sz="1499" b="1"/>
            </a:lvl2pPr>
            <a:lvl3pPr marL="685526" indent="0">
              <a:buNone/>
              <a:defRPr sz="1349" b="1"/>
            </a:lvl3pPr>
            <a:lvl4pPr marL="1028289" indent="0">
              <a:buNone/>
              <a:defRPr sz="1200" b="1"/>
            </a:lvl4pPr>
            <a:lvl5pPr marL="1371051" indent="0">
              <a:buNone/>
              <a:defRPr sz="1200" b="1"/>
            </a:lvl5pPr>
            <a:lvl6pPr marL="1713814" indent="0">
              <a:buNone/>
              <a:defRPr sz="1200" b="1"/>
            </a:lvl6pPr>
            <a:lvl7pPr marL="2056577" indent="0">
              <a:buNone/>
              <a:defRPr sz="1200" b="1"/>
            </a:lvl7pPr>
            <a:lvl8pPr marL="2399340" indent="0">
              <a:buNone/>
              <a:defRPr sz="1200" b="1"/>
            </a:lvl8pPr>
            <a:lvl9pPr marL="2742103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195" y="2174875"/>
            <a:ext cx="4041784" cy="3951288"/>
          </a:xfrm>
        </p:spPr>
        <p:txBody>
          <a:bodyPr/>
          <a:lstStyle>
            <a:lvl1pPr>
              <a:defRPr sz="1799"/>
            </a:lvl1pPr>
            <a:lvl2pPr>
              <a:defRPr sz="1499"/>
            </a:lvl2pPr>
            <a:lvl3pPr>
              <a:defRPr sz="1349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438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31139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567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1" y="273050"/>
            <a:ext cx="3008725" cy="1162050"/>
          </a:xfrm>
        </p:spPr>
        <p:txBody>
          <a:bodyPr anchor="b"/>
          <a:lstStyle>
            <a:lvl1pPr algn="l">
              <a:defRPr sz="1499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241" y="273051"/>
            <a:ext cx="5111738" cy="5853113"/>
          </a:xfrm>
        </p:spPr>
        <p:txBody>
          <a:bodyPr/>
          <a:lstStyle>
            <a:lvl1pPr>
              <a:defRPr sz="2399"/>
            </a:lvl1pPr>
            <a:lvl2pPr>
              <a:defRPr sz="2099"/>
            </a:lvl2pPr>
            <a:lvl3pPr>
              <a:defRPr sz="1799"/>
            </a:lvl3pPr>
            <a:lvl4pPr>
              <a:defRPr sz="1499"/>
            </a:lvl4pPr>
            <a:lvl5pPr>
              <a:defRPr sz="1499"/>
            </a:lvl5pPr>
            <a:lvl6pPr>
              <a:defRPr sz="1499"/>
            </a:lvl6pPr>
            <a:lvl7pPr>
              <a:defRPr sz="1499"/>
            </a:lvl7pPr>
            <a:lvl8pPr>
              <a:defRPr sz="1499"/>
            </a:lvl8pPr>
            <a:lvl9pPr>
              <a:defRPr sz="149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021" y="1435101"/>
            <a:ext cx="3008725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763" indent="0">
              <a:buNone/>
              <a:defRPr sz="900"/>
            </a:lvl2pPr>
            <a:lvl3pPr marL="685526" indent="0">
              <a:buNone/>
              <a:defRPr sz="750"/>
            </a:lvl3pPr>
            <a:lvl4pPr marL="1028289" indent="0">
              <a:buNone/>
              <a:defRPr sz="675"/>
            </a:lvl4pPr>
            <a:lvl5pPr marL="1371051" indent="0">
              <a:buNone/>
              <a:defRPr sz="675"/>
            </a:lvl5pPr>
            <a:lvl6pPr marL="1713814" indent="0">
              <a:buNone/>
              <a:defRPr sz="675"/>
            </a:lvl6pPr>
            <a:lvl7pPr marL="2056577" indent="0">
              <a:buNone/>
              <a:defRPr sz="675"/>
            </a:lvl7pPr>
            <a:lvl8pPr marL="2399340" indent="0">
              <a:buNone/>
              <a:defRPr sz="675"/>
            </a:lvl8pPr>
            <a:lvl9pPr marL="2742103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58257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381" y="4800600"/>
            <a:ext cx="5486638" cy="566738"/>
          </a:xfrm>
        </p:spPr>
        <p:txBody>
          <a:bodyPr anchor="b"/>
          <a:lstStyle>
            <a:lvl1pPr algn="l">
              <a:defRPr sz="1499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381" y="612775"/>
            <a:ext cx="5486638" cy="4114800"/>
          </a:xfrm>
        </p:spPr>
        <p:txBody>
          <a:bodyPr/>
          <a:lstStyle>
            <a:lvl1pPr marL="0" indent="0">
              <a:buNone/>
              <a:defRPr sz="2399"/>
            </a:lvl1pPr>
            <a:lvl2pPr marL="342763" indent="0">
              <a:buNone/>
              <a:defRPr sz="2099"/>
            </a:lvl2pPr>
            <a:lvl3pPr marL="685526" indent="0">
              <a:buNone/>
              <a:defRPr sz="1799"/>
            </a:lvl3pPr>
            <a:lvl4pPr marL="1028289" indent="0">
              <a:buNone/>
              <a:defRPr sz="1499"/>
            </a:lvl4pPr>
            <a:lvl5pPr marL="1371051" indent="0">
              <a:buNone/>
              <a:defRPr sz="1499"/>
            </a:lvl5pPr>
            <a:lvl6pPr marL="1713814" indent="0">
              <a:buNone/>
              <a:defRPr sz="1499"/>
            </a:lvl6pPr>
            <a:lvl7pPr marL="2056577" indent="0">
              <a:buNone/>
              <a:defRPr sz="1499"/>
            </a:lvl7pPr>
            <a:lvl8pPr marL="2399340" indent="0">
              <a:buNone/>
              <a:defRPr sz="1499"/>
            </a:lvl8pPr>
            <a:lvl9pPr marL="2742103" indent="0">
              <a:buNone/>
              <a:defRPr sz="1499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381" y="5367338"/>
            <a:ext cx="5486638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763" indent="0">
              <a:buNone/>
              <a:defRPr sz="900"/>
            </a:lvl2pPr>
            <a:lvl3pPr marL="685526" indent="0">
              <a:buNone/>
              <a:defRPr sz="750"/>
            </a:lvl3pPr>
            <a:lvl4pPr marL="1028289" indent="0">
              <a:buNone/>
              <a:defRPr sz="675"/>
            </a:lvl4pPr>
            <a:lvl5pPr marL="1371051" indent="0">
              <a:buNone/>
              <a:defRPr sz="675"/>
            </a:lvl5pPr>
            <a:lvl6pPr marL="1713814" indent="0">
              <a:buNone/>
              <a:defRPr sz="675"/>
            </a:lvl6pPr>
            <a:lvl7pPr marL="2056577" indent="0">
              <a:buNone/>
              <a:defRPr sz="675"/>
            </a:lvl7pPr>
            <a:lvl8pPr marL="2399340" indent="0">
              <a:buNone/>
              <a:defRPr sz="675"/>
            </a:lvl8pPr>
            <a:lvl9pPr marL="2742103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918579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585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0382" y="908050"/>
            <a:ext cx="2056597" cy="52181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022" y="908050"/>
            <a:ext cx="6059105" cy="52181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1079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532" y="2130426"/>
            <a:ext cx="7772936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065" y="3886200"/>
            <a:ext cx="6401871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763" indent="0" algn="ctr">
              <a:buNone/>
              <a:defRPr/>
            </a:lvl2pPr>
            <a:lvl3pPr marL="685526" indent="0" algn="ctr">
              <a:buNone/>
              <a:defRPr/>
            </a:lvl3pPr>
            <a:lvl4pPr marL="1028289" indent="0" algn="ctr">
              <a:buNone/>
              <a:defRPr/>
            </a:lvl4pPr>
            <a:lvl5pPr marL="1371051" indent="0" algn="ctr">
              <a:buNone/>
              <a:defRPr/>
            </a:lvl5pPr>
            <a:lvl6pPr marL="1713814" indent="0" algn="ctr">
              <a:buNone/>
              <a:defRPr/>
            </a:lvl6pPr>
            <a:lvl7pPr marL="2056577" indent="0" algn="ctr">
              <a:buNone/>
              <a:defRPr/>
            </a:lvl7pPr>
            <a:lvl8pPr marL="2399340" indent="0" algn="ctr">
              <a:buNone/>
              <a:defRPr/>
            </a:lvl8pPr>
            <a:lvl9pPr marL="2742103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1633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0341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28" y="4406901"/>
            <a:ext cx="7771745" cy="1362075"/>
          </a:xfrm>
        </p:spPr>
        <p:txBody>
          <a:bodyPr anchor="t"/>
          <a:lstStyle>
            <a:lvl1pPr algn="l">
              <a:defRPr sz="2999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28" y="2906713"/>
            <a:ext cx="7771745" cy="1500187"/>
          </a:xfrm>
        </p:spPr>
        <p:txBody>
          <a:bodyPr anchor="b"/>
          <a:lstStyle>
            <a:lvl1pPr marL="0" indent="0">
              <a:buNone/>
              <a:defRPr sz="1499"/>
            </a:lvl1pPr>
            <a:lvl2pPr marL="342763" indent="0">
              <a:buNone/>
              <a:defRPr sz="1349"/>
            </a:lvl2pPr>
            <a:lvl3pPr marL="685526" indent="0">
              <a:buNone/>
              <a:defRPr sz="1200"/>
            </a:lvl3pPr>
            <a:lvl4pPr marL="1028289" indent="0">
              <a:buNone/>
              <a:defRPr sz="1050"/>
            </a:lvl4pPr>
            <a:lvl5pPr marL="1371051" indent="0">
              <a:buNone/>
              <a:defRPr sz="1050"/>
            </a:lvl5pPr>
            <a:lvl6pPr marL="1713814" indent="0">
              <a:buNone/>
              <a:defRPr sz="1050"/>
            </a:lvl6pPr>
            <a:lvl7pPr marL="2056577" indent="0">
              <a:buNone/>
              <a:defRPr sz="1050"/>
            </a:lvl7pPr>
            <a:lvl8pPr marL="2399340" indent="0">
              <a:buNone/>
              <a:defRPr sz="1050"/>
            </a:lvl8pPr>
            <a:lvl9pPr marL="2742103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567114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021" y="1600201"/>
            <a:ext cx="4057256" cy="4525963"/>
          </a:xfrm>
        </p:spPr>
        <p:txBody>
          <a:bodyPr/>
          <a:lstStyle>
            <a:lvl1pPr>
              <a:defRPr sz="2099"/>
            </a:lvl1pPr>
            <a:lvl2pPr>
              <a:defRPr sz="1799"/>
            </a:lvl2pPr>
            <a:lvl3pPr>
              <a:defRPr sz="1499"/>
            </a:lvl3pPr>
            <a:lvl4pPr>
              <a:defRPr sz="1349"/>
            </a:lvl4pPr>
            <a:lvl5pPr>
              <a:defRPr sz="1349"/>
            </a:lvl5pPr>
            <a:lvl6pPr>
              <a:defRPr sz="1349"/>
            </a:lvl6pPr>
            <a:lvl7pPr>
              <a:defRPr sz="1349"/>
            </a:lvl7pPr>
            <a:lvl8pPr>
              <a:defRPr sz="1349"/>
            </a:lvl8pPr>
            <a:lvl9pPr>
              <a:defRPr sz="134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8533" y="1600201"/>
            <a:ext cx="4058446" cy="4525963"/>
          </a:xfrm>
        </p:spPr>
        <p:txBody>
          <a:bodyPr/>
          <a:lstStyle>
            <a:lvl1pPr>
              <a:defRPr sz="2099"/>
            </a:lvl1pPr>
            <a:lvl2pPr>
              <a:defRPr sz="1799"/>
            </a:lvl2pPr>
            <a:lvl3pPr>
              <a:defRPr sz="1499"/>
            </a:lvl3pPr>
            <a:lvl4pPr>
              <a:defRPr sz="1349"/>
            </a:lvl4pPr>
            <a:lvl5pPr>
              <a:defRPr sz="1349"/>
            </a:lvl5pPr>
            <a:lvl6pPr>
              <a:defRPr sz="1349"/>
            </a:lvl6pPr>
            <a:lvl7pPr>
              <a:defRPr sz="1349"/>
            </a:lvl7pPr>
            <a:lvl8pPr>
              <a:defRPr sz="1349"/>
            </a:lvl8pPr>
            <a:lvl9pPr>
              <a:defRPr sz="134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229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2" y="274638"/>
            <a:ext cx="822995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022" y="1535113"/>
            <a:ext cx="4040594" cy="639762"/>
          </a:xfrm>
        </p:spPr>
        <p:txBody>
          <a:bodyPr anchor="b"/>
          <a:lstStyle>
            <a:lvl1pPr marL="0" indent="0">
              <a:buNone/>
              <a:defRPr sz="1799" b="1"/>
            </a:lvl1pPr>
            <a:lvl2pPr marL="342763" indent="0">
              <a:buNone/>
              <a:defRPr sz="1499" b="1"/>
            </a:lvl2pPr>
            <a:lvl3pPr marL="685526" indent="0">
              <a:buNone/>
              <a:defRPr sz="1349" b="1"/>
            </a:lvl3pPr>
            <a:lvl4pPr marL="1028289" indent="0">
              <a:buNone/>
              <a:defRPr sz="1200" b="1"/>
            </a:lvl4pPr>
            <a:lvl5pPr marL="1371051" indent="0">
              <a:buNone/>
              <a:defRPr sz="1200" b="1"/>
            </a:lvl5pPr>
            <a:lvl6pPr marL="1713814" indent="0">
              <a:buNone/>
              <a:defRPr sz="1200" b="1"/>
            </a:lvl6pPr>
            <a:lvl7pPr marL="2056577" indent="0">
              <a:buNone/>
              <a:defRPr sz="1200" b="1"/>
            </a:lvl7pPr>
            <a:lvl8pPr marL="2399340" indent="0">
              <a:buNone/>
              <a:defRPr sz="1200" b="1"/>
            </a:lvl8pPr>
            <a:lvl9pPr marL="2742103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022" y="2174875"/>
            <a:ext cx="4040594" cy="3951288"/>
          </a:xfrm>
        </p:spPr>
        <p:txBody>
          <a:bodyPr/>
          <a:lstStyle>
            <a:lvl1pPr>
              <a:defRPr sz="1799"/>
            </a:lvl1pPr>
            <a:lvl2pPr>
              <a:defRPr sz="1499"/>
            </a:lvl2pPr>
            <a:lvl3pPr>
              <a:defRPr sz="1349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195" y="1535113"/>
            <a:ext cx="4041784" cy="639762"/>
          </a:xfrm>
        </p:spPr>
        <p:txBody>
          <a:bodyPr anchor="b"/>
          <a:lstStyle>
            <a:lvl1pPr marL="0" indent="0">
              <a:buNone/>
              <a:defRPr sz="1799" b="1"/>
            </a:lvl1pPr>
            <a:lvl2pPr marL="342763" indent="0">
              <a:buNone/>
              <a:defRPr sz="1499" b="1"/>
            </a:lvl2pPr>
            <a:lvl3pPr marL="685526" indent="0">
              <a:buNone/>
              <a:defRPr sz="1349" b="1"/>
            </a:lvl3pPr>
            <a:lvl4pPr marL="1028289" indent="0">
              <a:buNone/>
              <a:defRPr sz="1200" b="1"/>
            </a:lvl4pPr>
            <a:lvl5pPr marL="1371051" indent="0">
              <a:buNone/>
              <a:defRPr sz="1200" b="1"/>
            </a:lvl5pPr>
            <a:lvl6pPr marL="1713814" indent="0">
              <a:buNone/>
              <a:defRPr sz="1200" b="1"/>
            </a:lvl6pPr>
            <a:lvl7pPr marL="2056577" indent="0">
              <a:buNone/>
              <a:defRPr sz="1200" b="1"/>
            </a:lvl7pPr>
            <a:lvl8pPr marL="2399340" indent="0">
              <a:buNone/>
              <a:defRPr sz="1200" b="1"/>
            </a:lvl8pPr>
            <a:lvl9pPr marL="2742103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195" y="2174875"/>
            <a:ext cx="4041784" cy="3951288"/>
          </a:xfrm>
        </p:spPr>
        <p:txBody>
          <a:bodyPr/>
          <a:lstStyle>
            <a:lvl1pPr>
              <a:defRPr sz="1799"/>
            </a:lvl1pPr>
            <a:lvl2pPr>
              <a:defRPr sz="1499"/>
            </a:lvl2pPr>
            <a:lvl3pPr>
              <a:defRPr sz="1349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31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47791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16136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1" y="273050"/>
            <a:ext cx="3008725" cy="1162050"/>
          </a:xfrm>
        </p:spPr>
        <p:txBody>
          <a:bodyPr anchor="b"/>
          <a:lstStyle>
            <a:lvl1pPr algn="l">
              <a:defRPr sz="1499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241" y="273051"/>
            <a:ext cx="5111738" cy="5853113"/>
          </a:xfrm>
        </p:spPr>
        <p:txBody>
          <a:bodyPr/>
          <a:lstStyle>
            <a:lvl1pPr>
              <a:defRPr sz="2399"/>
            </a:lvl1pPr>
            <a:lvl2pPr>
              <a:defRPr sz="2099"/>
            </a:lvl2pPr>
            <a:lvl3pPr>
              <a:defRPr sz="1799"/>
            </a:lvl3pPr>
            <a:lvl4pPr>
              <a:defRPr sz="1499"/>
            </a:lvl4pPr>
            <a:lvl5pPr>
              <a:defRPr sz="1499"/>
            </a:lvl5pPr>
            <a:lvl6pPr>
              <a:defRPr sz="1499"/>
            </a:lvl6pPr>
            <a:lvl7pPr>
              <a:defRPr sz="1499"/>
            </a:lvl7pPr>
            <a:lvl8pPr>
              <a:defRPr sz="1499"/>
            </a:lvl8pPr>
            <a:lvl9pPr>
              <a:defRPr sz="1499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021" y="1435101"/>
            <a:ext cx="3008725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763" indent="0">
              <a:buNone/>
              <a:defRPr sz="900"/>
            </a:lvl2pPr>
            <a:lvl3pPr marL="685526" indent="0">
              <a:buNone/>
              <a:defRPr sz="750"/>
            </a:lvl3pPr>
            <a:lvl4pPr marL="1028289" indent="0">
              <a:buNone/>
              <a:defRPr sz="675"/>
            </a:lvl4pPr>
            <a:lvl5pPr marL="1371051" indent="0">
              <a:buNone/>
              <a:defRPr sz="675"/>
            </a:lvl5pPr>
            <a:lvl6pPr marL="1713814" indent="0">
              <a:buNone/>
              <a:defRPr sz="675"/>
            </a:lvl6pPr>
            <a:lvl7pPr marL="2056577" indent="0">
              <a:buNone/>
              <a:defRPr sz="675"/>
            </a:lvl7pPr>
            <a:lvl8pPr marL="2399340" indent="0">
              <a:buNone/>
              <a:defRPr sz="675"/>
            </a:lvl8pPr>
            <a:lvl9pPr marL="2742103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422040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381" y="4800600"/>
            <a:ext cx="5486638" cy="566738"/>
          </a:xfrm>
        </p:spPr>
        <p:txBody>
          <a:bodyPr anchor="b"/>
          <a:lstStyle>
            <a:lvl1pPr algn="l">
              <a:defRPr sz="1499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381" y="612775"/>
            <a:ext cx="5486638" cy="4114800"/>
          </a:xfrm>
        </p:spPr>
        <p:txBody>
          <a:bodyPr/>
          <a:lstStyle>
            <a:lvl1pPr marL="0" indent="0">
              <a:buNone/>
              <a:defRPr sz="2399"/>
            </a:lvl1pPr>
            <a:lvl2pPr marL="342763" indent="0">
              <a:buNone/>
              <a:defRPr sz="2099"/>
            </a:lvl2pPr>
            <a:lvl3pPr marL="685526" indent="0">
              <a:buNone/>
              <a:defRPr sz="1799"/>
            </a:lvl3pPr>
            <a:lvl4pPr marL="1028289" indent="0">
              <a:buNone/>
              <a:defRPr sz="1499"/>
            </a:lvl4pPr>
            <a:lvl5pPr marL="1371051" indent="0">
              <a:buNone/>
              <a:defRPr sz="1499"/>
            </a:lvl5pPr>
            <a:lvl6pPr marL="1713814" indent="0">
              <a:buNone/>
              <a:defRPr sz="1499"/>
            </a:lvl6pPr>
            <a:lvl7pPr marL="2056577" indent="0">
              <a:buNone/>
              <a:defRPr sz="1499"/>
            </a:lvl7pPr>
            <a:lvl8pPr marL="2399340" indent="0">
              <a:buNone/>
              <a:defRPr sz="1499"/>
            </a:lvl8pPr>
            <a:lvl9pPr marL="2742103" indent="0">
              <a:buNone/>
              <a:defRPr sz="1499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381" y="5367338"/>
            <a:ext cx="5486638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763" indent="0">
              <a:buNone/>
              <a:defRPr sz="900"/>
            </a:lvl2pPr>
            <a:lvl3pPr marL="685526" indent="0">
              <a:buNone/>
              <a:defRPr sz="750"/>
            </a:lvl3pPr>
            <a:lvl4pPr marL="1028289" indent="0">
              <a:buNone/>
              <a:defRPr sz="675"/>
            </a:lvl4pPr>
            <a:lvl5pPr marL="1371051" indent="0">
              <a:buNone/>
              <a:defRPr sz="675"/>
            </a:lvl5pPr>
            <a:lvl6pPr marL="1713814" indent="0">
              <a:buNone/>
              <a:defRPr sz="675"/>
            </a:lvl6pPr>
            <a:lvl7pPr marL="2056577" indent="0">
              <a:buNone/>
              <a:defRPr sz="675"/>
            </a:lvl7pPr>
            <a:lvl8pPr marL="2399340" indent="0">
              <a:buNone/>
              <a:defRPr sz="675"/>
            </a:lvl8pPr>
            <a:lvl9pPr marL="2742103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047350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26445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0382" y="908050"/>
            <a:ext cx="2056597" cy="52181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022" y="908050"/>
            <a:ext cx="6059105" cy="52181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3328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18" Type="http://schemas.openxmlformats.org/officeDocument/2006/relationships/image" Target="../media/image6.pn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022" y="908050"/>
            <a:ext cx="8229957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单击此处编辑母版标题样式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022" y="1600201"/>
            <a:ext cx="822995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5pPr>
      <a:lvl6pPr marL="342763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6pPr>
      <a:lvl7pPr marL="685526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7pPr>
      <a:lvl8pPr marL="1028289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8pPr>
      <a:lvl9pPr marL="1371051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9pPr>
    </p:titleStyle>
    <p:bodyStyle>
      <a:lvl1pPr marL="257072" indent="-257072" algn="l" rtl="0" eaLnBrk="0" fontAlgn="base" hangingPunct="0">
        <a:spcBef>
          <a:spcPct val="20000"/>
        </a:spcBef>
        <a:spcAft>
          <a:spcPct val="0"/>
        </a:spcAft>
        <a:buChar char="•"/>
        <a:defRPr sz="1499">
          <a:solidFill>
            <a:schemeClr val="tx1"/>
          </a:solidFill>
          <a:latin typeface="+mn-lt"/>
          <a:ea typeface="+mn-ea"/>
          <a:cs typeface="+mn-cs"/>
        </a:defRPr>
      </a:lvl1pPr>
      <a:lvl2pPr marL="556990" indent="-214227" algn="l" rtl="0" eaLnBrk="0" fontAlgn="base" hangingPunct="0">
        <a:spcBef>
          <a:spcPct val="20000"/>
        </a:spcBef>
        <a:spcAft>
          <a:spcPct val="0"/>
        </a:spcAft>
        <a:buChar char="–"/>
        <a:defRPr sz="1499">
          <a:solidFill>
            <a:schemeClr val="tx1"/>
          </a:solidFill>
          <a:latin typeface="+mn-lt"/>
          <a:ea typeface="仿宋_GB2312" pitchFamily="1" charset="-122"/>
        </a:defRPr>
      </a:lvl2pPr>
      <a:lvl3pPr marL="856907" indent="-171381" algn="l" rtl="0" eaLnBrk="0" fontAlgn="base" hangingPunct="0">
        <a:spcBef>
          <a:spcPct val="20000"/>
        </a:spcBef>
        <a:spcAft>
          <a:spcPct val="0"/>
        </a:spcAft>
        <a:buChar char="•"/>
        <a:defRPr sz="1799">
          <a:solidFill>
            <a:schemeClr val="tx1"/>
          </a:solidFill>
          <a:latin typeface="+mn-lt"/>
          <a:ea typeface="宋体" pitchFamily="2" charset="-122"/>
        </a:defRPr>
      </a:lvl3pPr>
      <a:lvl4pPr marL="1199670" indent="-171381" algn="l" rtl="0" eaLnBrk="0" fontAlgn="base" hangingPunct="0">
        <a:spcBef>
          <a:spcPct val="20000"/>
        </a:spcBef>
        <a:spcAft>
          <a:spcPct val="0"/>
        </a:spcAft>
        <a:buChar char="–"/>
        <a:defRPr sz="1499">
          <a:solidFill>
            <a:schemeClr val="tx1"/>
          </a:solidFill>
          <a:latin typeface="+mn-lt"/>
          <a:ea typeface="宋体" pitchFamily="2" charset="-122"/>
        </a:defRPr>
      </a:lvl4pPr>
      <a:lvl5pPr marL="1542433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5pPr>
      <a:lvl6pPr marL="1885196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6pPr>
      <a:lvl7pPr marL="2227958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7pPr>
      <a:lvl8pPr marL="2570721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8pPr>
      <a:lvl9pPr marL="2913484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9pPr>
    </p:bodyStyle>
    <p:otherStyle>
      <a:defPPr>
        <a:defRPr lang="zh-CN"/>
      </a:defPPr>
      <a:lvl1pPr marL="0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1pPr>
      <a:lvl2pPr marL="342763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2pPr>
      <a:lvl3pPr marL="685526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3pPr>
      <a:lvl4pPr marL="1028289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4pPr>
      <a:lvl5pPr marL="1371051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5pPr>
      <a:lvl6pPr marL="1713814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6pPr>
      <a:lvl7pPr marL="2056577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7pPr>
      <a:lvl8pPr marL="2399340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8pPr>
      <a:lvl9pPr marL="2742103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PECLOGO-eff-0-1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698" y="2886075"/>
            <a:ext cx="795027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PPECLOGO-eff-0-2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941" y="2757489"/>
            <a:ext cx="821210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PPECLOGO-eff-0-3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55" y="1447800"/>
            <a:ext cx="2260114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PPECLOGO-eff-0-1"/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111" y="3770314"/>
            <a:ext cx="39275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PPECLOGO-eff-0-1"/>
          <p:cNvPicPr>
            <a:picLocks noChangeAspect="1" noChangeArrowheads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4" y="2903538"/>
            <a:ext cx="299920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8" descr="PPECLOGO-eff-0-2"/>
          <p:cNvPicPr>
            <a:picLocks noChangeAspect="1" noChangeArrowheads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283" y="2574925"/>
            <a:ext cx="735519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9" descr="PPECLOGO-eff-5-4"/>
          <p:cNvPicPr>
            <a:picLocks noChangeAspect="1" noChangeArrowheads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779" y="3206750"/>
            <a:ext cx="1108039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10" descr="PPECLOGO-eff-5-2"/>
          <p:cNvPicPr>
            <a:picLocks noChangeAspect="1" noChangeArrowheads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20" y="3446463"/>
            <a:ext cx="1374635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11" descr="PPECLOGO-eff-5-4"/>
          <p:cNvPicPr>
            <a:picLocks noChangeAspect="1" noChangeArrowheads="1"/>
          </p:cNvPicPr>
          <p:nvPr userDrawn="1"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127" y="2725738"/>
            <a:ext cx="837873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12" descr="PPECLOGO-eff-0-1"/>
          <p:cNvPicPr>
            <a:picLocks noChangeAspect="1" noChangeArrowheads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72" y="3624263"/>
            <a:ext cx="3915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13" descr="PPECLOGO-eff-0-1"/>
          <p:cNvPicPr>
            <a:picLocks noChangeAspect="1" noChangeArrowheads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235" y="2365376"/>
            <a:ext cx="391563" cy="39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Picture 14" descr="PPECLOGO-eff2-1-2"/>
          <p:cNvPicPr>
            <a:picLocks noChangeAspect="1" noChangeArrowheads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067" y="2795588"/>
            <a:ext cx="1272281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5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2" y="2786064"/>
            <a:ext cx="328484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Picture 16" descr="PPECLOGO-eff2-1-4"/>
          <p:cNvPicPr>
            <a:picLocks noChangeAspect="1" noChangeArrowheads="1"/>
          </p:cNvPicPr>
          <p:nvPr userDrawn="1"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589" y="3325814"/>
            <a:ext cx="527241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6" name="Picture 17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732" y="2909889"/>
            <a:ext cx="270167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7" name="Picture 18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393" y="3446464"/>
            <a:ext cx="210658" cy="23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022" y="908050"/>
            <a:ext cx="8229957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单击此处编辑母版标题样式</a:t>
            </a:r>
          </a:p>
        </p:txBody>
      </p:sp>
      <p:sp>
        <p:nvSpPr>
          <p:cNvPr id="51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022" y="1600201"/>
            <a:ext cx="822995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rAng="0" ptsTypes="">
                                      <p:cBhvr>
                                        <p:cTn id="39" dur="3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31632 3.33333E-6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700" y="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1.85185E-6 L -0.46684 -1.85185E-6 " pathEditMode="relative" rAng="0" ptsTypes="AA">
                                      <p:cBhvr>
                                        <p:cTn id="43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23500" y="0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-0.19531 1.11111E-6 " pathEditMode="relative" rAng="0" ptsTypes="AA">
                                      <p:cBhvr>
                                        <p:cTn id="45" dur="3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9700" y="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-0.43594 2.59259E-6 " pathEditMode="relative" rAng="0" ptsTypes="AA">
                                      <p:cBhvr>
                                        <p:cTn id="47" dur="3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21700" y="0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85185E-6 L -0.33577 -1.85185E-6 " pathEditMode="relative" rAng="0" ptsTypes="AA">
                                      <p:cBhvr>
                                        <p:cTn id="49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6700" y="0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57188 -1.85185E-6 " pathEditMode="relative" rAng="0" ptsTypes="AA">
                                      <p:cBhvr>
                                        <p:cTn id="51" dur="3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28500" y="0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57188 -1.85185E-6 " pathEditMode="relative" rAng="0" ptsTypes="AA">
                                      <p:cBhvr>
                                        <p:cTn id="53" dur="3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28500" y="0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0.43906 2.59259E-6 " pathEditMode="relative" rAng="0" ptsTypes="AA">
                                      <p:cBhvr>
                                        <p:cTn id="55" dur="3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21900" y="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62813 2.96296E-6 " pathEditMode="relative" rAng="0" ptsTypes="AA">
                                      <p:cBhvr>
                                        <p:cTn id="57" dur="3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31400" y="0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42465 -2.96296E-6 " pathEditMode="relative" rAng="0" ptsTypes="AA">
                                      <p:cBhvr>
                                        <p:cTn id="59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21200" y="0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53" presetClass="exit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3" presetClass="exit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3" presetClass="exit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3" presetClass="exit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5pPr>
      <a:lvl6pPr marL="342763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6pPr>
      <a:lvl7pPr marL="685526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7pPr>
      <a:lvl8pPr marL="1028289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8pPr>
      <a:lvl9pPr marL="1371051" algn="l" rtl="0" eaLnBrk="0" fontAlgn="base" hangingPunct="0">
        <a:spcBef>
          <a:spcPct val="0"/>
        </a:spcBef>
        <a:spcAft>
          <a:spcPct val="0"/>
        </a:spcAft>
        <a:defRPr sz="1799">
          <a:solidFill>
            <a:schemeClr val="tx1"/>
          </a:solidFill>
          <a:latin typeface="Arial" pitchFamily="34" charset="0"/>
          <a:ea typeface="微软雅黑" pitchFamily="34" charset="-122"/>
        </a:defRPr>
      </a:lvl9pPr>
    </p:titleStyle>
    <p:bodyStyle>
      <a:lvl1pPr marL="257072" indent="-257072" algn="l" rtl="0" eaLnBrk="0" fontAlgn="base" hangingPunct="0">
        <a:spcBef>
          <a:spcPct val="20000"/>
        </a:spcBef>
        <a:spcAft>
          <a:spcPct val="0"/>
        </a:spcAft>
        <a:buChar char="•"/>
        <a:defRPr sz="1499">
          <a:solidFill>
            <a:schemeClr val="tx1"/>
          </a:solidFill>
          <a:latin typeface="+mn-lt"/>
          <a:ea typeface="+mn-ea"/>
          <a:cs typeface="+mn-cs"/>
        </a:defRPr>
      </a:lvl1pPr>
      <a:lvl2pPr marL="556990" indent="-214227" algn="l" rtl="0" eaLnBrk="0" fontAlgn="base" hangingPunct="0">
        <a:spcBef>
          <a:spcPct val="20000"/>
        </a:spcBef>
        <a:spcAft>
          <a:spcPct val="0"/>
        </a:spcAft>
        <a:buChar char="–"/>
        <a:defRPr sz="1499">
          <a:solidFill>
            <a:schemeClr val="tx1"/>
          </a:solidFill>
          <a:latin typeface="+mn-lt"/>
          <a:ea typeface="仿宋_GB2312" pitchFamily="1" charset="-122"/>
        </a:defRPr>
      </a:lvl2pPr>
      <a:lvl3pPr marL="856907" indent="-171381" algn="l" rtl="0" eaLnBrk="0" fontAlgn="base" hangingPunct="0">
        <a:spcBef>
          <a:spcPct val="20000"/>
        </a:spcBef>
        <a:spcAft>
          <a:spcPct val="0"/>
        </a:spcAft>
        <a:buChar char="•"/>
        <a:defRPr sz="1799">
          <a:solidFill>
            <a:schemeClr val="tx1"/>
          </a:solidFill>
          <a:latin typeface="+mn-lt"/>
          <a:ea typeface="宋体" pitchFamily="2" charset="-122"/>
        </a:defRPr>
      </a:lvl3pPr>
      <a:lvl4pPr marL="1199670" indent="-171381" algn="l" rtl="0" eaLnBrk="0" fontAlgn="base" hangingPunct="0">
        <a:spcBef>
          <a:spcPct val="20000"/>
        </a:spcBef>
        <a:spcAft>
          <a:spcPct val="0"/>
        </a:spcAft>
        <a:buChar char="–"/>
        <a:defRPr sz="1499">
          <a:solidFill>
            <a:schemeClr val="tx1"/>
          </a:solidFill>
          <a:latin typeface="+mn-lt"/>
          <a:ea typeface="宋体" pitchFamily="2" charset="-122"/>
        </a:defRPr>
      </a:lvl4pPr>
      <a:lvl5pPr marL="1542433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5pPr>
      <a:lvl6pPr marL="1885196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6pPr>
      <a:lvl7pPr marL="2227958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7pPr>
      <a:lvl8pPr marL="2570721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8pPr>
      <a:lvl9pPr marL="2913484" indent="-171381" algn="l" rtl="0" eaLnBrk="0" fontAlgn="base" hangingPunct="0">
        <a:spcBef>
          <a:spcPct val="20000"/>
        </a:spcBef>
        <a:spcAft>
          <a:spcPct val="0"/>
        </a:spcAft>
        <a:buChar char="»"/>
        <a:defRPr sz="1499">
          <a:solidFill>
            <a:schemeClr val="tx1"/>
          </a:solidFill>
          <a:latin typeface="+mn-lt"/>
          <a:ea typeface="宋体" pitchFamily="2" charset="-122"/>
        </a:defRPr>
      </a:lvl9pPr>
    </p:bodyStyle>
    <p:otherStyle>
      <a:defPPr>
        <a:defRPr lang="zh-CN"/>
      </a:defPPr>
      <a:lvl1pPr marL="0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1pPr>
      <a:lvl2pPr marL="342763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2pPr>
      <a:lvl3pPr marL="685526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3pPr>
      <a:lvl4pPr marL="1028289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4pPr>
      <a:lvl5pPr marL="1371051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5pPr>
      <a:lvl6pPr marL="1713814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6pPr>
      <a:lvl7pPr marL="2056577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7pPr>
      <a:lvl8pPr marL="2399340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8pPr>
      <a:lvl9pPr marL="2742103" algn="l" defTabSz="685526" rtl="0" eaLnBrk="1" latinLnBrk="0" hangingPunct="1">
        <a:defRPr sz="134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jp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75407"/>
            <a:ext cx="9144000" cy="3644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1"/>
          <p:cNvSpPr txBox="1">
            <a:spLocks noChangeArrowheads="1"/>
          </p:cNvSpPr>
          <p:nvPr/>
        </p:nvSpPr>
        <p:spPr bwMode="auto">
          <a:xfrm>
            <a:off x="4625986" y="2971432"/>
            <a:ext cx="1079697" cy="1107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6597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郭</a:t>
            </a:r>
          </a:p>
        </p:txBody>
      </p:sp>
      <p:sp>
        <p:nvSpPr>
          <p:cNvPr id="7" name="Rectangle 6"/>
          <p:cNvSpPr/>
          <p:nvPr/>
        </p:nvSpPr>
        <p:spPr>
          <a:xfrm>
            <a:off x="4870805" y="2708920"/>
            <a:ext cx="809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guō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29082" y="792409"/>
            <a:ext cx="702436" cy="600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99" dirty="0" smtClean="0">
                <a:solidFill>
                  <a:srgbClr val="FF0000"/>
                </a:solidFill>
              </a:rPr>
              <a:t>Hi!</a:t>
            </a:r>
            <a:endParaRPr lang="en-GB" sz="3299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98" t="7135" r="34388" b="51955"/>
          <a:stretch/>
        </p:blipFill>
        <p:spPr>
          <a:xfrm>
            <a:off x="1008996" y="2241332"/>
            <a:ext cx="2017936" cy="21524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 9"/>
          <p:cNvSpPr/>
          <p:nvPr/>
        </p:nvSpPr>
        <p:spPr>
          <a:xfrm>
            <a:off x="7020272" y="2056666"/>
            <a:ext cx="17646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15,000,000,1%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9922" y="1124743"/>
            <a:ext cx="534077" cy="53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835083"/>
      </p:ext>
    </p:extLst>
  </p:cSld>
  <p:clrMapOvr>
    <a:masterClrMapping/>
  </p:clrMapOvr>
  <p:transition spd="slow" advTm="5163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" descr="78310a55b319ebc4e394e2878526cffc1e17163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83" b="19916"/>
          <a:stretch>
            <a:fillRect/>
          </a:stretch>
        </p:blipFill>
        <p:spPr bwMode="auto">
          <a:xfrm>
            <a:off x="1581273" y="1337093"/>
            <a:ext cx="6084950" cy="42687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" name="图片 5" descr="u=1441680043,3412713821&amp;fm=27&amp;gp=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-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941"/>
          <a:stretch>
            <a:fillRect/>
          </a:stretch>
        </p:blipFill>
        <p:spPr bwMode="auto">
          <a:xfrm>
            <a:off x="4960532" y="3415815"/>
            <a:ext cx="1463675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4027426" y="836712"/>
            <a:ext cx="16649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12000  KM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76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44444E-6 L -0.3559 -0.24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7795" y="-1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52" y="764704"/>
            <a:ext cx="4122458" cy="549661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764704"/>
            <a:ext cx="4122458" cy="549661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179512" y="260648"/>
            <a:ext cx="1963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 </a:t>
            </a:r>
            <a:r>
              <a:rPr lang="en-US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love Swansea!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33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5466283" y="836712"/>
            <a:ext cx="3044488" cy="5154543"/>
            <a:chOff x="5466283" y="836712"/>
            <a:chExt cx="3044488" cy="5154543"/>
          </a:xfrm>
        </p:grpSpPr>
        <p:pic>
          <p:nvPicPr>
            <p:cNvPr id="2" name="图片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2160" y="836712"/>
              <a:ext cx="2156064" cy="4184372"/>
            </a:xfrm>
            <a:prstGeom prst="rect">
              <a:avLst/>
            </a:prstGeom>
          </p:spPr>
        </p:pic>
        <p:sp>
          <p:nvSpPr>
            <p:cNvPr id="3" name="Rectangle 2"/>
            <p:cNvSpPr/>
            <p:nvPr/>
          </p:nvSpPr>
          <p:spPr>
            <a:xfrm>
              <a:off x="5466283" y="4698593"/>
              <a:ext cx="2976199" cy="9233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i="1" dirty="0" smtClean="0">
                  <a:solidFill>
                    <a:srgbClr val="00B050"/>
                  </a:solidFill>
                </a:rPr>
                <a:t>Confucius</a:t>
              </a:r>
            </a:p>
            <a:p>
              <a:r>
                <a:rPr lang="en-US" altLang="ja-JP" dirty="0"/>
                <a:t>A Great </a:t>
              </a:r>
              <a:r>
                <a:rPr lang="en-US" altLang="ja-JP" dirty="0" smtClean="0"/>
                <a:t>Educator </a:t>
              </a:r>
              <a:r>
                <a:rPr lang="en-US" altLang="ja-JP" dirty="0"/>
                <a:t>&amp; </a:t>
              </a:r>
              <a:r>
                <a:rPr lang="en-US" altLang="ja-JP" dirty="0" smtClean="0"/>
                <a:t>Thinker</a:t>
              </a:r>
            </a:p>
            <a:p>
              <a:r>
                <a:rPr lang="en-US" altLang="zh-CN" dirty="0" smtClean="0">
                  <a:solidFill>
                    <a:srgbClr val="FF0000"/>
                  </a:solidFill>
                </a:rPr>
                <a:t>551-479 B.C.</a:t>
              </a:r>
              <a:endParaRPr lang="en-US" altLang="zh-CN" dirty="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5466283" y="5621923"/>
              <a:ext cx="304448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dirty="0"/>
                <a:t>A symbol of Chinese culture</a:t>
              </a:r>
              <a:endParaRPr lang="en-GB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335760" y="1988840"/>
            <a:ext cx="4308248" cy="2421721"/>
            <a:chOff x="589310" y="2016936"/>
            <a:chExt cx="4467890" cy="2470871"/>
          </a:xfrm>
        </p:grpSpPr>
        <p:pic>
          <p:nvPicPr>
            <p:cNvPr id="5" name="图片 4" descr="t01fb91c77574349b30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91680" y="2016936"/>
              <a:ext cx="2263151" cy="2157889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6" name="Rectangle 5"/>
            <p:cNvSpPr/>
            <p:nvPr/>
          </p:nvSpPr>
          <p:spPr>
            <a:xfrm>
              <a:off x="589310" y="4118475"/>
              <a:ext cx="446789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dirty="0"/>
                <a:t>Chinese </a:t>
              </a:r>
              <a:r>
                <a:rPr lang="en-US" altLang="zh-CN" dirty="0" smtClean="0"/>
                <a:t>Language </a:t>
              </a:r>
              <a:r>
                <a:rPr lang="en-US" altLang="zh-CN" dirty="0"/>
                <a:t>and </a:t>
              </a:r>
              <a:r>
                <a:rPr lang="en-US" altLang="zh-CN" dirty="0" smtClean="0"/>
                <a:t>Culture Education</a:t>
              </a:r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107504" y="116632"/>
            <a:ext cx="226215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GB" altLang="zh-CN" b="1" dirty="0" err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guō</a:t>
            </a:r>
            <a:r>
              <a:rPr lang="en-GB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en-GB" altLang="zh-CN" b="1" dirty="0" err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lǎo</a:t>
            </a:r>
            <a:r>
              <a:rPr lang="en-GB" altLang="zh-CN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GB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en-GB" altLang="zh-CN" b="1" dirty="0" err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shī</a:t>
            </a:r>
            <a:endParaRPr lang="en-GB" altLang="zh-CN" b="1" dirty="0" smtClean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54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郭</a:t>
            </a:r>
            <a: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老师</a:t>
            </a:r>
            <a:endParaRPr lang="en-GB" sz="5400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7948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1"/>
          <p:cNvSpPr txBox="1">
            <a:spLocks noChangeArrowheads="1"/>
          </p:cNvSpPr>
          <p:nvPr/>
        </p:nvSpPr>
        <p:spPr bwMode="auto">
          <a:xfrm>
            <a:off x="683568" y="2036747"/>
            <a:ext cx="7200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36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Year.</a:t>
            </a:r>
          </a:p>
          <a:p>
            <a:pPr eaLnBrk="1" hangingPunct="1"/>
            <a:r>
              <a:rPr lang="en-US" altLang="zh-CN" sz="36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Chinese Language &amp; Cultures.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254033"/>
            <a:ext cx="1562278" cy="234163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67744" y="6021288"/>
            <a:ext cx="5131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 do you want to know about China</a:t>
            </a:r>
            <a:r>
              <a:rPr lang="zh-CN" altLang="en-US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！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3490" y="1276922"/>
            <a:ext cx="36204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en-US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My job in </a:t>
            </a:r>
            <a:r>
              <a:rPr lang="en-US" altLang="zh-CN" b="1" dirty="0" err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BrynTawe</a:t>
            </a:r>
            <a:r>
              <a:rPr lang="en-US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with you.</a:t>
            </a:r>
            <a:endParaRPr lang="en-US" altLang="zh-CN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Freeform 5"/>
          <p:cNvSpPr>
            <a:spLocks noEditPoints="1"/>
          </p:cNvSpPr>
          <p:nvPr/>
        </p:nvSpPr>
        <p:spPr bwMode="auto">
          <a:xfrm>
            <a:off x="359856" y="1289092"/>
            <a:ext cx="322534" cy="457021"/>
          </a:xfrm>
          <a:custGeom>
            <a:avLst/>
            <a:gdLst>
              <a:gd name="T0" fmla="*/ 307386 w 676"/>
              <a:gd name="T1" fmla="*/ 167201 h 937"/>
              <a:gd name="T2" fmla="*/ 251382 w 676"/>
              <a:gd name="T3" fmla="*/ 152888 h 937"/>
              <a:gd name="T4" fmla="*/ 225925 w 676"/>
              <a:gd name="T5" fmla="*/ 214694 h 937"/>
              <a:gd name="T6" fmla="*/ 288294 w 676"/>
              <a:gd name="T7" fmla="*/ 268692 h 937"/>
              <a:gd name="T8" fmla="*/ 383119 w 676"/>
              <a:gd name="T9" fmla="*/ 230958 h 937"/>
              <a:gd name="T10" fmla="*/ 381209 w 676"/>
              <a:gd name="T11" fmla="*/ 112552 h 937"/>
              <a:gd name="T12" fmla="*/ 296567 w 676"/>
              <a:gd name="T13" fmla="*/ 13012 h 937"/>
              <a:gd name="T14" fmla="*/ 157830 w 676"/>
              <a:gd name="T15" fmla="*/ 134021 h 937"/>
              <a:gd name="T16" fmla="*/ 159739 w 676"/>
              <a:gd name="T17" fmla="*/ 441098 h 937"/>
              <a:gd name="T18" fmla="*/ 354480 w 676"/>
              <a:gd name="T19" fmla="*/ 493145 h 937"/>
              <a:gd name="T20" fmla="*/ 347480 w 676"/>
              <a:gd name="T21" fmla="*/ 310981 h 937"/>
              <a:gd name="T22" fmla="*/ 224653 w 676"/>
              <a:gd name="T23" fmla="*/ 341558 h 937"/>
              <a:gd name="T24" fmla="*/ 286384 w 676"/>
              <a:gd name="T25" fmla="*/ 427436 h 937"/>
              <a:gd name="T26" fmla="*/ 309295 w 676"/>
              <a:gd name="T27" fmla="*/ 377340 h 937"/>
              <a:gd name="T28" fmla="*/ 283202 w 676"/>
              <a:gd name="T29" fmla="*/ 375389 h 937"/>
              <a:gd name="T30" fmla="*/ 256473 w 676"/>
              <a:gd name="T31" fmla="*/ 361726 h 937"/>
              <a:gd name="T32" fmla="*/ 345571 w 676"/>
              <a:gd name="T33" fmla="*/ 349365 h 937"/>
              <a:gd name="T34" fmla="*/ 365936 w 676"/>
              <a:gd name="T35" fmla="*/ 442399 h 937"/>
              <a:gd name="T36" fmla="*/ 327751 w 676"/>
              <a:gd name="T37" fmla="*/ 475579 h 937"/>
              <a:gd name="T38" fmla="*/ 245018 w 676"/>
              <a:gd name="T39" fmla="*/ 519168 h 937"/>
              <a:gd name="T40" fmla="*/ 194741 w 676"/>
              <a:gd name="T41" fmla="*/ 412472 h 937"/>
              <a:gd name="T42" fmla="*/ 85279 w 676"/>
              <a:gd name="T43" fmla="*/ 282355 h 937"/>
              <a:gd name="T44" fmla="*/ 196014 w 676"/>
              <a:gd name="T45" fmla="*/ 158093 h 937"/>
              <a:gd name="T46" fmla="*/ 285112 w 676"/>
              <a:gd name="T47" fmla="*/ 52047 h 937"/>
              <a:gd name="T48" fmla="*/ 347480 w 676"/>
              <a:gd name="T49" fmla="*/ 122961 h 937"/>
              <a:gd name="T50" fmla="*/ 301022 w 676"/>
              <a:gd name="T51" fmla="*/ 233561 h 937"/>
              <a:gd name="T52" fmla="*/ 268565 w 676"/>
              <a:gd name="T53" fmla="*/ 189971 h 937"/>
              <a:gd name="T54" fmla="*/ 291476 w 676"/>
              <a:gd name="T55" fmla="*/ 188020 h 937"/>
              <a:gd name="T56" fmla="*/ 307386 w 676"/>
              <a:gd name="T57" fmla="*/ 167201 h 937"/>
              <a:gd name="T58" fmla="*/ 204288 w 676"/>
              <a:gd name="T59" fmla="*/ 340908 h 937"/>
              <a:gd name="T60" fmla="*/ 214470 w 676"/>
              <a:gd name="T61" fmla="*/ 228356 h 937"/>
              <a:gd name="T62" fmla="*/ 214470 w 676"/>
              <a:gd name="T63" fmla="*/ 201682 h 937"/>
              <a:gd name="T64" fmla="*/ 204924 w 676"/>
              <a:gd name="T65" fmla="*/ 363678 h 937"/>
              <a:gd name="T66" fmla="*/ 204288 w 676"/>
              <a:gd name="T67" fmla="*/ 340908 h 937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0" t="0" r="r" b="b"/>
            <a:pathLst>
              <a:path w="676" h="937">
                <a:moveTo>
                  <a:pt x="483" y="257"/>
                </a:moveTo>
                <a:cubicBezTo>
                  <a:pt x="467" y="226"/>
                  <a:pt x="420" y="219"/>
                  <a:pt x="395" y="235"/>
                </a:cubicBezTo>
                <a:cubicBezTo>
                  <a:pt x="361" y="257"/>
                  <a:pt x="350" y="295"/>
                  <a:pt x="355" y="330"/>
                </a:cubicBezTo>
                <a:cubicBezTo>
                  <a:pt x="361" y="373"/>
                  <a:pt x="388" y="405"/>
                  <a:pt x="453" y="413"/>
                </a:cubicBezTo>
                <a:cubicBezTo>
                  <a:pt x="506" y="417"/>
                  <a:pt x="560" y="402"/>
                  <a:pt x="602" y="355"/>
                </a:cubicBezTo>
                <a:cubicBezTo>
                  <a:pt x="641" y="320"/>
                  <a:pt x="662" y="221"/>
                  <a:pt x="599" y="173"/>
                </a:cubicBezTo>
                <a:cubicBezTo>
                  <a:pt x="633" y="110"/>
                  <a:pt x="544" y="32"/>
                  <a:pt x="466" y="20"/>
                </a:cubicBezTo>
                <a:cubicBezTo>
                  <a:pt x="317" y="0"/>
                  <a:pt x="244" y="91"/>
                  <a:pt x="248" y="206"/>
                </a:cubicBezTo>
                <a:cubicBezTo>
                  <a:pt x="0" y="247"/>
                  <a:pt x="14" y="629"/>
                  <a:pt x="251" y="678"/>
                </a:cubicBezTo>
                <a:cubicBezTo>
                  <a:pt x="202" y="862"/>
                  <a:pt x="545" y="937"/>
                  <a:pt x="557" y="758"/>
                </a:cubicBezTo>
                <a:cubicBezTo>
                  <a:pt x="676" y="719"/>
                  <a:pt x="650" y="516"/>
                  <a:pt x="546" y="478"/>
                </a:cubicBezTo>
                <a:cubicBezTo>
                  <a:pt x="468" y="446"/>
                  <a:pt x="372" y="478"/>
                  <a:pt x="353" y="525"/>
                </a:cubicBezTo>
                <a:cubicBezTo>
                  <a:pt x="323" y="584"/>
                  <a:pt x="358" y="674"/>
                  <a:pt x="450" y="657"/>
                </a:cubicBezTo>
                <a:cubicBezTo>
                  <a:pt x="483" y="650"/>
                  <a:pt x="498" y="610"/>
                  <a:pt x="486" y="580"/>
                </a:cubicBezTo>
                <a:cubicBezTo>
                  <a:pt x="475" y="558"/>
                  <a:pt x="441" y="561"/>
                  <a:pt x="445" y="577"/>
                </a:cubicBezTo>
                <a:cubicBezTo>
                  <a:pt x="461" y="631"/>
                  <a:pt x="384" y="618"/>
                  <a:pt x="403" y="556"/>
                </a:cubicBezTo>
                <a:cubicBezTo>
                  <a:pt x="424" y="504"/>
                  <a:pt x="497" y="501"/>
                  <a:pt x="543" y="537"/>
                </a:cubicBezTo>
                <a:cubicBezTo>
                  <a:pt x="588" y="568"/>
                  <a:pt x="593" y="632"/>
                  <a:pt x="575" y="680"/>
                </a:cubicBezTo>
                <a:cubicBezTo>
                  <a:pt x="565" y="704"/>
                  <a:pt x="546" y="718"/>
                  <a:pt x="515" y="731"/>
                </a:cubicBezTo>
                <a:cubicBezTo>
                  <a:pt x="517" y="795"/>
                  <a:pt x="447" y="818"/>
                  <a:pt x="385" y="798"/>
                </a:cubicBezTo>
                <a:cubicBezTo>
                  <a:pt x="309" y="764"/>
                  <a:pt x="293" y="703"/>
                  <a:pt x="306" y="634"/>
                </a:cubicBezTo>
                <a:cubicBezTo>
                  <a:pt x="192" y="616"/>
                  <a:pt x="138" y="546"/>
                  <a:pt x="134" y="434"/>
                </a:cubicBezTo>
                <a:cubicBezTo>
                  <a:pt x="131" y="329"/>
                  <a:pt x="183" y="261"/>
                  <a:pt x="308" y="243"/>
                </a:cubicBezTo>
                <a:cubicBezTo>
                  <a:pt x="291" y="134"/>
                  <a:pt x="333" y="65"/>
                  <a:pt x="448" y="80"/>
                </a:cubicBezTo>
                <a:cubicBezTo>
                  <a:pt x="505" y="91"/>
                  <a:pt x="557" y="121"/>
                  <a:pt x="546" y="189"/>
                </a:cubicBezTo>
                <a:cubicBezTo>
                  <a:pt x="602" y="239"/>
                  <a:pt x="578" y="362"/>
                  <a:pt x="473" y="359"/>
                </a:cubicBezTo>
                <a:cubicBezTo>
                  <a:pt x="420" y="361"/>
                  <a:pt x="402" y="320"/>
                  <a:pt x="422" y="292"/>
                </a:cubicBezTo>
                <a:cubicBezTo>
                  <a:pt x="427" y="282"/>
                  <a:pt x="442" y="280"/>
                  <a:pt x="458" y="289"/>
                </a:cubicBezTo>
                <a:cubicBezTo>
                  <a:pt x="478" y="296"/>
                  <a:pt x="490" y="271"/>
                  <a:pt x="483" y="257"/>
                </a:cubicBezTo>
                <a:close/>
                <a:moveTo>
                  <a:pt x="321" y="524"/>
                </a:moveTo>
                <a:cubicBezTo>
                  <a:pt x="235" y="472"/>
                  <a:pt x="246" y="392"/>
                  <a:pt x="337" y="351"/>
                </a:cubicBezTo>
                <a:cubicBezTo>
                  <a:pt x="337" y="333"/>
                  <a:pt x="337" y="323"/>
                  <a:pt x="337" y="310"/>
                </a:cubicBezTo>
                <a:cubicBezTo>
                  <a:pt x="201" y="347"/>
                  <a:pt x="176" y="516"/>
                  <a:pt x="322" y="559"/>
                </a:cubicBezTo>
                <a:cubicBezTo>
                  <a:pt x="322" y="541"/>
                  <a:pt x="322" y="536"/>
                  <a:pt x="321" y="5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7" name="Freeform 6"/>
          <p:cNvSpPr>
            <a:spLocks noEditPoints="1"/>
          </p:cNvSpPr>
          <p:nvPr/>
        </p:nvSpPr>
        <p:spPr bwMode="auto">
          <a:xfrm>
            <a:off x="4295698" y="1289092"/>
            <a:ext cx="322533" cy="457021"/>
          </a:xfrm>
          <a:custGeom>
            <a:avLst/>
            <a:gdLst>
              <a:gd name="T0" fmla="*/ 122827 w 676"/>
              <a:gd name="T1" fmla="*/ 167201 h 937"/>
              <a:gd name="T2" fmla="*/ 178831 w 676"/>
              <a:gd name="T3" fmla="*/ 152888 h 937"/>
              <a:gd name="T4" fmla="*/ 204287 w 676"/>
              <a:gd name="T5" fmla="*/ 214694 h 937"/>
              <a:gd name="T6" fmla="*/ 141919 w 676"/>
              <a:gd name="T7" fmla="*/ 268692 h 937"/>
              <a:gd name="T8" fmla="*/ 47094 w 676"/>
              <a:gd name="T9" fmla="*/ 230958 h 937"/>
              <a:gd name="T10" fmla="*/ 49640 w 676"/>
              <a:gd name="T11" fmla="*/ 112552 h 937"/>
              <a:gd name="T12" fmla="*/ 133646 w 676"/>
              <a:gd name="T13" fmla="*/ 13012 h 937"/>
              <a:gd name="T14" fmla="*/ 272383 w 676"/>
              <a:gd name="T15" fmla="*/ 134021 h 937"/>
              <a:gd name="T16" fmla="*/ 270474 w 676"/>
              <a:gd name="T17" fmla="*/ 441098 h 937"/>
              <a:gd name="T18" fmla="*/ 75733 w 676"/>
              <a:gd name="T19" fmla="*/ 493145 h 937"/>
              <a:gd name="T20" fmla="*/ 83369 w 676"/>
              <a:gd name="T21" fmla="*/ 310981 h 937"/>
              <a:gd name="T22" fmla="*/ 205560 w 676"/>
              <a:gd name="T23" fmla="*/ 341558 h 937"/>
              <a:gd name="T24" fmla="*/ 143828 w 676"/>
              <a:gd name="T25" fmla="*/ 427436 h 937"/>
              <a:gd name="T26" fmla="*/ 120918 w 676"/>
              <a:gd name="T27" fmla="*/ 377340 h 937"/>
              <a:gd name="T28" fmla="*/ 147010 w 676"/>
              <a:gd name="T29" fmla="*/ 375389 h 937"/>
              <a:gd name="T30" fmla="*/ 173739 w 676"/>
              <a:gd name="T31" fmla="*/ 361726 h 937"/>
              <a:gd name="T32" fmla="*/ 84642 w 676"/>
              <a:gd name="T33" fmla="*/ 349365 h 937"/>
              <a:gd name="T34" fmla="*/ 64277 w 676"/>
              <a:gd name="T35" fmla="*/ 442399 h 937"/>
              <a:gd name="T36" fmla="*/ 102462 w 676"/>
              <a:gd name="T37" fmla="*/ 475579 h 937"/>
              <a:gd name="T38" fmla="*/ 185195 w 676"/>
              <a:gd name="T39" fmla="*/ 519168 h 937"/>
              <a:gd name="T40" fmla="*/ 235471 w 676"/>
              <a:gd name="T41" fmla="*/ 412472 h 937"/>
              <a:gd name="T42" fmla="*/ 344933 w 676"/>
              <a:gd name="T43" fmla="*/ 282355 h 937"/>
              <a:gd name="T44" fmla="*/ 234198 w 676"/>
              <a:gd name="T45" fmla="*/ 158093 h 937"/>
              <a:gd name="T46" fmla="*/ 145101 w 676"/>
              <a:gd name="T47" fmla="*/ 52047 h 937"/>
              <a:gd name="T48" fmla="*/ 83369 w 676"/>
              <a:gd name="T49" fmla="*/ 122961 h 937"/>
              <a:gd name="T50" fmla="*/ 129191 w 676"/>
              <a:gd name="T51" fmla="*/ 233561 h 937"/>
              <a:gd name="T52" fmla="*/ 161648 w 676"/>
              <a:gd name="T53" fmla="*/ 189971 h 937"/>
              <a:gd name="T54" fmla="*/ 138737 w 676"/>
              <a:gd name="T55" fmla="*/ 188020 h 937"/>
              <a:gd name="T56" fmla="*/ 122827 w 676"/>
              <a:gd name="T57" fmla="*/ 167201 h 937"/>
              <a:gd name="T58" fmla="*/ 225925 w 676"/>
              <a:gd name="T59" fmla="*/ 340908 h 937"/>
              <a:gd name="T60" fmla="*/ 215742 w 676"/>
              <a:gd name="T61" fmla="*/ 228356 h 937"/>
              <a:gd name="T62" fmla="*/ 215742 w 676"/>
              <a:gd name="T63" fmla="*/ 201682 h 937"/>
              <a:gd name="T64" fmla="*/ 225289 w 676"/>
              <a:gd name="T65" fmla="*/ 363678 h 937"/>
              <a:gd name="T66" fmla="*/ 225925 w 676"/>
              <a:gd name="T67" fmla="*/ 340908 h 937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0" t="0" r="r" b="b"/>
            <a:pathLst>
              <a:path w="676" h="937">
                <a:moveTo>
                  <a:pt x="193" y="257"/>
                </a:moveTo>
                <a:cubicBezTo>
                  <a:pt x="209" y="226"/>
                  <a:pt x="256" y="219"/>
                  <a:pt x="281" y="235"/>
                </a:cubicBezTo>
                <a:cubicBezTo>
                  <a:pt x="315" y="257"/>
                  <a:pt x="326" y="295"/>
                  <a:pt x="321" y="330"/>
                </a:cubicBezTo>
                <a:cubicBezTo>
                  <a:pt x="315" y="373"/>
                  <a:pt x="288" y="405"/>
                  <a:pt x="223" y="413"/>
                </a:cubicBezTo>
                <a:cubicBezTo>
                  <a:pt x="170" y="417"/>
                  <a:pt x="116" y="402"/>
                  <a:pt x="74" y="355"/>
                </a:cubicBezTo>
                <a:cubicBezTo>
                  <a:pt x="35" y="320"/>
                  <a:pt x="14" y="221"/>
                  <a:pt x="78" y="173"/>
                </a:cubicBezTo>
                <a:cubicBezTo>
                  <a:pt x="43" y="110"/>
                  <a:pt x="132" y="32"/>
                  <a:pt x="210" y="20"/>
                </a:cubicBezTo>
                <a:cubicBezTo>
                  <a:pt x="359" y="0"/>
                  <a:pt x="432" y="91"/>
                  <a:pt x="428" y="206"/>
                </a:cubicBezTo>
                <a:cubicBezTo>
                  <a:pt x="676" y="247"/>
                  <a:pt x="662" y="629"/>
                  <a:pt x="425" y="678"/>
                </a:cubicBezTo>
                <a:cubicBezTo>
                  <a:pt x="474" y="862"/>
                  <a:pt x="131" y="937"/>
                  <a:pt x="119" y="758"/>
                </a:cubicBezTo>
                <a:cubicBezTo>
                  <a:pt x="0" y="719"/>
                  <a:pt x="27" y="516"/>
                  <a:pt x="131" y="478"/>
                </a:cubicBezTo>
                <a:cubicBezTo>
                  <a:pt x="208" y="446"/>
                  <a:pt x="304" y="478"/>
                  <a:pt x="323" y="525"/>
                </a:cubicBezTo>
                <a:cubicBezTo>
                  <a:pt x="353" y="584"/>
                  <a:pt x="318" y="674"/>
                  <a:pt x="226" y="657"/>
                </a:cubicBezTo>
                <a:cubicBezTo>
                  <a:pt x="193" y="650"/>
                  <a:pt x="178" y="610"/>
                  <a:pt x="190" y="580"/>
                </a:cubicBezTo>
                <a:cubicBezTo>
                  <a:pt x="201" y="558"/>
                  <a:pt x="235" y="561"/>
                  <a:pt x="231" y="577"/>
                </a:cubicBezTo>
                <a:cubicBezTo>
                  <a:pt x="215" y="631"/>
                  <a:pt x="292" y="618"/>
                  <a:pt x="273" y="556"/>
                </a:cubicBezTo>
                <a:cubicBezTo>
                  <a:pt x="252" y="504"/>
                  <a:pt x="179" y="501"/>
                  <a:pt x="133" y="537"/>
                </a:cubicBezTo>
                <a:cubicBezTo>
                  <a:pt x="89" y="568"/>
                  <a:pt x="83" y="632"/>
                  <a:pt x="101" y="680"/>
                </a:cubicBezTo>
                <a:cubicBezTo>
                  <a:pt x="112" y="704"/>
                  <a:pt x="130" y="718"/>
                  <a:pt x="161" y="731"/>
                </a:cubicBezTo>
                <a:cubicBezTo>
                  <a:pt x="159" y="795"/>
                  <a:pt x="229" y="818"/>
                  <a:pt x="291" y="798"/>
                </a:cubicBezTo>
                <a:cubicBezTo>
                  <a:pt x="368" y="764"/>
                  <a:pt x="383" y="703"/>
                  <a:pt x="370" y="634"/>
                </a:cubicBezTo>
                <a:cubicBezTo>
                  <a:pt x="484" y="616"/>
                  <a:pt x="538" y="546"/>
                  <a:pt x="542" y="434"/>
                </a:cubicBezTo>
                <a:cubicBezTo>
                  <a:pt x="545" y="329"/>
                  <a:pt x="493" y="261"/>
                  <a:pt x="368" y="243"/>
                </a:cubicBezTo>
                <a:cubicBezTo>
                  <a:pt x="386" y="134"/>
                  <a:pt x="343" y="65"/>
                  <a:pt x="228" y="80"/>
                </a:cubicBezTo>
                <a:cubicBezTo>
                  <a:pt x="172" y="91"/>
                  <a:pt x="119" y="121"/>
                  <a:pt x="131" y="189"/>
                </a:cubicBezTo>
                <a:cubicBezTo>
                  <a:pt x="74" y="239"/>
                  <a:pt x="98" y="362"/>
                  <a:pt x="203" y="359"/>
                </a:cubicBezTo>
                <a:cubicBezTo>
                  <a:pt x="256" y="361"/>
                  <a:pt x="274" y="320"/>
                  <a:pt x="254" y="292"/>
                </a:cubicBezTo>
                <a:cubicBezTo>
                  <a:pt x="249" y="282"/>
                  <a:pt x="234" y="280"/>
                  <a:pt x="218" y="289"/>
                </a:cubicBezTo>
                <a:cubicBezTo>
                  <a:pt x="198" y="296"/>
                  <a:pt x="186" y="271"/>
                  <a:pt x="193" y="257"/>
                </a:cubicBezTo>
                <a:close/>
                <a:moveTo>
                  <a:pt x="355" y="524"/>
                </a:moveTo>
                <a:cubicBezTo>
                  <a:pt x="441" y="472"/>
                  <a:pt x="430" y="392"/>
                  <a:pt x="339" y="351"/>
                </a:cubicBezTo>
                <a:cubicBezTo>
                  <a:pt x="339" y="333"/>
                  <a:pt x="339" y="323"/>
                  <a:pt x="339" y="310"/>
                </a:cubicBezTo>
                <a:cubicBezTo>
                  <a:pt x="475" y="347"/>
                  <a:pt x="500" y="516"/>
                  <a:pt x="354" y="559"/>
                </a:cubicBezTo>
                <a:cubicBezTo>
                  <a:pt x="354" y="541"/>
                  <a:pt x="354" y="536"/>
                  <a:pt x="355" y="5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720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6 L 0.19323 3.7037E-6 " pathEditMode="relative" rAng="0" ptsTypes="AA">
                                      <p:cBhvr>
                                        <p:cTn id="8" dur="500" spd="-999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9653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-0.19584 3.7037E-6 " pathEditMode="relative" rAng="0" ptsTypes="AA">
                                      <p:cBhvr>
                                        <p:cTn id="12" dur="500" spd="-999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97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702125"/>
            <a:ext cx="9144000" cy="3644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Box 11"/>
          <p:cNvSpPr txBox="1">
            <a:spLocks noChangeArrowheads="1"/>
          </p:cNvSpPr>
          <p:nvPr/>
        </p:nvSpPr>
        <p:spPr bwMode="auto">
          <a:xfrm>
            <a:off x="3870197" y="2997121"/>
            <a:ext cx="2586234" cy="1107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CN" altLang="en-US" sz="6597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 好！</a:t>
            </a:r>
          </a:p>
        </p:txBody>
      </p:sp>
      <p:sp>
        <p:nvSpPr>
          <p:cNvPr id="2" name="Rectangle 1"/>
          <p:cNvSpPr/>
          <p:nvPr/>
        </p:nvSpPr>
        <p:spPr>
          <a:xfrm>
            <a:off x="4195585" y="2712867"/>
            <a:ext cx="20325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n</a:t>
            </a:r>
            <a:r>
              <a:rPr lang="en-GB" dirty="0" smtClean="0"/>
              <a:t>ǐ             </a:t>
            </a:r>
            <a:r>
              <a:rPr lang="en-GB" dirty="0" err="1" smtClean="0"/>
              <a:t>hǎo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51" y="1809453"/>
            <a:ext cx="2446459" cy="183484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159971" y="4092941"/>
            <a:ext cx="17081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you        good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29082" y="980728"/>
            <a:ext cx="1151277" cy="600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99" dirty="0" smtClean="0">
                <a:solidFill>
                  <a:srgbClr val="FF0000"/>
                </a:solidFill>
              </a:rPr>
              <a:t>Hello</a:t>
            </a:r>
            <a:endParaRPr lang="en-GB" sz="3299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936492"/>
      </p:ext>
    </p:extLst>
  </p:cSld>
  <p:clrMapOvr>
    <a:masterClrMapping/>
  </p:clrMapOvr>
  <p:transition spd="slow" advTm="5163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702125"/>
            <a:ext cx="9144000" cy="3644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51" y="1809453"/>
            <a:ext cx="2446459" cy="183484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126471" y="4092941"/>
            <a:ext cx="17081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again</a:t>
            </a:r>
            <a:r>
              <a:rPr lang="en-US" altLang="zh-CN" dirty="0" smtClean="0"/>
              <a:t>        see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29082" y="980728"/>
            <a:ext cx="914033" cy="6000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99" dirty="0" smtClean="0">
                <a:solidFill>
                  <a:srgbClr val="FF0000"/>
                </a:solidFill>
              </a:rPr>
              <a:t>Bye</a:t>
            </a:r>
            <a:endParaRPr lang="en-GB" sz="3299" dirty="0">
              <a:solidFill>
                <a:srgbClr val="FF00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995936" y="2277935"/>
            <a:ext cx="242932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 err="1"/>
              <a:t>zài</a:t>
            </a:r>
            <a:r>
              <a:rPr lang="en-US" altLang="zh-CN" dirty="0"/>
              <a:t>            </a:t>
            </a:r>
            <a:r>
              <a:rPr lang="en-US" altLang="zh-CN" dirty="0" smtClean="0"/>
              <a:t> </a:t>
            </a:r>
            <a:r>
              <a:rPr lang="en-US" altLang="zh-CN" dirty="0" err="1"/>
              <a:t>jiàn</a:t>
            </a:r>
            <a:r>
              <a:rPr lang="en-US" altLang="zh-CN" dirty="0"/>
              <a:t> </a:t>
            </a:r>
            <a: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见</a:t>
            </a:r>
            <a:endParaRPr lang="en-US" altLang="zh-CN" sz="5400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64205205"/>
      </p:ext>
    </p:extLst>
  </p:cSld>
  <p:clrMapOvr>
    <a:masterClrMapping/>
  </p:clrMapOvr>
  <p:transition spd="slow" advTm="5163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363748" y="6520244"/>
            <a:ext cx="193033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600" dirty="0" smtClean="0">
                <a:solidFill>
                  <a:srgbClr val="FF0000"/>
                </a:solidFill>
              </a:rPr>
              <a:t>Nice to meet you</a:t>
            </a:r>
            <a:r>
              <a:rPr lang="zh-CN" altLang="en-US" sz="1600" dirty="0" smtClean="0">
                <a:solidFill>
                  <a:srgbClr val="FF0000"/>
                </a:solidFill>
              </a:rPr>
              <a:t>！</a:t>
            </a:r>
            <a:endParaRPr lang="en-GB" sz="1600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" r="12201" b="7973"/>
          <a:stretch/>
        </p:blipFill>
        <p:spPr>
          <a:xfrm>
            <a:off x="6791723" y="4834036"/>
            <a:ext cx="2352277" cy="15121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10" name="Group 9"/>
          <p:cNvGrpSpPr/>
          <p:nvPr/>
        </p:nvGrpSpPr>
        <p:grpSpPr>
          <a:xfrm>
            <a:off x="1619672" y="1700808"/>
            <a:ext cx="5900997" cy="2123658"/>
            <a:chOff x="1513816" y="2699628"/>
            <a:chExt cx="5900997" cy="2123658"/>
          </a:xfrm>
        </p:grpSpPr>
        <p:sp>
          <p:nvSpPr>
            <p:cNvPr id="3" name="Rectangle 2"/>
            <p:cNvSpPr/>
            <p:nvPr/>
          </p:nvSpPr>
          <p:spPr>
            <a:xfrm>
              <a:off x="1997616" y="3068960"/>
              <a:ext cx="5094664" cy="175432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1" hangingPunct="1"/>
              <a:r>
                <a:rPr lang="zh-CN" altLang="en-US" sz="5400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郭：   你 </a:t>
              </a:r>
              <a:r>
                <a:rPr lang="zh-CN" altLang="en-US" sz="5400" b="1" dirty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好</a:t>
              </a:r>
              <a:r>
                <a:rPr lang="zh-CN" altLang="en-US" sz="5400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！</a:t>
              </a:r>
              <a:endParaRPr lang="en-US" altLang="zh-CN" sz="54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/>
              <a:r>
                <a:rPr lang="en-US" altLang="zh-CN" sz="5400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You</a:t>
              </a:r>
              <a:r>
                <a:rPr lang="zh-CN" altLang="en-US" sz="5400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：   你 好！</a:t>
              </a:r>
              <a:endPara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Rectangle 4"/>
            <p:cNvSpPr/>
            <p:nvPr/>
          </p:nvSpPr>
          <p:spPr>
            <a:xfrm>
              <a:off x="4896048" y="2699628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dirty="0" smtClean="0"/>
                <a:t>n</a:t>
              </a:r>
              <a:r>
                <a:rPr lang="en-GB" dirty="0" smtClean="0"/>
                <a:t>ǐ         </a:t>
              </a:r>
              <a:r>
                <a:rPr lang="en-GB" dirty="0" err="1" smtClean="0"/>
                <a:t>hǎo</a:t>
              </a:r>
              <a:endParaRPr lang="en-GB" dirty="0"/>
            </a:p>
          </p:txBody>
        </p:sp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1513816" y="3183740"/>
              <a:ext cx="322534" cy="749316"/>
            </a:xfrm>
            <a:custGeom>
              <a:avLst/>
              <a:gdLst>
                <a:gd name="T0" fmla="*/ 307386 w 676"/>
                <a:gd name="T1" fmla="*/ 167201 h 937"/>
                <a:gd name="T2" fmla="*/ 251382 w 676"/>
                <a:gd name="T3" fmla="*/ 152888 h 937"/>
                <a:gd name="T4" fmla="*/ 225925 w 676"/>
                <a:gd name="T5" fmla="*/ 214694 h 937"/>
                <a:gd name="T6" fmla="*/ 288294 w 676"/>
                <a:gd name="T7" fmla="*/ 268692 h 937"/>
                <a:gd name="T8" fmla="*/ 383119 w 676"/>
                <a:gd name="T9" fmla="*/ 230958 h 937"/>
                <a:gd name="T10" fmla="*/ 381209 w 676"/>
                <a:gd name="T11" fmla="*/ 112552 h 937"/>
                <a:gd name="T12" fmla="*/ 296567 w 676"/>
                <a:gd name="T13" fmla="*/ 13012 h 937"/>
                <a:gd name="T14" fmla="*/ 157830 w 676"/>
                <a:gd name="T15" fmla="*/ 134021 h 937"/>
                <a:gd name="T16" fmla="*/ 159739 w 676"/>
                <a:gd name="T17" fmla="*/ 441098 h 937"/>
                <a:gd name="T18" fmla="*/ 354480 w 676"/>
                <a:gd name="T19" fmla="*/ 493145 h 937"/>
                <a:gd name="T20" fmla="*/ 347480 w 676"/>
                <a:gd name="T21" fmla="*/ 310981 h 937"/>
                <a:gd name="T22" fmla="*/ 224653 w 676"/>
                <a:gd name="T23" fmla="*/ 341558 h 937"/>
                <a:gd name="T24" fmla="*/ 286384 w 676"/>
                <a:gd name="T25" fmla="*/ 427436 h 937"/>
                <a:gd name="T26" fmla="*/ 309295 w 676"/>
                <a:gd name="T27" fmla="*/ 377340 h 937"/>
                <a:gd name="T28" fmla="*/ 283202 w 676"/>
                <a:gd name="T29" fmla="*/ 375389 h 937"/>
                <a:gd name="T30" fmla="*/ 256473 w 676"/>
                <a:gd name="T31" fmla="*/ 361726 h 937"/>
                <a:gd name="T32" fmla="*/ 345571 w 676"/>
                <a:gd name="T33" fmla="*/ 349365 h 937"/>
                <a:gd name="T34" fmla="*/ 365936 w 676"/>
                <a:gd name="T35" fmla="*/ 442399 h 937"/>
                <a:gd name="T36" fmla="*/ 327751 w 676"/>
                <a:gd name="T37" fmla="*/ 475579 h 937"/>
                <a:gd name="T38" fmla="*/ 245018 w 676"/>
                <a:gd name="T39" fmla="*/ 519168 h 937"/>
                <a:gd name="T40" fmla="*/ 194741 w 676"/>
                <a:gd name="T41" fmla="*/ 412472 h 937"/>
                <a:gd name="T42" fmla="*/ 85279 w 676"/>
                <a:gd name="T43" fmla="*/ 282355 h 937"/>
                <a:gd name="T44" fmla="*/ 196014 w 676"/>
                <a:gd name="T45" fmla="*/ 158093 h 937"/>
                <a:gd name="T46" fmla="*/ 285112 w 676"/>
                <a:gd name="T47" fmla="*/ 52047 h 937"/>
                <a:gd name="T48" fmla="*/ 347480 w 676"/>
                <a:gd name="T49" fmla="*/ 122961 h 937"/>
                <a:gd name="T50" fmla="*/ 301022 w 676"/>
                <a:gd name="T51" fmla="*/ 233561 h 937"/>
                <a:gd name="T52" fmla="*/ 268565 w 676"/>
                <a:gd name="T53" fmla="*/ 189971 h 937"/>
                <a:gd name="T54" fmla="*/ 291476 w 676"/>
                <a:gd name="T55" fmla="*/ 188020 h 937"/>
                <a:gd name="T56" fmla="*/ 307386 w 676"/>
                <a:gd name="T57" fmla="*/ 167201 h 937"/>
                <a:gd name="T58" fmla="*/ 204288 w 676"/>
                <a:gd name="T59" fmla="*/ 340908 h 937"/>
                <a:gd name="T60" fmla="*/ 214470 w 676"/>
                <a:gd name="T61" fmla="*/ 228356 h 937"/>
                <a:gd name="T62" fmla="*/ 214470 w 676"/>
                <a:gd name="T63" fmla="*/ 201682 h 937"/>
                <a:gd name="T64" fmla="*/ 204924 w 676"/>
                <a:gd name="T65" fmla="*/ 363678 h 937"/>
                <a:gd name="T66" fmla="*/ 204288 w 676"/>
                <a:gd name="T67" fmla="*/ 340908 h 93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676" h="937">
                  <a:moveTo>
                    <a:pt x="483" y="257"/>
                  </a:moveTo>
                  <a:cubicBezTo>
                    <a:pt x="467" y="226"/>
                    <a:pt x="420" y="219"/>
                    <a:pt x="395" y="235"/>
                  </a:cubicBezTo>
                  <a:cubicBezTo>
                    <a:pt x="361" y="257"/>
                    <a:pt x="350" y="295"/>
                    <a:pt x="355" y="330"/>
                  </a:cubicBezTo>
                  <a:cubicBezTo>
                    <a:pt x="361" y="373"/>
                    <a:pt x="388" y="405"/>
                    <a:pt x="453" y="413"/>
                  </a:cubicBezTo>
                  <a:cubicBezTo>
                    <a:pt x="506" y="417"/>
                    <a:pt x="560" y="402"/>
                    <a:pt x="602" y="355"/>
                  </a:cubicBezTo>
                  <a:cubicBezTo>
                    <a:pt x="641" y="320"/>
                    <a:pt x="662" y="221"/>
                    <a:pt x="599" y="173"/>
                  </a:cubicBezTo>
                  <a:cubicBezTo>
                    <a:pt x="633" y="110"/>
                    <a:pt x="544" y="32"/>
                    <a:pt x="466" y="20"/>
                  </a:cubicBezTo>
                  <a:cubicBezTo>
                    <a:pt x="317" y="0"/>
                    <a:pt x="244" y="91"/>
                    <a:pt x="248" y="206"/>
                  </a:cubicBezTo>
                  <a:cubicBezTo>
                    <a:pt x="0" y="247"/>
                    <a:pt x="14" y="629"/>
                    <a:pt x="251" y="678"/>
                  </a:cubicBezTo>
                  <a:cubicBezTo>
                    <a:pt x="202" y="862"/>
                    <a:pt x="545" y="937"/>
                    <a:pt x="557" y="758"/>
                  </a:cubicBezTo>
                  <a:cubicBezTo>
                    <a:pt x="676" y="719"/>
                    <a:pt x="650" y="516"/>
                    <a:pt x="546" y="478"/>
                  </a:cubicBezTo>
                  <a:cubicBezTo>
                    <a:pt x="468" y="446"/>
                    <a:pt x="372" y="478"/>
                    <a:pt x="353" y="525"/>
                  </a:cubicBezTo>
                  <a:cubicBezTo>
                    <a:pt x="323" y="584"/>
                    <a:pt x="358" y="674"/>
                    <a:pt x="450" y="657"/>
                  </a:cubicBezTo>
                  <a:cubicBezTo>
                    <a:pt x="483" y="650"/>
                    <a:pt x="498" y="610"/>
                    <a:pt x="486" y="580"/>
                  </a:cubicBezTo>
                  <a:cubicBezTo>
                    <a:pt x="475" y="558"/>
                    <a:pt x="441" y="561"/>
                    <a:pt x="445" y="577"/>
                  </a:cubicBezTo>
                  <a:cubicBezTo>
                    <a:pt x="461" y="631"/>
                    <a:pt x="384" y="618"/>
                    <a:pt x="403" y="556"/>
                  </a:cubicBezTo>
                  <a:cubicBezTo>
                    <a:pt x="424" y="504"/>
                    <a:pt x="497" y="501"/>
                    <a:pt x="543" y="537"/>
                  </a:cubicBezTo>
                  <a:cubicBezTo>
                    <a:pt x="588" y="568"/>
                    <a:pt x="593" y="632"/>
                    <a:pt x="575" y="680"/>
                  </a:cubicBezTo>
                  <a:cubicBezTo>
                    <a:pt x="565" y="704"/>
                    <a:pt x="546" y="718"/>
                    <a:pt x="515" y="731"/>
                  </a:cubicBezTo>
                  <a:cubicBezTo>
                    <a:pt x="517" y="795"/>
                    <a:pt x="447" y="818"/>
                    <a:pt x="385" y="798"/>
                  </a:cubicBezTo>
                  <a:cubicBezTo>
                    <a:pt x="309" y="764"/>
                    <a:pt x="293" y="703"/>
                    <a:pt x="306" y="634"/>
                  </a:cubicBezTo>
                  <a:cubicBezTo>
                    <a:pt x="192" y="616"/>
                    <a:pt x="138" y="546"/>
                    <a:pt x="134" y="434"/>
                  </a:cubicBezTo>
                  <a:cubicBezTo>
                    <a:pt x="131" y="329"/>
                    <a:pt x="183" y="261"/>
                    <a:pt x="308" y="243"/>
                  </a:cubicBezTo>
                  <a:cubicBezTo>
                    <a:pt x="291" y="134"/>
                    <a:pt x="333" y="65"/>
                    <a:pt x="448" y="80"/>
                  </a:cubicBezTo>
                  <a:cubicBezTo>
                    <a:pt x="505" y="91"/>
                    <a:pt x="557" y="121"/>
                    <a:pt x="546" y="189"/>
                  </a:cubicBezTo>
                  <a:cubicBezTo>
                    <a:pt x="602" y="239"/>
                    <a:pt x="578" y="362"/>
                    <a:pt x="473" y="359"/>
                  </a:cubicBezTo>
                  <a:cubicBezTo>
                    <a:pt x="420" y="361"/>
                    <a:pt x="402" y="320"/>
                    <a:pt x="422" y="292"/>
                  </a:cubicBezTo>
                  <a:cubicBezTo>
                    <a:pt x="427" y="282"/>
                    <a:pt x="442" y="280"/>
                    <a:pt x="458" y="289"/>
                  </a:cubicBezTo>
                  <a:cubicBezTo>
                    <a:pt x="478" y="296"/>
                    <a:pt x="490" y="271"/>
                    <a:pt x="483" y="257"/>
                  </a:cubicBezTo>
                  <a:close/>
                  <a:moveTo>
                    <a:pt x="321" y="524"/>
                  </a:moveTo>
                  <a:cubicBezTo>
                    <a:pt x="235" y="472"/>
                    <a:pt x="246" y="392"/>
                    <a:pt x="337" y="351"/>
                  </a:cubicBezTo>
                  <a:cubicBezTo>
                    <a:pt x="337" y="333"/>
                    <a:pt x="337" y="323"/>
                    <a:pt x="337" y="310"/>
                  </a:cubicBezTo>
                  <a:cubicBezTo>
                    <a:pt x="201" y="347"/>
                    <a:pt x="176" y="516"/>
                    <a:pt x="322" y="559"/>
                  </a:cubicBezTo>
                  <a:cubicBezTo>
                    <a:pt x="322" y="541"/>
                    <a:pt x="322" y="536"/>
                    <a:pt x="321" y="5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" name="Freeform 6"/>
            <p:cNvSpPr>
              <a:spLocks noEditPoints="1"/>
            </p:cNvSpPr>
            <p:nvPr/>
          </p:nvSpPr>
          <p:spPr bwMode="auto">
            <a:xfrm>
              <a:off x="7092280" y="3192048"/>
              <a:ext cx="322533" cy="720080"/>
            </a:xfrm>
            <a:custGeom>
              <a:avLst/>
              <a:gdLst>
                <a:gd name="T0" fmla="*/ 122827 w 676"/>
                <a:gd name="T1" fmla="*/ 167201 h 937"/>
                <a:gd name="T2" fmla="*/ 178831 w 676"/>
                <a:gd name="T3" fmla="*/ 152888 h 937"/>
                <a:gd name="T4" fmla="*/ 204287 w 676"/>
                <a:gd name="T5" fmla="*/ 214694 h 937"/>
                <a:gd name="T6" fmla="*/ 141919 w 676"/>
                <a:gd name="T7" fmla="*/ 268692 h 937"/>
                <a:gd name="T8" fmla="*/ 47094 w 676"/>
                <a:gd name="T9" fmla="*/ 230958 h 937"/>
                <a:gd name="T10" fmla="*/ 49640 w 676"/>
                <a:gd name="T11" fmla="*/ 112552 h 937"/>
                <a:gd name="T12" fmla="*/ 133646 w 676"/>
                <a:gd name="T13" fmla="*/ 13012 h 937"/>
                <a:gd name="T14" fmla="*/ 272383 w 676"/>
                <a:gd name="T15" fmla="*/ 134021 h 937"/>
                <a:gd name="T16" fmla="*/ 270474 w 676"/>
                <a:gd name="T17" fmla="*/ 441098 h 937"/>
                <a:gd name="T18" fmla="*/ 75733 w 676"/>
                <a:gd name="T19" fmla="*/ 493145 h 937"/>
                <a:gd name="T20" fmla="*/ 83369 w 676"/>
                <a:gd name="T21" fmla="*/ 310981 h 937"/>
                <a:gd name="T22" fmla="*/ 205560 w 676"/>
                <a:gd name="T23" fmla="*/ 341558 h 937"/>
                <a:gd name="T24" fmla="*/ 143828 w 676"/>
                <a:gd name="T25" fmla="*/ 427436 h 937"/>
                <a:gd name="T26" fmla="*/ 120918 w 676"/>
                <a:gd name="T27" fmla="*/ 377340 h 937"/>
                <a:gd name="T28" fmla="*/ 147010 w 676"/>
                <a:gd name="T29" fmla="*/ 375389 h 937"/>
                <a:gd name="T30" fmla="*/ 173739 w 676"/>
                <a:gd name="T31" fmla="*/ 361726 h 937"/>
                <a:gd name="T32" fmla="*/ 84642 w 676"/>
                <a:gd name="T33" fmla="*/ 349365 h 937"/>
                <a:gd name="T34" fmla="*/ 64277 w 676"/>
                <a:gd name="T35" fmla="*/ 442399 h 937"/>
                <a:gd name="T36" fmla="*/ 102462 w 676"/>
                <a:gd name="T37" fmla="*/ 475579 h 937"/>
                <a:gd name="T38" fmla="*/ 185195 w 676"/>
                <a:gd name="T39" fmla="*/ 519168 h 937"/>
                <a:gd name="T40" fmla="*/ 235471 w 676"/>
                <a:gd name="T41" fmla="*/ 412472 h 937"/>
                <a:gd name="T42" fmla="*/ 344933 w 676"/>
                <a:gd name="T43" fmla="*/ 282355 h 937"/>
                <a:gd name="T44" fmla="*/ 234198 w 676"/>
                <a:gd name="T45" fmla="*/ 158093 h 937"/>
                <a:gd name="T46" fmla="*/ 145101 w 676"/>
                <a:gd name="T47" fmla="*/ 52047 h 937"/>
                <a:gd name="T48" fmla="*/ 83369 w 676"/>
                <a:gd name="T49" fmla="*/ 122961 h 937"/>
                <a:gd name="T50" fmla="*/ 129191 w 676"/>
                <a:gd name="T51" fmla="*/ 233561 h 937"/>
                <a:gd name="T52" fmla="*/ 161648 w 676"/>
                <a:gd name="T53" fmla="*/ 189971 h 937"/>
                <a:gd name="T54" fmla="*/ 138737 w 676"/>
                <a:gd name="T55" fmla="*/ 188020 h 937"/>
                <a:gd name="T56" fmla="*/ 122827 w 676"/>
                <a:gd name="T57" fmla="*/ 167201 h 937"/>
                <a:gd name="T58" fmla="*/ 225925 w 676"/>
                <a:gd name="T59" fmla="*/ 340908 h 937"/>
                <a:gd name="T60" fmla="*/ 215742 w 676"/>
                <a:gd name="T61" fmla="*/ 228356 h 937"/>
                <a:gd name="T62" fmla="*/ 215742 w 676"/>
                <a:gd name="T63" fmla="*/ 201682 h 937"/>
                <a:gd name="T64" fmla="*/ 225289 w 676"/>
                <a:gd name="T65" fmla="*/ 363678 h 937"/>
                <a:gd name="T66" fmla="*/ 225925 w 676"/>
                <a:gd name="T67" fmla="*/ 340908 h 93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676" h="937">
                  <a:moveTo>
                    <a:pt x="193" y="257"/>
                  </a:moveTo>
                  <a:cubicBezTo>
                    <a:pt x="209" y="226"/>
                    <a:pt x="256" y="219"/>
                    <a:pt x="281" y="235"/>
                  </a:cubicBezTo>
                  <a:cubicBezTo>
                    <a:pt x="315" y="257"/>
                    <a:pt x="326" y="295"/>
                    <a:pt x="321" y="330"/>
                  </a:cubicBezTo>
                  <a:cubicBezTo>
                    <a:pt x="315" y="373"/>
                    <a:pt x="288" y="405"/>
                    <a:pt x="223" y="413"/>
                  </a:cubicBezTo>
                  <a:cubicBezTo>
                    <a:pt x="170" y="417"/>
                    <a:pt x="116" y="402"/>
                    <a:pt x="74" y="355"/>
                  </a:cubicBezTo>
                  <a:cubicBezTo>
                    <a:pt x="35" y="320"/>
                    <a:pt x="14" y="221"/>
                    <a:pt x="78" y="173"/>
                  </a:cubicBezTo>
                  <a:cubicBezTo>
                    <a:pt x="43" y="110"/>
                    <a:pt x="132" y="32"/>
                    <a:pt x="210" y="20"/>
                  </a:cubicBezTo>
                  <a:cubicBezTo>
                    <a:pt x="359" y="0"/>
                    <a:pt x="432" y="91"/>
                    <a:pt x="428" y="206"/>
                  </a:cubicBezTo>
                  <a:cubicBezTo>
                    <a:pt x="676" y="247"/>
                    <a:pt x="662" y="629"/>
                    <a:pt x="425" y="678"/>
                  </a:cubicBezTo>
                  <a:cubicBezTo>
                    <a:pt x="474" y="862"/>
                    <a:pt x="131" y="937"/>
                    <a:pt x="119" y="758"/>
                  </a:cubicBezTo>
                  <a:cubicBezTo>
                    <a:pt x="0" y="719"/>
                    <a:pt x="27" y="516"/>
                    <a:pt x="131" y="478"/>
                  </a:cubicBezTo>
                  <a:cubicBezTo>
                    <a:pt x="208" y="446"/>
                    <a:pt x="304" y="478"/>
                    <a:pt x="323" y="525"/>
                  </a:cubicBezTo>
                  <a:cubicBezTo>
                    <a:pt x="353" y="584"/>
                    <a:pt x="318" y="674"/>
                    <a:pt x="226" y="657"/>
                  </a:cubicBezTo>
                  <a:cubicBezTo>
                    <a:pt x="193" y="650"/>
                    <a:pt x="178" y="610"/>
                    <a:pt x="190" y="580"/>
                  </a:cubicBezTo>
                  <a:cubicBezTo>
                    <a:pt x="201" y="558"/>
                    <a:pt x="235" y="561"/>
                    <a:pt x="231" y="577"/>
                  </a:cubicBezTo>
                  <a:cubicBezTo>
                    <a:pt x="215" y="631"/>
                    <a:pt x="292" y="618"/>
                    <a:pt x="273" y="556"/>
                  </a:cubicBezTo>
                  <a:cubicBezTo>
                    <a:pt x="252" y="504"/>
                    <a:pt x="179" y="501"/>
                    <a:pt x="133" y="537"/>
                  </a:cubicBezTo>
                  <a:cubicBezTo>
                    <a:pt x="89" y="568"/>
                    <a:pt x="83" y="632"/>
                    <a:pt x="101" y="680"/>
                  </a:cubicBezTo>
                  <a:cubicBezTo>
                    <a:pt x="112" y="704"/>
                    <a:pt x="130" y="718"/>
                    <a:pt x="161" y="731"/>
                  </a:cubicBezTo>
                  <a:cubicBezTo>
                    <a:pt x="159" y="795"/>
                    <a:pt x="229" y="818"/>
                    <a:pt x="291" y="798"/>
                  </a:cubicBezTo>
                  <a:cubicBezTo>
                    <a:pt x="368" y="764"/>
                    <a:pt x="383" y="703"/>
                    <a:pt x="370" y="634"/>
                  </a:cubicBezTo>
                  <a:cubicBezTo>
                    <a:pt x="484" y="616"/>
                    <a:pt x="538" y="546"/>
                    <a:pt x="542" y="434"/>
                  </a:cubicBezTo>
                  <a:cubicBezTo>
                    <a:pt x="545" y="329"/>
                    <a:pt x="493" y="261"/>
                    <a:pt x="368" y="243"/>
                  </a:cubicBezTo>
                  <a:cubicBezTo>
                    <a:pt x="386" y="134"/>
                    <a:pt x="343" y="65"/>
                    <a:pt x="228" y="80"/>
                  </a:cubicBezTo>
                  <a:cubicBezTo>
                    <a:pt x="172" y="91"/>
                    <a:pt x="119" y="121"/>
                    <a:pt x="131" y="189"/>
                  </a:cubicBezTo>
                  <a:cubicBezTo>
                    <a:pt x="74" y="239"/>
                    <a:pt x="98" y="362"/>
                    <a:pt x="203" y="359"/>
                  </a:cubicBezTo>
                  <a:cubicBezTo>
                    <a:pt x="256" y="361"/>
                    <a:pt x="274" y="320"/>
                    <a:pt x="254" y="292"/>
                  </a:cubicBezTo>
                  <a:cubicBezTo>
                    <a:pt x="249" y="282"/>
                    <a:pt x="234" y="280"/>
                    <a:pt x="218" y="289"/>
                  </a:cubicBezTo>
                  <a:cubicBezTo>
                    <a:pt x="198" y="296"/>
                    <a:pt x="186" y="271"/>
                    <a:pt x="193" y="257"/>
                  </a:cubicBezTo>
                  <a:close/>
                  <a:moveTo>
                    <a:pt x="355" y="524"/>
                  </a:moveTo>
                  <a:cubicBezTo>
                    <a:pt x="441" y="472"/>
                    <a:pt x="430" y="392"/>
                    <a:pt x="339" y="351"/>
                  </a:cubicBezTo>
                  <a:cubicBezTo>
                    <a:pt x="339" y="333"/>
                    <a:pt x="339" y="323"/>
                    <a:pt x="339" y="310"/>
                  </a:cubicBezTo>
                  <a:cubicBezTo>
                    <a:pt x="475" y="347"/>
                    <a:pt x="500" y="516"/>
                    <a:pt x="354" y="559"/>
                  </a:cubicBezTo>
                  <a:cubicBezTo>
                    <a:pt x="354" y="541"/>
                    <a:pt x="354" y="536"/>
                    <a:pt x="355" y="5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" name="Freeform 7"/>
            <p:cNvSpPr>
              <a:spLocks noEditPoints="1"/>
            </p:cNvSpPr>
            <p:nvPr/>
          </p:nvSpPr>
          <p:spPr bwMode="auto">
            <a:xfrm>
              <a:off x="1513816" y="4035216"/>
              <a:ext cx="322534" cy="749316"/>
            </a:xfrm>
            <a:custGeom>
              <a:avLst/>
              <a:gdLst>
                <a:gd name="T0" fmla="*/ 307386 w 676"/>
                <a:gd name="T1" fmla="*/ 167201 h 937"/>
                <a:gd name="T2" fmla="*/ 251382 w 676"/>
                <a:gd name="T3" fmla="*/ 152888 h 937"/>
                <a:gd name="T4" fmla="*/ 225925 w 676"/>
                <a:gd name="T5" fmla="*/ 214694 h 937"/>
                <a:gd name="T6" fmla="*/ 288294 w 676"/>
                <a:gd name="T7" fmla="*/ 268692 h 937"/>
                <a:gd name="T8" fmla="*/ 383119 w 676"/>
                <a:gd name="T9" fmla="*/ 230958 h 937"/>
                <a:gd name="T10" fmla="*/ 381209 w 676"/>
                <a:gd name="T11" fmla="*/ 112552 h 937"/>
                <a:gd name="T12" fmla="*/ 296567 w 676"/>
                <a:gd name="T13" fmla="*/ 13012 h 937"/>
                <a:gd name="T14" fmla="*/ 157830 w 676"/>
                <a:gd name="T15" fmla="*/ 134021 h 937"/>
                <a:gd name="T16" fmla="*/ 159739 w 676"/>
                <a:gd name="T17" fmla="*/ 441098 h 937"/>
                <a:gd name="T18" fmla="*/ 354480 w 676"/>
                <a:gd name="T19" fmla="*/ 493145 h 937"/>
                <a:gd name="T20" fmla="*/ 347480 w 676"/>
                <a:gd name="T21" fmla="*/ 310981 h 937"/>
                <a:gd name="T22" fmla="*/ 224653 w 676"/>
                <a:gd name="T23" fmla="*/ 341558 h 937"/>
                <a:gd name="T24" fmla="*/ 286384 w 676"/>
                <a:gd name="T25" fmla="*/ 427436 h 937"/>
                <a:gd name="T26" fmla="*/ 309295 w 676"/>
                <a:gd name="T27" fmla="*/ 377340 h 937"/>
                <a:gd name="T28" fmla="*/ 283202 w 676"/>
                <a:gd name="T29" fmla="*/ 375389 h 937"/>
                <a:gd name="T30" fmla="*/ 256473 w 676"/>
                <a:gd name="T31" fmla="*/ 361726 h 937"/>
                <a:gd name="T32" fmla="*/ 345571 w 676"/>
                <a:gd name="T33" fmla="*/ 349365 h 937"/>
                <a:gd name="T34" fmla="*/ 365936 w 676"/>
                <a:gd name="T35" fmla="*/ 442399 h 937"/>
                <a:gd name="T36" fmla="*/ 327751 w 676"/>
                <a:gd name="T37" fmla="*/ 475579 h 937"/>
                <a:gd name="T38" fmla="*/ 245018 w 676"/>
                <a:gd name="T39" fmla="*/ 519168 h 937"/>
                <a:gd name="T40" fmla="*/ 194741 w 676"/>
                <a:gd name="T41" fmla="*/ 412472 h 937"/>
                <a:gd name="T42" fmla="*/ 85279 w 676"/>
                <a:gd name="T43" fmla="*/ 282355 h 937"/>
                <a:gd name="T44" fmla="*/ 196014 w 676"/>
                <a:gd name="T45" fmla="*/ 158093 h 937"/>
                <a:gd name="T46" fmla="*/ 285112 w 676"/>
                <a:gd name="T47" fmla="*/ 52047 h 937"/>
                <a:gd name="T48" fmla="*/ 347480 w 676"/>
                <a:gd name="T49" fmla="*/ 122961 h 937"/>
                <a:gd name="T50" fmla="*/ 301022 w 676"/>
                <a:gd name="T51" fmla="*/ 233561 h 937"/>
                <a:gd name="T52" fmla="*/ 268565 w 676"/>
                <a:gd name="T53" fmla="*/ 189971 h 937"/>
                <a:gd name="T54" fmla="*/ 291476 w 676"/>
                <a:gd name="T55" fmla="*/ 188020 h 937"/>
                <a:gd name="T56" fmla="*/ 307386 w 676"/>
                <a:gd name="T57" fmla="*/ 167201 h 937"/>
                <a:gd name="T58" fmla="*/ 204288 w 676"/>
                <a:gd name="T59" fmla="*/ 340908 h 937"/>
                <a:gd name="T60" fmla="*/ 214470 w 676"/>
                <a:gd name="T61" fmla="*/ 228356 h 937"/>
                <a:gd name="T62" fmla="*/ 214470 w 676"/>
                <a:gd name="T63" fmla="*/ 201682 h 937"/>
                <a:gd name="T64" fmla="*/ 204924 w 676"/>
                <a:gd name="T65" fmla="*/ 363678 h 937"/>
                <a:gd name="T66" fmla="*/ 204288 w 676"/>
                <a:gd name="T67" fmla="*/ 340908 h 93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676" h="937">
                  <a:moveTo>
                    <a:pt x="483" y="257"/>
                  </a:moveTo>
                  <a:cubicBezTo>
                    <a:pt x="467" y="226"/>
                    <a:pt x="420" y="219"/>
                    <a:pt x="395" y="235"/>
                  </a:cubicBezTo>
                  <a:cubicBezTo>
                    <a:pt x="361" y="257"/>
                    <a:pt x="350" y="295"/>
                    <a:pt x="355" y="330"/>
                  </a:cubicBezTo>
                  <a:cubicBezTo>
                    <a:pt x="361" y="373"/>
                    <a:pt x="388" y="405"/>
                    <a:pt x="453" y="413"/>
                  </a:cubicBezTo>
                  <a:cubicBezTo>
                    <a:pt x="506" y="417"/>
                    <a:pt x="560" y="402"/>
                    <a:pt x="602" y="355"/>
                  </a:cubicBezTo>
                  <a:cubicBezTo>
                    <a:pt x="641" y="320"/>
                    <a:pt x="662" y="221"/>
                    <a:pt x="599" y="173"/>
                  </a:cubicBezTo>
                  <a:cubicBezTo>
                    <a:pt x="633" y="110"/>
                    <a:pt x="544" y="32"/>
                    <a:pt x="466" y="20"/>
                  </a:cubicBezTo>
                  <a:cubicBezTo>
                    <a:pt x="317" y="0"/>
                    <a:pt x="244" y="91"/>
                    <a:pt x="248" y="206"/>
                  </a:cubicBezTo>
                  <a:cubicBezTo>
                    <a:pt x="0" y="247"/>
                    <a:pt x="14" y="629"/>
                    <a:pt x="251" y="678"/>
                  </a:cubicBezTo>
                  <a:cubicBezTo>
                    <a:pt x="202" y="862"/>
                    <a:pt x="545" y="937"/>
                    <a:pt x="557" y="758"/>
                  </a:cubicBezTo>
                  <a:cubicBezTo>
                    <a:pt x="676" y="719"/>
                    <a:pt x="650" y="516"/>
                    <a:pt x="546" y="478"/>
                  </a:cubicBezTo>
                  <a:cubicBezTo>
                    <a:pt x="468" y="446"/>
                    <a:pt x="372" y="478"/>
                    <a:pt x="353" y="525"/>
                  </a:cubicBezTo>
                  <a:cubicBezTo>
                    <a:pt x="323" y="584"/>
                    <a:pt x="358" y="674"/>
                    <a:pt x="450" y="657"/>
                  </a:cubicBezTo>
                  <a:cubicBezTo>
                    <a:pt x="483" y="650"/>
                    <a:pt x="498" y="610"/>
                    <a:pt x="486" y="580"/>
                  </a:cubicBezTo>
                  <a:cubicBezTo>
                    <a:pt x="475" y="558"/>
                    <a:pt x="441" y="561"/>
                    <a:pt x="445" y="577"/>
                  </a:cubicBezTo>
                  <a:cubicBezTo>
                    <a:pt x="461" y="631"/>
                    <a:pt x="384" y="618"/>
                    <a:pt x="403" y="556"/>
                  </a:cubicBezTo>
                  <a:cubicBezTo>
                    <a:pt x="424" y="504"/>
                    <a:pt x="497" y="501"/>
                    <a:pt x="543" y="537"/>
                  </a:cubicBezTo>
                  <a:cubicBezTo>
                    <a:pt x="588" y="568"/>
                    <a:pt x="593" y="632"/>
                    <a:pt x="575" y="680"/>
                  </a:cubicBezTo>
                  <a:cubicBezTo>
                    <a:pt x="565" y="704"/>
                    <a:pt x="546" y="718"/>
                    <a:pt x="515" y="731"/>
                  </a:cubicBezTo>
                  <a:cubicBezTo>
                    <a:pt x="517" y="795"/>
                    <a:pt x="447" y="818"/>
                    <a:pt x="385" y="798"/>
                  </a:cubicBezTo>
                  <a:cubicBezTo>
                    <a:pt x="309" y="764"/>
                    <a:pt x="293" y="703"/>
                    <a:pt x="306" y="634"/>
                  </a:cubicBezTo>
                  <a:cubicBezTo>
                    <a:pt x="192" y="616"/>
                    <a:pt x="138" y="546"/>
                    <a:pt x="134" y="434"/>
                  </a:cubicBezTo>
                  <a:cubicBezTo>
                    <a:pt x="131" y="329"/>
                    <a:pt x="183" y="261"/>
                    <a:pt x="308" y="243"/>
                  </a:cubicBezTo>
                  <a:cubicBezTo>
                    <a:pt x="291" y="134"/>
                    <a:pt x="333" y="65"/>
                    <a:pt x="448" y="80"/>
                  </a:cubicBezTo>
                  <a:cubicBezTo>
                    <a:pt x="505" y="91"/>
                    <a:pt x="557" y="121"/>
                    <a:pt x="546" y="189"/>
                  </a:cubicBezTo>
                  <a:cubicBezTo>
                    <a:pt x="602" y="239"/>
                    <a:pt x="578" y="362"/>
                    <a:pt x="473" y="359"/>
                  </a:cubicBezTo>
                  <a:cubicBezTo>
                    <a:pt x="420" y="361"/>
                    <a:pt x="402" y="320"/>
                    <a:pt x="422" y="292"/>
                  </a:cubicBezTo>
                  <a:cubicBezTo>
                    <a:pt x="427" y="282"/>
                    <a:pt x="442" y="280"/>
                    <a:pt x="458" y="289"/>
                  </a:cubicBezTo>
                  <a:cubicBezTo>
                    <a:pt x="478" y="296"/>
                    <a:pt x="490" y="271"/>
                    <a:pt x="483" y="257"/>
                  </a:cubicBezTo>
                  <a:close/>
                  <a:moveTo>
                    <a:pt x="321" y="524"/>
                  </a:moveTo>
                  <a:cubicBezTo>
                    <a:pt x="235" y="472"/>
                    <a:pt x="246" y="392"/>
                    <a:pt x="337" y="351"/>
                  </a:cubicBezTo>
                  <a:cubicBezTo>
                    <a:pt x="337" y="333"/>
                    <a:pt x="337" y="323"/>
                    <a:pt x="337" y="310"/>
                  </a:cubicBezTo>
                  <a:cubicBezTo>
                    <a:pt x="201" y="347"/>
                    <a:pt x="176" y="516"/>
                    <a:pt x="322" y="559"/>
                  </a:cubicBezTo>
                  <a:cubicBezTo>
                    <a:pt x="322" y="541"/>
                    <a:pt x="322" y="536"/>
                    <a:pt x="321" y="5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9" name="Freeform 8"/>
            <p:cNvSpPr>
              <a:spLocks noEditPoints="1"/>
            </p:cNvSpPr>
            <p:nvPr/>
          </p:nvSpPr>
          <p:spPr bwMode="auto">
            <a:xfrm>
              <a:off x="7092280" y="4043524"/>
              <a:ext cx="322533" cy="720080"/>
            </a:xfrm>
            <a:custGeom>
              <a:avLst/>
              <a:gdLst>
                <a:gd name="T0" fmla="*/ 122827 w 676"/>
                <a:gd name="T1" fmla="*/ 167201 h 937"/>
                <a:gd name="T2" fmla="*/ 178831 w 676"/>
                <a:gd name="T3" fmla="*/ 152888 h 937"/>
                <a:gd name="T4" fmla="*/ 204287 w 676"/>
                <a:gd name="T5" fmla="*/ 214694 h 937"/>
                <a:gd name="T6" fmla="*/ 141919 w 676"/>
                <a:gd name="T7" fmla="*/ 268692 h 937"/>
                <a:gd name="T8" fmla="*/ 47094 w 676"/>
                <a:gd name="T9" fmla="*/ 230958 h 937"/>
                <a:gd name="T10" fmla="*/ 49640 w 676"/>
                <a:gd name="T11" fmla="*/ 112552 h 937"/>
                <a:gd name="T12" fmla="*/ 133646 w 676"/>
                <a:gd name="T13" fmla="*/ 13012 h 937"/>
                <a:gd name="T14" fmla="*/ 272383 w 676"/>
                <a:gd name="T15" fmla="*/ 134021 h 937"/>
                <a:gd name="T16" fmla="*/ 270474 w 676"/>
                <a:gd name="T17" fmla="*/ 441098 h 937"/>
                <a:gd name="T18" fmla="*/ 75733 w 676"/>
                <a:gd name="T19" fmla="*/ 493145 h 937"/>
                <a:gd name="T20" fmla="*/ 83369 w 676"/>
                <a:gd name="T21" fmla="*/ 310981 h 937"/>
                <a:gd name="T22" fmla="*/ 205560 w 676"/>
                <a:gd name="T23" fmla="*/ 341558 h 937"/>
                <a:gd name="T24" fmla="*/ 143828 w 676"/>
                <a:gd name="T25" fmla="*/ 427436 h 937"/>
                <a:gd name="T26" fmla="*/ 120918 w 676"/>
                <a:gd name="T27" fmla="*/ 377340 h 937"/>
                <a:gd name="T28" fmla="*/ 147010 w 676"/>
                <a:gd name="T29" fmla="*/ 375389 h 937"/>
                <a:gd name="T30" fmla="*/ 173739 w 676"/>
                <a:gd name="T31" fmla="*/ 361726 h 937"/>
                <a:gd name="T32" fmla="*/ 84642 w 676"/>
                <a:gd name="T33" fmla="*/ 349365 h 937"/>
                <a:gd name="T34" fmla="*/ 64277 w 676"/>
                <a:gd name="T35" fmla="*/ 442399 h 937"/>
                <a:gd name="T36" fmla="*/ 102462 w 676"/>
                <a:gd name="T37" fmla="*/ 475579 h 937"/>
                <a:gd name="T38" fmla="*/ 185195 w 676"/>
                <a:gd name="T39" fmla="*/ 519168 h 937"/>
                <a:gd name="T40" fmla="*/ 235471 w 676"/>
                <a:gd name="T41" fmla="*/ 412472 h 937"/>
                <a:gd name="T42" fmla="*/ 344933 w 676"/>
                <a:gd name="T43" fmla="*/ 282355 h 937"/>
                <a:gd name="T44" fmla="*/ 234198 w 676"/>
                <a:gd name="T45" fmla="*/ 158093 h 937"/>
                <a:gd name="T46" fmla="*/ 145101 w 676"/>
                <a:gd name="T47" fmla="*/ 52047 h 937"/>
                <a:gd name="T48" fmla="*/ 83369 w 676"/>
                <a:gd name="T49" fmla="*/ 122961 h 937"/>
                <a:gd name="T50" fmla="*/ 129191 w 676"/>
                <a:gd name="T51" fmla="*/ 233561 h 937"/>
                <a:gd name="T52" fmla="*/ 161648 w 676"/>
                <a:gd name="T53" fmla="*/ 189971 h 937"/>
                <a:gd name="T54" fmla="*/ 138737 w 676"/>
                <a:gd name="T55" fmla="*/ 188020 h 937"/>
                <a:gd name="T56" fmla="*/ 122827 w 676"/>
                <a:gd name="T57" fmla="*/ 167201 h 937"/>
                <a:gd name="T58" fmla="*/ 225925 w 676"/>
                <a:gd name="T59" fmla="*/ 340908 h 937"/>
                <a:gd name="T60" fmla="*/ 215742 w 676"/>
                <a:gd name="T61" fmla="*/ 228356 h 937"/>
                <a:gd name="T62" fmla="*/ 215742 w 676"/>
                <a:gd name="T63" fmla="*/ 201682 h 937"/>
                <a:gd name="T64" fmla="*/ 225289 w 676"/>
                <a:gd name="T65" fmla="*/ 363678 h 937"/>
                <a:gd name="T66" fmla="*/ 225925 w 676"/>
                <a:gd name="T67" fmla="*/ 340908 h 93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676" h="937">
                  <a:moveTo>
                    <a:pt x="193" y="257"/>
                  </a:moveTo>
                  <a:cubicBezTo>
                    <a:pt x="209" y="226"/>
                    <a:pt x="256" y="219"/>
                    <a:pt x="281" y="235"/>
                  </a:cubicBezTo>
                  <a:cubicBezTo>
                    <a:pt x="315" y="257"/>
                    <a:pt x="326" y="295"/>
                    <a:pt x="321" y="330"/>
                  </a:cubicBezTo>
                  <a:cubicBezTo>
                    <a:pt x="315" y="373"/>
                    <a:pt x="288" y="405"/>
                    <a:pt x="223" y="413"/>
                  </a:cubicBezTo>
                  <a:cubicBezTo>
                    <a:pt x="170" y="417"/>
                    <a:pt x="116" y="402"/>
                    <a:pt x="74" y="355"/>
                  </a:cubicBezTo>
                  <a:cubicBezTo>
                    <a:pt x="35" y="320"/>
                    <a:pt x="14" y="221"/>
                    <a:pt x="78" y="173"/>
                  </a:cubicBezTo>
                  <a:cubicBezTo>
                    <a:pt x="43" y="110"/>
                    <a:pt x="132" y="32"/>
                    <a:pt x="210" y="20"/>
                  </a:cubicBezTo>
                  <a:cubicBezTo>
                    <a:pt x="359" y="0"/>
                    <a:pt x="432" y="91"/>
                    <a:pt x="428" y="206"/>
                  </a:cubicBezTo>
                  <a:cubicBezTo>
                    <a:pt x="676" y="247"/>
                    <a:pt x="662" y="629"/>
                    <a:pt x="425" y="678"/>
                  </a:cubicBezTo>
                  <a:cubicBezTo>
                    <a:pt x="474" y="862"/>
                    <a:pt x="131" y="937"/>
                    <a:pt x="119" y="758"/>
                  </a:cubicBezTo>
                  <a:cubicBezTo>
                    <a:pt x="0" y="719"/>
                    <a:pt x="27" y="516"/>
                    <a:pt x="131" y="478"/>
                  </a:cubicBezTo>
                  <a:cubicBezTo>
                    <a:pt x="208" y="446"/>
                    <a:pt x="304" y="478"/>
                    <a:pt x="323" y="525"/>
                  </a:cubicBezTo>
                  <a:cubicBezTo>
                    <a:pt x="353" y="584"/>
                    <a:pt x="318" y="674"/>
                    <a:pt x="226" y="657"/>
                  </a:cubicBezTo>
                  <a:cubicBezTo>
                    <a:pt x="193" y="650"/>
                    <a:pt x="178" y="610"/>
                    <a:pt x="190" y="580"/>
                  </a:cubicBezTo>
                  <a:cubicBezTo>
                    <a:pt x="201" y="558"/>
                    <a:pt x="235" y="561"/>
                    <a:pt x="231" y="577"/>
                  </a:cubicBezTo>
                  <a:cubicBezTo>
                    <a:pt x="215" y="631"/>
                    <a:pt x="292" y="618"/>
                    <a:pt x="273" y="556"/>
                  </a:cubicBezTo>
                  <a:cubicBezTo>
                    <a:pt x="252" y="504"/>
                    <a:pt x="179" y="501"/>
                    <a:pt x="133" y="537"/>
                  </a:cubicBezTo>
                  <a:cubicBezTo>
                    <a:pt x="89" y="568"/>
                    <a:pt x="83" y="632"/>
                    <a:pt x="101" y="680"/>
                  </a:cubicBezTo>
                  <a:cubicBezTo>
                    <a:pt x="112" y="704"/>
                    <a:pt x="130" y="718"/>
                    <a:pt x="161" y="731"/>
                  </a:cubicBezTo>
                  <a:cubicBezTo>
                    <a:pt x="159" y="795"/>
                    <a:pt x="229" y="818"/>
                    <a:pt x="291" y="798"/>
                  </a:cubicBezTo>
                  <a:cubicBezTo>
                    <a:pt x="368" y="764"/>
                    <a:pt x="383" y="703"/>
                    <a:pt x="370" y="634"/>
                  </a:cubicBezTo>
                  <a:cubicBezTo>
                    <a:pt x="484" y="616"/>
                    <a:pt x="538" y="546"/>
                    <a:pt x="542" y="434"/>
                  </a:cubicBezTo>
                  <a:cubicBezTo>
                    <a:pt x="545" y="329"/>
                    <a:pt x="493" y="261"/>
                    <a:pt x="368" y="243"/>
                  </a:cubicBezTo>
                  <a:cubicBezTo>
                    <a:pt x="386" y="134"/>
                    <a:pt x="343" y="65"/>
                    <a:pt x="228" y="80"/>
                  </a:cubicBezTo>
                  <a:cubicBezTo>
                    <a:pt x="172" y="91"/>
                    <a:pt x="119" y="121"/>
                    <a:pt x="131" y="189"/>
                  </a:cubicBezTo>
                  <a:cubicBezTo>
                    <a:pt x="74" y="239"/>
                    <a:pt x="98" y="362"/>
                    <a:pt x="203" y="359"/>
                  </a:cubicBezTo>
                  <a:cubicBezTo>
                    <a:pt x="256" y="361"/>
                    <a:pt x="274" y="320"/>
                    <a:pt x="254" y="292"/>
                  </a:cubicBezTo>
                  <a:cubicBezTo>
                    <a:pt x="249" y="282"/>
                    <a:pt x="234" y="280"/>
                    <a:pt x="218" y="289"/>
                  </a:cubicBezTo>
                  <a:cubicBezTo>
                    <a:pt x="198" y="296"/>
                    <a:pt x="186" y="271"/>
                    <a:pt x="193" y="257"/>
                  </a:cubicBezTo>
                  <a:close/>
                  <a:moveTo>
                    <a:pt x="355" y="524"/>
                  </a:moveTo>
                  <a:cubicBezTo>
                    <a:pt x="441" y="472"/>
                    <a:pt x="430" y="392"/>
                    <a:pt x="339" y="351"/>
                  </a:cubicBezTo>
                  <a:cubicBezTo>
                    <a:pt x="339" y="333"/>
                    <a:pt x="339" y="323"/>
                    <a:pt x="339" y="310"/>
                  </a:cubicBezTo>
                  <a:cubicBezTo>
                    <a:pt x="475" y="347"/>
                    <a:pt x="500" y="516"/>
                    <a:pt x="354" y="559"/>
                  </a:cubicBezTo>
                  <a:cubicBezTo>
                    <a:pt x="354" y="541"/>
                    <a:pt x="354" y="536"/>
                    <a:pt x="355" y="5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4768815" y="3440249"/>
            <a:ext cx="242932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dirty="0" err="1"/>
              <a:t>zài</a:t>
            </a:r>
            <a:r>
              <a:rPr lang="en-US" altLang="zh-CN" dirty="0"/>
              <a:t>            </a:t>
            </a:r>
            <a:r>
              <a:rPr lang="en-US" altLang="zh-CN" dirty="0" smtClean="0"/>
              <a:t> </a:t>
            </a:r>
            <a:r>
              <a:rPr lang="en-US" altLang="zh-CN" dirty="0" err="1"/>
              <a:t>jiàn</a:t>
            </a:r>
            <a:r>
              <a:rPr lang="en-US" altLang="zh-CN" dirty="0"/>
              <a:t> </a:t>
            </a:r>
            <a: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5400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见</a:t>
            </a:r>
            <a:endParaRPr lang="en-US" altLang="zh-CN" sz="5400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452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 descr="ChinaMap_lar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513" y="1107649"/>
            <a:ext cx="5560446" cy="470129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" name="Picture 5" descr="中华人民共和国国旗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026" y="1215619"/>
            <a:ext cx="1309420" cy="86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5-Point Star 1"/>
          <p:cNvSpPr/>
          <p:nvPr/>
        </p:nvSpPr>
        <p:spPr bwMode="auto">
          <a:xfrm>
            <a:off x="6562850" y="2849602"/>
            <a:ext cx="107970" cy="107970"/>
          </a:xfrm>
          <a:prstGeom prst="star5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68553" tIns="34277" rIns="68553" bIns="34277" numCol="1" rtlCol="0" anchor="t" anchorCtr="0" compatLnSpc="1">
            <a:prstTxWarp prst="textNoShape">
              <a:avLst/>
            </a:prstTxWarp>
          </a:bodyPr>
          <a:lstStyle/>
          <a:p>
            <a:pPr defTabSz="685526"/>
            <a:endParaRPr lang="en-GB" sz="1349">
              <a:solidFill>
                <a:srgbClr val="FF0000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30" y="4743134"/>
            <a:ext cx="1349473" cy="11160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4" y="3508619"/>
            <a:ext cx="1349473" cy="10840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34"/>
          <a:stretch/>
        </p:blipFill>
        <p:spPr>
          <a:xfrm>
            <a:off x="611564" y="2292545"/>
            <a:ext cx="1349473" cy="10656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24619"/>
          <a:stretch/>
        </p:blipFill>
        <p:spPr>
          <a:xfrm>
            <a:off x="611564" y="999679"/>
            <a:ext cx="1349473" cy="1142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Line 6"/>
          <p:cNvSpPr>
            <a:spLocks noChangeShapeType="1"/>
          </p:cNvSpPr>
          <p:nvPr/>
        </p:nvSpPr>
        <p:spPr bwMode="auto">
          <a:xfrm>
            <a:off x="2514638" y="1574731"/>
            <a:ext cx="0" cy="3428851"/>
          </a:xfrm>
          <a:prstGeom prst="line">
            <a:avLst/>
          </a:prstGeom>
          <a:noFill/>
          <a:ln w="11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3" name="Oval 7"/>
          <p:cNvSpPr>
            <a:spLocks noChangeArrowheads="1"/>
          </p:cNvSpPr>
          <p:nvPr/>
        </p:nvSpPr>
        <p:spPr bwMode="auto">
          <a:xfrm>
            <a:off x="2324212" y="1480708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49" b="1" dirty="0">
                <a:solidFill>
                  <a:srgbClr val="FFFFFF"/>
                </a:solidFill>
              </a:rPr>
              <a:t>1</a:t>
            </a:r>
            <a:endParaRPr lang="zh-CN" altLang="en-US" sz="1649" b="1" dirty="0">
              <a:solidFill>
                <a:srgbClr val="FFFFFF"/>
              </a:solidFill>
            </a:endParaRPr>
          </a:p>
        </p:txBody>
      </p:sp>
      <p:sp>
        <p:nvSpPr>
          <p:cNvPr id="14" name="Oval 12"/>
          <p:cNvSpPr>
            <a:spLocks noChangeArrowheads="1"/>
          </p:cNvSpPr>
          <p:nvPr/>
        </p:nvSpPr>
        <p:spPr bwMode="auto">
          <a:xfrm>
            <a:off x="2324212" y="2542331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49" b="1">
                <a:solidFill>
                  <a:srgbClr val="FFFFFF"/>
                </a:solidFill>
              </a:rPr>
              <a:t>2</a:t>
            </a:r>
            <a:endParaRPr lang="zh-CN" altLang="en-US" sz="1649" b="1">
              <a:solidFill>
                <a:srgbClr val="FFFFFF"/>
              </a:solidFill>
            </a:endParaRPr>
          </a:p>
        </p:txBody>
      </p:sp>
      <p:sp>
        <p:nvSpPr>
          <p:cNvPr id="15" name="Oval 13"/>
          <p:cNvSpPr>
            <a:spLocks noChangeArrowheads="1"/>
          </p:cNvSpPr>
          <p:nvPr/>
        </p:nvSpPr>
        <p:spPr bwMode="auto">
          <a:xfrm>
            <a:off x="2324212" y="3714639"/>
            <a:ext cx="382041" cy="382041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49" b="1">
                <a:solidFill>
                  <a:srgbClr val="FFFFFF"/>
                </a:solidFill>
              </a:rPr>
              <a:t>3</a:t>
            </a:r>
            <a:endParaRPr lang="zh-CN" altLang="en-US" sz="1649" b="1">
              <a:solidFill>
                <a:srgbClr val="FFFFFF"/>
              </a:solidFill>
            </a:endParaRPr>
          </a:p>
        </p:txBody>
      </p:sp>
      <p:sp>
        <p:nvSpPr>
          <p:cNvPr id="16" name="Oval 14"/>
          <p:cNvSpPr>
            <a:spLocks noChangeArrowheads="1"/>
          </p:cNvSpPr>
          <p:nvPr/>
        </p:nvSpPr>
        <p:spPr bwMode="auto">
          <a:xfrm>
            <a:off x="2324212" y="4811966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49" b="1">
                <a:solidFill>
                  <a:srgbClr val="FFFFFF"/>
                </a:solidFill>
              </a:rPr>
              <a:t>4</a:t>
            </a:r>
            <a:endParaRPr lang="zh-CN" altLang="en-US" sz="1649" b="1">
              <a:solidFill>
                <a:srgbClr val="FFFFFF"/>
              </a:solidFill>
            </a:endParaRPr>
          </a:p>
        </p:txBody>
      </p:sp>
      <p:sp>
        <p:nvSpPr>
          <p:cNvPr id="17" name="Oval 15"/>
          <p:cNvSpPr>
            <a:spLocks noChangeArrowheads="1"/>
          </p:cNvSpPr>
          <p:nvPr/>
        </p:nvSpPr>
        <p:spPr bwMode="auto">
          <a:xfrm>
            <a:off x="2451559" y="4396600"/>
            <a:ext cx="128537" cy="128537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18" name="Oval 16"/>
          <p:cNvSpPr>
            <a:spLocks noChangeArrowheads="1"/>
          </p:cNvSpPr>
          <p:nvPr/>
        </p:nvSpPr>
        <p:spPr bwMode="auto">
          <a:xfrm>
            <a:off x="2451559" y="3267138"/>
            <a:ext cx="128537" cy="127347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>
            <a:off x="2451559" y="2163860"/>
            <a:ext cx="128537" cy="127348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552" y="207697"/>
            <a:ext cx="41704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 do you 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know 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about China</a:t>
            </a:r>
            <a:r>
              <a:rPr lang="zh-CN" altLang="en-US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！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3491880" y="6305763"/>
            <a:ext cx="5131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 do you want to know about China</a:t>
            </a:r>
            <a:r>
              <a:rPr lang="zh-CN" altLang="en-US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！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b="1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3616588"/>
      </p:ext>
    </p:extLst>
  </p:cSld>
  <p:clrMapOvr>
    <a:masterClrMapping/>
  </p:clrMapOvr>
  <p:transition spd="slow" advTm="5163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300192" y="724054"/>
            <a:ext cx="2448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en-US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Welcome to Beijing</a:t>
            </a:r>
            <a:endParaRPr lang="en-US" altLang="zh-CN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27584" y="5661248"/>
            <a:ext cx="8748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Travel</a:t>
            </a:r>
          </a:p>
          <a:p>
            <a:r>
              <a:rPr lang="en-US" altLang="zh-CN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Study</a:t>
            </a:r>
          </a:p>
          <a:p>
            <a:r>
              <a:rPr lang="en-US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Job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262" y="1556792"/>
            <a:ext cx="7439161" cy="3769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311924"/>
      </p:ext>
    </p:extLst>
  </p:cSld>
  <p:clrMapOvr>
    <a:masterClrMapping/>
  </p:clrMapOvr>
  <p:transition spd="slow" advTm="5163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2" descr="C:\Documents and Settings\Administrator\桌面\中秋材料\卷轴-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85132"/>
            <a:ext cx="3124763" cy="1893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19489" y="751999"/>
            <a:ext cx="4113626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3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+mj-ea"/>
                <a:ea typeface="+mj-ea"/>
                <a:cs typeface="Times New Roman" panose="02020603050405020304" pitchFamily="18" charset="0"/>
              </a:rPr>
              <a:t>中秋节</a:t>
            </a:r>
            <a:endParaRPr lang="en-US" altLang="zh-CN" sz="32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j-ea"/>
              <a:ea typeface="+mj-ea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altLang="zh-CN" sz="32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Mid-Autumn Festival</a:t>
            </a:r>
            <a:endParaRPr lang="zh-CN" altLang="en-US" sz="32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25327" y="559351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彩云" pitchFamily="2" charset="-122"/>
                <a:ea typeface="华文彩云" pitchFamily="2" charset="-122"/>
              </a:rPr>
              <a:t>mooncake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23" y="3225426"/>
            <a:ext cx="3829125" cy="25527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113" y="646761"/>
            <a:ext cx="3816424" cy="2578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96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35896" y="2420888"/>
            <a:ext cx="2429321" cy="13845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7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见</a:t>
            </a:r>
            <a:endParaRPr lang="en-US" altLang="zh-CN" sz="6597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27158"/>
            <a:ext cx="2592288" cy="2415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6482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4_默认设计模板">
  <a:themeElements>
    <a:clrScheme name="">
      <a:dk1>
        <a:srgbClr val="957F66"/>
      </a:dk1>
      <a:lt1>
        <a:srgbClr val="4D4D4D"/>
      </a:lt1>
      <a:dk2>
        <a:srgbClr val="C4271D"/>
      </a:dk2>
      <a:lt2>
        <a:srgbClr val="DDDDDD"/>
      </a:lt2>
      <a:accent1>
        <a:srgbClr val="000000"/>
      </a:accent1>
      <a:accent2>
        <a:srgbClr val="FFFFFF"/>
      </a:accent2>
      <a:accent3>
        <a:srgbClr val="DEACAB"/>
      </a:accent3>
      <a:accent4>
        <a:srgbClr val="404040"/>
      </a:accent4>
      <a:accent5>
        <a:srgbClr val="AAAAAA"/>
      </a:accent5>
      <a:accent6>
        <a:srgbClr val="E7E7E7"/>
      </a:accent6>
      <a:hlink>
        <a:srgbClr val="B3B3B3"/>
      </a:hlink>
      <a:folHlink>
        <a:srgbClr val="404040"/>
      </a:folHlink>
    </a:clrScheme>
    <a:fontScheme name="4_默认设计模板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4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4ECF8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3">
        <a:dk1>
          <a:srgbClr val="000000"/>
        </a:dk1>
        <a:lt1>
          <a:srgbClr val="FFFFD9"/>
        </a:lt1>
        <a:dk2>
          <a:srgbClr val="2B2E30"/>
        </a:dk2>
        <a:lt2>
          <a:srgbClr val="777777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4C6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5_默认设计模板">
  <a:themeElements>
    <a:clrScheme name="">
      <a:dk1>
        <a:srgbClr val="957F66"/>
      </a:dk1>
      <a:lt1>
        <a:srgbClr val="4D4D4D"/>
      </a:lt1>
      <a:dk2>
        <a:srgbClr val="C4271D"/>
      </a:dk2>
      <a:lt2>
        <a:srgbClr val="DDDDDD"/>
      </a:lt2>
      <a:accent1>
        <a:srgbClr val="000000"/>
      </a:accent1>
      <a:accent2>
        <a:srgbClr val="FFFFFF"/>
      </a:accent2>
      <a:accent3>
        <a:srgbClr val="DEACAB"/>
      </a:accent3>
      <a:accent4>
        <a:srgbClr val="404040"/>
      </a:accent4>
      <a:accent5>
        <a:srgbClr val="AAAAAA"/>
      </a:accent5>
      <a:accent6>
        <a:srgbClr val="E7E7E7"/>
      </a:accent6>
      <a:hlink>
        <a:srgbClr val="B3B3B3"/>
      </a:hlink>
      <a:folHlink>
        <a:srgbClr val="404040"/>
      </a:folHlink>
    </a:clrScheme>
    <a:fontScheme name="5_默认设计模板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5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4ECF8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3">
        <a:dk1>
          <a:srgbClr val="000000"/>
        </a:dk1>
        <a:lt1>
          <a:srgbClr val="FFFFD9"/>
        </a:lt1>
        <a:dk2>
          <a:srgbClr val="2B2E30"/>
        </a:dk2>
        <a:lt2>
          <a:srgbClr val="777777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4C6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</TotalTime>
  <Pages>0</Pages>
  <Words>134</Words>
  <Characters>0</Characters>
  <Application>Microsoft Office PowerPoint</Application>
  <DocSecurity>0</DocSecurity>
  <PresentationFormat>On-screen Show (4:3)</PresentationFormat>
  <Lines>0</Lines>
  <Paragraphs>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仿宋_GB2312</vt:lpstr>
      <vt:lpstr>微软雅黑</vt:lpstr>
      <vt:lpstr>宋体</vt:lpstr>
      <vt:lpstr>华文彩云</vt:lpstr>
      <vt:lpstr>楷体</vt:lpstr>
      <vt:lpstr>Arial</vt:lpstr>
      <vt:lpstr>Calibri</vt:lpstr>
      <vt:lpstr>Times New Roman</vt:lpstr>
      <vt:lpstr>4_默认设计模板</vt:lpstr>
      <vt:lpstr>5_默认设计模板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Zhiqing Guo</cp:lastModifiedBy>
  <cp:revision>34</cp:revision>
  <dcterms:created xsi:type="dcterms:W3CDTF">2013-01-25T01:44:32Z</dcterms:created>
  <dcterms:modified xsi:type="dcterms:W3CDTF">2018-09-24T12:23:23Z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2052-9.1.0.4994</vt:lpwstr>
  </property>
</Properties>
</file>