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2" r:id="rId6"/>
    <p:sldId id="273" r:id="rId7"/>
    <p:sldId id="260" r:id="rId8"/>
    <p:sldId id="261" r:id="rId9"/>
    <p:sldId id="262" r:id="rId10"/>
    <p:sldId id="263" r:id="rId11"/>
    <p:sldId id="266" r:id="rId12"/>
    <p:sldId id="271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1AEB08-3AA3-EC62-C115-92D0D90EC23F}" v="3" dt="2026-07-10T15:19:18.292"/>
    <p1510:client id="{6854AE96-ACD6-3B23-34FD-37FDF38BB007}" v="49" dt="2026-07-11T11:47:43.017"/>
    <p1510:client id="{F6D5D02A-AC72-D6D9-AFEA-248768D3C9E3}" v="30" dt="2026-07-10T14:08:35.4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by Begum (2422428)" userId="S::2422428@student.uwtsd.ac.uk::6b543159-e164-47b6-9041-5697cb2baa93" providerId="AD" clId="Web-{F6D5D02A-AC72-D6D9-AFEA-248768D3C9E3}"/>
    <pc:docChg chg="modSld">
      <pc:chgData name="Ruby Begum (2422428)" userId="S::2422428@student.uwtsd.ac.uk::6b543159-e164-47b6-9041-5697cb2baa93" providerId="AD" clId="Web-{F6D5D02A-AC72-D6D9-AFEA-248768D3C9E3}" dt="2026-07-10T14:08:28.529" v="34"/>
      <pc:docMkLst>
        <pc:docMk/>
      </pc:docMkLst>
      <pc:sldChg chg="addSp delSp modSp mod setBg">
        <pc:chgData name="Ruby Begum (2422428)" userId="S::2422428@student.uwtsd.ac.uk::6b543159-e164-47b6-9041-5697cb2baa93" providerId="AD" clId="Web-{F6D5D02A-AC72-D6D9-AFEA-248768D3C9E3}" dt="2026-07-10T14:04:35.896" v="8"/>
        <pc:sldMkLst>
          <pc:docMk/>
          <pc:sldMk cId="302612257" sldId="260"/>
        </pc:sldMkLst>
        <pc:spChg chg="del mod">
          <ac:chgData name="Ruby Begum (2422428)" userId="S::2422428@student.uwtsd.ac.uk::6b543159-e164-47b6-9041-5697cb2baa93" providerId="AD" clId="Web-{F6D5D02A-AC72-D6D9-AFEA-248768D3C9E3}" dt="2026-07-10T14:04:35.896" v="8"/>
          <ac:spMkLst>
            <pc:docMk/>
            <pc:sldMk cId="302612257" sldId="260"/>
            <ac:spMk id="3" creationId="{C426ED5B-EAA0-4707-8404-415D5E4AF43A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4:21.677" v="7"/>
          <ac:spMkLst>
            <pc:docMk/>
            <pc:sldMk cId="302612257" sldId="260"/>
            <ac:spMk id="5" creationId="{1BB867FF-FC45-48F7-8104-F89BE54909F1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4:21.677" v="7"/>
          <ac:spMkLst>
            <pc:docMk/>
            <pc:sldMk cId="302612257" sldId="260"/>
            <ac:spMk id="6" creationId="{8BB56887-D0D5-4F0C-9E19-7247EB83C8B7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4:21.677" v="7"/>
          <ac:spMkLst>
            <pc:docMk/>
            <pc:sldMk cId="302612257" sldId="260"/>
            <ac:spMk id="7" creationId="{081E4A58-353D-44AE-B2FC-2A74E2E400F7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3:21.144" v="3"/>
          <ac:spMkLst>
            <pc:docMk/>
            <pc:sldMk cId="302612257" sldId="260"/>
            <ac:spMk id="8" creationId="{815925C2-A704-4D47-B1C1-3FCA52512EC1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3:21.144" v="3"/>
          <ac:spMkLst>
            <pc:docMk/>
            <pc:sldMk cId="302612257" sldId="260"/>
            <ac:spMk id="10" creationId="{01D4315C-C23C-4FD3-98DF-08C29E2292A8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2:45.627" v="1"/>
          <ac:spMkLst>
            <pc:docMk/>
            <pc:sldMk cId="302612257" sldId="260"/>
            <ac:spMk id="15" creationId="{DEE2AD96-B495-4E06-9291-B71706F728CB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2:45.627" v="1"/>
          <ac:spMkLst>
            <pc:docMk/>
            <pc:sldMk cId="302612257" sldId="260"/>
            <ac:spMk id="17" creationId="{53CF6D67-C5A8-4ADD-9E8E-1E38CA1D3166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2:45.627" v="1"/>
          <ac:spMkLst>
            <pc:docMk/>
            <pc:sldMk cId="302612257" sldId="260"/>
            <ac:spMk id="19" creationId="{86909FA0-B515-4681-B7A8-FA281D133B94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2:45.627" v="1"/>
          <ac:spMkLst>
            <pc:docMk/>
            <pc:sldMk cId="302612257" sldId="260"/>
            <ac:spMk id="21" creationId="{21C9FE86-FCC3-4A31-AA1C-C882262B7FE7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2:45.627" v="1"/>
          <ac:spMkLst>
            <pc:docMk/>
            <pc:sldMk cId="302612257" sldId="260"/>
            <ac:spMk id="22" creationId="{7D96243B-ECED-4B71-8E06-AE9A285EAD20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2:45.627" v="1"/>
          <ac:spMkLst>
            <pc:docMk/>
            <pc:sldMk cId="302612257" sldId="260"/>
            <ac:spMk id="23" creationId="{A09989E4-EFDC-4A90-A633-E0525FB4139E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4:00.911" v="5"/>
          <ac:spMkLst>
            <pc:docMk/>
            <pc:sldMk cId="302612257" sldId="260"/>
            <ac:spMk id="24" creationId="{389575E1-3389-451A-A5F7-27854C25C599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4:00.911" v="5"/>
          <ac:spMkLst>
            <pc:docMk/>
            <pc:sldMk cId="302612257" sldId="260"/>
            <ac:spMk id="25" creationId="{A53CCC5C-D88E-40FB-B30B-23DCDBD01D37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4:00.911" v="5"/>
          <ac:spMkLst>
            <pc:docMk/>
            <pc:sldMk cId="302612257" sldId="260"/>
            <ac:spMk id="26" creationId="{081E4A58-353D-44AE-B2FC-2A74E2E400F7}"/>
          </ac:spMkLst>
        </pc:spChg>
        <pc:grpChg chg="add del">
          <ac:chgData name="Ruby Begum (2422428)" userId="S::2422428@student.uwtsd.ac.uk::6b543159-e164-47b6-9041-5697cb2baa93" providerId="AD" clId="Web-{F6D5D02A-AC72-D6D9-AFEA-248768D3C9E3}" dt="2026-07-10T14:03:21.144" v="3"/>
          <ac:grpSpMkLst>
            <pc:docMk/>
            <pc:sldMk cId="302612257" sldId="260"/>
            <ac:grpSpMk id="12" creationId="{5E6B47BC-43FD-4C91-8BFF-B41B99A8A39E}"/>
          </ac:grpSpMkLst>
        </pc:grpChg>
        <pc:grpChg chg="add del">
          <ac:chgData name="Ruby Begum (2422428)" userId="S::2422428@student.uwtsd.ac.uk::6b543159-e164-47b6-9041-5697cb2baa93" providerId="AD" clId="Web-{F6D5D02A-AC72-D6D9-AFEA-248768D3C9E3}" dt="2026-07-10T14:03:21.144" v="3"/>
          <ac:grpSpMkLst>
            <pc:docMk/>
            <pc:sldMk cId="302612257" sldId="260"/>
            <ac:grpSpMk id="16" creationId="{43F5E015-E085-4624-B431-B42414448684}"/>
          </ac:grpSpMkLst>
        </pc:grpChg>
        <pc:graphicFrameChg chg="add">
          <ac:chgData name="Ruby Begum (2422428)" userId="S::2422428@student.uwtsd.ac.uk::6b543159-e164-47b6-9041-5697cb2baa93" providerId="AD" clId="Web-{F6D5D02A-AC72-D6D9-AFEA-248768D3C9E3}" dt="2026-07-10T14:04:35.896" v="8"/>
          <ac:graphicFrameMkLst>
            <pc:docMk/>
            <pc:sldMk cId="302612257" sldId="260"/>
            <ac:graphicFrameMk id="9" creationId="{33C26A1F-E123-936E-8139-FD665DE32A59}"/>
          </ac:graphicFrameMkLst>
        </pc:graphicFrameChg>
      </pc:sldChg>
      <pc:sldChg chg="addSp delSp modSp mod setBg">
        <pc:chgData name="Ruby Begum (2422428)" userId="S::2422428@student.uwtsd.ac.uk::6b543159-e164-47b6-9041-5697cb2baa93" providerId="AD" clId="Web-{F6D5D02A-AC72-D6D9-AFEA-248768D3C9E3}" dt="2026-07-10T14:06:00.868" v="18" actId="14100"/>
        <pc:sldMkLst>
          <pc:docMk/>
          <pc:sldMk cId="1973500868" sldId="266"/>
        </pc:sldMkLst>
        <pc:spChg chg="del">
          <ac:chgData name="Ruby Begum (2422428)" userId="S::2422428@student.uwtsd.ac.uk::6b543159-e164-47b6-9041-5697cb2baa93" providerId="AD" clId="Web-{F6D5D02A-AC72-D6D9-AFEA-248768D3C9E3}" dt="2026-07-10T14:05:08.538" v="9"/>
          <ac:spMkLst>
            <pc:docMk/>
            <pc:sldMk cId="1973500868" sldId="266"/>
            <ac:spMk id="3" creationId="{95D64371-7FE7-19AD-B93B-6734D73AAAA6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35.289" v="13"/>
          <ac:spMkLst>
            <pc:docMk/>
            <pc:sldMk cId="1973500868" sldId="266"/>
            <ac:spMk id="9" creationId="{BACC6370-2D7E-4714-9D71-7542949D7D5D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35.289" v="13"/>
          <ac:spMkLst>
            <pc:docMk/>
            <pc:sldMk cId="1973500868" sldId="266"/>
            <ac:spMk id="11" creationId="{F68B3F68-107C-434F-AA38-110D5EA91B85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35.289" v="13"/>
          <ac:spMkLst>
            <pc:docMk/>
            <pc:sldMk cId="1973500868" sldId="266"/>
            <ac:spMk id="13" creationId="{AAD0DBB9-1A4B-4391-81D4-CB19F9AB918A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35.289" v="13"/>
          <ac:spMkLst>
            <pc:docMk/>
            <pc:sldMk cId="1973500868" sldId="266"/>
            <ac:spMk id="15" creationId="{063BBA22-50EA-4C4D-BE05-F1CE4E63AA56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7"/>
          <ac:spMkLst>
            <pc:docMk/>
            <pc:sldMk cId="1973500868" sldId="266"/>
            <ac:spMk id="20" creationId="{F3060C83-F051-4F0E-ABAD-AA0DFC48B218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7"/>
          <ac:spMkLst>
            <pc:docMk/>
            <pc:sldMk cId="1973500868" sldId="266"/>
            <ac:spMk id="22" creationId="{83C98ABE-055B-441F-B07E-44F97F083C39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7"/>
          <ac:spMkLst>
            <pc:docMk/>
            <pc:sldMk cId="1973500868" sldId="266"/>
            <ac:spMk id="24" creationId="{29FDB030-9B49-4CED-8CCD-4D99382388AC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7"/>
          <ac:spMkLst>
            <pc:docMk/>
            <pc:sldMk cId="1973500868" sldId="266"/>
            <ac:spMk id="26" creationId="{3783CA14-24A1-485C-8B30-D6A5D87987AD}"/>
          </ac:spMkLst>
        </pc:spChg>
        <pc:spChg chg="del">
          <ac:chgData name="Ruby Begum (2422428)" userId="S::2422428@student.uwtsd.ac.uk::6b543159-e164-47b6-9041-5697cb2baa93" providerId="AD" clId="Web-{F6D5D02A-AC72-D6D9-AFEA-248768D3C9E3}" dt="2026-07-10T14:05:52.711" v="17"/>
          <ac:spMkLst>
            <pc:docMk/>
            <pc:sldMk cId="1973500868" sldId="266"/>
            <ac:spMk id="28" creationId="{9A97C86A-04D6-40F7-AE84-31AB43E6A846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7"/>
          <ac:spMkLst>
            <pc:docMk/>
            <pc:sldMk cId="1973500868" sldId="266"/>
            <ac:spMk id="30" creationId="{FF9F2414-84E8-453E-B1F3-389FDE8192D9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7"/>
          <ac:spMkLst>
            <pc:docMk/>
            <pc:sldMk cId="1973500868" sldId="266"/>
            <ac:spMk id="32" creationId="{3ECA69A1-7536-43AC-85EF-C7106179F5ED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6"/>
          <ac:spMkLst>
            <pc:docMk/>
            <pc:sldMk cId="1973500868" sldId="266"/>
            <ac:spMk id="39" creationId="{83C98ABE-055B-441F-B07E-44F97F083C39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6"/>
          <ac:spMkLst>
            <pc:docMk/>
            <pc:sldMk cId="1973500868" sldId="266"/>
            <ac:spMk id="43" creationId="{3783CA14-24A1-485C-8B30-D6A5D87987AD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6"/>
          <ac:spMkLst>
            <pc:docMk/>
            <pc:sldMk cId="1973500868" sldId="266"/>
            <ac:spMk id="45" creationId="{9A97C86A-04D6-40F7-AE84-31AB43E6A846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6"/>
          <ac:spMkLst>
            <pc:docMk/>
            <pc:sldMk cId="1973500868" sldId="266"/>
            <ac:spMk id="47" creationId="{FF9F2414-84E8-453E-B1F3-389FDE8192D9}"/>
          </ac:spMkLst>
        </pc:spChg>
        <pc:spChg chg="add del">
          <ac:chgData name="Ruby Begum (2422428)" userId="S::2422428@student.uwtsd.ac.uk::6b543159-e164-47b6-9041-5697cb2baa93" providerId="AD" clId="Web-{F6D5D02A-AC72-D6D9-AFEA-248768D3C9E3}" dt="2026-07-10T14:05:52.711" v="16"/>
          <ac:spMkLst>
            <pc:docMk/>
            <pc:sldMk cId="1973500868" sldId="266"/>
            <ac:spMk id="49" creationId="{3ECA69A1-7536-43AC-85EF-C7106179F5ED}"/>
          </ac:spMkLst>
        </pc:spChg>
        <pc:graphicFrameChg chg="add mod">
          <ac:chgData name="Ruby Begum (2422428)" userId="S::2422428@student.uwtsd.ac.uk::6b543159-e164-47b6-9041-5697cb2baa93" providerId="AD" clId="Web-{F6D5D02A-AC72-D6D9-AFEA-248768D3C9E3}" dt="2026-07-10T14:06:00.868" v="18" actId="14100"/>
          <ac:graphicFrameMkLst>
            <pc:docMk/>
            <pc:sldMk cId="1973500868" sldId="266"/>
            <ac:graphicFrameMk id="5" creationId="{6892CD6B-E813-AB01-57E7-D8A796553572}"/>
          </ac:graphicFrameMkLst>
        </pc:graphicFrameChg>
      </pc:sldChg>
      <pc:sldChg chg="modSp">
        <pc:chgData name="Ruby Begum (2422428)" userId="S::2422428@student.uwtsd.ac.uk::6b543159-e164-47b6-9041-5697cb2baa93" providerId="AD" clId="Web-{F6D5D02A-AC72-D6D9-AFEA-248768D3C9E3}" dt="2026-07-10T14:08:28.529" v="34"/>
        <pc:sldMkLst>
          <pc:docMk/>
          <pc:sldMk cId="2514177056" sldId="271"/>
        </pc:sldMkLst>
        <pc:graphicFrameChg chg="mod modGraphic">
          <ac:chgData name="Ruby Begum (2422428)" userId="S::2422428@student.uwtsd.ac.uk::6b543159-e164-47b6-9041-5697cb2baa93" providerId="AD" clId="Web-{F6D5D02A-AC72-D6D9-AFEA-248768D3C9E3}" dt="2026-07-10T14:08:28.529" v="34"/>
          <ac:graphicFrameMkLst>
            <pc:docMk/>
            <pc:sldMk cId="2514177056" sldId="271"/>
            <ac:graphicFrameMk id="4" creationId="{FA823245-5FEB-F79A-A22E-C5C651151CE7}"/>
          </ac:graphicFrameMkLst>
        </pc:graphicFrameChg>
      </pc:sldChg>
    </pc:docChg>
  </pc:docChgLst>
  <pc:docChgLst>
    <pc:chgData name="Ruby Begum (2422428)" userId="S::2422428@student.uwtsd.ac.uk::6b543159-e164-47b6-9041-5697cb2baa93" providerId="AD" clId="Web-{5C1AEB08-3AA3-EC62-C115-92D0D90EC23F}"/>
    <pc:docChg chg="addSld delSld">
      <pc:chgData name="Ruby Begum (2422428)" userId="S::2422428@student.uwtsd.ac.uk::6b543159-e164-47b6-9041-5697cb2baa93" providerId="AD" clId="Web-{5C1AEB08-3AA3-EC62-C115-92D0D90EC23F}" dt="2026-07-10T15:19:18.245" v="2"/>
      <pc:docMkLst>
        <pc:docMk/>
      </pc:docMkLst>
      <pc:sldChg chg="add del">
        <pc:chgData name="Ruby Begum (2422428)" userId="S::2422428@student.uwtsd.ac.uk::6b543159-e164-47b6-9041-5697cb2baa93" providerId="AD" clId="Web-{5C1AEB08-3AA3-EC62-C115-92D0D90EC23F}" dt="2026-07-10T15:19:18.245" v="2"/>
        <pc:sldMkLst>
          <pc:docMk/>
          <pc:sldMk cId="2733883585" sldId="261"/>
        </pc:sldMkLst>
      </pc:sldChg>
      <pc:sldChg chg="del">
        <pc:chgData name="Ruby Begum (2422428)" userId="S::2422428@student.uwtsd.ac.uk::6b543159-e164-47b6-9041-5697cb2baa93" providerId="AD" clId="Web-{5C1AEB08-3AA3-EC62-C115-92D0D90EC23F}" dt="2026-07-10T15:16:22.555" v="0"/>
        <pc:sldMkLst>
          <pc:docMk/>
          <pc:sldMk cId="468328653" sldId="264"/>
        </pc:sldMkLst>
      </pc:sldChg>
    </pc:docChg>
  </pc:docChgLst>
  <pc:docChgLst>
    <pc:chgData name="Ruby Begum (2422428)" userId="S::2422428@student.uwtsd.ac.uk::6b543159-e164-47b6-9041-5697cb2baa93" providerId="AD" clId="Web-{E9945C6C-4EB7-091A-EFD7-CCE51F248C48}"/>
    <pc:docChg chg="addSld delSld modSld">
      <pc:chgData name="Ruby Begum (2422428)" userId="S::2422428@student.uwtsd.ac.uk::6b543159-e164-47b6-9041-5697cb2baa93" providerId="AD" clId="Web-{E9945C6C-4EB7-091A-EFD7-CCE51F248C48}" dt="2026-07-04T10:21:09.771" v="213" actId="20577"/>
      <pc:docMkLst>
        <pc:docMk/>
      </pc:docMkLst>
      <pc:sldChg chg="delSp modSp">
        <pc:chgData name="Ruby Begum (2422428)" userId="S::2422428@student.uwtsd.ac.uk::6b543159-e164-47b6-9041-5697cb2baa93" providerId="AD" clId="Web-{E9945C6C-4EB7-091A-EFD7-CCE51F248C48}" dt="2026-07-04T09:58:09.810" v="17" actId="20577"/>
        <pc:sldMkLst>
          <pc:docMk/>
          <pc:sldMk cId="109857222" sldId="256"/>
        </pc:sldMkLst>
        <pc:spChg chg="mod">
          <ac:chgData name="Ruby Begum (2422428)" userId="S::2422428@student.uwtsd.ac.uk::6b543159-e164-47b6-9041-5697cb2baa93" providerId="AD" clId="Web-{E9945C6C-4EB7-091A-EFD7-CCE51F248C48}" dt="2026-07-04T09:58:09.810" v="1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Sp modSp new">
        <pc:chgData name="Ruby Begum (2422428)" userId="S::2422428@student.uwtsd.ac.uk::6b543159-e164-47b6-9041-5697cb2baa93" providerId="AD" clId="Web-{E9945C6C-4EB7-091A-EFD7-CCE51F248C48}" dt="2026-07-04T10:19:17.534" v="188" actId="20577"/>
        <pc:sldMkLst>
          <pc:docMk/>
          <pc:sldMk cId="1669756622" sldId="257"/>
        </pc:sldMkLst>
      </pc:sldChg>
      <pc:sldChg chg="delSp modSp new">
        <pc:chgData name="Ruby Begum (2422428)" userId="S::2422428@student.uwtsd.ac.uk::6b543159-e164-47b6-9041-5697cb2baa93" providerId="AD" clId="Web-{E9945C6C-4EB7-091A-EFD7-CCE51F248C48}" dt="2026-07-04T10:19:06.924" v="186" actId="14100"/>
        <pc:sldMkLst>
          <pc:docMk/>
          <pc:sldMk cId="3400274217" sldId="258"/>
        </pc:sldMkLst>
      </pc:sldChg>
      <pc:sldChg chg="delSp modSp new">
        <pc:chgData name="Ruby Begum (2422428)" userId="S::2422428@student.uwtsd.ac.uk::6b543159-e164-47b6-9041-5697cb2baa93" providerId="AD" clId="Web-{E9945C6C-4EB7-091A-EFD7-CCE51F248C48}" dt="2026-07-04T10:00:46.272" v="45" actId="20577"/>
        <pc:sldMkLst>
          <pc:docMk/>
          <pc:sldMk cId="177687457" sldId="259"/>
        </pc:sldMkLst>
        <pc:spChg chg="mod">
          <ac:chgData name="Ruby Begum (2422428)" userId="S::2422428@student.uwtsd.ac.uk::6b543159-e164-47b6-9041-5697cb2baa93" providerId="AD" clId="Web-{E9945C6C-4EB7-091A-EFD7-CCE51F248C48}" dt="2026-07-04T10:00:46.272" v="45" actId="20577"/>
          <ac:spMkLst>
            <pc:docMk/>
            <pc:sldMk cId="177687457" sldId="259"/>
            <ac:spMk id="3" creationId="{9B413E9A-571E-D36D-B878-50DDB6E0FDC9}"/>
          </ac:spMkLst>
        </pc:spChg>
      </pc:sldChg>
      <pc:sldChg chg="delSp modSp new">
        <pc:chgData name="Ruby Begum (2422428)" userId="S::2422428@student.uwtsd.ac.uk::6b543159-e164-47b6-9041-5697cb2baa93" providerId="AD" clId="Web-{E9945C6C-4EB7-091A-EFD7-CCE51F248C48}" dt="2026-07-04T10:14:36.324" v="179"/>
        <pc:sldMkLst>
          <pc:docMk/>
          <pc:sldMk cId="302612257" sldId="260"/>
        </pc:sldMkLst>
      </pc:sldChg>
      <pc:sldChg chg="modSp new">
        <pc:chgData name="Ruby Begum (2422428)" userId="S::2422428@student.uwtsd.ac.uk::6b543159-e164-47b6-9041-5697cb2baa93" providerId="AD" clId="Web-{E9945C6C-4EB7-091A-EFD7-CCE51F248C48}" dt="2026-07-04T10:01:48.586" v="63" actId="20577"/>
        <pc:sldMkLst>
          <pc:docMk/>
          <pc:sldMk cId="2733883585" sldId="261"/>
        </pc:sldMkLst>
        <pc:spChg chg="mod">
          <ac:chgData name="Ruby Begum (2422428)" userId="S::2422428@student.uwtsd.ac.uk::6b543159-e164-47b6-9041-5697cb2baa93" providerId="AD" clId="Web-{E9945C6C-4EB7-091A-EFD7-CCE51F248C48}" dt="2026-07-04T10:01:48.586" v="63" actId="20577"/>
          <ac:spMkLst>
            <pc:docMk/>
            <pc:sldMk cId="2733883585" sldId="261"/>
            <ac:spMk id="3" creationId="{0C6EA8D6-7DF7-A57F-1D20-E1AB2C02018B}"/>
          </ac:spMkLst>
        </pc:spChg>
      </pc:sldChg>
      <pc:sldChg chg="delSp modSp new">
        <pc:chgData name="Ruby Begum (2422428)" userId="S::2422428@student.uwtsd.ac.uk::6b543159-e164-47b6-9041-5697cb2baa93" providerId="AD" clId="Web-{E9945C6C-4EB7-091A-EFD7-CCE51F248C48}" dt="2026-07-04T10:02:17.040" v="67"/>
        <pc:sldMkLst>
          <pc:docMk/>
          <pc:sldMk cId="3972502130" sldId="262"/>
        </pc:sldMkLst>
        <pc:spChg chg="mod">
          <ac:chgData name="Ruby Begum (2422428)" userId="S::2422428@student.uwtsd.ac.uk::6b543159-e164-47b6-9041-5697cb2baa93" providerId="AD" clId="Web-{E9945C6C-4EB7-091A-EFD7-CCE51F248C48}" dt="2026-07-04T10:02:08.602" v="66" actId="20577"/>
          <ac:spMkLst>
            <pc:docMk/>
            <pc:sldMk cId="3972502130" sldId="262"/>
            <ac:spMk id="3" creationId="{5A225CB0-E84C-CE72-4927-8CAAE0C0EAD6}"/>
          </ac:spMkLst>
        </pc:spChg>
      </pc:sldChg>
      <pc:sldChg chg="delSp modSp new">
        <pc:chgData name="Ruby Begum (2422428)" userId="S::2422428@student.uwtsd.ac.uk::6b543159-e164-47b6-9041-5697cb2baa93" providerId="AD" clId="Web-{E9945C6C-4EB7-091A-EFD7-CCE51F248C48}" dt="2026-07-04T10:18:27.454" v="180"/>
        <pc:sldMkLst>
          <pc:docMk/>
          <pc:sldMk cId="1339168209" sldId="263"/>
        </pc:sldMkLst>
        <pc:spChg chg="mod">
          <ac:chgData name="Ruby Begum (2422428)" userId="S::2422428@student.uwtsd.ac.uk::6b543159-e164-47b6-9041-5697cb2baa93" providerId="AD" clId="Web-{E9945C6C-4EB7-091A-EFD7-CCE51F248C48}" dt="2026-07-04T10:02:54.447" v="78" actId="20577"/>
          <ac:spMkLst>
            <pc:docMk/>
            <pc:sldMk cId="1339168209" sldId="263"/>
            <ac:spMk id="3" creationId="{F8DA85AA-2219-8D3F-34B8-B8826602842B}"/>
          </ac:spMkLst>
        </pc:spChg>
      </pc:sldChg>
      <pc:sldChg chg="delSp modSp new">
        <pc:chgData name="Ruby Begum (2422428)" userId="S::2422428@student.uwtsd.ac.uk::6b543159-e164-47b6-9041-5697cb2baa93" providerId="AD" clId="Web-{E9945C6C-4EB7-091A-EFD7-CCE51F248C48}" dt="2026-07-04T10:08:48.440" v="170" actId="20577"/>
        <pc:sldMkLst>
          <pc:docMk/>
          <pc:sldMk cId="1973500868" sldId="266"/>
        </pc:sldMkLst>
      </pc:sldChg>
      <pc:sldChg chg="delSp modSp new add del">
        <pc:chgData name="Ruby Begum (2422428)" userId="S::2422428@student.uwtsd.ac.uk::6b543159-e164-47b6-9041-5697cb2baa93" providerId="AD" clId="Web-{E9945C6C-4EB7-091A-EFD7-CCE51F248C48}" dt="2026-07-04T10:07:40.860" v="163" actId="14100"/>
        <pc:sldMkLst>
          <pc:docMk/>
          <pc:sldMk cId="4088416864" sldId="268"/>
        </pc:sldMkLst>
        <pc:spChg chg="mod">
          <ac:chgData name="Ruby Begum (2422428)" userId="S::2422428@student.uwtsd.ac.uk::6b543159-e164-47b6-9041-5697cb2baa93" providerId="AD" clId="Web-{E9945C6C-4EB7-091A-EFD7-CCE51F248C48}" dt="2026-07-04T10:07:40.860" v="163" actId="14100"/>
          <ac:spMkLst>
            <pc:docMk/>
            <pc:sldMk cId="4088416864" sldId="268"/>
            <ac:spMk id="3" creationId="{D36888E4-8C09-E616-DD3F-A6790E693B8E}"/>
          </ac:spMkLst>
        </pc:spChg>
      </pc:sldChg>
      <pc:sldChg chg="delSp modSp new">
        <pc:chgData name="Ruby Begum (2422428)" userId="S::2422428@student.uwtsd.ac.uk::6b543159-e164-47b6-9041-5697cb2baa93" providerId="AD" clId="Web-{E9945C6C-4EB7-091A-EFD7-CCE51F248C48}" dt="2026-07-04T10:09:25.113" v="174"/>
        <pc:sldMkLst>
          <pc:docMk/>
          <pc:sldMk cId="2758920770" sldId="269"/>
        </pc:sldMkLst>
      </pc:sldChg>
      <pc:sldChg chg="modSp new">
        <pc:chgData name="Ruby Begum (2422428)" userId="S::2422428@student.uwtsd.ac.uk::6b543159-e164-47b6-9041-5697cb2baa93" providerId="AD" clId="Web-{E9945C6C-4EB7-091A-EFD7-CCE51F248C48}" dt="2026-07-04T10:13:58.229" v="178" actId="20577"/>
        <pc:sldMkLst>
          <pc:docMk/>
          <pc:sldMk cId="3349172973" sldId="270"/>
        </pc:sldMkLst>
        <pc:spChg chg="mod">
          <ac:chgData name="Ruby Begum (2422428)" userId="S::2422428@student.uwtsd.ac.uk::6b543159-e164-47b6-9041-5697cb2baa93" providerId="AD" clId="Web-{E9945C6C-4EB7-091A-EFD7-CCE51F248C48}" dt="2026-07-04T10:13:58.229" v="178" actId="20577"/>
          <ac:spMkLst>
            <pc:docMk/>
            <pc:sldMk cId="3349172973" sldId="270"/>
            <ac:spMk id="3" creationId="{CDE2E06D-62BD-83EA-FB63-9DE0A0C091A9}"/>
          </ac:spMkLst>
        </pc:spChg>
      </pc:sldChg>
      <pc:sldChg chg="new">
        <pc:chgData name="Ruby Begum (2422428)" userId="S::2422428@student.uwtsd.ac.uk::6b543159-e164-47b6-9041-5697cb2baa93" providerId="AD" clId="Web-{E9945C6C-4EB7-091A-EFD7-CCE51F248C48}" dt="2026-07-04T10:18:36.376" v="181"/>
        <pc:sldMkLst>
          <pc:docMk/>
          <pc:sldMk cId="2514177056" sldId="271"/>
        </pc:sldMkLst>
      </pc:sldChg>
      <pc:sldChg chg="modSp new">
        <pc:chgData name="Ruby Begum (2422428)" userId="S::2422428@student.uwtsd.ac.uk::6b543159-e164-47b6-9041-5697cb2baa93" providerId="AD" clId="Web-{E9945C6C-4EB7-091A-EFD7-CCE51F248C48}" dt="2026-07-04T10:20:31.536" v="201" actId="20577"/>
        <pc:sldMkLst>
          <pc:docMk/>
          <pc:sldMk cId="4208783180" sldId="272"/>
        </pc:sldMkLst>
        <pc:spChg chg="mod">
          <ac:chgData name="Ruby Begum (2422428)" userId="S::2422428@student.uwtsd.ac.uk::6b543159-e164-47b6-9041-5697cb2baa93" providerId="AD" clId="Web-{E9945C6C-4EB7-091A-EFD7-CCE51F248C48}" dt="2026-07-04T10:20:31.536" v="201" actId="20577"/>
          <ac:spMkLst>
            <pc:docMk/>
            <pc:sldMk cId="4208783180" sldId="272"/>
            <ac:spMk id="2" creationId="{2D627BA2-E5F0-65D8-44E8-25B225744764}"/>
          </ac:spMkLst>
        </pc:spChg>
      </pc:sldChg>
      <pc:sldChg chg="modSp new">
        <pc:chgData name="Ruby Begum (2422428)" userId="S::2422428@student.uwtsd.ac.uk::6b543159-e164-47b6-9041-5697cb2baa93" providerId="AD" clId="Web-{E9945C6C-4EB7-091A-EFD7-CCE51F248C48}" dt="2026-07-04T10:21:09.771" v="213" actId="20577"/>
        <pc:sldMkLst>
          <pc:docMk/>
          <pc:sldMk cId="837855283" sldId="273"/>
        </pc:sldMkLst>
        <pc:spChg chg="mod">
          <ac:chgData name="Ruby Begum (2422428)" userId="S::2422428@student.uwtsd.ac.uk::6b543159-e164-47b6-9041-5697cb2baa93" providerId="AD" clId="Web-{E9945C6C-4EB7-091A-EFD7-CCE51F248C48}" dt="2026-07-04T10:21:09.771" v="213" actId="20577"/>
          <ac:spMkLst>
            <pc:docMk/>
            <pc:sldMk cId="837855283" sldId="273"/>
            <ac:spMk id="2" creationId="{6E21BD46-74DC-C0EC-7DDE-97412AB02254}"/>
          </ac:spMkLst>
        </pc:spChg>
      </pc:sldChg>
    </pc:docChg>
  </pc:docChgLst>
  <pc:docChgLst>
    <pc:chgData name="Ruby Begum (2422428)" userId="S::2422428@student.uwtsd.ac.uk::6b543159-e164-47b6-9041-5697cb2baa93" providerId="AD" clId="Web-{6854AE96-ACD6-3B23-34FD-37FDF38BB007}"/>
    <pc:docChg chg="delSld modSld">
      <pc:chgData name="Ruby Begum (2422428)" userId="S::2422428@student.uwtsd.ac.uk::6b543159-e164-47b6-9041-5697cb2baa93" providerId="AD" clId="Web-{6854AE96-ACD6-3B23-34FD-37FDF38BB007}" dt="2026-07-11T11:47:43.017" v="51" actId="1076"/>
      <pc:docMkLst>
        <pc:docMk/>
      </pc:docMkLst>
      <pc:sldChg chg="addSp modSp modMedia addAnim">
        <pc:chgData name="Ruby Begum (2422428)" userId="S::2422428@student.uwtsd.ac.uk::6b543159-e164-47b6-9041-5697cb2baa93" providerId="AD" clId="Web-{6854AE96-ACD6-3B23-34FD-37FDF38BB007}" dt="2026-07-11T10:40:34.571" v="4" actId="1076"/>
        <pc:sldMkLst>
          <pc:docMk/>
          <pc:sldMk cId="109857222" sldId="256"/>
        </pc:sldMkLst>
        <pc:picChg chg="add mod">
          <ac:chgData name="Ruby Begum (2422428)" userId="S::2422428@student.uwtsd.ac.uk::6b543159-e164-47b6-9041-5697cb2baa93" providerId="AD" clId="Web-{6854AE96-ACD6-3B23-34FD-37FDF38BB007}" dt="2026-07-11T10:40:34.571" v="4" actId="1076"/>
          <ac:picMkLst>
            <pc:docMk/>
            <pc:sldMk cId="109857222" sldId="256"/>
            <ac:picMk id="3" creationId="{42BEB223-4812-D0E5-E6E3-2CE84E5C4A1F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0:42:41.153" v="7" actId="1076"/>
        <pc:sldMkLst>
          <pc:docMk/>
          <pc:sldMk cId="1669756622" sldId="257"/>
        </pc:sldMkLst>
        <pc:picChg chg="add mod">
          <ac:chgData name="Ruby Begum (2422428)" userId="S::2422428@student.uwtsd.ac.uk::6b543159-e164-47b6-9041-5697cb2baa93" providerId="AD" clId="Web-{6854AE96-ACD6-3B23-34FD-37FDF38BB007}" dt="2026-07-11T10:42:41.153" v="7" actId="1076"/>
          <ac:picMkLst>
            <pc:docMk/>
            <pc:sldMk cId="1669756622" sldId="257"/>
            <ac:picMk id="14" creationId="{4EB62D03-5A99-7A74-1C72-2588E39E7B7B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0:45:15.127" v="9" actId="1076"/>
        <pc:sldMkLst>
          <pc:docMk/>
          <pc:sldMk cId="3400274217" sldId="258"/>
        </pc:sldMkLst>
        <pc:picChg chg="add mod">
          <ac:chgData name="Ruby Begum (2422428)" userId="S::2422428@student.uwtsd.ac.uk::6b543159-e164-47b6-9041-5697cb2baa93" providerId="AD" clId="Web-{6854AE96-ACD6-3B23-34FD-37FDF38BB007}" dt="2026-07-11T10:45:15.127" v="9" actId="1076"/>
          <ac:picMkLst>
            <pc:docMk/>
            <pc:sldMk cId="3400274217" sldId="258"/>
            <ac:picMk id="2" creationId="{A6A1E633-C833-869D-5FBB-6C669BD982CF}"/>
          </ac:picMkLst>
        </pc:picChg>
      </pc:sldChg>
      <pc:sldChg chg="addSp delSp modSp modMedia addAnim delAnim">
        <pc:chgData name="Ruby Begum (2422428)" userId="S::2422428@student.uwtsd.ac.uk::6b543159-e164-47b6-9041-5697cb2baa93" providerId="AD" clId="Web-{6854AE96-ACD6-3B23-34FD-37FDF38BB007}" dt="2026-07-11T11:37:40.879" v="42" actId="1076"/>
        <pc:sldMkLst>
          <pc:docMk/>
          <pc:sldMk cId="177687457" sldId="259"/>
        </pc:sldMkLst>
        <pc:spChg chg="mod">
          <ac:chgData name="Ruby Begum (2422428)" userId="S::2422428@student.uwtsd.ac.uk::6b543159-e164-47b6-9041-5697cb2baa93" providerId="AD" clId="Web-{6854AE96-ACD6-3B23-34FD-37FDF38BB007}" dt="2026-07-11T11:28:11.803" v="39" actId="14100"/>
          <ac:spMkLst>
            <pc:docMk/>
            <pc:sldMk cId="177687457" sldId="259"/>
            <ac:spMk id="3" creationId="{9B413E9A-571E-D36D-B878-50DDB6E0FDC9}"/>
          </ac:spMkLst>
        </pc:spChg>
        <pc:picChg chg="add del mod">
          <ac:chgData name="Ruby Begum (2422428)" userId="S::2422428@student.uwtsd.ac.uk::6b543159-e164-47b6-9041-5697cb2baa93" providerId="AD" clId="Web-{6854AE96-ACD6-3B23-34FD-37FDF38BB007}" dt="2026-07-11T11:29:47.290" v="40"/>
          <ac:picMkLst>
            <pc:docMk/>
            <pc:sldMk cId="177687457" sldId="259"/>
            <ac:picMk id="2" creationId="{EFD74687-52A5-FFD2-7079-9D47B8CDF4EA}"/>
          </ac:picMkLst>
        </pc:picChg>
        <pc:picChg chg="add mod">
          <ac:chgData name="Ruby Begum (2422428)" userId="S::2422428@student.uwtsd.ac.uk::6b543159-e164-47b6-9041-5697cb2baa93" providerId="AD" clId="Web-{6854AE96-ACD6-3B23-34FD-37FDF38BB007}" dt="2026-07-11T11:37:40.879" v="42" actId="1076"/>
          <ac:picMkLst>
            <pc:docMk/>
            <pc:sldMk cId="177687457" sldId="259"/>
            <ac:picMk id="4" creationId="{4CD1EE98-7AA7-35E2-E27E-0DD9F91D69BA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1:04:15.484" v="19" actId="1076"/>
        <pc:sldMkLst>
          <pc:docMk/>
          <pc:sldMk cId="302612257" sldId="260"/>
        </pc:sldMkLst>
        <pc:picChg chg="add mod">
          <ac:chgData name="Ruby Begum (2422428)" userId="S::2422428@student.uwtsd.ac.uk::6b543159-e164-47b6-9041-5697cb2baa93" providerId="AD" clId="Web-{6854AE96-ACD6-3B23-34FD-37FDF38BB007}" dt="2026-07-11T11:04:15.484" v="19" actId="1076"/>
          <ac:picMkLst>
            <pc:docMk/>
            <pc:sldMk cId="302612257" sldId="260"/>
            <ac:picMk id="2" creationId="{52A799CC-0A7A-ADDF-71ED-A947745E1E70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1:05:24.720" v="22" actId="14100"/>
        <pc:sldMkLst>
          <pc:docMk/>
          <pc:sldMk cId="2733883585" sldId="261"/>
        </pc:sldMkLst>
        <pc:spChg chg="mod">
          <ac:chgData name="Ruby Begum (2422428)" userId="S::2422428@student.uwtsd.ac.uk::6b543159-e164-47b6-9041-5697cb2baa93" providerId="AD" clId="Web-{6854AE96-ACD6-3B23-34FD-37FDF38BB007}" dt="2026-07-11T11:05:24.720" v="22" actId="14100"/>
          <ac:spMkLst>
            <pc:docMk/>
            <pc:sldMk cId="2733883585" sldId="261"/>
            <ac:spMk id="3" creationId="{0C6EA8D6-7DF7-A57F-1D20-E1AB2C02018B}"/>
          </ac:spMkLst>
        </pc:spChg>
        <pc:picChg chg="add mod">
          <ac:chgData name="Ruby Begum (2422428)" userId="S::2422428@student.uwtsd.ac.uk::6b543159-e164-47b6-9041-5697cb2baa93" providerId="AD" clId="Web-{6854AE96-ACD6-3B23-34FD-37FDF38BB007}" dt="2026-07-11T11:05:18.017" v="21" actId="1076"/>
          <ac:picMkLst>
            <pc:docMk/>
            <pc:sldMk cId="2733883585" sldId="261"/>
            <ac:picMk id="2" creationId="{D5D7D3E2-4F21-9C68-7718-FA41AF0E7B6E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1:06:40.925" v="24" actId="1076"/>
        <pc:sldMkLst>
          <pc:docMk/>
          <pc:sldMk cId="3972502130" sldId="262"/>
        </pc:sldMkLst>
        <pc:picChg chg="add mod">
          <ac:chgData name="Ruby Begum (2422428)" userId="S::2422428@student.uwtsd.ac.uk::6b543159-e164-47b6-9041-5697cb2baa93" providerId="AD" clId="Web-{6854AE96-ACD6-3B23-34FD-37FDF38BB007}" dt="2026-07-11T11:06:40.925" v="24" actId="1076"/>
          <ac:picMkLst>
            <pc:docMk/>
            <pc:sldMk cId="3972502130" sldId="262"/>
            <ac:picMk id="2" creationId="{C7DE4386-D081-4DE6-81C9-B76F2673A545}"/>
          </ac:picMkLst>
        </pc:picChg>
      </pc:sldChg>
      <pc:sldChg chg="addSp delSp modSp modMedia addAnim delAnim">
        <pc:chgData name="Ruby Begum (2422428)" userId="S::2422428@student.uwtsd.ac.uk::6b543159-e164-47b6-9041-5697cb2baa93" providerId="AD" clId="Web-{6854AE96-ACD6-3B23-34FD-37FDF38BB007}" dt="2026-07-11T11:42:05.135" v="45" actId="1076"/>
        <pc:sldMkLst>
          <pc:docMk/>
          <pc:sldMk cId="1339168209" sldId="263"/>
        </pc:sldMkLst>
        <pc:picChg chg="add del mod">
          <ac:chgData name="Ruby Begum (2422428)" userId="S::2422428@student.uwtsd.ac.uk::6b543159-e164-47b6-9041-5697cb2baa93" providerId="AD" clId="Web-{6854AE96-ACD6-3B23-34FD-37FDF38BB007}" dt="2026-07-11T11:39:47.882" v="43"/>
          <ac:picMkLst>
            <pc:docMk/>
            <pc:sldMk cId="1339168209" sldId="263"/>
            <ac:picMk id="2" creationId="{BDF26630-5451-E9ED-A299-3E38D7491C7B}"/>
          </ac:picMkLst>
        </pc:picChg>
        <pc:picChg chg="add mod">
          <ac:chgData name="Ruby Begum (2422428)" userId="S::2422428@student.uwtsd.ac.uk::6b543159-e164-47b6-9041-5697cb2baa93" providerId="AD" clId="Web-{6854AE96-ACD6-3B23-34FD-37FDF38BB007}" dt="2026-07-11T11:42:05.135" v="45" actId="1076"/>
          <ac:picMkLst>
            <pc:docMk/>
            <pc:sldMk cId="1339168209" sldId="263"/>
            <ac:picMk id="4" creationId="{45EEFDD6-056E-F0D5-85F8-D8FE158FC97A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1:13:44.810" v="32" actId="1076"/>
        <pc:sldMkLst>
          <pc:docMk/>
          <pc:sldMk cId="1973500868" sldId="266"/>
        </pc:sldMkLst>
        <pc:graphicFrameChg chg="mod">
          <ac:chgData name="Ruby Begum (2422428)" userId="S::2422428@student.uwtsd.ac.uk::6b543159-e164-47b6-9041-5697cb2baa93" providerId="AD" clId="Web-{6854AE96-ACD6-3B23-34FD-37FDF38BB007}" dt="2026-07-11T11:13:44.810" v="32" actId="1076"/>
          <ac:graphicFrameMkLst>
            <pc:docMk/>
            <pc:sldMk cId="1973500868" sldId="266"/>
            <ac:graphicFrameMk id="5" creationId="{6892CD6B-E813-AB01-57E7-D8A796553572}"/>
          </ac:graphicFrameMkLst>
        </pc:graphicFrameChg>
        <pc:picChg chg="add mod">
          <ac:chgData name="Ruby Begum (2422428)" userId="S::2422428@student.uwtsd.ac.uk::6b543159-e164-47b6-9041-5697cb2baa93" providerId="AD" clId="Web-{6854AE96-ACD6-3B23-34FD-37FDF38BB007}" dt="2026-07-11T11:13:29.231" v="30" actId="1076"/>
          <ac:picMkLst>
            <pc:docMk/>
            <pc:sldMk cId="1973500868" sldId="266"/>
            <ac:picMk id="2" creationId="{3BE6AF0E-005D-7AB7-9E8B-5A462995731E}"/>
          </ac:picMkLst>
        </pc:picChg>
      </pc:sldChg>
      <pc:sldChg chg="addSp delSp modSp modMedia addAnim delAnim">
        <pc:chgData name="Ruby Begum (2422428)" userId="S::2422428@student.uwtsd.ac.uk::6b543159-e164-47b6-9041-5697cb2baa93" providerId="AD" clId="Web-{6854AE96-ACD6-3B23-34FD-37FDF38BB007}" dt="2026-07-11T11:47:43.017" v="51" actId="1076"/>
        <pc:sldMkLst>
          <pc:docMk/>
          <pc:sldMk cId="4088416864" sldId="268"/>
        </pc:sldMkLst>
        <pc:spChg chg="mod">
          <ac:chgData name="Ruby Begum (2422428)" userId="S::2422428@student.uwtsd.ac.uk::6b543159-e164-47b6-9041-5697cb2baa93" providerId="AD" clId="Web-{6854AE96-ACD6-3B23-34FD-37FDF38BB007}" dt="2026-07-11T11:42:35.807" v="48" actId="14100"/>
          <ac:spMkLst>
            <pc:docMk/>
            <pc:sldMk cId="4088416864" sldId="268"/>
            <ac:spMk id="3" creationId="{D36888E4-8C09-E616-DD3F-A6790E693B8E}"/>
          </ac:spMkLst>
        </pc:spChg>
        <pc:picChg chg="add del mod">
          <ac:chgData name="Ruby Begum (2422428)" userId="S::2422428@student.uwtsd.ac.uk::6b543159-e164-47b6-9041-5697cb2baa93" providerId="AD" clId="Web-{6854AE96-ACD6-3B23-34FD-37FDF38BB007}" dt="2026-07-11T11:47:26.735" v="49"/>
          <ac:picMkLst>
            <pc:docMk/>
            <pc:sldMk cId="4088416864" sldId="268"/>
            <ac:picMk id="2" creationId="{C28CB0BE-1FB1-4632-4383-6F5B2982D523}"/>
          </ac:picMkLst>
        </pc:picChg>
        <pc:picChg chg="add mod">
          <ac:chgData name="Ruby Begum (2422428)" userId="S::2422428@student.uwtsd.ac.uk::6b543159-e164-47b6-9041-5697cb2baa93" providerId="AD" clId="Web-{6854AE96-ACD6-3B23-34FD-37FDF38BB007}" dt="2026-07-11T11:47:43.017" v="51" actId="1076"/>
          <ac:picMkLst>
            <pc:docMk/>
            <pc:sldMk cId="4088416864" sldId="268"/>
            <ac:picMk id="4" creationId="{11C23583-A269-F59F-35AA-5497776AB579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1:23:34.526" v="38" actId="1076"/>
        <pc:sldMkLst>
          <pc:docMk/>
          <pc:sldMk cId="2758920770" sldId="269"/>
        </pc:sldMkLst>
        <pc:picChg chg="add mod">
          <ac:chgData name="Ruby Begum (2422428)" userId="S::2422428@student.uwtsd.ac.uk::6b543159-e164-47b6-9041-5697cb2baa93" providerId="AD" clId="Web-{6854AE96-ACD6-3B23-34FD-37FDF38BB007}" dt="2026-07-11T11:23:34.526" v="38" actId="1076"/>
          <ac:picMkLst>
            <pc:docMk/>
            <pc:sldMk cId="2758920770" sldId="269"/>
            <ac:picMk id="2" creationId="{8F687AD0-05FE-5657-3523-EDC465D037BB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1:18:59.004" v="34" actId="1076"/>
        <pc:sldMkLst>
          <pc:docMk/>
          <pc:sldMk cId="2514177056" sldId="271"/>
        </pc:sldMkLst>
        <pc:graphicFrameChg chg="mod modGraphic">
          <ac:chgData name="Ruby Begum (2422428)" userId="S::2422428@student.uwtsd.ac.uk::6b543159-e164-47b6-9041-5697cb2baa93" providerId="AD" clId="Web-{6854AE96-ACD6-3B23-34FD-37FDF38BB007}" dt="2026-07-11T10:07:53.042" v="2"/>
          <ac:graphicFrameMkLst>
            <pc:docMk/>
            <pc:sldMk cId="2514177056" sldId="271"/>
            <ac:graphicFrameMk id="4" creationId="{FA823245-5FEB-F79A-A22E-C5C651151CE7}"/>
          </ac:graphicFrameMkLst>
        </pc:graphicFrameChg>
        <pc:picChg chg="add mod">
          <ac:chgData name="Ruby Begum (2422428)" userId="S::2422428@student.uwtsd.ac.uk::6b543159-e164-47b6-9041-5697cb2baa93" providerId="AD" clId="Web-{6854AE96-ACD6-3B23-34FD-37FDF38BB007}" dt="2026-07-11T11:18:59.004" v="34" actId="1076"/>
          <ac:picMkLst>
            <pc:docMk/>
            <pc:sldMk cId="2514177056" sldId="271"/>
            <ac:picMk id="2" creationId="{010BD4B7-B1E5-D33B-815D-7DE7FD41A315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0:58:58.643" v="15" actId="14100"/>
        <pc:sldMkLst>
          <pc:docMk/>
          <pc:sldMk cId="4208783180" sldId="272"/>
        </pc:sldMkLst>
        <pc:picChg chg="add mod">
          <ac:chgData name="Ruby Begum (2422428)" userId="S::2422428@student.uwtsd.ac.uk::6b543159-e164-47b6-9041-5697cb2baa93" providerId="AD" clId="Web-{6854AE96-ACD6-3B23-34FD-37FDF38BB007}" dt="2026-07-11T10:58:58.643" v="15" actId="14100"/>
          <ac:picMkLst>
            <pc:docMk/>
            <pc:sldMk cId="4208783180" sldId="272"/>
            <ac:picMk id="4" creationId="{B3D5C541-3162-590A-39C0-88601FC8D066}"/>
          </ac:picMkLst>
        </pc:picChg>
      </pc:sldChg>
      <pc:sldChg chg="addSp modSp modMedia addAnim">
        <pc:chgData name="Ruby Begum (2422428)" userId="S::2422428@student.uwtsd.ac.uk::6b543159-e164-47b6-9041-5697cb2baa93" providerId="AD" clId="Web-{6854AE96-ACD6-3B23-34FD-37FDF38BB007}" dt="2026-07-11T11:01:47.184" v="17" actId="1076"/>
        <pc:sldMkLst>
          <pc:docMk/>
          <pc:sldMk cId="837855283" sldId="273"/>
        </pc:sldMkLst>
        <pc:picChg chg="add mod">
          <ac:chgData name="Ruby Begum (2422428)" userId="S::2422428@student.uwtsd.ac.uk::6b543159-e164-47b6-9041-5697cb2baa93" providerId="AD" clId="Web-{6854AE96-ACD6-3B23-34FD-37FDF38BB007}" dt="2026-07-11T11:01:47.184" v="17" actId="1076"/>
          <ac:picMkLst>
            <pc:docMk/>
            <pc:sldMk cId="837855283" sldId="273"/>
            <ac:picMk id="4" creationId="{FC510E4C-6276-821D-B4AE-FDFDAB9FCE85}"/>
          </ac:picMkLst>
        </pc:picChg>
      </pc:sldChg>
      <pc:sldChg chg="del">
        <pc:chgData name="Ruby Begum (2422428)" userId="S::2422428@student.uwtsd.ac.uk::6b543159-e164-47b6-9041-5697cb2baa93" providerId="AD" clId="Web-{6854AE96-ACD6-3B23-34FD-37FDF38BB007}" dt="2026-07-11T09:54:15.555" v="0"/>
        <pc:sldMkLst>
          <pc:docMk/>
          <pc:sldMk cId="2282492298" sldId="274"/>
        </pc:sldMkLst>
      </pc:sldChg>
      <pc:sldChg chg="del">
        <pc:chgData name="Ruby Begum (2422428)" userId="S::2422428@student.uwtsd.ac.uk::6b543159-e164-47b6-9041-5697cb2baa93" providerId="AD" clId="Web-{6854AE96-ACD6-3B23-34FD-37FDF38BB007}" dt="2026-07-11T09:54:20.977" v="1"/>
        <pc:sldMkLst>
          <pc:docMk/>
          <pc:sldMk cId="668852613" sldId="275"/>
        </pc:sldMkLst>
      </pc:sldChg>
    </pc:docChg>
  </pc:docChgLst>
  <pc:docChgLst>
    <pc:chgData name="Ruby Begum (2422428)" userId="S::2422428@student.uwtsd.ac.uk::6b543159-e164-47b6-9041-5697cb2baa93" providerId="AD" clId="Web-{CA713F8C-ADDB-1C1E-4762-F93CAD772297}"/>
    <pc:docChg chg="addSld delSld modSld">
      <pc:chgData name="Ruby Begum (2422428)" userId="S::2422428@student.uwtsd.ac.uk::6b543159-e164-47b6-9041-5697cb2baa93" providerId="AD" clId="Web-{CA713F8C-ADDB-1C1E-4762-F93CAD772297}" dt="2026-07-08T09:21:51.026" v="264" actId="20577"/>
      <pc:docMkLst>
        <pc:docMk/>
      </pc:docMkLst>
      <pc:sldChg chg="addSp modSp mod setBg">
        <pc:chgData name="Ruby Begum (2422428)" userId="S::2422428@student.uwtsd.ac.uk::6b543159-e164-47b6-9041-5697cb2baa93" providerId="AD" clId="Web-{CA713F8C-ADDB-1C1E-4762-F93CAD772297}" dt="2026-07-08T08:39:32.013" v="0"/>
        <pc:sldMkLst>
          <pc:docMk/>
          <pc:sldMk cId="109857222" sldId="256"/>
        </pc:sldMkLst>
        <pc:spChg chg="mod">
          <ac:chgData name="Ruby Begum (2422428)" userId="S::2422428@student.uwtsd.ac.uk::6b543159-e164-47b6-9041-5697cb2baa93" providerId="AD" clId="Web-{CA713F8C-ADDB-1C1E-4762-F93CAD772297}" dt="2026-07-08T08:39:32.013" v="0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39:32.013" v="0"/>
          <ac:spMkLst>
            <pc:docMk/>
            <pc:sldMk cId="109857222" sldId="256"/>
            <ac:spMk id="7" creationId="{4522B21E-B2B9-4C72-9A71-C87EFD137480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39:32.013" v="0"/>
          <ac:spMkLst>
            <pc:docMk/>
            <pc:sldMk cId="109857222" sldId="256"/>
            <ac:spMk id="9" creationId="{5EB7D2A2-F448-44D4-938C-DC84CBCB3B1E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39:32.013" v="0"/>
          <ac:spMkLst>
            <pc:docMk/>
            <pc:sldMk cId="109857222" sldId="256"/>
            <ac:spMk id="11" creationId="{871AEA07-1E14-44B4-8E55-64EF049CD66F}"/>
          </ac:spMkLst>
        </pc:spChg>
        <pc:cxnChg chg="add">
          <ac:chgData name="Ruby Begum (2422428)" userId="S::2422428@student.uwtsd.ac.uk::6b543159-e164-47b6-9041-5697cb2baa93" providerId="AD" clId="Web-{CA713F8C-ADDB-1C1E-4762-F93CAD772297}" dt="2026-07-08T08:39:32.013" v="0"/>
          <ac:cxnSpMkLst>
            <pc:docMk/>
            <pc:sldMk cId="109857222" sldId="256"/>
            <ac:cxnSpMk id="13" creationId="{F7C8EA93-3210-4C62-99E9-153C275E3A87}"/>
          </ac:cxnSpMkLst>
        </pc:cxnChg>
      </pc:sldChg>
      <pc:sldChg chg="addSp delSp mod setBg">
        <pc:chgData name="Ruby Begum (2422428)" userId="S::2422428@student.uwtsd.ac.uk::6b543159-e164-47b6-9041-5697cb2baa93" providerId="AD" clId="Web-{CA713F8C-ADDB-1C1E-4762-F93CAD772297}" dt="2026-07-08T08:39:42.951" v="1"/>
        <pc:sldMkLst>
          <pc:docMk/>
          <pc:sldMk cId="1669756622" sldId="257"/>
        </pc:sldMkLst>
        <pc:spChg chg="add">
          <ac:chgData name="Ruby Begum (2422428)" userId="S::2422428@student.uwtsd.ac.uk::6b543159-e164-47b6-9041-5697cb2baa93" providerId="AD" clId="Web-{CA713F8C-ADDB-1C1E-4762-F93CAD772297}" dt="2026-07-08T08:39:42.951" v="1"/>
          <ac:spMkLst>
            <pc:docMk/>
            <pc:sldMk cId="1669756622" sldId="257"/>
            <ac:spMk id="9" creationId="{BACC6370-2D7E-4714-9D71-7542949D7D5D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39:42.951" v="1"/>
          <ac:spMkLst>
            <pc:docMk/>
            <pc:sldMk cId="1669756622" sldId="257"/>
            <ac:spMk id="11" creationId="{256B2C21-A230-48C0-8DF1-C46611373C44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39:42.951" v="1"/>
          <ac:spMkLst>
            <pc:docMk/>
            <pc:sldMk cId="1669756622" sldId="257"/>
            <ac:spMk id="13" creationId="{3847E18C-932D-4C95-AABA-FEC7C9499AD7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39:42.951" v="1"/>
          <ac:spMkLst>
            <pc:docMk/>
            <pc:sldMk cId="1669756622" sldId="257"/>
            <ac:spMk id="15" creationId="{3150CB11-0C61-439E-910F-5787759E72A0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39:42.951" v="1"/>
          <ac:spMkLst>
            <pc:docMk/>
            <pc:sldMk cId="1669756622" sldId="257"/>
            <ac:spMk id="17" creationId="{43F8A58B-5155-44CE-A5FF-7647B47D0A7A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39:42.951" v="1"/>
          <ac:spMkLst>
            <pc:docMk/>
            <pc:sldMk cId="1669756622" sldId="257"/>
            <ac:spMk id="19" creationId="{443F2ACA-E6D6-4028-82DD-F03C262D5DE6}"/>
          </ac:spMkLst>
        </pc:spChg>
        <pc:graphicFrameChg chg="add">
          <ac:chgData name="Ruby Begum (2422428)" userId="S::2422428@student.uwtsd.ac.uk::6b543159-e164-47b6-9041-5697cb2baa93" providerId="AD" clId="Web-{CA713F8C-ADDB-1C1E-4762-F93CAD772297}" dt="2026-07-08T08:39:42.951" v="1"/>
          <ac:graphicFrameMkLst>
            <pc:docMk/>
            <pc:sldMk cId="1669756622" sldId="257"/>
            <ac:graphicFrameMk id="5" creationId="{056B0B05-6753-45DF-DF9B-B17041B5BE08}"/>
          </ac:graphicFrameMkLst>
        </pc:graphicFrameChg>
      </pc:sldChg>
      <pc:sldChg chg="addSp delSp modSp mod setBg">
        <pc:chgData name="Ruby Begum (2422428)" userId="S::2422428@student.uwtsd.ac.uk::6b543159-e164-47b6-9041-5697cb2baa93" providerId="AD" clId="Web-{CA713F8C-ADDB-1C1E-4762-F93CAD772297}" dt="2026-07-08T08:40:21.468" v="4"/>
        <pc:sldMkLst>
          <pc:docMk/>
          <pc:sldMk cId="3400274217" sldId="258"/>
        </pc:sldMkLst>
        <pc:spChg chg="add">
          <ac:chgData name="Ruby Begum (2422428)" userId="S::2422428@student.uwtsd.ac.uk::6b543159-e164-47b6-9041-5697cb2baa93" providerId="AD" clId="Web-{CA713F8C-ADDB-1C1E-4762-F93CAD772297}" dt="2026-07-08T08:40:21.468" v="4"/>
          <ac:spMkLst>
            <pc:docMk/>
            <pc:sldMk cId="3400274217" sldId="258"/>
            <ac:spMk id="9" creationId="{BACC6370-2D7E-4714-9D71-7542949D7D5D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40:21.468" v="4"/>
          <ac:spMkLst>
            <pc:docMk/>
            <pc:sldMk cId="3400274217" sldId="258"/>
            <ac:spMk id="11" creationId="{256B2C21-A230-48C0-8DF1-C46611373C44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40:21.468" v="4"/>
          <ac:spMkLst>
            <pc:docMk/>
            <pc:sldMk cId="3400274217" sldId="258"/>
            <ac:spMk id="13" creationId="{3847E18C-932D-4C95-AABA-FEC7C9499AD7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40:21.468" v="4"/>
          <ac:spMkLst>
            <pc:docMk/>
            <pc:sldMk cId="3400274217" sldId="258"/>
            <ac:spMk id="15" creationId="{3150CB11-0C61-439E-910F-5787759E72A0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40:21.468" v="4"/>
          <ac:spMkLst>
            <pc:docMk/>
            <pc:sldMk cId="3400274217" sldId="258"/>
            <ac:spMk id="19" creationId="{443F2ACA-E6D6-4028-82DD-F03C262D5DE6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40:21.468" v="4"/>
          <ac:spMkLst>
            <pc:docMk/>
            <pc:sldMk cId="3400274217" sldId="258"/>
            <ac:spMk id="20" creationId="{43F8A58B-5155-44CE-A5FF-7647B47D0A7A}"/>
          </ac:spMkLst>
        </pc:spChg>
        <pc:graphicFrameChg chg="add">
          <ac:chgData name="Ruby Begum (2422428)" userId="S::2422428@student.uwtsd.ac.uk::6b543159-e164-47b6-9041-5697cb2baa93" providerId="AD" clId="Web-{CA713F8C-ADDB-1C1E-4762-F93CAD772297}" dt="2026-07-08T08:40:21.468" v="4"/>
          <ac:graphicFrameMkLst>
            <pc:docMk/>
            <pc:sldMk cId="3400274217" sldId="258"/>
            <ac:graphicFrameMk id="5" creationId="{141B54B6-4CED-B9C0-1C52-8662445F6E89}"/>
          </ac:graphicFrameMkLst>
        </pc:graphicFrameChg>
      </pc:sldChg>
      <pc:sldChg chg="addSp delSp modSp mod setBg">
        <pc:chgData name="Ruby Begum (2422428)" userId="S::2422428@student.uwtsd.ac.uk::6b543159-e164-47b6-9041-5697cb2baa93" providerId="AD" clId="Web-{CA713F8C-ADDB-1C1E-4762-F93CAD772297}" dt="2026-07-08T08:42:18.111" v="11"/>
        <pc:sldMkLst>
          <pc:docMk/>
          <pc:sldMk cId="177687457" sldId="259"/>
        </pc:sldMkLst>
        <pc:spChg chg="add del mod">
          <ac:chgData name="Ruby Begum (2422428)" userId="S::2422428@student.uwtsd.ac.uk::6b543159-e164-47b6-9041-5697cb2baa93" providerId="AD" clId="Web-{CA713F8C-ADDB-1C1E-4762-F93CAD772297}" dt="2026-07-08T08:42:18.111" v="11"/>
          <ac:spMkLst>
            <pc:docMk/>
            <pc:sldMk cId="177687457" sldId="259"/>
            <ac:spMk id="3" creationId="{9B413E9A-571E-D36D-B878-50DDB6E0FDC9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42:18.111" v="11"/>
          <ac:spMkLst>
            <pc:docMk/>
            <pc:sldMk cId="177687457" sldId="259"/>
            <ac:spMk id="8" creationId="{A2679492-7988-4050-9056-542444452411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42:18.111" v="11"/>
          <ac:spMkLst>
            <pc:docMk/>
            <pc:sldMk cId="177687457" sldId="259"/>
            <ac:spMk id="10" creationId="{B091B163-7D61-4891-ABCF-5C13D9C418D0}"/>
          </ac:spMkLst>
        </pc:spChg>
        <pc:grpChg chg="add">
          <ac:chgData name="Ruby Begum (2422428)" userId="S::2422428@student.uwtsd.ac.uk::6b543159-e164-47b6-9041-5697cb2baa93" providerId="AD" clId="Web-{CA713F8C-ADDB-1C1E-4762-F93CAD772297}" dt="2026-07-08T08:42:18.111" v="11"/>
          <ac:grpSpMkLst>
            <pc:docMk/>
            <pc:sldMk cId="177687457" sldId="259"/>
            <ac:grpSpMk id="12" creationId="{0474DF76-993E-44DE-AFB0-C416182ACECF}"/>
          </ac:grpSpMkLst>
        </pc:grpChg>
        <pc:cxnChg chg="add">
          <ac:chgData name="Ruby Begum (2422428)" userId="S::2422428@student.uwtsd.ac.uk::6b543159-e164-47b6-9041-5697cb2baa93" providerId="AD" clId="Web-{CA713F8C-ADDB-1C1E-4762-F93CAD772297}" dt="2026-07-08T08:42:18.111" v="11"/>
          <ac:cxnSpMkLst>
            <pc:docMk/>
            <pc:sldMk cId="177687457" sldId="259"/>
            <ac:cxnSpMk id="17" creationId="{C49DA8F6-BCC1-4447-B54C-57856834B94B}"/>
          </ac:cxnSpMkLst>
        </pc:cxnChg>
      </pc:sldChg>
      <pc:sldChg chg="addSp delSp modSp mod setBg">
        <pc:chgData name="Ruby Begum (2422428)" userId="S::2422428@student.uwtsd.ac.uk::6b543159-e164-47b6-9041-5697cb2baa93" providerId="AD" clId="Web-{CA713F8C-ADDB-1C1E-4762-F93CAD772297}" dt="2026-07-08T08:57:23.456" v="82"/>
        <pc:sldMkLst>
          <pc:docMk/>
          <pc:sldMk cId="302612257" sldId="260"/>
        </pc:sldMkLst>
      </pc:sldChg>
      <pc:sldChg chg="addSp delSp modSp mod setBg">
        <pc:chgData name="Ruby Begum (2422428)" userId="S::2422428@student.uwtsd.ac.uk::6b543159-e164-47b6-9041-5697cb2baa93" providerId="AD" clId="Web-{CA713F8C-ADDB-1C1E-4762-F93CAD772297}" dt="2026-07-08T08:56:55.174" v="80"/>
        <pc:sldMkLst>
          <pc:docMk/>
          <pc:sldMk cId="2733883585" sldId="261"/>
        </pc:sldMkLst>
        <pc:spChg chg="mod">
          <ac:chgData name="Ruby Begum (2422428)" userId="S::2422428@student.uwtsd.ac.uk::6b543159-e164-47b6-9041-5697cb2baa93" providerId="AD" clId="Web-{CA713F8C-ADDB-1C1E-4762-F93CAD772297}" dt="2026-07-08T08:56:55.174" v="80"/>
          <ac:spMkLst>
            <pc:docMk/>
            <pc:sldMk cId="2733883585" sldId="261"/>
            <ac:spMk id="3" creationId="{0C6EA8D6-7DF7-A57F-1D20-E1AB2C02018B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55.174" v="80"/>
          <ac:spMkLst>
            <pc:docMk/>
            <pc:sldMk cId="2733883585" sldId="261"/>
            <ac:spMk id="8" creationId="{DEE2AD96-B495-4E06-9291-B71706F728CB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55.174" v="80"/>
          <ac:spMkLst>
            <pc:docMk/>
            <pc:sldMk cId="2733883585" sldId="261"/>
            <ac:spMk id="10" creationId="{53CF6D67-C5A8-4ADD-9E8E-1E38CA1D3166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55.174" v="80"/>
          <ac:spMkLst>
            <pc:docMk/>
            <pc:sldMk cId="2733883585" sldId="261"/>
            <ac:spMk id="12" creationId="{86909FA0-B515-4681-B7A8-FA281D133B94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55.174" v="80"/>
          <ac:spMkLst>
            <pc:docMk/>
            <pc:sldMk cId="2733883585" sldId="261"/>
            <ac:spMk id="14" creationId="{21C9FE86-FCC3-4A31-AA1C-C882262B7FE7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55.174" v="80"/>
          <ac:spMkLst>
            <pc:docMk/>
            <pc:sldMk cId="2733883585" sldId="261"/>
            <ac:spMk id="16" creationId="{7D96243B-ECED-4B71-8E06-AE9A285EAD20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55.174" v="80"/>
          <ac:spMkLst>
            <pc:docMk/>
            <pc:sldMk cId="2733883585" sldId="261"/>
            <ac:spMk id="18" creationId="{A09989E4-EFDC-4A90-A633-E0525FB4139E}"/>
          </ac:spMkLst>
        </pc:spChg>
      </pc:sldChg>
      <pc:sldChg chg="addSp modSp mod setBg">
        <pc:chgData name="Ruby Begum (2422428)" userId="S::2422428@student.uwtsd.ac.uk::6b543159-e164-47b6-9041-5697cb2baa93" providerId="AD" clId="Web-{CA713F8C-ADDB-1C1E-4762-F93CAD772297}" dt="2026-07-08T08:56:47.596" v="79"/>
        <pc:sldMkLst>
          <pc:docMk/>
          <pc:sldMk cId="3972502130" sldId="262"/>
        </pc:sldMkLst>
        <pc:spChg chg="mod">
          <ac:chgData name="Ruby Begum (2422428)" userId="S::2422428@student.uwtsd.ac.uk::6b543159-e164-47b6-9041-5697cb2baa93" providerId="AD" clId="Web-{CA713F8C-ADDB-1C1E-4762-F93CAD772297}" dt="2026-07-08T08:56:47.596" v="79"/>
          <ac:spMkLst>
            <pc:docMk/>
            <pc:sldMk cId="3972502130" sldId="262"/>
            <ac:spMk id="3" creationId="{5A225CB0-E84C-CE72-4927-8CAAE0C0EAD6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47.596" v="79"/>
          <ac:spMkLst>
            <pc:docMk/>
            <pc:sldMk cId="3972502130" sldId="262"/>
            <ac:spMk id="8" creationId="{09588DA8-065E-4F6F-8EFD-43104AB2E0CF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47.596" v="79"/>
          <ac:spMkLst>
            <pc:docMk/>
            <pc:sldMk cId="3972502130" sldId="262"/>
            <ac:spMk id="10" creationId="{C4285719-470E-454C-AF62-8323075F1F5B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47.596" v="79"/>
          <ac:spMkLst>
            <pc:docMk/>
            <pc:sldMk cId="3972502130" sldId="262"/>
            <ac:spMk id="12" creationId="{CD9FE4EF-C4D8-49A0-B2FF-81D8DB7D8A24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47.596" v="79"/>
          <ac:spMkLst>
            <pc:docMk/>
            <pc:sldMk cId="3972502130" sldId="262"/>
            <ac:spMk id="14" creationId="{4300840D-0A0B-4512-BACA-B439D5B9C57C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47.596" v="79"/>
          <ac:spMkLst>
            <pc:docMk/>
            <pc:sldMk cId="3972502130" sldId="262"/>
            <ac:spMk id="16" creationId="{D2B78728-A580-49A7-84F9-6EF6F583ADE0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47.596" v="79"/>
          <ac:spMkLst>
            <pc:docMk/>
            <pc:sldMk cId="3972502130" sldId="262"/>
            <ac:spMk id="18" creationId="{38FAA1A1-D861-433F-88FA-1E9D6FD31D11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47.596" v="79"/>
          <ac:spMkLst>
            <pc:docMk/>
            <pc:sldMk cId="3972502130" sldId="262"/>
            <ac:spMk id="20" creationId="{8D71EDA1-87BF-4D5D-AB79-F346FD19278A}"/>
          </ac:spMkLst>
        </pc:spChg>
      </pc:sldChg>
      <pc:sldChg chg="addSp modSp mod setBg">
        <pc:chgData name="Ruby Begum (2422428)" userId="S::2422428@student.uwtsd.ac.uk::6b543159-e164-47b6-9041-5697cb2baa93" providerId="AD" clId="Web-{CA713F8C-ADDB-1C1E-4762-F93CAD772297}" dt="2026-07-08T08:56:35.377" v="78"/>
        <pc:sldMkLst>
          <pc:docMk/>
          <pc:sldMk cId="1339168209" sldId="263"/>
        </pc:sldMkLst>
        <pc:spChg chg="mod">
          <ac:chgData name="Ruby Begum (2422428)" userId="S::2422428@student.uwtsd.ac.uk::6b543159-e164-47b6-9041-5697cb2baa93" providerId="AD" clId="Web-{CA713F8C-ADDB-1C1E-4762-F93CAD772297}" dt="2026-07-08T08:56:35.377" v="78"/>
          <ac:spMkLst>
            <pc:docMk/>
            <pc:sldMk cId="1339168209" sldId="263"/>
            <ac:spMk id="3" creationId="{F8DA85AA-2219-8D3F-34B8-B8826602842B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35.377" v="78"/>
          <ac:spMkLst>
            <pc:docMk/>
            <pc:sldMk cId="1339168209" sldId="263"/>
            <ac:spMk id="8" creationId="{DEE2AD96-B495-4E06-9291-B71706F728CB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35.377" v="78"/>
          <ac:spMkLst>
            <pc:docMk/>
            <pc:sldMk cId="1339168209" sldId="263"/>
            <ac:spMk id="10" creationId="{53CF6D67-C5A8-4ADD-9E8E-1E38CA1D3166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35.377" v="78"/>
          <ac:spMkLst>
            <pc:docMk/>
            <pc:sldMk cId="1339168209" sldId="263"/>
            <ac:spMk id="12" creationId="{86909FA0-B515-4681-B7A8-FA281D133B94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35.377" v="78"/>
          <ac:spMkLst>
            <pc:docMk/>
            <pc:sldMk cId="1339168209" sldId="263"/>
            <ac:spMk id="14" creationId="{21C9FE86-FCC3-4A31-AA1C-C882262B7FE7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35.377" v="78"/>
          <ac:spMkLst>
            <pc:docMk/>
            <pc:sldMk cId="1339168209" sldId="263"/>
            <ac:spMk id="16" creationId="{7D96243B-ECED-4B71-8E06-AE9A285EAD20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6:35.377" v="78"/>
          <ac:spMkLst>
            <pc:docMk/>
            <pc:sldMk cId="1339168209" sldId="263"/>
            <ac:spMk id="18" creationId="{A09989E4-EFDC-4A90-A633-E0525FB4139E}"/>
          </ac:spMkLst>
        </pc:spChg>
      </pc:sldChg>
      <pc:sldChg chg="addSp delSp modSp mod setBg">
        <pc:chgData name="Ruby Begum (2422428)" userId="S::2422428@student.uwtsd.ac.uk::6b543159-e164-47b6-9041-5697cb2baa93" providerId="AD" clId="Web-{CA713F8C-ADDB-1C1E-4762-F93CAD772297}" dt="2026-07-08T08:56:10.345" v="76"/>
        <pc:sldMkLst>
          <pc:docMk/>
          <pc:sldMk cId="1973500868" sldId="266"/>
        </pc:sldMkLst>
      </pc:sldChg>
      <pc:sldChg chg="addSp delSp modSp mod setBg">
        <pc:chgData name="Ruby Begum (2422428)" userId="S::2422428@student.uwtsd.ac.uk::6b543159-e164-47b6-9041-5697cb2baa93" providerId="AD" clId="Web-{CA713F8C-ADDB-1C1E-4762-F93CAD772297}" dt="2026-07-08T08:55:29.047" v="72"/>
        <pc:sldMkLst>
          <pc:docMk/>
          <pc:sldMk cId="4088416864" sldId="268"/>
        </pc:sldMkLst>
        <pc:spChg chg="mod ord">
          <ac:chgData name="Ruby Begum (2422428)" userId="S::2422428@student.uwtsd.ac.uk::6b543159-e164-47b6-9041-5697cb2baa93" providerId="AD" clId="Web-{CA713F8C-ADDB-1C1E-4762-F93CAD772297}" dt="2026-07-08T08:55:29.047" v="72"/>
          <ac:spMkLst>
            <pc:docMk/>
            <pc:sldMk cId="4088416864" sldId="268"/>
            <ac:spMk id="3" creationId="{D36888E4-8C09-E616-DD3F-A6790E693B8E}"/>
          </ac:spMkLst>
        </pc:spChg>
        <pc:picChg chg="add mod">
          <ac:chgData name="Ruby Begum (2422428)" userId="S::2422428@student.uwtsd.ac.uk::6b543159-e164-47b6-9041-5697cb2baa93" providerId="AD" clId="Web-{CA713F8C-ADDB-1C1E-4762-F93CAD772297}" dt="2026-07-08T08:55:29.047" v="72"/>
          <ac:picMkLst>
            <pc:docMk/>
            <pc:sldMk cId="4088416864" sldId="268"/>
            <ac:picMk id="5" creationId="{E1F54189-85CA-9ED2-0A24-31CEFA005587}"/>
          </ac:picMkLst>
        </pc:picChg>
      </pc:sldChg>
      <pc:sldChg chg="addSp delSp modSp mod setBg">
        <pc:chgData name="Ruby Begum (2422428)" userId="S::2422428@student.uwtsd.ac.uk::6b543159-e164-47b6-9041-5697cb2baa93" providerId="AD" clId="Web-{CA713F8C-ADDB-1C1E-4762-F93CAD772297}" dt="2026-07-08T08:57:50.957" v="84"/>
        <pc:sldMkLst>
          <pc:docMk/>
          <pc:sldMk cId="2758920770" sldId="269"/>
        </pc:sldMkLst>
        <pc:spChg chg="add">
          <ac:chgData name="Ruby Begum (2422428)" userId="S::2422428@student.uwtsd.ac.uk::6b543159-e164-47b6-9041-5697cb2baa93" providerId="AD" clId="Web-{CA713F8C-ADDB-1C1E-4762-F93CAD772297}" dt="2026-07-08T08:57:50.957" v="84"/>
          <ac:spMkLst>
            <pc:docMk/>
            <pc:sldMk cId="2758920770" sldId="269"/>
            <ac:spMk id="9" creationId="{2E442304-DDBD-4F7B-8017-36BCC863FB40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7:50.957" v="84"/>
          <ac:spMkLst>
            <pc:docMk/>
            <pc:sldMk cId="2758920770" sldId="269"/>
            <ac:spMk id="11" creationId="{5E107275-3853-46FD-A241-DE4355A42675}"/>
          </ac:spMkLst>
        </pc:spChg>
        <pc:graphicFrameChg chg="add">
          <ac:chgData name="Ruby Begum (2422428)" userId="S::2422428@student.uwtsd.ac.uk::6b543159-e164-47b6-9041-5697cb2baa93" providerId="AD" clId="Web-{CA713F8C-ADDB-1C1E-4762-F93CAD772297}" dt="2026-07-08T08:57:50.957" v="84"/>
          <ac:graphicFrameMkLst>
            <pc:docMk/>
            <pc:sldMk cId="2758920770" sldId="269"/>
            <ac:graphicFrameMk id="5" creationId="{4F44FC2B-DBC3-5159-45D5-89AA0421BB06}"/>
          </ac:graphicFrameMkLst>
        </pc:graphicFrameChg>
      </pc:sldChg>
      <pc:sldChg chg="delSp modSp add del">
        <pc:chgData name="Ruby Begum (2422428)" userId="S::2422428@student.uwtsd.ac.uk::6b543159-e164-47b6-9041-5697cb2baa93" providerId="AD" clId="Web-{CA713F8C-ADDB-1C1E-4762-F93CAD772297}" dt="2026-07-08T09:21:51.026" v="264" actId="20577"/>
        <pc:sldMkLst>
          <pc:docMk/>
          <pc:sldMk cId="3349172973" sldId="270"/>
        </pc:sldMkLst>
        <pc:spChg chg="mod">
          <ac:chgData name="Ruby Begum (2422428)" userId="S::2422428@student.uwtsd.ac.uk::6b543159-e164-47b6-9041-5697cb2baa93" providerId="AD" clId="Web-{CA713F8C-ADDB-1C1E-4762-F93CAD772297}" dt="2026-07-08T09:21:51.026" v="264" actId="20577"/>
          <ac:spMkLst>
            <pc:docMk/>
            <pc:sldMk cId="3349172973" sldId="270"/>
            <ac:spMk id="3" creationId="{CDE2E06D-62BD-83EA-FB63-9DE0A0C091A9}"/>
          </ac:spMkLst>
        </pc:spChg>
      </pc:sldChg>
      <pc:sldChg chg="addSp delSp modSp">
        <pc:chgData name="Ruby Begum (2422428)" userId="S::2422428@student.uwtsd.ac.uk::6b543159-e164-47b6-9041-5697cb2baa93" providerId="AD" clId="Web-{CA713F8C-ADDB-1C1E-4762-F93CAD772297}" dt="2026-07-08T09:20:14.256" v="252"/>
        <pc:sldMkLst>
          <pc:docMk/>
          <pc:sldMk cId="2514177056" sldId="271"/>
        </pc:sldMkLst>
        <pc:graphicFrameChg chg="add mod ord modGraphic">
          <ac:chgData name="Ruby Begum (2422428)" userId="S::2422428@student.uwtsd.ac.uk::6b543159-e164-47b6-9041-5697cb2baa93" providerId="AD" clId="Web-{CA713F8C-ADDB-1C1E-4762-F93CAD772297}" dt="2026-07-08T09:20:14.256" v="252"/>
          <ac:graphicFrameMkLst>
            <pc:docMk/>
            <pc:sldMk cId="2514177056" sldId="271"/>
            <ac:graphicFrameMk id="4" creationId="{FA823245-5FEB-F79A-A22E-C5C651151CE7}"/>
          </ac:graphicFrameMkLst>
        </pc:graphicFrameChg>
      </pc:sldChg>
      <pc:sldChg chg="addSp modSp mod setBg">
        <pc:chgData name="Ruby Begum (2422428)" userId="S::2422428@student.uwtsd.ac.uk::6b543159-e164-47b6-9041-5697cb2baa93" providerId="AD" clId="Web-{CA713F8C-ADDB-1C1E-4762-F93CAD772297}" dt="2026-07-08T08:50:14.695" v="37"/>
        <pc:sldMkLst>
          <pc:docMk/>
          <pc:sldMk cId="4208783180" sldId="272"/>
        </pc:sldMkLst>
        <pc:spChg chg="mod">
          <ac:chgData name="Ruby Begum (2422428)" userId="S::2422428@student.uwtsd.ac.uk::6b543159-e164-47b6-9041-5697cb2baa93" providerId="AD" clId="Web-{CA713F8C-ADDB-1C1E-4762-F93CAD772297}" dt="2026-07-08T08:50:14.695" v="37"/>
          <ac:spMkLst>
            <pc:docMk/>
            <pc:sldMk cId="4208783180" sldId="272"/>
            <ac:spMk id="2" creationId="{2D627BA2-E5F0-65D8-44E8-25B225744764}"/>
          </ac:spMkLst>
        </pc:spChg>
        <pc:spChg chg="mod">
          <ac:chgData name="Ruby Begum (2422428)" userId="S::2422428@student.uwtsd.ac.uk::6b543159-e164-47b6-9041-5697cb2baa93" providerId="AD" clId="Web-{CA713F8C-ADDB-1C1E-4762-F93CAD772297}" dt="2026-07-08T08:50:14.695" v="37"/>
          <ac:spMkLst>
            <pc:docMk/>
            <pc:sldMk cId="4208783180" sldId="272"/>
            <ac:spMk id="3" creationId="{D97A095B-A2A9-820D-AECF-B4956D0B95B5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0:14.695" v="37"/>
          <ac:spMkLst>
            <pc:docMk/>
            <pc:sldMk cId="4208783180" sldId="272"/>
            <ac:spMk id="9" creationId="{9F7D5CDA-D291-4307-BF55-1381FED29634}"/>
          </ac:spMkLst>
        </pc:spChg>
        <pc:picChg chg="add">
          <ac:chgData name="Ruby Begum (2422428)" userId="S::2422428@student.uwtsd.ac.uk::6b543159-e164-47b6-9041-5697cb2baa93" providerId="AD" clId="Web-{CA713F8C-ADDB-1C1E-4762-F93CAD772297}" dt="2026-07-08T08:50:14.695" v="37"/>
          <ac:picMkLst>
            <pc:docMk/>
            <pc:sldMk cId="4208783180" sldId="272"/>
            <ac:picMk id="5" creationId="{A43B0C96-E297-D0EE-47BA-DDF28C289BF8}"/>
          </ac:picMkLst>
        </pc:picChg>
      </pc:sldChg>
      <pc:sldChg chg="addSp modSp mod setBg">
        <pc:chgData name="Ruby Begum (2422428)" userId="S::2422428@student.uwtsd.ac.uk::6b543159-e164-47b6-9041-5697cb2baa93" providerId="AD" clId="Web-{CA713F8C-ADDB-1C1E-4762-F93CAD772297}" dt="2026-07-08T08:50:34.007" v="38"/>
        <pc:sldMkLst>
          <pc:docMk/>
          <pc:sldMk cId="837855283" sldId="273"/>
        </pc:sldMkLst>
        <pc:spChg chg="mod">
          <ac:chgData name="Ruby Begum (2422428)" userId="S::2422428@student.uwtsd.ac.uk::6b543159-e164-47b6-9041-5697cb2baa93" providerId="AD" clId="Web-{CA713F8C-ADDB-1C1E-4762-F93CAD772297}" dt="2026-07-08T08:50:34.007" v="38"/>
          <ac:spMkLst>
            <pc:docMk/>
            <pc:sldMk cId="837855283" sldId="273"/>
            <ac:spMk id="2" creationId="{6E21BD46-74DC-C0EC-7DDE-97412AB02254}"/>
          </ac:spMkLst>
        </pc:spChg>
        <pc:spChg chg="mod">
          <ac:chgData name="Ruby Begum (2422428)" userId="S::2422428@student.uwtsd.ac.uk::6b543159-e164-47b6-9041-5697cb2baa93" providerId="AD" clId="Web-{CA713F8C-ADDB-1C1E-4762-F93CAD772297}" dt="2026-07-08T08:50:34.007" v="38"/>
          <ac:spMkLst>
            <pc:docMk/>
            <pc:sldMk cId="837855283" sldId="273"/>
            <ac:spMk id="3" creationId="{2DE680A5-2F7D-8E0A-28F2-661E84D3B108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0:34.007" v="38"/>
          <ac:spMkLst>
            <pc:docMk/>
            <pc:sldMk cId="837855283" sldId="273"/>
            <ac:spMk id="9" creationId="{C0763A76-9F1C-4FC5-82B7-DD475DA461B2}"/>
          </ac:spMkLst>
        </pc:spChg>
        <pc:spChg chg="add">
          <ac:chgData name="Ruby Begum (2422428)" userId="S::2422428@student.uwtsd.ac.uk::6b543159-e164-47b6-9041-5697cb2baa93" providerId="AD" clId="Web-{CA713F8C-ADDB-1C1E-4762-F93CAD772297}" dt="2026-07-08T08:50:34.007" v="38"/>
          <ac:spMkLst>
            <pc:docMk/>
            <pc:sldMk cId="837855283" sldId="273"/>
            <ac:spMk id="11" creationId="{E81BF4F6-F2CF-4984-9D14-D6966D92F99F}"/>
          </ac:spMkLst>
        </pc:spChg>
        <pc:picChg chg="add">
          <ac:chgData name="Ruby Begum (2422428)" userId="S::2422428@student.uwtsd.ac.uk::6b543159-e164-47b6-9041-5697cb2baa93" providerId="AD" clId="Web-{CA713F8C-ADDB-1C1E-4762-F93CAD772297}" dt="2026-07-08T08:50:34.007" v="38"/>
          <ac:picMkLst>
            <pc:docMk/>
            <pc:sldMk cId="837855283" sldId="273"/>
            <ac:picMk id="5" creationId="{6C89850D-B806-C4BD-A6E6-1E56ED35F1C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7E6819-843E-432C-8B11-DC560A27A9A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ED9C0AE-A233-4F9E-A19D-3574C68D6C69}">
      <dgm:prSet/>
      <dgm:spPr/>
      <dgm:t>
        <a:bodyPr/>
        <a:lstStyle/>
        <a:p>
          <a:r>
            <a:rPr lang="en-US" b="1"/>
            <a:t>Learning Objectives</a:t>
          </a:r>
          <a:endParaRPr lang="en-US"/>
        </a:p>
      </dgm:t>
    </dgm:pt>
    <dgm:pt modelId="{E6257759-D00D-4566-92BA-050D2FF26518}" type="parTrans" cxnId="{DA70F64E-3B67-4A72-9770-8B5D9B9F7D28}">
      <dgm:prSet/>
      <dgm:spPr/>
      <dgm:t>
        <a:bodyPr/>
        <a:lstStyle/>
        <a:p>
          <a:endParaRPr lang="en-US"/>
        </a:p>
      </dgm:t>
    </dgm:pt>
    <dgm:pt modelId="{5021B788-7D97-4B61-A63E-701F590555B6}" type="sibTrans" cxnId="{DA70F64E-3B67-4A72-9770-8B5D9B9F7D28}">
      <dgm:prSet/>
      <dgm:spPr/>
      <dgm:t>
        <a:bodyPr/>
        <a:lstStyle/>
        <a:p>
          <a:endParaRPr lang="en-US"/>
        </a:p>
      </dgm:t>
    </dgm:pt>
    <dgm:pt modelId="{0632E8C9-5563-4376-B9B8-11B9AE28CCD9}">
      <dgm:prSet/>
      <dgm:spPr/>
      <dgm:t>
        <a:bodyPr/>
        <a:lstStyle/>
        <a:p>
          <a:r>
            <a:rPr lang="en-US"/>
            <a:t>Explain the anatomy and physiology of the respiratory system.</a:t>
          </a:r>
        </a:p>
      </dgm:t>
    </dgm:pt>
    <dgm:pt modelId="{44500064-B36A-4954-BACF-594C434893B7}" type="parTrans" cxnId="{A1F841C7-3303-4B99-A4E5-C3A5497D7ABA}">
      <dgm:prSet/>
      <dgm:spPr/>
      <dgm:t>
        <a:bodyPr/>
        <a:lstStyle/>
        <a:p>
          <a:endParaRPr lang="en-US"/>
        </a:p>
      </dgm:t>
    </dgm:pt>
    <dgm:pt modelId="{1C15D704-4203-40C9-86D2-3760AB699398}" type="sibTrans" cxnId="{A1F841C7-3303-4B99-A4E5-C3A5497D7ABA}">
      <dgm:prSet/>
      <dgm:spPr/>
      <dgm:t>
        <a:bodyPr/>
        <a:lstStyle/>
        <a:p>
          <a:endParaRPr lang="en-US"/>
        </a:p>
      </dgm:t>
    </dgm:pt>
    <dgm:pt modelId="{4ED80A69-011E-4B01-A727-F3FC2FC5503E}">
      <dgm:prSet/>
      <dgm:spPr/>
      <dgm:t>
        <a:bodyPr/>
        <a:lstStyle/>
        <a:p>
          <a:r>
            <a:rPr lang="en-US"/>
            <a:t>Describe how COPD affects respiratory function.</a:t>
          </a:r>
        </a:p>
      </dgm:t>
    </dgm:pt>
    <dgm:pt modelId="{42A4ABF5-BE59-4CAE-B313-A56B05993B78}" type="parTrans" cxnId="{E82F81CD-9CF8-43B2-B704-84075F28AAEA}">
      <dgm:prSet/>
      <dgm:spPr/>
      <dgm:t>
        <a:bodyPr/>
        <a:lstStyle/>
        <a:p>
          <a:endParaRPr lang="en-US"/>
        </a:p>
      </dgm:t>
    </dgm:pt>
    <dgm:pt modelId="{C12AE27F-7E38-445A-A5C6-A4F94079E55D}" type="sibTrans" cxnId="{E82F81CD-9CF8-43B2-B704-84075F28AAEA}">
      <dgm:prSet/>
      <dgm:spPr/>
      <dgm:t>
        <a:bodyPr/>
        <a:lstStyle/>
        <a:p>
          <a:endParaRPr lang="en-US"/>
        </a:p>
      </dgm:t>
    </dgm:pt>
    <dgm:pt modelId="{8DF8C55E-3554-4533-AB96-61D7B8FF9ECD}">
      <dgm:prSet/>
      <dgm:spPr/>
      <dgm:t>
        <a:bodyPr/>
        <a:lstStyle/>
        <a:p>
          <a:r>
            <a:rPr lang="en-US"/>
            <a:t>Introduce a fictional patient.</a:t>
          </a:r>
        </a:p>
      </dgm:t>
    </dgm:pt>
    <dgm:pt modelId="{26A9EBB5-C30C-47EC-8AC1-3CC6884024AB}" type="parTrans" cxnId="{B6CF6AD1-57E2-46C5-A29D-075FD77B77ED}">
      <dgm:prSet/>
      <dgm:spPr/>
      <dgm:t>
        <a:bodyPr/>
        <a:lstStyle/>
        <a:p>
          <a:endParaRPr lang="en-US"/>
        </a:p>
      </dgm:t>
    </dgm:pt>
    <dgm:pt modelId="{8149D907-B307-47C0-9A50-554A2FFCDEAA}" type="sibTrans" cxnId="{B6CF6AD1-57E2-46C5-A29D-075FD77B77ED}">
      <dgm:prSet/>
      <dgm:spPr/>
      <dgm:t>
        <a:bodyPr/>
        <a:lstStyle/>
        <a:p>
          <a:endParaRPr lang="en-US"/>
        </a:p>
      </dgm:t>
    </dgm:pt>
    <dgm:pt modelId="{87FC7914-B089-4002-B719-0A874ED985BF}">
      <dgm:prSet/>
      <dgm:spPr/>
      <dgm:t>
        <a:bodyPr/>
        <a:lstStyle/>
        <a:p>
          <a:r>
            <a:rPr lang="en-US"/>
            <a:t>Identify risk factors.</a:t>
          </a:r>
        </a:p>
      </dgm:t>
    </dgm:pt>
    <dgm:pt modelId="{268E0BD3-72A3-4F77-99C3-8899994FE680}" type="parTrans" cxnId="{8AF06D6A-2CAA-411C-9767-4C8F35F709A7}">
      <dgm:prSet/>
      <dgm:spPr/>
      <dgm:t>
        <a:bodyPr/>
        <a:lstStyle/>
        <a:p>
          <a:endParaRPr lang="en-US"/>
        </a:p>
      </dgm:t>
    </dgm:pt>
    <dgm:pt modelId="{EE6274F3-B5E7-4EF1-8225-932A309CE193}" type="sibTrans" cxnId="{8AF06D6A-2CAA-411C-9767-4C8F35F709A7}">
      <dgm:prSet/>
      <dgm:spPr/>
      <dgm:t>
        <a:bodyPr/>
        <a:lstStyle/>
        <a:p>
          <a:endParaRPr lang="en-US"/>
        </a:p>
      </dgm:t>
    </dgm:pt>
    <dgm:pt modelId="{371ACBAC-3E41-47B6-9A65-108A76996A97}">
      <dgm:prSet/>
      <dgm:spPr/>
      <dgm:t>
        <a:bodyPr/>
        <a:lstStyle/>
        <a:p>
          <a:r>
            <a:rPr lang="en-US"/>
            <a:t>Develop an evidence-based care plan.</a:t>
          </a:r>
        </a:p>
      </dgm:t>
    </dgm:pt>
    <dgm:pt modelId="{5BF0FB5C-B745-4BB1-B99F-9260F3486FF1}" type="parTrans" cxnId="{107EF77F-03CA-469E-9540-8E197AD4F9C5}">
      <dgm:prSet/>
      <dgm:spPr/>
      <dgm:t>
        <a:bodyPr/>
        <a:lstStyle/>
        <a:p>
          <a:endParaRPr lang="en-US"/>
        </a:p>
      </dgm:t>
    </dgm:pt>
    <dgm:pt modelId="{1459A338-78D7-4AB3-9D44-2F10AF70F86E}" type="sibTrans" cxnId="{107EF77F-03CA-469E-9540-8E197AD4F9C5}">
      <dgm:prSet/>
      <dgm:spPr/>
      <dgm:t>
        <a:bodyPr/>
        <a:lstStyle/>
        <a:p>
          <a:endParaRPr lang="en-US"/>
        </a:p>
      </dgm:t>
    </dgm:pt>
    <dgm:pt modelId="{DF78696E-53C8-4714-99C8-7F0387250643}">
      <dgm:prSet/>
      <dgm:spPr/>
      <dgm:t>
        <a:bodyPr/>
        <a:lstStyle/>
        <a:p>
          <a:r>
            <a:rPr lang="en-US"/>
            <a:t>Discuss communication and ethical considerations.</a:t>
          </a:r>
        </a:p>
      </dgm:t>
    </dgm:pt>
    <dgm:pt modelId="{921393A1-8336-4D8A-B2B2-200EA1A78B14}" type="parTrans" cxnId="{77805C4D-7DB0-4723-9FC5-92F1A94A024F}">
      <dgm:prSet/>
      <dgm:spPr/>
      <dgm:t>
        <a:bodyPr/>
        <a:lstStyle/>
        <a:p>
          <a:endParaRPr lang="en-US"/>
        </a:p>
      </dgm:t>
    </dgm:pt>
    <dgm:pt modelId="{E8DDAA18-D123-498D-B119-A6D462E5CFD5}" type="sibTrans" cxnId="{77805C4D-7DB0-4723-9FC5-92F1A94A024F}">
      <dgm:prSet/>
      <dgm:spPr/>
      <dgm:t>
        <a:bodyPr/>
        <a:lstStyle/>
        <a:p>
          <a:endParaRPr lang="en-US"/>
        </a:p>
      </dgm:t>
    </dgm:pt>
    <dgm:pt modelId="{4654F053-5AE0-41AA-85F3-7D159ADA0878}" type="pres">
      <dgm:prSet presAssocID="{437E6819-843E-432C-8B11-DC560A27A9A2}" presName="linear" presStyleCnt="0">
        <dgm:presLayoutVars>
          <dgm:animLvl val="lvl"/>
          <dgm:resizeHandles val="exact"/>
        </dgm:presLayoutVars>
      </dgm:prSet>
      <dgm:spPr/>
    </dgm:pt>
    <dgm:pt modelId="{F3CF399C-378E-4572-8997-7D8B3A40336A}" type="pres">
      <dgm:prSet presAssocID="{CED9C0AE-A233-4F9E-A19D-3574C68D6C6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C8A3217-965A-4931-9938-C353E9C27DA9}" type="pres">
      <dgm:prSet presAssocID="{5021B788-7D97-4B61-A63E-701F590555B6}" presName="spacer" presStyleCnt="0"/>
      <dgm:spPr/>
    </dgm:pt>
    <dgm:pt modelId="{75A29857-F6B7-4B27-818E-FF18A7B0726E}" type="pres">
      <dgm:prSet presAssocID="{0632E8C9-5563-4376-B9B8-11B9AE28CCD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35F8030-8D76-4025-85D4-F0A39B19A21B}" type="pres">
      <dgm:prSet presAssocID="{1C15D704-4203-40C9-86D2-3760AB699398}" presName="spacer" presStyleCnt="0"/>
      <dgm:spPr/>
    </dgm:pt>
    <dgm:pt modelId="{8A0F15DE-94E3-401C-8AE6-468BB345C465}" type="pres">
      <dgm:prSet presAssocID="{4ED80A69-011E-4B01-A727-F3FC2FC5503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658C2FE-7F74-48CF-8FB1-39E78253EFF9}" type="pres">
      <dgm:prSet presAssocID="{C12AE27F-7E38-445A-A5C6-A4F94079E55D}" presName="spacer" presStyleCnt="0"/>
      <dgm:spPr/>
    </dgm:pt>
    <dgm:pt modelId="{4BB5DD6E-4E1F-49CC-9F5E-D5CD9119812B}" type="pres">
      <dgm:prSet presAssocID="{8DF8C55E-3554-4533-AB96-61D7B8FF9EC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E5B2A5D-9F78-408D-B48F-A0A3A0E61A8A}" type="pres">
      <dgm:prSet presAssocID="{8149D907-B307-47C0-9A50-554A2FFCDEAA}" presName="spacer" presStyleCnt="0"/>
      <dgm:spPr/>
    </dgm:pt>
    <dgm:pt modelId="{4CF0DC4A-BE7E-4145-8C0D-390ED5666A44}" type="pres">
      <dgm:prSet presAssocID="{87FC7914-B089-4002-B719-0A874ED985B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8228E31-CF05-4E9A-9C62-D3B2C38D1882}" type="pres">
      <dgm:prSet presAssocID="{EE6274F3-B5E7-4EF1-8225-932A309CE193}" presName="spacer" presStyleCnt="0"/>
      <dgm:spPr/>
    </dgm:pt>
    <dgm:pt modelId="{9887C30F-2164-4C2C-B7EB-34C7BA9FA694}" type="pres">
      <dgm:prSet presAssocID="{371ACBAC-3E41-47B6-9A65-108A76996A97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B06E267-E135-4109-8639-3167E75CEEEE}" type="pres">
      <dgm:prSet presAssocID="{1459A338-78D7-4AB3-9D44-2F10AF70F86E}" presName="spacer" presStyleCnt="0"/>
      <dgm:spPr/>
    </dgm:pt>
    <dgm:pt modelId="{BC85D894-3A35-44FF-8745-FCF615A1818B}" type="pres">
      <dgm:prSet presAssocID="{DF78696E-53C8-4714-99C8-7F038725064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4292104-323D-49EE-8CB1-3A67C4B06F82}" type="presOf" srcId="{437E6819-843E-432C-8B11-DC560A27A9A2}" destId="{4654F053-5AE0-41AA-85F3-7D159ADA0878}" srcOrd="0" destOrd="0" presId="urn:microsoft.com/office/officeart/2005/8/layout/vList2"/>
    <dgm:cxn modelId="{A7BC6B0B-94B9-4157-8F22-3038D558488A}" type="presOf" srcId="{CED9C0AE-A233-4F9E-A19D-3574C68D6C69}" destId="{F3CF399C-378E-4572-8997-7D8B3A40336A}" srcOrd="0" destOrd="0" presId="urn:microsoft.com/office/officeart/2005/8/layout/vList2"/>
    <dgm:cxn modelId="{6E98520B-A8D2-4DBE-9BD3-437A058A977E}" type="presOf" srcId="{DF78696E-53C8-4714-99C8-7F0387250643}" destId="{BC85D894-3A35-44FF-8745-FCF615A1818B}" srcOrd="0" destOrd="0" presId="urn:microsoft.com/office/officeart/2005/8/layout/vList2"/>
    <dgm:cxn modelId="{93DBCF1E-61DB-4F13-BC1B-4BDBB21A3618}" type="presOf" srcId="{371ACBAC-3E41-47B6-9A65-108A76996A97}" destId="{9887C30F-2164-4C2C-B7EB-34C7BA9FA694}" srcOrd="0" destOrd="0" presId="urn:microsoft.com/office/officeart/2005/8/layout/vList2"/>
    <dgm:cxn modelId="{A39C5C24-A424-44E2-A80B-F8514B0D60DA}" type="presOf" srcId="{0632E8C9-5563-4376-B9B8-11B9AE28CCD9}" destId="{75A29857-F6B7-4B27-818E-FF18A7B0726E}" srcOrd="0" destOrd="0" presId="urn:microsoft.com/office/officeart/2005/8/layout/vList2"/>
    <dgm:cxn modelId="{2EB70C3B-A4C7-4EC3-B1E5-09D19B8F63BB}" type="presOf" srcId="{8DF8C55E-3554-4533-AB96-61D7B8FF9ECD}" destId="{4BB5DD6E-4E1F-49CC-9F5E-D5CD9119812B}" srcOrd="0" destOrd="0" presId="urn:microsoft.com/office/officeart/2005/8/layout/vList2"/>
    <dgm:cxn modelId="{8AF06D6A-2CAA-411C-9767-4C8F35F709A7}" srcId="{437E6819-843E-432C-8B11-DC560A27A9A2}" destId="{87FC7914-B089-4002-B719-0A874ED985BF}" srcOrd="4" destOrd="0" parTransId="{268E0BD3-72A3-4F77-99C3-8899994FE680}" sibTransId="{EE6274F3-B5E7-4EF1-8225-932A309CE193}"/>
    <dgm:cxn modelId="{77805C4D-7DB0-4723-9FC5-92F1A94A024F}" srcId="{437E6819-843E-432C-8B11-DC560A27A9A2}" destId="{DF78696E-53C8-4714-99C8-7F0387250643}" srcOrd="6" destOrd="0" parTransId="{921393A1-8336-4D8A-B2B2-200EA1A78B14}" sibTransId="{E8DDAA18-D123-498D-B119-A6D462E5CFD5}"/>
    <dgm:cxn modelId="{DA70F64E-3B67-4A72-9770-8B5D9B9F7D28}" srcId="{437E6819-843E-432C-8B11-DC560A27A9A2}" destId="{CED9C0AE-A233-4F9E-A19D-3574C68D6C69}" srcOrd="0" destOrd="0" parTransId="{E6257759-D00D-4566-92BA-050D2FF26518}" sibTransId="{5021B788-7D97-4B61-A63E-701F590555B6}"/>
    <dgm:cxn modelId="{107EF77F-03CA-469E-9540-8E197AD4F9C5}" srcId="{437E6819-843E-432C-8B11-DC560A27A9A2}" destId="{371ACBAC-3E41-47B6-9A65-108A76996A97}" srcOrd="5" destOrd="0" parTransId="{5BF0FB5C-B745-4BB1-B99F-9260F3486FF1}" sibTransId="{1459A338-78D7-4AB3-9D44-2F10AF70F86E}"/>
    <dgm:cxn modelId="{ADA99F96-DAFD-4612-B5E7-9D681ECCC778}" type="presOf" srcId="{4ED80A69-011E-4B01-A727-F3FC2FC5503E}" destId="{8A0F15DE-94E3-401C-8AE6-468BB345C465}" srcOrd="0" destOrd="0" presId="urn:microsoft.com/office/officeart/2005/8/layout/vList2"/>
    <dgm:cxn modelId="{A1F841C7-3303-4B99-A4E5-C3A5497D7ABA}" srcId="{437E6819-843E-432C-8B11-DC560A27A9A2}" destId="{0632E8C9-5563-4376-B9B8-11B9AE28CCD9}" srcOrd="1" destOrd="0" parTransId="{44500064-B36A-4954-BACF-594C434893B7}" sibTransId="{1C15D704-4203-40C9-86D2-3760AB699398}"/>
    <dgm:cxn modelId="{E82F81CD-9CF8-43B2-B704-84075F28AAEA}" srcId="{437E6819-843E-432C-8B11-DC560A27A9A2}" destId="{4ED80A69-011E-4B01-A727-F3FC2FC5503E}" srcOrd="2" destOrd="0" parTransId="{42A4ABF5-BE59-4CAE-B313-A56B05993B78}" sibTransId="{C12AE27F-7E38-445A-A5C6-A4F94079E55D}"/>
    <dgm:cxn modelId="{B6CF6AD1-57E2-46C5-A29D-075FD77B77ED}" srcId="{437E6819-843E-432C-8B11-DC560A27A9A2}" destId="{8DF8C55E-3554-4533-AB96-61D7B8FF9ECD}" srcOrd="3" destOrd="0" parTransId="{26A9EBB5-C30C-47EC-8AC1-3CC6884024AB}" sibTransId="{8149D907-B307-47C0-9A50-554A2FFCDEAA}"/>
    <dgm:cxn modelId="{7C4337DD-08BC-47BF-B74E-F10710366067}" type="presOf" srcId="{87FC7914-B089-4002-B719-0A874ED985BF}" destId="{4CF0DC4A-BE7E-4145-8C0D-390ED5666A44}" srcOrd="0" destOrd="0" presId="urn:microsoft.com/office/officeart/2005/8/layout/vList2"/>
    <dgm:cxn modelId="{303ABD4A-7BD3-47BA-A608-3E7BA72F5621}" type="presParOf" srcId="{4654F053-5AE0-41AA-85F3-7D159ADA0878}" destId="{F3CF399C-378E-4572-8997-7D8B3A40336A}" srcOrd="0" destOrd="0" presId="urn:microsoft.com/office/officeart/2005/8/layout/vList2"/>
    <dgm:cxn modelId="{85533E6B-166A-424E-BD27-206ED619353C}" type="presParOf" srcId="{4654F053-5AE0-41AA-85F3-7D159ADA0878}" destId="{CC8A3217-965A-4931-9938-C353E9C27DA9}" srcOrd="1" destOrd="0" presId="urn:microsoft.com/office/officeart/2005/8/layout/vList2"/>
    <dgm:cxn modelId="{1FB22044-1EA2-452C-BE6F-7720E7ABCAB9}" type="presParOf" srcId="{4654F053-5AE0-41AA-85F3-7D159ADA0878}" destId="{75A29857-F6B7-4B27-818E-FF18A7B0726E}" srcOrd="2" destOrd="0" presId="urn:microsoft.com/office/officeart/2005/8/layout/vList2"/>
    <dgm:cxn modelId="{B1994D60-6013-4A20-8B2A-7EF09C68999E}" type="presParOf" srcId="{4654F053-5AE0-41AA-85F3-7D159ADA0878}" destId="{735F8030-8D76-4025-85D4-F0A39B19A21B}" srcOrd="3" destOrd="0" presId="urn:microsoft.com/office/officeart/2005/8/layout/vList2"/>
    <dgm:cxn modelId="{E75611B9-7C25-432B-9838-D591163BDC0D}" type="presParOf" srcId="{4654F053-5AE0-41AA-85F3-7D159ADA0878}" destId="{8A0F15DE-94E3-401C-8AE6-468BB345C465}" srcOrd="4" destOrd="0" presId="urn:microsoft.com/office/officeart/2005/8/layout/vList2"/>
    <dgm:cxn modelId="{D77F86B3-29AF-4D44-BFA0-AA8378EE3E58}" type="presParOf" srcId="{4654F053-5AE0-41AA-85F3-7D159ADA0878}" destId="{F658C2FE-7F74-48CF-8FB1-39E78253EFF9}" srcOrd="5" destOrd="0" presId="urn:microsoft.com/office/officeart/2005/8/layout/vList2"/>
    <dgm:cxn modelId="{2D2F02FE-A259-4073-86B8-FA296FFD3988}" type="presParOf" srcId="{4654F053-5AE0-41AA-85F3-7D159ADA0878}" destId="{4BB5DD6E-4E1F-49CC-9F5E-D5CD9119812B}" srcOrd="6" destOrd="0" presId="urn:microsoft.com/office/officeart/2005/8/layout/vList2"/>
    <dgm:cxn modelId="{395CCF57-8577-4A49-A1C6-BD246B60D8AC}" type="presParOf" srcId="{4654F053-5AE0-41AA-85F3-7D159ADA0878}" destId="{7E5B2A5D-9F78-408D-B48F-A0A3A0E61A8A}" srcOrd="7" destOrd="0" presId="urn:microsoft.com/office/officeart/2005/8/layout/vList2"/>
    <dgm:cxn modelId="{1A31D602-0C31-409D-A897-002285E343EE}" type="presParOf" srcId="{4654F053-5AE0-41AA-85F3-7D159ADA0878}" destId="{4CF0DC4A-BE7E-4145-8C0D-390ED5666A44}" srcOrd="8" destOrd="0" presId="urn:microsoft.com/office/officeart/2005/8/layout/vList2"/>
    <dgm:cxn modelId="{8E847B37-CC71-4EA2-B574-59231BE0E88B}" type="presParOf" srcId="{4654F053-5AE0-41AA-85F3-7D159ADA0878}" destId="{B8228E31-CF05-4E9A-9C62-D3B2C38D1882}" srcOrd="9" destOrd="0" presId="urn:microsoft.com/office/officeart/2005/8/layout/vList2"/>
    <dgm:cxn modelId="{6BAF3BE5-C5D8-4299-AB5D-D2B29182F338}" type="presParOf" srcId="{4654F053-5AE0-41AA-85F3-7D159ADA0878}" destId="{9887C30F-2164-4C2C-B7EB-34C7BA9FA694}" srcOrd="10" destOrd="0" presId="urn:microsoft.com/office/officeart/2005/8/layout/vList2"/>
    <dgm:cxn modelId="{B12281E4-E8C1-4F2C-8F3E-7AE884DA3510}" type="presParOf" srcId="{4654F053-5AE0-41AA-85F3-7D159ADA0878}" destId="{4B06E267-E135-4109-8639-3167E75CEEEE}" srcOrd="11" destOrd="0" presId="urn:microsoft.com/office/officeart/2005/8/layout/vList2"/>
    <dgm:cxn modelId="{15D99859-1E55-492F-B52D-39980339FC0B}" type="presParOf" srcId="{4654F053-5AE0-41AA-85F3-7D159ADA0878}" destId="{BC85D894-3A35-44FF-8745-FCF615A1818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0D4AE6-220D-482C-910E-243B2AFBE72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DED2084-1E0F-4656-9C05-D683D05BFE8D}">
      <dgm:prSet/>
      <dgm:spPr/>
      <dgm:t>
        <a:bodyPr/>
        <a:lstStyle/>
        <a:p>
          <a:r>
            <a:rPr lang="en-US" b="1"/>
            <a:t>What is COPD?</a:t>
          </a:r>
          <a:endParaRPr lang="en-US"/>
        </a:p>
      </dgm:t>
    </dgm:pt>
    <dgm:pt modelId="{8FAAB9E0-D880-476B-B42C-258270C9E2CA}" type="parTrans" cxnId="{64BBEB99-334D-4F77-AAE9-A5ADECC4D616}">
      <dgm:prSet/>
      <dgm:spPr/>
      <dgm:t>
        <a:bodyPr/>
        <a:lstStyle/>
        <a:p>
          <a:endParaRPr lang="en-US"/>
        </a:p>
      </dgm:t>
    </dgm:pt>
    <dgm:pt modelId="{D06811F3-EB78-4063-86C5-47A85C299880}" type="sibTrans" cxnId="{64BBEB99-334D-4F77-AAE9-A5ADECC4D616}">
      <dgm:prSet/>
      <dgm:spPr/>
      <dgm:t>
        <a:bodyPr/>
        <a:lstStyle/>
        <a:p>
          <a:endParaRPr lang="en-US"/>
        </a:p>
      </dgm:t>
    </dgm:pt>
    <dgm:pt modelId="{0109107B-4861-429E-A080-36D53B74E846}">
      <dgm:prSet/>
      <dgm:spPr/>
      <dgm:t>
        <a:bodyPr/>
        <a:lstStyle/>
        <a:p>
          <a:r>
            <a:rPr lang="en-US"/>
            <a:t>Progressive chronic respiratory disease</a:t>
          </a:r>
        </a:p>
      </dgm:t>
    </dgm:pt>
    <dgm:pt modelId="{52488F75-C42A-483B-96BD-D0AA8B9EB358}" type="parTrans" cxnId="{EF036449-60DB-400F-8225-7EDC8939CF65}">
      <dgm:prSet/>
      <dgm:spPr/>
      <dgm:t>
        <a:bodyPr/>
        <a:lstStyle/>
        <a:p>
          <a:endParaRPr lang="en-US"/>
        </a:p>
      </dgm:t>
    </dgm:pt>
    <dgm:pt modelId="{85E68E04-2096-485A-983D-AC54FD38999B}" type="sibTrans" cxnId="{EF036449-60DB-400F-8225-7EDC8939CF65}">
      <dgm:prSet/>
      <dgm:spPr/>
      <dgm:t>
        <a:bodyPr/>
        <a:lstStyle/>
        <a:p>
          <a:endParaRPr lang="en-US"/>
        </a:p>
      </dgm:t>
    </dgm:pt>
    <dgm:pt modelId="{CC42C8BA-9D4A-4E42-9FEE-9637BFE969E3}">
      <dgm:prSet/>
      <dgm:spPr/>
      <dgm:t>
        <a:bodyPr/>
        <a:lstStyle/>
        <a:p>
          <a:r>
            <a:rPr lang="en-US"/>
            <a:t>Causes airflow obstruction</a:t>
          </a:r>
        </a:p>
      </dgm:t>
    </dgm:pt>
    <dgm:pt modelId="{38554A11-B8DF-4F70-9C6E-E35EBE145F7B}" type="parTrans" cxnId="{FD2414DA-FB36-4CCE-BAD1-7830BDAB5A5D}">
      <dgm:prSet/>
      <dgm:spPr/>
      <dgm:t>
        <a:bodyPr/>
        <a:lstStyle/>
        <a:p>
          <a:endParaRPr lang="en-US"/>
        </a:p>
      </dgm:t>
    </dgm:pt>
    <dgm:pt modelId="{09045827-608E-4D22-B0E3-280C4F1DA9FA}" type="sibTrans" cxnId="{FD2414DA-FB36-4CCE-BAD1-7830BDAB5A5D}">
      <dgm:prSet/>
      <dgm:spPr/>
      <dgm:t>
        <a:bodyPr/>
        <a:lstStyle/>
        <a:p>
          <a:endParaRPr lang="en-US"/>
        </a:p>
      </dgm:t>
    </dgm:pt>
    <dgm:pt modelId="{049B3866-D0AD-4CA6-B85F-04493AD94AB4}">
      <dgm:prSet/>
      <dgm:spPr/>
      <dgm:t>
        <a:bodyPr/>
        <a:lstStyle/>
        <a:p>
          <a:r>
            <a:rPr lang="en-US"/>
            <a:t>Includes:</a:t>
          </a:r>
        </a:p>
      </dgm:t>
    </dgm:pt>
    <dgm:pt modelId="{B688FA4C-5868-44DA-B67E-36AF73DE98E4}" type="parTrans" cxnId="{AAF9EE63-C1DA-4223-A2CA-76A3A2CB3A01}">
      <dgm:prSet/>
      <dgm:spPr/>
      <dgm:t>
        <a:bodyPr/>
        <a:lstStyle/>
        <a:p>
          <a:endParaRPr lang="en-US"/>
        </a:p>
      </dgm:t>
    </dgm:pt>
    <dgm:pt modelId="{40A076BA-EC74-4731-81BC-9B5403A193F6}" type="sibTrans" cxnId="{AAF9EE63-C1DA-4223-A2CA-76A3A2CB3A01}">
      <dgm:prSet/>
      <dgm:spPr/>
      <dgm:t>
        <a:bodyPr/>
        <a:lstStyle/>
        <a:p>
          <a:endParaRPr lang="en-US"/>
        </a:p>
      </dgm:t>
    </dgm:pt>
    <dgm:pt modelId="{A1B0B973-5758-4D32-9C98-0D8EFE644F94}">
      <dgm:prSet/>
      <dgm:spPr/>
      <dgm:t>
        <a:bodyPr/>
        <a:lstStyle/>
        <a:p>
          <a:r>
            <a:rPr lang="en-US"/>
            <a:t>Chronic bronchitis</a:t>
          </a:r>
        </a:p>
      </dgm:t>
    </dgm:pt>
    <dgm:pt modelId="{1DAE7B69-C987-40E0-9195-83AE992D4CAE}" type="parTrans" cxnId="{4C55109D-A323-41F0-9881-7F33440786D0}">
      <dgm:prSet/>
      <dgm:spPr/>
      <dgm:t>
        <a:bodyPr/>
        <a:lstStyle/>
        <a:p>
          <a:endParaRPr lang="en-US"/>
        </a:p>
      </dgm:t>
    </dgm:pt>
    <dgm:pt modelId="{849D9D05-642F-40F0-9759-075B132A5731}" type="sibTrans" cxnId="{4C55109D-A323-41F0-9881-7F33440786D0}">
      <dgm:prSet/>
      <dgm:spPr/>
      <dgm:t>
        <a:bodyPr/>
        <a:lstStyle/>
        <a:p>
          <a:endParaRPr lang="en-US"/>
        </a:p>
      </dgm:t>
    </dgm:pt>
    <dgm:pt modelId="{0A1FE4D9-881D-484E-994E-F1255C381D02}">
      <dgm:prSet/>
      <dgm:spPr/>
      <dgm:t>
        <a:bodyPr/>
        <a:lstStyle/>
        <a:p>
          <a:r>
            <a:rPr lang="en-US"/>
            <a:t>Emphysema</a:t>
          </a:r>
        </a:p>
      </dgm:t>
    </dgm:pt>
    <dgm:pt modelId="{FC6FF9A6-A114-4D10-A8BF-3A3BC87D8A69}" type="parTrans" cxnId="{C3FEC4A3-170D-4EF7-A107-5ED65A460980}">
      <dgm:prSet/>
      <dgm:spPr/>
      <dgm:t>
        <a:bodyPr/>
        <a:lstStyle/>
        <a:p>
          <a:endParaRPr lang="en-US"/>
        </a:p>
      </dgm:t>
    </dgm:pt>
    <dgm:pt modelId="{B2FA92A9-82BD-4900-A8A0-A7720D013F44}" type="sibTrans" cxnId="{C3FEC4A3-170D-4EF7-A107-5ED65A460980}">
      <dgm:prSet/>
      <dgm:spPr/>
      <dgm:t>
        <a:bodyPr/>
        <a:lstStyle/>
        <a:p>
          <a:endParaRPr lang="en-US"/>
        </a:p>
      </dgm:t>
    </dgm:pt>
    <dgm:pt modelId="{E4D430BB-1CD2-4356-9109-94EA5C38EB6B}">
      <dgm:prSet/>
      <dgm:spPr/>
      <dgm:t>
        <a:bodyPr/>
        <a:lstStyle/>
        <a:p>
          <a:r>
            <a:rPr lang="en-US"/>
            <a:t>Cannot be cured</a:t>
          </a:r>
        </a:p>
      </dgm:t>
    </dgm:pt>
    <dgm:pt modelId="{2B240399-AB4A-45A9-AF75-5CB505AE6F24}" type="parTrans" cxnId="{63437A13-65BE-4546-B064-4E9132CA6E95}">
      <dgm:prSet/>
      <dgm:spPr/>
      <dgm:t>
        <a:bodyPr/>
        <a:lstStyle/>
        <a:p>
          <a:endParaRPr lang="en-US"/>
        </a:p>
      </dgm:t>
    </dgm:pt>
    <dgm:pt modelId="{232BAD4F-88E7-4B69-9C17-061A11C8150E}" type="sibTrans" cxnId="{63437A13-65BE-4546-B064-4E9132CA6E95}">
      <dgm:prSet/>
      <dgm:spPr/>
      <dgm:t>
        <a:bodyPr/>
        <a:lstStyle/>
        <a:p>
          <a:endParaRPr lang="en-US"/>
        </a:p>
      </dgm:t>
    </dgm:pt>
    <dgm:pt modelId="{6BA762AD-5390-445C-9A2C-544CF1B4E01A}">
      <dgm:prSet/>
      <dgm:spPr/>
      <dgm:t>
        <a:bodyPr/>
        <a:lstStyle/>
        <a:p>
          <a:r>
            <a:rPr lang="en-US"/>
            <a:t>Symptoms:</a:t>
          </a:r>
        </a:p>
      </dgm:t>
    </dgm:pt>
    <dgm:pt modelId="{5610DEF3-CA35-4FD3-ABDA-86F80482271E}" type="parTrans" cxnId="{E38412D1-9BE5-4855-AF24-3FBE0062EDF8}">
      <dgm:prSet/>
      <dgm:spPr/>
      <dgm:t>
        <a:bodyPr/>
        <a:lstStyle/>
        <a:p>
          <a:endParaRPr lang="en-US"/>
        </a:p>
      </dgm:t>
    </dgm:pt>
    <dgm:pt modelId="{341BA6E4-FE86-4C54-8F62-7445D1B27994}" type="sibTrans" cxnId="{E38412D1-9BE5-4855-AF24-3FBE0062EDF8}">
      <dgm:prSet/>
      <dgm:spPr/>
      <dgm:t>
        <a:bodyPr/>
        <a:lstStyle/>
        <a:p>
          <a:endParaRPr lang="en-US"/>
        </a:p>
      </dgm:t>
    </dgm:pt>
    <dgm:pt modelId="{37092CEF-9B30-454B-8072-F6FF8616CB28}">
      <dgm:prSet/>
      <dgm:spPr/>
      <dgm:t>
        <a:bodyPr/>
        <a:lstStyle/>
        <a:p>
          <a:r>
            <a:rPr lang="en-US"/>
            <a:t>Breathlessness</a:t>
          </a:r>
        </a:p>
      </dgm:t>
    </dgm:pt>
    <dgm:pt modelId="{21FB7B46-AFDC-41F2-9D0A-A510304FED43}" type="parTrans" cxnId="{29DD20EF-BF16-4721-965B-DC7053C1E27A}">
      <dgm:prSet/>
      <dgm:spPr/>
      <dgm:t>
        <a:bodyPr/>
        <a:lstStyle/>
        <a:p>
          <a:endParaRPr lang="en-US"/>
        </a:p>
      </dgm:t>
    </dgm:pt>
    <dgm:pt modelId="{A9A0E088-B659-40F8-89E6-C49DE63DBC1F}" type="sibTrans" cxnId="{29DD20EF-BF16-4721-965B-DC7053C1E27A}">
      <dgm:prSet/>
      <dgm:spPr/>
      <dgm:t>
        <a:bodyPr/>
        <a:lstStyle/>
        <a:p>
          <a:endParaRPr lang="en-US"/>
        </a:p>
      </dgm:t>
    </dgm:pt>
    <dgm:pt modelId="{1735ECF1-2709-4025-86D6-8A8AFBB7A641}">
      <dgm:prSet/>
      <dgm:spPr/>
      <dgm:t>
        <a:bodyPr/>
        <a:lstStyle/>
        <a:p>
          <a:r>
            <a:rPr lang="en-US"/>
            <a:t>Chronic cough</a:t>
          </a:r>
        </a:p>
      </dgm:t>
    </dgm:pt>
    <dgm:pt modelId="{C1026FB8-B578-43EB-8086-A920D47D2D53}" type="parTrans" cxnId="{1C315E4C-AFE0-4F06-B582-82428A5BEAF4}">
      <dgm:prSet/>
      <dgm:spPr/>
      <dgm:t>
        <a:bodyPr/>
        <a:lstStyle/>
        <a:p>
          <a:endParaRPr lang="en-US"/>
        </a:p>
      </dgm:t>
    </dgm:pt>
    <dgm:pt modelId="{D45C9F3F-31E4-422E-A140-6BE44382416F}" type="sibTrans" cxnId="{1C315E4C-AFE0-4F06-B582-82428A5BEAF4}">
      <dgm:prSet/>
      <dgm:spPr/>
      <dgm:t>
        <a:bodyPr/>
        <a:lstStyle/>
        <a:p>
          <a:endParaRPr lang="en-US"/>
        </a:p>
      </dgm:t>
    </dgm:pt>
    <dgm:pt modelId="{C5C0ED8E-9F8B-4A72-BDEB-F5A7E8D96F81}">
      <dgm:prSet/>
      <dgm:spPr/>
      <dgm:t>
        <a:bodyPr/>
        <a:lstStyle/>
        <a:p>
          <a:r>
            <a:rPr lang="en-US"/>
            <a:t>Sputum production</a:t>
          </a:r>
        </a:p>
      </dgm:t>
    </dgm:pt>
    <dgm:pt modelId="{84D96216-BF8B-4ECD-9F93-718F70AAF839}" type="parTrans" cxnId="{EA89C2BB-2E76-4CA6-ADFC-BFFF6F9DEB82}">
      <dgm:prSet/>
      <dgm:spPr/>
      <dgm:t>
        <a:bodyPr/>
        <a:lstStyle/>
        <a:p>
          <a:endParaRPr lang="en-US"/>
        </a:p>
      </dgm:t>
    </dgm:pt>
    <dgm:pt modelId="{294E6FC5-C02E-4A64-B669-C83A1B622B66}" type="sibTrans" cxnId="{EA89C2BB-2E76-4CA6-ADFC-BFFF6F9DEB82}">
      <dgm:prSet/>
      <dgm:spPr/>
      <dgm:t>
        <a:bodyPr/>
        <a:lstStyle/>
        <a:p>
          <a:endParaRPr lang="en-US"/>
        </a:p>
      </dgm:t>
    </dgm:pt>
    <dgm:pt modelId="{27A8A810-10F1-4BCB-B33E-BE7B5303CEEE}">
      <dgm:prSet/>
      <dgm:spPr/>
      <dgm:t>
        <a:bodyPr/>
        <a:lstStyle/>
        <a:p>
          <a:r>
            <a:rPr lang="en-US"/>
            <a:t>Wheezing</a:t>
          </a:r>
        </a:p>
      </dgm:t>
    </dgm:pt>
    <dgm:pt modelId="{DA3F729B-DDB1-42D6-A41A-C5533F3074FB}" type="parTrans" cxnId="{C64DBBEE-EF79-4809-8DF0-E555E0A930ED}">
      <dgm:prSet/>
      <dgm:spPr/>
      <dgm:t>
        <a:bodyPr/>
        <a:lstStyle/>
        <a:p>
          <a:endParaRPr lang="en-US"/>
        </a:p>
      </dgm:t>
    </dgm:pt>
    <dgm:pt modelId="{2CCA8F44-D5F0-4834-8608-A2A600D71153}" type="sibTrans" cxnId="{C64DBBEE-EF79-4809-8DF0-E555E0A930ED}">
      <dgm:prSet/>
      <dgm:spPr/>
      <dgm:t>
        <a:bodyPr/>
        <a:lstStyle/>
        <a:p>
          <a:endParaRPr lang="en-US"/>
        </a:p>
      </dgm:t>
    </dgm:pt>
    <dgm:pt modelId="{897AC884-A51A-4831-B3FB-C78F68E16B19}">
      <dgm:prSet/>
      <dgm:spPr/>
      <dgm:t>
        <a:bodyPr/>
        <a:lstStyle/>
        <a:p>
          <a:r>
            <a:rPr lang="en-US"/>
            <a:t>(NICE, 2023)</a:t>
          </a:r>
        </a:p>
      </dgm:t>
    </dgm:pt>
    <dgm:pt modelId="{79381387-E8F8-4FEB-A978-22D172DC7C9F}" type="parTrans" cxnId="{EFBA3B5C-7894-427D-910E-37027FFA3CE5}">
      <dgm:prSet/>
      <dgm:spPr/>
      <dgm:t>
        <a:bodyPr/>
        <a:lstStyle/>
        <a:p>
          <a:endParaRPr lang="en-US"/>
        </a:p>
      </dgm:t>
    </dgm:pt>
    <dgm:pt modelId="{FC4FA406-5665-46A6-9123-15E77EE38CB3}" type="sibTrans" cxnId="{EFBA3B5C-7894-427D-910E-37027FFA3CE5}">
      <dgm:prSet/>
      <dgm:spPr/>
      <dgm:t>
        <a:bodyPr/>
        <a:lstStyle/>
        <a:p>
          <a:endParaRPr lang="en-US"/>
        </a:p>
      </dgm:t>
    </dgm:pt>
    <dgm:pt modelId="{9092BBA9-2199-4054-B867-1BEFE5B56479}" type="pres">
      <dgm:prSet presAssocID="{250D4AE6-220D-482C-910E-243B2AFBE726}" presName="linear" presStyleCnt="0">
        <dgm:presLayoutVars>
          <dgm:animLvl val="lvl"/>
          <dgm:resizeHandles val="exact"/>
        </dgm:presLayoutVars>
      </dgm:prSet>
      <dgm:spPr/>
    </dgm:pt>
    <dgm:pt modelId="{E5CE2D7D-5071-42C2-8277-4AB4F2B02DFE}" type="pres">
      <dgm:prSet presAssocID="{FDED2084-1E0F-4656-9C05-D683D05BFE8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04FC060-A177-43CC-A2E8-20386F2FEBBF}" type="pres">
      <dgm:prSet presAssocID="{D06811F3-EB78-4063-86C5-47A85C299880}" presName="spacer" presStyleCnt="0"/>
      <dgm:spPr/>
    </dgm:pt>
    <dgm:pt modelId="{06A7CD1F-F23C-427A-A284-FD4201176361}" type="pres">
      <dgm:prSet presAssocID="{0109107B-4861-429E-A080-36D53B74E84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BC96BDD-6BC3-49EC-A902-553927E88C83}" type="pres">
      <dgm:prSet presAssocID="{85E68E04-2096-485A-983D-AC54FD38999B}" presName="spacer" presStyleCnt="0"/>
      <dgm:spPr/>
    </dgm:pt>
    <dgm:pt modelId="{D91CAB83-EF23-418C-BDFC-6EBC4EF5B53C}" type="pres">
      <dgm:prSet presAssocID="{CC42C8BA-9D4A-4E42-9FEE-9637BFE969E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DE66158-CB49-4F42-A2EB-0ABD9B7D2EFF}" type="pres">
      <dgm:prSet presAssocID="{09045827-608E-4D22-B0E3-280C4F1DA9FA}" presName="spacer" presStyleCnt="0"/>
      <dgm:spPr/>
    </dgm:pt>
    <dgm:pt modelId="{7933CAE4-9304-4D4B-9EEA-097F795720C8}" type="pres">
      <dgm:prSet presAssocID="{049B3866-D0AD-4CA6-B85F-04493AD94AB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DD3C46D-B6AE-4921-B5EF-9855E82AB0CA}" type="pres">
      <dgm:prSet presAssocID="{049B3866-D0AD-4CA6-B85F-04493AD94AB4}" presName="childText" presStyleLbl="revTx" presStyleIdx="0" presStyleCnt="2">
        <dgm:presLayoutVars>
          <dgm:bulletEnabled val="1"/>
        </dgm:presLayoutVars>
      </dgm:prSet>
      <dgm:spPr/>
    </dgm:pt>
    <dgm:pt modelId="{47D9DC27-C5DB-4C9E-9262-77B874A0641C}" type="pres">
      <dgm:prSet presAssocID="{E4D430BB-1CD2-4356-9109-94EA5C38EB6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AC1165A-255C-442B-B6B9-FDEE2F733121}" type="pres">
      <dgm:prSet presAssocID="{232BAD4F-88E7-4B69-9C17-061A11C8150E}" presName="spacer" presStyleCnt="0"/>
      <dgm:spPr/>
    </dgm:pt>
    <dgm:pt modelId="{6BE85878-E46E-4DE1-8C36-A819087C48D9}" type="pres">
      <dgm:prSet presAssocID="{6BA762AD-5390-445C-9A2C-544CF1B4E01A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2F376DCF-C71D-4DA9-961D-CB4F1CEEF9B9}" type="pres">
      <dgm:prSet presAssocID="{6BA762AD-5390-445C-9A2C-544CF1B4E01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17D3D03-DC56-4BD4-A3DC-08D2AFCB4745}" type="presOf" srcId="{897AC884-A51A-4831-B3FB-C78F68E16B19}" destId="{2F376DCF-C71D-4DA9-961D-CB4F1CEEF9B9}" srcOrd="0" destOrd="4" presId="urn:microsoft.com/office/officeart/2005/8/layout/vList2"/>
    <dgm:cxn modelId="{2709CB12-6D2E-466D-956D-BA0F18DF4B82}" type="presOf" srcId="{FDED2084-1E0F-4656-9C05-D683D05BFE8D}" destId="{E5CE2D7D-5071-42C2-8277-4AB4F2B02DFE}" srcOrd="0" destOrd="0" presId="urn:microsoft.com/office/officeart/2005/8/layout/vList2"/>
    <dgm:cxn modelId="{63437A13-65BE-4546-B064-4E9132CA6E95}" srcId="{250D4AE6-220D-482C-910E-243B2AFBE726}" destId="{E4D430BB-1CD2-4356-9109-94EA5C38EB6B}" srcOrd="4" destOrd="0" parTransId="{2B240399-AB4A-45A9-AF75-5CB505AE6F24}" sibTransId="{232BAD4F-88E7-4B69-9C17-061A11C8150E}"/>
    <dgm:cxn modelId="{67584A30-003E-469D-AED3-E732F288467F}" type="presOf" srcId="{1735ECF1-2709-4025-86D6-8A8AFBB7A641}" destId="{2F376DCF-C71D-4DA9-961D-CB4F1CEEF9B9}" srcOrd="0" destOrd="1" presId="urn:microsoft.com/office/officeart/2005/8/layout/vList2"/>
    <dgm:cxn modelId="{6C6B923F-B07C-4DDB-BDC4-7B5179383ADC}" type="presOf" srcId="{A1B0B973-5758-4D32-9C98-0D8EFE644F94}" destId="{DDD3C46D-B6AE-4921-B5EF-9855E82AB0CA}" srcOrd="0" destOrd="0" presId="urn:microsoft.com/office/officeart/2005/8/layout/vList2"/>
    <dgm:cxn modelId="{EFBA3B5C-7894-427D-910E-37027FFA3CE5}" srcId="{6BA762AD-5390-445C-9A2C-544CF1B4E01A}" destId="{897AC884-A51A-4831-B3FB-C78F68E16B19}" srcOrd="4" destOrd="0" parTransId="{79381387-E8F8-4FEB-A978-22D172DC7C9F}" sibTransId="{FC4FA406-5665-46A6-9123-15E77EE38CB3}"/>
    <dgm:cxn modelId="{F5CE015D-F882-42FE-A555-B3289D01FBF1}" type="presOf" srcId="{C5C0ED8E-9F8B-4A72-BDEB-F5A7E8D96F81}" destId="{2F376DCF-C71D-4DA9-961D-CB4F1CEEF9B9}" srcOrd="0" destOrd="2" presId="urn:microsoft.com/office/officeart/2005/8/layout/vList2"/>
    <dgm:cxn modelId="{ACF69C42-11E6-4457-BA45-800FC70A5B87}" type="presOf" srcId="{E4D430BB-1CD2-4356-9109-94EA5C38EB6B}" destId="{47D9DC27-C5DB-4C9E-9262-77B874A0641C}" srcOrd="0" destOrd="0" presId="urn:microsoft.com/office/officeart/2005/8/layout/vList2"/>
    <dgm:cxn modelId="{AAF9EE63-C1DA-4223-A2CA-76A3A2CB3A01}" srcId="{250D4AE6-220D-482C-910E-243B2AFBE726}" destId="{049B3866-D0AD-4CA6-B85F-04493AD94AB4}" srcOrd="3" destOrd="0" parTransId="{B688FA4C-5868-44DA-B67E-36AF73DE98E4}" sibTransId="{40A076BA-EC74-4731-81BC-9B5403A193F6}"/>
    <dgm:cxn modelId="{EF036449-60DB-400F-8225-7EDC8939CF65}" srcId="{250D4AE6-220D-482C-910E-243B2AFBE726}" destId="{0109107B-4861-429E-A080-36D53B74E846}" srcOrd="1" destOrd="0" parTransId="{52488F75-C42A-483B-96BD-D0AA8B9EB358}" sibTransId="{85E68E04-2096-485A-983D-AC54FD38999B}"/>
    <dgm:cxn modelId="{1C315E4C-AFE0-4F06-B582-82428A5BEAF4}" srcId="{6BA762AD-5390-445C-9A2C-544CF1B4E01A}" destId="{1735ECF1-2709-4025-86D6-8A8AFBB7A641}" srcOrd="1" destOrd="0" parTransId="{C1026FB8-B578-43EB-8086-A920D47D2D53}" sibTransId="{D45C9F3F-31E4-422E-A140-6BE44382416F}"/>
    <dgm:cxn modelId="{C44DB88D-64BF-45FC-BA3F-EE30E60F308B}" type="presOf" srcId="{27A8A810-10F1-4BCB-B33E-BE7B5303CEEE}" destId="{2F376DCF-C71D-4DA9-961D-CB4F1CEEF9B9}" srcOrd="0" destOrd="3" presId="urn:microsoft.com/office/officeart/2005/8/layout/vList2"/>
    <dgm:cxn modelId="{64BBEB99-334D-4F77-AAE9-A5ADECC4D616}" srcId="{250D4AE6-220D-482C-910E-243B2AFBE726}" destId="{FDED2084-1E0F-4656-9C05-D683D05BFE8D}" srcOrd="0" destOrd="0" parTransId="{8FAAB9E0-D880-476B-B42C-258270C9E2CA}" sibTransId="{D06811F3-EB78-4063-86C5-47A85C299880}"/>
    <dgm:cxn modelId="{4C55109D-A323-41F0-9881-7F33440786D0}" srcId="{049B3866-D0AD-4CA6-B85F-04493AD94AB4}" destId="{A1B0B973-5758-4D32-9C98-0D8EFE644F94}" srcOrd="0" destOrd="0" parTransId="{1DAE7B69-C987-40E0-9195-83AE992D4CAE}" sibTransId="{849D9D05-642F-40F0-9759-075B132A5731}"/>
    <dgm:cxn modelId="{C3FEC4A3-170D-4EF7-A107-5ED65A460980}" srcId="{049B3866-D0AD-4CA6-B85F-04493AD94AB4}" destId="{0A1FE4D9-881D-484E-994E-F1255C381D02}" srcOrd="1" destOrd="0" parTransId="{FC6FF9A6-A114-4D10-A8BF-3A3BC87D8A69}" sibTransId="{B2FA92A9-82BD-4900-A8A0-A7720D013F44}"/>
    <dgm:cxn modelId="{C2D44AAB-FD75-4FCC-8BB1-848DBACF29A6}" type="presOf" srcId="{37092CEF-9B30-454B-8072-F6FF8616CB28}" destId="{2F376DCF-C71D-4DA9-961D-CB4F1CEEF9B9}" srcOrd="0" destOrd="0" presId="urn:microsoft.com/office/officeart/2005/8/layout/vList2"/>
    <dgm:cxn modelId="{EA89C2BB-2E76-4CA6-ADFC-BFFF6F9DEB82}" srcId="{6BA762AD-5390-445C-9A2C-544CF1B4E01A}" destId="{C5C0ED8E-9F8B-4A72-BDEB-F5A7E8D96F81}" srcOrd="2" destOrd="0" parTransId="{84D96216-BF8B-4ECD-9F93-718F70AAF839}" sibTransId="{294E6FC5-C02E-4A64-B669-C83A1B622B66}"/>
    <dgm:cxn modelId="{964D17C8-5F6C-40ED-87D2-61DC2B2040FB}" type="presOf" srcId="{CC42C8BA-9D4A-4E42-9FEE-9637BFE969E3}" destId="{D91CAB83-EF23-418C-BDFC-6EBC4EF5B53C}" srcOrd="0" destOrd="0" presId="urn:microsoft.com/office/officeart/2005/8/layout/vList2"/>
    <dgm:cxn modelId="{E38412D1-9BE5-4855-AF24-3FBE0062EDF8}" srcId="{250D4AE6-220D-482C-910E-243B2AFBE726}" destId="{6BA762AD-5390-445C-9A2C-544CF1B4E01A}" srcOrd="5" destOrd="0" parTransId="{5610DEF3-CA35-4FD3-ABDA-86F80482271E}" sibTransId="{341BA6E4-FE86-4C54-8F62-7445D1B27994}"/>
    <dgm:cxn modelId="{33BD0AD6-72B7-4123-9A2F-113E3FF51AF4}" type="presOf" srcId="{0109107B-4861-429E-A080-36D53B74E846}" destId="{06A7CD1F-F23C-427A-A284-FD4201176361}" srcOrd="0" destOrd="0" presId="urn:microsoft.com/office/officeart/2005/8/layout/vList2"/>
    <dgm:cxn modelId="{FD2414DA-FB36-4CCE-BAD1-7830BDAB5A5D}" srcId="{250D4AE6-220D-482C-910E-243B2AFBE726}" destId="{CC42C8BA-9D4A-4E42-9FEE-9637BFE969E3}" srcOrd="2" destOrd="0" parTransId="{38554A11-B8DF-4F70-9C6E-E35EBE145F7B}" sibTransId="{09045827-608E-4D22-B0E3-280C4F1DA9FA}"/>
    <dgm:cxn modelId="{8E8A85E4-BA0E-4346-850D-E13ED788489C}" type="presOf" srcId="{250D4AE6-220D-482C-910E-243B2AFBE726}" destId="{9092BBA9-2199-4054-B867-1BEFE5B56479}" srcOrd="0" destOrd="0" presId="urn:microsoft.com/office/officeart/2005/8/layout/vList2"/>
    <dgm:cxn modelId="{0D2C93E7-80BF-43BA-9395-8A944D8B6464}" type="presOf" srcId="{049B3866-D0AD-4CA6-B85F-04493AD94AB4}" destId="{7933CAE4-9304-4D4B-9EEA-097F795720C8}" srcOrd="0" destOrd="0" presId="urn:microsoft.com/office/officeart/2005/8/layout/vList2"/>
    <dgm:cxn modelId="{DE1092EE-2B23-4281-BCFA-4E11847B8D90}" type="presOf" srcId="{6BA762AD-5390-445C-9A2C-544CF1B4E01A}" destId="{6BE85878-E46E-4DE1-8C36-A819087C48D9}" srcOrd="0" destOrd="0" presId="urn:microsoft.com/office/officeart/2005/8/layout/vList2"/>
    <dgm:cxn modelId="{C64DBBEE-EF79-4809-8DF0-E555E0A930ED}" srcId="{6BA762AD-5390-445C-9A2C-544CF1B4E01A}" destId="{27A8A810-10F1-4BCB-B33E-BE7B5303CEEE}" srcOrd="3" destOrd="0" parTransId="{DA3F729B-DDB1-42D6-A41A-C5533F3074FB}" sibTransId="{2CCA8F44-D5F0-4834-8608-A2A600D71153}"/>
    <dgm:cxn modelId="{29DD20EF-BF16-4721-965B-DC7053C1E27A}" srcId="{6BA762AD-5390-445C-9A2C-544CF1B4E01A}" destId="{37092CEF-9B30-454B-8072-F6FF8616CB28}" srcOrd="0" destOrd="0" parTransId="{21FB7B46-AFDC-41F2-9D0A-A510304FED43}" sibTransId="{A9A0E088-B659-40F8-89E6-C49DE63DBC1F}"/>
    <dgm:cxn modelId="{4B1F89F7-E26F-4F8A-B69E-7B00F2376BBC}" type="presOf" srcId="{0A1FE4D9-881D-484E-994E-F1255C381D02}" destId="{DDD3C46D-B6AE-4921-B5EF-9855E82AB0CA}" srcOrd="0" destOrd="1" presId="urn:microsoft.com/office/officeart/2005/8/layout/vList2"/>
    <dgm:cxn modelId="{0A1E9D91-406C-478E-B0E3-0A5943ACB52D}" type="presParOf" srcId="{9092BBA9-2199-4054-B867-1BEFE5B56479}" destId="{E5CE2D7D-5071-42C2-8277-4AB4F2B02DFE}" srcOrd="0" destOrd="0" presId="urn:microsoft.com/office/officeart/2005/8/layout/vList2"/>
    <dgm:cxn modelId="{6A5BFE52-B909-44EB-8E77-0D3350104AC8}" type="presParOf" srcId="{9092BBA9-2199-4054-B867-1BEFE5B56479}" destId="{F04FC060-A177-43CC-A2E8-20386F2FEBBF}" srcOrd="1" destOrd="0" presId="urn:microsoft.com/office/officeart/2005/8/layout/vList2"/>
    <dgm:cxn modelId="{54C0E018-CECD-455E-83B6-23CE3ACF01F7}" type="presParOf" srcId="{9092BBA9-2199-4054-B867-1BEFE5B56479}" destId="{06A7CD1F-F23C-427A-A284-FD4201176361}" srcOrd="2" destOrd="0" presId="urn:microsoft.com/office/officeart/2005/8/layout/vList2"/>
    <dgm:cxn modelId="{E2FDF1F9-D2D6-4305-AD27-C9C4C6EB08AB}" type="presParOf" srcId="{9092BBA9-2199-4054-B867-1BEFE5B56479}" destId="{CBC96BDD-6BC3-49EC-A902-553927E88C83}" srcOrd="3" destOrd="0" presId="urn:microsoft.com/office/officeart/2005/8/layout/vList2"/>
    <dgm:cxn modelId="{BDEBB944-3930-4DF3-AF39-2753F74F0DEB}" type="presParOf" srcId="{9092BBA9-2199-4054-B867-1BEFE5B56479}" destId="{D91CAB83-EF23-418C-BDFC-6EBC4EF5B53C}" srcOrd="4" destOrd="0" presId="urn:microsoft.com/office/officeart/2005/8/layout/vList2"/>
    <dgm:cxn modelId="{5AA1BEAD-C96D-4A17-9D2F-374F04A51127}" type="presParOf" srcId="{9092BBA9-2199-4054-B867-1BEFE5B56479}" destId="{ADE66158-CB49-4F42-A2EB-0ABD9B7D2EFF}" srcOrd="5" destOrd="0" presId="urn:microsoft.com/office/officeart/2005/8/layout/vList2"/>
    <dgm:cxn modelId="{85B6A4C2-76EB-43B5-B1B1-DED95F7DC772}" type="presParOf" srcId="{9092BBA9-2199-4054-B867-1BEFE5B56479}" destId="{7933CAE4-9304-4D4B-9EEA-097F795720C8}" srcOrd="6" destOrd="0" presId="urn:microsoft.com/office/officeart/2005/8/layout/vList2"/>
    <dgm:cxn modelId="{6D4D7D71-2792-4E01-9869-D66420064B06}" type="presParOf" srcId="{9092BBA9-2199-4054-B867-1BEFE5B56479}" destId="{DDD3C46D-B6AE-4921-B5EF-9855E82AB0CA}" srcOrd="7" destOrd="0" presId="urn:microsoft.com/office/officeart/2005/8/layout/vList2"/>
    <dgm:cxn modelId="{BF67BD97-085A-48ED-93C1-7015068B0C23}" type="presParOf" srcId="{9092BBA9-2199-4054-B867-1BEFE5B56479}" destId="{47D9DC27-C5DB-4C9E-9262-77B874A0641C}" srcOrd="8" destOrd="0" presId="urn:microsoft.com/office/officeart/2005/8/layout/vList2"/>
    <dgm:cxn modelId="{C3530A9B-DE9D-4ADC-B624-F27BB777DB26}" type="presParOf" srcId="{9092BBA9-2199-4054-B867-1BEFE5B56479}" destId="{DAC1165A-255C-442B-B6B9-FDEE2F733121}" srcOrd="9" destOrd="0" presId="urn:microsoft.com/office/officeart/2005/8/layout/vList2"/>
    <dgm:cxn modelId="{673C586F-968C-4A50-86A8-688649F2D3D0}" type="presParOf" srcId="{9092BBA9-2199-4054-B867-1BEFE5B56479}" destId="{6BE85878-E46E-4DE1-8C36-A819087C48D9}" srcOrd="10" destOrd="0" presId="urn:microsoft.com/office/officeart/2005/8/layout/vList2"/>
    <dgm:cxn modelId="{95B79E96-854C-4013-8153-E99A55314386}" type="presParOf" srcId="{9092BBA9-2199-4054-B867-1BEFE5B56479}" destId="{2F376DCF-C71D-4DA9-961D-CB4F1CEEF9B9}" srcOrd="1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F4DB87-0FDF-4400-8BC2-333D5348AFE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E48532-19E6-4E4C-92F2-3D9B216685D6}">
      <dgm:prSet/>
      <dgm:spPr/>
      <dgm:t>
        <a:bodyPr/>
        <a:lstStyle/>
        <a:p>
          <a:r>
            <a:rPr lang="en-US" b="1"/>
            <a:t>Physiology of Breathing</a:t>
          </a:r>
          <a:endParaRPr lang="en-US"/>
        </a:p>
      </dgm:t>
    </dgm:pt>
    <dgm:pt modelId="{1FB5F6BC-9149-46F5-9621-25351D354E4D}" type="parTrans" cxnId="{A5F95096-E0EC-4CBB-81F5-51CCC3874794}">
      <dgm:prSet/>
      <dgm:spPr/>
      <dgm:t>
        <a:bodyPr/>
        <a:lstStyle/>
        <a:p>
          <a:endParaRPr lang="en-US"/>
        </a:p>
      </dgm:t>
    </dgm:pt>
    <dgm:pt modelId="{288B603D-55E7-40B0-8305-AF3FF81270EB}" type="sibTrans" cxnId="{A5F95096-E0EC-4CBB-81F5-51CCC3874794}">
      <dgm:prSet/>
      <dgm:spPr/>
      <dgm:t>
        <a:bodyPr/>
        <a:lstStyle/>
        <a:p>
          <a:endParaRPr lang="en-US"/>
        </a:p>
      </dgm:t>
    </dgm:pt>
    <dgm:pt modelId="{C32EFD88-A213-4B6E-A9E2-2D88F8968202}">
      <dgm:prSet/>
      <dgm:spPr/>
      <dgm:t>
        <a:bodyPr/>
        <a:lstStyle/>
        <a:p>
          <a:r>
            <a:rPr lang="en-US"/>
            <a:t>Normal breathing</a:t>
          </a:r>
        </a:p>
      </dgm:t>
    </dgm:pt>
    <dgm:pt modelId="{9E406383-8933-4333-A632-2F7249C2368F}" type="parTrans" cxnId="{C850BBD3-DAF0-4FBE-BDBD-5A3E45B3A4C8}">
      <dgm:prSet/>
      <dgm:spPr/>
      <dgm:t>
        <a:bodyPr/>
        <a:lstStyle/>
        <a:p>
          <a:endParaRPr lang="en-US"/>
        </a:p>
      </dgm:t>
    </dgm:pt>
    <dgm:pt modelId="{AB034550-2884-47AF-AB49-B3A9524E7245}" type="sibTrans" cxnId="{C850BBD3-DAF0-4FBE-BDBD-5A3E45B3A4C8}">
      <dgm:prSet/>
      <dgm:spPr/>
      <dgm:t>
        <a:bodyPr/>
        <a:lstStyle/>
        <a:p>
          <a:endParaRPr lang="en-US"/>
        </a:p>
      </dgm:t>
    </dgm:pt>
    <dgm:pt modelId="{496C14D2-A736-45E7-9700-7393E4BCCB8B}">
      <dgm:prSet/>
      <dgm:spPr/>
      <dgm:t>
        <a:bodyPr/>
        <a:lstStyle/>
        <a:p>
          <a:r>
            <a:rPr lang="en-US"/>
            <a:t>Inspiration</a:t>
          </a:r>
        </a:p>
      </dgm:t>
    </dgm:pt>
    <dgm:pt modelId="{E71AB64E-8A78-4FB8-B997-0092BCE6924A}" type="parTrans" cxnId="{11C5B0F1-E370-40A8-AEF2-C6F40C2F8612}">
      <dgm:prSet/>
      <dgm:spPr/>
      <dgm:t>
        <a:bodyPr/>
        <a:lstStyle/>
        <a:p>
          <a:endParaRPr lang="en-US"/>
        </a:p>
      </dgm:t>
    </dgm:pt>
    <dgm:pt modelId="{254C418A-E5B1-4C55-902A-35342425ECED}" type="sibTrans" cxnId="{11C5B0F1-E370-40A8-AEF2-C6F40C2F8612}">
      <dgm:prSet/>
      <dgm:spPr/>
      <dgm:t>
        <a:bodyPr/>
        <a:lstStyle/>
        <a:p>
          <a:endParaRPr lang="en-US"/>
        </a:p>
      </dgm:t>
    </dgm:pt>
    <dgm:pt modelId="{2F8B3A30-C89E-4DD0-BC03-3448344A42DE}">
      <dgm:prSet/>
      <dgm:spPr/>
      <dgm:t>
        <a:bodyPr/>
        <a:lstStyle/>
        <a:p>
          <a:r>
            <a:rPr lang="en-US"/>
            <a:t>Expiration</a:t>
          </a:r>
        </a:p>
      </dgm:t>
    </dgm:pt>
    <dgm:pt modelId="{FA1330A5-B476-4B6D-B5D0-D132FBE02D9E}" type="parTrans" cxnId="{5C390F8F-3E3C-4340-9618-6C6BDEF76B28}">
      <dgm:prSet/>
      <dgm:spPr/>
      <dgm:t>
        <a:bodyPr/>
        <a:lstStyle/>
        <a:p>
          <a:endParaRPr lang="en-US"/>
        </a:p>
      </dgm:t>
    </dgm:pt>
    <dgm:pt modelId="{32BA7B20-9853-474A-9D27-D1A02E325905}" type="sibTrans" cxnId="{5C390F8F-3E3C-4340-9618-6C6BDEF76B28}">
      <dgm:prSet/>
      <dgm:spPr/>
      <dgm:t>
        <a:bodyPr/>
        <a:lstStyle/>
        <a:p>
          <a:endParaRPr lang="en-US"/>
        </a:p>
      </dgm:t>
    </dgm:pt>
    <dgm:pt modelId="{E2CF723B-5E44-4A74-A06C-414DBD4D5103}">
      <dgm:prSet/>
      <dgm:spPr/>
      <dgm:t>
        <a:bodyPr/>
        <a:lstStyle/>
        <a:p>
          <a:r>
            <a:rPr lang="en-US"/>
            <a:t>Gas exchange</a:t>
          </a:r>
        </a:p>
      </dgm:t>
    </dgm:pt>
    <dgm:pt modelId="{A1CBC004-7F1E-4F95-A2EB-E3363B4FC318}" type="parTrans" cxnId="{D7CB58D6-6EAD-49CC-BFAF-3071DDADCF60}">
      <dgm:prSet/>
      <dgm:spPr/>
      <dgm:t>
        <a:bodyPr/>
        <a:lstStyle/>
        <a:p>
          <a:endParaRPr lang="en-US"/>
        </a:p>
      </dgm:t>
    </dgm:pt>
    <dgm:pt modelId="{64662F40-3062-4E6A-8471-059C1125BD6C}" type="sibTrans" cxnId="{D7CB58D6-6EAD-49CC-BFAF-3071DDADCF60}">
      <dgm:prSet/>
      <dgm:spPr/>
      <dgm:t>
        <a:bodyPr/>
        <a:lstStyle/>
        <a:p>
          <a:endParaRPr lang="en-US"/>
        </a:p>
      </dgm:t>
    </dgm:pt>
    <dgm:pt modelId="{B20602C2-8685-4ABF-BD4D-A70DAD4945AB}">
      <dgm:prSet/>
      <dgm:spPr/>
      <dgm:t>
        <a:bodyPr/>
        <a:lstStyle/>
        <a:p>
          <a:r>
            <a:rPr lang="en-US"/>
            <a:t>Oxygen carried by hemoglobin</a:t>
          </a:r>
        </a:p>
      </dgm:t>
    </dgm:pt>
    <dgm:pt modelId="{535EFF6C-B190-43DD-9AC3-DBEA1216EFF1}" type="parTrans" cxnId="{AC73EB1C-C775-4D1D-8A5B-641C8730D958}">
      <dgm:prSet/>
      <dgm:spPr/>
      <dgm:t>
        <a:bodyPr/>
        <a:lstStyle/>
        <a:p>
          <a:endParaRPr lang="en-US"/>
        </a:p>
      </dgm:t>
    </dgm:pt>
    <dgm:pt modelId="{C67E2949-5AE3-4735-AEEF-49ABA153A656}" type="sibTrans" cxnId="{AC73EB1C-C775-4D1D-8A5B-641C8730D958}">
      <dgm:prSet/>
      <dgm:spPr/>
      <dgm:t>
        <a:bodyPr/>
        <a:lstStyle/>
        <a:p>
          <a:endParaRPr lang="en-US"/>
        </a:p>
      </dgm:t>
    </dgm:pt>
    <dgm:pt modelId="{F798FF88-476A-44FE-9EA7-F998553C605C}">
      <dgm:prSet/>
      <dgm:spPr/>
      <dgm:t>
        <a:bodyPr/>
        <a:lstStyle/>
        <a:p>
          <a:r>
            <a:rPr lang="en-US"/>
            <a:t>Carbon dioxide removed</a:t>
          </a:r>
        </a:p>
      </dgm:t>
    </dgm:pt>
    <dgm:pt modelId="{C4EB299A-8C08-481A-BE82-8502EB6849AB}" type="parTrans" cxnId="{6AA02AE2-571C-40A4-903D-7FB6A4A94EE2}">
      <dgm:prSet/>
      <dgm:spPr/>
      <dgm:t>
        <a:bodyPr/>
        <a:lstStyle/>
        <a:p>
          <a:endParaRPr lang="en-US"/>
        </a:p>
      </dgm:t>
    </dgm:pt>
    <dgm:pt modelId="{AC95BF83-63FE-4A3E-A80A-B82BBA20BA8E}" type="sibTrans" cxnId="{6AA02AE2-571C-40A4-903D-7FB6A4A94EE2}">
      <dgm:prSet/>
      <dgm:spPr/>
      <dgm:t>
        <a:bodyPr/>
        <a:lstStyle/>
        <a:p>
          <a:endParaRPr lang="en-US"/>
        </a:p>
      </dgm:t>
    </dgm:pt>
    <dgm:pt modelId="{2E81FE64-FFEF-4C1C-B5CA-79E07883FB9B}">
      <dgm:prSet/>
      <dgm:spPr/>
      <dgm:t>
        <a:bodyPr/>
        <a:lstStyle/>
        <a:p>
          <a:r>
            <a:rPr lang="en-US"/>
            <a:t>(Marieb &amp; Hoehn, 2023)</a:t>
          </a:r>
        </a:p>
      </dgm:t>
    </dgm:pt>
    <dgm:pt modelId="{7209A9EE-EFAD-46C7-844E-17A07FFA9AB3}" type="parTrans" cxnId="{1BF13AF1-C61E-4645-9A56-681910B045EF}">
      <dgm:prSet/>
      <dgm:spPr/>
      <dgm:t>
        <a:bodyPr/>
        <a:lstStyle/>
        <a:p>
          <a:endParaRPr lang="en-US"/>
        </a:p>
      </dgm:t>
    </dgm:pt>
    <dgm:pt modelId="{B2C54A24-5987-4CA3-8F0C-0A6C52859529}" type="sibTrans" cxnId="{1BF13AF1-C61E-4645-9A56-681910B045EF}">
      <dgm:prSet/>
      <dgm:spPr/>
      <dgm:t>
        <a:bodyPr/>
        <a:lstStyle/>
        <a:p>
          <a:endParaRPr lang="en-US"/>
        </a:p>
      </dgm:t>
    </dgm:pt>
    <dgm:pt modelId="{5A131E71-EEDF-4B2F-866B-BF9EA48A9BF0}">
      <dgm:prSet/>
      <dgm:spPr/>
      <dgm:t>
        <a:bodyPr/>
        <a:lstStyle/>
        <a:p>
          <a:r>
            <a:rPr lang="en-US" b="1"/>
            <a:t>Pathophysiology of COPD</a:t>
          </a:r>
          <a:endParaRPr lang="en-US"/>
        </a:p>
      </dgm:t>
    </dgm:pt>
    <dgm:pt modelId="{E8C74261-AD5E-4BA2-AF32-AD8C24C905CF}" type="parTrans" cxnId="{5CB55604-6562-445B-98C5-04206D78DAF9}">
      <dgm:prSet/>
      <dgm:spPr/>
      <dgm:t>
        <a:bodyPr/>
        <a:lstStyle/>
        <a:p>
          <a:endParaRPr lang="en-US"/>
        </a:p>
      </dgm:t>
    </dgm:pt>
    <dgm:pt modelId="{28A4E7AA-853A-4256-B725-4933EAAA49A4}" type="sibTrans" cxnId="{5CB55604-6562-445B-98C5-04206D78DAF9}">
      <dgm:prSet/>
      <dgm:spPr/>
      <dgm:t>
        <a:bodyPr/>
        <a:lstStyle/>
        <a:p>
          <a:endParaRPr lang="en-US"/>
        </a:p>
      </dgm:t>
    </dgm:pt>
    <dgm:pt modelId="{96F87A25-80F6-4DCE-8966-EEDBAC177124}">
      <dgm:prSet/>
      <dgm:spPr/>
      <dgm:t>
        <a:bodyPr/>
        <a:lstStyle/>
        <a:p>
          <a:r>
            <a:rPr lang="en-US"/>
            <a:t>Changes include</a:t>
          </a:r>
        </a:p>
      </dgm:t>
    </dgm:pt>
    <dgm:pt modelId="{1D9D94A6-20C9-45BF-BC1D-6AE1371BB249}" type="parTrans" cxnId="{59BDC5C4-15DC-403E-9309-CBBAF0300751}">
      <dgm:prSet/>
      <dgm:spPr/>
      <dgm:t>
        <a:bodyPr/>
        <a:lstStyle/>
        <a:p>
          <a:endParaRPr lang="en-US"/>
        </a:p>
      </dgm:t>
    </dgm:pt>
    <dgm:pt modelId="{C4B93A83-E5F1-4286-899E-733C97D87707}" type="sibTrans" cxnId="{59BDC5C4-15DC-403E-9309-CBBAF0300751}">
      <dgm:prSet/>
      <dgm:spPr/>
      <dgm:t>
        <a:bodyPr/>
        <a:lstStyle/>
        <a:p>
          <a:endParaRPr lang="en-US"/>
        </a:p>
      </dgm:t>
    </dgm:pt>
    <dgm:pt modelId="{8A1B7EA1-FF94-46F2-8E8F-1ECBEB04F092}">
      <dgm:prSet/>
      <dgm:spPr/>
      <dgm:t>
        <a:bodyPr/>
        <a:lstStyle/>
        <a:p>
          <a:r>
            <a:rPr lang="en-US"/>
            <a:t>Narrowed airways</a:t>
          </a:r>
        </a:p>
      </dgm:t>
    </dgm:pt>
    <dgm:pt modelId="{17AB9CAC-D90A-4FA4-99FB-184964EB0A6F}" type="parTrans" cxnId="{4CE43F9F-46C0-48EA-8A4C-618C17984C8A}">
      <dgm:prSet/>
      <dgm:spPr/>
      <dgm:t>
        <a:bodyPr/>
        <a:lstStyle/>
        <a:p>
          <a:endParaRPr lang="en-US"/>
        </a:p>
      </dgm:t>
    </dgm:pt>
    <dgm:pt modelId="{66C45F6D-C740-4762-9B48-27E6C8B57C1C}" type="sibTrans" cxnId="{4CE43F9F-46C0-48EA-8A4C-618C17984C8A}">
      <dgm:prSet/>
      <dgm:spPr/>
      <dgm:t>
        <a:bodyPr/>
        <a:lstStyle/>
        <a:p>
          <a:endParaRPr lang="en-US"/>
        </a:p>
      </dgm:t>
    </dgm:pt>
    <dgm:pt modelId="{5AFA8F44-886B-46D4-8154-5E5F9B27A47A}">
      <dgm:prSet/>
      <dgm:spPr/>
      <dgm:t>
        <a:bodyPr/>
        <a:lstStyle/>
        <a:p>
          <a:r>
            <a:rPr lang="en-US"/>
            <a:t>Inflamed bronchi</a:t>
          </a:r>
        </a:p>
      </dgm:t>
    </dgm:pt>
    <dgm:pt modelId="{1BEBB1AE-18C4-4E7A-8DA4-3B223D072225}" type="parTrans" cxnId="{407087AC-AC1A-4556-B118-EADC17C76F21}">
      <dgm:prSet/>
      <dgm:spPr/>
      <dgm:t>
        <a:bodyPr/>
        <a:lstStyle/>
        <a:p>
          <a:endParaRPr lang="en-US"/>
        </a:p>
      </dgm:t>
    </dgm:pt>
    <dgm:pt modelId="{5A76CE7F-7187-4146-87A2-9AC0F21717E3}" type="sibTrans" cxnId="{407087AC-AC1A-4556-B118-EADC17C76F21}">
      <dgm:prSet/>
      <dgm:spPr/>
      <dgm:t>
        <a:bodyPr/>
        <a:lstStyle/>
        <a:p>
          <a:endParaRPr lang="en-US"/>
        </a:p>
      </dgm:t>
    </dgm:pt>
    <dgm:pt modelId="{6C4D971D-DDE1-4B00-990E-66B5E52408AB}">
      <dgm:prSet/>
      <dgm:spPr/>
      <dgm:t>
        <a:bodyPr/>
        <a:lstStyle/>
        <a:p>
          <a:r>
            <a:rPr lang="en-US"/>
            <a:t>Excess mucus production</a:t>
          </a:r>
        </a:p>
      </dgm:t>
    </dgm:pt>
    <dgm:pt modelId="{0C96FEB6-3F4F-489D-806F-8A9610A76A31}" type="parTrans" cxnId="{71928701-FAE1-4437-B544-173815076399}">
      <dgm:prSet/>
      <dgm:spPr/>
      <dgm:t>
        <a:bodyPr/>
        <a:lstStyle/>
        <a:p>
          <a:endParaRPr lang="en-US"/>
        </a:p>
      </dgm:t>
    </dgm:pt>
    <dgm:pt modelId="{CDA2F022-6BB4-4880-8C1C-6B40AA109992}" type="sibTrans" cxnId="{71928701-FAE1-4437-B544-173815076399}">
      <dgm:prSet/>
      <dgm:spPr/>
      <dgm:t>
        <a:bodyPr/>
        <a:lstStyle/>
        <a:p>
          <a:endParaRPr lang="en-US"/>
        </a:p>
      </dgm:t>
    </dgm:pt>
    <dgm:pt modelId="{55784768-D144-4861-9D30-84B533ACC72E}">
      <dgm:prSet/>
      <dgm:spPr/>
      <dgm:t>
        <a:bodyPr/>
        <a:lstStyle/>
        <a:p>
          <a:r>
            <a:rPr lang="en-US"/>
            <a:t>Damaged alveoli</a:t>
          </a:r>
        </a:p>
      </dgm:t>
    </dgm:pt>
    <dgm:pt modelId="{7AF23077-52EB-4B02-A011-43A30D6CCFA2}" type="parTrans" cxnId="{D4FA6652-0FED-4F44-8F1C-4A5FC2E5C69F}">
      <dgm:prSet/>
      <dgm:spPr/>
      <dgm:t>
        <a:bodyPr/>
        <a:lstStyle/>
        <a:p>
          <a:endParaRPr lang="en-US"/>
        </a:p>
      </dgm:t>
    </dgm:pt>
    <dgm:pt modelId="{F95A84DD-B26A-47E8-A1DB-698BBFF70047}" type="sibTrans" cxnId="{D4FA6652-0FED-4F44-8F1C-4A5FC2E5C69F}">
      <dgm:prSet/>
      <dgm:spPr/>
      <dgm:t>
        <a:bodyPr/>
        <a:lstStyle/>
        <a:p>
          <a:endParaRPr lang="en-US"/>
        </a:p>
      </dgm:t>
    </dgm:pt>
    <dgm:pt modelId="{4E3B8209-1D61-4441-A01E-2E393AB4F0CC}">
      <dgm:prSet/>
      <dgm:spPr/>
      <dgm:t>
        <a:bodyPr/>
        <a:lstStyle/>
        <a:p>
          <a:r>
            <a:rPr lang="en-US"/>
            <a:t>Reduced elasticity</a:t>
          </a:r>
        </a:p>
      </dgm:t>
    </dgm:pt>
    <dgm:pt modelId="{153E00E5-F33C-4327-A73F-1ABD21D99A90}" type="parTrans" cxnId="{DE49FE86-5DE3-49D9-A859-B5546B54C17A}">
      <dgm:prSet/>
      <dgm:spPr/>
      <dgm:t>
        <a:bodyPr/>
        <a:lstStyle/>
        <a:p>
          <a:endParaRPr lang="en-US"/>
        </a:p>
      </dgm:t>
    </dgm:pt>
    <dgm:pt modelId="{87E464DB-7A7D-40F5-B9FB-599B470BEA5C}" type="sibTrans" cxnId="{DE49FE86-5DE3-49D9-A859-B5546B54C17A}">
      <dgm:prSet/>
      <dgm:spPr/>
      <dgm:t>
        <a:bodyPr/>
        <a:lstStyle/>
        <a:p>
          <a:endParaRPr lang="en-US"/>
        </a:p>
      </dgm:t>
    </dgm:pt>
    <dgm:pt modelId="{F7EC25FC-6E94-41E9-8957-5B24EEC97C72}">
      <dgm:prSet/>
      <dgm:spPr/>
      <dgm:t>
        <a:bodyPr/>
        <a:lstStyle/>
        <a:p>
          <a:r>
            <a:rPr lang="en-US"/>
            <a:t>Air trapping</a:t>
          </a:r>
        </a:p>
      </dgm:t>
    </dgm:pt>
    <dgm:pt modelId="{150B1E85-D67B-4078-A243-98270FBD313A}" type="parTrans" cxnId="{3A391083-F568-4350-8667-F1B800E5B2A0}">
      <dgm:prSet/>
      <dgm:spPr/>
      <dgm:t>
        <a:bodyPr/>
        <a:lstStyle/>
        <a:p>
          <a:endParaRPr lang="en-US"/>
        </a:p>
      </dgm:t>
    </dgm:pt>
    <dgm:pt modelId="{FFBE1364-FBD0-465E-90A3-64CAA43AFD39}" type="sibTrans" cxnId="{3A391083-F568-4350-8667-F1B800E5B2A0}">
      <dgm:prSet/>
      <dgm:spPr/>
      <dgm:t>
        <a:bodyPr/>
        <a:lstStyle/>
        <a:p>
          <a:endParaRPr lang="en-US"/>
        </a:p>
      </dgm:t>
    </dgm:pt>
    <dgm:pt modelId="{76733CEB-21A7-40B9-85EA-441CD80B7BCD}">
      <dgm:prSet/>
      <dgm:spPr/>
      <dgm:t>
        <a:bodyPr/>
        <a:lstStyle/>
        <a:p>
          <a:r>
            <a:rPr lang="en-US"/>
            <a:t>Effects</a:t>
          </a:r>
        </a:p>
      </dgm:t>
    </dgm:pt>
    <dgm:pt modelId="{79FBC7DB-0199-4DCE-9853-97C57458DEA9}" type="parTrans" cxnId="{B104DC1D-D87D-49BB-ADC5-BD3EBCDEC6AD}">
      <dgm:prSet/>
      <dgm:spPr/>
      <dgm:t>
        <a:bodyPr/>
        <a:lstStyle/>
        <a:p>
          <a:endParaRPr lang="en-US"/>
        </a:p>
      </dgm:t>
    </dgm:pt>
    <dgm:pt modelId="{AD7811CE-179A-4544-9664-70BD798C389F}" type="sibTrans" cxnId="{B104DC1D-D87D-49BB-ADC5-BD3EBCDEC6AD}">
      <dgm:prSet/>
      <dgm:spPr/>
      <dgm:t>
        <a:bodyPr/>
        <a:lstStyle/>
        <a:p>
          <a:endParaRPr lang="en-US"/>
        </a:p>
      </dgm:t>
    </dgm:pt>
    <dgm:pt modelId="{C5AFC62A-4274-48DD-A0A0-8F3931533A8A}">
      <dgm:prSet/>
      <dgm:spPr/>
      <dgm:t>
        <a:bodyPr/>
        <a:lstStyle/>
        <a:p>
          <a:r>
            <a:rPr lang="en-US"/>
            <a:t>Reduced oxygenation</a:t>
          </a:r>
        </a:p>
      </dgm:t>
    </dgm:pt>
    <dgm:pt modelId="{5BE2B662-2B39-44A2-8014-D5A9F30EAF8E}" type="parTrans" cxnId="{9EA334A4-9ED9-4D2D-9169-72B339957C24}">
      <dgm:prSet/>
      <dgm:spPr/>
      <dgm:t>
        <a:bodyPr/>
        <a:lstStyle/>
        <a:p>
          <a:endParaRPr lang="en-US"/>
        </a:p>
      </dgm:t>
    </dgm:pt>
    <dgm:pt modelId="{26C4992F-26B6-41A6-B2CD-DCD4660B7174}" type="sibTrans" cxnId="{9EA334A4-9ED9-4D2D-9169-72B339957C24}">
      <dgm:prSet/>
      <dgm:spPr/>
      <dgm:t>
        <a:bodyPr/>
        <a:lstStyle/>
        <a:p>
          <a:endParaRPr lang="en-US"/>
        </a:p>
      </dgm:t>
    </dgm:pt>
    <dgm:pt modelId="{0169766F-633F-4692-8CCF-2979183E3972}">
      <dgm:prSet/>
      <dgm:spPr/>
      <dgm:t>
        <a:bodyPr/>
        <a:lstStyle/>
        <a:p>
          <a:r>
            <a:rPr lang="en-US"/>
            <a:t>Breathlessness</a:t>
          </a:r>
        </a:p>
      </dgm:t>
    </dgm:pt>
    <dgm:pt modelId="{7CAC5DB6-44A4-4582-8161-61AC5C398A9A}" type="parTrans" cxnId="{5CD94984-C166-4E41-92FB-43512E3E1990}">
      <dgm:prSet/>
      <dgm:spPr/>
      <dgm:t>
        <a:bodyPr/>
        <a:lstStyle/>
        <a:p>
          <a:endParaRPr lang="en-US"/>
        </a:p>
      </dgm:t>
    </dgm:pt>
    <dgm:pt modelId="{548375AB-D822-4AFE-8A0F-221108A1F93A}" type="sibTrans" cxnId="{5CD94984-C166-4E41-92FB-43512E3E1990}">
      <dgm:prSet/>
      <dgm:spPr/>
      <dgm:t>
        <a:bodyPr/>
        <a:lstStyle/>
        <a:p>
          <a:endParaRPr lang="en-US"/>
        </a:p>
      </dgm:t>
    </dgm:pt>
    <dgm:pt modelId="{186E973D-22F4-4368-B64A-947B447BB12E}">
      <dgm:prSet/>
      <dgm:spPr/>
      <dgm:t>
        <a:bodyPr/>
        <a:lstStyle/>
        <a:p>
          <a:r>
            <a:rPr lang="en-US"/>
            <a:t>Fatigue</a:t>
          </a:r>
        </a:p>
      </dgm:t>
    </dgm:pt>
    <dgm:pt modelId="{5A4217FE-0D44-4FF3-9E5B-FC7F0A28A24C}" type="parTrans" cxnId="{D2A06022-F68E-490E-BF6D-76B9919B5622}">
      <dgm:prSet/>
      <dgm:spPr/>
      <dgm:t>
        <a:bodyPr/>
        <a:lstStyle/>
        <a:p>
          <a:endParaRPr lang="en-US"/>
        </a:p>
      </dgm:t>
    </dgm:pt>
    <dgm:pt modelId="{06AA84FF-1983-4534-9704-0F1DC4BB7F63}" type="sibTrans" cxnId="{D2A06022-F68E-490E-BF6D-76B9919B5622}">
      <dgm:prSet/>
      <dgm:spPr/>
      <dgm:t>
        <a:bodyPr/>
        <a:lstStyle/>
        <a:p>
          <a:endParaRPr lang="en-US"/>
        </a:p>
      </dgm:t>
    </dgm:pt>
    <dgm:pt modelId="{3BFC0C7D-07E8-4487-B732-CB6F0C698BA3}">
      <dgm:prSet/>
      <dgm:spPr/>
      <dgm:t>
        <a:bodyPr/>
        <a:lstStyle/>
        <a:p>
          <a:r>
            <a:rPr lang="en-US"/>
            <a:t>Reduced activity tolerance</a:t>
          </a:r>
        </a:p>
      </dgm:t>
    </dgm:pt>
    <dgm:pt modelId="{C3C6CE78-6387-4594-B7D5-620C93DF0D2E}" type="parTrans" cxnId="{8FE0A4D7-A327-4DBA-8DF0-3F4666E947FF}">
      <dgm:prSet/>
      <dgm:spPr/>
      <dgm:t>
        <a:bodyPr/>
        <a:lstStyle/>
        <a:p>
          <a:endParaRPr lang="en-US"/>
        </a:p>
      </dgm:t>
    </dgm:pt>
    <dgm:pt modelId="{27724854-DCAC-42A8-8431-D89372B206ED}" type="sibTrans" cxnId="{8FE0A4D7-A327-4DBA-8DF0-3F4666E947FF}">
      <dgm:prSet/>
      <dgm:spPr/>
      <dgm:t>
        <a:bodyPr/>
        <a:lstStyle/>
        <a:p>
          <a:endParaRPr lang="en-US"/>
        </a:p>
      </dgm:t>
    </dgm:pt>
    <dgm:pt modelId="{53116237-538E-4AC2-A162-31EBA94E16B1}">
      <dgm:prSet/>
      <dgm:spPr/>
      <dgm:t>
        <a:bodyPr/>
        <a:lstStyle/>
        <a:p>
          <a:r>
            <a:rPr lang="en-US"/>
            <a:t>(NHS, 2024)</a:t>
          </a:r>
        </a:p>
      </dgm:t>
    </dgm:pt>
    <dgm:pt modelId="{89BFB0F3-7CB3-4902-8380-1D7052676661}" type="parTrans" cxnId="{CBDC6F5B-8E08-464E-91CF-219F2977D303}">
      <dgm:prSet/>
      <dgm:spPr/>
      <dgm:t>
        <a:bodyPr/>
        <a:lstStyle/>
        <a:p>
          <a:endParaRPr lang="en-US"/>
        </a:p>
      </dgm:t>
    </dgm:pt>
    <dgm:pt modelId="{AD300E64-6818-4821-9A46-96DF3643D8E3}" type="sibTrans" cxnId="{CBDC6F5B-8E08-464E-91CF-219F2977D303}">
      <dgm:prSet/>
      <dgm:spPr/>
      <dgm:t>
        <a:bodyPr/>
        <a:lstStyle/>
        <a:p>
          <a:endParaRPr lang="en-US"/>
        </a:p>
      </dgm:t>
    </dgm:pt>
    <dgm:pt modelId="{30E0ACB5-507C-4F2F-9547-FE98E23E7964}" type="pres">
      <dgm:prSet presAssocID="{DEF4DB87-0FDF-4400-8BC2-333D5348AFE5}" presName="diagram" presStyleCnt="0">
        <dgm:presLayoutVars>
          <dgm:dir/>
          <dgm:resizeHandles val="exact"/>
        </dgm:presLayoutVars>
      </dgm:prSet>
      <dgm:spPr/>
    </dgm:pt>
    <dgm:pt modelId="{C6E110EC-BA47-41B9-A0D0-26301C4C5E01}" type="pres">
      <dgm:prSet presAssocID="{07E48532-19E6-4E4C-92F2-3D9B216685D6}" presName="node" presStyleLbl="node1" presStyleIdx="0" presStyleCnt="22">
        <dgm:presLayoutVars>
          <dgm:bulletEnabled val="1"/>
        </dgm:presLayoutVars>
      </dgm:prSet>
      <dgm:spPr/>
    </dgm:pt>
    <dgm:pt modelId="{9947761A-7595-4A43-818D-03E6FD520B1E}" type="pres">
      <dgm:prSet presAssocID="{288B603D-55E7-40B0-8305-AF3FF81270EB}" presName="sibTrans" presStyleCnt="0"/>
      <dgm:spPr/>
    </dgm:pt>
    <dgm:pt modelId="{5476A27D-3848-4954-BDF5-44C9D85708AC}" type="pres">
      <dgm:prSet presAssocID="{C32EFD88-A213-4B6E-A9E2-2D88F8968202}" presName="node" presStyleLbl="node1" presStyleIdx="1" presStyleCnt="22">
        <dgm:presLayoutVars>
          <dgm:bulletEnabled val="1"/>
        </dgm:presLayoutVars>
      </dgm:prSet>
      <dgm:spPr/>
    </dgm:pt>
    <dgm:pt modelId="{A6F8E35E-710A-4A2D-A291-4750477E077B}" type="pres">
      <dgm:prSet presAssocID="{AB034550-2884-47AF-AB49-B3A9524E7245}" presName="sibTrans" presStyleCnt="0"/>
      <dgm:spPr/>
    </dgm:pt>
    <dgm:pt modelId="{1631727D-EA35-4B7D-AC1D-6DFFD335C626}" type="pres">
      <dgm:prSet presAssocID="{496C14D2-A736-45E7-9700-7393E4BCCB8B}" presName="node" presStyleLbl="node1" presStyleIdx="2" presStyleCnt="22">
        <dgm:presLayoutVars>
          <dgm:bulletEnabled val="1"/>
        </dgm:presLayoutVars>
      </dgm:prSet>
      <dgm:spPr/>
    </dgm:pt>
    <dgm:pt modelId="{73DB8A27-2C0C-4657-8479-7A49605A5C8B}" type="pres">
      <dgm:prSet presAssocID="{254C418A-E5B1-4C55-902A-35342425ECED}" presName="sibTrans" presStyleCnt="0"/>
      <dgm:spPr/>
    </dgm:pt>
    <dgm:pt modelId="{D24F37EC-20AB-4D7C-BD4A-B23C8DA7942C}" type="pres">
      <dgm:prSet presAssocID="{2F8B3A30-C89E-4DD0-BC03-3448344A42DE}" presName="node" presStyleLbl="node1" presStyleIdx="3" presStyleCnt="22">
        <dgm:presLayoutVars>
          <dgm:bulletEnabled val="1"/>
        </dgm:presLayoutVars>
      </dgm:prSet>
      <dgm:spPr/>
    </dgm:pt>
    <dgm:pt modelId="{6A4678E7-BCE3-4EFB-A1AF-A1B585CECD61}" type="pres">
      <dgm:prSet presAssocID="{32BA7B20-9853-474A-9D27-D1A02E325905}" presName="sibTrans" presStyleCnt="0"/>
      <dgm:spPr/>
    </dgm:pt>
    <dgm:pt modelId="{B601A118-7676-44DF-B5B7-09FFC8BF8A48}" type="pres">
      <dgm:prSet presAssocID="{E2CF723B-5E44-4A74-A06C-414DBD4D5103}" presName="node" presStyleLbl="node1" presStyleIdx="4" presStyleCnt="22">
        <dgm:presLayoutVars>
          <dgm:bulletEnabled val="1"/>
        </dgm:presLayoutVars>
      </dgm:prSet>
      <dgm:spPr/>
    </dgm:pt>
    <dgm:pt modelId="{ABBC9399-84EB-4660-9E56-0839E0354947}" type="pres">
      <dgm:prSet presAssocID="{64662F40-3062-4E6A-8471-059C1125BD6C}" presName="sibTrans" presStyleCnt="0"/>
      <dgm:spPr/>
    </dgm:pt>
    <dgm:pt modelId="{77310CC1-5F6D-4957-A054-26322DB2EA35}" type="pres">
      <dgm:prSet presAssocID="{B20602C2-8685-4ABF-BD4D-A70DAD4945AB}" presName="node" presStyleLbl="node1" presStyleIdx="5" presStyleCnt="22">
        <dgm:presLayoutVars>
          <dgm:bulletEnabled val="1"/>
        </dgm:presLayoutVars>
      </dgm:prSet>
      <dgm:spPr/>
    </dgm:pt>
    <dgm:pt modelId="{C6F53D39-7216-4BB3-96DD-1980D68CE6B9}" type="pres">
      <dgm:prSet presAssocID="{C67E2949-5AE3-4735-AEEF-49ABA153A656}" presName="sibTrans" presStyleCnt="0"/>
      <dgm:spPr/>
    </dgm:pt>
    <dgm:pt modelId="{103F7D38-CA89-4485-8353-6DE95EF2112D}" type="pres">
      <dgm:prSet presAssocID="{F798FF88-476A-44FE-9EA7-F998553C605C}" presName="node" presStyleLbl="node1" presStyleIdx="6" presStyleCnt="22">
        <dgm:presLayoutVars>
          <dgm:bulletEnabled val="1"/>
        </dgm:presLayoutVars>
      </dgm:prSet>
      <dgm:spPr/>
    </dgm:pt>
    <dgm:pt modelId="{944850B3-EAC0-4ADA-9DF0-63598C980E95}" type="pres">
      <dgm:prSet presAssocID="{AC95BF83-63FE-4A3E-A80A-B82BBA20BA8E}" presName="sibTrans" presStyleCnt="0"/>
      <dgm:spPr/>
    </dgm:pt>
    <dgm:pt modelId="{35440A56-C936-4832-A8F0-4109118410EA}" type="pres">
      <dgm:prSet presAssocID="{2E81FE64-FFEF-4C1C-B5CA-79E07883FB9B}" presName="node" presStyleLbl="node1" presStyleIdx="7" presStyleCnt="22">
        <dgm:presLayoutVars>
          <dgm:bulletEnabled val="1"/>
        </dgm:presLayoutVars>
      </dgm:prSet>
      <dgm:spPr/>
    </dgm:pt>
    <dgm:pt modelId="{25CE9574-55D2-4BAA-9093-8F00C3FEDD4C}" type="pres">
      <dgm:prSet presAssocID="{B2C54A24-5987-4CA3-8F0C-0A6C52859529}" presName="sibTrans" presStyleCnt="0"/>
      <dgm:spPr/>
    </dgm:pt>
    <dgm:pt modelId="{866A77C1-7FDD-4140-845F-CB4DC81FD8AD}" type="pres">
      <dgm:prSet presAssocID="{5A131E71-EEDF-4B2F-866B-BF9EA48A9BF0}" presName="node" presStyleLbl="node1" presStyleIdx="8" presStyleCnt="22">
        <dgm:presLayoutVars>
          <dgm:bulletEnabled val="1"/>
        </dgm:presLayoutVars>
      </dgm:prSet>
      <dgm:spPr/>
    </dgm:pt>
    <dgm:pt modelId="{AE3ECD12-F6D5-49B4-9A1C-6A9F9C3A3DE6}" type="pres">
      <dgm:prSet presAssocID="{28A4E7AA-853A-4256-B725-4933EAAA49A4}" presName="sibTrans" presStyleCnt="0"/>
      <dgm:spPr/>
    </dgm:pt>
    <dgm:pt modelId="{779BB831-0CAF-49D8-9BED-F5848AAC2F1A}" type="pres">
      <dgm:prSet presAssocID="{96F87A25-80F6-4DCE-8966-EEDBAC177124}" presName="node" presStyleLbl="node1" presStyleIdx="9" presStyleCnt="22">
        <dgm:presLayoutVars>
          <dgm:bulletEnabled val="1"/>
        </dgm:presLayoutVars>
      </dgm:prSet>
      <dgm:spPr/>
    </dgm:pt>
    <dgm:pt modelId="{896595E4-450E-478C-94CA-44D9E6B72C32}" type="pres">
      <dgm:prSet presAssocID="{C4B93A83-E5F1-4286-899E-733C97D87707}" presName="sibTrans" presStyleCnt="0"/>
      <dgm:spPr/>
    </dgm:pt>
    <dgm:pt modelId="{F13E5740-AB20-4BC0-B244-27BF6BF70213}" type="pres">
      <dgm:prSet presAssocID="{8A1B7EA1-FF94-46F2-8E8F-1ECBEB04F092}" presName="node" presStyleLbl="node1" presStyleIdx="10" presStyleCnt="22">
        <dgm:presLayoutVars>
          <dgm:bulletEnabled val="1"/>
        </dgm:presLayoutVars>
      </dgm:prSet>
      <dgm:spPr/>
    </dgm:pt>
    <dgm:pt modelId="{E84FF6A0-B7D5-4E40-A3ED-491DE9B02F70}" type="pres">
      <dgm:prSet presAssocID="{66C45F6D-C740-4762-9B48-27E6C8B57C1C}" presName="sibTrans" presStyleCnt="0"/>
      <dgm:spPr/>
    </dgm:pt>
    <dgm:pt modelId="{F167B6AE-40AA-4CF5-BD9C-87A19C7CEB1B}" type="pres">
      <dgm:prSet presAssocID="{5AFA8F44-886B-46D4-8154-5E5F9B27A47A}" presName="node" presStyleLbl="node1" presStyleIdx="11" presStyleCnt="22">
        <dgm:presLayoutVars>
          <dgm:bulletEnabled val="1"/>
        </dgm:presLayoutVars>
      </dgm:prSet>
      <dgm:spPr/>
    </dgm:pt>
    <dgm:pt modelId="{106DAA21-DCC4-42D7-95DE-864AB351A781}" type="pres">
      <dgm:prSet presAssocID="{5A76CE7F-7187-4146-87A2-9AC0F21717E3}" presName="sibTrans" presStyleCnt="0"/>
      <dgm:spPr/>
    </dgm:pt>
    <dgm:pt modelId="{82D9D729-889F-48AC-9164-CE1050F667BB}" type="pres">
      <dgm:prSet presAssocID="{6C4D971D-DDE1-4B00-990E-66B5E52408AB}" presName="node" presStyleLbl="node1" presStyleIdx="12" presStyleCnt="22">
        <dgm:presLayoutVars>
          <dgm:bulletEnabled val="1"/>
        </dgm:presLayoutVars>
      </dgm:prSet>
      <dgm:spPr/>
    </dgm:pt>
    <dgm:pt modelId="{FEE0DE2E-B1AC-45FE-A78B-B5B75FCB5C04}" type="pres">
      <dgm:prSet presAssocID="{CDA2F022-6BB4-4880-8C1C-6B40AA109992}" presName="sibTrans" presStyleCnt="0"/>
      <dgm:spPr/>
    </dgm:pt>
    <dgm:pt modelId="{00B4BF9E-B8F1-4E6D-BAB4-AE8A45686B9E}" type="pres">
      <dgm:prSet presAssocID="{55784768-D144-4861-9D30-84B533ACC72E}" presName="node" presStyleLbl="node1" presStyleIdx="13" presStyleCnt="22">
        <dgm:presLayoutVars>
          <dgm:bulletEnabled val="1"/>
        </dgm:presLayoutVars>
      </dgm:prSet>
      <dgm:spPr/>
    </dgm:pt>
    <dgm:pt modelId="{22FA11B6-7932-4CEA-A279-BB6EF72FF2C9}" type="pres">
      <dgm:prSet presAssocID="{F95A84DD-B26A-47E8-A1DB-698BBFF70047}" presName="sibTrans" presStyleCnt="0"/>
      <dgm:spPr/>
    </dgm:pt>
    <dgm:pt modelId="{0CB4D1E0-84FA-4ACC-A2D7-0DD29A492FC6}" type="pres">
      <dgm:prSet presAssocID="{4E3B8209-1D61-4441-A01E-2E393AB4F0CC}" presName="node" presStyleLbl="node1" presStyleIdx="14" presStyleCnt="22">
        <dgm:presLayoutVars>
          <dgm:bulletEnabled val="1"/>
        </dgm:presLayoutVars>
      </dgm:prSet>
      <dgm:spPr/>
    </dgm:pt>
    <dgm:pt modelId="{82B641FD-3908-46A8-AB94-8D4C8FE7C419}" type="pres">
      <dgm:prSet presAssocID="{87E464DB-7A7D-40F5-B9FB-599B470BEA5C}" presName="sibTrans" presStyleCnt="0"/>
      <dgm:spPr/>
    </dgm:pt>
    <dgm:pt modelId="{456BF985-3580-4ECD-9D2C-2138469B69E0}" type="pres">
      <dgm:prSet presAssocID="{F7EC25FC-6E94-41E9-8957-5B24EEC97C72}" presName="node" presStyleLbl="node1" presStyleIdx="15" presStyleCnt="22">
        <dgm:presLayoutVars>
          <dgm:bulletEnabled val="1"/>
        </dgm:presLayoutVars>
      </dgm:prSet>
      <dgm:spPr/>
    </dgm:pt>
    <dgm:pt modelId="{86AAB06F-E3D2-4D2A-AAF5-D403BD335AA6}" type="pres">
      <dgm:prSet presAssocID="{FFBE1364-FBD0-465E-90A3-64CAA43AFD39}" presName="sibTrans" presStyleCnt="0"/>
      <dgm:spPr/>
    </dgm:pt>
    <dgm:pt modelId="{9DDBF7C4-C5FD-459E-8600-8B31BC53053E}" type="pres">
      <dgm:prSet presAssocID="{76733CEB-21A7-40B9-85EA-441CD80B7BCD}" presName="node" presStyleLbl="node1" presStyleIdx="16" presStyleCnt="22">
        <dgm:presLayoutVars>
          <dgm:bulletEnabled val="1"/>
        </dgm:presLayoutVars>
      </dgm:prSet>
      <dgm:spPr/>
    </dgm:pt>
    <dgm:pt modelId="{3DB0777C-992C-4A8B-80F7-E570A6BA8BED}" type="pres">
      <dgm:prSet presAssocID="{AD7811CE-179A-4544-9664-70BD798C389F}" presName="sibTrans" presStyleCnt="0"/>
      <dgm:spPr/>
    </dgm:pt>
    <dgm:pt modelId="{2EDAD23D-6658-4E9A-87F8-FF31319937B2}" type="pres">
      <dgm:prSet presAssocID="{C5AFC62A-4274-48DD-A0A0-8F3931533A8A}" presName="node" presStyleLbl="node1" presStyleIdx="17" presStyleCnt="22">
        <dgm:presLayoutVars>
          <dgm:bulletEnabled val="1"/>
        </dgm:presLayoutVars>
      </dgm:prSet>
      <dgm:spPr/>
    </dgm:pt>
    <dgm:pt modelId="{F91273BF-9415-4F1A-9EE4-0AD2592D15A1}" type="pres">
      <dgm:prSet presAssocID="{26C4992F-26B6-41A6-B2CD-DCD4660B7174}" presName="sibTrans" presStyleCnt="0"/>
      <dgm:spPr/>
    </dgm:pt>
    <dgm:pt modelId="{2B765749-F012-4BF8-BF31-BBD638E2C5FA}" type="pres">
      <dgm:prSet presAssocID="{0169766F-633F-4692-8CCF-2979183E3972}" presName="node" presStyleLbl="node1" presStyleIdx="18" presStyleCnt="22">
        <dgm:presLayoutVars>
          <dgm:bulletEnabled val="1"/>
        </dgm:presLayoutVars>
      </dgm:prSet>
      <dgm:spPr/>
    </dgm:pt>
    <dgm:pt modelId="{2ACB4DF0-EED2-4CAB-BBC0-AF567D1D8B6F}" type="pres">
      <dgm:prSet presAssocID="{548375AB-D822-4AFE-8A0F-221108A1F93A}" presName="sibTrans" presStyleCnt="0"/>
      <dgm:spPr/>
    </dgm:pt>
    <dgm:pt modelId="{6F2DADA7-8D82-4F88-B14E-7B81B4A3787B}" type="pres">
      <dgm:prSet presAssocID="{186E973D-22F4-4368-B64A-947B447BB12E}" presName="node" presStyleLbl="node1" presStyleIdx="19" presStyleCnt="22">
        <dgm:presLayoutVars>
          <dgm:bulletEnabled val="1"/>
        </dgm:presLayoutVars>
      </dgm:prSet>
      <dgm:spPr/>
    </dgm:pt>
    <dgm:pt modelId="{1C1AC3A8-C529-4D7E-A079-B8A6630A2D7A}" type="pres">
      <dgm:prSet presAssocID="{06AA84FF-1983-4534-9704-0F1DC4BB7F63}" presName="sibTrans" presStyleCnt="0"/>
      <dgm:spPr/>
    </dgm:pt>
    <dgm:pt modelId="{466C29C5-8767-4AF8-9F71-F6F188B47910}" type="pres">
      <dgm:prSet presAssocID="{3BFC0C7D-07E8-4487-B732-CB6F0C698BA3}" presName="node" presStyleLbl="node1" presStyleIdx="20" presStyleCnt="22">
        <dgm:presLayoutVars>
          <dgm:bulletEnabled val="1"/>
        </dgm:presLayoutVars>
      </dgm:prSet>
      <dgm:spPr/>
    </dgm:pt>
    <dgm:pt modelId="{461C6213-1774-4751-8511-AE9A49F6F235}" type="pres">
      <dgm:prSet presAssocID="{27724854-DCAC-42A8-8431-D89372B206ED}" presName="sibTrans" presStyleCnt="0"/>
      <dgm:spPr/>
    </dgm:pt>
    <dgm:pt modelId="{16172926-DDF5-48E1-B592-100863E7A1DB}" type="pres">
      <dgm:prSet presAssocID="{53116237-538E-4AC2-A162-31EBA94E16B1}" presName="node" presStyleLbl="node1" presStyleIdx="21" presStyleCnt="22">
        <dgm:presLayoutVars>
          <dgm:bulletEnabled val="1"/>
        </dgm:presLayoutVars>
      </dgm:prSet>
      <dgm:spPr/>
    </dgm:pt>
  </dgm:ptLst>
  <dgm:cxnLst>
    <dgm:cxn modelId="{71928701-FAE1-4437-B544-173815076399}" srcId="{DEF4DB87-0FDF-4400-8BC2-333D5348AFE5}" destId="{6C4D971D-DDE1-4B00-990E-66B5E52408AB}" srcOrd="12" destOrd="0" parTransId="{0C96FEB6-3F4F-489D-806F-8A9610A76A31}" sibTransId="{CDA2F022-6BB4-4880-8C1C-6B40AA109992}"/>
    <dgm:cxn modelId="{5CB55604-6562-445B-98C5-04206D78DAF9}" srcId="{DEF4DB87-0FDF-4400-8BC2-333D5348AFE5}" destId="{5A131E71-EEDF-4B2F-866B-BF9EA48A9BF0}" srcOrd="8" destOrd="0" parTransId="{E8C74261-AD5E-4BA2-AF32-AD8C24C905CF}" sibTransId="{28A4E7AA-853A-4256-B725-4933EAAA49A4}"/>
    <dgm:cxn modelId="{BDAC6E05-B7B0-4B5C-9C24-453B260D33C4}" type="presOf" srcId="{E2CF723B-5E44-4A74-A06C-414DBD4D5103}" destId="{B601A118-7676-44DF-B5B7-09FFC8BF8A48}" srcOrd="0" destOrd="0" presId="urn:microsoft.com/office/officeart/2005/8/layout/default"/>
    <dgm:cxn modelId="{25FBEB0B-E87B-4A37-8B15-EFB648969A37}" type="presOf" srcId="{4E3B8209-1D61-4441-A01E-2E393AB4F0CC}" destId="{0CB4D1E0-84FA-4ACC-A2D7-0DD29A492FC6}" srcOrd="0" destOrd="0" presId="urn:microsoft.com/office/officeart/2005/8/layout/default"/>
    <dgm:cxn modelId="{651FC10C-61FC-480A-906F-7AD3A11F76FE}" type="presOf" srcId="{53116237-538E-4AC2-A162-31EBA94E16B1}" destId="{16172926-DDF5-48E1-B592-100863E7A1DB}" srcOrd="0" destOrd="0" presId="urn:microsoft.com/office/officeart/2005/8/layout/default"/>
    <dgm:cxn modelId="{2D6A3819-B0CB-42A0-828E-3401EF8CD197}" type="presOf" srcId="{2F8B3A30-C89E-4DD0-BC03-3448344A42DE}" destId="{D24F37EC-20AB-4D7C-BD4A-B23C8DA7942C}" srcOrd="0" destOrd="0" presId="urn:microsoft.com/office/officeart/2005/8/layout/default"/>
    <dgm:cxn modelId="{AC73EB1C-C775-4D1D-8A5B-641C8730D958}" srcId="{DEF4DB87-0FDF-4400-8BC2-333D5348AFE5}" destId="{B20602C2-8685-4ABF-BD4D-A70DAD4945AB}" srcOrd="5" destOrd="0" parTransId="{535EFF6C-B190-43DD-9AC3-DBEA1216EFF1}" sibTransId="{C67E2949-5AE3-4735-AEEF-49ABA153A656}"/>
    <dgm:cxn modelId="{B104DC1D-D87D-49BB-ADC5-BD3EBCDEC6AD}" srcId="{DEF4DB87-0FDF-4400-8BC2-333D5348AFE5}" destId="{76733CEB-21A7-40B9-85EA-441CD80B7BCD}" srcOrd="16" destOrd="0" parTransId="{79FBC7DB-0199-4DCE-9853-97C57458DEA9}" sibTransId="{AD7811CE-179A-4544-9664-70BD798C389F}"/>
    <dgm:cxn modelId="{D2A06022-F68E-490E-BF6D-76B9919B5622}" srcId="{DEF4DB87-0FDF-4400-8BC2-333D5348AFE5}" destId="{186E973D-22F4-4368-B64A-947B447BB12E}" srcOrd="19" destOrd="0" parTransId="{5A4217FE-0D44-4FF3-9E5B-FC7F0A28A24C}" sibTransId="{06AA84FF-1983-4534-9704-0F1DC4BB7F63}"/>
    <dgm:cxn modelId="{962D993C-6F88-46C6-8798-7AFBC5652A56}" type="presOf" srcId="{76733CEB-21A7-40B9-85EA-441CD80B7BCD}" destId="{9DDBF7C4-C5FD-459E-8600-8B31BC53053E}" srcOrd="0" destOrd="0" presId="urn:microsoft.com/office/officeart/2005/8/layout/default"/>
    <dgm:cxn modelId="{CBDC6F5B-8E08-464E-91CF-219F2977D303}" srcId="{DEF4DB87-0FDF-4400-8BC2-333D5348AFE5}" destId="{53116237-538E-4AC2-A162-31EBA94E16B1}" srcOrd="21" destOrd="0" parTransId="{89BFB0F3-7CB3-4902-8380-1D7052676661}" sibTransId="{AD300E64-6818-4821-9A46-96DF3643D8E3}"/>
    <dgm:cxn modelId="{C5D1195D-E4DB-4556-A1A1-F68268A3D45D}" type="presOf" srcId="{5A131E71-EEDF-4B2F-866B-BF9EA48A9BF0}" destId="{866A77C1-7FDD-4140-845F-CB4DC81FD8AD}" srcOrd="0" destOrd="0" presId="urn:microsoft.com/office/officeart/2005/8/layout/default"/>
    <dgm:cxn modelId="{F6026744-8075-4B04-83BD-CEDFB312DF4B}" type="presOf" srcId="{B20602C2-8685-4ABF-BD4D-A70DAD4945AB}" destId="{77310CC1-5F6D-4957-A054-26322DB2EA35}" srcOrd="0" destOrd="0" presId="urn:microsoft.com/office/officeart/2005/8/layout/default"/>
    <dgm:cxn modelId="{7C603466-2D12-466F-BAD6-6E324DF4D289}" type="presOf" srcId="{186E973D-22F4-4368-B64A-947B447BB12E}" destId="{6F2DADA7-8D82-4F88-B14E-7B81B4A3787B}" srcOrd="0" destOrd="0" presId="urn:microsoft.com/office/officeart/2005/8/layout/default"/>
    <dgm:cxn modelId="{631BB049-15B8-4469-8AE5-E8D92AFBFE7D}" type="presOf" srcId="{6C4D971D-DDE1-4B00-990E-66B5E52408AB}" destId="{82D9D729-889F-48AC-9164-CE1050F667BB}" srcOrd="0" destOrd="0" presId="urn:microsoft.com/office/officeart/2005/8/layout/default"/>
    <dgm:cxn modelId="{D4FA6652-0FED-4F44-8F1C-4A5FC2E5C69F}" srcId="{DEF4DB87-0FDF-4400-8BC2-333D5348AFE5}" destId="{55784768-D144-4861-9D30-84B533ACC72E}" srcOrd="13" destOrd="0" parTransId="{7AF23077-52EB-4B02-A011-43A30D6CCFA2}" sibTransId="{F95A84DD-B26A-47E8-A1DB-698BBFF70047}"/>
    <dgm:cxn modelId="{3A391083-F568-4350-8667-F1B800E5B2A0}" srcId="{DEF4DB87-0FDF-4400-8BC2-333D5348AFE5}" destId="{F7EC25FC-6E94-41E9-8957-5B24EEC97C72}" srcOrd="15" destOrd="0" parTransId="{150B1E85-D67B-4078-A243-98270FBD313A}" sibTransId="{FFBE1364-FBD0-465E-90A3-64CAA43AFD39}"/>
    <dgm:cxn modelId="{5CD94984-C166-4E41-92FB-43512E3E1990}" srcId="{DEF4DB87-0FDF-4400-8BC2-333D5348AFE5}" destId="{0169766F-633F-4692-8CCF-2979183E3972}" srcOrd="18" destOrd="0" parTransId="{7CAC5DB6-44A4-4582-8161-61AC5C398A9A}" sibTransId="{548375AB-D822-4AFE-8A0F-221108A1F93A}"/>
    <dgm:cxn modelId="{DE49FE86-5DE3-49D9-A859-B5546B54C17A}" srcId="{DEF4DB87-0FDF-4400-8BC2-333D5348AFE5}" destId="{4E3B8209-1D61-4441-A01E-2E393AB4F0CC}" srcOrd="14" destOrd="0" parTransId="{153E00E5-F33C-4327-A73F-1ABD21D99A90}" sibTransId="{87E464DB-7A7D-40F5-B9FB-599B470BEA5C}"/>
    <dgm:cxn modelId="{FC102D87-4926-4EF1-8F45-5DF918500FAF}" type="presOf" srcId="{496C14D2-A736-45E7-9700-7393E4BCCB8B}" destId="{1631727D-EA35-4B7D-AC1D-6DFFD335C626}" srcOrd="0" destOrd="0" presId="urn:microsoft.com/office/officeart/2005/8/layout/default"/>
    <dgm:cxn modelId="{5C390F8F-3E3C-4340-9618-6C6BDEF76B28}" srcId="{DEF4DB87-0FDF-4400-8BC2-333D5348AFE5}" destId="{2F8B3A30-C89E-4DD0-BC03-3448344A42DE}" srcOrd="3" destOrd="0" parTransId="{FA1330A5-B476-4B6D-B5D0-D132FBE02D9E}" sibTransId="{32BA7B20-9853-474A-9D27-D1A02E325905}"/>
    <dgm:cxn modelId="{A5F95096-E0EC-4CBB-81F5-51CCC3874794}" srcId="{DEF4DB87-0FDF-4400-8BC2-333D5348AFE5}" destId="{07E48532-19E6-4E4C-92F2-3D9B216685D6}" srcOrd="0" destOrd="0" parTransId="{1FB5F6BC-9149-46F5-9621-25351D354E4D}" sibTransId="{288B603D-55E7-40B0-8305-AF3FF81270EB}"/>
    <dgm:cxn modelId="{7F467598-FD32-45B5-8619-8FBCAA0F405F}" type="presOf" srcId="{55784768-D144-4861-9D30-84B533ACC72E}" destId="{00B4BF9E-B8F1-4E6D-BAB4-AE8A45686B9E}" srcOrd="0" destOrd="0" presId="urn:microsoft.com/office/officeart/2005/8/layout/default"/>
    <dgm:cxn modelId="{4CE43F9F-46C0-48EA-8A4C-618C17984C8A}" srcId="{DEF4DB87-0FDF-4400-8BC2-333D5348AFE5}" destId="{8A1B7EA1-FF94-46F2-8E8F-1ECBEB04F092}" srcOrd="10" destOrd="0" parTransId="{17AB9CAC-D90A-4FA4-99FB-184964EB0A6F}" sibTransId="{66C45F6D-C740-4762-9B48-27E6C8B57C1C}"/>
    <dgm:cxn modelId="{9EA334A4-9ED9-4D2D-9169-72B339957C24}" srcId="{DEF4DB87-0FDF-4400-8BC2-333D5348AFE5}" destId="{C5AFC62A-4274-48DD-A0A0-8F3931533A8A}" srcOrd="17" destOrd="0" parTransId="{5BE2B662-2B39-44A2-8014-D5A9F30EAF8E}" sibTransId="{26C4992F-26B6-41A6-B2CD-DCD4660B7174}"/>
    <dgm:cxn modelId="{869511A9-55D6-43C0-A398-D213A2AC2D58}" type="presOf" srcId="{8A1B7EA1-FF94-46F2-8E8F-1ECBEB04F092}" destId="{F13E5740-AB20-4BC0-B244-27BF6BF70213}" srcOrd="0" destOrd="0" presId="urn:microsoft.com/office/officeart/2005/8/layout/default"/>
    <dgm:cxn modelId="{407087AC-AC1A-4556-B118-EADC17C76F21}" srcId="{DEF4DB87-0FDF-4400-8BC2-333D5348AFE5}" destId="{5AFA8F44-886B-46D4-8154-5E5F9B27A47A}" srcOrd="11" destOrd="0" parTransId="{1BEBB1AE-18C4-4E7A-8DA4-3B223D072225}" sibTransId="{5A76CE7F-7187-4146-87A2-9AC0F21717E3}"/>
    <dgm:cxn modelId="{39070BB1-96D5-4224-9E69-2AA6BAF4270D}" type="presOf" srcId="{F798FF88-476A-44FE-9EA7-F998553C605C}" destId="{103F7D38-CA89-4485-8353-6DE95EF2112D}" srcOrd="0" destOrd="0" presId="urn:microsoft.com/office/officeart/2005/8/layout/default"/>
    <dgm:cxn modelId="{F5FA39C3-A6BE-458D-99D9-A47343BFD309}" type="presOf" srcId="{96F87A25-80F6-4DCE-8966-EEDBAC177124}" destId="{779BB831-0CAF-49D8-9BED-F5848AAC2F1A}" srcOrd="0" destOrd="0" presId="urn:microsoft.com/office/officeart/2005/8/layout/default"/>
    <dgm:cxn modelId="{59BDC5C4-15DC-403E-9309-CBBAF0300751}" srcId="{DEF4DB87-0FDF-4400-8BC2-333D5348AFE5}" destId="{96F87A25-80F6-4DCE-8966-EEDBAC177124}" srcOrd="9" destOrd="0" parTransId="{1D9D94A6-20C9-45BF-BC1D-6AE1371BB249}" sibTransId="{C4B93A83-E5F1-4286-899E-733C97D87707}"/>
    <dgm:cxn modelId="{487070CC-E7EC-4BDD-9D9E-06D0152B4FB4}" type="presOf" srcId="{07E48532-19E6-4E4C-92F2-3D9B216685D6}" destId="{C6E110EC-BA47-41B9-A0D0-26301C4C5E01}" srcOrd="0" destOrd="0" presId="urn:microsoft.com/office/officeart/2005/8/layout/default"/>
    <dgm:cxn modelId="{0EBB9DCC-CC23-461A-8ED8-691A23974632}" type="presOf" srcId="{0169766F-633F-4692-8CCF-2979183E3972}" destId="{2B765749-F012-4BF8-BF31-BBD638E2C5FA}" srcOrd="0" destOrd="0" presId="urn:microsoft.com/office/officeart/2005/8/layout/default"/>
    <dgm:cxn modelId="{9DCAABD1-1DFA-432B-9B5C-0620CBA98116}" type="presOf" srcId="{C32EFD88-A213-4B6E-A9E2-2D88F8968202}" destId="{5476A27D-3848-4954-BDF5-44C9D85708AC}" srcOrd="0" destOrd="0" presId="urn:microsoft.com/office/officeart/2005/8/layout/default"/>
    <dgm:cxn modelId="{858FF7D2-5A3F-40FF-88D4-931340761BBB}" type="presOf" srcId="{C5AFC62A-4274-48DD-A0A0-8F3931533A8A}" destId="{2EDAD23D-6658-4E9A-87F8-FF31319937B2}" srcOrd="0" destOrd="0" presId="urn:microsoft.com/office/officeart/2005/8/layout/default"/>
    <dgm:cxn modelId="{C850BBD3-DAF0-4FBE-BDBD-5A3E45B3A4C8}" srcId="{DEF4DB87-0FDF-4400-8BC2-333D5348AFE5}" destId="{C32EFD88-A213-4B6E-A9E2-2D88F8968202}" srcOrd="1" destOrd="0" parTransId="{9E406383-8933-4333-A632-2F7249C2368F}" sibTransId="{AB034550-2884-47AF-AB49-B3A9524E7245}"/>
    <dgm:cxn modelId="{D7CB58D6-6EAD-49CC-BFAF-3071DDADCF60}" srcId="{DEF4DB87-0FDF-4400-8BC2-333D5348AFE5}" destId="{E2CF723B-5E44-4A74-A06C-414DBD4D5103}" srcOrd="4" destOrd="0" parTransId="{A1CBC004-7F1E-4F95-A2EB-E3363B4FC318}" sibTransId="{64662F40-3062-4E6A-8471-059C1125BD6C}"/>
    <dgm:cxn modelId="{8FE0A4D7-A327-4DBA-8DF0-3F4666E947FF}" srcId="{DEF4DB87-0FDF-4400-8BC2-333D5348AFE5}" destId="{3BFC0C7D-07E8-4487-B732-CB6F0C698BA3}" srcOrd="20" destOrd="0" parTransId="{C3C6CE78-6387-4594-B7D5-620C93DF0D2E}" sibTransId="{27724854-DCAC-42A8-8431-D89372B206ED}"/>
    <dgm:cxn modelId="{821C6FD9-E52C-4841-BC33-632859C7200A}" type="presOf" srcId="{5AFA8F44-886B-46D4-8154-5E5F9B27A47A}" destId="{F167B6AE-40AA-4CF5-BD9C-87A19C7CEB1B}" srcOrd="0" destOrd="0" presId="urn:microsoft.com/office/officeart/2005/8/layout/default"/>
    <dgm:cxn modelId="{6AA02AE2-571C-40A4-903D-7FB6A4A94EE2}" srcId="{DEF4DB87-0FDF-4400-8BC2-333D5348AFE5}" destId="{F798FF88-476A-44FE-9EA7-F998553C605C}" srcOrd="6" destOrd="0" parTransId="{C4EB299A-8C08-481A-BE82-8502EB6849AB}" sibTransId="{AC95BF83-63FE-4A3E-A80A-B82BBA20BA8E}"/>
    <dgm:cxn modelId="{BDAAACE5-08B2-4D1B-A172-C6F35FBDB260}" type="presOf" srcId="{2E81FE64-FFEF-4C1C-B5CA-79E07883FB9B}" destId="{35440A56-C936-4832-A8F0-4109118410EA}" srcOrd="0" destOrd="0" presId="urn:microsoft.com/office/officeart/2005/8/layout/default"/>
    <dgm:cxn modelId="{00D677EC-FCED-4E0E-BE3F-AA1D49038076}" type="presOf" srcId="{DEF4DB87-0FDF-4400-8BC2-333D5348AFE5}" destId="{30E0ACB5-507C-4F2F-9547-FE98E23E7964}" srcOrd="0" destOrd="0" presId="urn:microsoft.com/office/officeart/2005/8/layout/default"/>
    <dgm:cxn modelId="{111F28F0-AAAE-42E4-ABC3-4C656DE2111E}" type="presOf" srcId="{3BFC0C7D-07E8-4487-B732-CB6F0C698BA3}" destId="{466C29C5-8767-4AF8-9F71-F6F188B47910}" srcOrd="0" destOrd="0" presId="urn:microsoft.com/office/officeart/2005/8/layout/default"/>
    <dgm:cxn modelId="{1BF13AF1-C61E-4645-9A56-681910B045EF}" srcId="{DEF4DB87-0FDF-4400-8BC2-333D5348AFE5}" destId="{2E81FE64-FFEF-4C1C-B5CA-79E07883FB9B}" srcOrd="7" destOrd="0" parTransId="{7209A9EE-EFAD-46C7-844E-17A07FFA9AB3}" sibTransId="{B2C54A24-5987-4CA3-8F0C-0A6C52859529}"/>
    <dgm:cxn modelId="{11C5B0F1-E370-40A8-AEF2-C6F40C2F8612}" srcId="{DEF4DB87-0FDF-4400-8BC2-333D5348AFE5}" destId="{496C14D2-A736-45E7-9700-7393E4BCCB8B}" srcOrd="2" destOrd="0" parTransId="{E71AB64E-8A78-4FB8-B997-0092BCE6924A}" sibTransId="{254C418A-E5B1-4C55-902A-35342425ECED}"/>
    <dgm:cxn modelId="{3824C5FC-F3EE-4EBA-96ED-3B7A36208D9A}" type="presOf" srcId="{F7EC25FC-6E94-41E9-8957-5B24EEC97C72}" destId="{456BF985-3580-4ECD-9D2C-2138469B69E0}" srcOrd="0" destOrd="0" presId="urn:microsoft.com/office/officeart/2005/8/layout/default"/>
    <dgm:cxn modelId="{DA647F4F-E7D5-4CEF-839E-8E934EE24F70}" type="presParOf" srcId="{30E0ACB5-507C-4F2F-9547-FE98E23E7964}" destId="{C6E110EC-BA47-41B9-A0D0-26301C4C5E01}" srcOrd="0" destOrd="0" presId="urn:microsoft.com/office/officeart/2005/8/layout/default"/>
    <dgm:cxn modelId="{08135127-FCD1-4F09-AB16-F641395FFF97}" type="presParOf" srcId="{30E0ACB5-507C-4F2F-9547-FE98E23E7964}" destId="{9947761A-7595-4A43-818D-03E6FD520B1E}" srcOrd="1" destOrd="0" presId="urn:microsoft.com/office/officeart/2005/8/layout/default"/>
    <dgm:cxn modelId="{A8CB41F1-F111-4A30-82D0-5358D4144EE0}" type="presParOf" srcId="{30E0ACB5-507C-4F2F-9547-FE98E23E7964}" destId="{5476A27D-3848-4954-BDF5-44C9D85708AC}" srcOrd="2" destOrd="0" presId="urn:microsoft.com/office/officeart/2005/8/layout/default"/>
    <dgm:cxn modelId="{2DF3D1C3-68BB-4A51-A1E6-C9A3597DA045}" type="presParOf" srcId="{30E0ACB5-507C-4F2F-9547-FE98E23E7964}" destId="{A6F8E35E-710A-4A2D-A291-4750477E077B}" srcOrd="3" destOrd="0" presId="urn:microsoft.com/office/officeart/2005/8/layout/default"/>
    <dgm:cxn modelId="{78757909-2C23-4981-8F13-A54EBD2874AE}" type="presParOf" srcId="{30E0ACB5-507C-4F2F-9547-FE98E23E7964}" destId="{1631727D-EA35-4B7D-AC1D-6DFFD335C626}" srcOrd="4" destOrd="0" presId="urn:microsoft.com/office/officeart/2005/8/layout/default"/>
    <dgm:cxn modelId="{8A751177-535C-482D-9FB9-942FD3DF3CD8}" type="presParOf" srcId="{30E0ACB5-507C-4F2F-9547-FE98E23E7964}" destId="{73DB8A27-2C0C-4657-8479-7A49605A5C8B}" srcOrd="5" destOrd="0" presId="urn:microsoft.com/office/officeart/2005/8/layout/default"/>
    <dgm:cxn modelId="{C8F1ADDB-DAE1-4365-AA5A-09F772D30DAD}" type="presParOf" srcId="{30E0ACB5-507C-4F2F-9547-FE98E23E7964}" destId="{D24F37EC-20AB-4D7C-BD4A-B23C8DA7942C}" srcOrd="6" destOrd="0" presId="urn:microsoft.com/office/officeart/2005/8/layout/default"/>
    <dgm:cxn modelId="{B3ECE714-19DA-43EB-A808-419BEE1F9268}" type="presParOf" srcId="{30E0ACB5-507C-4F2F-9547-FE98E23E7964}" destId="{6A4678E7-BCE3-4EFB-A1AF-A1B585CECD61}" srcOrd="7" destOrd="0" presId="urn:microsoft.com/office/officeart/2005/8/layout/default"/>
    <dgm:cxn modelId="{6853B2EC-AD86-4284-8621-46098EADD757}" type="presParOf" srcId="{30E0ACB5-507C-4F2F-9547-FE98E23E7964}" destId="{B601A118-7676-44DF-B5B7-09FFC8BF8A48}" srcOrd="8" destOrd="0" presId="urn:microsoft.com/office/officeart/2005/8/layout/default"/>
    <dgm:cxn modelId="{882BD112-1A7A-4F9A-9A1E-B36494409EEC}" type="presParOf" srcId="{30E0ACB5-507C-4F2F-9547-FE98E23E7964}" destId="{ABBC9399-84EB-4660-9E56-0839E0354947}" srcOrd="9" destOrd="0" presId="urn:microsoft.com/office/officeart/2005/8/layout/default"/>
    <dgm:cxn modelId="{4D34B931-9DA9-4DAE-B9E7-37B9EC69F714}" type="presParOf" srcId="{30E0ACB5-507C-4F2F-9547-FE98E23E7964}" destId="{77310CC1-5F6D-4957-A054-26322DB2EA35}" srcOrd="10" destOrd="0" presId="urn:microsoft.com/office/officeart/2005/8/layout/default"/>
    <dgm:cxn modelId="{CE94FD53-DFFF-491E-99DC-3AAB48A95C14}" type="presParOf" srcId="{30E0ACB5-507C-4F2F-9547-FE98E23E7964}" destId="{C6F53D39-7216-4BB3-96DD-1980D68CE6B9}" srcOrd="11" destOrd="0" presId="urn:microsoft.com/office/officeart/2005/8/layout/default"/>
    <dgm:cxn modelId="{40DBD14F-E2D9-453E-A045-E93B5931786B}" type="presParOf" srcId="{30E0ACB5-507C-4F2F-9547-FE98E23E7964}" destId="{103F7D38-CA89-4485-8353-6DE95EF2112D}" srcOrd="12" destOrd="0" presId="urn:microsoft.com/office/officeart/2005/8/layout/default"/>
    <dgm:cxn modelId="{1D90F29F-5D73-4A0E-8084-A54B4FF81E1C}" type="presParOf" srcId="{30E0ACB5-507C-4F2F-9547-FE98E23E7964}" destId="{944850B3-EAC0-4ADA-9DF0-63598C980E95}" srcOrd="13" destOrd="0" presId="urn:microsoft.com/office/officeart/2005/8/layout/default"/>
    <dgm:cxn modelId="{EFAD4730-0B91-45A7-B38D-6460F45A5C46}" type="presParOf" srcId="{30E0ACB5-507C-4F2F-9547-FE98E23E7964}" destId="{35440A56-C936-4832-A8F0-4109118410EA}" srcOrd="14" destOrd="0" presId="urn:microsoft.com/office/officeart/2005/8/layout/default"/>
    <dgm:cxn modelId="{963786ED-EA96-466C-88C7-82C0D7065AD2}" type="presParOf" srcId="{30E0ACB5-507C-4F2F-9547-FE98E23E7964}" destId="{25CE9574-55D2-4BAA-9093-8F00C3FEDD4C}" srcOrd="15" destOrd="0" presId="urn:microsoft.com/office/officeart/2005/8/layout/default"/>
    <dgm:cxn modelId="{82FDA7CB-18AC-4DED-B688-F1718D1CEC28}" type="presParOf" srcId="{30E0ACB5-507C-4F2F-9547-FE98E23E7964}" destId="{866A77C1-7FDD-4140-845F-CB4DC81FD8AD}" srcOrd="16" destOrd="0" presId="urn:microsoft.com/office/officeart/2005/8/layout/default"/>
    <dgm:cxn modelId="{7CAC3B8D-6104-4D39-AE0D-71FF10673D35}" type="presParOf" srcId="{30E0ACB5-507C-4F2F-9547-FE98E23E7964}" destId="{AE3ECD12-F6D5-49B4-9A1C-6A9F9C3A3DE6}" srcOrd="17" destOrd="0" presId="urn:microsoft.com/office/officeart/2005/8/layout/default"/>
    <dgm:cxn modelId="{2B1E13D0-531B-476A-A52A-059C1FFC25AB}" type="presParOf" srcId="{30E0ACB5-507C-4F2F-9547-FE98E23E7964}" destId="{779BB831-0CAF-49D8-9BED-F5848AAC2F1A}" srcOrd="18" destOrd="0" presId="urn:microsoft.com/office/officeart/2005/8/layout/default"/>
    <dgm:cxn modelId="{D93CD174-3601-46EA-B27A-A6018E6D5D35}" type="presParOf" srcId="{30E0ACB5-507C-4F2F-9547-FE98E23E7964}" destId="{896595E4-450E-478C-94CA-44D9E6B72C32}" srcOrd="19" destOrd="0" presId="urn:microsoft.com/office/officeart/2005/8/layout/default"/>
    <dgm:cxn modelId="{6E3E7F8F-7272-40B4-ADA9-439B171A2BEE}" type="presParOf" srcId="{30E0ACB5-507C-4F2F-9547-FE98E23E7964}" destId="{F13E5740-AB20-4BC0-B244-27BF6BF70213}" srcOrd="20" destOrd="0" presId="urn:microsoft.com/office/officeart/2005/8/layout/default"/>
    <dgm:cxn modelId="{67DB62ED-C29A-4858-9FAE-24017CF95043}" type="presParOf" srcId="{30E0ACB5-507C-4F2F-9547-FE98E23E7964}" destId="{E84FF6A0-B7D5-4E40-A3ED-491DE9B02F70}" srcOrd="21" destOrd="0" presId="urn:microsoft.com/office/officeart/2005/8/layout/default"/>
    <dgm:cxn modelId="{CBF0B9BC-2CD0-4B51-8F91-7FD626267DE9}" type="presParOf" srcId="{30E0ACB5-507C-4F2F-9547-FE98E23E7964}" destId="{F167B6AE-40AA-4CF5-BD9C-87A19C7CEB1B}" srcOrd="22" destOrd="0" presId="urn:microsoft.com/office/officeart/2005/8/layout/default"/>
    <dgm:cxn modelId="{A9A8DC90-DDFF-4D2C-ADDC-ED388F4EDE3D}" type="presParOf" srcId="{30E0ACB5-507C-4F2F-9547-FE98E23E7964}" destId="{106DAA21-DCC4-42D7-95DE-864AB351A781}" srcOrd="23" destOrd="0" presId="urn:microsoft.com/office/officeart/2005/8/layout/default"/>
    <dgm:cxn modelId="{F1C70FB4-6FC1-448A-B934-7D4528C8A337}" type="presParOf" srcId="{30E0ACB5-507C-4F2F-9547-FE98E23E7964}" destId="{82D9D729-889F-48AC-9164-CE1050F667BB}" srcOrd="24" destOrd="0" presId="urn:microsoft.com/office/officeart/2005/8/layout/default"/>
    <dgm:cxn modelId="{B3C0BB28-E799-4096-8A5A-FD9CCFA33661}" type="presParOf" srcId="{30E0ACB5-507C-4F2F-9547-FE98E23E7964}" destId="{FEE0DE2E-B1AC-45FE-A78B-B5B75FCB5C04}" srcOrd="25" destOrd="0" presId="urn:microsoft.com/office/officeart/2005/8/layout/default"/>
    <dgm:cxn modelId="{86169D23-018B-4EE9-9C7A-32B96A9E4208}" type="presParOf" srcId="{30E0ACB5-507C-4F2F-9547-FE98E23E7964}" destId="{00B4BF9E-B8F1-4E6D-BAB4-AE8A45686B9E}" srcOrd="26" destOrd="0" presId="urn:microsoft.com/office/officeart/2005/8/layout/default"/>
    <dgm:cxn modelId="{49E01225-3474-4C32-825D-203CD529A232}" type="presParOf" srcId="{30E0ACB5-507C-4F2F-9547-FE98E23E7964}" destId="{22FA11B6-7932-4CEA-A279-BB6EF72FF2C9}" srcOrd="27" destOrd="0" presId="urn:microsoft.com/office/officeart/2005/8/layout/default"/>
    <dgm:cxn modelId="{2AFCC192-CDA6-49DE-A85B-DF641C52F673}" type="presParOf" srcId="{30E0ACB5-507C-4F2F-9547-FE98E23E7964}" destId="{0CB4D1E0-84FA-4ACC-A2D7-0DD29A492FC6}" srcOrd="28" destOrd="0" presId="urn:microsoft.com/office/officeart/2005/8/layout/default"/>
    <dgm:cxn modelId="{1DBDA7A4-4599-40F4-9460-2B06D54D5528}" type="presParOf" srcId="{30E0ACB5-507C-4F2F-9547-FE98E23E7964}" destId="{82B641FD-3908-46A8-AB94-8D4C8FE7C419}" srcOrd="29" destOrd="0" presId="urn:microsoft.com/office/officeart/2005/8/layout/default"/>
    <dgm:cxn modelId="{551ECD90-70DA-4300-8C4B-7739E98827FF}" type="presParOf" srcId="{30E0ACB5-507C-4F2F-9547-FE98E23E7964}" destId="{456BF985-3580-4ECD-9D2C-2138469B69E0}" srcOrd="30" destOrd="0" presId="urn:microsoft.com/office/officeart/2005/8/layout/default"/>
    <dgm:cxn modelId="{AFEAA7A4-32A5-41E0-B589-95B0183802F4}" type="presParOf" srcId="{30E0ACB5-507C-4F2F-9547-FE98E23E7964}" destId="{86AAB06F-E3D2-4D2A-AAF5-D403BD335AA6}" srcOrd="31" destOrd="0" presId="urn:microsoft.com/office/officeart/2005/8/layout/default"/>
    <dgm:cxn modelId="{91C0C0AA-A9A1-4664-87E7-E452370C6F12}" type="presParOf" srcId="{30E0ACB5-507C-4F2F-9547-FE98E23E7964}" destId="{9DDBF7C4-C5FD-459E-8600-8B31BC53053E}" srcOrd="32" destOrd="0" presId="urn:microsoft.com/office/officeart/2005/8/layout/default"/>
    <dgm:cxn modelId="{2C2F5E5C-A1EF-4C3B-BFF6-9F8C43040A64}" type="presParOf" srcId="{30E0ACB5-507C-4F2F-9547-FE98E23E7964}" destId="{3DB0777C-992C-4A8B-80F7-E570A6BA8BED}" srcOrd="33" destOrd="0" presId="urn:microsoft.com/office/officeart/2005/8/layout/default"/>
    <dgm:cxn modelId="{37AC3367-B9EC-49AF-A6B6-74B294BF35A1}" type="presParOf" srcId="{30E0ACB5-507C-4F2F-9547-FE98E23E7964}" destId="{2EDAD23D-6658-4E9A-87F8-FF31319937B2}" srcOrd="34" destOrd="0" presId="urn:microsoft.com/office/officeart/2005/8/layout/default"/>
    <dgm:cxn modelId="{B52C733C-FC56-49F6-9129-31752E462805}" type="presParOf" srcId="{30E0ACB5-507C-4F2F-9547-FE98E23E7964}" destId="{F91273BF-9415-4F1A-9EE4-0AD2592D15A1}" srcOrd="35" destOrd="0" presId="urn:microsoft.com/office/officeart/2005/8/layout/default"/>
    <dgm:cxn modelId="{5AF2B486-15B6-4576-B04C-49D731290F82}" type="presParOf" srcId="{30E0ACB5-507C-4F2F-9547-FE98E23E7964}" destId="{2B765749-F012-4BF8-BF31-BBD638E2C5FA}" srcOrd="36" destOrd="0" presId="urn:microsoft.com/office/officeart/2005/8/layout/default"/>
    <dgm:cxn modelId="{D960376E-2CBC-4C67-8BC2-9F1175521698}" type="presParOf" srcId="{30E0ACB5-507C-4F2F-9547-FE98E23E7964}" destId="{2ACB4DF0-EED2-4CAB-BBC0-AF567D1D8B6F}" srcOrd="37" destOrd="0" presId="urn:microsoft.com/office/officeart/2005/8/layout/default"/>
    <dgm:cxn modelId="{E5A2C057-65A1-44B2-8C47-7EC529E72A19}" type="presParOf" srcId="{30E0ACB5-507C-4F2F-9547-FE98E23E7964}" destId="{6F2DADA7-8D82-4F88-B14E-7B81B4A3787B}" srcOrd="38" destOrd="0" presId="urn:microsoft.com/office/officeart/2005/8/layout/default"/>
    <dgm:cxn modelId="{B806C255-D7DA-4010-9A2F-8A3EED4DA10E}" type="presParOf" srcId="{30E0ACB5-507C-4F2F-9547-FE98E23E7964}" destId="{1C1AC3A8-C529-4D7E-A079-B8A6630A2D7A}" srcOrd="39" destOrd="0" presId="urn:microsoft.com/office/officeart/2005/8/layout/default"/>
    <dgm:cxn modelId="{D0A34D8C-697A-4001-A10E-12D420331783}" type="presParOf" srcId="{30E0ACB5-507C-4F2F-9547-FE98E23E7964}" destId="{466C29C5-8767-4AF8-9F71-F6F188B47910}" srcOrd="40" destOrd="0" presId="urn:microsoft.com/office/officeart/2005/8/layout/default"/>
    <dgm:cxn modelId="{A4083543-D7AB-4D3A-9B8B-BEEB09AAF451}" type="presParOf" srcId="{30E0ACB5-507C-4F2F-9547-FE98E23E7964}" destId="{461C6213-1774-4751-8511-AE9A49F6F235}" srcOrd="41" destOrd="0" presId="urn:microsoft.com/office/officeart/2005/8/layout/default"/>
    <dgm:cxn modelId="{FC0D12D2-C43C-49DC-AEAF-12E0520A5E34}" type="presParOf" srcId="{30E0ACB5-507C-4F2F-9547-FE98E23E7964}" destId="{16172926-DDF5-48E1-B592-100863E7A1DB}" srcOrd="4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3E9DA20-70DE-4400-B879-9A43A71C90C6}" type="doc">
      <dgm:prSet loTypeId="urn:microsoft.com/office/officeart/2005/8/layout/b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45CD16-2D83-4049-A75B-DD2D2E145C18}">
      <dgm:prSet/>
      <dgm:spPr/>
      <dgm:t>
        <a:bodyPr/>
        <a:lstStyle/>
        <a:p>
          <a:r>
            <a:rPr lang="en-US" b="1"/>
            <a:t>Monitoring and Ongoing Care</a:t>
          </a:r>
          <a:endParaRPr lang="en-US"/>
        </a:p>
      </dgm:t>
    </dgm:pt>
    <dgm:pt modelId="{84150E42-6CD2-4E0E-A106-88713C33D873}" type="parTrans" cxnId="{22D1A31F-8F64-42C2-945E-34B91DC3D2AD}">
      <dgm:prSet/>
      <dgm:spPr/>
      <dgm:t>
        <a:bodyPr/>
        <a:lstStyle/>
        <a:p>
          <a:endParaRPr lang="en-US"/>
        </a:p>
      </dgm:t>
    </dgm:pt>
    <dgm:pt modelId="{0FDC0390-3EA4-4853-B654-72056487A5A2}" type="sibTrans" cxnId="{22D1A31F-8F64-42C2-945E-34B91DC3D2AD}">
      <dgm:prSet/>
      <dgm:spPr/>
      <dgm:t>
        <a:bodyPr/>
        <a:lstStyle/>
        <a:p>
          <a:endParaRPr lang="en-US"/>
        </a:p>
      </dgm:t>
    </dgm:pt>
    <dgm:pt modelId="{6250B748-6CD6-4EFF-B058-AF6176180075}">
      <dgm:prSet/>
      <dgm:spPr/>
      <dgm:t>
        <a:bodyPr/>
        <a:lstStyle/>
        <a:p>
          <a:r>
            <a:rPr lang="en-US"/>
            <a:t>Monitor</a:t>
          </a:r>
        </a:p>
      </dgm:t>
    </dgm:pt>
    <dgm:pt modelId="{C3FD1F5C-1500-4683-8C6B-E9AAB8CA3C88}" type="parTrans" cxnId="{6A0B241C-4BFD-4296-89F9-098B3A0AC4C9}">
      <dgm:prSet/>
      <dgm:spPr/>
      <dgm:t>
        <a:bodyPr/>
        <a:lstStyle/>
        <a:p>
          <a:endParaRPr lang="en-US"/>
        </a:p>
      </dgm:t>
    </dgm:pt>
    <dgm:pt modelId="{F025E363-BC11-4099-B805-4BF97DF2750C}" type="sibTrans" cxnId="{6A0B241C-4BFD-4296-89F9-098B3A0AC4C9}">
      <dgm:prSet/>
      <dgm:spPr/>
      <dgm:t>
        <a:bodyPr/>
        <a:lstStyle/>
        <a:p>
          <a:endParaRPr lang="en-US"/>
        </a:p>
      </dgm:t>
    </dgm:pt>
    <dgm:pt modelId="{5D8F0857-80F1-4B54-8446-EBDAA3EAFB7F}">
      <dgm:prSet/>
      <dgm:spPr/>
      <dgm:t>
        <a:bodyPr/>
        <a:lstStyle/>
        <a:p>
          <a:r>
            <a:rPr lang="en-US"/>
            <a:t>Oxygen saturation</a:t>
          </a:r>
        </a:p>
      </dgm:t>
    </dgm:pt>
    <dgm:pt modelId="{59B049C4-9F21-476A-9EE7-334D970F82B0}" type="parTrans" cxnId="{68AC2277-DA6D-439F-A55D-7D644D1CF26A}">
      <dgm:prSet/>
      <dgm:spPr/>
      <dgm:t>
        <a:bodyPr/>
        <a:lstStyle/>
        <a:p>
          <a:endParaRPr lang="en-US"/>
        </a:p>
      </dgm:t>
    </dgm:pt>
    <dgm:pt modelId="{FFD2C744-99EE-4677-A271-79BC6BF7A7DF}" type="sibTrans" cxnId="{68AC2277-DA6D-439F-A55D-7D644D1CF26A}">
      <dgm:prSet/>
      <dgm:spPr/>
      <dgm:t>
        <a:bodyPr/>
        <a:lstStyle/>
        <a:p>
          <a:endParaRPr lang="en-US"/>
        </a:p>
      </dgm:t>
    </dgm:pt>
    <dgm:pt modelId="{CFCD6930-B627-4C59-B81F-64FD022C8AA5}">
      <dgm:prSet/>
      <dgm:spPr/>
      <dgm:t>
        <a:bodyPr/>
        <a:lstStyle/>
        <a:p>
          <a:r>
            <a:rPr lang="en-US"/>
            <a:t>Breathlessness</a:t>
          </a:r>
        </a:p>
      </dgm:t>
    </dgm:pt>
    <dgm:pt modelId="{5CD9B11C-8DFF-4F85-A7F6-3B17EFC0133C}" type="parTrans" cxnId="{3C444F6B-7345-46AE-AD68-66396438D99B}">
      <dgm:prSet/>
      <dgm:spPr/>
      <dgm:t>
        <a:bodyPr/>
        <a:lstStyle/>
        <a:p>
          <a:endParaRPr lang="en-US"/>
        </a:p>
      </dgm:t>
    </dgm:pt>
    <dgm:pt modelId="{683BB935-AC66-45CE-B595-25D75366E8BA}" type="sibTrans" cxnId="{3C444F6B-7345-46AE-AD68-66396438D99B}">
      <dgm:prSet/>
      <dgm:spPr/>
      <dgm:t>
        <a:bodyPr/>
        <a:lstStyle/>
        <a:p>
          <a:endParaRPr lang="en-US"/>
        </a:p>
      </dgm:t>
    </dgm:pt>
    <dgm:pt modelId="{65898D2B-B66B-4C38-AA1D-F5DC47B1AFB6}">
      <dgm:prSet/>
      <dgm:spPr/>
      <dgm:t>
        <a:bodyPr/>
        <a:lstStyle/>
        <a:p>
          <a:r>
            <a:rPr lang="en-US"/>
            <a:t>Exacerbations</a:t>
          </a:r>
        </a:p>
      </dgm:t>
    </dgm:pt>
    <dgm:pt modelId="{29D8D22D-BAC2-45EC-897F-655FC42425C8}" type="parTrans" cxnId="{43EE8090-C2B6-417B-98A0-2800EBD1C03D}">
      <dgm:prSet/>
      <dgm:spPr/>
      <dgm:t>
        <a:bodyPr/>
        <a:lstStyle/>
        <a:p>
          <a:endParaRPr lang="en-US"/>
        </a:p>
      </dgm:t>
    </dgm:pt>
    <dgm:pt modelId="{C9AC4C57-6166-4493-9948-337015107790}" type="sibTrans" cxnId="{43EE8090-C2B6-417B-98A0-2800EBD1C03D}">
      <dgm:prSet/>
      <dgm:spPr/>
      <dgm:t>
        <a:bodyPr/>
        <a:lstStyle/>
        <a:p>
          <a:endParaRPr lang="en-US"/>
        </a:p>
      </dgm:t>
    </dgm:pt>
    <dgm:pt modelId="{A18CFB62-D3BC-412A-B172-A8E599893606}">
      <dgm:prSet/>
      <dgm:spPr/>
      <dgm:t>
        <a:bodyPr/>
        <a:lstStyle/>
        <a:p>
          <a:r>
            <a:rPr lang="en-US"/>
            <a:t>Nutrition</a:t>
          </a:r>
        </a:p>
      </dgm:t>
    </dgm:pt>
    <dgm:pt modelId="{A21740A5-6BA6-497F-9F06-E0187D35D64E}" type="parTrans" cxnId="{A57BB9BC-D3C8-47FF-8C25-2CC9EF5AA8A7}">
      <dgm:prSet/>
      <dgm:spPr/>
      <dgm:t>
        <a:bodyPr/>
        <a:lstStyle/>
        <a:p>
          <a:endParaRPr lang="en-US"/>
        </a:p>
      </dgm:t>
    </dgm:pt>
    <dgm:pt modelId="{47D2227B-1CC5-46D8-BC73-F4540380D480}" type="sibTrans" cxnId="{A57BB9BC-D3C8-47FF-8C25-2CC9EF5AA8A7}">
      <dgm:prSet/>
      <dgm:spPr/>
      <dgm:t>
        <a:bodyPr/>
        <a:lstStyle/>
        <a:p>
          <a:endParaRPr lang="en-US"/>
        </a:p>
      </dgm:t>
    </dgm:pt>
    <dgm:pt modelId="{AF039653-2BE1-4F53-B475-F632935B7E55}">
      <dgm:prSet/>
      <dgm:spPr/>
      <dgm:t>
        <a:bodyPr/>
        <a:lstStyle/>
        <a:p>
          <a:r>
            <a:rPr lang="en-US"/>
            <a:t>Mental health</a:t>
          </a:r>
        </a:p>
      </dgm:t>
    </dgm:pt>
    <dgm:pt modelId="{B1F288CC-F49D-424A-9CFB-F77489A13293}" type="parTrans" cxnId="{26CC297B-574F-4C0B-81EA-BCD83BCB55C3}">
      <dgm:prSet/>
      <dgm:spPr/>
      <dgm:t>
        <a:bodyPr/>
        <a:lstStyle/>
        <a:p>
          <a:endParaRPr lang="en-US"/>
        </a:p>
      </dgm:t>
    </dgm:pt>
    <dgm:pt modelId="{6807F3A2-C7D8-4566-9E69-F4BDB27463DA}" type="sibTrans" cxnId="{26CC297B-574F-4C0B-81EA-BCD83BCB55C3}">
      <dgm:prSet/>
      <dgm:spPr/>
      <dgm:t>
        <a:bodyPr/>
        <a:lstStyle/>
        <a:p>
          <a:endParaRPr lang="en-US"/>
        </a:p>
      </dgm:t>
    </dgm:pt>
    <dgm:pt modelId="{D3279AFD-1CD5-484B-B35F-8DB96946A7FD}">
      <dgm:prSet/>
      <dgm:spPr/>
      <dgm:t>
        <a:bodyPr/>
        <a:lstStyle/>
        <a:p>
          <a:r>
            <a:rPr lang="en-US"/>
            <a:t>Sleep</a:t>
          </a:r>
        </a:p>
      </dgm:t>
    </dgm:pt>
    <dgm:pt modelId="{39B74AC8-8A9C-44EC-A266-07DB4B12669F}" type="parTrans" cxnId="{6E44FC1D-CC31-4E74-8DC9-EC813D6F69B7}">
      <dgm:prSet/>
      <dgm:spPr/>
      <dgm:t>
        <a:bodyPr/>
        <a:lstStyle/>
        <a:p>
          <a:endParaRPr lang="en-US"/>
        </a:p>
      </dgm:t>
    </dgm:pt>
    <dgm:pt modelId="{72DA8F86-C661-477B-BB3A-0AFBACD7626C}" type="sibTrans" cxnId="{6E44FC1D-CC31-4E74-8DC9-EC813D6F69B7}">
      <dgm:prSet/>
      <dgm:spPr/>
      <dgm:t>
        <a:bodyPr/>
        <a:lstStyle/>
        <a:p>
          <a:endParaRPr lang="en-US"/>
        </a:p>
      </dgm:t>
    </dgm:pt>
    <dgm:pt modelId="{AB7306E3-0019-49C2-9A0E-2065ACE747EB}">
      <dgm:prSet/>
      <dgm:spPr/>
      <dgm:t>
        <a:bodyPr/>
        <a:lstStyle/>
        <a:p>
          <a:r>
            <a:rPr lang="en-US"/>
            <a:t>Annual review</a:t>
          </a:r>
        </a:p>
      </dgm:t>
    </dgm:pt>
    <dgm:pt modelId="{C7D8537E-D373-4A16-9011-DB9DC1A5F364}" type="parTrans" cxnId="{22A79D1A-DC3C-400D-BF3A-814CCCDFE5C9}">
      <dgm:prSet/>
      <dgm:spPr/>
      <dgm:t>
        <a:bodyPr/>
        <a:lstStyle/>
        <a:p>
          <a:endParaRPr lang="en-US"/>
        </a:p>
      </dgm:t>
    </dgm:pt>
    <dgm:pt modelId="{467EF655-C474-43AF-A321-35344563FB1B}" type="sibTrans" cxnId="{22A79D1A-DC3C-400D-BF3A-814CCCDFE5C9}">
      <dgm:prSet/>
      <dgm:spPr/>
      <dgm:t>
        <a:bodyPr/>
        <a:lstStyle/>
        <a:p>
          <a:endParaRPr lang="en-US"/>
        </a:p>
      </dgm:t>
    </dgm:pt>
    <dgm:pt modelId="{4CE5AFE2-4F81-4131-8522-2099981F6233}">
      <dgm:prSet/>
      <dgm:spPr/>
      <dgm:t>
        <a:bodyPr/>
        <a:lstStyle/>
        <a:p>
          <a:r>
            <a:rPr lang="en-US"/>
            <a:t>Spirometry</a:t>
          </a:r>
        </a:p>
      </dgm:t>
    </dgm:pt>
    <dgm:pt modelId="{912C10A8-27B4-4478-99D7-F518379D21B1}" type="parTrans" cxnId="{7DA6E744-5C8D-4BC2-AE90-234A3009EBE7}">
      <dgm:prSet/>
      <dgm:spPr/>
      <dgm:t>
        <a:bodyPr/>
        <a:lstStyle/>
        <a:p>
          <a:endParaRPr lang="en-US"/>
        </a:p>
      </dgm:t>
    </dgm:pt>
    <dgm:pt modelId="{90EEB4CA-8186-41E3-88F4-0DEF571B0640}" type="sibTrans" cxnId="{7DA6E744-5C8D-4BC2-AE90-234A3009EBE7}">
      <dgm:prSet/>
      <dgm:spPr/>
      <dgm:t>
        <a:bodyPr/>
        <a:lstStyle/>
        <a:p>
          <a:endParaRPr lang="en-US"/>
        </a:p>
      </dgm:t>
    </dgm:pt>
    <dgm:pt modelId="{C1C2992F-8AC1-4B24-A820-A79DE38ADCF6}">
      <dgm:prSet/>
      <dgm:spPr/>
      <dgm:t>
        <a:bodyPr/>
        <a:lstStyle/>
        <a:p>
          <a:r>
            <a:rPr lang="en-US"/>
            <a:t>Medication review</a:t>
          </a:r>
        </a:p>
      </dgm:t>
    </dgm:pt>
    <dgm:pt modelId="{CFFBFF80-4C0A-4524-A6FA-54F5EDB9CF68}" type="parTrans" cxnId="{08CF2DE5-632E-48BB-8E8F-6F669A9C9D19}">
      <dgm:prSet/>
      <dgm:spPr/>
      <dgm:t>
        <a:bodyPr/>
        <a:lstStyle/>
        <a:p>
          <a:endParaRPr lang="en-US"/>
        </a:p>
      </dgm:t>
    </dgm:pt>
    <dgm:pt modelId="{549E33C7-66A6-483E-9185-9E362D399684}" type="sibTrans" cxnId="{08CF2DE5-632E-48BB-8E8F-6F669A9C9D19}">
      <dgm:prSet/>
      <dgm:spPr/>
      <dgm:t>
        <a:bodyPr/>
        <a:lstStyle/>
        <a:p>
          <a:endParaRPr lang="en-US"/>
        </a:p>
      </dgm:t>
    </dgm:pt>
    <dgm:pt modelId="{EB7EAC3A-CFD5-4B9A-A126-FF3F606F1B06}">
      <dgm:prSet/>
      <dgm:spPr/>
      <dgm:t>
        <a:bodyPr/>
        <a:lstStyle/>
        <a:p>
          <a:r>
            <a:rPr lang="en-US"/>
            <a:t>Vaccination status</a:t>
          </a:r>
        </a:p>
      </dgm:t>
    </dgm:pt>
    <dgm:pt modelId="{6E03905F-F182-4CE4-9AB8-32E3F54DF147}" type="parTrans" cxnId="{1C4825EC-039F-48F0-9289-C96D6B81FD6D}">
      <dgm:prSet/>
      <dgm:spPr/>
      <dgm:t>
        <a:bodyPr/>
        <a:lstStyle/>
        <a:p>
          <a:endParaRPr lang="en-US"/>
        </a:p>
      </dgm:t>
    </dgm:pt>
    <dgm:pt modelId="{363E65F3-66AE-41D0-A9CE-8FA419D07B6C}" type="sibTrans" cxnId="{1C4825EC-039F-48F0-9289-C96D6B81FD6D}">
      <dgm:prSet/>
      <dgm:spPr/>
      <dgm:t>
        <a:bodyPr/>
        <a:lstStyle/>
        <a:p>
          <a:endParaRPr lang="en-US"/>
        </a:p>
      </dgm:t>
    </dgm:pt>
    <dgm:pt modelId="{CE81C4D7-22B3-425B-B4C5-53B0849541A5}">
      <dgm:prSet/>
      <dgm:spPr/>
      <dgm:t>
        <a:bodyPr/>
        <a:lstStyle/>
        <a:p>
          <a:r>
            <a:rPr lang="en-US"/>
            <a:t>Referral</a:t>
          </a:r>
        </a:p>
      </dgm:t>
    </dgm:pt>
    <dgm:pt modelId="{B88B9083-02D4-44AB-83BD-F932E92F1F78}" type="parTrans" cxnId="{6FE29BEC-45BD-49B7-A228-5ACAD3FCCE86}">
      <dgm:prSet/>
      <dgm:spPr/>
      <dgm:t>
        <a:bodyPr/>
        <a:lstStyle/>
        <a:p>
          <a:endParaRPr lang="en-US"/>
        </a:p>
      </dgm:t>
    </dgm:pt>
    <dgm:pt modelId="{A43DE721-0F07-4F7F-BC74-1984640E3D57}" type="sibTrans" cxnId="{6FE29BEC-45BD-49B7-A228-5ACAD3FCCE86}">
      <dgm:prSet/>
      <dgm:spPr/>
      <dgm:t>
        <a:bodyPr/>
        <a:lstStyle/>
        <a:p>
          <a:endParaRPr lang="en-US"/>
        </a:p>
      </dgm:t>
    </dgm:pt>
    <dgm:pt modelId="{88B566F5-A224-4D5D-AB4B-66CD497BF908}">
      <dgm:prSet/>
      <dgm:spPr/>
      <dgm:t>
        <a:bodyPr/>
        <a:lstStyle/>
        <a:p>
          <a:r>
            <a:rPr lang="en-US"/>
            <a:t>Respiratory nurse</a:t>
          </a:r>
        </a:p>
      </dgm:t>
    </dgm:pt>
    <dgm:pt modelId="{0E9E6DBF-88F6-43E2-BF57-5834E6B781DD}" type="parTrans" cxnId="{EA1377A1-7594-4FDE-9243-6B91ADA28618}">
      <dgm:prSet/>
      <dgm:spPr/>
      <dgm:t>
        <a:bodyPr/>
        <a:lstStyle/>
        <a:p>
          <a:endParaRPr lang="en-US"/>
        </a:p>
      </dgm:t>
    </dgm:pt>
    <dgm:pt modelId="{B4D1B861-59F0-4300-BED3-11604F367C9B}" type="sibTrans" cxnId="{EA1377A1-7594-4FDE-9243-6B91ADA28618}">
      <dgm:prSet/>
      <dgm:spPr/>
      <dgm:t>
        <a:bodyPr/>
        <a:lstStyle/>
        <a:p>
          <a:endParaRPr lang="en-US"/>
        </a:p>
      </dgm:t>
    </dgm:pt>
    <dgm:pt modelId="{B5AEC18C-31E8-49A1-BE4C-61116DA7C523}">
      <dgm:prSet/>
      <dgm:spPr/>
      <dgm:t>
        <a:bodyPr/>
        <a:lstStyle/>
        <a:p>
          <a:r>
            <a:rPr lang="en-US"/>
            <a:t>Dietitian</a:t>
          </a:r>
        </a:p>
      </dgm:t>
    </dgm:pt>
    <dgm:pt modelId="{6E47A091-2686-445F-85BB-5DF99074D4A2}" type="parTrans" cxnId="{23985FBE-8ABB-4654-B742-5E442FE8DC78}">
      <dgm:prSet/>
      <dgm:spPr/>
      <dgm:t>
        <a:bodyPr/>
        <a:lstStyle/>
        <a:p>
          <a:endParaRPr lang="en-US"/>
        </a:p>
      </dgm:t>
    </dgm:pt>
    <dgm:pt modelId="{66F4E83B-651D-48AE-B57B-C87BB1600616}" type="sibTrans" cxnId="{23985FBE-8ABB-4654-B742-5E442FE8DC78}">
      <dgm:prSet/>
      <dgm:spPr/>
      <dgm:t>
        <a:bodyPr/>
        <a:lstStyle/>
        <a:p>
          <a:endParaRPr lang="en-US"/>
        </a:p>
      </dgm:t>
    </dgm:pt>
    <dgm:pt modelId="{FDA5A765-732F-4989-AB1C-C85872A58587}">
      <dgm:prSet/>
      <dgm:spPr/>
      <dgm:t>
        <a:bodyPr/>
        <a:lstStyle/>
        <a:p>
          <a:r>
            <a:rPr lang="en-US"/>
            <a:t>Physiotherapist</a:t>
          </a:r>
        </a:p>
      </dgm:t>
    </dgm:pt>
    <dgm:pt modelId="{F073F520-0964-4A5B-B94A-B200A55C1BD9}" type="parTrans" cxnId="{2F49DB81-9765-4F37-871A-CF4BF5B400D4}">
      <dgm:prSet/>
      <dgm:spPr/>
      <dgm:t>
        <a:bodyPr/>
        <a:lstStyle/>
        <a:p>
          <a:endParaRPr lang="en-US"/>
        </a:p>
      </dgm:t>
    </dgm:pt>
    <dgm:pt modelId="{B4314CA2-A45E-47EA-8C4B-E2AF7BE36252}" type="sibTrans" cxnId="{2F49DB81-9765-4F37-871A-CF4BF5B400D4}">
      <dgm:prSet/>
      <dgm:spPr/>
      <dgm:t>
        <a:bodyPr/>
        <a:lstStyle/>
        <a:p>
          <a:endParaRPr lang="en-US"/>
        </a:p>
      </dgm:t>
    </dgm:pt>
    <dgm:pt modelId="{988E6A35-A857-4224-A9C2-C455D73F3D5A}">
      <dgm:prSet/>
      <dgm:spPr/>
      <dgm:t>
        <a:bodyPr/>
        <a:lstStyle/>
        <a:p>
          <a:r>
            <a:rPr lang="en-US"/>
            <a:t>(NHS, 2024)</a:t>
          </a:r>
        </a:p>
      </dgm:t>
    </dgm:pt>
    <dgm:pt modelId="{A7FD5B0F-3FA2-43ED-A196-0D1863113825}" type="parTrans" cxnId="{D9F6D41F-46F7-4FE5-92BD-579077B34A12}">
      <dgm:prSet/>
      <dgm:spPr/>
      <dgm:t>
        <a:bodyPr/>
        <a:lstStyle/>
        <a:p>
          <a:endParaRPr lang="en-US"/>
        </a:p>
      </dgm:t>
    </dgm:pt>
    <dgm:pt modelId="{C6F48037-021E-4C6F-B2F8-C268C99E34E7}" type="sibTrans" cxnId="{D9F6D41F-46F7-4FE5-92BD-579077B34A12}">
      <dgm:prSet/>
      <dgm:spPr/>
      <dgm:t>
        <a:bodyPr/>
        <a:lstStyle/>
        <a:p>
          <a:endParaRPr lang="en-US"/>
        </a:p>
      </dgm:t>
    </dgm:pt>
    <dgm:pt modelId="{C9F4F2A0-6A5A-4FC3-884B-071D3A5C3A4B}">
      <dgm:prSet/>
      <dgm:spPr/>
      <dgm:t>
        <a:bodyPr/>
        <a:lstStyle/>
        <a:p>
          <a:r>
            <a:rPr lang="en-US" b="1"/>
            <a:t>Communication</a:t>
          </a:r>
          <a:endParaRPr lang="en-US"/>
        </a:p>
      </dgm:t>
    </dgm:pt>
    <dgm:pt modelId="{0B793DE3-9C41-41E5-B351-87F9C720EFC6}" type="parTrans" cxnId="{E7920160-0A56-4DDF-9802-880F2913D3BB}">
      <dgm:prSet/>
      <dgm:spPr/>
      <dgm:t>
        <a:bodyPr/>
        <a:lstStyle/>
        <a:p>
          <a:endParaRPr lang="en-US"/>
        </a:p>
      </dgm:t>
    </dgm:pt>
    <dgm:pt modelId="{F519E48D-99C7-4BBF-833D-FB4FDC41D91B}" type="sibTrans" cxnId="{E7920160-0A56-4DDF-9802-880F2913D3BB}">
      <dgm:prSet/>
      <dgm:spPr/>
      <dgm:t>
        <a:bodyPr/>
        <a:lstStyle/>
        <a:p>
          <a:endParaRPr lang="en-US"/>
        </a:p>
      </dgm:t>
    </dgm:pt>
    <dgm:pt modelId="{6D17F3C4-5859-46F0-A320-A713A4877C6A}">
      <dgm:prSet/>
      <dgm:spPr/>
      <dgm:t>
        <a:bodyPr/>
        <a:lstStyle/>
        <a:p>
          <a:r>
            <a:rPr lang="en-US"/>
            <a:t>Person-centred communication</a:t>
          </a:r>
        </a:p>
      </dgm:t>
    </dgm:pt>
    <dgm:pt modelId="{E0498F8E-A86A-408E-A2A2-3AB0F3A6A681}" type="parTrans" cxnId="{300AE5E4-0935-4E80-98F8-94C74A5DE603}">
      <dgm:prSet/>
      <dgm:spPr/>
      <dgm:t>
        <a:bodyPr/>
        <a:lstStyle/>
        <a:p>
          <a:endParaRPr lang="en-US"/>
        </a:p>
      </dgm:t>
    </dgm:pt>
    <dgm:pt modelId="{F94257A1-3140-479F-8BD5-4A81D01B2A77}" type="sibTrans" cxnId="{300AE5E4-0935-4E80-98F8-94C74A5DE603}">
      <dgm:prSet/>
      <dgm:spPr/>
      <dgm:t>
        <a:bodyPr/>
        <a:lstStyle/>
        <a:p>
          <a:endParaRPr lang="en-US"/>
        </a:p>
      </dgm:t>
    </dgm:pt>
    <dgm:pt modelId="{69529412-265B-42CA-A059-2ADC0DC7A0C0}">
      <dgm:prSet/>
      <dgm:spPr/>
      <dgm:t>
        <a:bodyPr/>
        <a:lstStyle/>
        <a:p>
          <a:r>
            <a:rPr lang="en-US"/>
            <a:t>Active listening</a:t>
          </a:r>
        </a:p>
      </dgm:t>
    </dgm:pt>
    <dgm:pt modelId="{408B3B63-36D0-484A-B05C-BE9685197CCA}" type="parTrans" cxnId="{6D4237E2-F1FE-44D1-857A-4FF1C56948C7}">
      <dgm:prSet/>
      <dgm:spPr/>
      <dgm:t>
        <a:bodyPr/>
        <a:lstStyle/>
        <a:p>
          <a:endParaRPr lang="en-US"/>
        </a:p>
      </dgm:t>
    </dgm:pt>
    <dgm:pt modelId="{39B187A0-42AB-4B87-A550-E09405B2B039}" type="sibTrans" cxnId="{6D4237E2-F1FE-44D1-857A-4FF1C56948C7}">
      <dgm:prSet/>
      <dgm:spPr/>
      <dgm:t>
        <a:bodyPr/>
        <a:lstStyle/>
        <a:p>
          <a:endParaRPr lang="en-US"/>
        </a:p>
      </dgm:t>
    </dgm:pt>
    <dgm:pt modelId="{9A8D639B-2184-4049-A904-3F5597E80410}">
      <dgm:prSet/>
      <dgm:spPr/>
      <dgm:t>
        <a:bodyPr/>
        <a:lstStyle/>
        <a:p>
          <a:r>
            <a:rPr lang="en-US"/>
            <a:t>Clear explanations</a:t>
          </a:r>
        </a:p>
      </dgm:t>
    </dgm:pt>
    <dgm:pt modelId="{D186236B-0E62-418D-8D55-362021C25735}" type="parTrans" cxnId="{23A66906-E3E2-4E20-8EA7-B087730E88C5}">
      <dgm:prSet/>
      <dgm:spPr/>
      <dgm:t>
        <a:bodyPr/>
        <a:lstStyle/>
        <a:p>
          <a:endParaRPr lang="en-US"/>
        </a:p>
      </dgm:t>
    </dgm:pt>
    <dgm:pt modelId="{8CA1142F-0A8E-4FAF-A8D8-3CDAD8E0AE63}" type="sibTrans" cxnId="{23A66906-E3E2-4E20-8EA7-B087730E88C5}">
      <dgm:prSet/>
      <dgm:spPr/>
      <dgm:t>
        <a:bodyPr/>
        <a:lstStyle/>
        <a:p>
          <a:endParaRPr lang="en-US"/>
        </a:p>
      </dgm:t>
    </dgm:pt>
    <dgm:pt modelId="{81898924-E51B-4F8B-9803-0E46896FE560}">
      <dgm:prSet/>
      <dgm:spPr/>
      <dgm:t>
        <a:bodyPr/>
        <a:lstStyle/>
        <a:p>
          <a:r>
            <a:rPr lang="en-US"/>
            <a:t>Teach-back method</a:t>
          </a:r>
        </a:p>
      </dgm:t>
    </dgm:pt>
    <dgm:pt modelId="{BF603099-4275-4BC2-A953-67EEC6027423}" type="parTrans" cxnId="{EF2A0B14-2DFD-4536-83EE-B0604D551E45}">
      <dgm:prSet/>
      <dgm:spPr/>
      <dgm:t>
        <a:bodyPr/>
        <a:lstStyle/>
        <a:p>
          <a:endParaRPr lang="en-US"/>
        </a:p>
      </dgm:t>
    </dgm:pt>
    <dgm:pt modelId="{9C555E45-0B9D-4776-8ABA-F07D1D278F41}" type="sibTrans" cxnId="{EF2A0B14-2DFD-4536-83EE-B0604D551E45}">
      <dgm:prSet/>
      <dgm:spPr/>
      <dgm:t>
        <a:bodyPr/>
        <a:lstStyle/>
        <a:p>
          <a:endParaRPr lang="en-US"/>
        </a:p>
      </dgm:t>
    </dgm:pt>
    <dgm:pt modelId="{0DE2E347-C4F8-4601-BCBE-DDC006D5202F}">
      <dgm:prSet/>
      <dgm:spPr/>
      <dgm:t>
        <a:bodyPr/>
        <a:lstStyle/>
        <a:p>
          <a:r>
            <a:rPr lang="en-US"/>
            <a:t>Family involvement</a:t>
          </a:r>
        </a:p>
      </dgm:t>
    </dgm:pt>
    <dgm:pt modelId="{97B6D1EC-E049-415F-B22D-727C8AC6F14F}" type="parTrans" cxnId="{215A9FF7-B637-416B-8E3D-6AF38721930A}">
      <dgm:prSet/>
      <dgm:spPr/>
      <dgm:t>
        <a:bodyPr/>
        <a:lstStyle/>
        <a:p>
          <a:endParaRPr lang="en-US"/>
        </a:p>
      </dgm:t>
    </dgm:pt>
    <dgm:pt modelId="{DDCF1348-5DBA-4E45-9FD1-55E913668570}" type="sibTrans" cxnId="{215A9FF7-B637-416B-8E3D-6AF38721930A}">
      <dgm:prSet/>
      <dgm:spPr/>
      <dgm:t>
        <a:bodyPr/>
        <a:lstStyle/>
        <a:p>
          <a:endParaRPr lang="en-US"/>
        </a:p>
      </dgm:t>
    </dgm:pt>
    <dgm:pt modelId="{47C08DB0-87C4-4705-8216-CA40CED69287}">
      <dgm:prSet/>
      <dgm:spPr/>
      <dgm:t>
        <a:bodyPr/>
        <a:lstStyle/>
        <a:p>
          <a:r>
            <a:rPr lang="en-US"/>
            <a:t>Shared decision-making</a:t>
          </a:r>
        </a:p>
      </dgm:t>
    </dgm:pt>
    <dgm:pt modelId="{8768D187-6798-445B-97A7-FA464ECDB59E}" type="parTrans" cxnId="{05054E5A-0613-4352-8A40-A77A04D3A3F6}">
      <dgm:prSet/>
      <dgm:spPr/>
      <dgm:t>
        <a:bodyPr/>
        <a:lstStyle/>
        <a:p>
          <a:endParaRPr lang="en-US"/>
        </a:p>
      </dgm:t>
    </dgm:pt>
    <dgm:pt modelId="{BD32D135-BE60-494D-9AA5-FBE2A316BE17}" type="sibTrans" cxnId="{05054E5A-0613-4352-8A40-A77A04D3A3F6}">
      <dgm:prSet/>
      <dgm:spPr/>
      <dgm:t>
        <a:bodyPr/>
        <a:lstStyle/>
        <a:p>
          <a:endParaRPr lang="en-US"/>
        </a:p>
      </dgm:t>
    </dgm:pt>
    <dgm:pt modelId="{4864ABEF-D8F8-430F-BF1B-EDF28602606E}">
      <dgm:prSet/>
      <dgm:spPr/>
      <dgm:t>
        <a:bodyPr/>
        <a:lstStyle/>
        <a:p>
          <a:r>
            <a:rPr lang="en-US"/>
            <a:t>(NICE, 2021)</a:t>
          </a:r>
        </a:p>
      </dgm:t>
    </dgm:pt>
    <dgm:pt modelId="{5BFFBEAC-9307-47C0-8782-8FB38223B594}" type="parTrans" cxnId="{F93A5188-B783-473A-9659-979A8BA903E5}">
      <dgm:prSet/>
      <dgm:spPr/>
      <dgm:t>
        <a:bodyPr/>
        <a:lstStyle/>
        <a:p>
          <a:endParaRPr lang="en-US"/>
        </a:p>
      </dgm:t>
    </dgm:pt>
    <dgm:pt modelId="{440E070D-8E1B-4E8F-AC6F-22DFA66BB658}" type="sibTrans" cxnId="{F93A5188-B783-473A-9659-979A8BA903E5}">
      <dgm:prSet/>
      <dgm:spPr/>
      <dgm:t>
        <a:bodyPr/>
        <a:lstStyle/>
        <a:p>
          <a:endParaRPr lang="en-US"/>
        </a:p>
      </dgm:t>
    </dgm:pt>
    <dgm:pt modelId="{CC8D3273-DF35-4A22-8B11-42A0C33AC019}" type="pres">
      <dgm:prSet presAssocID="{D3E9DA20-70DE-4400-B879-9A43A71C90C6}" presName="Name0" presStyleCnt="0">
        <dgm:presLayoutVars>
          <dgm:dir/>
          <dgm:resizeHandles/>
        </dgm:presLayoutVars>
      </dgm:prSet>
      <dgm:spPr/>
    </dgm:pt>
    <dgm:pt modelId="{39DDA616-549B-4B2B-A422-42E86458914E}" type="pres">
      <dgm:prSet presAssocID="{4F45CD16-2D83-4049-A75B-DD2D2E145C18}" presName="compNode" presStyleCnt="0"/>
      <dgm:spPr/>
    </dgm:pt>
    <dgm:pt modelId="{2A7F75A0-3997-4A85-838C-05DDA124862C}" type="pres">
      <dgm:prSet presAssocID="{4F45CD16-2D83-4049-A75B-DD2D2E145C18}" presName="dummyConnPt" presStyleCnt="0"/>
      <dgm:spPr/>
    </dgm:pt>
    <dgm:pt modelId="{CACE1004-4BBE-4346-9B84-2D6F525F1AB6}" type="pres">
      <dgm:prSet presAssocID="{4F45CD16-2D83-4049-A75B-DD2D2E145C18}" presName="node" presStyleLbl="node1" presStyleIdx="0" presStyleCnt="25">
        <dgm:presLayoutVars>
          <dgm:bulletEnabled val="1"/>
        </dgm:presLayoutVars>
      </dgm:prSet>
      <dgm:spPr/>
    </dgm:pt>
    <dgm:pt modelId="{D430FA94-6BBD-42C3-AB72-DC1CAC83122B}" type="pres">
      <dgm:prSet presAssocID="{0FDC0390-3EA4-4853-B654-72056487A5A2}" presName="sibTrans" presStyleLbl="bgSibTrans2D1" presStyleIdx="0" presStyleCnt="24"/>
      <dgm:spPr/>
    </dgm:pt>
    <dgm:pt modelId="{B4DFAD0A-8F40-4563-9669-2473023BEF3F}" type="pres">
      <dgm:prSet presAssocID="{6250B748-6CD6-4EFF-B058-AF6176180075}" presName="compNode" presStyleCnt="0"/>
      <dgm:spPr/>
    </dgm:pt>
    <dgm:pt modelId="{F8EBB8CD-2343-43CC-8A4F-A41167341487}" type="pres">
      <dgm:prSet presAssocID="{6250B748-6CD6-4EFF-B058-AF6176180075}" presName="dummyConnPt" presStyleCnt="0"/>
      <dgm:spPr/>
    </dgm:pt>
    <dgm:pt modelId="{D22F1F0E-307C-4FEA-B76C-BA4076F1287A}" type="pres">
      <dgm:prSet presAssocID="{6250B748-6CD6-4EFF-B058-AF6176180075}" presName="node" presStyleLbl="node1" presStyleIdx="1" presStyleCnt="25">
        <dgm:presLayoutVars>
          <dgm:bulletEnabled val="1"/>
        </dgm:presLayoutVars>
      </dgm:prSet>
      <dgm:spPr/>
    </dgm:pt>
    <dgm:pt modelId="{76EEE716-4321-45B1-8A41-80ECCB4A00F2}" type="pres">
      <dgm:prSet presAssocID="{F025E363-BC11-4099-B805-4BF97DF2750C}" presName="sibTrans" presStyleLbl="bgSibTrans2D1" presStyleIdx="1" presStyleCnt="24"/>
      <dgm:spPr/>
    </dgm:pt>
    <dgm:pt modelId="{7E3F2012-342E-4AB5-9DE2-A54D7D6C766F}" type="pres">
      <dgm:prSet presAssocID="{5D8F0857-80F1-4B54-8446-EBDAA3EAFB7F}" presName="compNode" presStyleCnt="0"/>
      <dgm:spPr/>
    </dgm:pt>
    <dgm:pt modelId="{339BAA96-849C-4D21-B2F1-9C7071F2D10A}" type="pres">
      <dgm:prSet presAssocID="{5D8F0857-80F1-4B54-8446-EBDAA3EAFB7F}" presName="dummyConnPt" presStyleCnt="0"/>
      <dgm:spPr/>
    </dgm:pt>
    <dgm:pt modelId="{D0579B6E-A67C-48F0-954E-C7DB27A1A286}" type="pres">
      <dgm:prSet presAssocID="{5D8F0857-80F1-4B54-8446-EBDAA3EAFB7F}" presName="node" presStyleLbl="node1" presStyleIdx="2" presStyleCnt="25">
        <dgm:presLayoutVars>
          <dgm:bulletEnabled val="1"/>
        </dgm:presLayoutVars>
      </dgm:prSet>
      <dgm:spPr/>
    </dgm:pt>
    <dgm:pt modelId="{FF8108C9-DDBC-4642-9F97-D3ABC1F85167}" type="pres">
      <dgm:prSet presAssocID="{FFD2C744-99EE-4677-A271-79BC6BF7A7DF}" presName="sibTrans" presStyleLbl="bgSibTrans2D1" presStyleIdx="2" presStyleCnt="24"/>
      <dgm:spPr/>
    </dgm:pt>
    <dgm:pt modelId="{DC62664E-B3BA-4D33-BBD3-923E7191A4B0}" type="pres">
      <dgm:prSet presAssocID="{CFCD6930-B627-4C59-B81F-64FD022C8AA5}" presName="compNode" presStyleCnt="0"/>
      <dgm:spPr/>
    </dgm:pt>
    <dgm:pt modelId="{6E91F061-0D0F-4C61-A0B2-1A1A3DFC7F45}" type="pres">
      <dgm:prSet presAssocID="{CFCD6930-B627-4C59-B81F-64FD022C8AA5}" presName="dummyConnPt" presStyleCnt="0"/>
      <dgm:spPr/>
    </dgm:pt>
    <dgm:pt modelId="{4F30D271-365A-44DF-8116-CC8D673072DA}" type="pres">
      <dgm:prSet presAssocID="{CFCD6930-B627-4C59-B81F-64FD022C8AA5}" presName="node" presStyleLbl="node1" presStyleIdx="3" presStyleCnt="25">
        <dgm:presLayoutVars>
          <dgm:bulletEnabled val="1"/>
        </dgm:presLayoutVars>
      </dgm:prSet>
      <dgm:spPr/>
    </dgm:pt>
    <dgm:pt modelId="{BD34A180-5C74-4B54-B838-A39AAE6F7B67}" type="pres">
      <dgm:prSet presAssocID="{683BB935-AC66-45CE-B595-25D75366E8BA}" presName="sibTrans" presStyleLbl="bgSibTrans2D1" presStyleIdx="3" presStyleCnt="24"/>
      <dgm:spPr/>
    </dgm:pt>
    <dgm:pt modelId="{625FDA57-7494-4751-95C6-2AC5AB215A16}" type="pres">
      <dgm:prSet presAssocID="{65898D2B-B66B-4C38-AA1D-F5DC47B1AFB6}" presName="compNode" presStyleCnt="0"/>
      <dgm:spPr/>
    </dgm:pt>
    <dgm:pt modelId="{F72FD7D0-AE55-4CCB-812A-AD13D42E2177}" type="pres">
      <dgm:prSet presAssocID="{65898D2B-B66B-4C38-AA1D-F5DC47B1AFB6}" presName="dummyConnPt" presStyleCnt="0"/>
      <dgm:spPr/>
    </dgm:pt>
    <dgm:pt modelId="{A5606055-4F73-406D-A8C9-1F60A410922C}" type="pres">
      <dgm:prSet presAssocID="{65898D2B-B66B-4C38-AA1D-F5DC47B1AFB6}" presName="node" presStyleLbl="node1" presStyleIdx="4" presStyleCnt="25">
        <dgm:presLayoutVars>
          <dgm:bulletEnabled val="1"/>
        </dgm:presLayoutVars>
      </dgm:prSet>
      <dgm:spPr/>
    </dgm:pt>
    <dgm:pt modelId="{A5957ED3-6701-41D5-AE0D-9991800671F1}" type="pres">
      <dgm:prSet presAssocID="{C9AC4C57-6166-4493-9948-337015107790}" presName="sibTrans" presStyleLbl="bgSibTrans2D1" presStyleIdx="4" presStyleCnt="24"/>
      <dgm:spPr/>
    </dgm:pt>
    <dgm:pt modelId="{984415A3-4166-4EF6-B3F5-204FF52AFA95}" type="pres">
      <dgm:prSet presAssocID="{A18CFB62-D3BC-412A-B172-A8E599893606}" presName="compNode" presStyleCnt="0"/>
      <dgm:spPr/>
    </dgm:pt>
    <dgm:pt modelId="{0DC437B5-F902-4189-AD98-C3074EB79008}" type="pres">
      <dgm:prSet presAssocID="{A18CFB62-D3BC-412A-B172-A8E599893606}" presName="dummyConnPt" presStyleCnt="0"/>
      <dgm:spPr/>
    </dgm:pt>
    <dgm:pt modelId="{3E316BE9-26A4-4CBC-B3DE-ACC831123FA1}" type="pres">
      <dgm:prSet presAssocID="{A18CFB62-D3BC-412A-B172-A8E599893606}" presName="node" presStyleLbl="node1" presStyleIdx="5" presStyleCnt="25">
        <dgm:presLayoutVars>
          <dgm:bulletEnabled val="1"/>
        </dgm:presLayoutVars>
      </dgm:prSet>
      <dgm:spPr/>
    </dgm:pt>
    <dgm:pt modelId="{E31DCB48-FD4F-4080-AFD1-27A3E30D2CA1}" type="pres">
      <dgm:prSet presAssocID="{47D2227B-1CC5-46D8-BC73-F4540380D480}" presName="sibTrans" presStyleLbl="bgSibTrans2D1" presStyleIdx="5" presStyleCnt="24"/>
      <dgm:spPr/>
    </dgm:pt>
    <dgm:pt modelId="{90E08CE6-3CFC-4F08-ACAB-086B444ADC37}" type="pres">
      <dgm:prSet presAssocID="{AF039653-2BE1-4F53-B475-F632935B7E55}" presName="compNode" presStyleCnt="0"/>
      <dgm:spPr/>
    </dgm:pt>
    <dgm:pt modelId="{3B15B824-DAD1-4448-8C00-3A284FE6CDA1}" type="pres">
      <dgm:prSet presAssocID="{AF039653-2BE1-4F53-B475-F632935B7E55}" presName="dummyConnPt" presStyleCnt="0"/>
      <dgm:spPr/>
    </dgm:pt>
    <dgm:pt modelId="{D25CAADD-BF60-455E-B789-019617D7A785}" type="pres">
      <dgm:prSet presAssocID="{AF039653-2BE1-4F53-B475-F632935B7E55}" presName="node" presStyleLbl="node1" presStyleIdx="6" presStyleCnt="25">
        <dgm:presLayoutVars>
          <dgm:bulletEnabled val="1"/>
        </dgm:presLayoutVars>
      </dgm:prSet>
      <dgm:spPr/>
    </dgm:pt>
    <dgm:pt modelId="{BA8A9D4E-24CA-4573-BD56-BEE1A77F455D}" type="pres">
      <dgm:prSet presAssocID="{6807F3A2-C7D8-4566-9E69-F4BDB27463DA}" presName="sibTrans" presStyleLbl="bgSibTrans2D1" presStyleIdx="6" presStyleCnt="24"/>
      <dgm:spPr/>
    </dgm:pt>
    <dgm:pt modelId="{9DEFD5BC-62B1-4800-A832-4F5248518C94}" type="pres">
      <dgm:prSet presAssocID="{D3279AFD-1CD5-484B-B35F-8DB96946A7FD}" presName="compNode" presStyleCnt="0"/>
      <dgm:spPr/>
    </dgm:pt>
    <dgm:pt modelId="{2B0629B6-D871-4A37-8C12-1E63BFBD9782}" type="pres">
      <dgm:prSet presAssocID="{D3279AFD-1CD5-484B-B35F-8DB96946A7FD}" presName="dummyConnPt" presStyleCnt="0"/>
      <dgm:spPr/>
    </dgm:pt>
    <dgm:pt modelId="{80FD08B1-7789-4250-8622-B233E9D91DCA}" type="pres">
      <dgm:prSet presAssocID="{D3279AFD-1CD5-484B-B35F-8DB96946A7FD}" presName="node" presStyleLbl="node1" presStyleIdx="7" presStyleCnt="25">
        <dgm:presLayoutVars>
          <dgm:bulletEnabled val="1"/>
        </dgm:presLayoutVars>
      </dgm:prSet>
      <dgm:spPr/>
    </dgm:pt>
    <dgm:pt modelId="{CA808022-6DB8-47A3-BAF6-3531B1EE4B70}" type="pres">
      <dgm:prSet presAssocID="{72DA8F86-C661-477B-BB3A-0AFBACD7626C}" presName="sibTrans" presStyleLbl="bgSibTrans2D1" presStyleIdx="7" presStyleCnt="24"/>
      <dgm:spPr/>
    </dgm:pt>
    <dgm:pt modelId="{FB9CBA3D-E7B7-40FC-9BED-65105F98F5CA}" type="pres">
      <dgm:prSet presAssocID="{AB7306E3-0019-49C2-9A0E-2065ACE747EB}" presName="compNode" presStyleCnt="0"/>
      <dgm:spPr/>
    </dgm:pt>
    <dgm:pt modelId="{5443B6DD-0E7B-49F3-8903-15F3F042A19B}" type="pres">
      <dgm:prSet presAssocID="{AB7306E3-0019-49C2-9A0E-2065ACE747EB}" presName="dummyConnPt" presStyleCnt="0"/>
      <dgm:spPr/>
    </dgm:pt>
    <dgm:pt modelId="{CF72A0C9-37FF-404E-8C5D-BF32597E79B0}" type="pres">
      <dgm:prSet presAssocID="{AB7306E3-0019-49C2-9A0E-2065ACE747EB}" presName="node" presStyleLbl="node1" presStyleIdx="8" presStyleCnt="25">
        <dgm:presLayoutVars>
          <dgm:bulletEnabled val="1"/>
        </dgm:presLayoutVars>
      </dgm:prSet>
      <dgm:spPr/>
    </dgm:pt>
    <dgm:pt modelId="{D58CD8B8-4D84-4B99-8E18-E523F7321F07}" type="pres">
      <dgm:prSet presAssocID="{467EF655-C474-43AF-A321-35344563FB1B}" presName="sibTrans" presStyleLbl="bgSibTrans2D1" presStyleIdx="8" presStyleCnt="24"/>
      <dgm:spPr/>
    </dgm:pt>
    <dgm:pt modelId="{FE37531D-3744-4856-B89C-7CBCC1149667}" type="pres">
      <dgm:prSet presAssocID="{4CE5AFE2-4F81-4131-8522-2099981F6233}" presName="compNode" presStyleCnt="0"/>
      <dgm:spPr/>
    </dgm:pt>
    <dgm:pt modelId="{041C9EA4-A04C-4108-B3B4-A214BBC6AD51}" type="pres">
      <dgm:prSet presAssocID="{4CE5AFE2-4F81-4131-8522-2099981F6233}" presName="dummyConnPt" presStyleCnt="0"/>
      <dgm:spPr/>
    </dgm:pt>
    <dgm:pt modelId="{22D4D7C9-7C16-4203-91B8-C4A3CE06C613}" type="pres">
      <dgm:prSet presAssocID="{4CE5AFE2-4F81-4131-8522-2099981F6233}" presName="node" presStyleLbl="node1" presStyleIdx="9" presStyleCnt="25">
        <dgm:presLayoutVars>
          <dgm:bulletEnabled val="1"/>
        </dgm:presLayoutVars>
      </dgm:prSet>
      <dgm:spPr/>
    </dgm:pt>
    <dgm:pt modelId="{B327D8DC-5EC7-4DF9-81E2-84F33509BCB5}" type="pres">
      <dgm:prSet presAssocID="{90EEB4CA-8186-41E3-88F4-0DEF571B0640}" presName="sibTrans" presStyleLbl="bgSibTrans2D1" presStyleIdx="9" presStyleCnt="24"/>
      <dgm:spPr/>
    </dgm:pt>
    <dgm:pt modelId="{A18A8A31-290A-4600-A3CD-57A7FF91059A}" type="pres">
      <dgm:prSet presAssocID="{C1C2992F-8AC1-4B24-A820-A79DE38ADCF6}" presName="compNode" presStyleCnt="0"/>
      <dgm:spPr/>
    </dgm:pt>
    <dgm:pt modelId="{61929E41-BC0F-4324-9947-9E41ED23539E}" type="pres">
      <dgm:prSet presAssocID="{C1C2992F-8AC1-4B24-A820-A79DE38ADCF6}" presName="dummyConnPt" presStyleCnt="0"/>
      <dgm:spPr/>
    </dgm:pt>
    <dgm:pt modelId="{C24B5A76-173C-4EA5-B5C0-F0E17D23D54A}" type="pres">
      <dgm:prSet presAssocID="{C1C2992F-8AC1-4B24-A820-A79DE38ADCF6}" presName="node" presStyleLbl="node1" presStyleIdx="10" presStyleCnt="25">
        <dgm:presLayoutVars>
          <dgm:bulletEnabled val="1"/>
        </dgm:presLayoutVars>
      </dgm:prSet>
      <dgm:spPr/>
    </dgm:pt>
    <dgm:pt modelId="{DDB2C607-A2F0-4EF1-B850-2A5C17E3FBAC}" type="pres">
      <dgm:prSet presAssocID="{549E33C7-66A6-483E-9185-9E362D399684}" presName="sibTrans" presStyleLbl="bgSibTrans2D1" presStyleIdx="10" presStyleCnt="24"/>
      <dgm:spPr/>
    </dgm:pt>
    <dgm:pt modelId="{54999E75-832C-44ED-BE93-BA9DD2FDD296}" type="pres">
      <dgm:prSet presAssocID="{EB7EAC3A-CFD5-4B9A-A126-FF3F606F1B06}" presName="compNode" presStyleCnt="0"/>
      <dgm:spPr/>
    </dgm:pt>
    <dgm:pt modelId="{6C12A8B5-5190-4487-A98E-0B59FBA37D50}" type="pres">
      <dgm:prSet presAssocID="{EB7EAC3A-CFD5-4B9A-A126-FF3F606F1B06}" presName="dummyConnPt" presStyleCnt="0"/>
      <dgm:spPr/>
    </dgm:pt>
    <dgm:pt modelId="{EBC232E6-1D6A-4E28-8764-7F3D820BA80C}" type="pres">
      <dgm:prSet presAssocID="{EB7EAC3A-CFD5-4B9A-A126-FF3F606F1B06}" presName="node" presStyleLbl="node1" presStyleIdx="11" presStyleCnt="25">
        <dgm:presLayoutVars>
          <dgm:bulletEnabled val="1"/>
        </dgm:presLayoutVars>
      </dgm:prSet>
      <dgm:spPr/>
    </dgm:pt>
    <dgm:pt modelId="{C17850C7-02CC-4019-BB52-F38392379EF3}" type="pres">
      <dgm:prSet presAssocID="{363E65F3-66AE-41D0-A9CE-8FA419D07B6C}" presName="sibTrans" presStyleLbl="bgSibTrans2D1" presStyleIdx="11" presStyleCnt="24"/>
      <dgm:spPr/>
    </dgm:pt>
    <dgm:pt modelId="{25D9191A-9A80-4517-B1AF-FFD19A4E5A5F}" type="pres">
      <dgm:prSet presAssocID="{CE81C4D7-22B3-425B-B4C5-53B0849541A5}" presName="compNode" presStyleCnt="0"/>
      <dgm:spPr/>
    </dgm:pt>
    <dgm:pt modelId="{8FDAA693-9888-481B-A2D6-B1B213542460}" type="pres">
      <dgm:prSet presAssocID="{CE81C4D7-22B3-425B-B4C5-53B0849541A5}" presName="dummyConnPt" presStyleCnt="0"/>
      <dgm:spPr/>
    </dgm:pt>
    <dgm:pt modelId="{73F7599F-4D4E-4875-9BCA-63C7A245A053}" type="pres">
      <dgm:prSet presAssocID="{CE81C4D7-22B3-425B-B4C5-53B0849541A5}" presName="node" presStyleLbl="node1" presStyleIdx="12" presStyleCnt="25">
        <dgm:presLayoutVars>
          <dgm:bulletEnabled val="1"/>
        </dgm:presLayoutVars>
      </dgm:prSet>
      <dgm:spPr/>
    </dgm:pt>
    <dgm:pt modelId="{BC072BA3-9C2C-4E81-988B-5A49174C43BB}" type="pres">
      <dgm:prSet presAssocID="{A43DE721-0F07-4F7F-BC74-1984640E3D57}" presName="sibTrans" presStyleLbl="bgSibTrans2D1" presStyleIdx="12" presStyleCnt="24"/>
      <dgm:spPr/>
    </dgm:pt>
    <dgm:pt modelId="{83901E04-8DAB-4FD9-AC21-5845BCBB3F38}" type="pres">
      <dgm:prSet presAssocID="{88B566F5-A224-4D5D-AB4B-66CD497BF908}" presName="compNode" presStyleCnt="0"/>
      <dgm:spPr/>
    </dgm:pt>
    <dgm:pt modelId="{ADE20EAB-7496-442F-9327-28806140F2E5}" type="pres">
      <dgm:prSet presAssocID="{88B566F5-A224-4D5D-AB4B-66CD497BF908}" presName="dummyConnPt" presStyleCnt="0"/>
      <dgm:spPr/>
    </dgm:pt>
    <dgm:pt modelId="{56CC8506-594D-461A-AE68-D3798E824762}" type="pres">
      <dgm:prSet presAssocID="{88B566F5-A224-4D5D-AB4B-66CD497BF908}" presName="node" presStyleLbl="node1" presStyleIdx="13" presStyleCnt="25">
        <dgm:presLayoutVars>
          <dgm:bulletEnabled val="1"/>
        </dgm:presLayoutVars>
      </dgm:prSet>
      <dgm:spPr/>
    </dgm:pt>
    <dgm:pt modelId="{A64FAB7D-EFCD-40F6-A0A6-DED1C2253283}" type="pres">
      <dgm:prSet presAssocID="{B4D1B861-59F0-4300-BED3-11604F367C9B}" presName="sibTrans" presStyleLbl="bgSibTrans2D1" presStyleIdx="13" presStyleCnt="24"/>
      <dgm:spPr/>
    </dgm:pt>
    <dgm:pt modelId="{19DA9A78-6F06-405B-B04B-7AC827BD6F41}" type="pres">
      <dgm:prSet presAssocID="{B5AEC18C-31E8-49A1-BE4C-61116DA7C523}" presName="compNode" presStyleCnt="0"/>
      <dgm:spPr/>
    </dgm:pt>
    <dgm:pt modelId="{008235BE-5F93-4117-91AB-499AC2CEE4A8}" type="pres">
      <dgm:prSet presAssocID="{B5AEC18C-31E8-49A1-BE4C-61116DA7C523}" presName="dummyConnPt" presStyleCnt="0"/>
      <dgm:spPr/>
    </dgm:pt>
    <dgm:pt modelId="{9409AD3C-D664-40F7-BA63-68139DAD7A40}" type="pres">
      <dgm:prSet presAssocID="{B5AEC18C-31E8-49A1-BE4C-61116DA7C523}" presName="node" presStyleLbl="node1" presStyleIdx="14" presStyleCnt="25">
        <dgm:presLayoutVars>
          <dgm:bulletEnabled val="1"/>
        </dgm:presLayoutVars>
      </dgm:prSet>
      <dgm:spPr/>
    </dgm:pt>
    <dgm:pt modelId="{2821EAFC-0DD1-452E-B08D-14C1C9535BEC}" type="pres">
      <dgm:prSet presAssocID="{66F4E83B-651D-48AE-B57B-C87BB1600616}" presName="sibTrans" presStyleLbl="bgSibTrans2D1" presStyleIdx="14" presStyleCnt="24"/>
      <dgm:spPr/>
    </dgm:pt>
    <dgm:pt modelId="{5935FA5E-56DC-4868-9A26-D68245D3AF8D}" type="pres">
      <dgm:prSet presAssocID="{FDA5A765-732F-4989-AB1C-C85872A58587}" presName="compNode" presStyleCnt="0"/>
      <dgm:spPr/>
    </dgm:pt>
    <dgm:pt modelId="{34F6ACCD-B173-4B3E-BBF1-BDA7A9D98DE0}" type="pres">
      <dgm:prSet presAssocID="{FDA5A765-732F-4989-AB1C-C85872A58587}" presName="dummyConnPt" presStyleCnt="0"/>
      <dgm:spPr/>
    </dgm:pt>
    <dgm:pt modelId="{3CBF9963-5EAE-49B2-8C19-C2C01998C825}" type="pres">
      <dgm:prSet presAssocID="{FDA5A765-732F-4989-AB1C-C85872A58587}" presName="node" presStyleLbl="node1" presStyleIdx="15" presStyleCnt="25">
        <dgm:presLayoutVars>
          <dgm:bulletEnabled val="1"/>
        </dgm:presLayoutVars>
      </dgm:prSet>
      <dgm:spPr/>
    </dgm:pt>
    <dgm:pt modelId="{FBC5A612-B50A-41BA-81C6-5374E79CD86B}" type="pres">
      <dgm:prSet presAssocID="{B4314CA2-A45E-47EA-8C4B-E2AF7BE36252}" presName="sibTrans" presStyleLbl="bgSibTrans2D1" presStyleIdx="15" presStyleCnt="24"/>
      <dgm:spPr/>
    </dgm:pt>
    <dgm:pt modelId="{8EABB175-712C-4238-BB40-CB77EDC3DDB6}" type="pres">
      <dgm:prSet presAssocID="{988E6A35-A857-4224-A9C2-C455D73F3D5A}" presName="compNode" presStyleCnt="0"/>
      <dgm:spPr/>
    </dgm:pt>
    <dgm:pt modelId="{B01A768C-1CA9-40BD-B078-65333F853FD3}" type="pres">
      <dgm:prSet presAssocID="{988E6A35-A857-4224-A9C2-C455D73F3D5A}" presName="dummyConnPt" presStyleCnt="0"/>
      <dgm:spPr/>
    </dgm:pt>
    <dgm:pt modelId="{FECE1C0E-E02E-4547-8C97-7416527C1433}" type="pres">
      <dgm:prSet presAssocID="{988E6A35-A857-4224-A9C2-C455D73F3D5A}" presName="node" presStyleLbl="node1" presStyleIdx="16" presStyleCnt="25">
        <dgm:presLayoutVars>
          <dgm:bulletEnabled val="1"/>
        </dgm:presLayoutVars>
      </dgm:prSet>
      <dgm:spPr/>
    </dgm:pt>
    <dgm:pt modelId="{89102B8C-A27A-4305-A1E5-26453960754B}" type="pres">
      <dgm:prSet presAssocID="{C6F48037-021E-4C6F-B2F8-C268C99E34E7}" presName="sibTrans" presStyleLbl="bgSibTrans2D1" presStyleIdx="16" presStyleCnt="24"/>
      <dgm:spPr/>
    </dgm:pt>
    <dgm:pt modelId="{EF5B7623-CF1E-4344-8C21-162D7AE8C976}" type="pres">
      <dgm:prSet presAssocID="{C9F4F2A0-6A5A-4FC3-884B-071D3A5C3A4B}" presName="compNode" presStyleCnt="0"/>
      <dgm:spPr/>
    </dgm:pt>
    <dgm:pt modelId="{7B91CAC3-9417-4D9A-9C0D-294AFC9BEEF8}" type="pres">
      <dgm:prSet presAssocID="{C9F4F2A0-6A5A-4FC3-884B-071D3A5C3A4B}" presName="dummyConnPt" presStyleCnt="0"/>
      <dgm:spPr/>
    </dgm:pt>
    <dgm:pt modelId="{F921A76E-B1FF-4926-A0CC-646F57BD5D66}" type="pres">
      <dgm:prSet presAssocID="{C9F4F2A0-6A5A-4FC3-884B-071D3A5C3A4B}" presName="node" presStyleLbl="node1" presStyleIdx="17" presStyleCnt="25">
        <dgm:presLayoutVars>
          <dgm:bulletEnabled val="1"/>
        </dgm:presLayoutVars>
      </dgm:prSet>
      <dgm:spPr/>
    </dgm:pt>
    <dgm:pt modelId="{258DD64F-9A4E-4656-B8CB-EB0FFDC8A3BF}" type="pres">
      <dgm:prSet presAssocID="{F519E48D-99C7-4BBF-833D-FB4FDC41D91B}" presName="sibTrans" presStyleLbl="bgSibTrans2D1" presStyleIdx="17" presStyleCnt="24"/>
      <dgm:spPr/>
    </dgm:pt>
    <dgm:pt modelId="{BC6173F7-142E-47EA-B55D-1744C74EF2C1}" type="pres">
      <dgm:prSet presAssocID="{6D17F3C4-5859-46F0-A320-A713A4877C6A}" presName="compNode" presStyleCnt="0"/>
      <dgm:spPr/>
    </dgm:pt>
    <dgm:pt modelId="{3BB95CC8-3564-4350-B66A-D20A9FE1C3BA}" type="pres">
      <dgm:prSet presAssocID="{6D17F3C4-5859-46F0-A320-A713A4877C6A}" presName="dummyConnPt" presStyleCnt="0"/>
      <dgm:spPr/>
    </dgm:pt>
    <dgm:pt modelId="{A41283CE-D4EB-4B48-854A-83FF6A5E5546}" type="pres">
      <dgm:prSet presAssocID="{6D17F3C4-5859-46F0-A320-A713A4877C6A}" presName="node" presStyleLbl="node1" presStyleIdx="18" presStyleCnt="25">
        <dgm:presLayoutVars>
          <dgm:bulletEnabled val="1"/>
        </dgm:presLayoutVars>
      </dgm:prSet>
      <dgm:spPr/>
    </dgm:pt>
    <dgm:pt modelId="{FB03D05B-A044-46F6-805A-6836B029E025}" type="pres">
      <dgm:prSet presAssocID="{F94257A1-3140-479F-8BD5-4A81D01B2A77}" presName="sibTrans" presStyleLbl="bgSibTrans2D1" presStyleIdx="18" presStyleCnt="24"/>
      <dgm:spPr/>
    </dgm:pt>
    <dgm:pt modelId="{9E255E7B-D066-4979-BA62-0EB69836CC8D}" type="pres">
      <dgm:prSet presAssocID="{69529412-265B-42CA-A059-2ADC0DC7A0C0}" presName="compNode" presStyleCnt="0"/>
      <dgm:spPr/>
    </dgm:pt>
    <dgm:pt modelId="{A2326410-9900-4A97-81F8-8B7D89ABB201}" type="pres">
      <dgm:prSet presAssocID="{69529412-265B-42CA-A059-2ADC0DC7A0C0}" presName="dummyConnPt" presStyleCnt="0"/>
      <dgm:spPr/>
    </dgm:pt>
    <dgm:pt modelId="{CDD9783E-D6F4-4C0E-B010-1B054CA4403B}" type="pres">
      <dgm:prSet presAssocID="{69529412-265B-42CA-A059-2ADC0DC7A0C0}" presName="node" presStyleLbl="node1" presStyleIdx="19" presStyleCnt="25">
        <dgm:presLayoutVars>
          <dgm:bulletEnabled val="1"/>
        </dgm:presLayoutVars>
      </dgm:prSet>
      <dgm:spPr/>
    </dgm:pt>
    <dgm:pt modelId="{AC1441D3-5121-49EA-8A18-8FE588F762AE}" type="pres">
      <dgm:prSet presAssocID="{39B187A0-42AB-4B87-A550-E09405B2B039}" presName="sibTrans" presStyleLbl="bgSibTrans2D1" presStyleIdx="19" presStyleCnt="24"/>
      <dgm:spPr/>
    </dgm:pt>
    <dgm:pt modelId="{5359BC26-059E-49C2-B260-1FAB195B90DF}" type="pres">
      <dgm:prSet presAssocID="{9A8D639B-2184-4049-A904-3F5597E80410}" presName="compNode" presStyleCnt="0"/>
      <dgm:spPr/>
    </dgm:pt>
    <dgm:pt modelId="{E4D1AB1C-4287-4BC4-8C15-96C969587A60}" type="pres">
      <dgm:prSet presAssocID="{9A8D639B-2184-4049-A904-3F5597E80410}" presName="dummyConnPt" presStyleCnt="0"/>
      <dgm:spPr/>
    </dgm:pt>
    <dgm:pt modelId="{7ACFC90C-5D01-4489-B32A-C213E4438234}" type="pres">
      <dgm:prSet presAssocID="{9A8D639B-2184-4049-A904-3F5597E80410}" presName="node" presStyleLbl="node1" presStyleIdx="20" presStyleCnt="25">
        <dgm:presLayoutVars>
          <dgm:bulletEnabled val="1"/>
        </dgm:presLayoutVars>
      </dgm:prSet>
      <dgm:spPr/>
    </dgm:pt>
    <dgm:pt modelId="{A1D66C77-C00B-4A7E-B191-FBA475E87333}" type="pres">
      <dgm:prSet presAssocID="{8CA1142F-0A8E-4FAF-A8D8-3CDAD8E0AE63}" presName="sibTrans" presStyleLbl="bgSibTrans2D1" presStyleIdx="20" presStyleCnt="24"/>
      <dgm:spPr/>
    </dgm:pt>
    <dgm:pt modelId="{EDCAEC01-8880-46F8-94E1-6CFD72572470}" type="pres">
      <dgm:prSet presAssocID="{81898924-E51B-4F8B-9803-0E46896FE560}" presName="compNode" presStyleCnt="0"/>
      <dgm:spPr/>
    </dgm:pt>
    <dgm:pt modelId="{801B03B2-4E6F-4B16-8259-61640D54398B}" type="pres">
      <dgm:prSet presAssocID="{81898924-E51B-4F8B-9803-0E46896FE560}" presName="dummyConnPt" presStyleCnt="0"/>
      <dgm:spPr/>
    </dgm:pt>
    <dgm:pt modelId="{F17A1936-628D-4728-B448-DD1C3EC5482F}" type="pres">
      <dgm:prSet presAssocID="{81898924-E51B-4F8B-9803-0E46896FE560}" presName="node" presStyleLbl="node1" presStyleIdx="21" presStyleCnt="25">
        <dgm:presLayoutVars>
          <dgm:bulletEnabled val="1"/>
        </dgm:presLayoutVars>
      </dgm:prSet>
      <dgm:spPr/>
    </dgm:pt>
    <dgm:pt modelId="{FC6A327E-EAAF-4A36-9E41-79F05E42CCF1}" type="pres">
      <dgm:prSet presAssocID="{9C555E45-0B9D-4776-8ABA-F07D1D278F41}" presName="sibTrans" presStyleLbl="bgSibTrans2D1" presStyleIdx="21" presStyleCnt="24"/>
      <dgm:spPr/>
    </dgm:pt>
    <dgm:pt modelId="{B0C6DF70-15C9-4C5C-9626-B69A72CC5F67}" type="pres">
      <dgm:prSet presAssocID="{0DE2E347-C4F8-4601-BCBE-DDC006D5202F}" presName="compNode" presStyleCnt="0"/>
      <dgm:spPr/>
    </dgm:pt>
    <dgm:pt modelId="{E4289E6B-9546-4505-9BB8-B6F4A388EB20}" type="pres">
      <dgm:prSet presAssocID="{0DE2E347-C4F8-4601-BCBE-DDC006D5202F}" presName="dummyConnPt" presStyleCnt="0"/>
      <dgm:spPr/>
    </dgm:pt>
    <dgm:pt modelId="{27239B37-047F-4F79-AF35-4DBBA3E8A94A}" type="pres">
      <dgm:prSet presAssocID="{0DE2E347-C4F8-4601-BCBE-DDC006D5202F}" presName="node" presStyleLbl="node1" presStyleIdx="22" presStyleCnt="25">
        <dgm:presLayoutVars>
          <dgm:bulletEnabled val="1"/>
        </dgm:presLayoutVars>
      </dgm:prSet>
      <dgm:spPr/>
    </dgm:pt>
    <dgm:pt modelId="{506CEE8B-8180-4C5C-9405-726587647B84}" type="pres">
      <dgm:prSet presAssocID="{DDCF1348-5DBA-4E45-9FD1-55E913668570}" presName="sibTrans" presStyleLbl="bgSibTrans2D1" presStyleIdx="22" presStyleCnt="24"/>
      <dgm:spPr/>
    </dgm:pt>
    <dgm:pt modelId="{4A380CE2-F548-4F34-AA80-E60AFFDE3C71}" type="pres">
      <dgm:prSet presAssocID="{47C08DB0-87C4-4705-8216-CA40CED69287}" presName="compNode" presStyleCnt="0"/>
      <dgm:spPr/>
    </dgm:pt>
    <dgm:pt modelId="{40F4481C-6550-4CC5-AED8-11CA07D16271}" type="pres">
      <dgm:prSet presAssocID="{47C08DB0-87C4-4705-8216-CA40CED69287}" presName="dummyConnPt" presStyleCnt="0"/>
      <dgm:spPr/>
    </dgm:pt>
    <dgm:pt modelId="{78CCAD8E-B216-4C52-B394-9AC8234B60BD}" type="pres">
      <dgm:prSet presAssocID="{47C08DB0-87C4-4705-8216-CA40CED69287}" presName="node" presStyleLbl="node1" presStyleIdx="23" presStyleCnt="25">
        <dgm:presLayoutVars>
          <dgm:bulletEnabled val="1"/>
        </dgm:presLayoutVars>
      </dgm:prSet>
      <dgm:spPr/>
    </dgm:pt>
    <dgm:pt modelId="{64412A15-E321-41E5-AEA5-CDC1027D5620}" type="pres">
      <dgm:prSet presAssocID="{BD32D135-BE60-494D-9AA5-FBE2A316BE17}" presName="sibTrans" presStyleLbl="bgSibTrans2D1" presStyleIdx="23" presStyleCnt="24"/>
      <dgm:spPr/>
    </dgm:pt>
    <dgm:pt modelId="{CD032BE7-E7B2-4732-BEC3-8E9DBDE75D45}" type="pres">
      <dgm:prSet presAssocID="{4864ABEF-D8F8-430F-BF1B-EDF28602606E}" presName="compNode" presStyleCnt="0"/>
      <dgm:spPr/>
    </dgm:pt>
    <dgm:pt modelId="{CC252BC0-ADBD-4AB0-91D3-B95EC35210BD}" type="pres">
      <dgm:prSet presAssocID="{4864ABEF-D8F8-430F-BF1B-EDF28602606E}" presName="dummyConnPt" presStyleCnt="0"/>
      <dgm:spPr/>
    </dgm:pt>
    <dgm:pt modelId="{595A8E20-CCA9-447C-A5A5-E1FD086A5642}" type="pres">
      <dgm:prSet presAssocID="{4864ABEF-D8F8-430F-BF1B-EDF28602606E}" presName="node" presStyleLbl="node1" presStyleIdx="24" presStyleCnt="25">
        <dgm:presLayoutVars>
          <dgm:bulletEnabled val="1"/>
        </dgm:presLayoutVars>
      </dgm:prSet>
      <dgm:spPr/>
    </dgm:pt>
  </dgm:ptLst>
  <dgm:cxnLst>
    <dgm:cxn modelId="{15249200-6C58-4ED7-BB85-B44910698D3A}" type="presOf" srcId="{0DE2E347-C4F8-4601-BCBE-DDC006D5202F}" destId="{27239B37-047F-4F79-AF35-4DBBA3E8A94A}" srcOrd="0" destOrd="0" presId="urn:microsoft.com/office/officeart/2005/8/layout/bProcess4"/>
    <dgm:cxn modelId="{476BAD01-4EE4-4035-A267-FDF61E27A2C8}" type="presOf" srcId="{467EF655-C474-43AF-A321-35344563FB1B}" destId="{D58CD8B8-4D84-4B99-8E18-E523F7321F07}" srcOrd="0" destOrd="0" presId="urn:microsoft.com/office/officeart/2005/8/layout/bProcess4"/>
    <dgm:cxn modelId="{23A66906-E3E2-4E20-8EA7-B087730E88C5}" srcId="{D3E9DA20-70DE-4400-B879-9A43A71C90C6}" destId="{9A8D639B-2184-4049-A904-3F5597E80410}" srcOrd="20" destOrd="0" parTransId="{D186236B-0E62-418D-8D55-362021C25735}" sibTransId="{8CA1142F-0A8E-4FAF-A8D8-3CDAD8E0AE63}"/>
    <dgm:cxn modelId="{9B6DD307-A3A0-4DD3-9CE0-C1558E93979E}" type="presOf" srcId="{CFCD6930-B627-4C59-B81F-64FD022C8AA5}" destId="{4F30D271-365A-44DF-8116-CC8D673072DA}" srcOrd="0" destOrd="0" presId="urn:microsoft.com/office/officeart/2005/8/layout/bProcess4"/>
    <dgm:cxn modelId="{43C1DE07-E673-4632-BF1A-A59DD5C275B9}" type="presOf" srcId="{88B566F5-A224-4D5D-AB4B-66CD497BF908}" destId="{56CC8506-594D-461A-AE68-D3798E824762}" srcOrd="0" destOrd="0" presId="urn:microsoft.com/office/officeart/2005/8/layout/bProcess4"/>
    <dgm:cxn modelId="{08FDB311-6FE0-4BE4-8C68-624AB8AF2ABA}" type="presOf" srcId="{0FDC0390-3EA4-4853-B654-72056487A5A2}" destId="{D430FA94-6BBD-42C3-AB72-DC1CAC83122B}" srcOrd="0" destOrd="0" presId="urn:microsoft.com/office/officeart/2005/8/layout/bProcess4"/>
    <dgm:cxn modelId="{EF2A0B14-2DFD-4536-83EE-B0604D551E45}" srcId="{D3E9DA20-70DE-4400-B879-9A43A71C90C6}" destId="{81898924-E51B-4F8B-9803-0E46896FE560}" srcOrd="21" destOrd="0" parTransId="{BF603099-4275-4BC2-A953-67EEC6027423}" sibTransId="{9C555E45-0B9D-4776-8ABA-F07D1D278F41}"/>
    <dgm:cxn modelId="{22A79D1A-DC3C-400D-BF3A-814CCCDFE5C9}" srcId="{D3E9DA20-70DE-4400-B879-9A43A71C90C6}" destId="{AB7306E3-0019-49C2-9A0E-2065ACE747EB}" srcOrd="8" destOrd="0" parTransId="{C7D8537E-D373-4A16-9011-DB9DC1A5F364}" sibTransId="{467EF655-C474-43AF-A321-35344563FB1B}"/>
    <dgm:cxn modelId="{6A0B241C-4BFD-4296-89F9-098B3A0AC4C9}" srcId="{D3E9DA20-70DE-4400-B879-9A43A71C90C6}" destId="{6250B748-6CD6-4EFF-B058-AF6176180075}" srcOrd="1" destOrd="0" parTransId="{C3FD1F5C-1500-4683-8C6B-E9AAB8CA3C88}" sibTransId="{F025E363-BC11-4099-B805-4BF97DF2750C}"/>
    <dgm:cxn modelId="{6E44FC1D-CC31-4E74-8DC9-EC813D6F69B7}" srcId="{D3E9DA20-70DE-4400-B879-9A43A71C90C6}" destId="{D3279AFD-1CD5-484B-B35F-8DB96946A7FD}" srcOrd="7" destOrd="0" parTransId="{39B74AC8-8A9C-44EC-A266-07DB4B12669F}" sibTransId="{72DA8F86-C661-477B-BB3A-0AFBACD7626C}"/>
    <dgm:cxn modelId="{22D1A31F-8F64-42C2-945E-34B91DC3D2AD}" srcId="{D3E9DA20-70DE-4400-B879-9A43A71C90C6}" destId="{4F45CD16-2D83-4049-A75B-DD2D2E145C18}" srcOrd="0" destOrd="0" parTransId="{84150E42-6CD2-4E0E-A106-88713C33D873}" sibTransId="{0FDC0390-3EA4-4853-B654-72056487A5A2}"/>
    <dgm:cxn modelId="{D9F6D41F-46F7-4FE5-92BD-579077B34A12}" srcId="{D3E9DA20-70DE-4400-B879-9A43A71C90C6}" destId="{988E6A35-A857-4224-A9C2-C455D73F3D5A}" srcOrd="16" destOrd="0" parTransId="{A7FD5B0F-3FA2-43ED-A196-0D1863113825}" sibTransId="{C6F48037-021E-4C6F-B2F8-C268C99E34E7}"/>
    <dgm:cxn modelId="{354FB024-CAB0-4D37-9CCA-783070DC1589}" type="presOf" srcId="{B4314CA2-A45E-47EA-8C4B-E2AF7BE36252}" destId="{FBC5A612-B50A-41BA-81C6-5374E79CD86B}" srcOrd="0" destOrd="0" presId="urn:microsoft.com/office/officeart/2005/8/layout/bProcess4"/>
    <dgm:cxn modelId="{B455BD2B-B1B6-4A4B-9B48-25A2FFFDBA3D}" type="presOf" srcId="{DDCF1348-5DBA-4E45-9FD1-55E913668570}" destId="{506CEE8B-8180-4C5C-9405-726587647B84}" srcOrd="0" destOrd="0" presId="urn:microsoft.com/office/officeart/2005/8/layout/bProcess4"/>
    <dgm:cxn modelId="{ACB5AB2F-FB02-416F-8180-16039CCCA96C}" type="presOf" srcId="{65898D2B-B66B-4C38-AA1D-F5DC47B1AFB6}" destId="{A5606055-4F73-406D-A8C9-1F60A410922C}" srcOrd="0" destOrd="0" presId="urn:microsoft.com/office/officeart/2005/8/layout/bProcess4"/>
    <dgm:cxn modelId="{8FA38033-DC36-4066-95E8-C86B50B3C934}" type="presOf" srcId="{FFD2C744-99EE-4677-A271-79BC6BF7A7DF}" destId="{FF8108C9-DDBC-4642-9F97-D3ABC1F85167}" srcOrd="0" destOrd="0" presId="urn:microsoft.com/office/officeart/2005/8/layout/bProcess4"/>
    <dgm:cxn modelId="{AC98C336-9A6B-415A-AE05-5B55E3783795}" type="presOf" srcId="{CE81C4D7-22B3-425B-B4C5-53B0849541A5}" destId="{73F7599F-4D4E-4875-9BCA-63C7A245A053}" srcOrd="0" destOrd="0" presId="urn:microsoft.com/office/officeart/2005/8/layout/bProcess4"/>
    <dgm:cxn modelId="{F36F3F3A-0340-4F40-87A6-E0CDC1931A1E}" type="presOf" srcId="{C1C2992F-8AC1-4B24-A820-A79DE38ADCF6}" destId="{C24B5A76-173C-4EA5-B5C0-F0E17D23D54A}" srcOrd="0" destOrd="0" presId="urn:microsoft.com/office/officeart/2005/8/layout/bProcess4"/>
    <dgm:cxn modelId="{EF0F725B-5501-4367-9227-412C37EF42E1}" type="presOf" srcId="{D3E9DA20-70DE-4400-B879-9A43A71C90C6}" destId="{CC8D3273-DF35-4A22-8B11-42A0C33AC019}" srcOrd="0" destOrd="0" presId="urn:microsoft.com/office/officeart/2005/8/layout/bProcess4"/>
    <dgm:cxn modelId="{E5D3035E-1E5B-494C-9FD8-07B16BAA9C69}" type="presOf" srcId="{47C08DB0-87C4-4705-8216-CA40CED69287}" destId="{78CCAD8E-B216-4C52-B394-9AC8234B60BD}" srcOrd="0" destOrd="0" presId="urn:microsoft.com/office/officeart/2005/8/layout/bProcess4"/>
    <dgm:cxn modelId="{E7920160-0A56-4DDF-9802-880F2913D3BB}" srcId="{D3E9DA20-70DE-4400-B879-9A43A71C90C6}" destId="{C9F4F2A0-6A5A-4FC3-884B-071D3A5C3A4B}" srcOrd="17" destOrd="0" parTransId="{0B793DE3-9C41-41E5-B351-87F9C720EFC6}" sibTransId="{F519E48D-99C7-4BBF-833D-FB4FDC41D91B}"/>
    <dgm:cxn modelId="{B4126D61-B595-471A-8DC9-A7E8F9DD8A6D}" type="presOf" srcId="{683BB935-AC66-45CE-B595-25D75366E8BA}" destId="{BD34A180-5C74-4B54-B838-A39AAE6F7B67}" srcOrd="0" destOrd="0" presId="urn:microsoft.com/office/officeart/2005/8/layout/bProcess4"/>
    <dgm:cxn modelId="{DB303F64-C649-4F21-AE20-995B1B84CFEC}" type="presOf" srcId="{F94257A1-3140-479F-8BD5-4A81D01B2A77}" destId="{FB03D05B-A044-46F6-805A-6836B029E025}" srcOrd="0" destOrd="0" presId="urn:microsoft.com/office/officeart/2005/8/layout/bProcess4"/>
    <dgm:cxn modelId="{7DA6E744-5C8D-4BC2-AE90-234A3009EBE7}" srcId="{D3E9DA20-70DE-4400-B879-9A43A71C90C6}" destId="{4CE5AFE2-4F81-4131-8522-2099981F6233}" srcOrd="9" destOrd="0" parTransId="{912C10A8-27B4-4478-99D7-F518379D21B1}" sibTransId="{90EEB4CA-8186-41E3-88F4-0DEF571B0640}"/>
    <dgm:cxn modelId="{6548FB45-1D10-462A-A243-C9ACC53340EB}" type="presOf" srcId="{B5AEC18C-31E8-49A1-BE4C-61116DA7C523}" destId="{9409AD3C-D664-40F7-BA63-68139DAD7A40}" srcOrd="0" destOrd="0" presId="urn:microsoft.com/office/officeart/2005/8/layout/bProcess4"/>
    <dgm:cxn modelId="{41303146-423F-4C27-A405-009E7BE93CC7}" type="presOf" srcId="{C9AC4C57-6166-4493-9948-337015107790}" destId="{A5957ED3-6701-41D5-AE0D-9991800671F1}" srcOrd="0" destOrd="0" presId="urn:microsoft.com/office/officeart/2005/8/layout/bProcess4"/>
    <dgm:cxn modelId="{E0953F66-BD10-455F-B343-3A5E08225D09}" type="presOf" srcId="{9C555E45-0B9D-4776-8ABA-F07D1D278F41}" destId="{FC6A327E-EAAF-4A36-9E41-79F05E42CCF1}" srcOrd="0" destOrd="0" presId="urn:microsoft.com/office/officeart/2005/8/layout/bProcess4"/>
    <dgm:cxn modelId="{822A8147-7828-4225-A3B6-43C3AC05134F}" type="presOf" srcId="{363E65F3-66AE-41D0-A9CE-8FA419D07B6C}" destId="{C17850C7-02CC-4019-BB52-F38392379EF3}" srcOrd="0" destOrd="0" presId="urn:microsoft.com/office/officeart/2005/8/layout/bProcess4"/>
    <dgm:cxn modelId="{34B07069-CC8E-4276-86DC-238CC553FB45}" type="presOf" srcId="{39B187A0-42AB-4B87-A550-E09405B2B039}" destId="{AC1441D3-5121-49EA-8A18-8FE588F762AE}" srcOrd="0" destOrd="0" presId="urn:microsoft.com/office/officeart/2005/8/layout/bProcess4"/>
    <dgm:cxn modelId="{1AF1DB69-9792-4FA0-8506-299AC02A20D6}" type="presOf" srcId="{C6F48037-021E-4C6F-B2F8-C268C99E34E7}" destId="{89102B8C-A27A-4305-A1E5-26453960754B}" srcOrd="0" destOrd="0" presId="urn:microsoft.com/office/officeart/2005/8/layout/bProcess4"/>
    <dgm:cxn modelId="{3C444F6B-7345-46AE-AD68-66396438D99B}" srcId="{D3E9DA20-70DE-4400-B879-9A43A71C90C6}" destId="{CFCD6930-B627-4C59-B81F-64FD022C8AA5}" srcOrd="3" destOrd="0" parTransId="{5CD9B11C-8DFF-4F85-A7F6-3B17EFC0133C}" sibTransId="{683BB935-AC66-45CE-B595-25D75366E8BA}"/>
    <dgm:cxn modelId="{63AFF872-6D3C-4F3A-A005-97F6A44B0D8A}" type="presOf" srcId="{F519E48D-99C7-4BBF-833D-FB4FDC41D91B}" destId="{258DD64F-9A4E-4656-B8CB-EB0FFDC8A3BF}" srcOrd="0" destOrd="0" presId="urn:microsoft.com/office/officeart/2005/8/layout/bProcess4"/>
    <dgm:cxn modelId="{22E11D76-8297-48F8-BCAD-DA7DAF05B8A3}" type="presOf" srcId="{69529412-265B-42CA-A059-2ADC0DC7A0C0}" destId="{CDD9783E-D6F4-4C0E-B010-1B054CA4403B}" srcOrd="0" destOrd="0" presId="urn:microsoft.com/office/officeart/2005/8/layout/bProcess4"/>
    <dgm:cxn modelId="{9595F976-D84C-450C-9CA6-B23CB1FFF4E0}" type="presOf" srcId="{47D2227B-1CC5-46D8-BC73-F4540380D480}" destId="{E31DCB48-FD4F-4080-AFD1-27A3E30D2CA1}" srcOrd="0" destOrd="0" presId="urn:microsoft.com/office/officeart/2005/8/layout/bProcess4"/>
    <dgm:cxn modelId="{68AC2277-DA6D-439F-A55D-7D644D1CF26A}" srcId="{D3E9DA20-70DE-4400-B879-9A43A71C90C6}" destId="{5D8F0857-80F1-4B54-8446-EBDAA3EAFB7F}" srcOrd="2" destOrd="0" parTransId="{59B049C4-9F21-476A-9EE7-334D970F82B0}" sibTransId="{FFD2C744-99EE-4677-A271-79BC6BF7A7DF}"/>
    <dgm:cxn modelId="{2D733658-4718-44A8-B7A4-A170966F160A}" type="presOf" srcId="{90EEB4CA-8186-41E3-88F4-0DEF571B0640}" destId="{B327D8DC-5EC7-4DF9-81E2-84F33509BCB5}" srcOrd="0" destOrd="0" presId="urn:microsoft.com/office/officeart/2005/8/layout/bProcess4"/>
    <dgm:cxn modelId="{6BB37459-72B7-4B0E-8D4A-C00376C9FF2F}" type="presOf" srcId="{4CE5AFE2-4F81-4131-8522-2099981F6233}" destId="{22D4D7C9-7C16-4203-91B8-C4A3CE06C613}" srcOrd="0" destOrd="0" presId="urn:microsoft.com/office/officeart/2005/8/layout/bProcess4"/>
    <dgm:cxn modelId="{05054E5A-0613-4352-8A40-A77A04D3A3F6}" srcId="{D3E9DA20-70DE-4400-B879-9A43A71C90C6}" destId="{47C08DB0-87C4-4705-8216-CA40CED69287}" srcOrd="23" destOrd="0" parTransId="{8768D187-6798-445B-97A7-FA464ECDB59E}" sibTransId="{BD32D135-BE60-494D-9AA5-FBE2A316BE17}"/>
    <dgm:cxn modelId="{26CC297B-574F-4C0B-81EA-BCD83BCB55C3}" srcId="{D3E9DA20-70DE-4400-B879-9A43A71C90C6}" destId="{AF039653-2BE1-4F53-B475-F632935B7E55}" srcOrd="6" destOrd="0" parTransId="{B1F288CC-F49D-424A-9CFB-F77489A13293}" sibTransId="{6807F3A2-C7D8-4566-9E69-F4BDB27463DA}"/>
    <dgm:cxn modelId="{2F49DB81-9765-4F37-871A-CF4BF5B400D4}" srcId="{D3E9DA20-70DE-4400-B879-9A43A71C90C6}" destId="{FDA5A765-732F-4989-AB1C-C85872A58587}" srcOrd="15" destOrd="0" parTransId="{F073F520-0964-4A5B-B94A-B200A55C1BD9}" sibTransId="{B4314CA2-A45E-47EA-8C4B-E2AF7BE36252}"/>
    <dgm:cxn modelId="{F93A5188-B783-473A-9659-979A8BA903E5}" srcId="{D3E9DA20-70DE-4400-B879-9A43A71C90C6}" destId="{4864ABEF-D8F8-430F-BF1B-EDF28602606E}" srcOrd="24" destOrd="0" parTransId="{5BFFBEAC-9307-47C0-8782-8FB38223B594}" sibTransId="{440E070D-8E1B-4E8F-AC6F-22DFA66BB658}"/>
    <dgm:cxn modelId="{43EE8090-C2B6-417B-98A0-2800EBD1C03D}" srcId="{D3E9DA20-70DE-4400-B879-9A43A71C90C6}" destId="{65898D2B-B66B-4C38-AA1D-F5DC47B1AFB6}" srcOrd="4" destOrd="0" parTransId="{29D8D22D-BAC2-45EC-897F-655FC42425C8}" sibTransId="{C9AC4C57-6166-4493-9948-337015107790}"/>
    <dgm:cxn modelId="{C82FA490-7CA0-41DD-8A45-F6649331F4AE}" type="presOf" srcId="{EB7EAC3A-CFD5-4B9A-A126-FF3F606F1B06}" destId="{EBC232E6-1D6A-4E28-8764-7F3D820BA80C}" srcOrd="0" destOrd="0" presId="urn:microsoft.com/office/officeart/2005/8/layout/bProcess4"/>
    <dgm:cxn modelId="{C626D6A0-1BB5-4173-B0A1-6ABA4814BA98}" type="presOf" srcId="{4F45CD16-2D83-4049-A75B-DD2D2E145C18}" destId="{CACE1004-4BBE-4346-9B84-2D6F525F1AB6}" srcOrd="0" destOrd="0" presId="urn:microsoft.com/office/officeart/2005/8/layout/bProcess4"/>
    <dgm:cxn modelId="{EA1377A1-7594-4FDE-9243-6B91ADA28618}" srcId="{D3E9DA20-70DE-4400-B879-9A43A71C90C6}" destId="{88B566F5-A224-4D5D-AB4B-66CD497BF908}" srcOrd="13" destOrd="0" parTransId="{0E9E6DBF-88F6-43E2-BF57-5834E6B781DD}" sibTransId="{B4D1B861-59F0-4300-BED3-11604F367C9B}"/>
    <dgm:cxn modelId="{AB7683A5-025E-4320-A133-06FE35A3A660}" type="presOf" srcId="{A18CFB62-D3BC-412A-B172-A8E599893606}" destId="{3E316BE9-26A4-4CBC-B3DE-ACC831123FA1}" srcOrd="0" destOrd="0" presId="urn:microsoft.com/office/officeart/2005/8/layout/bProcess4"/>
    <dgm:cxn modelId="{8ADAE6AE-5ABE-4080-81A2-E0AECA076C71}" type="presOf" srcId="{D3279AFD-1CD5-484B-B35F-8DB96946A7FD}" destId="{80FD08B1-7789-4250-8622-B233E9D91DCA}" srcOrd="0" destOrd="0" presId="urn:microsoft.com/office/officeart/2005/8/layout/bProcess4"/>
    <dgm:cxn modelId="{E60B7FB0-227C-4CDD-A93F-34E0B7BDDA64}" type="presOf" srcId="{AF039653-2BE1-4F53-B475-F632935B7E55}" destId="{D25CAADD-BF60-455E-B789-019617D7A785}" srcOrd="0" destOrd="0" presId="urn:microsoft.com/office/officeart/2005/8/layout/bProcess4"/>
    <dgm:cxn modelId="{A57BB9BC-D3C8-47FF-8C25-2CC9EF5AA8A7}" srcId="{D3E9DA20-70DE-4400-B879-9A43A71C90C6}" destId="{A18CFB62-D3BC-412A-B172-A8E599893606}" srcOrd="5" destOrd="0" parTransId="{A21740A5-6BA6-497F-9F06-E0187D35D64E}" sibTransId="{47D2227B-1CC5-46D8-BC73-F4540380D480}"/>
    <dgm:cxn modelId="{23985FBE-8ABB-4654-B742-5E442FE8DC78}" srcId="{D3E9DA20-70DE-4400-B879-9A43A71C90C6}" destId="{B5AEC18C-31E8-49A1-BE4C-61116DA7C523}" srcOrd="14" destOrd="0" parTransId="{6E47A091-2686-445F-85BB-5DF99074D4A2}" sibTransId="{66F4E83B-651D-48AE-B57B-C87BB1600616}"/>
    <dgm:cxn modelId="{D12E53C0-F1E4-417B-AC87-A805A3EEF274}" type="presOf" srcId="{FDA5A765-732F-4989-AB1C-C85872A58587}" destId="{3CBF9963-5EAE-49B2-8C19-C2C01998C825}" srcOrd="0" destOrd="0" presId="urn:microsoft.com/office/officeart/2005/8/layout/bProcess4"/>
    <dgm:cxn modelId="{9E7042C3-949C-496A-B439-E4F62B2DE784}" type="presOf" srcId="{66F4E83B-651D-48AE-B57B-C87BB1600616}" destId="{2821EAFC-0DD1-452E-B08D-14C1C9535BEC}" srcOrd="0" destOrd="0" presId="urn:microsoft.com/office/officeart/2005/8/layout/bProcess4"/>
    <dgm:cxn modelId="{041346C7-FED8-4C98-A69A-9EC2AEC14D36}" type="presOf" srcId="{549E33C7-66A6-483E-9185-9E362D399684}" destId="{DDB2C607-A2F0-4EF1-B850-2A5C17E3FBAC}" srcOrd="0" destOrd="0" presId="urn:microsoft.com/office/officeart/2005/8/layout/bProcess4"/>
    <dgm:cxn modelId="{0B25CFD4-E116-4772-A821-F556DCFDF3F3}" type="presOf" srcId="{BD32D135-BE60-494D-9AA5-FBE2A316BE17}" destId="{64412A15-E321-41E5-AEA5-CDC1027D5620}" srcOrd="0" destOrd="0" presId="urn:microsoft.com/office/officeart/2005/8/layout/bProcess4"/>
    <dgm:cxn modelId="{8E865BD5-68B7-4046-8714-99CA309A201C}" type="presOf" srcId="{6D17F3C4-5859-46F0-A320-A713A4877C6A}" destId="{A41283CE-D4EB-4B48-854A-83FF6A5E5546}" srcOrd="0" destOrd="0" presId="urn:microsoft.com/office/officeart/2005/8/layout/bProcess4"/>
    <dgm:cxn modelId="{6F2E56D9-B7DB-4C89-A510-1B59D016AA95}" type="presOf" srcId="{9A8D639B-2184-4049-A904-3F5597E80410}" destId="{7ACFC90C-5D01-4489-B32A-C213E4438234}" srcOrd="0" destOrd="0" presId="urn:microsoft.com/office/officeart/2005/8/layout/bProcess4"/>
    <dgm:cxn modelId="{711D84E0-841B-40A8-888A-D52A57E177B5}" type="presOf" srcId="{8CA1142F-0A8E-4FAF-A8D8-3CDAD8E0AE63}" destId="{A1D66C77-C00B-4A7E-B191-FBA475E87333}" srcOrd="0" destOrd="0" presId="urn:microsoft.com/office/officeart/2005/8/layout/bProcess4"/>
    <dgm:cxn modelId="{6D4237E2-F1FE-44D1-857A-4FF1C56948C7}" srcId="{D3E9DA20-70DE-4400-B879-9A43A71C90C6}" destId="{69529412-265B-42CA-A059-2ADC0DC7A0C0}" srcOrd="19" destOrd="0" parTransId="{408B3B63-36D0-484A-B05C-BE9685197CCA}" sibTransId="{39B187A0-42AB-4B87-A550-E09405B2B039}"/>
    <dgm:cxn modelId="{A3E6C9E2-1718-4E27-9F55-C0E973DC6B14}" type="presOf" srcId="{4864ABEF-D8F8-430F-BF1B-EDF28602606E}" destId="{595A8E20-CCA9-447C-A5A5-E1FD086A5642}" srcOrd="0" destOrd="0" presId="urn:microsoft.com/office/officeart/2005/8/layout/bProcess4"/>
    <dgm:cxn modelId="{793AEFE2-9E33-40A0-AEAB-2915923CA304}" type="presOf" srcId="{6807F3A2-C7D8-4566-9E69-F4BDB27463DA}" destId="{BA8A9D4E-24CA-4573-BD56-BEE1A77F455D}" srcOrd="0" destOrd="0" presId="urn:microsoft.com/office/officeart/2005/8/layout/bProcess4"/>
    <dgm:cxn modelId="{300AE5E4-0935-4E80-98F8-94C74A5DE603}" srcId="{D3E9DA20-70DE-4400-B879-9A43A71C90C6}" destId="{6D17F3C4-5859-46F0-A320-A713A4877C6A}" srcOrd="18" destOrd="0" parTransId="{E0498F8E-A86A-408E-A2A2-3AB0F3A6A681}" sibTransId="{F94257A1-3140-479F-8BD5-4A81D01B2A77}"/>
    <dgm:cxn modelId="{08CF2DE5-632E-48BB-8E8F-6F669A9C9D19}" srcId="{D3E9DA20-70DE-4400-B879-9A43A71C90C6}" destId="{C1C2992F-8AC1-4B24-A820-A79DE38ADCF6}" srcOrd="10" destOrd="0" parTransId="{CFFBFF80-4C0A-4524-A6FA-54F5EDB9CF68}" sibTransId="{549E33C7-66A6-483E-9185-9E362D399684}"/>
    <dgm:cxn modelId="{0814BFE5-0F67-4B90-94E9-CA02ED8F6D9F}" type="presOf" srcId="{6250B748-6CD6-4EFF-B058-AF6176180075}" destId="{D22F1F0E-307C-4FEA-B76C-BA4076F1287A}" srcOrd="0" destOrd="0" presId="urn:microsoft.com/office/officeart/2005/8/layout/bProcess4"/>
    <dgm:cxn modelId="{BC0932EB-81B9-4AE0-A087-8C35D57FDB72}" type="presOf" srcId="{AB7306E3-0019-49C2-9A0E-2065ACE747EB}" destId="{CF72A0C9-37FF-404E-8C5D-BF32597E79B0}" srcOrd="0" destOrd="0" presId="urn:microsoft.com/office/officeart/2005/8/layout/bProcess4"/>
    <dgm:cxn modelId="{1C4825EC-039F-48F0-9289-C96D6B81FD6D}" srcId="{D3E9DA20-70DE-4400-B879-9A43A71C90C6}" destId="{EB7EAC3A-CFD5-4B9A-A126-FF3F606F1B06}" srcOrd="11" destOrd="0" parTransId="{6E03905F-F182-4CE4-9AB8-32E3F54DF147}" sibTransId="{363E65F3-66AE-41D0-A9CE-8FA419D07B6C}"/>
    <dgm:cxn modelId="{6FE29BEC-45BD-49B7-A228-5ACAD3FCCE86}" srcId="{D3E9DA20-70DE-4400-B879-9A43A71C90C6}" destId="{CE81C4D7-22B3-425B-B4C5-53B0849541A5}" srcOrd="12" destOrd="0" parTransId="{B88B9083-02D4-44AB-83BD-F932E92F1F78}" sibTransId="{A43DE721-0F07-4F7F-BC74-1984640E3D57}"/>
    <dgm:cxn modelId="{F1B924EE-C383-415F-B65D-126D0D99FF23}" type="presOf" srcId="{81898924-E51B-4F8B-9803-0E46896FE560}" destId="{F17A1936-628D-4728-B448-DD1C3EC5482F}" srcOrd="0" destOrd="0" presId="urn:microsoft.com/office/officeart/2005/8/layout/bProcess4"/>
    <dgm:cxn modelId="{9E1234EF-E7D0-42A9-B706-559FDC399ABD}" type="presOf" srcId="{C9F4F2A0-6A5A-4FC3-884B-071D3A5C3A4B}" destId="{F921A76E-B1FF-4926-A0CC-646F57BD5D66}" srcOrd="0" destOrd="0" presId="urn:microsoft.com/office/officeart/2005/8/layout/bProcess4"/>
    <dgm:cxn modelId="{D34171F4-FD07-4356-8B54-CAE9D7E6BA14}" type="presOf" srcId="{A43DE721-0F07-4F7F-BC74-1984640E3D57}" destId="{BC072BA3-9C2C-4E81-988B-5A49174C43BB}" srcOrd="0" destOrd="0" presId="urn:microsoft.com/office/officeart/2005/8/layout/bProcess4"/>
    <dgm:cxn modelId="{32F6F5F4-8054-4FE8-BC48-153E9DEAFF47}" type="presOf" srcId="{5D8F0857-80F1-4B54-8446-EBDAA3EAFB7F}" destId="{D0579B6E-A67C-48F0-954E-C7DB27A1A286}" srcOrd="0" destOrd="0" presId="urn:microsoft.com/office/officeart/2005/8/layout/bProcess4"/>
    <dgm:cxn modelId="{E968A1F5-08E6-4CF8-9A51-8500B3F5EBCC}" type="presOf" srcId="{72DA8F86-C661-477B-BB3A-0AFBACD7626C}" destId="{CA808022-6DB8-47A3-BAF6-3531B1EE4B70}" srcOrd="0" destOrd="0" presId="urn:microsoft.com/office/officeart/2005/8/layout/bProcess4"/>
    <dgm:cxn modelId="{215A9FF7-B637-416B-8E3D-6AF38721930A}" srcId="{D3E9DA20-70DE-4400-B879-9A43A71C90C6}" destId="{0DE2E347-C4F8-4601-BCBE-DDC006D5202F}" srcOrd="22" destOrd="0" parTransId="{97B6D1EC-E049-415F-B22D-727C8AC6F14F}" sibTransId="{DDCF1348-5DBA-4E45-9FD1-55E913668570}"/>
    <dgm:cxn modelId="{556B89F8-1E53-4BF4-B5EF-17E92E6D8009}" type="presOf" srcId="{B4D1B861-59F0-4300-BED3-11604F367C9B}" destId="{A64FAB7D-EFCD-40F6-A0A6-DED1C2253283}" srcOrd="0" destOrd="0" presId="urn:microsoft.com/office/officeart/2005/8/layout/bProcess4"/>
    <dgm:cxn modelId="{04D021F9-03B3-493B-A135-0DBCB7B40915}" type="presOf" srcId="{988E6A35-A857-4224-A9C2-C455D73F3D5A}" destId="{FECE1C0E-E02E-4547-8C97-7416527C1433}" srcOrd="0" destOrd="0" presId="urn:microsoft.com/office/officeart/2005/8/layout/bProcess4"/>
    <dgm:cxn modelId="{2429ECFB-B93F-4C7C-A34A-82C8357A8A34}" type="presOf" srcId="{F025E363-BC11-4099-B805-4BF97DF2750C}" destId="{76EEE716-4321-45B1-8A41-80ECCB4A00F2}" srcOrd="0" destOrd="0" presId="urn:microsoft.com/office/officeart/2005/8/layout/bProcess4"/>
    <dgm:cxn modelId="{820FA595-6B51-40F9-B21C-4195EB5F44DE}" type="presParOf" srcId="{CC8D3273-DF35-4A22-8B11-42A0C33AC019}" destId="{39DDA616-549B-4B2B-A422-42E86458914E}" srcOrd="0" destOrd="0" presId="urn:microsoft.com/office/officeart/2005/8/layout/bProcess4"/>
    <dgm:cxn modelId="{340CA520-5672-43FC-B50A-059038B070D5}" type="presParOf" srcId="{39DDA616-549B-4B2B-A422-42E86458914E}" destId="{2A7F75A0-3997-4A85-838C-05DDA124862C}" srcOrd="0" destOrd="0" presId="urn:microsoft.com/office/officeart/2005/8/layout/bProcess4"/>
    <dgm:cxn modelId="{721CDCEC-6A2B-4CFB-B9EB-9C588649FF54}" type="presParOf" srcId="{39DDA616-549B-4B2B-A422-42E86458914E}" destId="{CACE1004-4BBE-4346-9B84-2D6F525F1AB6}" srcOrd="1" destOrd="0" presId="urn:microsoft.com/office/officeart/2005/8/layout/bProcess4"/>
    <dgm:cxn modelId="{A7D976C0-BA01-4685-96FA-0DFF6F8EF870}" type="presParOf" srcId="{CC8D3273-DF35-4A22-8B11-42A0C33AC019}" destId="{D430FA94-6BBD-42C3-AB72-DC1CAC83122B}" srcOrd="1" destOrd="0" presId="urn:microsoft.com/office/officeart/2005/8/layout/bProcess4"/>
    <dgm:cxn modelId="{43A26C8D-9281-42D9-9F67-62871B431927}" type="presParOf" srcId="{CC8D3273-DF35-4A22-8B11-42A0C33AC019}" destId="{B4DFAD0A-8F40-4563-9669-2473023BEF3F}" srcOrd="2" destOrd="0" presId="urn:microsoft.com/office/officeart/2005/8/layout/bProcess4"/>
    <dgm:cxn modelId="{F564B702-C910-4A16-9FAB-F29710A39A0E}" type="presParOf" srcId="{B4DFAD0A-8F40-4563-9669-2473023BEF3F}" destId="{F8EBB8CD-2343-43CC-8A4F-A41167341487}" srcOrd="0" destOrd="0" presId="urn:microsoft.com/office/officeart/2005/8/layout/bProcess4"/>
    <dgm:cxn modelId="{A2B77387-D6A4-4098-BB48-12B3DFD384FF}" type="presParOf" srcId="{B4DFAD0A-8F40-4563-9669-2473023BEF3F}" destId="{D22F1F0E-307C-4FEA-B76C-BA4076F1287A}" srcOrd="1" destOrd="0" presId="urn:microsoft.com/office/officeart/2005/8/layout/bProcess4"/>
    <dgm:cxn modelId="{6451DBE5-6DF3-432B-B996-642C155371C3}" type="presParOf" srcId="{CC8D3273-DF35-4A22-8B11-42A0C33AC019}" destId="{76EEE716-4321-45B1-8A41-80ECCB4A00F2}" srcOrd="3" destOrd="0" presId="urn:microsoft.com/office/officeart/2005/8/layout/bProcess4"/>
    <dgm:cxn modelId="{139EA3DE-8A5A-40E3-8DA2-EEAF010BE889}" type="presParOf" srcId="{CC8D3273-DF35-4A22-8B11-42A0C33AC019}" destId="{7E3F2012-342E-4AB5-9DE2-A54D7D6C766F}" srcOrd="4" destOrd="0" presId="urn:microsoft.com/office/officeart/2005/8/layout/bProcess4"/>
    <dgm:cxn modelId="{3C87925C-0582-4D83-8ABC-BAA16F4AD9AB}" type="presParOf" srcId="{7E3F2012-342E-4AB5-9DE2-A54D7D6C766F}" destId="{339BAA96-849C-4D21-B2F1-9C7071F2D10A}" srcOrd="0" destOrd="0" presId="urn:microsoft.com/office/officeart/2005/8/layout/bProcess4"/>
    <dgm:cxn modelId="{750CD3C9-D891-4DD4-B227-A6DF12D7549C}" type="presParOf" srcId="{7E3F2012-342E-4AB5-9DE2-A54D7D6C766F}" destId="{D0579B6E-A67C-48F0-954E-C7DB27A1A286}" srcOrd="1" destOrd="0" presId="urn:microsoft.com/office/officeart/2005/8/layout/bProcess4"/>
    <dgm:cxn modelId="{ABCE2FBF-DBD7-4758-8A63-F49BB2FECAAD}" type="presParOf" srcId="{CC8D3273-DF35-4A22-8B11-42A0C33AC019}" destId="{FF8108C9-DDBC-4642-9F97-D3ABC1F85167}" srcOrd="5" destOrd="0" presId="urn:microsoft.com/office/officeart/2005/8/layout/bProcess4"/>
    <dgm:cxn modelId="{D431C573-9B90-4959-ADAD-AA5686DD6B47}" type="presParOf" srcId="{CC8D3273-DF35-4A22-8B11-42A0C33AC019}" destId="{DC62664E-B3BA-4D33-BBD3-923E7191A4B0}" srcOrd="6" destOrd="0" presId="urn:microsoft.com/office/officeart/2005/8/layout/bProcess4"/>
    <dgm:cxn modelId="{558907EF-BE20-4FFB-96F6-E01A3E4D7309}" type="presParOf" srcId="{DC62664E-B3BA-4D33-BBD3-923E7191A4B0}" destId="{6E91F061-0D0F-4C61-A0B2-1A1A3DFC7F45}" srcOrd="0" destOrd="0" presId="urn:microsoft.com/office/officeart/2005/8/layout/bProcess4"/>
    <dgm:cxn modelId="{D0686C0B-B9F3-4545-8AEF-362607379346}" type="presParOf" srcId="{DC62664E-B3BA-4D33-BBD3-923E7191A4B0}" destId="{4F30D271-365A-44DF-8116-CC8D673072DA}" srcOrd="1" destOrd="0" presId="urn:microsoft.com/office/officeart/2005/8/layout/bProcess4"/>
    <dgm:cxn modelId="{A286F69A-6E55-403E-B397-BD6AAE0E0201}" type="presParOf" srcId="{CC8D3273-DF35-4A22-8B11-42A0C33AC019}" destId="{BD34A180-5C74-4B54-B838-A39AAE6F7B67}" srcOrd="7" destOrd="0" presId="urn:microsoft.com/office/officeart/2005/8/layout/bProcess4"/>
    <dgm:cxn modelId="{E4E66CD7-B050-41BD-B6C7-6F4EDD06F75E}" type="presParOf" srcId="{CC8D3273-DF35-4A22-8B11-42A0C33AC019}" destId="{625FDA57-7494-4751-95C6-2AC5AB215A16}" srcOrd="8" destOrd="0" presId="urn:microsoft.com/office/officeart/2005/8/layout/bProcess4"/>
    <dgm:cxn modelId="{2A395BBF-B65D-4A56-8974-2636283ACD70}" type="presParOf" srcId="{625FDA57-7494-4751-95C6-2AC5AB215A16}" destId="{F72FD7D0-AE55-4CCB-812A-AD13D42E2177}" srcOrd="0" destOrd="0" presId="urn:microsoft.com/office/officeart/2005/8/layout/bProcess4"/>
    <dgm:cxn modelId="{49C83F33-0EBC-4267-880A-DF5619C06813}" type="presParOf" srcId="{625FDA57-7494-4751-95C6-2AC5AB215A16}" destId="{A5606055-4F73-406D-A8C9-1F60A410922C}" srcOrd="1" destOrd="0" presId="urn:microsoft.com/office/officeart/2005/8/layout/bProcess4"/>
    <dgm:cxn modelId="{AF864242-0E13-458F-BC4E-0DB7523AFF4C}" type="presParOf" srcId="{CC8D3273-DF35-4A22-8B11-42A0C33AC019}" destId="{A5957ED3-6701-41D5-AE0D-9991800671F1}" srcOrd="9" destOrd="0" presId="urn:microsoft.com/office/officeart/2005/8/layout/bProcess4"/>
    <dgm:cxn modelId="{BEEDD7CF-42B2-4CFB-AD8B-5F1DF2E3C197}" type="presParOf" srcId="{CC8D3273-DF35-4A22-8B11-42A0C33AC019}" destId="{984415A3-4166-4EF6-B3F5-204FF52AFA95}" srcOrd="10" destOrd="0" presId="urn:microsoft.com/office/officeart/2005/8/layout/bProcess4"/>
    <dgm:cxn modelId="{A77503EE-3A1A-46D0-ABC0-D232C0F57BCB}" type="presParOf" srcId="{984415A3-4166-4EF6-B3F5-204FF52AFA95}" destId="{0DC437B5-F902-4189-AD98-C3074EB79008}" srcOrd="0" destOrd="0" presId="urn:microsoft.com/office/officeart/2005/8/layout/bProcess4"/>
    <dgm:cxn modelId="{C3DFDCA6-1183-48AF-BC1D-EFC96CD4ACB2}" type="presParOf" srcId="{984415A3-4166-4EF6-B3F5-204FF52AFA95}" destId="{3E316BE9-26A4-4CBC-B3DE-ACC831123FA1}" srcOrd="1" destOrd="0" presId="urn:microsoft.com/office/officeart/2005/8/layout/bProcess4"/>
    <dgm:cxn modelId="{452731D7-8F8B-4BCC-A19C-24BCA84A36EE}" type="presParOf" srcId="{CC8D3273-DF35-4A22-8B11-42A0C33AC019}" destId="{E31DCB48-FD4F-4080-AFD1-27A3E30D2CA1}" srcOrd="11" destOrd="0" presId="urn:microsoft.com/office/officeart/2005/8/layout/bProcess4"/>
    <dgm:cxn modelId="{413C362E-3C7A-4F68-97BD-6657C1ADA073}" type="presParOf" srcId="{CC8D3273-DF35-4A22-8B11-42A0C33AC019}" destId="{90E08CE6-3CFC-4F08-ACAB-086B444ADC37}" srcOrd="12" destOrd="0" presId="urn:microsoft.com/office/officeart/2005/8/layout/bProcess4"/>
    <dgm:cxn modelId="{E7FF1DA5-7C59-41B8-9E59-83A987F6D24C}" type="presParOf" srcId="{90E08CE6-3CFC-4F08-ACAB-086B444ADC37}" destId="{3B15B824-DAD1-4448-8C00-3A284FE6CDA1}" srcOrd="0" destOrd="0" presId="urn:microsoft.com/office/officeart/2005/8/layout/bProcess4"/>
    <dgm:cxn modelId="{D63718E7-7D4C-486E-A52D-3A4EFDAA2561}" type="presParOf" srcId="{90E08CE6-3CFC-4F08-ACAB-086B444ADC37}" destId="{D25CAADD-BF60-455E-B789-019617D7A785}" srcOrd="1" destOrd="0" presId="urn:microsoft.com/office/officeart/2005/8/layout/bProcess4"/>
    <dgm:cxn modelId="{6BD3709B-E7BA-441E-BA84-378A1C27A800}" type="presParOf" srcId="{CC8D3273-DF35-4A22-8B11-42A0C33AC019}" destId="{BA8A9D4E-24CA-4573-BD56-BEE1A77F455D}" srcOrd="13" destOrd="0" presId="urn:microsoft.com/office/officeart/2005/8/layout/bProcess4"/>
    <dgm:cxn modelId="{5479D421-2CF7-4AB7-8FF5-5A8B2F63AE06}" type="presParOf" srcId="{CC8D3273-DF35-4A22-8B11-42A0C33AC019}" destId="{9DEFD5BC-62B1-4800-A832-4F5248518C94}" srcOrd="14" destOrd="0" presId="urn:microsoft.com/office/officeart/2005/8/layout/bProcess4"/>
    <dgm:cxn modelId="{3494F7C6-74A2-4B07-B9B5-9FCA9AEFAE80}" type="presParOf" srcId="{9DEFD5BC-62B1-4800-A832-4F5248518C94}" destId="{2B0629B6-D871-4A37-8C12-1E63BFBD9782}" srcOrd="0" destOrd="0" presId="urn:microsoft.com/office/officeart/2005/8/layout/bProcess4"/>
    <dgm:cxn modelId="{B49DAD81-9D04-41AF-BC2D-A0F6BE295975}" type="presParOf" srcId="{9DEFD5BC-62B1-4800-A832-4F5248518C94}" destId="{80FD08B1-7789-4250-8622-B233E9D91DCA}" srcOrd="1" destOrd="0" presId="urn:microsoft.com/office/officeart/2005/8/layout/bProcess4"/>
    <dgm:cxn modelId="{CB6C5405-5AEC-475A-89A4-2C09EF0BAB81}" type="presParOf" srcId="{CC8D3273-DF35-4A22-8B11-42A0C33AC019}" destId="{CA808022-6DB8-47A3-BAF6-3531B1EE4B70}" srcOrd="15" destOrd="0" presId="urn:microsoft.com/office/officeart/2005/8/layout/bProcess4"/>
    <dgm:cxn modelId="{14172DB6-7433-415D-AF39-421748743F50}" type="presParOf" srcId="{CC8D3273-DF35-4A22-8B11-42A0C33AC019}" destId="{FB9CBA3D-E7B7-40FC-9BED-65105F98F5CA}" srcOrd="16" destOrd="0" presId="urn:microsoft.com/office/officeart/2005/8/layout/bProcess4"/>
    <dgm:cxn modelId="{E7F3CA4C-3152-4327-8F61-8E3D4A17973A}" type="presParOf" srcId="{FB9CBA3D-E7B7-40FC-9BED-65105F98F5CA}" destId="{5443B6DD-0E7B-49F3-8903-15F3F042A19B}" srcOrd="0" destOrd="0" presId="urn:microsoft.com/office/officeart/2005/8/layout/bProcess4"/>
    <dgm:cxn modelId="{71DD5129-2990-4A34-B261-4E947C344052}" type="presParOf" srcId="{FB9CBA3D-E7B7-40FC-9BED-65105F98F5CA}" destId="{CF72A0C9-37FF-404E-8C5D-BF32597E79B0}" srcOrd="1" destOrd="0" presId="urn:microsoft.com/office/officeart/2005/8/layout/bProcess4"/>
    <dgm:cxn modelId="{15FB2996-BDF1-4DDC-9EE8-7BEC878F1CB3}" type="presParOf" srcId="{CC8D3273-DF35-4A22-8B11-42A0C33AC019}" destId="{D58CD8B8-4D84-4B99-8E18-E523F7321F07}" srcOrd="17" destOrd="0" presId="urn:microsoft.com/office/officeart/2005/8/layout/bProcess4"/>
    <dgm:cxn modelId="{8FECD6F2-2B28-463B-A81F-7209AB6A28A3}" type="presParOf" srcId="{CC8D3273-DF35-4A22-8B11-42A0C33AC019}" destId="{FE37531D-3744-4856-B89C-7CBCC1149667}" srcOrd="18" destOrd="0" presId="urn:microsoft.com/office/officeart/2005/8/layout/bProcess4"/>
    <dgm:cxn modelId="{AA5A8ACA-2BD7-4B1C-A87A-E204A3FF77CC}" type="presParOf" srcId="{FE37531D-3744-4856-B89C-7CBCC1149667}" destId="{041C9EA4-A04C-4108-B3B4-A214BBC6AD51}" srcOrd="0" destOrd="0" presId="urn:microsoft.com/office/officeart/2005/8/layout/bProcess4"/>
    <dgm:cxn modelId="{80B3A976-E4AB-4A29-8B15-1D3665C5E862}" type="presParOf" srcId="{FE37531D-3744-4856-B89C-7CBCC1149667}" destId="{22D4D7C9-7C16-4203-91B8-C4A3CE06C613}" srcOrd="1" destOrd="0" presId="urn:microsoft.com/office/officeart/2005/8/layout/bProcess4"/>
    <dgm:cxn modelId="{DF9D8F70-B206-4715-9247-C366DB15F53B}" type="presParOf" srcId="{CC8D3273-DF35-4A22-8B11-42A0C33AC019}" destId="{B327D8DC-5EC7-4DF9-81E2-84F33509BCB5}" srcOrd="19" destOrd="0" presId="urn:microsoft.com/office/officeart/2005/8/layout/bProcess4"/>
    <dgm:cxn modelId="{0B9E3BA5-6660-4F93-B8C7-2456FC8661B7}" type="presParOf" srcId="{CC8D3273-DF35-4A22-8B11-42A0C33AC019}" destId="{A18A8A31-290A-4600-A3CD-57A7FF91059A}" srcOrd="20" destOrd="0" presId="urn:microsoft.com/office/officeart/2005/8/layout/bProcess4"/>
    <dgm:cxn modelId="{01846E0D-6C82-4B32-9133-F21E09D12BF3}" type="presParOf" srcId="{A18A8A31-290A-4600-A3CD-57A7FF91059A}" destId="{61929E41-BC0F-4324-9947-9E41ED23539E}" srcOrd="0" destOrd="0" presId="urn:microsoft.com/office/officeart/2005/8/layout/bProcess4"/>
    <dgm:cxn modelId="{7E06E07E-4E9F-4AF6-866D-4DE356E185C0}" type="presParOf" srcId="{A18A8A31-290A-4600-A3CD-57A7FF91059A}" destId="{C24B5A76-173C-4EA5-B5C0-F0E17D23D54A}" srcOrd="1" destOrd="0" presId="urn:microsoft.com/office/officeart/2005/8/layout/bProcess4"/>
    <dgm:cxn modelId="{3447A2AC-1FD5-4086-BD50-B39B875490A1}" type="presParOf" srcId="{CC8D3273-DF35-4A22-8B11-42A0C33AC019}" destId="{DDB2C607-A2F0-4EF1-B850-2A5C17E3FBAC}" srcOrd="21" destOrd="0" presId="urn:microsoft.com/office/officeart/2005/8/layout/bProcess4"/>
    <dgm:cxn modelId="{DAB95B1D-B0A7-4687-AE38-0015433D4B67}" type="presParOf" srcId="{CC8D3273-DF35-4A22-8B11-42A0C33AC019}" destId="{54999E75-832C-44ED-BE93-BA9DD2FDD296}" srcOrd="22" destOrd="0" presId="urn:microsoft.com/office/officeart/2005/8/layout/bProcess4"/>
    <dgm:cxn modelId="{4DF01821-B705-4B0F-B51D-946BA41624A9}" type="presParOf" srcId="{54999E75-832C-44ED-BE93-BA9DD2FDD296}" destId="{6C12A8B5-5190-4487-A98E-0B59FBA37D50}" srcOrd="0" destOrd="0" presId="urn:microsoft.com/office/officeart/2005/8/layout/bProcess4"/>
    <dgm:cxn modelId="{1CB8F198-BD02-48DD-994C-771F72C02650}" type="presParOf" srcId="{54999E75-832C-44ED-BE93-BA9DD2FDD296}" destId="{EBC232E6-1D6A-4E28-8764-7F3D820BA80C}" srcOrd="1" destOrd="0" presId="urn:microsoft.com/office/officeart/2005/8/layout/bProcess4"/>
    <dgm:cxn modelId="{537A1B4C-2095-4737-890B-0F2DC0F776B3}" type="presParOf" srcId="{CC8D3273-DF35-4A22-8B11-42A0C33AC019}" destId="{C17850C7-02CC-4019-BB52-F38392379EF3}" srcOrd="23" destOrd="0" presId="urn:microsoft.com/office/officeart/2005/8/layout/bProcess4"/>
    <dgm:cxn modelId="{255F4459-8A1E-4D1A-844D-13C50144F7A5}" type="presParOf" srcId="{CC8D3273-DF35-4A22-8B11-42A0C33AC019}" destId="{25D9191A-9A80-4517-B1AF-FFD19A4E5A5F}" srcOrd="24" destOrd="0" presId="urn:microsoft.com/office/officeart/2005/8/layout/bProcess4"/>
    <dgm:cxn modelId="{DB75CCDE-A669-45B2-BB17-2E10AA5A8285}" type="presParOf" srcId="{25D9191A-9A80-4517-B1AF-FFD19A4E5A5F}" destId="{8FDAA693-9888-481B-A2D6-B1B213542460}" srcOrd="0" destOrd="0" presId="urn:microsoft.com/office/officeart/2005/8/layout/bProcess4"/>
    <dgm:cxn modelId="{93A98D9D-B411-46BF-AF7C-A69E68F766B9}" type="presParOf" srcId="{25D9191A-9A80-4517-B1AF-FFD19A4E5A5F}" destId="{73F7599F-4D4E-4875-9BCA-63C7A245A053}" srcOrd="1" destOrd="0" presId="urn:microsoft.com/office/officeart/2005/8/layout/bProcess4"/>
    <dgm:cxn modelId="{4B2EE4A7-13A5-490C-8188-E0F7B20170CE}" type="presParOf" srcId="{CC8D3273-DF35-4A22-8B11-42A0C33AC019}" destId="{BC072BA3-9C2C-4E81-988B-5A49174C43BB}" srcOrd="25" destOrd="0" presId="urn:microsoft.com/office/officeart/2005/8/layout/bProcess4"/>
    <dgm:cxn modelId="{901A7A19-CC0C-458B-9464-2E385321422E}" type="presParOf" srcId="{CC8D3273-DF35-4A22-8B11-42A0C33AC019}" destId="{83901E04-8DAB-4FD9-AC21-5845BCBB3F38}" srcOrd="26" destOrd="0" presId="urn:microsoft.com/office/officeart/2005/8/layout/bProcess4"/>
    <dgm:cxn modelId="{D711AAAC-D6F5-43DD-9D99-D78510317258}" type="presParOf" srcId="{83901E04-8DAB-4FD9-AC21-5845BCBB3F38}" destId="{ADE20EAB-7496-442F-9327-28806140F2E5}" srcOrd="0" destOrd="0" presId="urn:microsoft.com/office/officeart/2005/8/layout/bProcess4"/>
    <dgm:cxn modelId="{3EF06C97-7425-46D6-89B8-371AF3AC9B0D}" type="presParOf" srcId="{83901E04-8DAB-4FD9-AC21-5845BCBB3F38}" destId="{56CC8506-594D-461A-AE68-D3798E824762}" srcOrd="1" destOrd="0" presId="urn:microsoft.com/office/officeart/2005/8/layout/bProcess4"/>
    <dgm:cxn modelId="{3E71F920-7E3A-43EC-B4B3-FF58A1416C0A}" type="presParOf" srcId="{CC8D3273-DF35-4A22-8B11-42A0C33AC019}" destId="{A64FAB7D-EFCD-40F6-A0A6-DED1C2253283}" srcOrd="27" destOrd="0" presId="urn:microsoft.com/office/officeart/2005/8/layout/bProcess4"/>
    <dgm:cxn modelId="{85E4519A-CF28-4F91-8D8C-AE54747FE2AE}" type="presParOf" srcId="{CC8D3273-DF35-4A22-8B11-42A0C33AC019}" destId="{19DA9A78-6F06-405B-B04B-7AC827BD6F41}" srcOrd="28" destOrd="0" presId="urn:microsoft.com/office/officeart/2005/8/layout/bProcess4"/>
    <dgm:cxn modelId="{A0501C2E-FAED-4C25-BECB-C036B0A815E6}" type="presParOf" srcId="{19DA9A78-6F06-405B-B04B-7AC827BD6F41}" destId="{008235BE-5F93-4117-91AB-499AC2CEE4A8}" srcOrd="0" destOrd="0" presId="urn:microsoft.com/office/officeart/2005/8/layout/bProcess4"/>
    <dgm:cxn modelId="{30C3777F-AA9D-4F2F-9F4C-0DBF7F218B7D}" type="presParOf" srcId="{19DA9A78-6F06-405B-B04B-7AC827BD6F41}" destId="{9409AD3C-D664-40F7-BA63-68139DAD7A40}" srcOrd="1" destOrd="0" presId="urn:microsoft.com/office/officeart/2005/8/layout/bProcess4"/>
    <dgm:cxn modelId="{475A9FBD-FA57-49D4-9B93-FB64D8B6D1CE}" type="presParOf" srcId="{CC8D3273-DF35-4A22-8B11-42A0C33AC019}" destId="{2821EAFC-0DD1-452E-B08D-14C1C9535BEC}" srcOrd="29" destOrd="0" presId="urn:microsoft.com/office/officeart/2005/8/layout/bProcess4"/>
    <dgm:cxn modelId="{C7E5DAA4-933E-4A1F-9D37-6300D4CDCD1F}" type="presParOf" srcId="{CC8D3273-DF35-4A22-8B11-42A0C33AC019}" destId="{5935FA5E-56DC-4868-9A26-D68245D3AF8D}" srcOrd="30" destOrd="0" presId="urn:microsoft.com/office/officeart/2005/8/layout/bProcess4"/>
    <dgm:cxn modelId="{E030A578-FB75-4661-A62B-75F2E4551709}" type="presParOf" srcId="{5935FA5E-56DC-4868-9A26-D68245D3AF8D}" destId="{34F6ACCD-B173-4B3E-BBF1-BDA7A9D98DE0}" srcOrd="0" destOrd="0" presId="urn:microsoft.com/office/officeart/2005/8/layout/bProcess4"/>
    <dgm:cxn modelId="{67575EF0-3A58-460F-9147-AB221502B530}" type="presParOf" srcId="{5935FA5E-56DC-4868-9A26-D68245D3AF8D}" destId="{3CBF9963-5EAE-49B2-8C19-C2C01998C825}" srcOrd="1" destOrd="0" presId="urn:microsoft.com/office/officeart/2005/8/layout/bProcess4"/>
    <dgm:cxn modelId="{06201ED2-F4F2-4941-9458-88407D0DF051}" type="presParOf" srcId="{CC8D3273-DF35-4A22-8B11-42A0C33AC019}" destId="{FBC5A612-B50A-41BA-81C6-5374E79CD86B}" srcOrd="31" destOrd="0" presId="urn:microsoft.com/office/officeart/2005/8/layout/bProcess4"/>
    <dgm:cxn modelId="{915BEC5C-87A9-436A-B27F-5F242F57EFD9}" type="presParOf" srcId="{CC8D3273-DF35-4A22-8B11-42A0C33AC019}" destId="{8EABB175-712C-4238-BB40-CB77EDC3DDB6}" srcOrd="32" destOrd="0" presId="urn:microsoft.com/office/officeart/2005/8/layout/bProcess4"/>
    <dgm:cxn modelId="{6F01D60D-44DB-4CD4-A4A3-3CB01EAE3D42}" type="presParOf" srcId="{8EABB175-712C-4238-BB40-CB77EDC3DDB6}" destId="{B01A768C-1CA9-40BD-B078-65333F853FD3}" srcOrd="0" destOrd="0" presId="urn:microsoft.com/office/officeart/2005/8/layout/bProcess4"/>
    <dgm:cxn modelId="{1E7A983E-0AA1-456F-BC31-3ABBA17146DB}" type="presParOf" srcId="{8EABB175-712C-4238-BB40-CB77EDC3DDB6}" destId="{FECE1C0E-E02E-4547-8C97-7416527C1433}" srcOrd="1" destOrd="0" presId="urn:microsoft.com/office/officeart/2005/8/layout/bProcess4"/>
    <dgm:cxn modelId="{FEF61FF9-ADCE-4EEA-A2D4-D33EAD1225D3}" type="presParOf" srcId="{CC8D3273-DF35-4A22-8B11-42A0C33AC019}" destId="{89102B8C-A27A-4305-A1E5-26453960754B}" srcOrd="33" destOrd="0" presId="urn:microsoft.com/office/officeart/2005/8/layout/bProcess4"/>
    <dgm:cxn modelId="{9AC9B808-56FE-4425-8295-A93BAFF7E13C}" type="presParOf" srcId="{CC8D3273-DF35-4A22-8B11-42A0C33AC019}" destId="{EF5B7623-CF1E-4344-8C21-162D7AE8C976}" srcOrd="34" destOrd="0" presId="urn:microsoft.com/office/officeart/2005/8/layout/bProcess4"/>
    <dgm:cxn modelId="{B4260299-1BE7-4C6D-9270-2739F1E2BD23}" type="presParOf" srcId="{EF5B7623-CF1E-4344-8C21-162D7AE8C976}" destId="{7B91CAC3-9417-4D9A-9C0D-294AFC9BEEF8}" srcOrd="0" destOrd="0" presId="urn:microsoft.com/office/officeart/2005/8/layout/bProcess4"/>
    <dgm:cxn modelId="{63599C09-BCCE-4B8C-9EF5-B06BEEEF7BFC}" type="presParOf" srcId="{EF5B7623-CF1E-4344-8C21-162D7AE8C976}" destId="{F921A76E-B1FF-4926-A0CC-646F57BD5D66}" srcOrd="1" destOrd="0" presId="urn:microsoft.com/office/officeart/2005/8/layout/bProcess4"/>
    <dgm:cxn modelId="{C72F6E73-09BE-4F17-97BB-549B578345EC}" type="presParOf" srcId="{CC8D3273-DF35-4A22-8B11-42A0C33AC019}" destId="{258DD64F-9A4E-4656-B8CB-EB0FFDC8A3BF}" srcOrd="35" destOrd="0" presId="urn:microsoft.com/office/officeart/2005/8/layout/bProcess4"/>
    <dgm:cxn modelId="{F71CD8B2-D809-47F2-B643-0204C93760B1}" type="presParOf" srcId="{CC8D3273-DF35-4A22-8B11-42A0C33AC019}" destId="{BC6173F7-142E-47EA-B55D-1744C74EF2C1}" srcOrd="36" destOrd="0" presId="urn:microsoft.com/office/officeart/2005/8/layout/bProcess4"/>
    <dgm:cxn modelId="{4C904DA6-B7D7-49FE-BF8C-533531F9EB28}" type="presParOf" srcId="{BC6173F7-142E-47EA-B55D-1744C74EF2C1}" destId="{3BB95CC8-3564-4350-B66A-D20A9FE1C3BA}" srcOrd="0" destOrd="0" presId="urn:microsoft.com/office/officeart/2005/8/layout/bProcess4"/>
    <dgm:cxn modelId="{BFC7A270-E20F-42E0-A5C6-9C658B39A53D}" type="presParOf" srcId="{BC6173F7-142E-47EA-B55D-1744C74EF2C1}" destId="{A41283CE-D4EB-4B48-854A-83FF6A5E5546}" srcOrd="1" destOrd="0" presId="urn:microsoft.com/office/officeart/2005/8/layout/bProcess4"/>
    <dgm:cxn modelId="{0DB02658-FC05-4124-83AD-841E38840838}" type="presParOf" srcId="{CC8D3273-DF35-4A22-8B11-42A0C33AC019}" destId="{FB03D05B-A044-46F6-805A-6836B029E025}" srcOrd="37" destOrd="0" presId="urn:microsoft.com/office/officeart/2005/8/layout/bProcess4"/>
    <dgm:cxn modelId="{4F5CC6B3-F17A-4C90-9B55-9C786F7E62D2}" type="presParOf" srcId="{CC8D3273-DF35-4A22-8B11-42A0C33AC019}" destId="{9E255E7B-D066-4979-BA62-0EB69836CC8D}" srcOrd="38" destOrd="0" presId="urn:microsoft.com/office/officeart/2005/8/layout/bProcess4"/>
    <dgm:cxn modelId="{4D12D563-DA2F-420E-BFD2-5BBFECB1418C}" type="presParOf" srcId="{9E255E7B-D066-4979-BA62-0EB69836CC8D}" destId="{A2326410-9900-4A97-81F8-8B7D89ABB201}" srcOrd="0" destOrd="0" presId="urn:microsoft.com/office/officeart/2005/8/layout/bProcess4"/>
    <dgm:cxn modelId="{7AC39AAD-852A-43A0-9154-61C8897BF62A}" type="presParOf" srcId="{9E255E7B-D066-4979-BA62-0EB69836CC8D}" destId="{CDD9783E-D6F4-4C0E-B010-1B054CA4403B}" srcOrd="1" destOrd="0" presId="urn:microsoft.com/office/officeart/2005/8/layout/bProcess4"/>
    <dgm:cxn modelId="{69EDF964-9765-4EEB-AF44-01CDD3678DC1}" type="presParOf" srcId="{CC8D3273-DF35-4A22-8B11-42A0C33AC019}" destId="{AC1441D3-5121-49EA-8A18-8FE588F762AE}" srcOrd="39" destOrd="0" presId="urn:microsoft.com/office/officeart/2005/8/layout/bProcess4"/>
    <dgm:cxn modelId="{EC793E86-B6BB-4B09-A5F3-7D5F6579646D}" type="presParOf" srcId="{CC8D3273-DF35-4A22-8B11-42A0C33AC019}" destId="{5359BC26-059E-49C2-B260-1FAB195B90DF}" srcOrd="40" destOrd="0" presId="urn:microsoft.com/office/officeart/2005/8/layout/bProcess4"/>
    <dgm:cxn modelId="{4362F363-0A92-44D3-B760-7C19E8CE6AAC}" type="presParOf" srcId="{5359BC26-059E-49C2-B260-1FAB195B90DF}" destId="{E4D1AB1C-4287-4BC4-8C15-96C969587A60}" srcOrd="0" destOrd="0" presId="urn:microsoft.com/office/officeart/2005/8/layout/bProcess4"/>
    <dgm:cxn modelId="{8173588F-3696-43CE-B4E9-249E94EF2100}" type="presParOf" srcId="{5359BC26-059E-49C2-B260-1FAB195B90DF}" destId="{7ACFC90C-5D01-4489-B32A-C213E4438234}" srcOrd="1" destOrd="0" presId="urn:microsoft.com/office/officeart/2005/8/layout/bProcess4"/>
    <dgm:cxn modelId="{B27FD7F4-BB9E-43A0-B96E-6682892E90D6}" type="presParOf" srcId="{CC8D3273-DF35-4A22-8B11-42A0C33AC019}" destId="{A1D66C77-C00B-4A7E-B191-FBA475E87333}" srcOrd="41" destOrd="0" presId="urn:microsoft.com/office/officeart/2005/8/layout/bProcess4"/>
    <dgm:cxn modelId="{2D27F989-A3CE-4446-B8AF-2801578559B5}" type="presParOf" srcId="{CC8D3273-DF35-4A22-8B11-42A0C33AC019}" destId="{EDCAEC01-8880-46F8-94E1-6CFD72572470}" srcOrd="42" destOrd="0" presId="urn:microsoft.com/office/officeart/2005/8/layout/bProcess4"/>
    <dgm:cxn modelId="{55118D2B-8A8A-41E1-9A6D-A202862C3038}" type="presParOf" srcId="{EDCAEC01-8880-46F8-94E1-6CFD72572470}" destId="{801B03B2-4E6F-4B16-8259-61640D54398B}" srcOrd="0" destOrd="0" presId="urn:microsoft.com/office/officeart/2005/8/layout/bProcess4"/>
    <dgm:cxn modelId="{2C81115C-48DD-4E71-BE8D-D04CC145B741}" type="presParOf" srcId="{EDCAEC01-8880-46F8-94E1-6CFD72572470}" destId="{F17A1936-628D-4728-B448-DD1C3EC5482F}" srcOrd="1" destOrd="0" presId="urn:microsoft.com/office/officeart/2005/8/layout/bProcess4"/>
    <dgm:cxn modelId="{E3B24FB9-DCC6-4FE1-8A56-FD8470D66B70}" type="presParOf" srcId="{CC8D3273-DF35-4A22-8B11-42A0C33AC019}" destId="{FC6A327E-EAAF-4A36-9E41-79F05E42CCF1}" srcOrd="43" destOrd="0" presId="urn:microsoft.com/office/officeart/2005/8/layout/bProcess4"/>
    <dgm:cxn modelId="{DF37238B-7E9E-46AF-AF9F-139692EAF0E9}" type="presParOf" srcId="{CC8D3273-DF35-4A22-8B11-42A0C33AC019}" destId="{B0C6DF70-15C9-4C5C-9626-B69A72CC5F67}" srcOrd="44" destOrd="0" presId="urn:microsoft.com/office/officeart/2005/8/layout/bProcess4"/>
    <dgm:cxn modelId="{3A7E8FDC-2896-468E-94BB-A2C201C4AEF1}" type="presParOf" srcId="{B0C6DF70-15C9-4C5C-9626-B69A72CC5F67}" destId="{E4289E6B-9546-4505-9BB8-B6F4A388EB20}" srcOrd="0" destOrd="0" presId="urn:microsoft.com/office/officeart/2005/8/layout/bProcess4"/>
    <dgm:cxn modelId="{56B2554F-61BF-4FBE-A07E-6C1024469660}" type="presParOf" srcId="{B0C6DF70-15C9-4C5C-9626-B69A72CC5F67}" destId="{27239B37-047F-4F79-AF35-4DBBA3E8A94A}" srcOrd="1" destOrd="0" presId="urn:microsoft.com/office/officeart/2005/8/layout/bProcess4"/>
    <dgm:cxn modelId="{5E72EECF-D3AC-42CF-88E3-B400ED90DAE5}" type="presParOf" srcId="{CC8D3273-DF35-4A22-8B11-42A0C33AC019}" destId="{506CEE8B-8180-4C5C-9405-726587647B84}" srcOrd="45" destOrd="0" presId="urn:microsoft.com/office/officeart/2005/8/layout/bProcess4"/>
    <dgm:cxn modelId="{E1A2882F-61D0-4D47-A6AD-E1CB546DB69D}" type="presParOf" srcId="{CC8D3273-DF35-4A22-8B11-42A0C33AC019}" destId="{4A380CE2-F548-4F34-AA80-E60AFFDE3C71}" srcOrd="46" destOrd="0" presId="urn:microsoft.com/office/officeart/2005/8/layout/bProcess4"/>
    <dgm:cxn modelId="{BB4489F8-5527-4342-A848-712ED6E1E6C5}" type="presParOf" srcId="{4A380CE2-F548-4F34-AA80-E60AFFDE3C71}" destId="{40F4481C-6550-4CC5-AED8-11CA07D16271}" srcOrd="0" destOrd="0" presId="urn:microsoft.com/office/officeart/2005/8/layout/bProcess4"/>
    <dgm:cxn modelId="{47339B81-6052-4321-95C0-6AD3701E30AB}" type="presParOf" srcId="{4A380CE2-F548-4F34-AA80-E60AFFDE3C71}" destId="{78CCAD8E-B216-4C52-B394-9AC8234B60BD}" srcOrd="1" destOrd="0" presId="urn:microsoft.com/office/officeart/2005/8/layout/bProcess4"/>
    <dgm:cxn modelId="{03E6C44A-02C1-4521-B396-AAA74F03479A}" type="presParOf" srcId="{CC8D3273-DF35-4A22-8B11-42A0C33AC019}" destId="{64412A15-E321-41E5-AEA5-CDC1027D5620}" srcOrd="47" destOrd="0" presId="urn:microsoft.com/office/officeart/2005/8/layout/bProcess4"/>
    <dgm:cxn modelId="{B96AF48B-5B76-4B5F-9724-10E0EB6DCC27}" type="presParOf" srcId="{CC8D3273-DF35-4A22-8B11-42A0C33AC019}" destId="{CD032BE7-E7B2-4732-BEC3-8E9DBDE75D45}" srcOrd="48" destOrd="0" presId="urn:microsoft.com/office/officeart/2005/8/layout/bProcess4"/>
    <dgm:cxn modelId="{D2B1809C-AB20-49D3-ACD5-1E7A3AE5BE04}" type="presParOf" srcId="{CD032BE7-E7B2-4732-BEC3-8E9DBDE75D45}" destId="{CC252BC0-ADBD-4AB0-91D3-B95EC35210BD}" srcOrd="0" destOrd="0" presId="urn:microsoft.com/office/officeart/2005/8/layout/bProcess4"/>
    <dgm:cxn modelId="{753CE2EB-E8C3-4E06-82D8-6E1DF7E15E0D}" type="presParOf" srcId="{CD032BE7-E7B2-4732-BEC3-8E9DBDE75D45}" destId="{595A8E20-CCA9-447C-A5A5-E1FD086A5642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CEA3D4-8901-4924-BD8F-8AD530B069B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BE0D4E9-7269-486A-AD8E-646B8BDF17A0}">
      <dgm:prSet/>
      <dgm:spPr/>
      <dgm:t>
        <a:bodyPr/>
        <a:lstStyle/>
        <a:p>
          <a:r>
            <a:rPr lang="en-US" b="1"/>
            <a:t>Conclusion</a:t>
          </a:r>
          <a:endParaRPr lang="en-US"/>
        </a:p>
      </dgm:t>
    </dgm:pt>
    <dgm:pt modelId="{FB1F0D88-0570-477F-BFE3-E14E2F87DC94}" type="parTrans" cxnId="{8EBB78F0-A092-4EE6-BE1C-31D210CF7C65}">
      <dgm:prSet/>
      <dgm:spPr/>
      <dgm:t>
        <a:bodyPr/>
        <a:lstStyle/>
        <a:p>
          <a:endParaRPr lang="en-US"/>
        </a:p>
      </dgm:t>
    </dgm:pt>
    <dgm:pt modelId="{64C516EE-DA44-4BD2-8612-B2A01F8387DF}" type="sibTrans" cxnId="{8EBB78F0-A092-4EE6-BE1C-31D210CF7C65}">
      <dgm:prSet/>
      <dgm:spPr/>
      <dgm:t>
        <a:bodyPr/>
        <a:lstStyle/>
        <a:p>
          <a:endParaRPr lang="en-US"/>
        </a:p>
      </dgm:t>
    </dgm:pt>
    <dgm:pt modelId="{4A5062CC-EC6B-4714-B0F1-34A6742B4D58}">
      <dgm:prSet/>
      <dgm:spPr/>
      <dgm:t>
        <a:bodyPr/>
        <a:lstStyle/>
        <a:p>
          <a:r>
            <a:rPr lang="en-US"/>
            <a:t>COPD is a progressive disease.</a:t>
          </a:r>
        </a:p>
      </dgm:t>
    </dgm:pt>
    <dgm:pt modelId="{29996F5E-119A-47A8-B600-8FA74F17C24B}" type="parTrans" cxnId="{1107250B-0278-478E-8D57-AA0D0E3B6F81}">
      <dgm:prSet/>
      <dgm:spPr/>
      <dgm:t>
        <a:bodyPr/>
        <a:lstStyle/>
        <a:p>
          <a:endParaRPr lang="en-US"/>
        </a:p>
      </dgm:t>
    </dgm:pt>
    <dgm:pt modelId="{26B360FD-EC52-43D7-A6F4-8663DE1EC0BA}" type="sibTrans" cxnId="{1107250B-0278-478E-8D57-AA0D0E3B6F81}">
      <dgm:prSet/>
      <dgm:spPr/>
      <dgm:t>
        <a:bodyPr/>
        <a:lstStyle/>
        <a:p>
          <a:endParaRPr lang="en-US"/>
        </a:p>
      </dgm:t>
    </dgm:pt>
    <dgm:pt modelId="{F44061B0-324D-40A0-A0DC-AB4E60CB6A29}">
      <dgm:prSet/>
      <dgm:spPr/>
      <dgm:t>
        <a:bodyPr/>
        <a:lstStyle/>
        <a:p>
          <a:r>
            <a:rPr lang="en-US"/>
            <a:t>Early intervention improves outcomes.</a:t>
          </a:r>
        </a:p>
      </dgm:t>
    </dgm:pt>
    <dgm:pt modelId="{E2E27E08-8D95-4FB3-83AB-D5D33EF28FE2}" type="parTrans" cxnId="{89547D5D-DF32-473E-96B2-859EFDBC55AE}">
      <dgm:prSet/>
      <dgm:spPr/>
      <dgm:t>
        <a:bodyPr/>
        <a:lstStyle/>
        <a:p>
          <a:endParaRPr lang="en-US"/>
        </a:p>
      </dgm:t>
    </dgm:pt>
    <dgm:pt modelId="{EA7A55A2-6E90-410C-940C-E4699DA3A2B0}" type="sibTrans" cxnId="{89547D5D-DF32-473E-96B2-859EFDBC55AE}">
      <dgm:prSet/>
      <dgm:spPr/>
      <dgm:t>
        <a:bodyPr/>
        <a:lstStyle/>
        <a:p>
          <a:endParaRPr lang="en-US"/>
        </a:p>
      </dgm:t>
    </dgm:pt>
    <dgm:pt modelId="{F9211895-4D0B-453F-ACC2-F9CEC6B631A2}">
      <dgm:prSet/>
      <dgm:spPr/>
      <dgm:t>
        <a:bodyPr/>
        <a:lstStyle/>
        <a:p>
          <a:r>
            <a:rPr lang="en-US"/>
            <a:t>Holistic care improves quality of life.</a:t>
          </a:r>
        </a:p>
      </dgm:t>
    </dgm:pt>
    <dgm:pt modelId="{52E10F7A-06A2-4625-9C3C-AEFD49922237}" type="parTrans" cxnId="{84808D52-3BFF-4C99-BC25-3EF5B6FB7D36}">
      <dgm:prSet/>
      <dgm:spPr/>
      <dgm:t>
        <a:bodyPr/>
        <a:lstStyle/>
        <a:p>
          <a:endParaRPr lang="en-US"/>
        </a:p>
      </dgm:t>
    </dgm:pt>
    <dgm:pt modelId="{7FE76EB7-1059-4684-A8FD-DA2FB6C91882}" type="sibTrans" cxnId="{84808D52-3BFF-4C99-BC25-3EF5B6FB7D36}">
      <dgm:prSet/>
      <dgm:spPr/>
      <dgm:t>
        <a:bodyPr/>
        <a:lstStyle/>
        <a:p>
          <a:endParaRPr lang="en-US"/>
        </a:p>
      </dgm:t>
    </dgm:pt>
    <dgm:pt modelId="{33FEBD13-4874-48C6-91F0-205174F7AA4C}">
      <dgm:prSet/>
      <dgm:spPr/>
      <dgm:t>
        <a:bodyPr/>
        <a:lstStyle/>
        <a:p>
          <a:r>
            <a:rPr lang="en-US"/>
            <a:t>NHS and NICE guidelines support evidence-based management.</a:t>
          </a:r>
        </a:p>
      </dgm:t>
    </dgm:pt>
    <dgm:pt modelId="{3D991494-1771-482E-8140-CDC69D62CA88}" type="parTrans" cxnId="{DCF85EC7-ACF3-4E74-8595-05EFA0B65895}">
      <dgm:prSet/>
      <dgm:spPr/>
      <dgm:t>
        <a:bodyPr/>
        <a:lstStyle/>
        <a:p>
          <a:endParaRPr lang="en-US"/>
        </a:p>
      </dgm:t>
    </dgm:pt>
    <dgm:pt modelId="{6446E2A5-A1EB-474B-B1C2-73411125111D}" type="sibTrans" cxnId="{DCF85EC7-ACF3-4E74-8595-05EFA0B65895}">
      <dgm:prSet/>
      <dgm:spPr/>
      <dgm:t>
        <a:bodyPr/>
        <a:lstStyle/>
        <a:p>
          <a:endParaRPr lang="en-US"/>
        </a:p>
      </dgm:t>
    </dgm:pt>
    <dgm:pt modelId="{6423EAD4-E4B7-4BDE-B3D3-B2EAF86BFF5B}" type="pres">
      <dgm:prSet presAssocID="{74CEA3D4-8901-4924-BD8F-8AD530B069B7}" presName="linear" presStyleCnt="0">
        <dgm:presLayoutVars>
          <dgm:animLvl val="lvl"/>
          <dgm:resizeHandles val="exact"/>
        </dgm:presLayoutVars>
      </dgm:prSet>
      <dgm:spPr/>
    </dgm:pt>
    <dgm:pt modelId="{480716B8-B43C-46FB-A5AB-E5B6BA239BE4}" type="pres">
      <dgm:prSet presAssocID="{1BE0D4E9-7269-486A-AD8E-646B8BDF17A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E18A414-AC3B-407E-BB8C-9A47B906A5EF}" type="pres">
      <dgm:prSet presAssocID="{64C516EE-DA44-4BD2-8612-B2A01F8387DF}" presName="spacer" presStyleCnt="0"/>
      <dgm:spPr/>
    </dgm:pt>
    <dgm:pt modelId="{A68F7E4A-8408-4119-BD87-0BE51C06BAA8}" type="pres">
      <dgm:prSet presAssocID="{4A5062CC-EC6B-4714-B0F1-34A6742B4D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1BF1687-41C2-4150-9014-641133099AD0}" type="pres">
      <dgm:prSet presAssocID="{26B360FD-EC52-43D7-A6F4-8663DE1EC0BA}" presName="spacer" presStyleCnt="0"/>
      <dgm:spPr/>
    </dgm:pt>
    <dgm:pt modelId="{6DF6FF13-C421-4A2A-AAB1-3EDCCC2795B7}" type="pres">
      <dgm:prSet presAssocID="{F44061B0-324D-40A0-A0DC-AB4E60CB6A2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8DAB6E1-0E16-4497-A3B1-20C696C502CB}" type="pres">
      <dgm:prSet presAssocID="{EA7A55A2-6E90-410C-940C-E4699DA3A2B0}" presName="spacer" presStyleCnt="0"/>
      <dgm:spPr/>
    </dgm:pt>
    <dgm:pt modelId="{87D805B0-5219-417D-87C4-AC7DA95AF681}" type="pres">
      <dgm:prSet presAssocID="{F9211895-4D0B-453F-ACC2-F9CEC6B631A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E89F6DF-C60E-4612-8E18-8B58D5357DE6}" type="pres">
      <dgm:prSet presAssocID="{7FE76EB7-1059-4684-A8FD-DA2FB6C91882}" presName="spacer" presStyleCnt="0"/>
      <dgm:spPr/>
    </dgm:pt>
    <dgm:pt modelId="{029E318E-BBC7-4AA5-9A38-C8BEC12FF79B}" type="pres">
      <dgm:prSet presAssocID="{33FEBD13-4874-48C6-91F0-205174F7AA4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107250B-0278-478E-8D57-AA0D0E3B6F81}" srcId="{74CEA3D4-8901-4924-BD8F-8AD530B069B7}" destId="{4A5062CC-EC6B-4714-B0F1-34A6742B4D58}" srcOrd="1" destOrd="0" parTransId="{29996F5E-119A-47A8-B600-8FA74F17C24B}" sibTransId="{26B360FD-EC52-43D7-A6F4-8663DE1EC0BA}"/>
    <dgm:cxn modelId="{9CCBB421-2C1B-492D-A2B4-87273D574320}" type="presOf" srcId="{74CEA3D4-8901-4924-BD8F-8AD530B069B7}" destId="{6423EAD4-E4B7-4BDE-B3D3-B2EAF86BFF5B}" srcOrd="0" destOrd="0" presId="urn:microsoft.com/office/officeart/2005/8/layout/vList2"/>
    <dgm:cxn modelId="{05154E3B-F92C-4E68-AEAE-CFF9479BB801}" type="presOf" srcId="{1BE0D4E9-7269-486A-AD8E-646B8BDF17A0}" destId="{480716B8-B43C-46FB-A5AB-E5B6BA239BE4}" srcOrd="0" destOrd="0" presId="urn:microsoft.com/office/officeart/2005/8/layout/vList2"/>
    <dgm:cxn modelId="{89547D5D-DF32-473E-96B2-859EFDBC55AE}" srcId="{74CEA3D4-8901-4924-BD8F-8AD530B069B7}" destId="{F44061B0-324D-40A0-A0DC-AB4E60CB6A29}" srcOrd="2" destOrd="0" parTransId="{E2E27E08-8D95-4FB3-83AB-D5D33EF28FE2}" sibTransId="{EA7A55A2-6E90-410C-940C-E4699DA3A2B0}"/>
    <dgm:cxn modelId="{84808D52-3BFF-4C99-BC25-3EF5B6FB7D36}" srcId="{74CEA3D4-8901-4924-BD8F-8AD530B069B7}" destId="{F9211895-4D0B-453F-ACC2-F9CEC6B631A2}" srcOrd="3" destOrd="0" parTransId="{52E10F7A-06A2-4625-9C3C-AEFD49922237}" sibTransId="{7FE76EB7-1059-4684-A8FD-DA2FB6C91882}"/>
    <dgm:cxn modelId="{DD8C61BA-1443-468F-804F-D68AC72A16CF}" type="presOf" srcId="{F9211895-4D0B-453F-ACC2-F9CEC6B631A2}" destId="{87D805B0-5219-417D-87C4-AC7DA95AF681}" srcOrd="0" destOrd="0" presId="urn:microsoft.com/office/officeart/2005/8/layout/vList2"/>
    <dgm:cxn modelId="{DCF85EC7-ACF3-4E74-8595-05EFA0B65895}" srcId="{74CEA3D4-8901-4924-BD8F-8AD530B069B7}" destId="{33FEBD13-4874-48C6-91F0-205174F7AA4C}" srcOrd="4" destOrd="0" parTransId="{3D991494-1771-482E-8140-CDC69D62CA88}" sibTransId="{6446E2A5-A1EB-474B-B1C2-73411125111D}"/>
    <dgm:cxn modelId="{62A4CBE3-A774-4478-968D-3AC905144235}" type="presOf" srcId="{33FEBD13-4874-48C6-91F0-205174F7AA4C}" destId="{029E318E-BBC7-4AA5-9A38-C8BEC12FF79B}" srcOrd="0" destOrd="0" presId="urn:microsoft.com/office/officeart/2005/8/layout/vList2"/>
    <dgm:cxn modelId="{B880A8EB-09FA-4759-8063-D610F16DD560}" type="presOf" srcId="{4A5062CC-EC6B-4714-B0F1-34A6742B4D58}" destId="{A68F7E4A-8408-4119-BD87-0BE51C06BAA8}" srcOrd="0" destOrd="0" presId="urn:microsoft.com/office/officeart/2005/8/layout/vList2"/>
    <dgm:cxn modelId="{8EBB78F0-A092-4EE6-BE1C-31D210CF7C65}" srcId="{74CEA3D4-8901-4924-BD8F-8AD530B069B7}" destId="{1BE0D4E9-7269-486A-AD8E-646B8BDF17A0}" srcOrd="0" destOrd="0" parTransId="{FB1F0D88-0570-477F-BFE3-E14E2F87DC94}" sibTransId="{64C516EE-DA44-4BD2-8612-B2A01F8387DF}"/>
    <dgm:cxn modelId="{13AE8CFE-7EC0-4812-9CEC-C1AF353E9F9D}" type="presOf" srcId="{F44061B0-324D-40A0-A0DC-AB4E60CB6A29}" destId="{6DF6FF13-C421-4A2A-AAB1-3EDCCC2795B7}" srcOrd="0" destOrd="0" presId="urn:microsoft.com/office/officeart/2005/8/layout/vList2"/>
    <dgm:cxn modelId="{DD0E8154-910B-4CC6-8CDD-5C8A854F2978}" type="presParOf" srcId="{6423EAD4-E4B7-4BDE-B3D3-B2EAF86BFF5B}" destId="{480716B8-B43C-46FB-A5AB-E5B6BA239BE4}" srcOrd="0" destOrd="0" presId="urn:microsoft.com/office/officeart/2005/8/layout/vList2"/>
    <dgm:cxn modelId="{3F6F67B8-8255-4460-A003-A3735487F454}" type="presParOf" srcId="{6423EAD4-E4B7-4BDE-B3D3-B2EAF86BFF5B}" destId="{3E18A414-AC3B-407E-BB8C-9A47B906A5EF}" srcOrd="1" destOrd="0" presId="urn:microsoft.com/office/officeart/2005/8/layout/vList2"/>
    <dgm:cxn modelId="{A6607779-FD2E-4C7F-8145-728BDCFEC3F1}" type="presParOf" srcId="{6423EAD4-E4B7-4BDE-B3D3-B2EAF86BFF5B}" destId="{A68F7E4A-8408-4119-BD87-0BE51C06BAA8}" srcOrd="2" destOrd="0" presId="urn:microsoft.com/office/officeart/2005/8/layout/vList2"/>
    <dgm:cxn modelId="{A0CD5CC7-AD4B-4AD8-B9F0-706DDD336169}" type="presParOf" srcId="{6423EAD4-E4B7-4BDE-B3D3-B2EAF86BFF5B}" destId="{E1BF1687-41C2-4150-9014-641133099AD0}" srcOrd="3" destOrd="0" presId="urn:microsoft.com/office/officeart/2005/8/layout/vList2"/>
    <dgm:cxn modelId="{73DF59A7-BCD0-4D3F-8E8D-473B0CCD4B2A}" type="presParOf" srcId="{6423EAD4-E4B7-4BDE-B3D3-B2EAF86BFF5B}" destId="{6DF6FF13-C421-4A2A-AAB1-3EDCCC2795B7}" srcOrd="4" destOrd="0" presId="urn:microsoft.com/office/officeart/2005/8/layout/vList2"/>
    <dgm:cxn modelId="{BC9FE140-31AE-4EB6-A866-8C869D0B2ABC}" type="presParOf" srcId="{6423EAD4-E4B7-4BDE-B3D3-B2EAF86BFF5B}" destId="{38DAB6E1-0E16-4497-A3B1-20C696C502CB}" srcOrd="5" destOrd="0" presId="urn:microsoft.com/office/officeart/2005/8/layout/vList2"/>
    <dgm:cxn modelId="{2ACDFB60-14B1-4306-AC97-351F391BB6F4}" type="presParOf" srcId="{6423EAD4-E4B7-4BDE-B3D3-B2EAF86BFF5B}" destId="{87D805B0-5219-417D-87C4-AC7DA95AF681}" srcOrd="6" destOrd="0" presId="urn:microsoft.com/office/officeart/2005/8/layout/vList2"/>
    <dgm:cxn modelId="{541C26F4-79A7-41A1-A6E7-FA703B2873B3}" type="presParOf" srcId="{6423EAD4-E4B7-4BDE-B3D3-B2EAF86BFF5B}" destId="{EE89F6DF-C60E-4612-8E18-8B58D5357DE6}" srcOrd="7" destOrd="0" presId="urn:microsoft.com/office/officeart/2005/8/layout/vList2"/>
    <dgm:cxn modelId="{B1CA1150-F3A2-4327-A1E2-84EFCC03FBB9}" type="presParOf" srcId="{6423EAD4-E4B7-4BDE-B3D3-B2EAF86BFF5B}" destId="{029E318E-BBC7-4AA5-9A38-C8BEC12FF79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CF399C-378E-4572-8997-7D8B3A40336A}">
      <dsp:nvSpPr>
        <dsp:cNvPr id="0" name=""/>
        <dsp:cNvSpPr/>
      </dsp:nvSpPr>
      <dsp:spPr>
        <a:xfrm>
          <a:off x="0" y="928894"/>
          <a:ext cx="6666833" cy="4668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Learning Objectives</a:t>
          </a:r>
          <a:endParaRPr lang="en-US" sz="1900" kern="1200"/>
        </a:p>
      </dsp:txBody>
      <dsp:txXfrm>
        <a:off x="22789" y="951683"/>
        <a:ext cx="6621255" cy="421252"/>
      </dsp:txXfrm>
    </dsp:sp>
    <dsp:sp modelId="{75A29857-F6B7-4B27-818E-FF18A7B0726E}">
      <dsp:nvSpPr>
        <dsp:cNvPr id="0" name=""/>
        <dsp:cNvSpPr/>
      </dsp:nvSpPr>
      <dsp:spPr>
        <a:xfrm>
          <a:off x="0" y="1450444"/>
          <a:ext cx="6666833" cy="466830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Explain the anatomy and physiology of the respiratory system.</a:t>
          </a:r>
        </a:p>
      </dsp:txBody>
      <dsp:txXfrm>
        <a:off x="22789" y="1473233"/>
        <a:ext cx="6621255" cy="421252"/>
      </dsp:txXfrm>
    </dsp:sp>
    <dsp:sp modelId="{8A0F15DE-94E3-401C-8AE6-468BB345C465}">
      <dsp:nvSpPr>
        <dsp:cNvPr id="0" name=""/>
        <dsp:cNvSpPr/>
      </dsp:nvSpPr>
      <dsp:spPr>
        <a:xfrm>
          <a:off x="0" y="1971995"/>
          <a:ext cx="6666833" cy="46683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Describe how COPD affects respiratory function.</a:t>
          </a:r>
        </a:p>
      </dsp:txBody>
      <dsp:txXfrm>
        <a:off x="22789" y="1994784"/>
        <a:ext cx="6621255" cy="421252"/>
      </dsp:txXfrm>
    </dsp:sp>
    <dsp:sp modelId="{4BB5DD6E-4E1F-49CC-9F5E-D5CD9119812B}">
      <dsp:nvSpPr>
        <dsp:cNvPr id="0" name=""/>
        <dsp:cNvSpPr/>
      </dsp:nvSpPr>
      <dsp:spPr>
        <a:xfrm>
          <a:off x="0" y="2493545"/>
          <a:ext cx="6666833" cy="46683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Introduce a fictional patient.</a:t>
          </a:r>
        </a:p>
      </dsp:txBody>
      <dsp:txXfrm>
        <a:off x="22789" y="2516334"/>
        <a:ext cx="6621255" cy="421252"/>
      </dsp:txXfrm>
    </dsp:sp>
    <dsp:sp modelId="{4CF0DC4A-BE7E-4145-8C0D-390ED5666A44}">
      <dsp:nvSpPr>
        <dsp:cNvPr id="0" name=""/>
        <dsp:cNvSpPr/>
      </dsp:nvSpPr>
      <dsp:spPr>
        <a:xfrm>
          <a:off x="0" y="3015095"/>
          <a:ext cx="6666833" cy="46683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Identify risk factors.</a:t>
          </a:r>
        </a:p>
      </dsp:txBody>
      <dsp:txXfrm>
        <a:off x="22789" y="3037884"/>
        <a:ext cx="6621255" cy="421252"/>
      </dsp:txXfrm>
    </dsp:sp>
    <dsp:sp modelId="{9887C30F-2164-4C2C-B7EB-34C7BA9FA694}">
      <dsp:nvSpPr>
        <dsp:cNvPr id="0" name=""/>
        <dsp:cNvSpPr/>
      </dsp:nvSpPr>
      <dsp:spPr>
        <a:xfrm>
          <a:off x="0" y="3536645"/>
          <a:ext cx="6666833" cy="466830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 an evidence-based care plan.</a:t>
          </a:r>
        </a:p>
      </dsp:txBody>
      <dsp:txXfrm>
        <a:off x="22789" y="3559434"/>
        <a:ext cx="6621255" cy="421252"/>
      </dsp:txXfrm>
    </dsp:sp>
    <dsp:sp modelId="{BC85D894-3A35-44FF-8745-FCF615A1818B}">
      <dsp:nvSpPr>
        <dsp:cNvPr id="0" name=""/>
        <dsp:cNvSpPr/>
      </dsp:nvSpPr>
      <dsp:spPr>
        <a:xfrm>
          <a:off x="0" y="4058195"/>
          <a:ext cx="6666833" cy="46683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Discuss communication and ethical considerations.</a:t>
          </a:r>
        </a:p>
      </dsp:txBody>
      <dsp:txXfrm>
        <a:off x="22789" y="4080984"/>
        <a:ext cx="6621255" cy="421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E2D7D-5071-42C2-8277-4AB4F2B02DFE}">
      <dsp:nvSpPr>
        <dsp:cNvPr id="0" name=""/>
        <dsp:cNvSpPr/>
      </dsp:nvSpPr>
      <dsp:spPr>
        <a:xfrm>
          <a:off x="0" y="85448"/>
          <a:ext cx="6666833" cy="5159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What is COPD?</a:t>
          </a:r>
          <a:endParaRPr lang="en-US" sz="2100" kern="1200"/>
        </a:p>
      </dsp:txBody>
      <dsp:txXfrm>
        <a:off x="25188" y="110636"/>
        <a:ext cx="6616457" cy="465594"/>
      </dsp:txXfrm>
    </dsp:sp>
    <dsp:sp modelId="{06A7CD1F-F23C-427A-A284-FD4201176361}">
      <dsp:nvSpPr>
        <dsp:cNvPr id="0" name=""/>
        <dsp:cNvSpPr/>
      </dsp:nvSpPr>
      <dsp:spPr>
        <a:xfrm>
          <a:off x="0" y="661898"/>
          <a:ext cx="6666833" cy="515970"/>
        </a:xfrm>
        <a:prstGeom prst="round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Progressive chronic respiratory disease</a:t>
          </a:r>
        </a:p>
      </dsp:txBody>
      <dsp:txXfrm>
        <a:off x="25188" y="687086"/>
        <a:ext cx="6616457" cy="465594"/>
      </dsp:txXfrm>
    </dsp:sp>
    <dsp:sp modelId="{D91CAB83-EF23-418C-BDFC-6EBC4EF5B53C}">
      <dsp:nvSpPr>
        <dsp:cNvPr id="0" name=""/>
        <dsp:cNvSpPr/>
      </dsp:nvSpPr>
      <dsp:spPr>
        <a:xfrm>
          <a:off x="0" y="1238348"/>
          <a:ext cx="6666833" cy="515970"/>
        </a:xfrm>
        <a:prstGeom prst="round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Causes airflow obstruction</a:t>
          </a:r>
        </a:p>
      </dsp:txBody>
      <dsp:txXfrm>
        <a:off x="25188" y="1263536"/>
        <a:ext cx="6616457" cy="465594"/>
      </dsp:txXfrm>
    </dsp:sp>
    <dsp:sp modelId="{7933CAE4-9304-4D4B-9EEA-097F795720C8}">
      <dsp:nvSpPr>
        <dsp:cNvPr id="0" name=""/>
        <dsp:cNvSpPr/>
      </dsp:nvSpPr>
      <dsp:spPr>
        <a:xfrm>
          <a:off x="0" y="1814798"/>
          <a:ext cx="6666833" cy="515970"/>
        </a:xfrm>
        <a:prstGeom prst="round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Includes:</a:t>
          </a:r>
        </a:p>
      </dsp:txBody>
      <dsp:txXfrm>
        <a:off x="25188" y="1839986"/>
        <a:ext cx="6616457" cy="465594"/>
      </dsp:txXfrm>
    </dsp:sp>
    <dsp:sp modelId="{DDD3C46D-B6AE-4921-B5EF-9855E82AB0CA}">
      <dsp:nvSpPr>
        <dsp:cNvPr id="0" name=""/>
        <dsp:cNvSpPr/>
      </dsp:nvSpPr>
      <dsp:spPr>
        <a:xfrm>
          <a:off x="0" y="2330768"/>
          <a:ext cx="6666833" cy="55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Chronic bronchitis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Emphysema</a:t>
          </a:r>
        </a:p>
      </dsp:txBody>
      <dsp:txXfrm>
        <a:off x="0" y="2330768"/>
        <a:ext cx="6666833" cy="554242"/>
      </dsp:txXfrm>
    </dsp:sp>
    <dsp:sp modelId="{47D9DC27-C5DB-4C9E-9262-77B874A0641C}">
      <dsp:nvSpPr>
        <dsp:cNvPr id="0" name=""/>
        <dsp:cNvSpPr/>
      </dsp:nvSpPr>
      <dsp:spPr>
        <a:xfrm>
          <a:off x="0" y="2885011"/>
          <a:ext cx="6666833" cy="515970"/>
        </a:xfrm>
        <a:prstGeom prst="round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Cannot be cured</a:t>
          </a:r>
        </a:p>
      </dsp:txBody>
      <dsp:txXfrm>
        <a:off x="25188" y="2910199"/>
        <a:ext cx="6616457" cy="465594"/>
      </dsp:txXfrm>
    </dsp:sp>
    <dsp:sp modelId="{6BE85878-E46E-4DE1-8C36-A819087C48D9}">
      <dsp:nvSpPr>
        <dsp:cNvPr id="0" name=""/>
        <dsp:cNvSpPr/>
      </dsp:nvSpPr>
      <dsp:spPr>
        <a:xfrm>
          <a:off x="0" y="3461461"/>
          <a:ext cx="6666833" cy="51597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Symptoms:</a:t>
          </a:r>
        </a:p>
      </dsp:txBody>
      <dsp:txXfrm>
        <a:off x="25188" y="3486649"/>
        <a:ext cx="6616457" cy="465594"/>
      </dsp:txXfrm>
    </dsp:sp>
    <dsp:sp modelId="{2F376DCF-C71D-4DA9-961D-CB4F1CEEF9B9}">
      <dsp:nvSpPr>
        <dsp:cNvPr id="0" name=""/>
        <dsp:cNvSpPr/>
      </dsp:nvSpPr>
      <dsp:spPr>
        <a:xfrm>
          <a:off x="0" y="3977431"/>
          <a:ext cx="6666833" cy="1391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Breathlessness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Chronic cough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Sputum production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Wheezing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(NICE, 2023)</a:t>
          </a:r>
        </a:p>
      </dsp:txBody>
      <dsp:txXfrm>
        <a:off x="0" y="3977431"/>
        <a:ext cx="6666833" cy="13910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110EC-BA47-41B9-A0D0-26301C4C5E01}">
      <dsp:nvSpPr>
        <dsp:cNvPr id="0" name=""/>
        <dsp:cNvSpPr/>
      </dsp:nvSpPr>
      <dsp:spPr>
        <a:xfrm>
          <a:off x="600681" y="218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Physiology of Breathing</a:t>
          </a:r>
          <a:endParaRPr lang="en-US" sz="1900" kern="1200"/>
        </a:p>
      </dsp:txBody>
      <dsp:txXfrm>
        <a:off x="600681" y="2183"/>
        <a:ext cx="1982890" cy="1189734"/>
      </dsp:txXfrm>
    </dsp:sp>
    <dsp:sp modelId="{5476A27D-3848-4954-BDF5-44C9D85708AC}">
      <dsp:nvSpPr>
        <dsp:cNvPr id="0" name=""/>
        <dsp:cNvSpPr/>
      </dsp:nvSpPr>
      <dsp:spPr>
        <a:xfrm>
          <a:off x="2781861" y="218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Normal breathing</a:t>
          </a:r>
        </a:p>
      </dsp:txBody>
      <dsp:txXfrm>
        <a:off x="2781861" y="2183"/>
        <a:ext cx="1982890" cy="1189734"/>
      </dsp:txXfrm>
    </dsp:sp>
    <dsp:sp modelId="{1631727D-EA35-4B7D-AC1D-6DFFD335C626}">
      <dsp:nvSpPr>
        <dsp:cNvPr id="0" name=""/>
        <dsp:cNvSpPr/>
      </dsp:nvSpPr>
      <dsp:spPr>
        <a:xfrm>
          <a:off x="4963040" y="218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Inspiration</a:t>
          </a:r>
        </a:p>
      </dsp:txBody>
      <dsp:txXfrm>
        <a:off x="4963040" y="2183"/>
        <a:ext cx="1982890" cy="1189734"/>
      </dsp:txXfrm>
    </dsp:sp>
    <dsp:sp modelId="{D24F37EC-20AB-4D7C-BD4A-B23C8DA7942C}">
      <dsp:nvSpPr>
        <dsp:cNvPr id="0" name=""/>
        <dsp:cNvSpPr/>
      </dsp:nvSpPr>
      <dsp:spPr>
        <a:xfrm>
          <a:off x="7144219" y="218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Expiration</a:t>
          </a:r>
        </a:p>
      </dsp:txBody>
      <dsp:txXfrm>
        <a:off x="7144219" y="2183"/>
        <a:ext cx="1982890" cy="1189734"/>
      </dsp:txXfrm>
    </dsp:sp>
    <dsp:sp modelId="{B601A118-7676-44DF-B5B7-09FFC8BF8A48}">
      <dsp:nvSpPr>
        <dsp:cNvPr id="0" name=""/>
        <dsp:cNvSpPr/>
      </dsp:nvSpPr>
      <dsp:spPr>
        <a:xfrm>
          <a:off x="9325398" y="218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Gas exchange</a:t>
          </a:r>
        </a:p>
      </dsp:txBody>
      <dsp:txXfrm>
        <a:off x="9325398" y="2183"/>
        <a:ext cx="1982890" cy="1189734"/>
      </dsp:txXfrm>
    </dsp:sp>
    <dsp:sp modelId="{77310CC1-5F6D-4957-A054-26322DB2EA35}">
      <dsp:nvSpPr>
        <dsp:cNvPr id="0" name=""/>
        <dsp:cNvSpPr/>
      </dsp:nvSpPr>
      <dsp:spPr>
        <a:xfrm>
          <a:off x="600681" y="1390206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Oxygen carried by hemoglobin</a:t>
          </a:r>
        </a:p>
      </dsp:txBody>
      <dsp:txXfrm>
        <a:off x="600681" y="1390206"/>
        <a:ext cx="1982890" cy="1189734"/>
      </dsp:txXfrm>
    </dsp:sp>
    <dsp:sp modelId="{103F7D38-CA89-4485-8353-6DE95EF2112D}">
      <dsp:nvSpPr>
        <dsp:cNvPr id="0" name=""/>
        <dsp:cNvSpPr/>
      </dsp:nvSpPr>
      <dsp:spPr>
        <a:xfrm>
          <a:off x="2781861" y="1390206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Carbon dioxide removed</a:t>
          </a:r>
        </a:p>
      </dsp:txBody>
      <dsp:txXfrm>
        <a:off x="2781861" y="1390206"/>
        <a:ext cx="1982890" cy="1189734"/>
      </dsp:txXfrm>
    </dsp:sp>
    <dsp:sp modelId="{35440A56-C936-4832-A8F0-4109118410EA}">
      <dsp:nvSpPr>
        <dsp:cNvPr id="0" name=""/>
        <dsp:cNvSpPr/>
      </dsp:nvSpPr>
      <dsp:spPr>
        <a:xfrm>
          <a:off x="4963040" y="1390206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(Marieb &amp; Hoehn, 2023)</a:t>
          </a:r>
        </a:p>
      </dsp:txBody>
      <dsp:txXfrm>
        <a:off x="4963040" y="1390206"/>
        <a:ext cx="1982890" cy="1189734"/>
      </dsp:txXfrm>
    </dsp:sp>
    <dsp:sp modelId="{866A77C1-7FDD-4140-845F-CB4DC81FD8AD}">
      <dsp:nvSpPr>
        <dsp:cNvPr id="0" name=""/>
        <dsp:cNvSpPr/>
      </dsp:nvSpPr>
      <dsp:spPr>
        <a:xfrm>
          <a:off x="7144219" y="1390206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Pathophysiology of COPD</a:t>
          </a:r>
          <a:endParaRPr lang="en-US" sz="1900" kern="1200"/>
        </a:p>
      </dsp:txBody>
      <dsp:txXfrm>
        <a:off x="7144219" y="1390206"/>
        <a:ext cx="1982890" cy="1189734"/>
      </dsp:txXfrm>
    </dsp:sp>
    <dsp:sp modelId="{779BB831-0CAF-49D8-9BED-F5848AAC2F1A}">
      <dsp:nvSpPr>
        <dsp:cNvPr id="0" name=""/>
        <dsp:cNvSpPr/>
      </dsp:nvSpPr>
      <dsp:spPr>
        <a:xfrm>
          <a:off x="9325398" y="1390206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Changes include</a:t>
          </a:r>
        </a:p>
      </dsp:txBody>
      <dsp:txXfrm>
        <a:off x="9325398" y="1390206"/>
        <a:ext cx="1982890" cy="1189734"/>
      </dsp:txXfrm>
    </dsp:sp>
    <dsp:sp modelId="{F13E5740-AB20-4BC0-B244-27BF6BF70213}">
      <dsp:nvSpPr>
        <dsp:cNvPr id="0" name=""/>
        <dsp:cNvSpPr/>
      </dsp:nvSpPr>
      <dsp:spPr>
        <a:xfrm>
          <a:off x="600681" y="2778229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Narrowed airways</a:t>
          </a:r>
        </a:p>
      </dsp:txBody>
      <dsp:txXfrm>
        <a:off x="600681" y="2778229"/>
        <a:ext cx="1982890" cy="1189734"/>
      </dsp:txXfrm>
    </dsp:sp>
    <dsp:sp modelId="{F167B6AE-40AA-4CF5-BD9C-87A19C7CEB1B}">
      <dsp:nvSpPr>
        <dsp:cNvPr id="0" name=""/>
        <dsp:cNvSpPr/>
      </dsp:nvSpPr>
      <dsp:spPr>
        <a:xfrm>
          <a:off x="2781861" y="2778229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Inflamed bronchi</a:t>
          </a:r>
        </a:p>
      </dsp:txBody>
      <dsp:txXfrm>
        <a:off x="2781861" y="2778229"/>
        <a:ext cx="1982890" cy="1189734"/>
      </dsp:txXfrm>
    </dsp:sp>
    <dsp:sp modelId="{82D9D729-889F-48AC-9164-CE1050F667BB}">
      <dsp:nvSpPr>
        <dsp:cNvPr id="0" name=""/>
        <dsp:cNvSpPr/>
      </dsp:nvSpPr>
      <dsp:spPr>
        <a:xfrm>
          <a:off x="4963040" y="2778229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Excess mucus production</a:t>
          </a:r>
        </a:p>
      </dsp:txBody>
      <dsp:txXfrm>
        <a:off x="4963040" y="2778229"/>
        <a:ext cx="1982890" cy="1189734"/>
      </dsp:txXfrm>
    </dsp:sp>
    <dsp:sp modelId="{00B4BF9E-B8F1-4E6D-BAB4-AE8A45686B9E}">
      <dsp:nvSpPr>
        <dsp:cNvPr id="0" name=""/>
        <dsp:cNvSpPr/>
      </dsp:nvSpPr>
      <dsp:spPr>
        <a:xfrm>
          <a:off x="7144219" y="2778229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Damaged alveoli</a:t>
          </a:r>
        </a:p>
      </dsp:txBody>
      <dsp:txXfrm>
        <a:off x="7144219" y="2778229"/>
        <a:ext cx="1982890" cy="1189734"/>
      </dsp:txXfrm>
    </dsp:sp>
    <dsp:sp modelId="{0CB4D1E0-84FA-4ACC-A2D7-0DD29A492FC6}">
      <dsp:nvSpPr>
        <dsp:cNvPr id="0" name=""/>
        <dsp:cNvSpPr/>
      </dsp:nvSpPr>
      <dsp:spPr>
        <a:xfrm>
          <a:off x="9325398" y="2778229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Reduced elasticity</a:t>
          </a:r>
        </a:p>
      </dsp:txBody>
      <dsp:txXfrm>
        <a:off x="9325398" y="2778229"/>
        <a:ext cx="1982890" cy="1189734"/>
      </dsp:txXfrm>
    </dsp:sp>
    <dsp:sp modelId="{456BF985-3580-4ECD-9D2C-2138469B69E0}">
      <dsp:nvSpPr>
        <dsp:cNvPr id="0" name=""/>
        <dsp:cNvSpPr/>
      </dsp:nvSpPr>
      <dsp:spPr>
        <a:xfrm>
          <a:off x="600681" y="416625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Air trapping</a:t>
          </a:r>
        </a:p>
      </dsp:txBody>
      <dsp:txXfrm>
        <a:off x="600681" y="4166253"/>
        <a:ext cx="1982890" cy="1189734"/>
      </dsp:txXfrm>
    </dsp:sp>
    <dsp:sp modelId="{9DDBF7C4-C5FD-459E-8600-8B31BC53053E}">
      <dsp:nvSpPr>
        <dsp:cNvPr id="0" name=""/>
        <dsp:cNvSpPr/>
      </dsp:nvSpPr>
      <dsp:spPr>
        <a:xfrm>
          <a:off x="2781861" y="416625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Effects</a:t>
          </a:r>
        </a:p>
      </dsp:txBody>
      <dsp:txXfrm>
        <a:off x="2781861" y="4166253"/>
        <a:ext cx="1982890" cy="1189734"/>
      </dsp:txXfrm>
    </dsp:sp>
    <dsp:sp modelId="{2EDAD23D-6658-4E9A-87F8-FF31319937B2}">
      <dsp:nvSpPr>
        <dsp:cNvPr id="0" name=""/>
        <dsp:cNvSpPr/>
      </dsp:nvSpPr>
      <dsp:spPr>
        <a:xfrm>
          <a:off x="4963040" y="416625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Reduced oxygenation</a:t>
          </a:r>
        </a:p>
      </dsp:txBody>
      <dsp:txXfrm>
        <a:off x="4963040" y="4166253"/>
        <a:ext cx="1982890" cy="1189734"/>
      </dsp:txXfrm>
    </dsp:sp>
    <dsp:sp modelId="{2B765749-F012-4BF8-BF31-BBD638E2C5FA}">
      <dsp:nvSpPr>
        <dsp:cNvPr id="0" name=""/>
        <dsp:cNvSpPr/>
      </dsp:nvSpPr>
      <dsp:spPr>
        <a:xfrm>
          <a:off x="7144219" y="416625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Breathlessness</a:t>
          </a:r>
        </a:p>
      </dsp:txBody>
      <dsp:txXfrm>
        <a:off x="7144219" y="4166253"/>
        <a:ext cx="1982890" cy="1189734"/>
      </dsp:txXfrm>
    </dsp:sp>
    <dsp:sp modelId="{6F2DADA7-8D82-4F88-B14E-7B81B4A3787B}">
      <dsp:nvSpPr>
        <dsp:cNvPr id="0" name=""/>
        <dsp:cNvSpPr/>
      </dsp:nvSpPr>
      <dsp:spPr>
        <a:xfrm>
          <a:off x="9325398" y="4166253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Fatigue</a:t>
          </a:r>
        </a:p>
      </dsp:txBody>
      <dsp:txXfrm>
        <a:off x="9325398" y="4166253"/>
        <a:ext cx="1982890" cy="1189734"/>
      </dsp:txXfrm>
    </dsp:sp>
    <dsp:sp modelId="{466C29C5-8767-4AF8-9F71-F6F188B47910}">
      <dsp:nvSpPr>
        <dsp:cNvPr id="0" name=""/>
        <dsp:cNvSpPr/>
      </dsp:nvSpPr>
      <dsp:spPr>
        <a:xfrm>
          <a:off x="3872450" y="5554276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Reduced activity tolerance</a:t>
          </a:r>
        </a:p>
      </dsp:txBody>
      <dsp:txXfrm>
        <a:off x="3872450" y="5554276"/>
        <a:ext cx="1982890" cy="1189734"/>
      </dsp:txXfrm>
    </dsp:sp>
    <dsp:sp modelId="{16172926-DDF5-48E1-B592-100863E7A1DB}">
      <dsp:nvSpPr>
        <dsp:cNvPr id="0" name=""/>
        <dsp:cNvSpPr/>
      </dsp:nvSpPr>
      <dsp:spPr>
        <a:xfrm>
          <a:off x="6053630" y="5554276"/>
          <a:ext cx="1982890" cy="11897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(NHS, 2024)</a:t>
          </a:r>
        </a:p>
      </dsp:txBody>
      <dsp:txXfrm>
        <a:off x="6053630" y="5554276"/>
        <a:ext cx="1982890" cy="11897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30FA94-6BBD-42C3-AB72-DC1CAC83122B}">
      <dsp:nvSpPr>
        <dsp:cNvPr id="0" name=""/>
        <dsp:cNvSpPr/>
      </dsp:nvSpPr>
      <dsp:spPr>
        <a:xfrm rot="5400000">
          <a:off x="-306612" y="899970"/>
          <a:ext cx="1336554" cy="1610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E1004-4BBE-4346-9B84-2D6F525F1AB6}">
      <dsp:nvSpPr>
        <dsp:cNvPr id="0" name=""/>
        <dsp:cNvSpPr/>
      </dsp:nvSpPr>
      <dsp:spPr>
        <a:xfrm>
          <a:off x="883" y="47031"/>
          <a:ext cx="1789666" cy="10737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Monitoring and Ongoing Care</a:t>
          </a:r>
          <a:endParaRPr lang="en-US" sz="1700" kern="1200"/>
        </a:p>
      </dsp:txBody>
      <dsp:txXfrm>
        <a:off x="32333" y="78481"/>
        <a:ext cx="1726766" cy="1010899"/>
      </dsp:txXfrm>
    </dsp:sp>
    <dsp:sp modelId="{76EEE716-4321-45B1-8A41-80ECCB4A00F2}">
      <dsp:nvSpPr>
        <dsp:cNvPr id="0" name=""/>
        <dsp:cNvSpPr/>
      </dsp:nvSpPr>
      <dsp:spPr>
        <a:xfrm rot="5400000">
          <a:off x="-306612" y="2242219"/>
          <a:ext cx="1336554" cy="1610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F1F0E-307C-4FEA-B76C-BA4076F1287A}">
      <dsp:nvSpPr>
        <dsp:cNvPr id="0" name=""/>
        <dsp:cNvSpPr/>
      </dsp:nvSpPr>
      <dsp:spPr>
        <a:xfrm>
          <a:off x="883" y="1389280"/>
          <a:ext cx="1789666" cy="10737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Monitor</a:t>
          </a:r>
        </a:p>
      </dsp:txBody>
      <dsp:txXfrm>
        <a:off x="32333" y="1420730"/>
        <a:ext cx="1726766" cy="1010899"/>
      </dsp:txXfrm>
    </dsp:sp>
    <dsp:sp modelId="{FF8108C9-DDBC-4642-9F97-D3ABC1F85167}">
      <dsp:nvSpPr>
        <dsp:cNvPr id="0" name=""/>
        <dsp:cNvSpPr/>
      </dsp:nvSpPr>
      <dsp:spPr>
        <a:xfrm rot="5400000">
          <a:off x="-306612" y="3584469"/>
          <a:ext cx="1336554" cy="1610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79B6E-A67C-48F0-954E-C7DB27A1A286}">
      <dsp:nvSpPr>
        <dsp:cNvPr id="0" name=""/>
        <dsp:cNvSpPr/>
      </dsp:nvSpPr>
      <dsp:spPr>
        <a:xfrm>
          <a:off x="883" y="2731530"/>
          <a:ext cx="1789666" cy="10737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Oxygen saturation</a:t>
          </a:r>
        </a:p>
      </dsp:txBody>
      <dsp:txXfrm>
        <a:off x="32333" y="2762980"/>
        <a:ext cx="1726766" cy="1010899"/>
      </dsp:txXfrm>
    </dsp:sp>
    <dsp:sp modelId="{BD34A180-5C74-4B54-B838-A39AAE6F7B67}">
      <dsp:nvSpPr>
        <dsp:cNvPr id="0" name=""/>
        <dsp:cNvSpPr/>
      </dsp:nvSpPr>
      <dsp:spPr>
        <a:xfrm rot="5400000">
          <a:off x="-306612" y="4926718"/>
          <a:ext cx="1336554" cy="16106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0D271-365A-44DF-8116-CC8D673072DA}">
      <dsp:nvSpPr>
        <dsp:cNvPr id="0" name=""/>
        <dsp:cNvSpPr/>
      </dsp:nvSpPr>
      <dsp:spPr>
        <a:xfrm>
          <a:off x="883" y="4073779"/>
          <a:ext cx="1789666" cy="10737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Breathlessness</a:t>
          </a:r>
        </a:p>
      </dsp:txBody>
      <dsp:txXfrm>
        <a:off x="32333" y="4105229"/>
        <a:ext cx="1726766" cy="1010899"/>
      </dsp:txXfrm>
    </dsp:sp>
    <dsp:sp modelId="{A5957ED3-6701-41D5-AE0D-9991800671F1}">
      <dsp:nvSpPr>
        <dsp:cNvPr id="0" name=""/>
        <dsp:cNvSpPr/>
      </dsp:nvSpPr>
      <dsp:spPr>
        <a:xfrm>
          <a:off x="364512" y="5597843"/>
          <a:ext cx="2374560" cy="16106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06055-4F73-406D-A8C9-1F60A410922C}">
      <dsp:nvSpPr>
        <dsp:cNvPr id="0" name=""/>
        <dsp:cNvSpPr/>
      </dsp:nvSpPr>
      <dsp:spPr>
        <a:xfrm>
          <a:off x="883" y="5416029"/>
          <a:ext cx="1789666" cy="10737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Exacerbations</a:t>
          </a:r>
        </a:p>
      </dsp:txBody>
      <dsp:txXfrm>
        <a:off x="32333" y="5447479"/>
        <a:ext cx="1726766" cy="1010899"/>
      </dsp:txXfrm>
    </dsp:sp>
    <dsp:sp modelId="{E31DCB48-FD4F-4080-AFD1-27A3E30D2CA1}">
      <dsp:nvSpPr>
        <dsp:cNvPr id="0" name=""/>
        <dsp:cNvSpPr/>
      </dsp:nvSpPr>
      <dsp:spPr>
        <a:xfrm rot="16200000">
          <a:off x="2073643" y="4926718"/>
          <a:ext cx="1336554" cy="1610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16BE9-26A4-4CBC-B3DE-ACC831123FA1}">
      <dsp:nvSpPr>
        <dsp:cNvPr id="0" name=""/>
        <dsp:cNvSpPr/>
      </dsp:nvSpPr>
      <dsp:spPr>
        <a:xfrm>
          <a:off x="2381139" y="5416029"/>
          <a:ext cx="1789666" cy="10737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Nutrition</a:t>
          </a:r>
        </a:p>
      </dsp:txBody>
      <dsp:txXfrm>
        <a:off x="2412589" y="5447479"/>
        <a:ext cx="1726766" cy="1010899"/>
      </dsp:txXfrm>
    </dsp:sp>
    <dsp:sp modelId="{BA8A9D4E-24CA-4573-BD56-BEE1A77F455D}">
      <dsp:nvSpPr>
        <dsp:cNvPr id="0" name=""/>
        <dsp:cNvSpPr/>
      </dsp:nvSpPr>
      <dsp:spPr>
        <a:xfrm rot="16200000">
          <a:off x="2073643" y="3584469"/>
          <a:ext cx="1336554" cy="1610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CAADD-BF60-455E-B789-019617D7A785}">
      <dsp:nvSpPr>
        <dsp:cNvPr id="0" name=""/>
        <dsp:cNvSpPr/>
      </dsp:nvSpPr>
      <dsp:spPr>
        <a:xfrm>
          <a:off x="2381139" y="4073779"/>
          <a:ext cx="1789666" cy="10737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Mental health</a:t>
          </a:r>
        </a:p>
      </dsp:txBody>
      <dsp:txXfrm>
        <a:off x="2412589" y="4105229"/>
        <a:ext cx="1726766" cy="1010899"/>
      </dsp:txXfrm>
    </dsp:sp>
    <dsp:sp modelId="{CA808022-6DB8-47A3-BAF6-3531B1EE4B70}">
      <dsp:nvSpPr>
        <dsp:cNvPr id="0" name=""/>
        <dsp:cNvSpPr/>
      </dsp:nvSpPr>
      <dsp:spPr>
        <a:xfrm rot="16200000">
          <a:off x="2073643" y="2242219"/>
          <a:ext cx="1336554" cy="1610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FD08B1-7789-4250-8622-B233E9D91DCA}">
      <dsp:nvSpPr>
        <dsp:cNvPr id="0" name=""/>
        <dsp:cNvSpPr/>
      </dsp:nvSpPr>
      <dsp:spPr>
        <a:xfrm>
          <a:off x="2381139" y="2731530"/>
          <a:ext cx="1789666" cy="10737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Sleep</a:t>
          </a:r>
        </a:p>
      </dsp:txBody>
      <dsp:txXfrm>
        <a:off x="2412589" y="2762980"/>
        <a:ext cx="1726766" cy="1010899"/>
      </dsp:txXfrm>
    </dsp:sp>
    <dsp:sp modelId="{D58CD8B8-4D84-4B99-8E18-E523F7321F07}">
      <dsp:nvSpPr>
        <dsp:cNvPr id="0" name=""/>
        <dsp:cNvSpPr/>
      </dsp:nvSpPr>
      <dsp:spPr>
        <a:xfrm rot="16200000">
          <a:off x="2073643" y="899970"/>
          <a:ext cx="1336554" cy="16106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72A0C9-37FF-404E-8C5D-BF32597E79B0}">
      <dsp:nvSpPr>
        <dsp:cNvPr id="0" name=""/>
        <dsp:cNvSpPr/>
      </dsp:nvSpPr>
      <dsp:spPr>
        <a:xfrm>
          <a:off x="2381139" y="1389280"/>
          <a:ext cx="1789666" cy="10737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Annual review</a:t>
          </a:r>
        </a:p>
      </dsp:txBody>
      <dsp:txXfrm>
        <a:off x="2412589" y="1420730"/>
        <a:ext cx="1726766" cy="1010899"/>
      </dsp:txXfrm>
    </dsp:sp>
    <dsp:sp modelId="{B327D8DC-5EC7-4DF9-81E2-84F33509BCB5}">
      <dsp:nvSpPr>
        <dsp:cNvPr id="0" name=""/>
        <dsp:cNvSpPr/>
      </dsp:nvSpPr>
      <dsp:spPr>
        <a:xfrm>
          <a:off x="2744768" y="228845"/>
          <a:ext cx="2374560" cy="16106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4D7C9-7C16-4203-91B8-C4A3CE06C613}">
      <dsp:nvSpPr>
        <dsp:cNvPr id="0" name=""/>
        <dsp:cNvSpPr/>
      </dsp:nvSpPr>
      <dsp:spPr>
        <a:xfrm>
          <a:off x="2381139" y="47031"/>
          <a:ext cx="1789666" cy="10737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Spirometry</a:t>
          </a:r>
        </a:p>
      </dsp:txBody>
      <dsp:txXfrm>
        <a:off x="2412589" y="78481"/>
        <a:ext cx="1726766" cy="1010899"/>
      </dsp:txXfrm>
    </dsp:sp>
    <dsp:sp modelId="{DDB2C607-A2F0-4EF1-B850-2A5C17E3FBAC}">
      <dsp:nvSpPr>
        <dsp:cNvPr id="0" name=""/>
        <dsp:cNvSpPr/>
      </dsp:nvSpPr>
      <dsp:spPr>
        <a:xfrm rot="5400000">
          <a:off x="4453899" y="899970"/>
          <a:ext cx="1336554" cy="1610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B5A76-173C-4EA5-B5C0-F0E17D23D54A}">
      <dsp:nvSpPr>
        <dsp:cNvPr id="0" name=""/>
        <dsp:cNvSpPr/>
      </dsp:nvSpPr>
      <dsp:spPr>
        <a:xfrm>
          <a:off x="4761395" y="47031"/>
          <a:ext cx="1789666" cy="10737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Medication review</a:t>
          </a:r>
        </a:p>
      </dsp:txBody>
      <dsp:txXfrm>
        <a:off x="4792845" y="78481"/>
        <a:ext cx="1726766" cy="1010899"/>
      </dsp:txXfrm>
    </dsp:sp>
    <dsp:sp modelId="{C17850C7-02CC-4019-BB52-F38392379EF3}">
      <dsp:nvSpPr>
        <dsp:cNvPr id="0" name=""/>
        <dsp:cNvSpPr/>
      </dsp:nvSpPr>
      <dsp:spPr>
        <a:xfrm rot="5400000">
          <a:off x="4453899" y="2242219"/>
          <a:ext cx="1336554" cy="1610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232E6-1D6A-4E28-8764-7F3D820BA80C}">
      <dsp:nvSpPr>
        <dsp:cNvPr id="0" name=""/>
        <dsp:cNvSpPr/>
      </dsp:nvSpPr>
      <dsp:spPr>
        <a:xfrm>
          <a:off x="4761395" y="1389280"/>
          <a:ext cx="1789666" cy="10737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Vaccination status</a:t>
          </a:r>
        </a:p>
      </dsp:txBody>
      <dsp:txXfrm>
        <a:off x="4792845" y="1420730"/>
        <a:ext cx="1726766" cy="1010899"/>
      </dsp:txXfrm>
    </dsp:sp>
    <dsp:sp modelId="{BC072BA3-9C2C-4E81-988B-5A49174C43BB}">
      <dsp:nvSpPr>
        <dsp:cNvPr id="0" name=""/>
        <dsp:cNvSpPr/>
      </dsp:nvSpPr>
      <dsp:spPr>
        <a:xfrm rot="5400000">
          <a:off x="4453899" y="3584469"/>
          <a:ext cx="1336554" cy="1610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7599F-4D4E-4875-9BCA-63C7A245A053}">
      <dsp:nvSpPr>
        <dsp:cNvPr id="0" name=""/>
        <dsp:cNvSpPr/>
      </dsp:nvSpPr>
      <dsp:spPr>
        <a:xfrm>
          <a:off x="4761395" y="2731530"/>
          <a:ext cx="1789666" cy="10737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Referral</a:t>
          </a:r>
        </a:p>
      </dsp:txBody>
      <dsp:txXfrm>
        <a:off x="4792845" y="2762980"/>
        <a:ext cx="1726766" cy="1010899"/>
      </dsp:txXfrm>
    </dsp:sp>
    <dsp:sp modelId="{A64FAB7D-EFCD-40F6-A0A6-DED1C2253283}">
      <dsp:nvSpPr>
        <dsp:cNvPr id="0" name=""/>
        <dsp:cNvSpPr/>
      </dsp:nvSpPr>
      <dsp:spPr>
        <a:xfrm rot="5400000">
          <a:off x="4453899" y="4926718"/>
          <a:ext cx="1336554" cy="16106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C8506-594D-461A-AE68-D3798E824762}">
      <dsp:nvSpPr>
        <dsp:cNvPr id="0" name=""/>
        <dsp:cNvSpPr/>
      </dsp:nvSpPr>
      <dsp:spPr>
        <a:xfrm>
          <a:off x="4761395" y="4073779"/>
          <a:ext cx="1789666" cy="10737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Respiratory nurse</a:t>
          </a:r>
        </a:p>
      </dsp:txBody>
      <dsp:txXfrm>
        <a:off x="4792845" y="4105229"/>
        <a:ext cx="1726766" cy="1010899"/>
      </dsp:txXfrm>
    </dsp:sp>
    <dsp:sp modelId="{2821EAFC-0DD1-452E-B08D-14C1C9535BEC}">
      <dsp:nvSpPr>
        <dsp:cNvPr id="0" name=""/>
        <dsp:cNvSpPr/>
      </dsp:nvSpPr>
      <dsp:spPr>
        <a:xfrm>
          <a:off x="5125023" y="5597843"/>
          <a:ext cx="2374560" cy="16106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9AD3C-D664-40F7-BA63-68139DAD7A40}">
      <dsp:nvSpPr>
        <dsp:cNvPr id="0" name=""/>
        <dsp:cNvSpPr/>
      </dsp:nvSpPr>
      <dsp:spPr>
        <a:xfrm>
          <a:off x="4761395" y="5416029"/>
          <a:ext cx="1789666" cy="10737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Dietitian</a:t>
          </a:r>
        </a:p>
      </dsp:txBody>
      <dsp:txXfrm>
        <a:off x="4792845" y="5447479"/>
        <a:ext cx="1726766" cy="1010899"/>
      </dsp:txXfrm>
    </dsp:sp>
    <dsp:sp modelId="{FBC5A612-B50A-41BA-81C6-5374E79CD86B}">
      <dsp:nvSpPr>
        <dsp:cNvPr id="0" name=""/>
        <dsp:cNvSpPr/>
      </dsp:nvSpPr>
      <dsp:spPr>
        <a:xfrm rot="16200000">
          <a:off x="6834155" y="4926718"/>
          <a:ext cx="1336554" cy="1610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F9963-5EAE-49B2-8C19-C2C01998C825}">
      <dsp:nvSpPr>
        <dsp:cNvPr id="0" name=""/>
        <dsp:cNvSpPr/>
      </dsp:nvSpPr>
      <dsp:spPr>
        <a:xfrm>
          <a:off x="7141651" y="5416029"/>
          <a:ext cx="1789666" cy="10737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Physiotherapist</a:t>
          </a:r>
        </a:p>
      </dsp:txBody>
      <dsp:txXfrm>
        <a:off x="7173101" y="5447479"/>
        <a:ext cx="1726766" cy="1010899"/>
      </dsp:txXfrm>
    </dsp:sp>
    <dsp:sp modelId="{89102B8C-A27A-4305-A1E5-26453960754B}">
      <dsp:nvSpPr>
        <dsp:cNvPr id="0" name=""/>
        <dsp:cNvSpPr/>
      </dsp:nvSpPr>
      <dsp:spPr>
        <a:xfrm rot="16200000">
          <a:off x="6834155" y="3584469"/>
          <a:ext cx="1336554" cy="1610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E1C0E-E02E-4547-8C97-7416527C1433}">
      <dsp:nvSpPr>
        <dsp:cNvPr id="0" name=""/>
        <dsp:cNvSpPr/>
      </dsp:nvSpPr>
      <dsp:spPr>
        <a:xfrm>
          <a:off x="7141651" y="4073779"/>
          <a:ext cx="1789666" cy="10737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(NHS, 2024)</a:t>
          </a:r>
        </a:p>
      </dsp:txBody>
      <dsp:txXfrm>
        <a:off x="7173101" y="4105229"/>
        <a:ext cx="1726766" cy="1010899"/>
      </dsp:txXfrm>
    </dsp:sp>
    <dsp:sp modelId="{258DD64F-9A4E-4656-B8CB-EB0FFDC8A3BF}">
      <dsp:nvSpPr>
        <dsp:cNvPr id="0" name=""/>
        <dsp:cNvSpPr/>
      </dsp:nvSpPr>
      <dsp:spPr>
        <a:xfrm rot="16200000">
          <a:off x="6834155" y="2242219"/>
          <a:ext cx="1336554" cy="1610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1A76E-B1FF-4926-A0CC-646F57BD5D66}">
      <dsp:nvSpPr>
        <dsp:cNvPr id="0" name=""/>
        <dsp:cNvSpPr/>
      </dsp:nvSpPr>
      <dsp:spPr>
        <a:xfrm>
          <a:off x="7141651" y="2731530"/>
          <a:ext cx="1789666" cy="10737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Communication</a:t>
          </a:r>
          <a:endParaRPr lang="en-US" sz="1700" kern="1200"/>
        </a:p>
      </dsp:txBody>
      <dsp:txXfrm>
        <a:off x="7173101" y="2762980"/>
        <a:ext cx="1726766" cy="1010899"/>
      </dsp:txXfrm>
    </dsp:sp>
    <dsp:sp modelId="{FB03D05B-A044-46F6-805A-6836B029E025}">
      <dsp:nvSpPr>
        <dsp:cNvPr id="0" name=""/>
        <dsp:cNvSpPr/>
      </dsp:nvSpPr>
      <dsp:spPr>
        <a:xfrm rot="16200000">
          <a:off x="6834155" y="899970"/>
          <a:ext cx="1336554" cy="16106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283CE-D4EB-4B48-854A-83FF6A5E5546}">
      <dsp:nvSpPr>
        <dsp:cNvPr id="0" name=""/>
        <dsp:cNvSpPr/>
      </dsp:nvSpPr>
      <dsp:spPr>
        <a:xfrm>
          <a:off x="7141651" y="1389280"/>
          <a:ext cx="1789666" cy="10737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Person-centred communication</a:t>
          </a:r>
        </a:p>
      </dsp:txBody>
      <dsp:txXfrm>
        <a:off x="7173101" y="1420730"/>
        <a:ext cx="1726766" cy="1010899"/>
      </dsp:txXfrm>
    </dsp:sp>
    <dsp:sp modelId="{AC1441D3-5121-49EA-8A18-8FE588F762AE}">
      <dsp:nvSpPr>
        <dsp:cNvPr id="0" name=""/>
        <dsp:cNvSpPr/>
      </dsp:nvSpPr>
      <dsp:spPr>
        <a:xfrm>
          <a:off x="7505279" y="228845"/>
          <a:ext cx="2374560" cy="16106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9783E-D6F4-4C0E-B010-1B054CA4403B}">
      <dsp:nvSpPr>
        <dsp:cNvPr id="0" name=""/>
        <dsp:cNvSpPr/>
      </dsp:nvSpPr>
      <dsp:spPr>
        <a:xfrm>
          <a:off x="7141651" y="47031"/>
          <a:ext cx="1789666" cy="10737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Active listening</a:t>
          </a:r>
        </a:p>
      </dsp:txBody>
      <dsp:txXfrm>
        <a:off x="7173101" y="78481"/>
        <a:ext cx="1726766" cy="1010899"/>
      </dsp:txXfrm>
    </dsp:sp>
    <dsp:sp modelId="{A1D66C77-C00B-4A7E-B191-FBA475E87333}">
      <dsp:nvSpPr>
        <dsp:cNvPr id="0" name=""/>
        <dsp:cNvSpPr/>
      </dsp:nvSpPr>
      <dsp:spPr>
        <a:xfrm rot="5400000">
          <a:off x="9214410" y="899970"/>
          <a:ext cx="1336554" cy="1610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FC90C-5D01-4489-B32A-C213E4438234}">
      <dsp:nvSpPr>
        <dsp:cNvPr id="0" name=""/>
        <dsp:cNvSpPr/>
      </dsp:nvSpPr>
      <dsp:spPr>
        <a:xfrm>
          <a:off x="9521907" y="47031"/>
          <a:ext cx="1789666" cy="10737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Clear explanations</a:t>
          </a:r>
        </a:p>
      </dsp:txBody>
      <dsp:txXfrm>
        <a:off x="9553357" y="78481"/>
        <a:ext cx="1726766" cy="1010899"/>
      </dsp:txXfrm>
    </dsp:sp>
    <dsp:sp modelId="{FC6A327E-EAAF-4A36-9E41-79F05E42CCF1}">
      <dsp:nvSpPr>
        <dsp:cNvPr id="0" name=""/>
        <dsp:cNvSpPr/>
      </dsp:nvSpPr>
      <dsp:spPr>
        <a:xfrm rot="5400000">
          <a:off x="9214410" y="2242219"/>
          <a:ext cx="1336554" cy="1610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A1936-628D-4728-B448-DD1C3EC5482F}">
      <dsp:nvSpPr>
        <dsp:cNvPr id="0" name=""/>
        <dsp:cNvSpPr/>
      </dsp:nvSpPr>
      <dsp:spPr>
        <a:xfrm>
          <a:off x="9521907" y="1389280"/>
          <a:ext cx="1789666" cy="10737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Teach-back method</a:t>
          </a:r>
        </a:p>
      </dsp:txBody>
      <dsp:txXfrm>
        <a:off x="9553357" y="1420730"/>
        <a:ext cx="1726766" cy="1010899"/>
      </dsp:txXfrm>
    </dsp:sp>
    <dsp:sp modelId="{506CEE8B-8180-4C5C-9405-726587647B84}">
      <dsp:nvSpPr>
        <dsp:cNvPr id="0" name=""/>
        <dsp:cNvSpPr/>
      </dsp:nvSpPr>
      <dsp:spPr>
        <a:xfrm rot="5400000">
          <a:off x="9214410" y="3584469"/>
          <a:ext cx="1336554" cy="1610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39B37-047F-4F79-AF35-4DBBA3E8A94A}">
      <dsp:nvSpPr>
        <dsp:cNvPr id="0" name=""/>
        <dsp:cNvSpPr/>
      </dsp:nvSpPr>
      <dsp:spPr>
        <a:xfrm>
          <a:off x="9521907" y="2731530"/>
          <a:ext cx="1789666" cy="10737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Family involvement</a:t>
          </a:r>
        </a:p>
      </dsp:txBody>
      <dsp:txXfrm>
        <a:off x="9553357" y="2762980"/>
        <a:ext cx="1726766" cy="1010899"/>
      </dsp:txXfrm>
    </dsp:sp>
    <dsp:sp modelId="{64412A15-E321-41E5-AEA5-CDC1027D5620}">
      <dsp:nvSpPr>
        <dsp:cNvPr id="0" name=""/>
        <dsp:cNvSpPr/>
      </dsp:nvSpPr>
      <dsp:spPr>
        <a:xfrm rot="5400000">
          <a:off x="9214410" y="4926718"/>
          <a:ext cx="1336554" cy="16106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CCAD8E-B216-4C52-B394-9AC8234B60BD}">
      <dsp:nvSpPr>
        <dsp:cNvPr id="0" name=""/>
        <dsp:cNvSpPr/>
      </dsp:nvSpPr>
      <dsp:spPr>
        <a:xfrm>
          <a:off x="9521907" y="4073779"/>
          <a:ext cx="1789666" cy="10737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Shared decision-making</a:t>
          </a:r>
        </a:p>
      </dsp:txBody>
      <dsp:txXfrm>
        <a:off x="9553357" y="4105229"/>
        <a:ext cx="1726766" cy="1010899"/>
      </dsp:txXfrm>
    </dsp:sp>
    <dsp:sp modelId="{595A8E20-CCA9-447C-A5A5-E1FD086A5642}">
      <dsp:nvSpPr>
        <dsp:cNvPr id="0" name=""/>
        <dsp:cNvSpPr/>
      </dsp:nvSpPr>
      <dsp:spPr>
        <a:xfrm>
          <a:off x="9521907" y="5416029"/>
          <a:ext cx="1789666" cy="10737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(NICE, 2021)</a:t>
          </a:r>
        </a:p>
      </dsp:txBody>
      <dsp:txXfrm>
        <a:off x="9553357" y="5447479"/>
        <a:ext cx="1726766" cy="10108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716B8-B43C-46FB-A5AB-E5B6BA239BE4}">
      <dsp:nvSpPr>
        <dsp:cNvPr id="0" name=""/>
        <dsp:cNvSpPr/>
      </dsp:nvSpPr>
      <dsp:spPr>
        <a:xfrm>
          <a:off x="0" y="23104"/>
          <a:ext cx="6900512" cy="10380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Conclusion</a:t>
          </a:r>
          <a:endParaRPr lang="en-US" sz="2600" kern="1200"/>
        </a:p>
      </dsp:txBody>
      <dsp:txXfrm>
        <a:off x="50675" y="73779"/>
        <a:ext cx="6799162" cy="936732"/>
      </dsp:txXfrm>
    </dsp:sp>
    <dsp:sp modelId="{A68F7E4A-8408-4119-BD87-0BE51C06BAA8}">
      <dsp:nvSpPr>
        <dsp:cNvPr id="0" name=""/>
        <dsp:cNvSpPr/>
      </dsp:nvSpPr>
      <dsp:spPr>
        <a:xfrm>
          <a:off x="0" y="1136066"/>
          <a:ext cx="6900512" cy="1038082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COPD is a progressive disease.</a:t>
          </a:r>
        </a:p>
      </dsp:txBody>
      <dsp:txXfrm>
        <a:off x="50675" y="1186741"/>
        <a:ext cx="6799162" cy="936732"/>
      </dsp:txXfrm>
    </dsp:sp>
    <dsp:sp modelId="{6DF6FF13-C421-4A2A-AAB1-3EDCCC2795B7}">
      <dsp:nvSpPr>
        <dsp:cNvPr id="0" name=""/>
        <dsp:cNvSpPr/>
      </dsp:nvSpPr>
      <dsp:spPr>
        <a:xfrm>
          <a:off x="0" y="2249029"/>
          <a:ext cx="6900512" cy="1038082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Early intervention improves outcomes.</a:t>
          </a:r>
        </a:p>
      </dsp:txBody>
      <dsp:txXfrm>
        <a:off x="50675" y="2299704"/>
        <a:ext cx="6799162" cy="936732"/>
      </dsp:txXfrm>
    </dsp:sp>
    <dsp:sp modelId="{87D805B0-5219-417D-87C4-AC7DA95AF681}">
      <dsp:nvSpPr>
        <dsp:cNvPr id="0" name=""/>
        <dsp:cNvSpPr/>
      </dsp:nvSpPr>
      <dsp:spPr>
        <a:xfrm>
          <a:off x="0" y="3361991"/>
          <a:ext cx="6900512" cy="1038082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Holistic care improves quality of life.</a:t>
          </a:r>
        </a:p>
      </dsp:txBody>
      <dsp:txXfrm>
        <a:off x="50675" y="3412666"/>
        <a:ext cx="6799162" cy="936732"/>
      </dsp:txXfrm>
    </dsp:sp>
    <dsp:sp modelId="{029E318E-BBC7-4AA5-9A38-C8BEC12FF79B}">
      <dsp:nvSpPr>
        <dsp:cNvPr id="0" name=""/>
        <dsp:cNvSpPr/>
      </dsp:nvSpPr>
      <dsp:spPr>
        <a:xfrm>
          <a:off x="0" y="4474954"/>
          <a:ext cx="6900512" cy="1038082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NHS and NICE guidelines support evidence-based management.</a:t>
          </a:r>
        </a:p>
      </dsp:txBody>
      <dsp:txXfrm>
        <a:off x="50675" y="4525629"/>
        <a:ext cx="6799162" cy="9367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15" TargetMode="External"/><Relationship Id="rId2" Type="http://schemas.openxmlformats.org/officeDocument/2006/relationships/hyperlink" Target="https://www.nice.org.uk/guidance/ng19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ldcopd.org/" TargetMode="External"/><Relationship Id="rId4" Type="http://schemas.openxmlformats.org/officeDocument/2006/relationships/hyperlink" Target="https://www.nhs.uk/conditions/chronic-obstructive-pulmonary-disease-cop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900" b="1">
                <a:latin typeface="Arial"/>
                <a:cs typeface="Arial"/>
              </a:rPr>
              <a:t>Module title: Introduction to Physiology</a:t>
            </a:r>
            <a:br>
              <a:rPr lang="en-US" sz="2900" b="1">
                <a:latin typeface="Arial"/>
                <a:cs typeface="Arial"/>
              </a:rPr>
            </a:br>
            <a:r>
              <a:rPr lang="en-US" sz="2900" b="1">
                <a:latin typeface="Arial"/>
                <a:cs typeface="Arial"/>
              </a:rPr>
              <a:t>Student name and number (Ruby Begum 2422428) </a:t>
            </a:r>
            <a:br>
              <a:rPr lang="en-US" sz="2900" b="1">
                <a:latin typeface="Arial"/>
                <a:cs typeface="Arial"/>
              </a:rPr>
            </a:br>
            <a:r>
              <a:rPr lang="en-US" sz="2900" b="1">
                <a:latin typeface="Arial"/>
                <a:cs typeface="Arial"/>
              </a:rPr>
              <a:t>Module code (BMHP5023) </a:t>
            </a:r>
            <a:br>
              <a:rPr lang="en-US" sz="2900" b="1">
                <a:latin typeface="Arial"/>
                <a:cs typeface="Arial"/>
              </a:rPr>
            </a:br>
            <a:r>
              <a:rPr lang="en-US" sz="2900" b="1">
                <a:latin typeface="Arial"/>
                <a:cs typeface="Arial"/>
              </a:rPr>
              <a:t>Assignment title Component 2: Presentation </a:t>
            </a:r>
            <a:endParaRPr lang="en-US" sz="2900">
              <a:latin typeface="Arial"/>
              <a:cs typeface="Arial"/>
            </a:endParaRPr>
          </a:p>
          <a:p>
            <a:pPr>
              <a:spcBef>
                <a:spcPts val="1000"/>
              </a:spcBef>
            </a:pPr>
            <a:r>
              <a:rPr lang="en-GB" sz="2900" b="1">
                <a:latin typeface="Arial"/>
                <a:cs typeface="Arial"/>
              </a:rPr>
              <a:t>Lecturer: Gillian Weaver and Robert Nartowski</a:t>
            </a:r>
            <a:endParaRPr lang="en-US" sz="29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Recording (15)">
            <a:hlinkClick r:id="" action="ppaction://media"/>
            <a:extLst>
              <a:ext uri="{FF2B5EF4-FFF2-40B4-BE49-F238E27FC236}">
                <a16:creationId xmlns:a16="http://schemas.microsoft.com/office/drawing/2014/main" id="{42BEB223-4812-D0E5-E6E3-2CE84E5C4A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5732" y="53571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6B0B05-6753-45DF-DF9B-B17041B5BE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690261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Recording (16)">
            <a:hlinkClick r:id="" action="ppaction://media"/>
            <a:extLst>
              <a:ext uri="{FF2B5EF4-FFF2-40B4-BE49-F238E27FC236}">
                <a16:creationId xmlns:a16="http://schemas.microsoft.com/office/drawing/2014/main" id="{4EB62D03-5A99-7A74-1C72-2588E39E7B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62532" y="54732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75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1B54B6-4CED-B9C0-1C52-8662445F6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87885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Recording (17)">
            <a:hlinkClick r:id="" action="ppaction://media"/>
            <a:extLst>
              <a:ext uri="{FF2B5EF4-FFF2-40B4-BE49-F238E27FC236}">
                <a16:creationId xmlns:a16="http://schemas.microsoft.com/office/drawing/2014/main" id="{A6A1E633-C833-869D-5FBB-6C669BD982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16532" y="54732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274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13E9A-571E-D36D-B878-50DDB6E0F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264400"/>
            <a:ext cx="4771607" cy="6091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900" b="1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Anatomy of the Respiratory System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Include a labelled diagram showing: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Nose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Trachea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Bronchi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Bronchioles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Alveoli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Lungs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Diaphragm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Main functions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Ventilation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Gas exchange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Oxygen transport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Carbon dioxide removal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US" sz="1900">
                <a:solidFill>
                  <a:schemeClr val="tx1">
                    <a:alpha val="80000"/>
                  </a:schemeClr>
                </a:solidFill>
                <a:highlight>
                  <a:srgbClr val="FFFFFF"/>
                </a:highlight>
              </a:rPr>
              <a:t>(Tortora &amp; Derrickson, 2023)</a:t>
            </a:r>
            <a:endParaRPr lang="en-US" sz="1900">
              <a:solidFill>
                <a:schemeClr val="tx1">
                  <a:alpha val="80000"/>
                </a:schemeClr>
              </a:solidFill>
              <a:highlight>
                <a:srgbClr val="C6C6C6"/>
              </a:highlight>
            </a:endParaRPr>
          </a:p>
          <a:p>
            <a:endParaRPr lang="en-US" sz="19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ing (29)">
            <a:hlinkClick r:id="" action="ppaction://media"/>
            <a:extLst>
              <a:ext uri="{FF2B5EF4-FFF2-40B4-BE49-F238E27FC236}">
                <a16:creationId xmlns:a16="http://schemas.microsoft.com/office/drawing/2014/main" id="{4CD1EE98-7AA7-35E2-E27E-0DD9F91D69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39161" y="57345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27BA2-E5F0-65D8-44E8-25B225744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>
                <a:latin typeface="Arial Nova"/>
              </a:rPr>
              <a:t>Functioning of first system in relation to COPD</a:t>
            </a:r>
            <a:endParaRPr lang="en-US" sz="3700">
              <a:highlight>
                <a:srgbClr val="FFFFFF"/>
              </a:highlight>
              <a:latin typeface="Aptos"/>
            </a:endParaRPr>
          </a:p>
          <a:p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A095B-A2A9-820D-AECF-B4956D0B9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latin typeface="Arial"/>
                <a:ea typeface="+mn-lt"/>
                <a:cs typeface="Arial"/>
              </a:rPr>
              <a:t>COPD is a chronic lung disease that restricts airflow.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Airways become inflamed and narrowed.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Alveoli lose elasticity and may be damaged.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Excess mucus blocks the airways.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Reduced gas exchange leads to lower oxygen and higher carbon dioxide levels. 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Symptoms include breathlessness, chronic cough, wheezing, and fatigue.</a:t>
            </a: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5" name="Picture 4" descr="Vaccine storage and manufacturing">
            <a:extLst>
              <a:ext uri="{FF2B5EF4-FFF2-40B4-BE49-F238E27FC236}">
                <a16:creationId xmlns:a16="http://schemas.microsoft.com/office/drawing/2014/main" id="{A43B0C96-E297-D0EE-47BA-DDF28C289B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360" r="19880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4" name="Recording (19)">
            <a:hlinkClick r:id="" action="ppaction://media"/>
            <a:extLst>
              <a:ext uri="{FF2B5EF4-FFF2-40B4-BE49-F238E27FC236}">
                <a16:creationId xmlns:a16="http://schemas.microsoft.com/office/drawing/2014/main" id="{B3D5C541-3162-590A-39C0-88601FC8D0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93847" y="5763532"/>
            <a:ext cx="7810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78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21BD46-74DC-C0EC-7DDE-97412AB02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>
                <a:latin typeface="Arial Nova"/>
              </a:rPr>
              <a:t>Functioning of Second system in relation to COPD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680A5-2F7D-8E0A-28F2-661E84D3B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>
                <a:latin typeface="Arial"/>
                <a:ea typeface="+mn-lt"/>
                <a:cs typeface="Arial"/>
              </a:rPr>
              <a:t>The cardiovascular system transports oxygen and nutrients around the body. </a:t>
            </a:r>
            <a:endParaRPr lang="en-US" sz="1700">
              <a:latin typeface="Arial"/>
              <a:cs typeface="Arial"/>
            </a:endParaRPr>
          </a:p>
          <a:p>
            <a:r>
              <a:rPr lang="en-US" sz="1700">
                <a:latin typeface="Arial"/>
                <a:ea typeface="+mn-lt"/>
                <a:cs typeface="Arial"/>
              </a:rPr>
              <a:t>COPD reduces the amount of oxygen entering the bloodstream. </a:t>
            </a:r>
            <a:endParaRPr lang="en-US" sz="1700">
              <a:latin typeface="Arial"/>
              <a:cs typeface="Arial"/>
            </a:endParaRPr>
          </a:p>
          <a:p>
            <a:r>
              <a:rPr lang="en-US" sz="1700">
                <a:latin typeface="Arial"/>
                <a:ea typeface="+mn-lt"/>
                <a:cs typeface="Arial"/>
              </a:rPr>
              <a:t>The heart works harder to pump oxygen-poor blood. </a:t>
            </a:r>
            <a:endParaRPr lang="en-US" sz="1700">
              <a:latin typeface="Arial"/>
              <a:cs typeface="Arial"/>
            </a:endParaRPr>
          </a:p>
          <a:p>
            <a:r>
              <a:rPr lang="en-US" sz="1700">
                <a:latin typeface="Arial"/>
                <a:ea typeface="+mn-lt"/>
                <a:cs typeface="Arial"/>
              </a:rPr>
              <a:t>Low oxygen levels can increase pressure in the lung arteries (pulmonary hypertension). </a:t>
            </a:r>
            <a:endParaRPr lang="en-US" sz="1700">
              <a:latin typeface="Arial"/>
              <a:cs typeface="Arial"/>
            </a:endParaRPr>
          </a:p>
          <a:p>
            <a:r>
              <a:rPr lang="en-US" sz="1700">
                <a:latin typeface="Arial"/>
                <a:ea typeface="+mn-lt"/>
                <a:cs typeface="Arial"/>
              </a:rPr>
              <a:t>Severe COPD may lead to strain on the right side of the heart (cor pulmonale). </a:t>
            </a:r>
            <a:endParaRPr lang="en-US" sz="1700">
              <a:latin typeface="Arial"/>
              <a:cs typeface="Arial"/>
            </a:endParaRPr>
          </a:p>
          <a:p>
            <a:r>
              <a:rPr lang="en-US" sz="1700">
                <a:latin typeface="Arial"/>
                <a:ea typeface="+mn-lt"/>
                <a:cs typeface="Arial"/>
              </a:rPr>
              <a:t>Reduced oxygen delivery causes fatigue and reduced exercise tolerance.</a:t>
            </a:r>
            <a:endParaRPr lang="en-US" sz="1700">
              <a:latin typeface="Arial"/>
              <a:cs typeface="Arial"/>
            </a:endParaRPr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5" name="Picture 4" descr="A stethoscope formed in a heart">
            <a:extLst>
              <a:ext uri="{FF2B5EF4-FFF2-40B4-BE49-F238E27FC236}">
                <a16:creationId xmlns:a16="http://schemas.microsoft.com/office/drawing/2014/main" id="{6C89850D-B806-C4BD-A6E6-1E56ED35F1C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024" r="27659" b="-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4" name="Recording (20)">
            <a:hlinkClick r:id="" action="ppaction://media"/>
            <a:extLst>
              <a:ext uri="{FF2B5EF4-FFF2-40B4-BE49-F238E27FC236}">
                <a16:creationId xmlns:a16="http://schemas.microsoft.com/office/drawing/2014/main" id="{FC510E4C-6276-821D-B4AE-FDFDAB9FCE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59161" y="59885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855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3C26A1F-E123-936E-8139-FD665DE32A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9743" y="112940"/>
          <a:ext cx="11908971" cy="6746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Recording (21)">
            <a:hlinkClick r:id="" action="ppaction://media"/>
            <a:extLst>
              <a:ext uri="{FF2B5EF4-FFF2-40B4-BE49-F238E27FC236}">
                <a16:creationId xmlns:a16="http://schemas.microsoft.com/office/drawing/2014/main" id="{52A799CC-0A7A-ADDF-71ED-A947745E1E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114189" y="58796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1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EA8D6-7DF7-A57F-1D20-E1AB2C020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9959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900" b="1">
                <a:highlight>
                  <a:srgbClr val="FFFFFF"/>
                </a:highlight>
              </a:rPr>
              <a:t>Pathophysiology of COPD</a:t>
            </a:r>
            <a:endParaRPr lang="en-US" sz="1900">
              <a:highlight>
                <a:srgbClr val="FFFFFF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Changes include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Narrowed airways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Inflamed bronchi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Excess mucus production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Damaged alveoli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Reduced elasticity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Air trapping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Effects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Reduced oxygenation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Breathlessness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Fatigue</a:t>
            </a:r>
            <a:endParaRPr lang="en-US" sz="1900">
              <a:highlight>
                <a:srgbClr val="C6C6C6"/>
              </a:highlight>
            </a:endParaRPr>
          </a:p>
          <a:p>
            <a:r>
              <a:rPr lang="en-US" sz="1900">
                <a:highlight>
                  <a:srgbClr val="FFFFFF"/>
                </a:highlight>
              </a:rPr>
              <a:t>Reduced activity tolerance</a:t>
            </a:r>
            <a:endParaRPr lang="en-US" sz="19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US" sz="1900">
                <a:highlight>
                  <a:srgbClr val="FFFFFF"/>
                </a:highlight>
              </a:rPr>
              <a:t>(NHS, 2024)</a:t>
            </a:r>
            <a:endParaRPr lang="en-US" sz="1900">
              <a:highlight>
                <a:srgbClr val="C6C6C6"/>
              </a:highlight>
            </a:endParaRPr>
          </a:p>
          <a:p>
            <a:pPr marL="0" indent="0">
              <a:buNone/>
            </a:pPr>
            <a:endParaRPr lang="en-US" sz="1900"/>
          </a:p>
        </p:txBody>
      </p:sp>
      <p:pic>
        <p:nvPicPr>
          <p:cNvPr id="2" name="Recording (22)">
            <a:hlinkClick r:id="" action="ppaction://media"/>
            <a:extLst>
              <a:ext uri="{FF2B5EF4-FFF2-40B4-BE49-F238E27FC236}">
                <a16:creationId xmlns:a16="http://schemas.microsoft.com/office/drawing/2014/main" id="{D5D7D3E2-4F21-9C68-7718-FA41AF0E7B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69789" y="56256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88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25CB0-E84C-CE72-4927-8CAAE0C0E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highlight>
                  <a:srgbClr val="FFFFFF"/>
                </a:highlight>
              </a:rPr>
              <a:t>Fictional Patient Profile</a:t>
            </a:r>
            <a:endParaRPr lang="en-US" sz="1600"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1600" b="1">
                <a:highlight>
                  <a:srgbClr val="FFFFFF"/>
                </a:highlight>
              </a:rPr>
              <a:t>Name:</a:t>
            </a:r>
            <a:r>
              <a:rPr lang="en-US" sz="1600">
                <a:highlight>
                  <a:srgbClr val="FFFFFF"/>
                </a:highlight>
              </a:rPr>
              <a:t> John Smith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Age: 68 years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Gender: Male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Lives alone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Retired construction worker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BMI: 31 kg/m²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Medical history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COPD (moderate)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Hypertension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High cholesterol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Medications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Salbutamol inhaler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Tiotropium inhaler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Atorvastatin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Ramipril</a:t>
            </a:r>
            <a:endParaRPr lang="en-US" sz="1600">
              <a:highlight>
                <a:srgbClr val="C6C6C6"/>
              </a:highlight>
            </a:endParaRPr>
          </a:p>
          <a:p>
            <a:pPr marL="0" indent="0">
              <a:buNone/>
            </a:pPr>
            <a:endParaRPr lang="en-US" sz="1600"/>
          </a:p>
        </p:txBody>
      </p:sp>
      <p:pic>
        <p:nvPicPr>
          <p:cNvPr id="2" name="Recording (23)">
            <a:hlinkClick r:id="" action="ppaction://media"/>
            <a:extLst>
              <a:ext uri="{FF2B5EF4-FFF2-40B4-BE49-F238E27FC236}">
                <a16:creationId xmlns:a16="http://schemas.microsoft.com/office/drawing/2014/main" id="{C7DE4386-D081-4DE6-81C9-B76F2673A5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30418" y="53571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50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A85AA-2219-8D3F-34B8-B88266028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>
                <a:highlight>
                  <a:srgbClr val="FFFFFF"/>
                </a:highlight>
              </a:rPr>
              <a:t>Risk Factors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Lifestyle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Smoked 30 cigarettes/day for 40 years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Stopped smoking 2 years ago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Limited physical activity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Poor diet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Overweight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Disease risk factors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Smoking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Air pollution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Occupational dust exposure</a:t>
            </a:r>
            <a:endParaRPr lang="en-US" sz="2000">
              <a:highlight>
                <a:srgbClr val="C6C6C6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Increasing age</a:t>
            </a:r>
            <a:endParaRPr lang="en-US" sz="20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US" sz="2000">
                <a:highlight>
                  <a:srgbClr val="FFFFFF"/>
                </a:highlight>
              </a:rPr>
              <a:t>(NHS, 2024)</a:t>
            </a:r>
            <a:endParaRPr lang="en-US" sz="2000">
              <a:highlight>
                <a:srgbClr val="C6C6C6"/>
              </a:highlight>
            </a:endParaRP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4" name="Recording (30)">
            <a:hlinkClick r:id="" action="ppaction://media"/>
            <a:extLst>
              <a:ext uri="{FF2B5EF4-FFF2-40B4-BE49-F238E27FC236}">
                <a16:creationId xmlns:a16="http://schemas.microsoft.com/office/drawing/2014/main" id="{45EEFDD6-056E-F0D5-85F8-D8FE158FC9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13332" y="54659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168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92CD6B-E813-AB01-57E7-D8A7965535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9396636"/>
              </p:ext>
            </p:extLst>
          </p:nvPr>
        </p:nvGraphicFramePr>
        <p:xfrm>
          <a:off x="-1829" y="160409"/>
          <a:ext cx="11312457" cy="65368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Recording (25)">
            <a:hlinkClick r:id="" action="ppaction://media"/>
            <a:extLst>
              <a:ext uri="{FF2B5EF4-FFF2-40B4-BE49-F238E27FC236}">
                <a16:creationId xmlns:a16="http://schemas.microsoft.com/office/drawing/2014/main" id="{3BE6AF0E-005D-7AB7-9E8B-5A46299573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64017" y="59667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50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823245-5FEB-F79A-A22E-C5C651151C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2301355"/>
              </p:ext>
            </p:extLst>
          </p:nvPr>
        </p:nvGraphicFramePr>
        <p:xfrm>
          <a:off x="-413657" y="7257"/>
          <a:ext cx="12710260" cy="79622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0658">
                  <a:extLst>
                    <a:ext uri="{9D8B030D-6E8A-4147-A177-3AD203B41FA5}">
                      <a16:colId xmlns:a16="http://schemas.microsoft.com/office/drawing/2014/main" val="421223689"/>
                    </a:ext>
                  </a:extLst>
                </a:gridCol>
                <a:gridCol w="3797155">
                  <a:extLst>
                    <a:ext uri="{9D8B030D-6E8A-4147-A177-3AD203B41FA5}">
                      <a16:colId xmlns:a16="http://schemas.microsoft.com/office/drawing/2014/main" val="1324388284"/>
                    </a:ext>
                  </a:extLst>
                </a:gridCol>
                <a:gridCol w="4852447">
                  <a:extLst>
                    <a:ext uri="{9D8B030D-6E8A-4147-A177-3AD203B41FA5}">
                      <a16:colId xmlns:a16="http://schemas.microsoft.com/office/drawing/2014/main" val="54960310"/>
                    </a:ext>
                  </a:extLst>
                </a:gridCol>
              </a:tblGrid>
              <a:tr h="824011">
                <a:tc>
                  <a:txBody>
                    <a:bodyPr/>
                    <a:lstStyle/>
                    <a:p>
                      <a:r>
                        <a:rPr lang="en-US"/>
                        <a:t>intervention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Frequency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Evidence based 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1021139"/>
                  </a:ext>
                </a:extLst>
              </a:tr>
              <a:tr h="11756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Smoking cessation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Ongoing; review every 2–4 weeks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Nurses provide </a:t>
                      </a:r>
                      <a:r>
                        <a:rPr lang="en-US" err="1"/>
                        <a:t>behavioural</a:t>
                      </a:r>
                      <a:r>
                        <a:rPr lang="en-US"/>
                        <a:t> support and smoking cessation advice to improve quit rates.</a:t>
                      </a:r>
                    </a:p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5855333"/>
                  </a:ext>
                </a:extLst>
              </a:tr>
              <a:tr h="102268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Bronchodilators (SABA/LABA/LAMA)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Daily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Healthcare professionals regularly assess symptoms and inhaler technique to </a:t>
                      </a:r>
                      <a:r>
                        <a:rPr lang="en-US" sz="1800" b="0" i="0" u="none" strike="noStrike" noProof="0" err="1"/>
                        <a:t>optimise</a:t>
                      </a:r>
                      <a:r>
                        <a:rPr lang="en-US" sz="1800" b="0" i="0" u="none" strike="noStrike" noProof="0" dirty="0"/>
                        <a:t> </a:t>
                      </a:r>
                      <a:r>
                        <a:rPr lang="en-US" sz="1800" b="0" i="0" u="none" strike="noStrike" noProof="0"/>
                        <a:t>treatment.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5809413"/>
                  </a:ext>
                </a:extLst>
              </a:tr>
              <a:tr h="82401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Inhaled corticosteroids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Daily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Prescribed based on clinical assessment, exacerbation history, and eosinophil count.</a:t>
                      </a:r>
                    </a:p>
                    <a:p>
                      <a:pPr lvl="0">
                        <a:buNone/>
                      </a:pPr>
                      <a:endParaRPr lang="en-US" sz="1800" b="0" i="0" u="none" strike="noStrike" noProof="0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303748"/>
                  </a:ext>
                </a:extLst>
              </a:tr>
              <a:tr h="82401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Pulmonary rehabilitation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2–3 times/week for 6–8 weeks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Physiotherapists deliver supervised exercise and education to improve function.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3145705"/>
                  </a:ext>
                </a:extLst>
              </a:tr>
              <a:tr h="14478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Physical activity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≥150 minutes/week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dirty="0"/>
                        <a:t>Exercise </a:t>
                      </a:r>
                      <a:r>
                        <a:rPr lang="en-US"/>
                        <a:t>programmes</a:t>
                      </a:r>
                      <a:r>
                        <a:rPr lang="en-US" dirty="0"/>
                        <a:t> are tailored to the patient's ability to improve endurance and reduce breathlessness.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0488563"/>
                  </a:ext>
                </a:extLst>
              </a:tr>
              <a:tr h="82401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Vaccinations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Influenza yearly; pneumococcal as recommended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Clinicians recommend routine vaccinations to prevent respiratory infections.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6278880"/>
                  </a:ext>
                </a:extLst>
              </a:tr>
              <a:tr h="82401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Long-term oxygen therapy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Aptos"/>
                        </a:rPr>
                        <a:t>≥15 hours/day (if eligible)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/>
                        <a:t>Respiratory specialists assess oxygen needs and monitor therapy effectiveness.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6849721"/>
                  </a:ext>
                </a:extLst>
              </a:tr>
            </a:tbl>
          </a:graphicData>
        </a:graphic>
      </p:graphicFrame>
      <p:pic>
        <p:nvPicPr>
          <p:cNvPr id="2" name="Recording (26)">
            <a:hlinkClick r:id="" action="ppaction://media"/>
            <a:extLst>
              <a:ext uri="{FF2B5EF4-FFF2-40B4-BE49-F238E27FC236}">
                <a16:creationId xmlns:a16="http://schemas.microsoft.com/office/drawing/2014/main" id="{010BD4B7-B1E5-D33B-815D-7DE7FD41A3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68761" y="20696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17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E1F54189-85CA-9ED2-0A24-31CEFA00558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349" r="22463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888E4-8C09-E616-DD3F-A6790E693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696231"/>
            <a:ext cx="3546475" cy="550930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400" b="1">
                <a:highlight>
                  <a:srgbClr val="FFFFFF"/>
                </a:highlight>
              </a:rPr>
              <a:t>Ethical Considerations</a:t>
            </a:r>
            <a:endParaRPr lang="en-US" sz="1400">
              <a:highlight>
                <a:srgbClr val="FFFFFF"/>
              </a:highlight>
            </a:endParaRPr>
          </a:p>
          <a:p>
            <a:r>
              <a:rPr lang="en-US" sz="1400">
                <a:highlight>
                  <a:srgbClr val="FFFFFF"/>
                </a:highlight>
              </a:rPr>
              <a:t>Respect autonomy</a:t>
            </a:r>
            <a:endParaRPr lang="en-US" sz="1400">
              <a:highlight>
                <a:srgbClr val="C6C6C6"/>
              </a:highlight>
            </a:endParaRPr>
          </a:p>
          <a:p>
            <a:r>
              <a:rPr lang="en-US" sz="1400">
                <a:highlight>
                  <a:srgbClr val="FFFFFF"/>
                </a:highlight>
              </a:rPr>
              <a:t>Obtain informed consent</a:t>
            </a:r>
            <a:endParaRPr lang="en-US" sz="1400">
              <a:highlight>
                <a:srgbClr val="C6C6C6"/>
              </a:highlight>
            </a:endParaRPr>
          </a:p>
          <a:p>
            <a:r>
              <a:rPr lang="en-US" sz="1400">
                <a:highlight>
                  <a:srgbClr val="FFFFFF"/>
                </a:highlight>
              </a:rPr>
              <a:t>Maintain confidentiality</a:t>
            </a:r>
            <a:endParaRPr lang="en-US" sz="1400">
              <a:highlight>
                <a:srgbClr val="C6C6C6"/>
              </a:highlight>
            </a:endParaRPr>
          </a:p>
          <a:p>
            <a:r>
              <a:rPr lang="en-US" sz="1400">
                <a:highlight>
                  <a:srgbClr val="FFFFFF"/>
                </a:highlight>
              </a:rPr>
              <a:t>Equality and diversity</a:t>
            </a:r>
            <a:endParaRPr lang="en-US" sz="1400">
              <a:highlight>
                <a:srgbClr val="C6C6C6"/>
              </a:highlight>
            </a:endParaRPr>
          </a:p>
          <a:p>
            <a:r>
              <a:rPr lang="en-US" sz="1400">
                <a:highlight>
                  <a:srgbClr val="FFFFFF"/>
                </a:highlight>
              </a:rPr>
              <a:t>Mental Capacity Act</a:t>
            </a:r>
            <a:endParaRPr lang="en-US" sz="1400">
              <a:highlight>
                <a:srgbClr val="C6C6C6"/>
              </a:highlight>
            </a:endParaRPr>
          </a:p>
          <a:p>
            <a:r>
              <a:rPr lang="en-US" sz="1400">
                <a:highlight>
                  <a:srgbClr val="FFFFFF"/>
                </a:highlight>
              </a:rPr>
              <a:t>Dignity</a:t>
            </a:r>
            <a:endParaRPr lang="en-US" sz="1400">
              <a:highlight>
                <a:srgbClr val="C6C6C6"/>
              </a:highlight>
            </a:endParaRPr>
          </a:p>
          <a:p>
            <a:r>
              <a:rPr lang="en-US" sz="1400">
                <a:highlight>
                  <a:srgbClr val="FFFFFF"/>
                </a:highlight>
              </a:rPr>
              <a:t>Compassion</a:t>
            </a:r>
            <a:endParaRPr lang="en-US" sz="14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US" sz="1400">
                <a:highlight>
                  <a:srgbClr val="FFFFFF"/>
                </a:highlight>
              </a:rPr>
              <a:t>(NMC, 2018)</a:t>
            </a:r>
            <a:endParaRPr lang="en-US" sz="1400"/>
          </a:p>
          <a:p>
            <a:pPr>
              <a:buNone/>
            </a:pPr>
            <a:r>
              <a:rPr lang="en-US" sz="1400" b="1">
                <a:highlight>
                  <a:srgbClr val="FFFFFF"/>
                </a:highlight>
              </a:rPr>
              <a:t>Expected Outcomes</a:t>
            </a:r>
            <a:endParaRPr lang="en-US" sz="1400">
              <a:highlight>
                <a:srgbClr val="FFFFFF"/>
              </a:highlight>
            </a:endParaRPr>
          </a:p>
          <a:p>
            <a:pPr>
              <a:buNone/>
            </a:pPr>
            <a:r>
              <a:rPr lang="en-US" sz="1400">
                <a:highlight>
                  <a:srgbClr val="FFFFFF"/>
                </a:highlight>
              </a:rPr>
              <a:t>Goals</a:t>
            </a:r>
            <a:endParaRPr lang="en-US" sz="1400">
              <a:highlight>
                <a:srgbClr val="C6C6C6"/>
              </a:highlight>
            </a:endParaRPr>
          </a:p>
          <a:p>
            <a:pPr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</a:rPr>
              <a:t>Reduce exacerbations</a:t>
            </a:r>
            <a:endParaRPr lang="en-US" sz="1400">
              <a:highlight>
                <a:srgbClr val="C6C6C6"/>
              </a:highlight>
            </a:endParaRPr>
          </a:p>
          <a:p>
            <a:pPr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</a:rPr>
              <a:t>Improve breathing</a:t>
            </a:r>
            <a:endParaRPr lang="en-US" sz="1400">
              <a:highlight>
                <a:srgbClr val="C6C6C6"/>
              </a:highlight>
            </a:endParaRPr>
          </a:p>
          <a:p>
            <a:pPr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</a:rPr>
              <a:t>Improve mobility</a:t>
            </a:r>
            <a:endParaRPr lang="en-US" sz="1400">
              <a:highlight>
                <a:srgbClr val="C6C6C6"/>
              </a:highlight>
            </a:endParaRPr>
          </a:p>
          <a:p>
            <a:pPr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</a:rPr>
              <a:t>Increase independence</a:t>
            </a:r>
            <a:endParaRPr lang="en-US" sz="1400">
              <a:highlight>
                <a:srgbClr val="C6C6C6"/>
              </a:highlight>
            </a:endParaRPr>
          </a:p>
          <a:p>
            <a:pPr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</a:rPr>
              <a:t>Improve quality of life</a:t>
            </a:r>
            <a:endParaRPr lang="en-US" sz="1400">
              <a:highlight>
                <a:srgbClr val="C6C6C6"/>
              </a:highlight>
            </a:endParaRPr>
          </a:p>
          <a:p>
            <a:pPr>
              <a:buFont typeface="Arial"/>
              <a:buChar char="•"/>
            </a:pPr>
            <a:r>
              <a:rPr lang="en-US" sz="1400">
                <a:highlight>
                  <a:srgbClr val="FFFFFF"/>
                </a:highlight>
              </a:rPr>
              <a:t>Prevent hospital admissions</a:t>
            </a:r>
            <a:endParaRPr lang="en-US" sz="1400">
              <a:highlight>
                <a:srgbClr val="C6C6C6"/>
              </a:highlight>
            </a:endParaRPr>
          </a:p>
          <a:p>
            <a:pPr>
              <a:buNone/>
            </a:pPr>
            <a:r>
              <a:rPr lang="en-US" sz="1400">
                <a:highlight>
                  <a:srgbClr val="FFFFFF"/>
                </a:highlight>
              </a:rPr>
              <a:t>(NICE, 2023)</a:t>
            </a:r>
            <a:endParaRPr lang="en-US" sz="1400">
              <a:highlight>
                <a:srgbClr val="C6C6C6"/>
              </a:highlight>
            </a:endParaRPr>
          </a:p>
          <a:p>
            <a:pPr marL="0" indent="0">
              <a:buNone/>
            </a:pPr>
            <a:endParaRPr lang="en-US" sz="1400"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400"/>
          </a:p>
        </p:txBody>
      </p:sp>
      <p:pic>
        <p:nvPicPr>
          <p:cNvPr id="4" name="Recording (31)">
            <a:hlinkClick r:id="" action="ppaction://media"/>
            <a:extLst>
              <a:ext uri="{FF2B5EF4-FFF2-40B4-BE49-F238E27FC236}">
                <a16:creationId xmlns:a16="http://schemas.microsoft.com/office/drawing/2014/main" id="{11C23583-A269-F59F-35AA-5497776AB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95618" y="56474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41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44FC2B-DBC3-5159-45D5-89AA0421BB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949596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Recording (28)">
            <a:hlinkClick r:id="" action="ppaction://media"/>
            <a:extLst>
              <a:ext uri="{FF2B5EF4-FFF2-40B4-BE49-F238E27FC236}">
                <a16:creationId xmlns:a16="http://schemas.microsoft.com/office/drawing/2014/main" id="{8F687AD0-05FE-5657-3523-EDC465D037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41504" y="612638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920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2E06D-62BD-83EA-FB63-9DE0A0C09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9" y="83911"/>
            <a:ext cx="12119428" cy="6782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0F4761"/>
                </a:solidFill>
                <a:highlight>
                  <a:srgbClr val="FFFFFF"/>
                </a:highlight>
              </a:rPr>
              <a:t> Reference List</a:t>
            </a:r>
            <a:endParaRPr lang="en-US" sz="2400">
              <a:solidFill>
                <a:srgbClr val="0F4761"/>
              </a:solidFill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Marieb</a:t>
            </a:r>
            <a:r>
              <a:rPr lang="en-US" sz="1600" dirty="0">
                <a:highlight>
                  <a:srgbClr val="FFFFFF"/>
                </a:highlight>
              </a:rPr>
              <a:t>, E.N. and Hoehn, K. (2023) </a:t>
            </a:r>
            <a:r>
              <a:rPr lang="en-US" sz="1600" i="1" dirty="0">
                <a:highlight>
                  <a:srgbClr val="FFFFFF"/>
                </a:highlight>
              </a:rPr>
              <a:t>Human Anatomy &amp; Physiology</a:t>
            </a:r>
            <a:r>
              <a:rPr lang="en-US" sz="1600" dirty="0">
                <a:highlight>
                  <a:srgbClr val="FFFFFF"/>
                </a:highlight>
              </a:rPr>
              <a:t>. 12th ed. Harlow: Pearson.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National Institute for Health and Care Excellence (NICE) (2021) </a:t>
            </a:r>
            <a:r>
              <a:rPr lang="en-US" sz="1600" i="1">
                <a:highlight>
                  <a:srgbClr val="FFFFFF"/>
                </a:highlight>
              </a:rPr>
              <a:t>Shared Decision Making (NG197).</a:t>
            </a:r>
            <a:r>
              <a:rPr lang="en-US" sz="1600">
                <a:highlight>
                  <a:srgbClr val="FFFFFF"/>
                </a:highlight>
              </a:rPr>
              <a:t> Available at: </a:t>
            </a:r>
            <a:r>
              <a:rPr lang="en-US" sz="1600" u="sng" dirty="0">
                <a:highlight>
                  <a:srgbClr val="FFFFFF"/>
                </a:highlight>
                <a:hlinkClick r:id="rId2"/>
              </a:rPr>
              <a:t>https://www.nice.org.uk/guidance/ng197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National Institute for Health and Care Excellence (NICE) (2023) </a:t>
            </a:r>
            <a:r>
              <a:rPr lang="en-US" sz="1600" i="1">
                <a:highlight>
                  <a:srgbClr val="FFFFFF"/>
                </a:highlight>
              </a:rPr>
              <a:t>Chronic Obstructive Pulmonary Disease in Over 16s: Diagnosis and Management (NG115).</a:t>
            </a:r>
            <a:r>
              <a:rPr lang="en-US" sz="1600" dirty="0">
                <a:highlight>
                  <a:srgbClr val="FFFFFF"/>
                </a:highlight>
              </a:rPr>
              <a:t> </a:t>
            </a:r>
            <a:r>
              <a:rPr lang="en-US" sz="1600">
                <a:highlight>
                  <a:srgbClr val="FFFFFF"/>
                </a:highlight>
              </a:rPr>
              <a:t>Available at: </a:t>
            </a:r>
            <a:r>
              <a:rPr lang="en-US" sz="1600" u="sng" dirty="0">
                <a:highlight>
                  <a:srgbClr val="FFFFFF"/>
                </a:highlight>
                <a:hlinkClick r:id="rId3"/>
              </a:rPr>
              <a:t>https://www.nice.org.uk/guidance/ng115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NHS (2024) </a:t>
            </a:r>
            <a:r>
              <a:rPr lang="en-US" sz="1600" i="1">
                <a:highlight>
                  <a:srgbClr val="FFFFFF"/>
                </a:highlight>
              </a:rPr>
              <a:t>Chronic Obstructive Pulmonary Disease (COPD).</a:t>
            </a:r>
            <a:r>
              <a:rPr lang="en-US" sz="1600">
                <a:highlight>
                  <a:srgbClr val="FFFFFF"/>
                </a:highlight>
              </a:rPr>
              <a:t> Available at: </a:t>
            </a:r>
            <a:r>
              <a:rPr lang="en-US" sz="1600" u="sng" dirty="0">
                <a:highlight>
                  <a:srgbClr val="FFFFFF"/>
                </a:highlight>
                <a:hlinkClick r:id="rId4"/>
              </a:rPr>
              <a:t>https://www.nhs.uk/conditions/chronic-obstructive-pulmonary-disease-copd/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 dirty="0">
                <a:highlight>
                  <a:srgbClr val="FFFFFF"/>
                </a:highlight>
              </a:rPr>
              <a:t>Nursing and Midwifery Council (NMC) (2018) </a:t>
            </a:r>
            <a:r>
              <a:rPr lang="en-US" sz="1600" i="1" dirty="0">
                <a:highlight>
                  <a:srgbClr val="FFFFFF"/>
                </a:highlight>
              </a:rPr>
              <a:t>The Code: Professional Standards of Practice and </a:t>
            </a:r>
            <a:r>
              <a:rPr lang="en-US" sz="1600" i="1">
                <a:highlight>
                  <a:srgbClr val="FFFFFF"/>
                </a:highlight>
              </a:rPr>
              <a:t>Behaviour</a:t>
            </a:r>
            <a:r>
              <a:rPr lang="en-US" sz="1600" i="1" dirty="0">
                <a:highlight>
                  <a:srgbClr val="FFFFFF"/>
                </a:highlight>
              </a:rPr>
              <a:t> for Nurses, Midwives and Nursing Associates.</a:t>
            </a:r>
            <a:r>
              <a:rPr lang="en-US" sz="1600" dirty="0">
                <a:highlight>
                  <a:srgbClr val="FFFFFF"/>
                </a:highlight>
              </a:rPr>
              <a:t> London: NMC.</a:t>
            </a:r>
            <a:endParaRPr lang="en-US" sz="1600">
              <a:highlight>
                <a:srgbClr val="C6C6C6"/>
              </a:highlight>
            </a:endParaRPr>
          </a:p>
          <a:p>
            <a:r>
              <a:rPr lang="en-US" sz="1600">
                <a:highlight>
                  <a:srgbClr val="FFFFFF"/>
                </a:highlight>
              </a:rPr>
              <a:t>Tortora, G.J. and Derrickson, B. (2023) </a:t>
            </a:r>
            <a:r>
              <a:rPr lang="en-US" sz="1600" i="1">
                <a:highlight>
                  <a:srgbClr val="FFFFFF"/>
                </a:highlight>
              </a:rPr>
              <a:t>Principles of Anatomy and Physiology</a:t>
            </a:r>
            <a:r>
              <a:rPr lang="en-US" sz="1600">
                <a:highlight>
                  <a:srgbClr val="FFFFFF"/>
                </a:highlight>
              </a:rPr>
              <a:t>. 16th ed. Hoboken: Wiley.</a:t>
            </a:r>
            <a:endParaRPr lang="en-US" sz="1600">
              <a:highlight>
                <a:srgbClr val="C6C6C6"/>
              </a:highlight>
            </a:endParaRPr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Global Initiative for Chronic Obstructive Lung Disease (2025) </a:t>
            </a:r>
            <a:r>
              <a:rPr lang="en-US" sz="1600" i="1">
                <a:ea typeface="+mn-lt"/>
                <a:cs typeface="+mn-lt"/>
              </a:rPr>
              <a:t>Global Strategy for the Prevention, Diagnosis and Management of COPD: 2025 Report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 dirty="0">
                <a:ea typeface="+mn-lt"/>
                <a:cs typeface="+mn-lt"/>
                <a:hlinkClick r:id="rId5"/>
              </a:rPr>
              <a:t>https://goldcopd.org</a:t>
            </a:r>
            <a:r>
              <a:rPr lang="en-US" sz="1600">
                <a:ea typeface="+mn-lt"/>
                <a:cs typeface="+mn-lt"/>
              </a:rPr>
              <a:t> (Accessed: 8 July 2026). 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National Institute for Health and Care Excellence (2023) </a:t>
            </a:r>
            <a:r>
              <a:rPr lang="en-US" sz="1600" i="1">
                <a:ea typeface="+mn-lt"/>
                <a:cs typeface="+mn-lt"/>
              </a:rPr>
              <a:t>Chronic obstructive pulmonary disease in over 16s: diagnosis and management (NG115).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>
                <a:ea typeface="+mn-lt"/>
                <a:cs typeface="+mn-lt"/>
              </a:rPr>
              <a:t>Available at: </a:t>
            </a:r>
            <a:r>
              <a:rPr lang="en-US" sz="1600" dirty="0">
                <a:ea typeface="+mn-lt"/>
                <a:cs typeface="+mn-lt"/>
                <a:hlinkClick r:id="rId3"/>
              </a:rPr>
              <a:t>https://www.nice.org.uk/guidance/ng115</a:t>
            </a:r>
            <a:r>
              <a:rPr lang="en-US" sz="1600">
                <a:ea typeface="+mn-lt"/>
                <a:cs typeface="+mn-lt"/>
              </a:rPr>
              <a:t> (Accessed: 8 July 2026). 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National Health Service (2024) </a:t>
            </a:r>
            <a:r>
              <a:rPr lang="en-US" sz="1600" i="1">
                <a:ea typeface="+mn-lt"/>
                <a:cs typeface="+mn-lt"/>
              </a:rPr>
              <a:t>Chronic obstructive pulmonary disease (COPD).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>
                <a:ea typeface="+mn-lt"/>
                <a:cs typeface="+mn-lt"/>
              </a:rPr>
              <a:t>Available at: </a:t>
            </a:r>
            <a:r>
              <a:rPr lang="en-US" sz="1600" dirty="0">
                <a:ea typeface="+mn-lt"/>
                <a:cs typeface="+mn-lt"/>
                <a:hlinkClick r:id="rId4"/>
              </a:rPr>
              <a:t>https://www.nhs.uk/conditions/chronic-obstructive-pulmonary-disease-copd/</a:t>
            </a:r>
            <a:r>
              <a:rPr lang="en-US" sz="1600">
                <a:ea typeface="+mn-lt"/>
                <a:cs typeface="+mn-lt"/>
              </a:rPr>
              <a:t> (Accessed: 8 July 2026</a:t>
            </a:r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Sackett, D.L., Rosenberg, W.M.C., Gray, J.A.M., Haynes, R.B. and Richardson, W.S. (1996) 'Evidence based medicine: what it is and what it isn't', </a:t>
            </a:r>
            <a:r>
              <a:rPr lang="en-US" sz="1600" i="1">
                <a:ea typeface="+mn-lt"/>
                <a:cs typeface="+mn-lt"/>
              </a:rPr>
              <a:t>BMJ</a:t>
            </a:r>
            <a:r>
              <a:rPr lang="en-US" sz="1600">
                <a:ea typeface="+mn-lt"/>
                <a:cs typeface="+mn-lt"/>
              </a:rPr>
              <a:t>, 312(7023), pp. 71–72.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349172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Module title: Introduction to Physiology Student name and number (Ruby Begum 2422428)  Module code (BMHP5023)  Assignment title Component 2: Presentation  Lecturer: Gillian Weaver and Robert Nartowski</vt:lpstr>
      <vt:lpstr>PowerPoint Presentation</vt:lpstr>
      <vt:lpstr>PowerPoint Presentation</vt:lpstr>
      <vt:lpstr>PowerPoint Presentation</vt:lpstr>
      <vt:lpstr>Functioning of first system in relation to COPD </vt:lpstr>
      <vt:lpstr>Functioning of Second system in relation to COPD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307</cp:revision>
  <dcterms:created xsi:type="dcterms:W3CDTF">2026-07-04T09:56:27Z</dcterms:created>
  <dcterms:modified xsi:type="dcterms:W3CDTF">2026-07-11T11:47:43Z</dcterms:modified>
</cp:coreProperties>
</file>