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 id="2147483700" r:id="rId2"/>
    <p:sldMasterId id="2147483701" r:id="rId3"/>
  </p:sldMasterIdLst>
  <p:notesMasterIdLst>
    <p:notesMasterId r:id="rId22"/>
  </p:notesMasterIdLst>
  <p:handoutMasterIdLst>
    <p:handoutMasterId r:id="rId23"/>
  </p:handoutMasterIdLst>
  <p:sldIdLst>
    <p:sldId id="366" r:id="rId4"/>
    <p:sldId id="379" r:id="rId5"/>
    <p:sldId id="441" r:id="rId6"/>
    <p:sldId id="440" r:id="rId7"/>
    <p:sldId id="442" r:id="rId8"/>
    <p:sldId id="443" r:id="rId9"/>
    <p:sldId id="444" r:id="rId10"/>
    <p:sldId id="445" r:id="rId11"/>
    <p:sldId id="446" r:id="rId12"/>
    <p:sldId id="447" r:id="rId13"/>
    <p:sldId id="418" r:id="rId14"/>
    <p:sldId id="448" r:id="rId15"/>
    <p:sldId id="449" r:id="rId16"/>
    <p:sldId id="450" r:id="rId17"/>
    <p:sldId id="451" r:id="rId18"/>
    <p:sldId id="452" r:id="rId19"/>
    <p:sldId id="453" r:id="rId20"/>
    <p:sldId id="384" r:id="rId21"/>
  </p:sldIdLst>
  <p:sldSz cx="9144000" cy="6858000" type="screen4x3"/>
  <p:notesSz cx="6877050" cy="10001250"/>
  <p:defaultTextStyle>
    <a:defPPr>
      <a:defRPr lang="en-GB"/>
    </a:defPPr>
    <a:lvl1pPr algn="l" rtl="0" fontAlgn="base">
      <a:spcBef>
        <a:spcPct val="0"/>
      </a:spcBef>
      <a:spcAft>
        <a:spcPct val="0"/>
      </a:spcAft>
      <a:defRPr sz="2400" kern="1200">
        <a:solidFill>
          <a:schemeClr val="tx1"/>
        </a:solidFill>
        <a:latin typeface="Times New Roman" charset="0"/>
        <a:ea typeface="ＭＳ Ｐゴシック" charset="0"/>
        <a:cs typeface="+mn-cs"/>
      </a:defRPr>
    </a:lvl1pPr>
    <a:lvl2pPr marL="457200" algn="l" rtl="0" fontAlgn="base">
      <a:spcBef>
        <a:spcPct val="0"/>
      </a:spcBef>
      <a:spcAft>
        <a:spcPct val="0"/>
      </a:spcAft>
      <a:defRPr sz="2400" kern="1200">
        <a:solidFill>
          <a:schemeClr val="tx1"/>
        </a:solidFill>
        <a:latin typeface="Times New Roman" charset="0"/>
        <a:ea typeface="ＭＳ Ｐゴシック" charset="0"/>
        <a:cs typeface="+mn-cs"/>
      </a:defRPr>
    </a:lvl2pPr>
    <a:lvl3pPr marL="914400" algn="l" rtl="0" fontAlgn="base">
      <a:spcBef>
        <a:spcPct val="0"/>
      </a:spcBef>
      <a:spcAft>
        <a:spcPct val="0"/>
      </a:spcAft>
      <a:defRPr sz="2400" kern="1200">
        <a:solidFill>
          <a:schemeClr val="tx1"/>
        </a:solidFill>
        <a:latin typeface="Times New Roman" charset="0"/>
        <a:ea typeface="ＭＳ Ｐゴシック" charset="0"/>
        <a:cs typeface="+mn-cs"/>
      </a:defRPr>
    </a:lvl3pPr>
    <a:lvl4pPr marL="1371600" algn="l" rtl="0" fontAlgn="base">
      <a:spcBef>
        <a:spcPct val="0"/>
      </a:spcBef>
      <a:spcAft>
        <a:spcPct val="0"/>
      </a:spcAft>
      <a:defRPr sz="2400" kern="1200">
        <a:solidFill>
          <a:schemeClr val="tx1"/>
        </a:solidFill>
        <a:latin typeface="Times New Roman" charset="0"/>
        <a:ea typeface="ＭＳ Ｐゴシック" charset="0"/>
        <a:cs typeface="+mn-cs"/>
      </a:defRPr>
    </a:lvl4pPr>
    <a:lvl5pPr marL="1828800" algn="l" rtl="0" fontAlgn="base">
      <a:spcBef>
        <a:spcPct val="0"/>
      </a:spcBef>
      <a:spcAft>
        <a:spcPct val="0"/>
      </a:spcAft>
      <a:defRPr sz="2400" kern="1200">
        <a:solidFill>
          <a:schemeClr val="tx1"/>
        </a:solidFill>
        <a:latin typeface="Times New Roman" charset="0"/>
        <a:ea typeface="ＭＳ Ｐゴシック" charset="0"/>
        <a:cs typeface="+mn-cs"/>
      </a:defRPr>
    </a:lvl5pPr>
    <a:lvl6pPr marL="2286000" algn="l" defTabSz="457200" rtl="0" eaLnBrk="1" latinLnBrk="0" hangingPunct="1">
      <a:defRPr sz="2400" kern="1200">
        <a:solidFill>
          <a:schemeClr val="tx1"/>
        </a:solidFill>
        <a:latin typeface="Times New Roman" charset="0"/>
        <a:ea typeface="ＭＳ Ｐゴシック" charset="0"/>
        <a:cs typeface="+mn-cs"/>
      </a:defRPr>
    </a:lvl6pPr>
    <a:lvl7pPr marL="2743200" algn="l" defTabSz="457200" rtl="0" eaLnBrk="1" latinLnBrk="0" hangingPunct="1">
      <a:defRPr sz="2400" kern="1200">
        <a:solidFill>
          <a:schemeClr val="tx1"/>
        </a:solidFill>
        <a:latin typeface="Times New Roman" charset="0"/>
        <a:ea typeface="ＭＳ Ｐゴシック" charset="0"/>
        <a:cs typeface="+mn-cs"/>
      </a:defRPr>
    </a:lvl7pPr>
    <a:lvl8pPr marL="3200400" algn="l" defTabSz="457200" rtl="0" eaLnBrk="1" latinLnBrk="0" hangingPunct="1">
      <a:defRPr sz="2400" kern="1200">
        <a:solidFill>
          <a:schemeClr val="tx1"/>
        </a:solidFill>
        <a:latin typeface="Times New Roman" charset="0"/>
        <a:ea typeface="ＭＳ Ｐゴシック" charset="0"/>
        <a:cs typeface="+mn-cs"/>
      </a:defRPr>
    </a:lvl8pPr>
    <a:lvl9pPr marL="3657600" algn="l" defTabSz="457200" rtl="0" eaLnBrk="1" latinLnBrk="0" hangingPunct="1">
      <a:defRPr sz="2400" kern="1200">
        <a:solidFill>
          <a:schemeClr val="tx1"/>
        </a:solidFill>
        <a:latin typeface="Times New Roman" charset="0"/>
        <a:ea typeface="ＭＳ Ｐゴシック" charset="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90" autoAdjust="0"/>
    <p:restoredTop sz="80049" autoAdjust="0"/>
  </p:normalViewPr>
  <p:slideViewPr>
    <p:cSldViewPr>
      <p:cViewPr varScale="1">
        <p:scale>
          <a:sx n="50" d="100"/>
          <a:sy n="50" d="100"/>
        </p:scale>
        <p:origin x="1408" y="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1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9738" cy="500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6442" tIns="48221" rIns="96442" bIns="48221" numCol="1" anchor="t" anchorCtr="0" compatLnSpc="1">
            <a:prstTxWarp prst="textNoShape">
              <a:avLst/>
            </a:prstTxWarp>
          </a:bodyPr>
          <a:lstStyle>
            <a:lvl1pPr defTabSz="965200">
              <a:defRPr sz="1300"/>
            </a:lvl1pPr>
          </a:lstStyle>
          <a:p>
            <a:endParaRPr lang="en-US"/>
          </a:p>
        </p:txBody>
      </p:sp>
      <p:sp>
        <p:nvSpPr>
          <p:cNvPr id="27651" name="Rectangle 3"/>
          <p:cNvSpPr>
            <a:spLocks noGrp="1" noChangeArrowheads="1"/>
          </p:cNvSpPr>
          <p:nvPr>
            <p:ph type="dt" sz="quarter" idx="1"/>
          </p:nvPr>
        </p:nvSpPr>
        <p:spPr bwMode="auto">
          <a:xfrm>
            <a:off x="3897313" y="0"/>
            <a:ext cx="2979737" cy="500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6442" tIns="48221" rIns="96442" bIns="48221" numCol="1" anchor="t" anchorCtr="0" compatLnSpc="1">
            <a:prstTxWarp prst="textNoShape">
              <a:avLst/>
            </a:prstTxWarp>
          </a:bodyPr>
          <a:lstStyle>
            <a:lvl1pPr algn="r" defTabSz="965200">
              <a:defRPr sz="1300"/>
            </a:lvl1pPr>
          </a:lstStyle>
          <a:p>
            <a:endParaRPr lang="en-US"/>
          </a:p>
        </p:txBody>
      </p:sp>
      <p:sp>
        <p:nvSpPr>
          <p:cNvPr id="27652" name="Rectangle 4"/>
          <p:cNvSpPr>
            <a:spLocks noGrp="1" noChangeArrowheads="1"/>
          </p:cNvSpPr>
          <p:nvPr>
            <p:ph type="ftr" sz="quarter" idx="2"/>
          </p:nvPr>
        </p:nvSpPr>
        <p:spPr bwMode="auto">
          <a:xfrm>
            <a:off x="0" y="9501188"/>
            <a:ext cx="2979738" cy="500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6442" tIns="48221" rIns="96442" bIns="48221" numCol="1" anchor="b" anchorCtr="0" compatLnSpc="1">
            <a:prstTxWarp prst="textNoShape">
              <a:avLst/>
            </a:prstTxWarp>
          </a:bodyPr>
          <a:lstStyle>
            <a:lvl1pPr defTabSz="965200">
              <a:defRPr sz="1300"/>
            </a:lvl1pPr>
          </a:lstStyle>
          <a:p>
            <a:endParaRPr lang="en-US"/>
          </a:p>
        </p:txBody>
      </p:sp>
      <p:sp>
        <p:nvSpPr>
          <p:cNvPr id="27653" name="Rectangle 5"/>
          <p:cNvSpPr>
            <a:spLocks noGrp="1" noChangeArrowheads="1"/>
          </p:cNvSpPr>
          <p:nvPr>
            <p:ph type="sldNum" sz="quarter" idx="3"/>
          </p:nvPr>
        </p:nvSpPr>
        <p:spPr bwMode="auto">
          <a:xfrm>
            <a:off x="3897313" y="9501188"/>
            <a:ext cx="2979737" cy="500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6442" tIns="48221" rIns="96442" bIns="48221" numCol="1" anchor="b" anchorCtr="0" compatLnSpc="1">
            <a:prstTxWarp prst="textNoShape">
              <a:avLst/>
            </a:prstTxWarp>
          </a:bodyPr>
          <a:lstStyle>
            <a:lvl1pPr algn="r" defTabSz="965200">
              <a:defRPr sz="1300"/>
            </a:lvl1pPr>
          </a:lstStyle>
          <a:p>
            <a:fld id="{562A2D19-6B53-1A41-95C2-9A072D3A84C1}" type="slidenum">
              <a:rPr lang="en-GB"/>
              <a:pPr/>
              <a:t>‹#›</a:t>
            </a:fld>
            <a:endParaRPr lang="en-GB"/>
          </a:p>
        </p:txBody>
      </p:sp>
    </p:spTree>
    <p:extLst>
      <p:ext uri="{BB962C8B-B14F-4D97-AF65-F5344CB8AC3E}">
        <p14:creationId xmlns:p14="http://schemas.microsoft.com/office/powerpoint/2010/main" val="14363788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2979738" cy="500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6442" tIns="48221" rIns="96442" bIns="48221" numCol="1" anchor="t" anchorCtr="0" compatLnSpc="1">
            <a:prstTxWarp prst="textNoShape">
              <a:avLst/>
            </a:prstTxWarp>
          </a:bodyPr>
          <a:lstStyle>
            <a:lvl1pPr defTabSz="965200">
              <a:defRPr sz="1300"/>
            </a:lvl1pPr>
          </a:lstStyle>
          <a:p>
            <a:endParaRPr lang="en-US"/>
          </a:p>
        </p:txBody>
      </p:sp>
      <p:sp>
        <p:nvSpPr>
          <p:cNvPr id="14339" name="Rectangle 3"/>
          <p:cNvSpPr>
            <a:spLocks noGrp="1" noChangeArrowheads="1"/>
          </p:cNvSpPr>
          <p:nvPr>
            <p:ph type="dt" idx="1"/>
          </p:nvPr>
        </p:nvSpPr>
        <p:spPr bwMode="auto">
          <a:xfrm>
            <a:off x="3897313" y="0"/>
            <a:ext cx="2979737" cy="500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6442" tIns="48221" rIns="96442" bIns="48221" numCol="1" anchor="t" anchorCtr="0" compatLnSpc="1">
            <a:prstTxWarp prst="textNoShape">
              <a:avLst/>
            </a:prstTxWarp>
          </a:bodyPr>
          <a:lstStyle>
            <a:lvl1pPr algn="r" defTabSz="965200">
              <a:defRPr sz="1300"/>
            </a:lvl1pPr>
          </a:lstStyle>
          <a:p>
            <a:endParaRPr lang="en-US"/>
          </a:p>
        </p:txBody>
      </p:sp>
      <p:sp>
        <p:nvSpPr>
          <p:cNvPr id="26628" name="Rectangle 4"/>
          <p:cNvSpPr>
            <a:spLocks noGrp="1" noRot="1" noChangeAspect="1" noChangeArrowheads="1" noTextEdit="1"/>
          </p:cNvSpPr>
          <p:nvPr>
            <p:ph type="sldImg" idx="2"/>
          </p:nvPr>
        </p:nvSpPr>
        <p:spPr bwMode="auto">
          <a:xfrm>
            <a:off x="939800" y="750888"/>
            <a:ext cx="4999038" cy="3749675"/>
          </a:xfrm>
          <a:prstGeom prst="rect">
            <a:avLst/>
          </a:prstGeom>
          <a:noFill/>
          <a:ln w="9525">
            <a:solidFill>
              <a:srgbClr val="000000"/>
            </a:solidFill>
            <a:miter lim="800000"/>
            <a:headEnd/>
            <a:tailEn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sp>
      <p:sp>
        <p:nvSpPr>
          <p:cNvPr id="14341" name="Rectangle 5"/>
          <p:cNvSpPr>
            <a:spLocks noGrp="1" noChangeArrowheads="1"/>
          </p:cNvSpPr>
          <p:nvPr>
            <p:ph type="body" sz="quarter" idx="3"/>
          </p:nvPr>
        </p:nvSpPr>
        <p:spPr bwMode="auto">
          <a:xfrm>
            <a:off x="917575" y="4751388"/>
            <a:ext cx="5041900" cy="45005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6442" tIns="48221" rIns="96442" bIns="48221"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4342" name="Rectangle 6"/>
          <p:cNvSpPr>
            <a:spLocks noGrp="1" noChangeArrowheads="1"/>
          </p:cNvSpPr>
          <p:nvPr>
            <p:ph type="ftr" sz="quarter" idx="4"/>
          </p:nvPr>
        </p:nvSpPr>
        <p:spPr bwMode="auto">
          <a:xfrm>
            <a:off x="0" y="9501188"/>
            <a:ext cx="2979738" cy="500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6442" tIns="48221" rIns="96442" bIns="48221" numCol="1" anchor="b" anchorCtr="0" compatLnSpc="1">
            <a:prstTxWarp prst="textNoShape">
              <a:avLst/>
            </a:prstTxWarp>
          </a:bodyPr>
          <a:lstStyle>
            <a:lvl1pPr defTabSz="965200">
              <a:defRPr sz="1300"/>
            </a:lvl1pPr>
          </a:lstStyle>
          <a:p>
            <a:endParaRPr lang="en-US"/>
          </a:p>
        </p:txBody>
      </p:sp>
      <p:sp>
        <p:nvSpPr>
          <p:cNvPr id="14343" name="Rectangle 7"/>
          <p:cNvSpPr>
            <a:spLocks noGrp="1" noChangeArrowheads="1"/>
          </p:cNvSpPr>
          <p:nvPr>
            <p:ph type="sldNum" sz="quarter" idx="5"/>
          </p:nvPr>
        </p:nvSpPr>
        <p:spPr bwMode="auto">
          <a:xfrm>
            <a:off x="3897313" y="9501188"/>
            <a:ext cx="2979737" cy="500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6442" tIns="48221" rIns="96442" bIns="48221" numCol="1" anchor="b" anchorCtr="0" compatLnSpc="1">
            <a:prstTxWarp prst="textNoShape">
              <a:avLst/>
            </a:prstTxWarp>
          </a:bodyPr>
          <a:lstStyle>
            <a:lvl1pPr algn="r" defTabSz="965200">
              <a:defRPr sz="1300"/>
            </a:lvl1pPr>
          </a:lstStyle>
          <a:p>
            <a:fld id="{B939ACC4-3648-274A-A1C1-63A7D8E55F9D}" type="slidenum">
              <a:rPr lang="en-GB"/>
              <a:pPr/>
              <a:t>‹#›</a:t>
            </a:fld>
            <a:endParaRPr lang="en-GB"/>
          </a:p>
        </p:txBody>
      </p:sp>
    </p:spTree>
    <p:extLst>
      <p:ext uri="{BB962C8B-B14F-4D97-AF65-F5344CB8AC3E}">
        <p14:creationId xmlns:p14="http://schemas.microsoft.com/office/powerpoint/2010/main" val="82286696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647AB11C-B49F-C149-83E8-03756F256947}" type="datetime1">
              <a:rPr lang="en-GB"/>
              <a:pPr/>
              <a:t>19/03/2019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7BD6E667-2370-104F-8760-428342860BB0}" type="slidenum">
              <a:rPr lang="en-GB"/>
              <a:pPr/>
              <a:t>‹#›</a:t>
            </a:fld>
            <a:endParaRPr lang="en-GB"/>
          </a:p>
        </p:txBody>
      </p:sp>
    </p:spTree>
    <p:extLst>
      <p:ext uri="{BB962C8B-B14F-4D97-AF65-F5344CB8AC3E}">
        <p14:creationId xmlns:p14="http://schemas.microsoft.com/office/powerpoint/2010/main" val="3086400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9BF76537-0679-964C-8B0B-EFA0B195F44D}" type="datetime1">
              <a:rPr lang="en-GB"/>
              <a:pPr/>
              <a:t>19/03/2019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22662D34-1525-F04E-9FD8-C926F47B835B}" type="slidenum">
              <a:rPr lang="en-GB"/>
              <a:pPr/>
              <a:t>‹#›</a:t>
            </a:fld>
            <a:endParaRPr lang="en-GB"/>
          </a:p>
        </p:txBody>
      </p:sp>
    </p:spTree>
    <p:extLst>
      <p:ext uri="{BB962C8B-B14F-4D97-AF65-F5344CB8AC3E}">
        <p14:creationId xmlns:p14="http://schemas.microsoft.com/office/powerpoint/2010/main" val="30708959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vl1pPr>
          </a:lstStyle>
          <a:p>
            <a:fld id="{10BE01C3-D4DC-FD4E-8028-044193EB6658}" type="datetime1">
              <a:rPr lang="en-GB"/>
              <a:pPr/>
              <a:t>19/03/2019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AD7FF624-DE08-074B-AC0D-1293CFED4545}" type="slidenum">
              <a:rPr lang="en-GB"/>
              <a:pPr/>
              <a:t>‹#›</a:t>
            </a:fld>
            <a:endParaRPr lang="en-GB"/>
          </a:p>
        </p:txBody>
      </p:sp>
    </p:spTree>
    <p:extLst>
      <p:ext uri="{BB962C8B-B14F-4D97-AF65-F5344CB8AC3E}">
        <p14:creationId xmlns:p14="http://schemas.microsoft.com/office/powerpoint/2010/main" val="15225281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lvl1pPr>
              <a:defRPr/>
            </a:lvl1pPr>
          </a:lstStyle>
          <a:p>
            <a:fld id="{460F66A9-C8F4-EF48-AA00-64CA745D3475}" type="datetime1">
              <a:rPr lang="en-GB"/>
              <a:pPr/>
              <a:t>19/03/2019</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58885D87-BD64-2143-88FC-2B08C425C3C6}" type="slidenum">
              <a:rPr lang="en-GB"/>
              <a:pPr/>
              <a:t>‹#›</a:t>
            </a:fld>
            <a:endParaRPr lang="en-GB"/>
          </a:p>
        </p:txBody>
      </p:sp>
    </p:spTree>
    <p:extLst>
      <p:ext uri="{BB962C8B-B14F-4D97-AF65-F5344CB8AC3E}">
        <p14:creationId xmlns:p14="http://schemas.microsoft.com/office/powerpoint/2010/main" val="2891104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vl1pPr>
          </a:lstStyle>
          <a:p>
            <a:fld id="{F7694FB4-DAA1-4B41-92A1-3BB57E0F04E1}" type="datetime1">
              <a:rPr lang="en-GB"/>
              <a:pPr/>
              <a:t>19/03/2019</a:t>
            </a:fld>
            <a:endParaRPr lang="en-GB"/>
          </a:p>
        </p:txBody>
      </p:sp>
      <p:sp>
        <p:nvSpPr>
          <p:cNvPr id="8" name="Footer Placeholder 7"/>
          <p:cNvSpPr>
            <a:spLocks noGrp="1"/>
          </p:cNvSpPr>
          <p:nvPr>
            <p:ph type="ftr" sz="quarter" idx="11"/>
          </p:nvPr>
        </p:nvSpPr>
        <p:spPr/>
        <p:txBody>
          <a:bodyPr/>
          <a:lstStyle>
            <a:lvl1pPr>
              <a:defRPr/>
            </a:lvl1pPr>
          </a:lstStyle>
          <a:p>
            <a:pPr>
              <a:defRPr/>
            </a:pPr>
            <a:endParaRPr lang="en-GB"/>
          </a:p>
        </p:txBody>
      </p:sp>
      <p:sp>
        <p:nvSpPr>
          <p:cNvPr id="9" name="Slide Number Placeholder 8"/>
          <p:cNvSpPr>
            <a:spLocks noGrp="1"/>
          </p:cNvSpPr>
          <p:nvPr>
            <p:ph type="sldNum" sz="quarter" idx="12"/>
          </p:nvPr>
        </p:nvSpPr>
        <p:spPr/>
        <p:txBody>
          <a:bodyPr/>
          <a:lstStyle>
            <a:lvl1pPr>
              <a:defRPr/>
            </a:lvl1pPr>
          </a:lstStyle>
          <a:p>
            <a:fld id="{D2590103-87E0-D54A-A4D8-A066D8FC1183}" type="slidenum">
              <a:rPr lang="en-GB"/>
              <a:pPr/>
              <a:t>‹#›</a:t>
            </a:fld>
            <a:endParaRPr lang="en-GB"/>
          </a:p>
        </p:txBody>
      </p:sp>
    </p:spTree>
    <p:extLst>
      <p:ext uri="{BB962C8B-B14F-4D97-AF65-F5344CB8AC3E}">
        <p14:creationId xmlns:p14="http://schemas.microsoft.com/office/powerpoint/2010/main" val="594662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vl1pPr>
          </a:lstStyle>
          <a:p>
            <a:fld id="{94244D17-7DE7-054A-91F2-ED894F664B04}" type="datetime1">
              <a:rPr lang="en-GB"/>
              <a:pPr/>
              <a:t>19/03/2019</a:t>
            </a:fld>
            <a:endParaRPr lang="en-GB"/>
          </a:p>
        </p:txBody>
      </p:sp>
      <p:sp>
        <p:nvSpPr>
          <p:cNvPr id="4" name="Footer Placeholder 3"/>
          <p:cNvSpPr>
            <a:spLocks noGrp="1"/>
          </p:cNvSpPr>
          <p:nvPr>
            <p:ph type="ftr" sz="quarter" idx="11"/>
          </p:nvPr>
        </p:nvSpPr>
        <p:spPr/>
        <p:txBody>
          <a:bodyPr/>
          <a:lstStyle>
            <a:lvl1pPr>
              <a:defRPr/>
            </a:lvl1pPr>
          </a:lstStyle>
          <a:p>
            <a:pPr>
              <a:defRPr/>
            </a:pPr>
            <a:endParaRPr lang="en-GB"/>
          </a:p>
        </p:txBody>
      </p:sp>
      <p:sp>
        <p:nvSpPr>
          <p:cNvPr id="5" name="Slide Number Placeholder 4"/>
          <p:cNvSpPr>
            <a:spLocks noGrp="1"/>
          </p:cNvSpPr>
          <p:nvPr>
            <p:ph type="sldNum" sz="quarter" idx="12"/>
          </p:nvPr>
        </p:nvSpPr>
        <p:spPr/>
        <p:txBody>
          <a:bodyPr/>
          <a:lstStyle>
            <a:lvl1pPr>
              <a:defRPr/>
            </a:lvl1pPr>
          </a:lstStyle>
          <a:p>
            <a:fld id="{3F5A646D-3A9B-4240-AF36-7F796E850EED}" type="slidenum">
              <a:rPr lang="en-GB"/>
              <a:pPr/>
              <a:t>‹#›</a:t>
            </a:fld>
            <a:endParaRPr lang="en-GB"/>
          </a:p>
        </p:txBody>
      </p:sp>
    </p:spTree>
    <p:extLst>
      <p:ext uri="{BB962C8B-B14F-4D97-AF65-F5344CB8AC3E}">
        <p14:creationId xmlns:p14="http://schemas.microsoft.com/office/powerpoint/2010/main" val="3377936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81A0E109-2BD3-CA4A-8900-F741C71F7994}" type="datetime1">
              <a:rPr lang="en-GB"/>
              <a:pPr/>
              <a:t>19/03/2019</a:t>
            </a:fld>
            <a:endParaRPr lang="en-GB"/>
          </a:p>
        </p:txBody>
      </p:sp>
      <p:sp>
        <p:nvSpPr>
          <p:cNvPr id="3" name="Footer Placeholder 2"/>
          <p:cNvSpPr>
            <a:spLocks noGrp="1"/>
          </p:cNvSpPr>
          <p:nvPr>
            <p:ph type="ftr" sz="quarter" idx="11"/>
          </p:nvPr>
        </p:nvSpPr>
        <p:spPr/>
        <p:txBody>
          <a:bodyPr/>
          <a:lstStyle>
            <a:lvl1pPr>
              <a:defRPr/>
            </a:lvl1pPr>
          </a:lstStyle>
          <a:p>
            <a:pPr>
              <a:defRPr/>
            </a:pPr>
            <a:endParaRPr lang="en-GB"/>
          </a:p>
        </p:txBody>
      </p:sp>
      <p:sp>
        <p:nvSpPr>
          <p:cNvPr id="4" name="Slide Number Placeholder 3"/>
          <p:cNvSpPr>
            <a:spLocks noGrp="1"/>
          </p:cNvSpPr>
          <p:nvPr>
            <p:ph type="sldNum" sz="quarter" idx="12"/>
          </p:nvPr>
        </p:nvSpPr>
        <p:spPr/>
        <p:txBody>
          <a:bodyPr/>
          <a:lstStyle>
            <a:lvl1pPr>
              <a:defRPr/>
            </a:lvl1pPr>
          </a:lstStyle>
          <a:p>
            <a:fld id="{9A67BF17-E41A-8A4F-A549-B7FCD2FBCC59}" type="slidenum">
              <a:rPr lang="en-GB"/>
              <a:pPr/>
              <a:t>‹#›</a:t>
            </a:fld>
            <a:endParaRPr lang="en-GB"/>
          </a:p>
        </p:txBody>
      </p:sp>
    </p:spTree>
    <p:extLst>
      <p:ext uri="{BB962C8B-B14F-4D97-AF65-F5344CB8AC3E}">
        <p14:creationId xmlns:p14="http://schemas.microsoft.com/office/powerpoint/2010/main" val="11603458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F552CFC3-0CBD-A74C-B235-8A57AA74F321}" type="datetime1">
              <a:rPr lang="en-GB"/>
              <a:pPr/>
              <a:t>19/03/2019</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8BE22F8A-3B0B-1F47-98F5-7E6ABDB7C3C8}" type="slidenum">
              <a:rPr lang="en-GB"/>
              <a:pPr/>
              <a:t>‹#›</a:t>
            </a:fld>
            <a:endParaRPr lang="en-GB"/>
          </a:p>
        </p:txBody>
      </p:sp>
    </p:spTree>
    <p:extLst>
      <p:ext uri="{BB962C8B-B14F-4D97-AF65-F5344CB8AC3E}">
        <p14:creationId xmlns:p14="http://schemas.microsoft.com/office/powerpoint/2010/main" val="3897572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BC502E4A-5873-054D-9BCF-85B5A5F05472}" type="datetime1">
              <a:rPr lang="en-GB"/>
              <a:pPr/>
              <a:t>19/03/2019</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A2442132-60C6-5B49-9473-17E91B24DD40}" type="slidenum">
              <a:rPr lang="en-GB"/>
              <a:pPr/>
              <a:t>‹#›</a:t>
            </a:fld>
            <a:endParaRPr lang="en-GB"/>
          </a:p>
        </p:txBody>
      </p:sp>
    </p:spTree>
    <p:extLst>
      <p:ext uri="{BB962C8B-B14F-4D97-AF65-F5344CB8AC3E}">
        <p14:creationId xmlns:p14="http://schemas.microsoft.com/office/powerpoint/2010/main" val="2589177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A6FEF089-73EB-0E49-9F3E-A383268060D8}" type="datetime1">
              <a:rPr lang="en-GB"/>
              <a:pPr/>
              <a:t>19/03/2019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BF24A426-DEF1-EF4B-89F9-FCAA63CBE381}" type="slidenum">
              <a:rPr lang="en-GB"/>
              <a:pPr/>
              <a:t>‹#›</a:t>
            </a:fld>
            <a:endParaRPr lang="en-GB"/>
          </a:p>
        </p:txBody>
      </p:sp>
    </p:spTree>
    <p:extLst>
      <p:ext uri="{BB962C8B-B14F-4D97-AF65-F5344CB8AC3E}">
        <p14:creationId xmlns:p14="http://schemas.microsoft.com/office/powerpoint/2010/main" val="41320140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71619A54-CD78-1444-86BC-F3BC083A0F66}" type="datetime1">
              <a:rPr lang="en-GB"/>
              <a:pPr/>
              <a:t>19/03/2019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DEED4844-BA7A-8D4B-923D-C03D149F09FE}" type="slidenum">
              <a:rPr lang="en-GB"/>
              <a:pPr/>
              <a:t>‹#›</a:t>
            </a:fld>
            <a:endParaRPr lang="en-GB"/>
          </a:p>
        </p:txBody>
      </p:sp>
    </p:spTree>
    <p:extLst>
      <p:ext uri="{BB962C8B-B14F-4D97-AF65-F5344CB8AC3E}">
        <p14:creationId xmlns:p14="http://schemas.microsoft.com/office/powerpoint/2010/main" val="29510263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64D436A5-BB8A-7944-8191-71CA30D7B9A6}" type="datetime1">
              <a:rPr lang="en-GB"/>
              <a:pPr/>
              <a:t>19/03/2019</a:t>
            </a:fld>
            <a:endParaRPr lang="en-GB"/>
          </a:p>
        </p:txBody>
      </p:sp>
      <p:sp>
        <p:nvSpPr>
          <p:cNvPr id="5" name="Slide Number Placeholder 4"/>
          <p:cNvSpPr>
            <a:spLocks noGrp="1"/>
          </p:cNvSpPr>
          <p:nvPr>
            <p:ph type="sldNum" sz="quarter" idx="11"/>
          </p:nvPr>
        </p:nvSpPr>
        <p:spPr/>
        <p:txBody>
          <a:bodyPr/>
          <a:lstStyle>
            <a:lvl1pPr>
              <a:defRPr/>
            </a:lvl1pPr>
          </a:lstStyle>
          <a:p>
            <a:fld id="{43017680-0078-EE4E-9DAB-2328C00D9A31}" type="slidenum">
              <a:rPr lang="en-GB"/>
              <a:pPr/>
              <a:t>‹#›</a:t>
            </a:fld>
            <a:endParaRPr lang="en-GB"/>
          </a:p>
        </p:txBody>
      </p:sp>
    </p:spTree>
    <p:extLst>
      <p:ext uri="{BB962C8B-B14F-4D97-AF65-F5344CB8AC3E}">
        <p14:creationId xmlns:p14="http://schemas.microsoft.com/office/powerpoint/2010/main" val="2698460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4E8F4DB4-367E-1D45-A1A3-E1BA67443780}" type="datetime1">
              <a:rPr lang="en-GB"/>
              <a:pPr/>
              <a:t>19/03/2019</a:t>
            </a:fld>
            <a:endParaRPr lang="en-GB"/>
          </a:p>
        </p:txBody>
      </p:sp>
      <p:sp>
        <p:nvSpPr>
          <p:cNvPr id="5" name="Slide Number Placeholder 4"/>
          <p:cNvSpPr>
            <a:spLocks noGrp="1"/>
          </p:cNvSpPr>
          <p:nvPr>
            <p:ph type="sldNum" sz="quarter" idx="11"/>
          </p:nvPr>
        </p:nvSpPr>
        <p:spPr/>
        <p:txBody>
          <a:bodyPr/>
          <a:lstStyle>
            <a:lvl1pPr>
              <a:defRPr/>
            </a:lvl1pPr>
          </a:lstStyle>
          <a:p>
            <a:fld id="{3180A669-A84B-9048-BBB3-881B586256AA}" type="slidenum">
              <a:rPr lang="en-GB"/>
              <a:pPr/>
              <a:t>‹#›</a:t>
            </a:fld>
            <a:endParaRPr lang="en-GB"/>
          </a:p>
        </p:txBody>
      </p:sp>
    </p:spTree>
    <p:extLst>
      <p:ext uri="{BB962C8B-B14F-4D97-AF65-F5344CB8AC3E}">
        <p14:creationId xmlns:p14="http://schemas.microsoft.com/office/powerpoint/2010/main" val="13043556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vl1pPr>
          </a:lstStyle>
          <a:p>
            <a:fld id="{F82F92B4-FC43-0C4B-B24E-AF6327663F0E}" type="datetime1">
              <a:rPr lang="en-GB"/>
              <a:pPr/>
              <a:t>19/03/2019</a:t>
            </a:fld>
            <a:endParaRPr lang="en-GB"/>
          </a:p>
        </p:txBody>
      </p:sp>
      <p:sp>
        <p:nvSpPr>
          <p:cNvPr id="5" name="Slide Number Placeholder 4"/>
          <p:cNvSpPr>
            <a:spLocks noGrp="1"/>
          </p:cNvSpPr>
          <p:nvPr>
            <p:ph type="sldNum" sz="quarter" idx="11"/>
          </p:nvPr>
        </p:nvSpPr>
        <p:spPr/>
        <p:txBody>
          <a:bodyPr/>
          <a:lstStyle>
            <a:lvl1pPr>
              <a:defRPr/>
            </a:lvl1pPr>
          </a:lstStyle>
          <a:p>
            <a:fld id="{7AA3524E-7162-5746-A69A-B3C3A2FBACE7}" type="slidenum">
              <a:rPr lang="en-GB"/>
              <a:pPr/>
              <a:t>‹#›</a:t>
            </a:fld>
            <a:endParaRPr lang="en-GB"/>
          </a:p>
        </p:txBody>
      </p:sp>
    </p:spTree>
    <p:extLst>
      <p:ext uri="{BB962C8B-B14F-4D97-AF65-F5344CB8AC3E}">
        <p14:creationId xmlns:p14="http://schemas.microsoft.com/office/powerpoint/2010/main" val="33786257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lvl1pPr>
              <a:defRPr/>
            </a:lvl1pPr>
          </a:lstStyle>
          <a:p>
            <a:fld id="{B32AA655-301C-3346-AF02-122610A17B89}" type="datetime1">
              <a:rPr lang="en-GB"/>
              <a:pPr/>
              <a:t>19/03/2019</a:t>
            </a:fld>
            <a:endParaRPr lang="en-GB"/>
          </a:p>
        </p:txBody>
      </p:sp>
      <p:sp>
        <p:nvSpPr>
          <p:cNvPr id="6" name="Slide Number Placeholder 5"/>
          <p:cNvSpPr>
            <a:spLocks noGrp="1"/>
          </p:cNvSpPr>
          <p:nvPr>
            <p:ph type="sldNum" sz="quarter" idx="11"/>
          </p:nvPr>
        </p:nvSpPr>
        <p:spPr/>
        <p:txBody>
          <a:bodyPr/>
          <a:lstStyle>
            <a:lvl1pPr>
              <a:defRPr/>
            </a:lvl1pPr>
          </a:lstStyle>
          <a:p>
            <a:fld id="{43FCA98F-F56F-7241-A2EB-28F0E623FE2B}" type="slidenum">
              <a:rPr lang="en-GB"/>
              <a:pPr/>
              <a:t>‹#›</a:t>
            </a:fld>
            <a:endParaRPr lang="en-GB"/>
          </a:p>
        </p:txBody>
      </p:sp>
    </p:spTree>
    <p:extLst>
      <p:ext uri="{BB962C8B-B14F-4D97-AF65-F5344CB8AC3E}">
        <p14:creationId xmlns:p14="http://schemas.microsoft.com/office/powerpoint/2010/main" val="27998951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vl1pPr>
          </a:lstStyle>
          <a:p>
            <a:fld id="{FE0D9511-75B3-C64F-AC76-8BF0008BF042}" type="datetime1">
              <a:rPr lang="en-GB"/>
              <a:pPr/>
              <a:t>19/03/2019</a:t>
            </a:fld>
            <a:endParaRPr lang="en-GB"/>
          </a:p>
        </p:txBody>
      </p:sp>
      <p:sp>
        <p:nvSpPr>
          <p:cNvPr id="8" name="Slide Number Placeholder 7"/>
          <p:cNvSpPr>
            <a:spLocks noGrp="1"/>
          </p:cNvSpPr>
          <p:nvPr>
            <p:ph type="sldNum" sz="quarter" idx="11"/>
          </p:nvPr>
        </p:nvSpPr>
        <p:spPr/>
        <p:txBody>
          <a:bodyPr/>
          <a:lstStyle>
            <a:lvl1pPr>
              <a:defRPr/>
            </a:lvl1pPr>
          </a:lstStyle>
          <a:p>
            <a:fld id="{E0AFD3B7-0A8A-7141-9169-AE07378C97F2}" type="slidenum">
              <a:rPr lang="en-GB"/>
              <a:pPr/>
              <a:t>‹#›</a:t>
            </a:fld>
            <a:endParaRPr lang="en-GB"/>
          </a:p>
        </p:txBody>
      </p:sp>
    </p:spTree>
    <p:extLst>
      <p:ext uri="{BB962C8B-B14F-4D97-AF65-F5344CB8AC3E}">
        <p14:creationId xmlns:p14="http://schemas.microsoft.com/office/powerpoint/2010/main" val="42225663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vl1pPr>
          </a:lstStyle>
          <a:p>
            <a:fld id="{CC15D679-D016-3B4B-B11F-E7BF26301F77}" type="datetime1">
              <a:rPr lang="en-GB"/>
              <a:pPr/>
              <a:t>19/03/2019</a:t>
            </a:fld>
            <a:endParaRPr lang="en-GB"/>
          </a:p>
        </p:txBody>
      </p:sp>
      <p:sp>
        <p:nvSpPr>
          <p:cNvPr id="4" name="Slide Number Placeholder 3"/>
          <p:cNvSpPr>
            <a:spLocks noGrp="1"/>
          </p:cNvSpPr>
          <p:nvPr>
            <p:ph type="sldNum" sz="quarter" idx="11"/>
          </p:nvPr>
        </p:nvSpPr>
        <p:spPr/>
        <p:txBody>
          <a:bodyPr/>
          <a:lstStyle>
            <a:lvl1pPr>
              <a:defRPr/>
            </a:lvl1pPr>
          </a:lstStyle>
          <a:p>
            <a:fld id="{4E1F94B2-C8B0-0341-9AEF-11B9E9152E40}" type="slidenum">
              <a:rPr lang="en-GB"/>
              <a:pPr/>
              <a:t>‹#›</a:t>
            </a:fld>
            <a:endParaRPr lang="en-GB"/>
          </a:p>
        </p:txBody>
      </p:sp>
    </p:spTree>
    <p:extLst>
      <p:ext uri="{BB962C8B-B14F-4D97-AF65-F5344CB8AC3E}">
        <p14:creationId xmlns:p14="http://schemas.microsoft.com/office/powerpoint/2010/main" val="3841203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4E83D40F-E050-4B47-8759-C238A9BB2545}" type="datetime1">
              <a:rPr lang="en-GB"/>
              <a:pPr/>
              <a:t>19/03/2019</a:t>
            </a:fld>
            <a:endParaRPr lang="en-GB"/>
          </a:p>
        </p:txBody>
      </p:sp>
      <p:sp>
        <p:nvSpPr>
          <p:cNvPr id="3" name="Slide Number Placeholder 2"/>
          <p:cNvSpPr>
            <a:spLocks noGrp="1"/>
          </p:cNvSpPr>
          <p:nvPr>
            <p:ph type="sldNum" sz="quarter" idx="11"/>
          </p:nvPr>
        </p:nvSpPr>
        <p:spPr/>
        <p:txBody>
          <a:bodyPr/>
          <a:lstStyle>
            <a:lvl1pPr>
              <a:defRPr/>
            </a:lvl1pPr>
          </a:lstStyle>
          <a:p>
            <a:fld id="{88FF5033-A546-5C4C-871F-669D40A8A67E}" type="slidenum">
              <a:rPr lang="en-GB"/>
              <a:pPr/>
              <a:t>‹#›</a:t>
            </a:fld>
            <a:endParaRPr lang="en-GB"/>
          </a:p>
        </p:txBody>
      </p:sp>
    </p:spTree>
    <p:extLst>
      <p:ext uri="{BB962C8B-B14F-4D97-AF65-F5344CB8AC3E}">
        <p14:creationId xmlns:p14="http://schemas.microsoft.com/office/powerpoint/2010/main" val="11535196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2B4764F2-A0CA-AD4B-BA3F-406ED277133B}" type="datetime1">
              <a:rPr lang="en-GB"/>
              <a:pPr/>
              <a:t>19/03/2019</a:t>
            </a:fld>
            <a:endParaRPr lang="en-GB"/>
          </a:p>
        </p:txBody>
      </p:sp>
      <p:sp>
        <p:nvSpPr>
          <p:cNvPr id="6" name="Slide Number Placeholder 5"/>
          <p:cNvSpPr>
            <a:spLocks noGrp="1"/>
          </p:cNvSpPr>
          <p:nvPr>
            <p:ph type="sldNum" sz="quarter" idx="11"/>
          </p:nvPr>
        </p:nvSpPr>
        <p:spPr/>
        <p:txBody>
          <a:bodyPr/>
          <a:lstStyle>
            <a:lvl1pPr>
              <a:defRPr/>
            </a:lvl1pPr>
          </a:lstStyle>
          <a:p>
            <a:fld id="{27A49217-7B52-A347-B627-D86D89246FAE}" type="slidenum">
              <a:rPr lang="en-GB"/>
              <a:pPr/>
              <a:t>‹#›</a:t>
            </a:fld>
            <a:endParaRPr lang="en-GB"/>
          </a:p>
        </p:txBody>
      </p:sp>
    </p:spTree>
    <p:extLst>
      <p:ext uri="{BB962C8B-B14F-4D97-AF65-F5344CB8AC3E}">
        <p14:creationId xmlns:p14="http://schemas.microsoft.com/office/powerpoint/2010/main" val="20413531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59E4CB8F-B42F-864E-9559-27F1F797D84A}" type="datetime1">
              <a:rPr lang="en-GB"/>
              <a:pPr/>
              <a:t>19/03/2019</a:t>
            </a:fld>
            <a:endParaRPr lang="en-GB"/>
          </a:p>
        </p:txBody>
      </p:sp>
      <p:sp>
        <p:nvSpPr>
          <p:cNvPr id="6" name="Slide Number Placeholder 5"/>
          <p:cNvSpPr>
            <a:spLocks noGrp="1"/>
          </p:cNvSpPr>
          <p:nvPr>
            <p:ph type="sldNum" sz="quarter" idx="11"/>
          </p:nvPr>
        </p:nvSpPr>
        <p:spPr/>
        <p:txBody>
          <a:bodyPr/>
          <a:lstStyle>
            <a:lvl1pPr>
              <a:defRPr/>
            </a:lvl1pPr>
          </a:lstStyle>
          <a:p>
            <a:fld id="{B2961B2F-3C0E-F542-ADBB-D922073D5FCF}" type="slidenum">
              <a:rPr lang="en-GB"/>
              <a:pPr/>
              <a:t>‹#›</a:t>
            </a:fld>
            <a:endParaRPr lang="en-GB"/>
          </a:p>
        </p:txBody>
      </p:sp>
    </p:spTree>
    <p:extLst>
      <p:ext uri="{BB962C8B-B14F-4D97-AF65-F5344CB8AC3E}">
        <p14:creationId xmlns:p14="http://schemas.microsoft.com/office/powerpoint/2010/main" val="12252128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0C040554-5D5A-6149-8A49-1EC611954DBB}" type="datetime1">
              <a:rPr lang="en-GB"/>
              <a:pPr/>
              <a:t>19/03/2019</a:t>
            </a:fld>
            <a:endParaRPr lang="en-GB"/>
          </a:p>
        </p:txBody>
      </p:sp>
      <p:sp>
        <p:nvSpPr>
          <p:cNvPr id="5" name="Slide Number Placeholder 4"/>
          <p:cNvSpPr>
            <a:spLocks noGrp="1"/>
          </p:cNvSpPr>
          <p:nvPr>
            <p:ph type="sldNum" sz="quarter" idx="11"/>
          </p:nvPr>
        </p:nvSpPr>
        <p:spPr/>
        <p:txBody>
          <a:bodyPr/>
          <a:lstStyle>
            <a:lvl1pPr>
              <a:defRPr/>
            </a:lvl1pPr>
          </a:lstStyle>
          <a:p>
            <a:fld id="{D00751E4-E83E-A84B-9D11-8787A1C3FAAC}" type="slidenum">
              <a:rPr lang="en-GB"/>
              <a:pPr/>
              <a:t>‹#›</a:t>
            </a:fld>
            <a:endParaRPr lang="en-GB"/>
          </a:p>
        </p:txBody>
      </p:sp>
    </p:spTree>
    <p:extLst>
      <p:ext uri="{BB962C8B-B14F-4D97-AF65-F5344CB8AC3E}">
        <p14:creationId xmlns:p14="http://schemas.microsoft.com/office/powerpoint/2010/main" val="5937716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4664AAAF-ED16-EB4F-AA57-556B1B609C81}" type="datetime1">
              <a:rPr lang="en-GB"/>
              <a:pPr/>
              <a:t>19/03/2019</a:t>
            </a:fld>
            <a:endParaRPr lang="en-GB"/>
          </a:p>
        </p:txBody>
      </p:sp>
      <p:sp>
        <p:nvSpPr>
          <p:cNvPr id="5" name="Slide Number Placeholder 4"/>
          <p:cNvSpPr>
            <a:spLocks noGrp="1"/>
          </p:cNvSpPr>
          <p:nvPr>
            <p:ph type="sldNum" sz="quarter" idx="11"/>
          </p:nvPr>
        </p:nvSpPr>
        <p:spPr/>
        <p:txBody>
          <a:bodyPr/>
          <a:lstStyle>
            <a:lvl1pPr>
              <a:defRPr/>
            </a:lvl1pPr>
          </a:lstStyle>
          <a:p>
            <a:fld id="{16E19F40-A8C9-1C40-AC27-F652A97F865B}" type="slidenum">
              <a:rPr lang="en-GB"/>
              <a:pPr/>
              <a:t>‹#›</a:t>
            </a:fld>
            <a:endParaRPr lang="en-GB"/>
          </a:p>
        </p:txBody>
      </p:sp>
    </p:spTree>
    <p:extLst>
      <p:ext uri="{BB962C8B-B14F-4D97-AF65-F5344CB8AC3E}">
        <p14:creationId xmlns:p14="http://schemas.microsoft.com/office/powerpoint/2010/main" val="266652889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10FD2F35-CFBD-1F42-8E67-B15AA535380F}" type="datetime1">
              <a:rPr lang="en-GB"/>
              <a:pPr/>
              <a:t>19/03/2019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4855EED3-445C-E34F-BFF7-422BB3E9138C}" type="slidenum">
              <a:rPr lang="en-GB"/>
              <a:pPr/>
              <a:t>‹#›</a:t>
            </a:fld>
            <a:endParaRPr lang="en-GB"/>
          </a:p>
        </p:txBody>
      </p:sp>
    </p:spTree>
    <p:extLst>
      <p:ext uri="{BB962C8B-B14F-4D97-AF65-F5344CB8AC3E}">
        <p14:creationId xmlns:p14="http://schemas.microsoft.com/office/powerpoint/2010/main" val="33061725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FAE2FF24-7AB6-7542-AED5-C6EFF2F363E6}" type="datetime1">
              <a:rPr lang="en-GB"/>
              <a:pPr/>
              <a:t>19/03/2019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AF8DEBC5-B60F-314B-8B31-8B41B34D9798}" type="slidenum">
              <a:rPr lang="en-GB"/>
              <a:pPr/>
              <a:t>‹#›</a:t>
            </a:fld>
            <a:endParaRPr lang="en-GB"/>
          </a:p>
        </p:txBody>
      </p:sp>
    </p:spTree>
    <p:extLst>
      <p:ext uri="{BB962C8B-B14F-4D97-AF65-F5344CB8AC3E}">
        <p14:creationId xmlns:p14="http://schemas.microsoft.com/office/powerpoint/2010/main" val="33169565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vl1pPr>
          </a:lstStyle>
          <a:p>
            <a:fld id="{67632CDE-2E60-2044-9B57-5C1EA5E20D6D}" type="datetime1">
              <a:rPr lang="en-GB"/>
              <a:pPr/>
              <a:t>19/03/2019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F2466D31-43D0-2B4F-9CC8-541AAE92D4DC}" type="slidenum">
              <a:rPr lang="en-GB"/>
              <a:pPr/>
              <a:t>‹#›</a:t>
            </a:fld>
            <a:endParaRPr lang="en-GB"/>
          </a:p>
        </p:txBody>
      </p:sp>
    </p:spTree>
    <p:extLst>
      <p:ext uri="{BB962C8B-B14F-4D97-AF65-F5344CB8AC3E}">
        <p14:creationId xmlns:p14="http://schemas.microsoft.com/office/powerpoint/2010/main" val="5425585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lvl1pPr>
              <a:defRPr/>
            </a:lvl1pPr>
          </a:lstStyle>
          <a:p>
            <a:fld id="{F830C65C-BB19-AB4E-AF63-8F0FBCFAFDD8}" type="datetime1">
              <a:rPr lang="en-GB"/>
              <a:pPr/>
              <a:t>19/03/2019</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4C35C778-94E7-3E44-89C5-EF41C3C789C8}" type="slidenum">
              <a:rPr lang="en-GB"/>
              <a:pPr/>
              <a:t>‹#›</a:t>
            </a:fld>
            <a:endParaRPr lang="en-GB"/>
          </a:p>
        </p:txBody>
      </p:sp>
    </p:spTree>
    <p:extLst>
      <p:ext uri="{BB962C8B-B14F-4D97-AF65-F5344CB8AC3E}">
        <p14:creationId xmlns:p14="http://schemas.microsoft.com/office/powerpoint/2010/main" val="33056818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vl1pPr>
          </a:lstStyle>
          <a:p>
            <a:fld id="{70B77E1F-74C9-6B42-95DD-188864DCC985}" type="datetime1">
              <a:rPr lang="en-GB"/>
              <a:pPr/>
              <a:t>19/03/2019</a:t>
            </a:fld>
            <a:endParaRPr lang="en-GB"/>
          </a:p>
        </p:txBody>
      </p:sp>
      <p:sp>
        <p:nvSpPr>
          <p:cNvPr id="8" name="Footer Placeholder 7"/>
          <p:cNvSpPr>
            <a:spLocks noGrp="1"/>
          </p:cNvSpPr>
          <p:nvPr>
            <p:ph type="ftr" sz="quarter" idx="11"/>
          </p:nvPr>
        </p:nvSpPr>
        <p:spPr/>
        <p:txBody>
          <a:bodyPr/>
          <a:lstStyle>
            <a:lvl1pPr>
              <a:defRPr/>
            </a:lvl1pPr>
          </a:lstStyle>
          <a:p>
            <a:pPr>
              <a:defRPr/>
            </a:pPr>
            <a:endParaRPr lang="en-GB"/>
          </a:p>
        </p:txBody>
      </p:sp>
      <p:sp>
        <p:nvSpPr>
          <p:cNvPr id="9" name="Slide Number Placeholder 8"/>
          <p:cNvSpPr>
            <a:spLocks noGrp="1"/>
          </p:cNvSpPr>
          <p:nvPr>
            <p:ph type="sldNum" sz="quarter" idx="12"/>
          </p:nvPr>
        </p:nvSpPr>
        <p:spPr/>
        <p:txBody>
          <a:bodyPr/>
          <a:lstStyle>
            <a:lvl1pPr>
              <a:defRPr/>
            </a:lvl1pPr>
          </a:lstStyle>
          <a:p>
            <a:fld id="{3339B385-AD00-9145-A048-538FA66CFA1E}" type="slidenum">
              <a:rPr lang="en-GB"/>
              <a:pPr/>
              <a:t>‹#›</a:t>
            </a:fld>
            <a:endParaRPr lang="en-GB"/>
          </a:p>
        </p:txBody>
      </p:sp>
    </p:spTree>
    <p:extLst>
      <p:ext uri="{BB962C8B-B14F-4D97-AF65-F5344CB8AC3E}">
        <p14:creationId xmlns:p14="http://schemas.microsoft.com/office/powerpoint/2010/main" val="37735193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vl1pPr>
          </a:lstStyle>
          <a:p>
            <a:fld id="{BFB01ADA-CE32-5843-B0A6-64E6A1F01996}" type="datetime1">
              <a:rPr lang="en-GB"/>
              <a:pPr/>
              <a:t>19/03/2019</a:t>
            </a:fld>
            <a:endParaRPr lang="en-GB"/>
          </a:p>
        </p:txBody>
      </p:sp>
      <p:sp>
        <p:nvSpPr>
          <p:cNvPr id="4" name="Footer Placeholder 3"/>
          <p:cNvSpPr>
            <a:spLocks noGrp="1"/>
          </p:cNvSpPr>
          <p:nvPr>
            <p:ph type="ftr" sz="quarter" idx="11"/>
          </p:nvPr>
        </p:nvSpPr>
        <p:spPr/>
        <p:txBody>
          <a:bodyPr/>
          <a:lstStyle>
            <a:lvl1pPr>
              <a:defRPr/>
            </a:lvl1pPr>
          </a:lstStyle>
          <a:p>
            <a:pPr>
              <a:defRPr/>
            </a:pPr>
            <a:endParaRPr lang="en-GB"/>
          </a:p>
        </p:txBody>
      </p:sp>
      <p:sp>
        <p:nvSpPr>
          <p:cNvPr id="5" name="Slide Number Placeholder 4"/>
          <p:cNvSpPr>
            <a:spLocks noGrp="1"/>
          </p:cNvSpPr>
          <p:nvPr>
            <p:ph type="sldNum" sz="quarter" idx="12"/>
          </p:nvPr>
        </p:nvSpPr>
        <p:spPr/>
        <p:txBody>
          <a:bodyPr/>
          <a:lstStyle>
            <a:lvl1pPr>
              <a:defRPr/>
            </a:lvl1pPr>
          </a:lstStyle>
          <a:p>
            <a:fld id="{A7E7551C-C250-3F4E-91B7-A2B0C0A4B50D}" type="slidenum">
              <a:rPr lang="en-GB"/>
              <a:pPr/>
              <a:t>‹#›</a:t>
            </a:fld>
            <a:endParaRPr lang="en-GB"/>
          </a:p>
        </p:txBody>
      </p:sp>
    </p:spTree>
    <p:extLst>
      <p:ext uri="{BB962C8B-B14F-4D97-AF65-F5344CB8AC3E}">
        <p14:creationId xmlns:p14="http://schemas.microsoft.com/office/powerpoint/2010/main" val="23513848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BF5C13D6-13B5-7F42-B335-8C5A518BC11B}" type="datetime1">
              <a:rPr lang="en-GB"/>
              <a:pPr/>
              <a:t>19/03/2019</a:t>
            </a:fld>
            <a:endParaRPr lang="en-GB"/>
          </a:p>
        </p:txBody>
      </p:sp>
      <p:sp>
        <p:nvSpPr>
          <p:cNvPr id="3" name="Footer Placeholder 2"/>
          <p:cNvSpPr>
            <a:spLocks noGrp="1"/>
          </p:cNvSpPr>
          <p:nvPr>
            <p:ph type="ftr" sz="quarter" idx="11"/>
          </p:nvPr>
        </p:nvSpPr>
        <p:spPr/>
        <p:txBody>
          <a:bodyPr/>
          <a:lstStyle>
            <a:lvl1pPr>
              <a:defRPr/>
            </a:lvl1pPr>
          </a:lstStyle>
          <a:p>
            <a:pPr>
              <a:defRPr/>
            </a:pPr>
            <a:endParaRPr lang="en-GB"/>
          </a:p>
        </p:txBody>
      </p:sp>
      <p:sp>
        <p:nvSpPr>
          <p:cNvPr id="4" name="Slide Number Placeholder 3"/>
          <p:cNvSpPr>
            <a:spLocks noGrp="1"/>
          </p:cNvSpPr>
          <p:nvPr>
            <p:ph type="sldNum" sz="quarter" idx="12"/>
          </p:nvPr>
        </p:nvSpPr>
        <p:spPr/>
        <p:txBody>
          <a:bodyPr/>
          <a:lstStyle>
            <a:lvl1pPr>
              <a:defRPr/>
            </a:lvl1pPr>
          </a:lstStyle>
          <a:p>
            <a:fld id="{05E91D5B-035D-7249-AD53-2C252144D3ED}" type="slidenum">
              <a:rPr lang="en-GB"/>
              <a:pPr/>
              <a:t>‹#›</a:t>
            </a:fld>
            <a:endParaRPr lang="en-GB"/>
          </a:p>
        </p:txBody>
      </p:sp>
    </p:spTree>
    <p:extLst>
      <p:ext uri="{BB962C8B-B14F-4D97-AF65-F5344CB8AC3E}">
        <p14:creationId xmlns:p14="http://schemas.microsoft.com/office/powerpoint/2010/main" val="19940862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3BA28E6C-F1F1-404C-A719-0D851263C13C}" type="datetime1">
              <a:rPr lang="en-GB"/>
              <a:pPr/>
              <a:t>19/03/2019</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54F1D59E-4293-974C-9FA9-5198D0DB4652}" type="slidenum">
              <a:rPr lang="en-GB"/>
              <a:pPr/>
              <a:t>‹#›</a:t>
            </a:fld>
            <a:endParaRPr lang="en-GB"/>
          </a:p>
        </p:txBody>
      </p:sp>
    </p:spTree>
    <p:extLst>
      <p:ext uri="{BB962C8B-B14F-4D97-AF65-F5344CB8AC3E}">
        <p14:creationId xmlns:p14="http://schemas.microsoft.com/office/powerpoint/2010/main" val="38011793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8DE844C3-9B95-334C-97F9-D642452DDA53}" type="datetime1">
              <a:rPr lang="en-GB"/>
              <a:pPr/>
              <a:t>19/03/2019</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6C849EA4-BD58-934A-AAFC-D342041BC658}" type="slidenum">
              <a:rPr lang="en-GB"/>
              <a:pPr/>
              <a:t>‹#›</a:t>
            </a:fld>
            <a:endParaRPr lang="en-GB"/>
          </a:p>
        </p:txBody>
      </p:sp>
    </p:spTree>
    <p:extLst>
      <p:ext uri="{BB962C8B-B14F-4D97-AF65-F5344CB8AC3E}">
        <p14:creationId xmlns:p14="http://schemas.microsoft.com/office/powerpoint/2010/main" val="20046722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43B8AE31-F2DC-3A49-A917-9BDCAAEB84BA}" type="datetime1">
              <a:rPr lang="en-GB"/>
              <a:pPr/>
              <a:t>19/03/2019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4D736ED8-98DA-0F4E-9AAD-8DEA21F56228}" type="slidenum">
              <a:rPr lang="en-GB"/>
              <a:pPr/>
              <a:t>‹#›</a:t>
            </a:fld>
            <a:endParaRPr lang="en-GB"/>
          </a:p>
        </p:txBody>
      </p:sp>
    </p:spTree>
    <p:extLst>
      <p:ext uri="{BB962C8B-B14F-4D97-AF65-F5344CB8AC3E}">
        <p14:creationId xmlns:p14="http://schemas.microsoft.com/office/powerpoint/2010/main" val="328810201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B5DD698E-0865-3840-959D-5DD6C4DC925F}" type="datetime1">
              <a:rPr lang="en-GB"/>
              <a:pPr/>
              <a:t>19/03/2019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F03D9F5C-2703-8E49-BBA8-3214492DC9FD}" type="slidenum">
              <a:rPr lang="en-GB"/>
              <a:pPr/>
              <a:t>‹#›</a:t>
            </a:fld>
            <a:endParaRPr lang="en-GB"/>
          </a:p>
        </p:txBody>
      </p:sp>
    </p:spTree>
    <p:extLst>
      <p:ext uri="{BB962C8B-B14F-4D97-AF65-F5344CB8AC3E}">
        <p14:creationId xmlns:p14="http://schemas.microsoft.com/office/powerpoint/2010/main" val="3625032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87042"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87043"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2"/>
          </p:nvPr>
        </p:nvSpPr>
        <p:spPr>
          <a:xfrm>
            <a:off x="395288" y="6524625"/>
            <a:ext cx="971550" cy="21907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latin typeface="+mn-lt"/>
                <a:cs typeface="Arial" charset="0"/>
              </a:defRPr>
            </a:lvl1pPr>
          </a:lstStyle>
          <a:p>
            <a:fld id="{442AC87F-1DA6-114C-89D4-0D6CD28AAEC8}" type="datetime1">
              <a:rPr lang="en-GB"/>
              <a:pPr/>
              <a:t>19/03/2019</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a:lstStyle>
            <a:lvl1pPr fontAlgn="auto">
              <a:spcBef>
                <a:spcPts val="0"/>
              </a:spcBef>
              <a:spcAft>
                <a:spcPts val="0"/>
              </a:spcAft>
              <a:defRPr sz="1800">
                <a:latin typeface="+mn-lt"/>
                <a:ea typeface="+mn-ea"/>
                <a:cs typeface="+mn-cs"/>
              </a:defRPr>
            </a:lvl1pPr>
          </a:lstStyle>
          <a:p>
            <a:pPr>
              <a:defRPr/>
            </a:pPr>
            <a:endParaRPr lang="en-GB"/>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mn-lt"/>
                <a:cs typeface="Arial" charset="0"/>
              </a:defRPr>
            </a:lvl1pPr>
          </a:lstStyle>
          <a:p>
            <a:fld id="{0E624F7D-2C2B-A44F-B619-B66FFBE2AC66}"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hf hdr="0" ftr="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charset="0"/>
          <a:ea typeface="ＭＳ Ｐゴシック" charset="0"/>
        </a:defRPr>
      </a:lvl2pPr>
      <a:lvl3pPr algn="ctr" rtl="0" eaLnBrk="0" fontAlgn="base" hangingPunct="0">
        <a:spcBef>
          <a:spcPct val="0"/>
        </a:spcBef>
        <a:spcAft>
          <a:spcPct val="0"/>
        </a:spcAft>
        <a:defRPr sz="4400">
          <a:solidFill>
            <a:schemeClr val="tx1"/>
          </a:solidFill>
          <a:latin typeface="Myriad Pro" charset="0"/>
          <a:ea typeface="ＭＳ Ｐゴシック" charset="0"/>
        </a:defRPr>
      </a:lvl3pPr>
      <a:lvl4pPr algn="ctr" rtl="0" eaLnBrk="0" fontAlgn="base" hangingPunct="0">
        <a:spcBef>
          <a:spcPct val="0"/>
        </a:spcBef>
        <a:spcAft>
          <a:spcPct val="0"/>
        </a:spcAft>
        <a:defRPr sz="4400">
          <a:solidFill>
            <a:schemeClr val="tx1"/>
          </a:solidFill>
          <a:latin typeface="Myriad Pro" charset="0"/>
          <a:ea typeface="ＭＳ Ｐゴシック" charset="0"/>
        </a:defRPr>
      </a:lvl4pPr>
      <a:lvl5pPr algn="ctr" rtl="0" eaLnBrk="0" fontAlgn="base" hangingPunct="0">
        <a:spcBef>
          <a:spcPct val="0"/>
        </a:spcBef>
        <a:spcAft>
          <a:spcPct val="0"/>
        </a:spcAft>
        <a:defRPr sz="4400">
          <a:solidFill>
            <a:schemeClr val="tx1"/>
          </a:solidFill>
          <a:latin typeface="Myriad Pro" charset="0"/>
          <a:ea typeface="ＭＳ Ｐゴシック" charset="0"/>
        </a:defRPr>
      </a:lvl5pPr>
      <a:lvl6pPr marL="457200" algn="ctr" rtl="0" eaLnBrk="0" fontAlgn="base" hangingPunct="0">
        <a:spcBef>
          <a:spcPct val="0"/>
        </a:spcBef>
        <a:spcAft>
          <a:spcPct val="0"/>
        </a:spcAft>
        <a:defRPr sz="4400">
          <a:solidFill>
            <a:schemeClr val="tx1"/>
          </a:solidFill>
          <a:latin typeface="Myriad Pro" charset="0"/>
          <a:ea typeface="ＭＳ Ｐゴシック" charset="0"/>
        </a:defRPr>
      </a:lvl6pPr>
      <a:lvl7pPr marL="914400" algn="ctr" rtl="0" eaLnBrk="0" fontAlgn="base" hangingPunct="0">
        <a:spcBef>
          <a:spcPct val="0"/>
        </a:spcBef>
        <a:spcAft>
          <a:spcPct val="0"/>
        </a:spcAft>
        <a:defRPr sz="4400">
          <a:solidFill>
            <a:schemeClr val="tx1"/>
          </a:solidFill>
          <a:latin typeface="Myriad Pro" charset="0"/>
          <a:ea typeface="ＭＳ Ｐゴシック" charset="0"/>
        </a:defRPr>
      </a:lvl7pPr>
      <a:lvl8pPr marL="1371600" algn="ctr" rtl="0" eaLnBrk="0" fontAlgn="base" hangingPunct="0">
        <a:spcBef>
          <a:spcPct val="0"/>
        </a:spcBef>
        <a:spcAft>
          <a:spcPct val="0"/>
        </a:spcAft>
        <a:defRPr sz="4400">
          <a:solidFill>
            <a:schemeClr val="tx1"/>
          </a:solidFill>
          <a:latin typeface="Myriad Pro" charset="0"/>
          <a:ea typeface="ＭＳ Ｐゴシック" charset="0"/>
        </a:defRPr>
      </a:lvl8pPr>
      <a:lvl9pPr marL="1828800" algn="ctr" rtl="0" eaLnBrk="0" fontAlgn="base" hangingPunct="0">
        <a:spcBef>
          <a:spcPct val="0"/>
        </a:spcBef>
        <a:spcAft>
          <a:spcPct val="0"/>
        </a:spcAft>
        <a:defRPr sz="4400">
          <a:solidFill>
            <a:schemeClr val="tx1"/>
          </a:solidFill>
          <a:latin typeface="Myriad Pro" charset="0"/>
          <a:ea typeface="ＭＳ Ｐゴシック"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8909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8909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0825" y="6524625"/>
            <a:ext cx="971550" cy="21907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latin typeface="+mn-lt"/>
                <a:cs typeface="Arial" charset="0"/>
              </a:defRPr>
            </a:lvl1pPr>
          </a:lstStyle>
          <a:p>
            <a:fld id="{1271E91F-2F44-6043-89EC-12DD3E8C7AA3}" type="datetime1">
              <a:rPr lang="en-GB"/>
              <a:pPr/>
              <a:t>19/03/2019</a:t>
            </a:fld>
            <a:endParaRPr lang="en-GB"/>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mn-lt"/>
                <a:cs typeface="Arial" charset="0"/>
              </a:defRPr>
            </a:lvl1pPr>
          </a:lstStyle>
          <a:p>
            <a:fld id="{21572C12-BA55-5E42-9996-87A9517C47B7}"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p:hf hdr="0" ftr="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charset="0"/>
          <a:ea typeface="ＭＳ Ｐゴシック" charset="0"/>
        </a:defRPr>
      </a:lvl2pPr>
      <a:lvl3pPr algn="ctr" rtl="0" eaLnBrk="0" fontAlgn="base" hangingPunct="0">
        <a:spcBef>
          <a:spcPct val="0"/>
        </a:spcBef>
        <a:spcAft>
          <a:spcPct val="0"/>
        </a:spcAft>
        <a:defRPr sz="4400">
          <a:solidFill>
            <a:schemeClr val="tx1"/>
          </a:solidFill>
          <a:latin typeface="Myriad Pro" charset="0"/>
          <a:ea typeface="ＭＳ Ｐゴシック" charset="0"/>
        </a:defRPr>
      </a:lvl3pPr>
      <a:lvl4pPr algn="ctr" rtl="0" eaLnBrk="0" fontAlgn="base" hangingPunct="0">
        <a:spcBef>
          <a:spcPct val="0"/>
        </a:spcBef>
        <a:spcAft>
          <a:spcPct val="0"/>
        </a:spcAft>
        <a:defRPr sz="4400">
          <a:solidFill>
            <a:schemeClr val="tx1"/>
          </a:solidFill>
          <a:latin typeface="Myriad Pro" charset="0"/>
          <a:ea typeface="ＭＳ Ｐゴシック" charset="0"/>
        </a:defRPr>
      </a:lvl4pPr>
      <a:lvl5pPr algn="ctr" rtl="0" eaLnBrk="0" fontAlgn="base" hangingPunct="0">
        <a:spcBef>
          <a:spcPct val="0"/>
        </a:spcBef>
        <a:spcAft>
          <a:spcPct val="0"/>
        </a:spcAft>
        <a:defRPr sz="4400">
          <a:solidFill>
            <a:schemeClr val="tx1"/>
          </a:solidFill>
          <a:latin typeface="Myriad Pro" charset="0"/>
          <a:ea typeface="ＭＳ Ｐゴシック" charset="0"/>
        </a:defRPr>
      </a:lvl5pPr>
      <a:lvl6pPr marL="457200" algn="ctr" rtl="0" eaLnBrk="0" fontAlgn="base" hangingPunct="0">
        <a:spcBef>
          <a:spcPct val="0"/>
        </a:spcBef>
        <a:spcAft>
          <a:spcPct val="0"/>
        </a:spcAft>
        <a:defRPr sz="4400">
          <a:solidFill>
            <a:schemeClr val="tx1"/>
          </a:solidFill>
          <a:latin typeface="Myriad Pro" charset="0"/>
          <a:ea typeface="ＭＳ Ｐゴシック" charset="0"/>
        </a:defRPr>
      </a:lvl6pPr>
      <a:lvl7pPr marL="914400" algn="ctr" rtl="0" eaLnBrk="0" fontAlgn="base" hangingPunct="0">
        <a:spcBef>
          <a:spcPct val="0"/>
        </a:spcBef>
        <a:spcAft>
          <a:spcPct val="0"/>
        </a:spcAft>
        <a:defRPr sz="4400">
          <a:solidFill>
            <a:schemeClr val="tx1"/>
          </a:solidFill>
          <a:latin typeface="Myriad Pro" charset="0"/>
          <a:ea typeface="ＭＳ Ｐゴシック" charset="0"/>
        </a:defRPr>
      </a:lvl7pPr>
      <a:lvl8pPr marL="1371600" algn="ctr" rtl="0" eaLnBrk="0" fontAlgn="base" hangingPunct="0">
        <a:spcBef>
          <a:spcPct val="0"/>
        </a:spcBef>
        <a:spcAft>
          <a:spcPct val="0"/>
        </a:spcAft>
        <a:defRPr sz="4400">
          <a:solidFill>
            <a:schemeClr val="tx1"/>
          </a:solidFill>
          <a:latin typeface="Myriad Pro" charset="0"/>
          <a:ea typeface="ＭＳ Ｐゴシック" charset="0"/>
        </a:defRPr>
      </a:lvl8pPr>
      <a:lvl9pPr marL="1828800" algn="ctr" rtl="0" eaLnBrk="0" fontAlgn="base" hangingPunct="0">
        <a:spcBef>
          <a:spcPct val="0"/>
        </a:spcBef>
        <a:spcAft>
          <a:spcPct val="0"/>
        </a:spcAft>
        <a:defRPr sz="4400">
          <a:solidFill>
            <a:schemeClr val="tx1"/>
          </a:solidFill>
          <a:latin typeface="Myriad Pro" charset="0"/>
          <a:ea typeface="ＭＳ Ｐゴシック"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9011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9011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2"/>
          </p:nvPr>
        </p:nvSpPr>
        <p:spPr>
          <a:xfrm>
            <a:off x="250825" y="6524625"/>
            <a:ext cx="971550" cy="21907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latin typeface="+mn-lt"/>
                <a:cs typeface="Arial" charset="0"/>
              </a:defRPr>
            </a:lvl1pPr>
          </a:lstStyle>
          <a:p>
            <a:fld id="{C0B4F99E-44E2-2E43-856A-90D80D5B476C}" type="datetime1">
              <a:rPr lang="en-GB"/>
              <a:pPr/>
              <a:t>19/03/2019</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a:lstStyle>
            <a:lvl1pPr fontAlgn="auto">
              <a:spcBef>
                <a:spcPts val="0"/>
              </a:spcBef>
              <a:spcAft>
                <a:spcPts val="0"/>
              </a:spcAft>
              <a:defRPr sz="1800">
                <a:latin typeface="+mn-lt"/>
                <a:ea typeface="+mn-ea"/>
                <a:cs typeface="+mn-cs"/>
              </a:defRPr>
            </a:lvl1pPr>
          </a:lstStyle>
          <a:p>
            <a:pPr>
              <a:defRPr/>
            </a:pPr>
            <a:endParaRPr lang="en-GB"/>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mn-lt"/>
                <a:cs typeface="Arial" charset="0"/>
              </a:defRPr>
            </a:lvl1pPr>
          </a:lstStyle>
          <a:p>
            <a:fld id="{A3B30499-5B36-9643-93A4-65952D2FAD46}"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Lst>
  <p:hf hdr="0" ftr="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charset="0"/>
          <a:ea typeface="ＭＳ Ｐゴシック" charset="0"/>
        </a:defRPr>
      </a:lvl2pPr>
      <a:lvl3pPr algn="ctr" rtl="0" eaLnBrk="0" fontAlgn="base" hangingPunct="0">
        <a:spcBef>
          <a:spcPct val="0"/>
        </a:spcBef>
        <a:spcAft>
          <a:spcPct val="0"/>
        </a:spcAft>
        <a:defRPr sz="4400">
          <a:solidFill>
            <a:schemeClr val="tx1"/>
          </a:solidFill>
          <a:latin typeface="Myriad Pro" charset="0"/>
          <a:ea typeface="ＭＳ Ｐゴシック" charset="0"/>
        </a:defRPr>
      </a:lvl3pPr>
      <a:lvl4pPr algn="ctr" rtl="0" eaLnBrk="0" fontAlgn="base" hangingPunct="0">
        <a:spcBef>
          <a:spcPct val="0"/>
        </a:spcBef>
        <a:spcAft>
          <a:spcPct val="0"/>
        </a:spcAft>
        <a:defRPr sz="4400">
          <a:solidFill>
            <a:schemeClr val="tx1"/>
          </a:solidFill>
          <a:latin typeface="Myriad Pro" charset="0"/>
          <a:ea typeface="ＭＳ Ｐゴシック" charset="0"/>
        </a:defRPr>
      </a:lvl4pPr>
      <a:lvl5pPr algn="ctr" rtl="0" eaLnBrk="0" fontAlgn="base" hangingPunct="0">
        <a:spcBef>
          <a:spcPct val="0"/>
        </a:spcBef>
        <a:spcAft>
          <a:spcPct val="0"/>
        </a:spcAft>
        <a:defRPr sz="4400">
          <a:solidFill>
            <a:schemeClr val="tx1"/>
          </a:solidFill>
          <a:latin typeface="Myriad Pro" charset="0"/>
          <a:ea typeface="ＭＳ Ｐゴシック" charset="0"/>
        </a:defRPr>
      </a:lvl5pPr>
      <a:lvl6pPr marL="457200" algn="ctr" rtl="0" eaLnBrk="0" fontAlgn="base" hangingPunct="0">
        <a:spcBef>
          <a:spcPct val="0"/>
        </a:spcBef>
        <a:spcAft>
          <a:spcPct val="0"/>
        </a:spcAft>
        <a:defRPr sz="4400">
          <a:solidFill>
            <a:schemeClr val="tx1"/>
          </a:solidFill>
          <a:latin typeface="Myriad Pro" charset="0"/>
          <a:ea typeface="ＭＳ Ｐゴシック" charset="0"/>
        </a:defRPr>
      </a:lvl6pPr>
      <a:lvl7pPr marL="914400" algn="ctr" rtl="0" eaLnBrk="0" fontAlgn="base" hangingPunct="0">
        <a:spcBef>
          <a:spcPct val="0"/>
        </a:spcBef>
        <a:spcAft>
          <a:spcPct val="0"/>
        </a:spcAft>
        <a:defRPr sz="4400">
          <a:solidFill>
            <a:schemeClr val="tx1"/>
          </a:solidFill>
          <a:latin typeface="Myriad Pro" charset="0"/>
          <a:ea typeface="ＭＳ Ｐゴシック" charset="0"/>
        </a:defRPr>
      </a:lvl7pPr>
      <a:lvl8pPr marL="1371600" algn="ctr" rtl="0" eaLnBrk="0" fontAlgn="base" hangingPunct="0">
        <a:spcBef>
          <a:spcPct val="0"/>
        </a:spcBef>
        <a:spcAft>
          <a:spcPct val="0"/>
        </a:spcAft>
        <a:defRPr sz="4400">
          <a:solidFill>
            <a:schemeClr val="tx1"/>
          </a:solidFill>
          <a:latin typeface="Myriad Pro" charset="0"/>
          <a:ea typeface="ＭＳ Ｐゴシック" charset="0"/>
        </a:defRPr>
      </a:lvl8pPr>
      <a:lvl9pPr marL="1828800" algn="ctr" rtl="0" eaLnBrk="0" fontAlgn="base" hangingPunct="0">
        <a:spcBef>
          <a:spcPct val="0"/>
        </a:spcBef>
        <a:spcAft>
          <a:spcPct val="0"/>
        </a:spcAft>
        <a:defRPr sz="4400">
          <a:solidFill>
            <a:schemeClr val="tx1"/>
          </a:solidFill>
          <a:latin typeface="Myriad Pro" charset="0"/>
          <a:ea typeface="ＭＳ Ｐゴシック"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hyperlink" Target="http://www.eiconsortium.org/measures/msceit.html"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188AB-7C02-4036-A96F-99B472717A92}"/>
              </a:ext>
            </a:extLst>
          </p:cNvPr>
          <p:cNvSpPr>
            <a:spLocks noGrp="1"/>
          </p:cNvSpPr>
          <p:nvPr>
            <p:ph type="ctrTitle"/>
          </p:nvPr>
        </p:nvSpPr>
        <p:spPr>
          <a:xfrm>
            <a:off x="521767" y="2196542"/>
            <a:ext cx="7772400" cy="1470025"/>
          </a:xfrm>
        </p:spPr>
        <p:txBody>
          <a:bodyPr/>
          <a:lstStyle/>
          <a:p>
            <a:r>
              <a:rPr lang="en-GB" b="1" dirty="0">
                <a:solidFill>
                  <a:schemeClr val="bg1"/>
                </a:solidFill>
              </a:rPr>
              <a:t>Developing Emotional Intelligence Skills for the Workplace</a:t>
            </a:r>
            <a:br>
              <a:rPr lang="en-GB" b="1" dirty="0">
                <a:solidFill>
                  <a:schemeClr val="bg1"/>
                </a:solidFill>
              </a:rPr>
            </a:br>
            <a:br>
              <a:rPr lang="en-GB" b="1" dirty="0">
                <a:solidFill>
                  <a:schemeClr val="bg1"/>
                </a:solidFill>
              </a:rPr>
            </a:br>
            <a:r>
              <a:rPr lang="en-GB" b="1" dirty="0">
                <a:solidFill>
                  <a:schemeClr val="bg1"/>
                </a:solidFill>
              </a:rPr>
              <a:t>Week 5</a:t>
            </a:r>
            <a:endParaRPr lang="en-GB" dirty="0">
              <a:solidFill>
                <a:schemeClr val="bg1"/>
              </a:solidFill>
            </a:endParaRPr>
          </a:p>
        </p:txBody>
      </p:sp>
      <p:sp>
        <p:nvSpPr>
          <p:cNvPr id="3" name="Subtitle 2">
            <a:extLst>
              <a:ext uri="{FF2B5EF4-FFF2-40B4-BE49-F238E27FC236}">
                <a16:creationId xmlns:a16="http://schemas.microsoft.com/office/drawing/2014/main" id="{ACEB7747-B5E7-41A2-964D-ADCABEEF9150}"/>
              </a:ext>
            </a:extLst>
          </p:cNvPr>
          <p:cNvSpPr>
            <a:spLocks noGrp="1"/>
          </p:cNvSpPr>
          <p:nvPr>
            <p:ph type="subTitle" idx="1"/>
          </p:nvPr>
        </p:nvSpPr>
        <p:spPr>
          <a:xfrm>
            <a:off x="1043608" y="5109840"/>
            <a:ext cx="6400800" cy="1752600"/>
          </a:xfrm>
        </p:spPr>
        <p:txBody>
          <a:bodyPr/>
          <a:lstStyle/>
          <a:p>
            <a:r>
              <a:rPr lang="en-GB" dirty="0">
                <a:highlight>
                  <a:srgbClr val="00FFFF"/>
                </a:highlight>
              </a:rPr>
              <a:t>Yajesh Kumar</a:t>
            </a:r>
          </a:p>
        </p:txBody>
      </p:sp>
      <p:sp>
        <p:nvSpPr>
          <p:cNvPr id="4" name="Date Placeholder 3">
            <a:extLst>
              <a:ext uri="{FF2B5EF4-FFF2-40B4-BE49-F238E27FC236}">
                <a16:creationId xmlns:a16="http://schemas.microsoft.com/office/drawing/2014/main" id="{BA8AE921-F285-4321-A023-0A2DF92CA6C6}"/>
              </a:ext>
            </a:extLst>
          </p:cNvPr>
          <p:cNvSpPr>
            <a:spLocks noGrp="1"/>
          </p:cNvSpPr>
          <p:nvPr>
            <p:ph type="dt" sz="half" idx="10"/>
          </p:nvPr>
        </p:nvSpPr>
        <p:spPr/>
        <p:txBody>
          <a:bodyPr/>
          <a:lstStyle/>
          <a:p>
            <a:fld id="{647AB11C-B49F-C149-83E8-03756F256947}" type="datetime1">
              <a:rPr lang="en-GB" smtClean="0"/>
              <a:pPr/>
              <a:t>19/03/2019</a:t>
            </a:fld>
            <a:endParaRPr lang="en-GB"/>
          </a:p>
        </p:txBody>
      </p:sp>
      <p:sp>
        <p:nvSpPr>
          <p:cNvPr id="5" name="Slide Number Placeholder 4">
            <a:extLst>
              <a:ext uri="{FF2B5EF4-FFF2-40B4-BE49-F238E27FC236}">
                <a16:creationId xmlns:a16="http://schemas.microsoft.com/office/drawing/2014/main" id="{5BB3B906-82AA-4B2D-ADEA-5EBB925B0F6D}"/>
              </a:ext>
            </a:extLst>
          </p:cNvPr>
          <p:cNvSpPr>
            <a:spLocks noGrp="1"/>
          </p:cNvSpPr>
          <p:nvPr>
            <p:ph type="sldNum" sz="quarter" idx="12"/>
          </p:nvPr>
        </p:nvSpPr>
        <p:spPr/>
        <p:txBody>
          <a:bodyPr/>
          <a:lstStyle/>
          <a:p>
            <a:fld id="{7BD6E667-2370-104F-8760-428342860BB0}" type="slidenum">
              <a:rPr lang="en-GB" smtClean="0"/>
              <a:pPr/>
              <a:t>1</a:t>
            </a:fld>
            <a:endParaRPr lang="en-GB"/>
          </a:p>
        </p:txBody>
      </p:sp>
    </p:spTree>
    <p:extLst>
      <p:ext uri="{BB962C8B-B14F-4D97-AF65-F5344CB8AC3E}">
        <p14:creationId xmlns:p14="http://schemas.microsoft.com/office/powerpoint/2010/main" val="20591403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50825" y="376237"/>
            <a:ext cx="8229600" cy="1143000"/>
          </a:xfrm>
        </p:spPr>
        <p:txBody>
          <a:bodyPr/>
          <a:lstStyle/>
          <a:p>
            <a:r>
              <a:rPr lang="en-GB" dirty="0"/>
              <a:t>Bar-on ’s model of emotional intelligence  </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539552" y="1920875"/>
            <a:ext cx="8229600" cy="3916363"/>
          </a:xfrm>
        </p:spPr>
        <p:txBody>
          <a:bodyPr/>
          <a:lstStyle/>
          <a:p>
            <a:pPr marL="0" indent="0">
              <a:buNone/>
            </a:pPr>
            <a:r>
              <a:rPr lang="en-GB" dirty="0"/>
              <a:t>Different dimensions of the model:</a:t>
            </a:r>
          </a:p>
          <a:p>
            <a:r>
              <a:rPr lang="en-GB" dirty="0"/>
              <a:t>Intrapersonal Skills </a:t>
            </a:r>
          </a:p>
          <a:p>
            <a:r>
              <a:rPr lang="en-GB" dirty="0"/>
              <a:t>Interpersonal Skills</a:t>
            </a:r>
          </a:p>
          <a:p>
            <a:r>
              <a:rPr lang="en-GB" dirty="0"/>
              <a:t>Adaptability</a:t>
            </a:r>
          </a:p>
          <a:p>
            <a:r>
              <a:rPr lang="en-GB" dirty="0"/>
              <a:t>Stress Management</a:t>
            </a:r>
          </a:p>
          <a:p>
            <a:r>
              <a:rPr lang="en-GB" dirty="0"/>
              <a:t>General Mood  </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19/03/2019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2</a:t>
            </a:fld>
            <a:endParaRPr lang="en-GB"/>
          </a:p>
        </p:txBody>
      </p:sp>
    </p:spTree>
    <p:extLst>
      <p:ext uri="{BB962C8B-B14F-4D97-AF65-F5344CB8AC3E}">
        <p14:creationId xmlns:p14="http://schemas.microsoft.com/office/powerpoint/2010/main" val="4021922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50825" y="577145"/>
            <a:ext cx="8229600" cy="1143000"/>
          </a:xfrm>
        </p:spPr>
        <p:txBody>
          <a:bodyPr/>
          <a:lstStyle/>
          <a:p>
            <a:r>
              <a:rPr lang="en-GB" dirty="0"/>
              <a:t>Bar- </a:t>
            </a:r>
            <a:r>
              <a:rPr lang="en-GB" dirty="0" err="1"/>
              <a:t>on’s</a:t>
            </a:r>
            <a:r>
              <a:rPr lang="en-GB" dirty="0"/>
              <a:t> model of emotional intelligence,  Intrapersonal Skills</a:t>
            </a:r>
            <a:br>
              <a:rPr lang="en-GB" dirty="0"/>
            </a:br>
            <a:endParaRPr lang="en-GB" dirty="0"/>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457200" y="1628800"/>
            <a:ext cx="8229600" cy="3916363"/>
          </a:xfrm>
        </p:spPr>
        <p:txBody>
          <a:bodyPr/>
          <a:lstStyle/>
          <a:p>
            <a:r>
              <a:rPr lang="en-GB" b="1" dirty="0"/>
              <a:t>Self-Regard</a:t>
            </a:r>
            <a:r>
              <a:rPr lang="en-GB" dirty="0"/>
              <a:t> The ability to respect and accept oneself as basically good </a:t>
            </a:r>
          </a:p>
          <a:p>
            <a:r>
              <a:rPr lang="en-GB" b="1" dirty="0"/>
              <a:t>Emotional Self Awareness</a:t>
            </a:r>
            <a:r>
              <a:rPr lang="en-GB" dirty="0"/>
              <a:t> The ability to recognize one’s feelings</a:t>
            </a:r>
          </a:p>
          <a:p>
            <a:r>
              <a:rPr lang="en-GB" dirty="0"/>
              <a:t> </a:t>
            </a:r>
            <a:r>
              <a:rPr lang="en-GB" b="1" dirty="0"/>
              <a:t>Assertiveness</a:t>
            </a:r>
            <a:r>
              <a:rPr lang="en-GB" dirty="0"/>
              <a:t> The ability to express feelings, beliefs, and thoughts and to defend one’s rights in a non-destructive manner</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19/03/2019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3</a:t>
            </a:fld>
            <a:endParaRPr lang="en-GB"/>
          </a:p>
        </p:txBody>
      </p:sp>
    </p:spTree>
    <p:extLst>
      <p:ext uri="{BB962C8B-B14F-4D97-AF65-F5344CB8AC3E}">
        <p14:creationId xmlns:p14="http://schemas.microsoft.com/office/powerpoint/2010/main" val="3173850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50825" y="719930"/>
            <a:ext cx="8229600" cy="1143000"/>
          </a:xfrm>
        </p:spPr>
        <p:txBody>
          <a:bodyPr/>
          <a:lstStyle/>
          <a:p>
            <a:r>
              <a:rPr lang="en-GB" dirty="0"/>
              <a:t>Bar-on ’s model of emotional intelligence,  Intrapersonal Skills</a:t>
            </a:r>
            <a:br>
              <a:rPr lang="en-GB" dirty="0"/>
            </a:br>
            <a:endParaRPr lang="en-GB" dirty="0"/>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457200" y="2063749"/>
            <a:ext cx="8229600" cy="3916363"/>
          </a:xfrm>
        </p:spPr>
        <p:txBody>
          <a:bodyPr/>
          <a:lstStyle/>
          <a:p>
            <a:r>
              <a:rPr lang="en-GB" b="1" dirty="0"/>
              <a:t>Independence</a:t>
            </a:r>
            <a:r>
              <a:rPr lang="en-GB" dirty="0"/>
              <a:t> The ability to be self-directed and self-controlled in one’s thinking and actions and to be free of emotional dependency</a:t>
            </a:r>
          </a:p>
          <a:p>
            <a:r>
              <a:rPr lang="en-GB" dirty="0"/>
              <a:t> </a:t>
            </a:r>
            <a:r>
              <a:rPr lang="en-GB" b="1" dirty="0"/>
              <a:t>Self-Actualization</a:t>
            </a:r>
            <a:r>
              <a:rPr lang="en-GB" dirty="0"/>
              <a:t> The ability to realize one’s potential capacities</a:t>
            </a:r>
          </a:p>
          <a:p>
            <a:pPr marL="0" indent="0">
              <a:buNone/>
            </a:pPr>
            <a:endParaRPr lang="en-GB" dirty="0"/>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19/03/2019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4</a:t>
            </a:fld>
            <a:endParaRPr lang="en-GB"/>
          </a:p>
        </p:txBody>
      </p:sp>
    </p:spTree>
    <p:extLst>
      <p:ext uri="{BB962C8B-B14F-4D97-AF65-F5344CB8AC3E}">
        <p14:creationId xmlns:p14="http://schemas.microsoft.com/office/powerpoint/2010/main" val="29512243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395536" y="741337"/>
            <a:ext cx="8229600" cy="1143000"/>
          </a:xfrm>
        </p:spPr>
        <p:txBody>
          <a:bodyPr/>
          <a:lstStyle/>
          <a:p>
            <a:r>
              <a:rPr lang="en-GB" dirty="0"/>
              <a:t>Bar-on ’s model of emotional intelligence, Interpersonal Skills</a:t>
            </a:r>
            <a:br>
              <a:rPr lang="en-GB" dirty="0"/>
            </a:br>
            <a:endParaRPr lang="en-GB" dirty="0"/>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393552" y="2103425"/>
            <a:ext cx="8229600" cy="3916363"/>
          </a:xfrm>
        </p:spPr>
        <p:txBody>
          <a:bodyPr/>
          <a:lstStyle/>
          <a:p>
            <a:r>
              <a:rPr lang="en-GB" b="1" dirty="0"/>
              <a:t>Empathy</a:t>
            </a:r>
            <a:r>
              <a:rPr lang="en-GB" dirty="0"/>
              <a:t> The ability to be aware of, to understand, and to appreciate the feelings of others</a:t>
            </a:r>
          </a:p>
          <a:p>
            <a:r>
              <a:rPr lang="en-GB" dirty="0"/>
              <a:t> </a:t>
            </a:r>
            <a:r>
              <a:rPr lang="en-GB" b="1" dirty="0"/>
              <a:t>Social Responsibility</a:t>
            </a:r>
            <a:r>
              <a:rPr lang="en-GB" dirty="0"/>
              <a:t> The ability to demonstrate oneself as a cooperative, contributing, and constructive member of one’s social group</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19/03/2019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5</a:t>
            </a:fld>
            <a:endParaRPr lang="en-GB"/>
          </a:p>
        </p:txBody>
      </p:sp>
    </p:spTree>
    <p:extLst>
      <p:ext uri="{BB962C8B-B14F-4D97-AF65-F5344CB8AC3E}">
        <p14:creationId xmlns:p14="http://schemas.microsoft.com/office/powerpoint/2010/main" val="35479312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455588" y="804862"/>
            <a:ext cx="8229600" cy="1143000"/>
          </a:xfrm>
        </p:spPr>
        <p:txBody>
          <a:bodyPr/>
          <a:lstStyle/>
          <a:p>
            <a:r>
              <a:rPr lang="en-GB" dirty="0"/>
              <a:t>Bar-on ’s model of emotional intelligence, Interpersonal Skills</a:t>
            </a:r>
            <a:br>
              <a:rPr lang="en-GB" dirty="0"/>
            </a:br>
            <a:endParaRPr lang="en-GB" dirty="0"/>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466676" y="2135187"/>
            <a:ext cx="8229600" cy="3916363"/>
          </a:xfrm>
        </p:spPr>
        <p:txBody>
          <a:bodyPr/>
          <a:lstStyle/>
          <a:p>
            <a:r>
              <a:rPr lang="en-GB" b="1" dirty="0"/>
              <a:t>Interpersonal Relationship</a:t>
            </a:r>
            <a:r>
              <a:rPr lang="en-GB" dirty="0"/>
              <a:t> The ability to establish and maintain mutually satisfying relationships that are characterized by intimacy and by giving and receiving affection.</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19/03/2019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6</a:t>
            </a:fld>
            <a:endParaRPr lang="en-GB"/>
          </a:p>
        </p:txBody>
      </p:sp>
    </p:spTree>
    <p:extLst>
      <p:ext uri="{BB962C8B-B14F-4D97-AF65-F5344CB8AC3E}">
        <p14:creationId xmlns:p14="http://schemas.microsoft.com/office/powerpoint/2010/main" val="4112731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50825" y="747019"/>
            <a:ext cx="8229600" cy="1143000"/>
          </a:xfrm>
        </p:spPr>
        <p:txBody>
          <a:bodyPr/>
          <a:lstStyle/>
          <a:p>
            <a:r>
              <a:rPr lang="en-GB" dirty="0"/>
              <a:t>Bar-on ’s model of emotional intelligence, Adaptability</a:t>
            </a:r>
            <a:br>
              <a:rPr lang="en-GB" dirty="0"/>
            </a:br>
            <a:endParaRPr lang="en-GB" dirty="0"/>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457200" y="1914427"/>
            <a:ext cx="8229600" cy="3916363"/>
          </a:xfrm>
        </p:spPr>
        <p:txBody>
          <a:bodyPr/>
          <a:lstStyle/>
          <a:p>
            <a:r>
              <a:rPr lang="en-GB" b="1" dirty="0"/>
              <a:t>Reality Testing</a:t>
            </a:r>
            <a:r>
              <a:rPr lang="en-GB" dirty="0"/>
              <a:t> The ability to assess the correspondence between what is experienced and what objectively exists.</a:t>
            </a:r>
          </a:p>
          <a:p>
            <a:r>
              <a:rPr lang="en-GB" dirty="0"/>
              <a:t> </a:t>
            </a:r>
            <a:r>
              <a:rPr lang="en-GB" b="1" dirty="0"/>
              <a:t>Flexibility</a:t>
            </a:r>
            <a:r>
              <a:rPr lang="en-GB" dirty="0"/>
              <a:t> The ability to adjust one’s emotions, thoughts, and behaviour to changing situations and conditions.</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19/03/2019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7</a:t>
            </a:fld>
            <a:endParaRPr lang="en-GB"/>
          </a:p>
        </p:txBody>
      </p:sp>
    </p:spTree>
    <p:extLst>
      <p:ext uri="{BB962C8B-B14F-4D97-AF65-F5344CB8AC3E}">
        <p14:creationId xmlns:p14="http://schemas.microsoft.com/office/powerpoint/2010/main" val="27296731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323528" y="775767"/>
            <a:ext cx="8229600" cy="1143000"/>
          </a:xfrm>
        </p:spPr>
        <p:txBody>
          <a:bodyPr/>
          <a:lstStyle/>
          <a:p>
            <a:r>
              <a:rPr lang="en-GB" dirty="0"/>
              <a:t>Bar-on ’s model of emotional intelligence, Adaptability</a:t>
            </a:r>
            <a:br>
              <a:rPr lang="en-GB" dirty="0"/>
            </a:br>
            <a:endParaRPr lang="en-GB" dirty="0"/>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334864" y="2289981"/>
            <a:ext cx="8229600" cy="3916363"/>
          </a:xfrm>
        </p:spPr>
        <p:txBody>
          <a:bodyPr/>
          <a:lstStyle/>
          <a:p>
            <a:r>
              <a:rPr lang="en-GB" b="1" dirty="0"/>
              <a:t>Problem Solving</a:t>
            </a:r>
            <a:r>
              <a:rPr lang="en-GB" dirty="0"/>
              <a:t> The ability to identify and define problems, as well as to generate and implement potentially effective solutions</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19/03/2019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8</a:t>
            </a:fld>
            <a:endParaRPr lang="en-GB"/>
          </a:p>
        </p:txBody>
      </p:sp>
    </p:spTree>
    <p:extLst>
      <p:ext uri="{BB962C8B-B14F-4D97-AF65-F5344CB8AC3E}">
        <p14:creationId xmlns:p14="http://schemas.microsoft.com/office/powerpoint/2010/main" val="39572822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323528" y="775767"/>
            <a:ext cx="8229600" cy="1143000"/>
          </a:xfrm>
        </p:spPr>
        <p:txBody>
          <a:bodyPr/>
          <a:lstStyle/>
          <a:p>
            <a:r>
              <a:rPr lang="en-GB" dirty="0"/>
              <a:t>Bar-on ’s model of emotional intelligence, Stress Management </a:t>
            </a:r>
            <a:br>
              <a:rPr lang="en-GB" dirty="0"/>
            </a:br>
            <a:endParaRPr lang="en-GB" dirty="0"/>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323528" y="2090304"/>
            <a:ext cx="8229600" cy="3916363"/>
          </a:xfrm>
        </p:spPr>
        <p:txBody>
          <a:bodyPr/>
          <a:lstStyle/>
          <a:p>
            <a:r>
              <a:rPr lang="en-GB" b="1" dirty="0"/>
              <a:t>Stress Tolerance</a:t>
            </a:r>
            <a:r>
              <a:rPr lang="en-GB" dirty="0"/>
              <a:t> The ability to withstand adverse events and stressful situations without “falling apart” by actively and positively coping with stress</a:t>
            </a:r>
          </a:p>
          <a:p>
            <a:r>
              <a:rPr lang="en-GB" b="1" dirty="0"/>
              <a:t>Impulse Control</a:t>
            </a:r>
            <a:r>
              <a:rPr lang="en-GB" dirty="0"/>
              <a:t> The ability to resist or delay an impulse, drive, or temptation to act</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19/03/2019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9</a:t>
            </a:fld>
            <a:endParaRPr lang="en-GB"/>
          </a:p>
        </p:txBody>
      </p:sp>
    </p:spTree>
    <p:extLst>
      <p:ext uri="{BB962C8B-B14F-4D97-AF65-F5344CB8AC3E}">
        <p14:creationId xmlns:p14="http://schemas.microsoft.com/office/powerpoint/2010/main" val="5904723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323528" y="775767"/>
            <a:ext cx="8229600" cy="1143000"/>
          </a:xfrm>
        </p:spPr>
        <p:txBody>
          <a:bodyPr/>
          <a:lstStyle/>
          <a:p>
            <a:r>
              <a:rPr lang="en-GB" dirty="0"/>
              <a:t>Bar-on ’s model of emotional intelligence, Stress Management </a:t>
            </a:r>
            <a:br>
              <a:rPr lang="en-GB" dirty="0"/>
            </a:br>
            <a:endParaRPr lang="en-GB" dirty="0"/>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323528" y="2090304"/>
            <a:ext cx="8229600" cy="3916363"/>
          </a:xfrm>
        </p:spPr>
        <p:txBody>
          <a:bodyPr/>
          <a:lstStyle/>
          <a:p>
            <a:r>
              <a:rPr lang="en-GB" b="1" dirty="0"/>
              <a:t>Optimism</a:t>
            </a:r>
            <a:r>
              <a:rPr lang="en-GB" dirty="0"/>
              <a:t> The ability to look at the brighter side of life and to maintain a positive attitude, even in the face of adversity</a:t>
            </a:r>
          </a:p>
          <a:p>
            <a:r>
              <a:rPr lang="en-GB" b="1" dirty="0"/>
              <a:t>Happiness</a:t>
            </a:r>
            <a:r>
              <a:rPr lang="en-GB" dirty="0"/>
              <a:t> The ability to feel satisfied with one’s life, to enjoy oneself and others, and to have fun.  </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19/03/2019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10</a:t>
            </a:fld>
            <a:endParaRPr lang="en-GB"/>
          </a:p>
        </p:txBody>
      </p:sp>
    </p:spTree>
    <p:extLst>
      <p:ext uri="{BB962C8B-B14F-4D97-AF65-F5344CB8AC3E}">
        <p14:creationId xmlns:p14="http://schemas.microsoft.com/office/powerpoint/2010/main" val="40679090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50825" y="376237"/>
            <a:ext cx="8229600" cy="1143000"/>
          </a:xfrm>
        </p:spPr>
        <p:txBody>
          <a:bodyPr/>
          <a:lstStyle/>
          <a:p>
            <a:r>
              <a:rPr lang="en-GB" dirty="0"/>
              <a:t>The Mayer-Salovey-Caruso Emotional Intelligence Test (MSCEIT)</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434975" y="2348880"/>
            <a:ext cx="8229600" cy="3916363"/>
          </a:xfrm>
        </p:spPr>
        <p:txBody>
          <a:bodyPr/>
          <a:lstStyle/>
          <a:p>
            <a:r>
              <a:rPr lang="en-GB" dirty="0"/>
              <a:t>The Mayer-Salovey-Caruso Emotional Intelligence Test (MSCEIT) is an ability-based test designed to measure the four branches of the EI model of Mayer and Salovey. </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19/03/2019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11</a:t>
            </a:fld>
            <a:endParaRPr lang="en-GB"/>
          </a:p>
        </p:txBody>
      </p:sp>
    </p:spTree>
    <p:extLst>
      <p:ext uri="{BB962C8B-B14F-4D97-AF65-F5344CB8AC3E}">
        <p14:creationId xmlns:p14="http://schemas.microsoft.com/office/powerpoint/2010/main" val="2957883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50825" y="376237"/>
            <a:ext cx="8229600" cy="1143000"/>
          </a:xfrm>
        </p:spPr>
        <p:txBody>
          <a:bodyPr/>
          <a:lstStyle/>
          <a:p>
            <a:r>
              <a:rPr lang="en-GB" dirty="0"/>
              <a:t>The Mayer-Salovey-Caruso Emotional Intelligence Test (MSCEIT)</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539552" y="1920875"/>
            <a:ext cx="8229600" cy="3916363"/>
          </a:xfrm>
        </p:spPr>
        <p:txBody>
          <a:bodyPr/>
          <a:lstStyle/>
          <a:p>
            <a:r>
              <a:rPr lang="en-GB" dirty="0"/>
              <a:t>MSCEIT was developed from an intelligence-testing tradition formed by the emerging scientific understanding of emotions and their function and from the first published ability measure specifically intended to assess emotional intelligence, namely Multifactor Emotional Intelligence Scale (MEIS).</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19/03/2019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12</a:t>
            </a:fld>
            <a:endParaRPr lang="en-GB"/>
          </a:p>
        </p:txBody>
      </p:sp>
    </p:spTree>
    <p:extLst>
      <p:ext uri="{BB962C8B-B14F-4D97-AF65-F5344CB8AC3E}">
        <p14:creationId xmlns:p14="http://schemas.microsoft.com/office/powerpoint/2010/main" val="19704930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50825" y="376237"/>
            <a:ext cx="8229600" cy="1143000"/>
          </a:xfrm>
        </p:spPr>
        <p:txBody>
          <a:bodyPr/>
          <a:lstStyle/>
          <a:p>
            <a:r>
              <a:rPr lang="en-GB" dirty="0"/>
              <a:t>The Mayer-Salovey-Caruso Emotional Intelligence Test (MSCEIT)</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250825" y="2276872"/>
            <a:ext cx="8229600" cy="3916363"/>
          </a:xfrm>
        </p:spPr>
        <p:txBody>
          <a:bodyPr/>
          <a:lstStyle/>
          <a:p>
            <a:pPr marL="0" indent="0">
              <a:buNone/>
            </a:pPr>
            <a:r>
              <a:rPr lang="en-GB" dirty="0"/>
              <a:t>The Four Branches of Emotional Intelligence:</a:t>
            </a:r>
          </a:p>
          <a:p>
            <a:r>
              <a:rPr lang="en-GB" dirty="0"/>
              <a:t>Perceiving Emotions</a:t>
            </a:r>
          </a:p>
          <a:p>
            <a:r>
              <a:rPr lang="en-GB" dirty="0"/>
              <a:t>Facilitating Thought</a:t>
            </a:r>
          </a:p>
          <a:p>
            <a:r>
              <a:rPr lang="en-GB" dirty="0"/>
              <a:t>Understanding Emotions</a:t>
            </a:r>
          </a:p>
          <a:p>
            <a:r>
              <a:rPr lang="en-GB" dirty="0"/>
              <a:t>Managing Emotions</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19/03/2019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13</a:t>
            </a:fld>
            <a:endParaRPr lang="en-GB"/>
          </a:p>
        </p:txBody>
      </p:sp>
    </p:spTree>
    <p:extLst>
      <p:ext uri="{BB962C8B-B14F-4D97-AF65-F5344CB8AC3E}">
        <p14:creationId xmlns:p14="http://schemas.microsoft.com/office/powerpoint/2010/main" val="11294083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50825" y="376237"/>
            <a:ext cx="8229600" cy="1143000"/>
          </a:xfrm>
        </p:spPr>
        <p:txBody>
          <a:bodyPr/>
          <a:lstStyle/>
          <a:p>
            <a:r>
              <a:rPr lang="en-GB" dirty="0"/>
              <a:t>The Mayer-Salovey-Caruso Emotional Intelligence Test (MSCEIT)</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250825" y="2063749"/>
            <a:ext cx="8229600" cy="3916363"/>
          </a:xfrm>
        </p:spPr>
        <p:txBody>
          <a:bodyPr/>
          <a:lstStyle/>
          <a:p>
            <a:r>
              <a:rPr lang="en-GB" b="1" dirty="0"/>
              <a:t>Perceiving Emotions: </a:t>
            </a:r>
          </a:p>
          <a:p>
            <a:pPr marL="0" indent="0">
              <a:buNone/>
            </a:pPr>
            <a:r>
              <a:rPr lang="en-GB" dirty="0"/>
              <a:t>The ability to perceive emotions in oneself and others as well as in objects, art, stories, music, and other stimuli.</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19/03/2019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14</a:t>
            </a:fld>
            <a:endParaRPr lang="en-GB"/>
          </a:p>
        </p:txBody>
      </p:sp>
    </p:spTree>
    <p:extLst>
      <p:ext uri="{BB962C8B-B14F-4D97-AF65-F5344CB8AC3E}">
        <p14:creationId xmlns:p14="http://schemas.microsoft.com/office/powerpoint/2010/main" val="14243309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50825" y="376237"/>
            <a:ext cx="8229600" cy="1143000"/>
          </a:xfrm>
        </p:spPr>
        <p:txBody>
          <a:bodyPr/>
          <a:lstStyle/>
          <a:p>
            <a:r>
              <a:rPr lang="en-GB" dirty="0"/>
              <a:t>The Mayer-Salovey-Caruso Emotional Intelligence Test (MSCEIT)</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250825" y="2063749"/>
            <a:ext cx="8229600" cy="3916363"/>
          </a:xfrm>
        </p:spPr>
        <p:txBody>
          <a:bodyPr/>
          <a:lstStyle/>
          <a:p>
            <a:r>
              <a:rPr lang="en-GB" b="1" dirty="0"/>
              <a:t>Facilitating Thought</a:t>
            </a:r>
            <a:r>
              <a:rPr lang="en-GB" dirty="0"/>
              <a:t>: </a:t>
            </a:r>
          </a:p>
          <a:p>
            <a:pPr marL="0" indent="0">
              <a:buNone/>
            </a:pPr>
            <a:r>
              <a:rPr lang="en-GB" dirty="0"/>
              <a:t>The ability to generate, use, and feel emotion as necessary to communicate feelings or employ them in other cognitive processes.</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19/03/2019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15</a:t>
            </a:fld>
            <a:endParaRPr lang="en-GB"/>
          </a:p>
        </p:txBody>
      </p:sp>
    </p:spTree>
    <p:extLst>
      <p:ext uri="{BB962C8B-B14F-4D97-AF65-F5344CB8AC3E}">
        <p14:creationId xmlns:p14="http://schemas.microsoft.com/office/powerpoint/2010/main" val="34479039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50825" y="376237"/>
            <a:ext cx="8229600" cy="1143000"/>
          </a:xfrm>
        </p:spPr>
        <p:txBody>
          <a:bodyPr/>
          <a:lstStyle/>
          <a:p>
            <a:r>
              <a:rPr lang="en-GB" dirty="0"/>
              <a:t>The Mayer-Salovey-Caruso Emotional Intelligence Test (MSCEIT)</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250825" y="2063749"/>
            <a:ext cx="8229600" cy="3916363"/>
          </a:xfrm>
        </p:spPr>
        <p:txBody>
          <a:bodyPr/>
          <a:lstStyle/>
          <a:p>
            <a:r>
              <a:rPr lang="en-GB" b="1" dirty="0"/>
              <a:t>Understanding Emotions: </a:t>
            </a:r>
          </a:p>
          <a:p>
            <a:pPr marL="0" indent="0">
              <a:buNone/>
            </a:pPr>
            <a:r>
              <a:rPr lang="en-GB" dirty="0"/>
              <a:t>The ability to understand emotional information, to understand how emotions combine and progress through relationship transitions, and to appreciate such emotional meanings.</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19/03/2019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16</a:t>
            </a:fld>
            <a:endParaRPr lang="en-GB"/>
          </a:p>
        </p:txBody>
      </p:sp>
    </p:spTree>
    <p:extLst>
      <p:ext uri="{BB962C8B-B14F-4D97-AF65-F5344CB8AC3E}">
        <p14:creationId xmlns:p14="http://schemas.microsoft.com/office/powerpoint/2010/main" val="13500309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50825" y="376237"/>
            <a:ext cx="8229600" cy="1143000"/>
          </a:xfrm>
        </p:spPr>
        <p:txBody>
          <a:bodyPr/>
          <a:lstStyle/>
          <a:p>
            <a:r>
              <a:rPr lang="en-GB" dirty="0"/>
              <a:t>The Mayer-Salovey-Caruso Emotional Intelligence Test (MSCEIT)</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250825" y="2063749"/>
            <a:ext cx="8229600" cy="3916363"/>
          </a:xfrm>
        </p:spPr>
        <p:txBody>
          <a:bodyPr/>
          <a:lstStyle/>
          <a:p>
            <a:r>
              <a:rPr lang="en-GB" b="1" dirty="0"/>
              <a:t>Managing Emotions: </a:t>
            </a:r>
          </a:p>
          <a:p>
            <a:pPr marL="0" indent="0">
              <a:buNone/>
            </a:pPr>
            <a:r>
              <a:rPr lang="en-GB" dirty="0"/>
              <a:t>The ability to be open to feelings, and to modulate them in oneself and others so as to promote personal understanding and growth.</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19/03/2019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17</a:t>
            </a:fld>
            <a:endParaRPr lang="en-GB"/>
          </a:p>
        </p:txBody>
      </p:sp>
    </p:spTree>
    <p:extLst>
      <p:ext uri="{BB962C8B-B14F-4D97-AF65-F5344CB8AC3E}">
        <p14:creationId xmlns:p14="http://schemas.microsoft.com/office/powerpoint/2010/main" val="41606768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17804-686A-44FC-AFC1-0813940B1F58}"/>
              </a:ext>
            </a:extLst>
          </p:cNvPr>
          <p:cNvSpPr>
            <a:spLocks noGrp="1"/>
          </p:cNvSpPr>
          <p:nvPr>
            <p:ph type="title"/>
          </p:nvPr>
        </p:nvSpPr>
        <p:spPr>
          <a:xfrm>
            <a:off x="439316" y="0"/>
            <a:ext cx="8229600" cy="1143000"/>
          </a:xfrm>
        </p:spPr>
        <p:txBody>
          <a:bodyPr/>
          <a:lstStyle/>
          <a:p>
            <a:r>
              <a:rPr lang="en-GB" dirty="0"/>
              <a:t>References</a:t>
            </a:r>
          </a:p>
        </p:txBody>
      </p:sp>
      <p:sp>
        <p:nvSpPr>
          <p:cNvPr id="3" name="Content Placeholder 2">
            <a:extLst>
              <a:ext uri="{FF2B5EF4-FFF2-40B4-BE49-F238E27FC236}">
                <a16:creationId xmlns:a16="http://schemas.microsoft.com/office/drawing/2014/main" id="{BD7C182B-596C-4208-BD40-D9E1ECCA9D72}"/>
              </a:ext>
            </a:extLst>
          </p:cNvPr>
          <p:cNvSpPr>
            <a:spLocks noGrp="1"/>
          </p:cNvSpPr>
          <p:nvPr>
            <p:ph idx="1"/>
          </p:nvPr>
        </p:nvSpPr>
        <p:spPr>
          <a:xfrm>
            <a:off x="436612" y="980728"/>
            <a:ext cx="8229600" cy="3916363"/>
          </a:xfrm>
        </p:spPr>
        <p:txBody>
          <a:bodyPr/>
          <a:lstStyle/>
          <a:p>
            <a:pPr marL="0" indent="0">
              <a:buNone/>
            </a:pPr>
            <a:r>
              <a:rPr lang="en-GB" sz="2000" dirty="0"/>
              <a:t>Fredrick </a:t>
            </a:r>
            <a:r>
              <a:rPr lang="en-GB" sz="2000" dirty="0" err="1"/>
              <a:t>Muyia</a:t>
            </a:r>
            <a:r>
              <a:rPr lang="en-GB" sz="2000" dirty="0"/>
              <a:t> </a:t>
            </a:r>
            <a:r>
              <a:rPr lang="en-GB" sz="2000" dirty="0" err="1"/>
              <a:t>Nafukho</a:t>
            </a:r>
            <a:r>
              <a:rPr lang="en-GB" sz="2000" dirty="0"/>
              <a:t>, </a:t>
            </a:r>
            <a:r>
              <a:rPr lang="en-GB" sz="2000" dirty="0" err="1"/>
              <a:t>Machuma</a:t>
            </a:r>
            <a:r>
              <a:rPr lang="en-GB" sz="2000" dirty="0"/>
              <a:t> Helen     </a:t>
            </a:r>
            <a:r>
              <a:rPr lang="en-GB" sz="2000" dirty="0" err="1"/>
              <a:t>Muyia</a:t>
            </a:r>
            <a:r>
              <a:rPr lang="en-GB" sz="2000" dirty="0"/>
              <a:t>, </a:t>
            </a:r>
            <a:r>
              <a:rPr lang="en-GB" sz="2000" dirty="0" err="1"/>
              <a:t>Forouzan</a:t>
            </a:r>
            <a:r>
              <a:rPr lang="en-GB" sz="2000" dirty="0"/>
              <a:t> </a:t>
            </a:r>
            <a:r>
              <a:rPr lang="en-GB" sz="2000" dirty="0" err="1"/>
              <a:t>Farnia</a:t>
            </a:r>
            <a:r>
              <a:rPr lang="en-GB" sz="2000" dirty="0"/>
              <a:t>, Kit </a:t>
            </a:r>
            <a:r>
              <a:rPr lang="en-GB" sz="2000" dirty="0" err="1"/>
              <a:t>Kacirek</a:t>
            </a:r>
            <a:r>
              <a:rPr lang="en-GB" sz="2000" dirty="0"/>
              <a:t> , Susan A. </a:t>
            </a:r>
            <a:r>
              <a:rPr lang="en-GB" sz="2000" dirty="0" err="1"/>
              <a:t>Lynham</a:t>
            </a:r>
            <a:r>
              <a:rPr lang="en-GB" sz="2000" dirty="0"/>
              <a:t> </a:t>
            </a:r>
            <a:r>
              <a:rPr lang="en-GB" sz="2000" i="1" dirty="0"/>
              <a:t>Developing Emotional Intelligence Skills among Practicing Leaders: Reality or Myth? PERFORMANCE IMPROVEMENT QUARTERLY,29(1) PP. 71–87 © 2016 International Society for Performance Improvement Published online in Wiley Online Library (wileyonlinelibrary.com). DOI: 10.1002/piq.21215</a:t>
            </a:r>
          </a:p>
          <a:p>
            <a:pPr marL="0" indent="0">
              <a:buNone/>
            </a:pPr>
            <a:r>
              <a:rPr lang="en-GB" sz="2000" dirty="0"/>
              <a:t>from source: Bar-On, R. (1997).  Bar-On emotional quotient inventory: Technical manual.  Toronto, Canada: Multi-Health Systems (pp. 15–21). </a:t>
            </a:r>
          </a:p>
          <a:p>
            <a:pPr marL="0" indent="0">
              <a:buNone/>
            </a:pPr>
            <a:endParaRPr lang="en-GB" sz="2000" dirty="0"/>
          </a:p>
          <a:p>
            <a:pPr marL="0" indent="0">
              <a:buNone/>
            </a:pPr>
            <a:r>
              <a:rPr lang="en-GB" sz="2000" dirty="0">
                <a:hlinkClick r:id="rId2"/>
              </a:rPr>
              <a:t>http://www.eiconsortium.org/measures/msceit.html</a:t>
            </a:r>
            <a:r>
              <a:rPr lang="en-GB" sz="2000" dirty="0"/>
              <a:t> accessed on 16/03/2019</a:t>
            </a:r>
          </a:p>
          <a:p>
            <a:pPr marL="0" indent="0">
              <a:buNone/>
            </a:pPr>
            <a:r>
              <a:rPr lang="en-GB" sz="2000" dirty="0"/>
              <a:t>*From “Mayer-Salovey-Caruso Emotional Intelligence Test (MSCEIT), by J. D. Mayer, P. Salovey, and D. R. Caruso, 2002, Toronto, Ontario: Multi-Health Systems, Inc.</a:t>
            </a:r>
          </a:p>
          <a:p>
            <a:pPr marL="0" indent="0">
              <a:buNone/>
            </a:pPr>
            <a:endParaRPr lang="en-GB" sz="2000" dirty="0"/>
          </a:p>
        </p:txBody>
      </p:sp>
      <p:sp>
        <p:nvSpPr>
          <p:cNvPr id="4" name="Date Placeholder 3">
            <a:extLst>
              <a:ext uri="{FF2B5EF4-FFF2-40B4-BE49-F238E27FC236}">
                <a16:creationId xmlns:a16="http://schemas.microsoft.com/office/drawing/2014/main" id="{FA033136-C5C8-4B70-9898-9015DEDABFD8}"/>
              </a:ext>
            </a:extLst>
          </p:cNvPr>
          <p:cNvSpPr>
            <a:spLocks noGrp="1"/>
          </p:cNvSpPr>
          <p:nvPr>
            <p:ph type="dt" sz="half" idx="10"/>
          </p:nvPr>
        </p:nvSpPr>
        <p:spPr/>
        <p:txBody>
          <a:bodyPr/>
          <a:lstStyle/>
          <a:p>
            <a:fld id="{4E8F4DB4-367E-1D45-A1A3-E1BA67443780}" type="datetime1">
              <a:rPr lang="en-GB" smtClean="0"/>
              <a:pPr/>
              <a:t>19/03/2019</a:t>
            </a:fld>
            <a:endParaRPr lang="en-GB"/>
          </a:p>
        </p:txBody>
      </p:sp>
      <p:sp>
        <p:nvSpPr>
          <p:cNvPr id="5" name="Slide Number Placeholder 4">
            <a:extLst>
              <a:ext uri="{FF2B5EF4-FFF2-40B4-BE49-F238E27FC236}">
                <a16:creationId xmlns:a16="http://schemas.microsoft.com/office/drawing/2014/main" id="{64554AC0-A02E-4026-83CF-E255EF33B431}"/>
              </a:ext>
            </a:extLst>
          </p:cNvPr>
          <p:cNvSpPr>
            <a:spLocks noGrp="1"/>
          </p:cNvSpPr>
          <p:nvPr>
            <p:ph type="sldNum" sz="quarter" idx="11"/>
          </p:nvPr>
        </p:nvSpPr>
        <p:spPr/>
        <p:txBody>
          <a:bodyPr/>
          <a:lstStyle/>
          <a:p>
            <a:fld id="{3180A669-A84B-9048-BBB3-881B586256AA}" type="slidenum">
              <a:rPr lang="en-GB" smtClean="0"/>
              <a:pPr/>
              <a:t>18</a:t>
            </a:fld>
            <a:endParaRPr lang="en-GB"/>
          </a:p>
        </p:txBody>
      </p:sp>
    </p:spTree>
    <p:extLst>
      <p:ext uri="{BB962C8B-B14F-4D97-AF65-F5344CB8AC3E}">
        <p14:creationId xmlns:p14="http://schemas.microsoft.com/office/powerpoint/2010/main" val="3954558209"/>
      </p:ext>
    </p:extLst>
  </p:cSld>
  <p:clrMapOvr>
    <a:masterClrMapping/>
  </p:clrMapOvr>
</p:sld>
</file>

<file path=ppt/theme/theme1.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ＭＳ Ｐゴシック"/>
        <a:cs typeface=""/>
      </a:majorFont>
      <a:minorFont>
        <a:latin typeface="Myriad Pro"/>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ＭＳ Ｐゴシック"/>
        <a:cs typeface=""/>
      </a:majorFont>
      <a:minorFont>
        <a:latin typeface="Myriad Pro"/>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ＭＳ Ｐゴシック"/>
        <a:cs typeface=""/>
      </a:majorFont>
      <a:minorFont>
        <a:latin typeface="Myriad Pro"/>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4753</TotalTime>
  <Words>636</Words>
  <Application>Microsoft Office PowerPoint</Application>
  <PresentationFormat>On-screen Show (4:3)</PresentationFormat>
  <Paragraphs>96</Paragraphs>
  <Slides>18</Slides>
  <Notes>0</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18</vt:i4>
      </vt:variant>
    </vt:vector>
  </HeadingPairs>
  <TitlesOfParts>
    <vt:vector size="24" baseType="lpstr">
      <vt:lpstr>Arial</vt:lpstr>
      <vt:lpstr>Myriad Pro</vt:lpstr>
      <vt:lpstr>Times New Roman</vt:lpstr>
      <vt:lpstr>20140311PresentationUWTSDTemplate</vt:lpstr>
      <vt:lpstr>1_20140311PresentationUWTSDTemplate</vt:lpstr>
      <vt:lpstr>2_20140311PresentationUWTSDTemplate</vt:lpstr>
      <vt:lpstr>Developing Emotional Intelligence Skills for the Workplace  Week 5</vt:lpstr>
      <vt:lpstr>Bar-on ’s model of emotional intelligence  </vt:lpstr>
      <vt:lpstr>Bar- on’s model of emotional intelligence,  Intrapersonal Skills </vt:lpstr>
      <vt:lpstr>Bar-on ’s model of emotional intelligence,  Intrapersonal Skills </vt:lpstr>
      <vt:lpstr>Bar-on ’s model of emotional intelligence, Interpersonal Skills </vt:lpstr>
      <vt:lpstr>Bar-on ’s model of emotional intelligence, Interpersonal Skills </vt:lpstr>
      <vt:lpstr>Bar-on ’s model of emotional intelligence, Adaptability </vt:lpstr>
      <vt:lpstr>Bar-on ’s model of emotional intelligence, Adaptability </vt:lpstr>
      <vt:lpstr>Bar-on ’s model of emotional intelligence, Stress Management  </vt:lpstr>
      <vt:lpstr>Bar-on ’s model of emotional intelligence, Stress Management  </vt:lpstr>
      <vt:lpstr>The Mayer-Salovey-Caruso Emotional Intelligence Test (MSCEIT)</vt:lpstr>
      <vt:lpstr>The Mayer-Salovey-Caruso Emotional Intelligence Test (MSCEIT)</vt:lpstr>
      <vt:lpstr>The Mayer-Salovey-Caruso Emotional Intelligence Test (MSCEIT)</vt:lpstr>
      <vt:lpstr>The Mayer-Salovey-Caruso Emotional Intelligence Test (MSCEIT)</vt:lpstr>
      <vt:lpstr>The Mayer-Salovey-Caruso Emotional Intelligence Test (MSCEIT)</vt:lpstr>
      <vt:lpstr>The Mayer-Salovey-Caruso Emotional Intelligence Test (MSCEIT)</vt:lpstr>
      <vt:lpstr>The Mayer-Salovey-Caruso Emotional Intelligence Test (MSCEIT)</vt:lpstr>
      <vt:lpstr>References</vt:lpstr>
    </vt:vector>
  </TitlesOfParts>
  <Company>Artaffairs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Organizational Behaviour</dc:title>
  <dc:creator>Conny &amp; Carwyn Matera-Rogers</dc:creator>
  <cp:lastModifiedBy>Yajesh Kumar</cp:lastModifiedBy>
  <cp:revision>163</cp:revision>
  <dcterms:created xsi:type="dcterms:W3CDTF">2000-07-11T10:51:26Z</dcterms:created>
  <dcterms:modified xsi:type="dcterms:W3CDTF">2019-03-19T22:41:37Z</dcterms:modified>
</cp:coreProperties>
</file>