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26D80-FA07-46AA-A110-1E085CE343F8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B557FD-B330-4187-8EDC-884F3F5B1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2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o-RO" dirty="0"/>
              <a:t>Student name</a:t>
            </a:r>
            <a:r>
              <a:rPr lang="en-GB" dirty="0"/>
              <a:t>: </a:t>
            </a:r>
            <a:r>
              <a:rPr lang="ro-RO" dirty="0"/>
              <a:t>Cornelia Stoian</a:t>
            </a:r>
            <a:endParaRPr lang="en-GB" dirty="0"/>
          </a:p>
          <a:p>
            <a:r>
              <a:rPr lang="en-GB" dirty="0"/>
              <a:t>Student number: 2013911</a:t>
            </a:r>
          </a:p>
          <a:p>
            <a:r>
              <a:rPr lang="en-GB" dirty="0"/>
              <a:t>Student email: 2013911@student.uwtsd.ac.uk</a:t>
            </a:r>
          </a:p>
          <a:p>
            <a:r>
              <a:rPr lang="en-GB" dirty="0"/>
              <a:t>Lecturer name: Rodrigo Fernandes Aguilera</a:t>
            </a:r>
          </a:p>
          <a:p>
            <a:r>
              <a:rPr lang="en-GB" dirty="0"/>
              <a:t>Lecturer email</a:t>
            </a:r>
            <a:r>
              <a:rPr lang="en-GB"/>
              <a:t>: </a:t>
            </a:r>
            <a:r>
              <a:rPr lang="en-GB" dirty="0"/>
              <a:t>r</a:t>
            </a:r>
            <a:r>
              <a:rPr lang="en-GB"/>
              <a:t>odrigo</a:t>
            </a:r>
            <a:r>
              <a:rPr lang="en-GB" dirty="0" err="1"/>
              <a:t>.faguilera@</a:t>
            </a:r>
            <a:r>
              <a:rPr lang="en-GB" err="1"/>
              <a:t>uwtds</a:t>
            </a:r>
            <a:r>
              <a:rPr lang="en-GB"/>
              <a:t>.ac.uk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557FD-B330-4187-8EDC-884F3F5B1AF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20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2CD2-119C-49A5-9E66-1A7E5D9DF5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7FFFC8-3F95-4F42-8A47-F8ACCEA1F7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80717-0469-4631-95BC-7A62ABC54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D09C5-7B95-4D71-89D0-935BC8D10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CCC08-3AED-41BE-B959-80F8D55D6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822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4C938-77CB-4158-9EBB-C0F89F074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36078-2421-4AD9-90F3-5DBFFDECD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F0CE6-422E-40B5-8B01-08E7DEE80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3CC86F-0D2C-4C67-BDCA-AE105C4D0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C1425-99FB-4F2C-9640-78411975F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839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306C9-E560-426A-80BA-2AE77A66A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AE5D3-408D-4082-8916-DEC965FA2A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751D2-E9F9-47D8-96E1-B5A5B04D9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8460B-47F9-49B4-B752-638D8E135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333E0-3770-49DC-8F38-34767BC34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98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A847E-C984-41DB-8383-75F2D3CE3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61014-644C-438F-A842-48AEB698C7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F9C2C5-1A0B-4B57-8784-B67BAADDA8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EFBF1-84BF-4753-ABF2-64E769D8A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C2C8AC-3805-4D63-908F-C992EC21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2B25C3-BF32-46A0-8D41-9B0CC1273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91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0A08-BCF8-4B35-A66D-2BC6ACF93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3F2EC2-1E2E-47C7-9F6C-7E2800E368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92386C-3BB4-4F6D-9E3D-F3AACEF017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510176-CAB8-40E5-AE7F-828BB759A8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CBC2AB-16CA-4D54-8529-73085E2931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161B64-4DF1-4FF4-A9DF-66C37ED3E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323EC8-3F07-4533-A032-1834073DB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BDDC3C-8A86-43B6-B652-2111D4EC9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13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F23FD-B2FD-4F74-9483-1A99E46EE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3DB017-0814-4647-BCF1-33FF0701C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3EA8A1-03A4-4875-9ACB-E404E8878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4DB79-2C1C-4F3F-99E6-D0C20CA82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11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33C59F-EC41-4461-A4A3-890B5863A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5AB427-32A9-4FDA-A1CA-D44C7E45D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0A1E7-CF15-4D96-ADC1-EFAA629D7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798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92E6B-CB0E-49DB-9AE4-0C541804E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F2AB-EB01-469F-950D-C2720A2B1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0B0E0C-0607-4F24-BFD8-A3F94686F2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D15F2-7957-4030-BD1F-B12ADFB3F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97CED-55A7-4BA8-8E42-834D42448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0CB57-B8C9-4C02-9E4C-E93D3C679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068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9A240-72BC-4FDB-ACE2-6942D7189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23B8C3-3140-4B57-8ABC-58828917F8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B1F04-A91D-4C51-8FC5-E92CD79FD3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C544A-0926-432E-849F-1C36C0BE0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689E0-72D9-424F-AC2D-97E1F6B8B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40B99-81A0-4A2B-BA6F-4D14193DD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0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E4590-D07B-4728-BACA-944079B09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32300F-D776-48D5-B800-B8EA5A529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D1AA7-6CE9-458D-9FFD-6901F7C62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B7AA2-4997-4EBD-A740-EEB1910CE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99EFF1-8639-4BF9-B848-36B1DCB14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479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7184A5-27A4-4386-9DA8-6D9FDEE3F8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8597C-DE8C-4907-A96F-8F4DD0C4A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80A42-57B6-4731-8CCA-A948BF007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3613E-9A82-46EA-991D-7BD26F2C6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5A11F-4A4E-491B-BF52-7E659FB08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55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032C33-FC25-48DD-BDE5-2E22F1211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D5D6B-38AC-48E2-872F-2F2530147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2021D-97B4-473A-9BF3-78E923FE25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D71F5-72C0-417C-B846-5240E7BC913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048BD-718B-4B9D-9E98-5E096B058E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F37EE-8AEC-4F7A-8B03-14D99A912C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D8793-D08E-429D-823B-A765CDD9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765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ixabay.com/en/slippery-wet-floor-danger-warning-9882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F69F69DF-C7FB-4EFC-B61C-3ECC79ED8B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14903" y="46234"/>
            <a:ext cx="3562194" cy="31336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567F2A-47A6-4AA0-8558-3D0265BE4F8B}"/>
              </a:ext>
            </a:extLst>
          </p:cNvPr>
          <p:cNvSpPr txBox="1"/>
          <p:nvPr/>
        </p:nvSpPr>
        <p:spPr>
          <a:xfrm>
            <a:off x="2137025" y="3429000"/>
            <a:ext cx="831179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PRECAUCION! </a:t>
            </a:r>
          </a:p>
          <a:p>
            <a:pPr algn="ctr"/>
            <a:r>
              <a:rPr lang="ro-RO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Piso mojado</a:t>
            </a:r>
          </a:p>
          <a:p>
            <a:pPr algn="ctr"/>
            <a:r>
              <a:rPr lang="ro-RO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CAUTION!</a:t>
            </a:r>
          </a:p>
          <a:p>
            <a:pPr algn="ctr"/>
            <a:r>
              <a:rPr lang="ro-RO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Wet floor</a:t>
            </a: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0795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48</Words>
  <Application>Microsoft Office PowerPoint</Application>
  <PresentationFormat>Widescreen</PresentationFormat>
  <Paragraphs>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Cornelia Stoian (2013911)</dc:creator>
  <cp:lastModifiedBy>Cornelia Stoian (2013911)</cp:lastModifiedBy>
  <cp:revision>1</cp:revision>
  <dcterms:created xsi:type="dcterms:W3CDTF">2021-11-25T12:16:19Z</dcterms:created>
  <dcterms:modified xsi:type="dcterms:W3CDTF">2021-11-25T12:28:11Z</dcterms:modified>
</cp:coreProperties>
</file>