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67" r:id="rId2"/>
    <p:sldId id="268" r:id="rId3"/>
    <p:sldId id="269" r:id="rId4"/>
    <p:sldId id="280" r:id="rId5"/>
    <p:sldId id="282" r:id="rId6"/>
    <p:sldId id="283" r:id="rId7"/>
    <p:sldId id="285" r:id="rId8"/>
    <p:sldId id="279" r:id="rId9"/>
    <p:sldId id="270" r:id="rId10"/>
    <p:sldId id="274" r:id="rId11"/>
    <p:sldId id="271" r:id="rId12"/>
    <p:sldId id="272" r:id="rId13"/>
    <p:sldId id="273" r:id="rId14"/>
    <p:sldId id="275" r:id="rId15"/>
    <p:sldId id="276" r:id="rId16"/>
    <p:sldId id="277" r:id="rId17"/>
    <p:sldId id="278" r:id="rId18"/>
    <p:sldId id="28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71" autoAdjust="0"/>
    <p:restoredTop sz="94660"/>
  </p:normalViewPr>
  <p:slideViewPr>
    <p:cSldViewPr snapToGrid="0">
      <p:cViewPr varScale="1">
        <p:scale>
          <a:sx n="106" d="100"/>
          <a:sy n="106" d="100"/>
        </p:scale>
        <p:origin x="282" y="114"/>
      </p:cViewPr>
      <p:guideLst/>
    </p:cSldViewPr>
  </p:slideViewPr>
  <p:notesTextViewPr>
    <p:cViewPr>
      <p:scale>
        <a:sx n="1" d="1"/>
        <a:sy n="1" d="1"/>
      </p:scale>
      <p:origin x="0" y="0"/>
    </p:cViewPr>
  </p:notesTextViewPr>
  <p:sorterViewPr>
    <p:cViewPr>
      <p:scale>
        <a:sx n="100" d="100"/>
        <a:sy n="100" d="100"/>
      </p:scale>
      <p:origin x="0" y="-5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Charles Williams (International Centre)" userId="ba7ba280-601e-4d8a-9293-8398117798c9" providerId="ADAL" clId="{996E30EC-821F-4892-8B9B-8AC15D69FA82}"/>
    <pc:docChg chg="undo custSel addSld delSld modSld sldOrd">
      <pc:chgData name="David Charles Williams (International Centre)" userId="ba7ba280-601e-4d8a-9293-8398117798c9" providerId="ADAL" clId="{996E30EC-821F-4892-8B9B-8AC15D69FA82}" dt="2023-02-06T10:00:21.047" v="1533" actId="27636"/>
      <pc:docMkLst>
        <pc:docMk/>
      </pc:docMkLst>
      <pc:sldChg chg="modSp mod">
        <pc:chgData name="David Charles Williams (International Centre)" userId="ba7ba280-601e-4d8a-9293-8398117798c9" providerId="ADAL" clId="{996E30EC-821F-4892-8B9B-8AC15D69FA82}" dt="2023-01-27T13:19:41.767" v="888" actId="20577"/>
        <pc:sldMkLst>
          <pc:docMk/>
          <pc:sldMk cId="3814561415" sldId="267"/>
        </pc:sldMkLst>
        <pc:spChg chg="mod">
          <ac:chgData name="David Charles Williams (International Centre)" userId="ba7ba280-601e-4d8a-9293-8398117798c9" providerId="ADAL" clId="{996E30EC-821F-4892-8B9B-8AC15D69FA82}" dt="2023-01-27T13:19:41.767" v="888" actId="20577"/>
          <ac:spMkLst>
            <pc:docMk/>
            <pc:sldMk cId="3814561415" sldId="267"/>
            <ac:spMk id="3" creationId="{00000000-0000-0000-0000-000000000000}"/>
          </ac:spMkLst>
        </pc:spChg>
      </pc:sldChg>
      <pc:sldChg chg="modSp new mod">
        <pc:chgData name="David Charles Williams (International Centre)" userId="ba7ba280-601e-4d8a-9293-8398117798c9" providerId="ADAL" clId="{996E30EC-821F-4892-8B9B-8AC15D69FA82}" dt="2023-02-06T10:00:21.047" v="1533" actId="27636"/>
        <pc:sldMkLst>
          <pc:docMk/>
          <pc:sldMk cId="1514463415" sldId="268"/>
        </pc:sldMkLst>
        <pc:spChg chg="mod">
          <ac:chgData name="David Charles Williams (International Centre)" userId="ba7ba280-601e-4d8a-9293-8398117798c9" providerId="ADAL" clId="{996E30EC-821F-4892-8B9B-8AC15D69FA82}" dt="2023-01-19T09:49:00.263" v="27" actId="20577"/>
          <ac:spMkLst>
            <pc:docMk/>
            <pc:sldMk cId="1514463415" sldId="268"/>
            <ac:spMk id="2" creationId="{07BDF1F2-23FA-C556-21B4-E6F950D6CDC0}"/>
          </ac:spMkLst>
        </pc:spChg>
        <pc:spChg chg="mod">
          <ac:chgData name="David Charles Williams (International Centre)" userId="ba7ba280-601e-4d8a-9293-8398117798c9" providerId="ADAL" clId="{996E30EC-821F-4892-8B9B-8AC15D69FA82}" dt="2023-02-06T10:00:21.047" v="1533" actId="27636"/>
          <ac:spMkLst>
            <pc:docMk/>
            <pc:sldMk cId="1514463415" sldId="268"/>
            <ac:spMk id="3" creationId="{71E977BD-9F9F-894C-6702-B6B81A542EBC}"/>
          </ac:spMkLst>
        </pc:spChg>
      </pc:sldChg>
      <pc:sldChg chg="modSp new mod">
        <pc:chgData name="David Charles Williams (International Centre)" userId="ba7ba280-601e-4d8a-9293-8398117798c9" providerId="ADAL" clId="{996E30EC-821F-4892-8B9B-8AC15D69FA82}" dt="2023-01-27T13:23:04.704" v="891" actId="114"/>
        <pc:sldMkLst>
          <pc:docMk/>
          <pc:sldMk cId="3978613302" sldId="269"/>
        </pc:sldMkLst>
        <pc:spChg chg="mod">
          <ac:chgData name="David Charles Williams (International Centre)" userId="ba7ba280-601e-4d8a-9293-8398117798c9" providerId="ADAL" clId="{996E30EC-821F-4892-8B9B-8AC15D69FA82}" dt="2023-01-19T09:51:02.367" v="105" actId="20577"/>
          <ac:spMkLst>
            <pc:docMk/>
            <pc:sldMk cId="3978613302" sldId="269"/>
            <ac:spMk id="2" creationId="{EB03ACC0-E0C4-BBD7-C280-93FAE300DC9E}"/>
          </ac:spMkLst>
        </pc:spChg>
        <pc:spChg chg="mod">
          <ac:chgData name="David Charles Williams (International Centre)" userId="ba7ba280-601e-4d8a-9293-8398117798c9" providerId="ADAL" clId="{996E30EC-821F-4892-8B9B-8AC15D69FA82}" dt="2023-01-27T13:23:04.704" v="891" actId="114"/>
          <ac:spMkLst>
            <pc:docMk/>
            <pc:sldMk cId="3978613302" sldId="269"/>
            <ac:spMk id="3" creationId="{7EE7CFAF-48B9-4D26-4DF0-4D7693660B77}"/>
          </ac:spMkLst>
        </pc:spChg>
      </pc:sldChg>
      <pc:sldChg chg="modSp new mod">
        <pc:chgData name="David Charles Williams (International Centre)" userId="ba7ba280-601e-4d8a-9293-8398117798c9" providerId="ADAL" clId="{996E30EC-821F-4892-8B9B-8AC15D69FA82}" dt="2023-01-27T13:49:18.890" v="1061" actId="6549"/>
        <pc:sldMkLst>
          <pc:docMk/>
          <pc:sldMk cId="595983399" sldId="270"/>
        </pc:sldMkLst>
        <pc:spChg chg="mod">
          <ac:chgData name="David Charles Williams (International Centre)" userId="ba7ba280-601e-4d8a-9293-8398117798c9" providerId="ADAL" clId="{996E30EC-821F-4892-8B9B-8AC15D69FA82}" dt="2023-01-19T09:57:03.957" v="535" actId="20577"/>
          <ac:spMkLst>
            <pc:docMk/>
            <pc:sldMk cId="595983399" sldId="270"/>
            <ac:spMk id="2" creationId="{832E762C-ED49-98B9-01F9-A379705B486C}"/>
          </ac:spMkLst>
        </pc:spChg>
        <pc:spChg chg="mod">
          <ac:chgData name="David Charles Williams (International Centre)" userId="ba7ba280-601e-4d8a-9293-8398117798c9" providerId="ADAL" clId="{996E30EC-821F-4892-8B9B-8AC15D69FA82}" dt="2023-01-27T13:49:18.890" v="1061" actId="6549"/>
          <ac:spMkLst>
            <pc:docMk/>
            <pc:sldMk cId="595983399" sldId="270"/>
            <ac:spMk id="3" creationId="{F9972E91-CC8D-8704-D6F9-3652642BE92D}"/>
          </ac:spMkLst>
        </pc:spChg>
      </pc:sldChg>
      <pc:sldChg chg="modSp new mod">
        <pc:chgData name="David Charles Williams (International Centre)" userId="ba7ba280-601e-4d8a-9293-8398117798c9" providerId="ADAL" clId="{996E30EC-821F-4892-8B9B-8AC15D69FA82}" dt="2023-01-27T13:49:46.803" v="1071" actId="255"/>
        <pc:sldMkLst>
          <pc:docMk/>
          <pc:sldMk cId="3183540919" sldId="271"/>
        </pc:sldMkLst>
        <pc:spChg chg="mod">
          <ac:chgData name="David Charles Williams (International Centre)" userId="ba7ba280-601e-4d8a-9293-8398117798c9" providerId="ADAL" clId="{996E30EC-821F-4892-8B9B-8AC15D69FA82}" dt="2023-01-27T13:49:46.803" v="1071" actId="255"/>
          <ac:spMkLst>
            <pc:docMk/>
            <pc:sldMk cId="3183540919" sldId="271"/>
            <ac:spMk id="3" creationId="{24E5B8DE-CB61-F5F1-C903-7903E026966B}"/>
          </ac:spMkLst>
        </pc:spChg>
      </pc:sldChg>
      <pc:sldChg chg="modSp new mod">
        <pc:chgData name="David Charles Williams (International Centre)" userId="ba7ba280-601e-4d8a-9293-8398117798c9" providerId="ADAL" clId="{996E30EC-821F-4892-8B9B-8AC15D69FA82}" dt="2023-01-27T13:50:04.600" v="1078" actId="255"/>
        <pc:sldMkLst>
          <pc:docMk/>
          <pc:sldMk cId="4278929082" sldId="272"/>
        </pc:sldMkLst>
        <pc:spChg chg="mod">
          <ac:chgData name="David Charles Williams (International Centre)" userId="ba7ba280-601e-4d8a-9293-8398117798c9" providerId="ADAL" clId="{996E30EC-821F-4892-8B9B-8AC15D69FA82}" dt="2023-01-27T13:50:04.600" v="1078" actId="255"/>
          <ac:spMkLst>
            <pc:docMk/>
            <pc:sldMk cId="4278929082" sldId="272"/>
            <ac:spMk id="3" creationId="{73C51F7E-E7B1-2182-8E7E-4D5150BCFE40}"/>
          </ac:spMkLst>
        </pc:spChg>
      </pc:sldChg>
      <pc:sldChg chg="modSp new mod">
        <pc:chgData name="David Charles Williams (International Centre)" userId="ba7ba280-601e-4d8a-9293-8398117798c9" providerId="ADAL" clId="{996E30EC-821F-4892-8B9B-8AC15D69FA82}" dt="2023-01-27T13:51:30.958" v="1104" actId="255"/>
        <pc:sldMkLst>
          <pc:docMk/>
          <pc:sldMk cId="3310471675" sldId="273"/>
        </pc:sldMkLst>
        <pc:spChg chg="mod">
          <ac:chgData name="David Charles Williams (International Centre)" userId="ba7ba280-601e-4d8a-9293-8398117798c9" providerId="ADAL" clId="{996E30EC-821F-4892-8B9B-8AC15D69FA82}" dt="2023-01-27T13:51:30.958" v="1104" actId="255"/>
          <ac:spMkLst>
            <pc:docMk/>
            <pc:sldMk cId="3310471675" sldId="273"/>
            <ac:spMk id="3" creationId="{D7223F7D-8189-0BA5-DA9B-E32F0C52674D}"/>
          </ac:spMkLst>
        </pc:spChg>
      </pc:sldChg>
      <pc:sldChg chg="modSp mod">
        <pc:chgData name="David Charles Williams (International Centre)" userId="ba7ba280-601e-4d8a-9293-8398117798c9" providerId="ADAL" clId="{996E30EC-821F-4892-8B9B-8AC15D69FA82}" dt="2023-01-27T13:49:33.758" v="1066" actId="255"/>
        <pc:sldMkLst>
          <pc:docMk/>
          <pc:sldMk cId="446387934" sldId="274"/>
        </pc:sldMkLst>
        <pc:spChg chg="mod">
          <ac:chgData name="David Charles Williams (International Centre)" userId="ba7ba280-601e-4d8a-9293-8398117798c9" providerId="ADAL" clId="{996E30EC-821F-4892-8B9B-8AC15D69FA82}" dt="2023-01-27T13:49:33.758" v="1066" actId="255"/>
          <ac:spMkLst>
            <pc:docMk/>
            <pc:sldMk cId="446387934" sldId="274"/>
            <ac:spMk id="3" creationId="{FEEDD354-F209-9873-DEB8-C82BC01722CB}"/>
          </ac:spMkLst>
        </pc:spChg>
      </pc:sldChg>
      <pc:sldChg chg="modSp mod">
        <pc:chgData name="David Charles Williams (International Centre)" userId="ba7ba280-601e-4d8a-9293-8398117798c9" providerId="ADAL" clId="{996E30EC-821F-4892-8B9B-8AC15D69FA82}" dt="2023-01-27T13:52:16.465" v="1149" actId="6549"/>
        <pc:sldMkLst>
          <pc:docMk/>
          <pc:sldMk cId="821149537" sldId="275"/>
        </pc:sldMkLst>
        <pc:spChg chg="mod">
          <ac:chgData name="David Charles Williams (International Centre)" userId="ba7ba280-601e-4d8a-9293-8398117798c9" providerId="ADAL" clId="{996E30EC-821F-4892-8B9B-8AC15D69FA82}" dt="2023-01-27T13:52:16.465" v="1149" actId="6549"/>
          <ac:spMkLst>
            <pc:docMk/>
            <pc:sldMk cId="821149537" sldId="275"/>
            <ac:spMk id="3" creationId="{4802B6DC-7C97-4A21-57E8-6C06763021C2}"/>
          </ac:spMkLst>
        </pc:spChg>
      </pc:sldChg>
      <pc:sldChg chg="modSp mod">
        <pc:chgData name="David Charles Williams (International Centre)" userId="ba7ba280-601e-4d8a-9293-8398117798c9" providerId="ADAL" clId="{996E30EC-821F-4892-8B9B-8AC15D69FA82}" dt="2023-01-27T13:48:08.430" v="1044" actId="255"/>
        <pc:sldMkLst>
          <pc:docMk/>
          <pc:sldMk cId="3964544707" sldId="276"/>
        </pc:sldMkLst>
        <pc:spChg chg="mod">
          <ac:chgData name="David Charles Williams (International Centre)" userId="ba7ba280-601e-4d8a-9293-8398117798c9" providerId="ADAL" clId="{996E30EC-821F-4892-8B9B-8AC15D69FA82}" dt="2023-01-27T13:18:51.027" v="868" actId="6549"/>
          <ac:spMkLst>
            <pc:docMk/>
            <pc:sldMk cId="3964544707" sldId="276"/>
            <ac:spMk id="2" creationId="{8E27D48B-57E5-5ED0-0461-713FF6179361}"/>
          </ac:spMkLst>
        </pc:spChg>
        <pc:spChg chg="mod">
          <ac:chgData name="David Charles Williams (International Centre)" userId="ba7ba280-601e-4d8a-9293-8398117798c9" providerId="ADAL" clId="{996E30EC-821F-4892-8B9B-8AC15D69FA82}" dt="2023-01-27T13:48:08.430" v="1044" actId="255"/>
          <ac:spMkLst>
            <pc:docMk/>
            <pc:sldMk cId="3964544707" sldId="276"/>
            <ac:spMk id="3" creationId="{5CA2B65C-F517-6EC9-FD11-CE315B12D686}"/>
          </ac:spMkLst>
        </pc:spChg>
      </pc:sldChg>
      <pc:sldChg chg="modSp mod">
        <pc:chgData name="David Charles Williams (International Centre)" userId="ba7ba280-601e-4d8a-9293-8398117798c9" providerId="ADAL" clId="{996E30EC-821F-4892-8B9B-8AC15D69FA82}" dt="2023-01-27T13:48:28.079" v="1050" actId="255"/>
        <pc:sldMkLst>
          <pc:docMk/>
          <pc:sldMk cId="3060530488" sldId="277"/>
        </pc:sldMkLst>
        <pc:spChg chg="mod">
          <ac:chgData name="David Charles Williams (International Centre)" userId="ba7ba280-601e-4d8a-9293-8398117798c9" providerId="ADAL" clId="{996E30EC-821F-4892-8B9B-8AC15D69FA82}" dt="2023-01-27T13:18:56.578" v="870" actId="6549"/>
          <ac:spMkLst>
            <pc:docMk/>
            <pc:sldMk cId="3060530488" sldId="277"/>
            <ac:spMk id="2" creationId="{0C8EA5B2-8616-5E8C-0058-9D9B7CB1AAF6}"/>
          </ac:spMkLst>
        </pc:spChg>
        <pc:spChg chg="mod">
          <ac:chgData name="David Charles Williams (International Centre)" userId="ba7ba280-601e-4d8a-9293-8398117798c9" providerId="ADAL" clId="{996E30EC-821F-4892-8B9B-8AC15D69FA82}" dt="2023-01-27T13:48:28.079" v="1050" actId="255"/>
          <ac:spMkLst>
            <pc:docMk/>
            <pc:sldMk cId="3060530488" sldId="277"/>
            <ac:spMk id="3" creationId="{E787F89E-C0CC-B5BE-B552-2263D4759D7B}"/>
          </ac:spMkLst>
        </pc:spChg>
      </pc:sldChg>
      <pc:sldChg chg="modSp mod">
        <pc:chgData name="David Charles Williams (International Centre)" userId="ba7ba280-601e-4d8a-9293-8398117798c9" providerId="ADAL" clId="{996E30EC-821F-4892-8B9B-8AC15D69FA82}" dt="2023-01-27T13:48:55.130" v="1057" actId="255"/>
        <pc:sldMkLst>
          <pc:docMk/>
          <pc:sldMk cId="3186196568" sldId="278"/>
        </pc:sldMkLst>
        <pc:spChg chg="mod">
          <ac:chgData name="David Charles Williams (International Centre)" userId="ba7ba280-601e-4d8a-9293-8398117798c9" providerId="ADAL" clId="{996E30EC-821F-4892-8B9B-8AC15D69FA82}" dt="2023-01-27T13:19:02.772" v="872" actId="6549"/>
          <ac:spMkLst>
            <pc:docMk/>
            <pc:sldMk cId="3186196568" sldId="278"/>
            <ac:spMk id="2" creationId="{A927E392-8D70-8639-309A-CF401EBCD4D1}"/>
          </ac:spMkLst>
        </pc:spChg>
        <pc:spChg chg="mod">
          <ac:chgData name="David Charles Williams (International Centre)" userId="ba7ba280-601e-4d8a-9293-8398117798c9" providerId="ADAL" clId="{996E30EC-821F-4892-8B9B-8AC15D69FA82}" dt="2023-01-27T13:48:55.130" v="1057" actId="255"/>
          <ac:spMkLst>
            <pc:docMk/>
            <pc:sldMk cId="3186196568" sldId="278"/>
            <ac:spMk id="3" creationId="{98A692B0-8C77-24EB-CBD3-7E33B8939E01}"/>
          </ac:spMkLst>
        </pc:spChg>
      </pc:sldChg>
      <pc:sldChg chg="addSp delSp modSp new mod">
        <pc:chgData name="David Charles Williams (International Centre)" userId="ba7ba280-601e-4d8a-9293-8398117798c9" providerId="ADAL" clId="{996E30EC-821F-4892-8B9B-8AC15D69FA82}" dt="2023-01-27T13:14:35.342" v="693" actId="22"/>
        <pc:sldMkLst>
          <pc:docMk/>
          <pc:sldMk cId="2972041273" sldId="280"/>
        </pc:sldMkLst>
        <pc:spChg chg="mod">
          <ac:chgData name="David Charles Williams (International Centre)" userId="ba7ba280-601e-4d8a-9293-8398117798c9" providerId="ADAL" clId="{996E30EC-821F-4892-8B9B-8AC15D69FA82}" dt="2023-01-27T13:09:25.030" v="592" actId="20577"/>
          <ac:spMkLst>
            <pc:docMk/>
            <pc:sldMk cId="2972041273" sldId="280"/>
            <ac:spMk id="2" creationId="{5A02EFAC-84D3-02B1-033C-95F940C231F0}"/>
          </ac:spMkLst>
        </pc:spChg>
        <pc:spChg chg="mod">
          <ac:chgData name="David Charles Williams (International Centre)" userId="ba7ba280-601e-4d8a-9293-8398117798c9" providerId="ADAL" clId="{996E30EC-821F-4892-8B9B-8AC15D69FA82}" dt="2023-01-27T13:13:53.148" v="691" actId="20577"/>
          <ac:spMkLst>
            <pc:docMk/>
            <pc:sldMk cId="2972041273" sldId="280"/>
            <ac:spMk id="3" creationId="{CC33701E-7A4F-B990-748B-C3A216CE93B2}"/>
          </ac:spMkLst>
        </pc:spChg>
        <pc:spChg chg="add del">
          <ac:chgData name="David Charles Williams (International Centre)" userId="ba7ba280-601e-4d8a-9293-8398117798c9" providerId="ADAL" clId="{996E30EC-821F-4892-8B9B-8AC15D69FA82}" dt="2023-01-27T13:14:35.342" v="693" actId="22"/>
          <ac:spMkLst>
            <pc:docMk/>
            <pc:sldMk cId="2972041273" sldId="280"/>
            <ac:spMk id="6" creationId="{ED89D5CE-5024-B8D5-023F-501D17D0BACB}"/>
          </ac:spMkLst>
        </pc:spChg>
      </pc:sldChg>
      <pc:sldChg chg="new del">
        <pc:chgData name="David Charles Williams (International Centre)" userId="ba7ba280-601e-4d8a-9293-8398117798c9" providerId="ADAL" clId="{996E30EC-821F-4892-8B9B-8AC15D69FA82}" dt="2023-01-27T13:15:14.138" v="698" actId="47"/>
        <pc:sldMkLst>
          <pc:docMk/>
          <pc:sldMk cId="137790317" sldId="281"/>
        </pc:sldMkLst>
      </pc:sldChg>
      <pc:sldChg chg="modSp new mod">
        <pc:chgData name="David Charles Williams (International Centre)" userId="ba7ba280-601e-4d8a-9293-8398117798c9" providerId="ADAL" clId="{996E30EC-821F-4892-8B9B-8AC15D69FA82}" dt="2023-01-27T13:16:43.217" v="752" actId="255"/>
        <pc:sldMkLst>
          <pc:docMk/>
          <pc:sldMk cId="907057863" sldId="282"/>
        </pc:sldMkLst>
        <pc:spChg chg="mod">
          <ac:chgData name="David Charles Williams (International Centre)" userId="ba7ba280-601e-4d8a-9293-8398117798c9" providerId="ADAL" clId="{996E30EC-821F-4892-8B9B-8AC15D69FA82}" dt="2023-01-27T13:16:43.217" v="752" actId="255"/>
          <ac:spMkLst>
            <pc:docMk/>
            <pc:sldMk cId="907057863" sldId="282"/>
            <ac:spMk id="2" creationId="{BCCC283A-ADD7-1EF1-E312-F56CF8980AE9}"/>
          </ac:spMkLst>
        </pc:spChg>
        <pc:spChg chg="mod">
          <ac:chgData name="David Charles Williams (International Centre)" userId="ba7ba280-601e-4d8a-9293-8398117798c9" providerId="ADAL" clId="{996E30EC-821F-4892-8B9B-8AC15D69FA82}" dt="2023-01-27T13:15:06.722" v="697" actId="27636"/>
          <ac:spMkLst>
            <pc:docMk/>
            <pc:sldMk cId="907057863" sldId="282"/>
            <ac:spMk id="3" creationId="{1B9F310E-04F2-7154-B2F8-930CBC7E5D3B}"/>
          </ac:spMkLst>
        </pc:spChg>
      </pc:sldChg>
      <pc:sldChg chg="modSp new mod">
        <pc:chgData name="David Charles Williams (International Centre)" userId="ba7ba280-601e-4d8a-9293-8398117798c9" providerId="ADAL" clId="{996E30EC-821F-4892-8B9B-8AC15D69FA82}" dt="2023-01-27T13:16:23.585" v="750" actId="255"/>
        <pc:sldMkLst>
          <pc:docMk/>
          <pc:sldMk cId="554781168" sldId="283"/>
        </pc:sldMkLst>
        <pc:spChg chg="mod">
          <ac:chgData name="David Charles Williams (International Centre)" userId="ba7ba280-601e-4d8a-9293-8398117798c9" providerId="ADAL" clId="{996E30EC-821F-4892-8B9B-8AC15D69FA82}" dt="2023-01-27T13:16:23.585" v="750" actId="255"/>
          <ac:spMkLst>
            <pc:docMk/>
            <pc:sldMk cId="554781168" sldId="283"/>
            <ac:spMk id="2" creationId="{37E82D87-7F64-1CA5-CC1A-4BA7FF9E699E}"/>
          </ac:spMkLst>
        </pc:spChg>
        <pc:spChg chg="mod">
          <ac:chgData name="David Charles Williams (International Centre)" userId="ba7ba280-601e-4d8a-9293-8398117798c9" providerId="ADAL" clId="{996E30EC-821F-4892-8B9B-8AC15D69FA82}" dt="2023-01-27T13:15:42.730" v="701" actId="27636"/>
          <ac:spMkLst>
            <pc:docMk/>
            <pc:sldMk cId="554781168" sldId="283"/>
            <ac:spMk id="3" creationId="{6A753BD8-4094-DF5F-6DB7-F921DA380889}"/>
          </ac:spMkLst>
        </pc:spChg>
      </pc:sldChg>
      <pc:sldChg chg="modSp new del mod">
        <pc:chgData name="David Charles Williams (International Centre)" userId="ba7ba280-601e-4d8a-9293-8398117798c9" providerId="ADAL" clId="{996E30EC-821F-4892-8B9B-8AC15D69FA82}" dt="2023-01-27T13:50:10.119" v="1079" actId="47"/>
        <pc:sldMkLst>
          <pc:docMk/>
          <pc:sldMk cId="778113324" sldId="284"/>
        </pc:sldMkLst>
        <pc:spChg chg="mod">
          <ac:chgData name="David Charles Williams (International Centre)" userId="ba7ba280-601e-4d8a-9293-8398117798c9" providerId="ADAL" clId="{996E30EC-821F-4892-8B9B-8AC15D69FA82}" dt="2023-01-27T13:24:30.383" v="907" actId="20577"/>
          <ac:spMkLst>
            <pc:docMk/>
            <pc:sldMk cId="778113324" sldId="284"/>
            <ac:spMk id="2" creationId="{EB4236BA-93CE-9BA1-28F8-EFA88C7DECD2}"/>
          </ac:spMkLst>
        </pc:spChg>
      </pc:sldChg>
      <pc:sldChg chg="addSp delSp modSp new mod ord">
        <pc:chgData name="David Charles Williams (International Centre)" userId="ba7ba280-601e-4d8a-9293-8398117798c9" providerId="ADAL" clId="{996E30EC-821F-4892-8B9B-8AC15D69FA82}" dt="2023-02-06T09:53:37.957" v="1179"/>
        <pc:sldMkLst>
          <pc:docMk/>
          <pc:sldMk cId="1467525602" sldId="285"/>
        </pc:sldMkLst>
        <pc:spChg chg="mod">
          <ac:chgData name="David Charles Williams (International Centre)" userId="ba7ba280-601e-4d8a-9293-8398117798c9" providerId="ADAL" clId="{996E30EC-821F-4892-8B9B-8AC15D69FA82}" dt="2023-01-27T13:42:27.656" v="992" actId="20577"/>
          <ac:spMkLst>
            <pc:docMk/>
            <pc:sldMk cId="1467525602" sldId="285"/>
            <ac:spMk id="2" creationId="{860D6D9E-2B3A-B3D3-6185-53F204BB22E5}"/>
          </ac:spMkLst>
        </pc:spChg>
        <pc:spChg chg="mod">
          <ac:chgData name="David Charles Williams (International Centre)" userId="ba7ba280-601e-4d8a-9293-8398117798c9" providerId="ADAL" clId="{996E30EC-821F-4892-8B9B-8AC15D69FA82}" dt="2023-01-27T13:47:06.415" v="1037" actId="114"/>
          <ac:spMkLst>
            <pc:docMk/>
            <pc:sldMk cId="1467525602" sldId="285"/>
            <ac:spMk id="3" creationId="{1140FC20-7231-8583-7C81-FE4A43704DC2}"/>
          </ac:spMkLst>
        </pc:spChg>
        <pc:spChg chg="add del">
          <ac:chgData name="David Charles Williams (International Centre)" userId="ba7ba280-601e-4d8a-9293-8398117798c9" providerId="ADAL" clId="{996E30EC-821F-4892-8B9B-8AC15D69FA82}" dt="2023-01-27T13:44:28.238" v="999" actId="22"/>
          <ac:spMkLst>
            <pc:docMk/>
            <pc:sldMk cId="1467525602" sldId="285"/>
            <ac:spMk id="6" creationId="{A37C84A6-4586-6273-0672-EBA01F89E85B}"/>
          </ac:spMkLst>
        </pc:spChg>
      </pc:sldChg>
      <pc:sldChg chg="modSp new mod">
        <pc:chgData name="David Charles Williams (International Centre)" userId="ba7ba280-601e-4d8a-9293-8398117798c9" providerId="ADAL" clId="{996E30EC-821F-4892-8B9B-8AC15D69FA82}" dt="2023-01-27T13:58:48.831" v="1175" actId="20577"/>
        <pc:sldMkLst>
          <pc:docMk/>
          <pc:sldMk cId="414530816" sldId="286"/>
        </pc:sldMkLst>
        <pc:spChg chg="mod">
          <ac:chgData name="David Charles Williams (International Centre)" userId="ba7ba280-601e-4d8a-9293-8398117798c9" providerId="ADAL" clId="{996E30EC-821F-4892-8B9B-8AC15D69FA82}" dt="2023-01-27T13:50:21.930" v="1095" actId="20577"/>
          <ac:spMkLst>
            <pc:docMk/>
            <pc:sldMk cId="414530816" sldId="286"/>
            <ac:spMk id="2" creationId="{BC14C448-794D-3DE1-BC32-F68084430086}"/>
          </ac:spMkLst>
        </pc:spChg>
        <pc:spChg chg="mod">
          <ac:chgData name="David Charles Williams (International Centre)" userId="ba7ba280-601e-4d8a-9293-8398117798c9" providerId="ADAL" clId="{996E30EC-821F-4892-8B9B-8AC15D69FA82}" dt="2023-01-27T13:58:48.831" v="1175" actId="20577"/>
          <ac:spMkLst>
            <pc:docMk/>
            <pc:sldMk cId="414530816" sldId="286"/>
            <ac:spMk id="3" creationId="{61B865EF-BD8D-0321-3043-97358EEB22D2}"/>
          </ac:spMkLst>
        </pc:spChg>
      </pc:sldChg>
    </pc:docChg>
  </pc:docChgLst>
  <pc:docChgLst>
    <pc:chgData name="David Charles Williams (International Centre)" userId="ba7ba280-601e-4d8a-9293-8398117798c9" providerId="ADAL" clId="{208EEBAF-3B4A-4F61-B948-466337E8A0C9}"/>
    <pc:docChg chg="custSel modSld">
      <pc:chgData name="David Charles Williams (International Centre)" userId="ba7ba280-601e-4d8a-9293-8398117798c9" providerId="ADAL" clId="{208EEBAF-3B4A-4F61-B948-466337E8A0C9}" dt="2023-11-27T18:42:58.296" v="111" actId="6549"/>
      <pc:docMkLst>
        <pc:docMk/>
      </pc:docMkLst>
      <pc:sldChg chg="modSp mod">
        <pc:chgData name="David Charles Williams (International Centre)" userId="ba7ba280-601e-4d8a-9293-8398117798c9" providerId="ADAL" clId="{208EEBAF-3B4A-4F61-B948-466337E8A0C9}" dt="2023-11-27T18:41:44.256" v="108" actId="6549"/>
        <pc:sldMkLst>
          <pc:docMk/>
          <pc:sldMk cId="907057863" sldId="282"/>
        </pc:sldMkLst>
        <pc:spChg chg="mod">
          <ac:chgData name="David Charles Williams (International Centre)" userId="ba7ba280-601e-4d8a-9293-8398117798c9" providerId="ADAL" clId="{208EEBAF-3B4A-4F61-B948-466337E8A0C9}" dt="2023-11-27T18:41:44.256" v="108" actId="6549"/>
          <ac:spMkLst>
            <pc:docMk/>
            <pc:sldMk cId="907057863" sldId="282"/>
            <ac:spMk id="3" creationId="{1B9F310E-04F2-7154-B2F8-930CBC7E5D3B}"/>
          </ac:spMkLst>
        </pc:spChg>
      </pc:sldChg>
      <pc:sldChg chg="modSp mod">
        <pc:chgData name="David Charles Williams (International Centre)" userId="ba7ba280-601e-4d8a-9293-8398117798c9" providerId="ADAL" clId="{208EEBAF-3B4A-4F61-B948-466337E8A0C9}" dt="2023-11-27T18:42:58.296" v="111" actId="6549"/>
        <pc:sldMkLst>
          <pc:docMk/>
          <pc:sldMk cId="1467525602" sldId="285"/>
        </pc:sldMkLst>
        <pc:spChg chg="mod">
          <ac:chgData name="David Charles Williams (International Centre)" userId="ba7ba280-601e-4d8a-9293-8398117798c9" providerId="ADAL" clId="{208EEBAF-3B4A-4F61-B948-466337E8A0C9}" dt="2023-11-27T18:42:58.296" v="111" actId="6549"/>
          <ac:spMkLst>
            <pc:docMk/>
            <pc:sldMk cId="1467525602" sldId="285"/>
            <ac:spMk id="3" creationId="{1140FC20-7231-8583-7C81-FE4A43704DC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1C5E2B-3335-45C1-BBFD-21A3BEBD63F5}" type="datetimeFigureOut">
              <a:rPr lang="en-GB" smtClean="0"/>
              <a:t>27/11/2023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E8309D-1909-4A62-8DD9-E0A95F07361F}" type="slidenum">
              <a:rPr lang="en-GB" smtClean="0"/>
              <a:t>‹#›</a:t>
            </a:fld>
            <a:endParaRPr lang="en-GB"/>
          </a:p>
        </p:txBody>
      </p:sp>
    </p:spTree>
    <p:extLst>
      <p:ext uri="{BB962C8B-B14F-4D97-AF65-F5344CB8AC3E}">
        <p14:creationId xmlns:p14="http://schemas.microsoft.com/office/powerpoint/2010/main" val="2087681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D20446-8C1E-4A9F-89ED-EBC5FC072511}" type="slidenum">
              <a:rPr lang="en-GB" smtClean="0"/>
              <a:t>1</a:t>
            </a:fld>
            <a:endParaRPr lang="en-GB"/>
          </a:p>
        </p:txBody>
      </p:sp>
    </p:spTree>
    <p:extLst>
      <p:ext uri="{BB962C8B-B14F-4D97-AF65-F5344CB8AC3E}">
        <p14:creationId xmlns:p14="http://schemas.microsoft.com/office/powerpoint/2010/main" val="1514977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C0BB5-6B6E-4994-0DF9-3DFDFD0A048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0BB0D63-8721-F172-000E-90CCA7333D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D77960-4C2D-E77A-9F6F-413BD1A9B5B0}"/>
              </a:ext>
            </a:extLst>
          </p:cNvPr>
          <p:cNvSpPr>
            <a:spLocks noGrp="1"/>
          </p:cNvSpPr>
          <p:nvPr>
            <p:ph type="dt" sz="half" idx="10"/>
          </p:nvPr>
        </p:nvSpPr>
        <p:spPr/>
        <p:txBody>
          <a:bodyPr/>
          <a:lstStyle/>
          <a:p>
            <a:fld id="{588E8C74-1AF0-4037-828D-F90E28E5C451}" type="datetime1">
              <a:rPr lang="en-GB" smtClean="0"/>
              <a:t>27/11/2023</a:t>
            </a:fld>
            <a:endParaRPr lang="en-GB"/>
          </a:p>
        </p:txBody>
      </p:sp>
      <p:sp>
        <p:nvSpPr>
          <p:cNvPr id="5" name="Footer Placeholder 4">
            <a:extLst>
              <a:ext uri="{FF2B5EF4-FFF2-40B4-BE49-F238E27FC236}">
                <a16:creationId xmlns:a16="http://schemas.microsoft.com/office/drawing/2014/main" id="{2298B4E5-DAF4-8E99-C5B0-E8EE63693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7E487C-1DA9-AF1B-3BD1-17ADAC87B6F5}"/>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2035931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411B6-C29F-E7B6-DCF2-D2C4D0CBB5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82C719-21AB-A1EC-4658-54B8B51D0A1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FE8884-0109-ADF4-F09C-F2871BE5C1A6}"/>
              </a:ext>
            </a:extLst>
          </p:cNvPr>
          <p:cNvSpPr>
            <a:spLocks noGrp="1"/>
          </p:cNvSpPr>
          <p:nvPr>
            <p:ph type="dt" sz="half" idx="10"/>
          </p:nvPr>
        </p:nvSpPr>
        <p:spPr/>
        <p:txBody>
          <a:bodyPr/>
          <a:lstStyle/>
          <a:p>
            <a:fld id="{BB5DB2EE-0D4C-4B8D-AC08-8E3825862589}" type="datetime1">
              <a:rPr lang="en-GB" smtClean="0"/>
              <a:t>27/11/2023</a:t>
            </a:fld>
            <a:endParaRPr lang="en-GB"/>
          </a:p>
        </p:txBody>
      </p:sp>
      <p:sp>
        <p:nvSpPr>
          <p:cNvPr id="5" name="Footer Placeholder 4">
            <a:extLst>
              <a:ext uri="{FF2B5EF4-FFF2-40B4-BE49-F238E27FC236}">
                <a16:creationId xmlns:a16="http://schemas.microsoft.com/office/drawing/2014/main" id="{73BE4844-4A62-7CE1-5E4C-E01C3178B1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E8CF9-97D8-A32E-8C72-C8AA845DA672}"/>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3182282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A0894-CF96-3284-4550-DF6BCF0029F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95BCAEC-8660-309C-097A-3E1196591F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CD892FF-C59B-2C4A-D18E-91C0BC4DE749}"/>
              </a:ext>
            </a:extLst>
          </p:cNvPr>
          <p:cNvSpPr>
            <a:spLocks noGrp="1"/>
          </p:cNvSpPr>
          <p:nvPr>
            <p:ph type="dt" sz="half" idx="10"/>
          </p:nvPr>
        </p:nvSpPr>
        <p:spPr/>
        <p:txBody>
          <a:bodyPr/>
          <a:lstStyle/>
          <a:p>
            <a:fld id="{3395C152-F4B7-448D-AE01-8065F3A73EB0}" type="datetime1">
              <a:rPr lang="en-GB" smtClean="0"/>
              <a:t>27/11/2023</a:t>
            </a:fld>
            <a:endParaRPr lang="en-GB"/>
          </a:p>
        </p:txBody>
      </p:sp>
      <p:sp>
        <p:nvSpPr>
          <p:cNvPr id="5" name="Footer Placeholder 4">
            <a:extLst>
              <a:ext uri="{FF2B5EF4-FFF2-40B4-BE49-F238E27FC236}">
                <a16:creationId xmlns:a16="http://schemas.microsoft.com/office/drawing/2014/main" id="{05FEC9D2-DB86-2E16-74CC-E78543D6A4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111D53-582B-2426-61A9-2901AC4020AA}"/>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177230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2CF03-BD99-0ADE-D537-92B1E502E7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03F272-588B-0D2A-2E8F-7FDF2E8F10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1D4D6D-E3DD-6AA0-65DE-D0934BDC55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E3D7B02-B54C-7F25-7CC0-3DFC84211048}"/>
              </a:ext>
            </a:extLst>
          </p:cNvPr>
          <p:cNvSpPr>
            <a:spLocks noGrp="1"/>
          </p:cNvSpPr>
          <p:nvPr>
            <p:ph type="dt" sz="half" idx="10"/>
          </p:nvPr>
        </p:nvSpPr>
        <p:spPr/>
        <p:txBody>
          <a:bodyPr/>
          <a:lstStyle/>
          <a:p>
            <a:fld id="{D748CB9B-5710-41E6-898C-291675A019AF}" type="datetime1">
              <a:rPr lang="en-GB" smtClean="0"/>
              <a:t>27/11/2023</a:t>
            </a:fld>
            <a:endParaRPr lang="en-GB"/>
          </a:p>
        </p:txBody>
      </p:sp>
      <p:sp>
        <p:nvSpPr>
          <p:cNvPr id="6" name="Footer Placeholder 5">
            <a:extLst>
              <a:ext uri="{FF2B5EF4-FFF2-40B4-BE49-F238E27FC236}">
                <a16:creationId xmlns:a16="http://schemas.microsoft.com/office/drawing/2014/main" id="{19D5F745-5F0F-F9A3-B5DB-BE28EF4E63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ADDB76-132F-B439-798A-8AEE9435FD0A}"/>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1107325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09FB2-13F0-72F5-BAFA-3937142D709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A0CF21-B439-17F4-850B-E5BFFF8007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BBDE58-C84A-418F-F006-C080DFFD71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A51707-5E39-B546-56B1-8C3568A0C1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5F68C4-3874-D837-F39D-72000142F8E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C371747-227A-DAB9-F8ED-B97BBC6B09C6}"/>
              </a:ext>
            </a:extLst>
          </p:cNvPr>
          <p:cNvSpPr>
            <a:spLocks noGrp="1"/>
          </p:cNvSpPr>
          <p:nvPr>
            <p:ph type="dt" sz="half" idx="10"/>
          </p:nvPr>
        </p:nvSpPr>
        <p:spPr/>
        <p:txBody>
          <a:bodyPr/>
          <a:lstStyle/>
          <a:p>
            <a:fld id="{8B7545E9-9E96-432D-B845-9DE34618EF59}" type="datetime1">
              <a:rPr lang="en-GB" smtClean="0"/>
              <a:t>27/11/2023</a:t>
            </a:fld>
            <a:endParaRPr lang="en-GB"/>
          </a:p>
        </p:txBody>
      </p:sp>
      <p:sp>
        <p:nvSpPr>
          <p:cNvPr id="8" name="Footer Placeholder 7">
            <a:extLst>
              <a:ext uri="{FF2B5EF4-FFF2-40B4-BE49-F238E27FC236}">
                <a16:creationId xmlns:a16="http://schemas.microsoft.com/office/drawing/2014/main" id="{6C36593B-6D10-CB7D-21C2-BC79FECDE3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5CA489-40A5-C2A7-55BE-6C28794C5050}"/>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4067301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B37D6-0215-8EFC-2C2B-C175E60D5C3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13309BB-BD38-41B0-BF79-3D3DB72A1BDA}"/>
              </a:ext>
            </a:extLst>
          </p:cNvPr>
          <p:cNvSpPr>
            <a:spLocks noGrp="1"/>
          </p:cNvSpPr>
          <p:nvPr>
            <p:ph type="dt" sz="half" idx="10"/>
          </p:nvPr>
        </p:nvSpPr>
        <p:spPr/>
        <p:txBody>
          <a:bodyPr/>
          <a:lstStyle/>
          <a:p>
            <a:fld id="{FA0A9034-1121-443E-A82C-6A1E87DF381E}" type="datetime1">
              <a:rPr lang="en-GB" smtClean="0"/>
              <a:t>27/11/2023</a:t>
            </a:fld>
            <a:endParaRPr lang="en-GB"/>
          </a:p>
        </p:txBody>
      </p:sp>
      <p:sp>
        <p:nvSpPr>
          <p:cNvPr id="4" name="Footer Placeholder 3">
            <a:extLst>
              <a:ext uri="{FF2B5EF4-FFF2-40B4-BE49-F238E27FC236}">
                <a16:creationId xmlns:a16="http://schemas.microsoft.com/office/drawing/2014/main" id="{49D91D6E-6B38-B441-7076-4E4FF21D62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A8F5CA-01A8-43D6-CAE7-97C661227059}"/>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4197604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125688-DEE7-46C0-E159-4F8A97AFEDA7}"/>
              </a:ext>
            </a:extLst>
          </p:cNvPr>
          <p:cNvSpPr>
            <a:spLocks noGrp="1"/>
          </p:cNvSpPr>
          <p:nvPr>
            <p:ph type="dt" sz="half" idx="10"/>
          </p:nvPr>
        </p:nvSpPr>
        <p:spPr/>
        <p:txBody>
          <a:bodyPr/>
          <a:lstStyle/>
          <a:p>
            <a:fld id="{EA99872B-A065-4E71-914A-B029AB526945}" type="datetime1">
              <a:rPr lang="en-GB" smtClean="0"/>
              <a:t>27/11/2023</a:t>
            </a:fld>
            <a:endParaRPr lang="en-GB"/>
          </a:p>
        </p:txBody>
      </p:sp>
      <p:sp>
        <p:nvSpPr>
          <p:cNvPr id="3" name="Footer Placeholder 2">
            <a:extLst>
              <a:ext uri="{FF2B5EF4-FFF2-40B4-BE49-F238E27FC236}">
                <a16:creationId xmlns:a16="http://schemas.microsoft.com/office/drawing/2014/main" id="{506E936E-83FA-C502-4F77-273EF4ADDC8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85EBE55-094B-0D0C-7ABE-9EA799DBB959}"/>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2940504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829B7-A40A-1D8B-D3CC-9540DD7CBA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87C206-687B-3DB8-083C-0D9C0685FE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BC058B8-8973-5A7B-0CB4-35A6C12260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68713D-A2CD-A448-3076-9B98FB8D0E1F}"/>
              </a:ext>
            </a:extLst>
          </p:cNvPr>
          <p:cNvSpPr>
            <a:spLocks noGrp="1"/>
          </p:cNvSpPr>
          <p:nvPr>
            <p:ph type="dt" sz="half" idx="10"/>
          </p:nvPr>
        </p:nvSpPr>
        <p:spPr/>
        <p:txBody>
          <a:bodyPr/>
          <a:lstStyle/>
          <a:p>
            <a:fld id="{769AE74A-BB5F-486A-B5E2-600A82CC2031}" type="datetime1">
              <a:rPr lang="en-GB" smtClean="0"/>
              <a:t>27/11/2023</a:t>
            </a:fld>
            <a:endParaRPr lang="en-GB"/>
          </a:p>
        </p:txBody>
      </p:sp>
      <p:sp>
        <p:nvSpPr>
          <p:cNvPr id="6" name="Footer Placeholder 5">
            <a:extLst>
              <a:ext uri="{FF2B5EF4-FFF2-40B4-BE49-F238E27FC236}">
                <a16:creationId xmlns:a16="http://schemas.microsoft.com/office/drawing/2014/main" id="{6AF328F0-7C19-5DDE-F2A2-DB6035A284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B99888-FCB7-E37D-830E-F40FCAD1DD4F}"/>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1836723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A68AD-AB75-3B82-80B5-57354FDFAE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F51F4E-41BD-E58D-0490-186B594935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8C95DCB-16F6-A753-0F8B-64A796630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B09161-60B7-F407-CA36-EE24F3A59EFE}"/>
              </a:ext>
            </a:extLst>
          </p:cNvPr>
          <p:cNvSpPr>
            <a:spLocks noGrp="1"/>
          </p:cNvSpPr>
          <p:nvPr>
            <p:ph type="dt" sz="half" idx="10"/>
          </p:nvPr>
        </p:nvSpPr>
        <p:spPr/>
        <p:txBody>
          <a:bodyPr/>
          <a:lstStyle/>
          <a:p>
            <a:fld id="{466BDF53-BAD0-4ED0-AD67-C8F116CA4C5E}" type="datetime1">
              <a:rPr lang="en-GB" smtClean="0"/>
              <a:t>27/11/2023</a:t>
            </a:fld>
            <a:endParaRPr lang="en-GB"/>
          </a:p>
        </p:txBody>
      </p:sp>
      <p:sp>
        <p:nvSpPr>
          <p:cNvPr id="6" name="Footer Placeholder 5">
            <a:extLst>
              <a:ext uri="{FF2B5EF4-FFF2-40B4-BE49-F238E27FC236}">
                <a16:creationId xmlns:a16="http://schemas.microsoft.com/office/drawing/2014/main" id="{A3085905-49CA-64C8-B28C-B9764A5BA8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552F02-B952-C63A-94CE-ABC1E70A3B67}"/>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1766155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B4FC8-B57F-191E-0214-827DF1495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4A5860-982C-2A12-C79D-A10705F788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DD1855-01E2-AB59-2BA6-F218629E1408}"/>
              </a:ext>
            </a:extLst>
          </p:cNvPr>
          <p:cNvSpPr>
            <a:spLocks noGrp="1"/>
          </p:cNvSpPr>
          <p:nvPr>
            <p:ph type="dt" sz="half" idx="10"/>
          </p:nvPr>
        </p:nvSpPr>
        <p:spPr/>
        <p:txBody>
          <a:bodyPr/>
          <a:lstStyle/>
          <a:p>
            <a:fld id="{15EA608F-6B35-4564-8DFD-D3893681F8FE}" type="datetime1">
              <a:rPr lang="en-GB" smtClean="0"/>
              <a:t>27/11/2023</a:t>
            </a:fld>
            <a:endParaRPr lang="en-GB"/>
          </a:p>
        </p:txBody>
      </p:sp>
      <p:sp>
        <p:nvSpPr>
          <p:cNvPr id="5" name="Footer Placeholder 4">
            <a:extLst>
              <a:ext uri="{FF2B5EF4-FFF2-40B4-BE49-F238E27FC236}">
                <a16:creationId xmlns:a16="http://schemas.microsoft.com/office/drawing/2014/main" id="{483AA968-B92E-56B7-D95E-06BD96756E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B19CB3-1C6B-665D-AF5D-60A4F39B8418}"/>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4033931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DC312A-EC1F-861C-E4D1-9365968F59C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70C75A2-C0AA-7031-4DCB-4A4DD13CE5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BBBAEC-6268-C358-8890-C5F061891F23}"/>
              </a:ext>
            </a:extLst>
          </p:cNvPr>
          <p:cNvSpPr>
            <a:spLocks noGrp="1"/>
          </p:cNvSpPr>
          <p:nvPr>
            <p:ph type="dt" sz="half" idx="10"/>
          </p:nvPr>
        </p:nvSpPr>
        <p:spPr/>
        <p:txBody>
          <a:bodyPr/>
          <a:lstStyle/>
          <a:p>
            <a:fld id="{76623FC8-245A-4E30-92DD-C85D77C078BB}" type="datetime1">
              <a:rPr lang="en-GB" smtClean="0"/>
              <a:t>27/11/2023</a:t>
            </a:fld>
            <a:endParaRPr lang="en-GB"/>
          </a:p>
        </p:txBody>
      </p:sp>
      <p:sp>
        <p:nvSpPr>
          <p:cNvPr id="5" name="Footer Placeholder 4">
            <a:extLst>
              <a:ext uri="{FF2B5EF4-FFF2-40B4-BE49-F238E27FC236}">
                <a16:creationId xmlns:a16="http://schemas.microsoft.com/office/drawing/2014/main" id="{3327DB7A-D707-71C7-88EB-41FCEE02F6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141B0D-908D-20D5-3945-C33509C9443E}"/>
              </a:ext>
            </a:extLst>
          </p:cNvPr>
          <p:cNvSpPr>
            <a:spLocks noGrp="1"/>
          </p:cNvSpPr>
          <p:nvPr>
            <p:ph type="sldNum" sz="quarter" idx="12"/>
          </p:nvPr>
        </p:nvSpPr>
        <p:spPr/>
        <p:txBody>
          <a:bodyPr/>
          <a:lstStyle/>
          <a:p>
            <a:fld id="{520F95B8-BB29-4A05-8684-AB8D4F65E855}" type="slidenum">
              <a:rPr lang="en-GB" smtClean="0"/>
              <a:t>‹#›</a:t>
            </a:fld>
            <a:endParaRPr lang="en-GB"/>
          </a:p>
        </p:txBody>
      </p:sp>
    </p:spTree>
    <p:extLst>
      <p:ext uri="{BB962C8B-B14F-4D97-AF65-F5344CB8AC3E}">
        <p14:creationId xmlns:p14="http://schemas.microsoft.com/office/powerpoint/2010/main" val="4294616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51227-4EFE-9234-2AA8-244D96DEEA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3954F-039B-7E9B-1714-551E0D283E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53F57B-C454-FF18-03EE-2C5C73736E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2EFE2D-C9E5-4CB3-A138-2FCA1E0E2A3B}" type="datetime1">
              <a:rPr lang="en-GB" smtClean="0"/>
              <a:t>27/11/2023</a:t>
            </a:fld>
            <a:endParaRPr lang="en-GB"/>
          </a:p>
        </p:txBody>
      </p:sp>
      <p:sp>
        <p:nvSpPr>
          <p:cNvPr id="5" name="Footer Placeholder 4">
            <a:extLst>
              <a:ext uri="{FF2B5EF4-FFF2-40B4-BE49-F238E27FC236}">
                <a16:creationId xmlns:a16="http://schemas.microsoft.com/office/drawing/2014/main" id="{C27C2F10-2A7D-30C7-65D5-BBBBF81AB2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F5322E-F4B1-DD6D-30B1-CF036D12A9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0F95B8-BB29-4A05-8684-AB8D4F65E855}" type="slidenum">
              <a:rPr lang="en-GB" smtClean="0"/>
              <a:t>‹#›</a:t>
            </a:fld>
            <a:endParaRPr lang="en-GB"/>
          </a:p>
        </p:txBody>
      </p:sp>
    </p:spTree>
    <p:extLst>
      <p:ext uri="{BB962C8B-B14F-4D97-AF65-F5344CB8AC3E}">
        <p14:creationId xmlns:p14="http://schemas.microsoft.com/office/powerpoint/2010/main" val="2224068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chapter-living.com/life-at-chapter/blogs/28-classic-british-idioms/" TargetMode="External"/><Relationship Id="rId7" Type="http://schemas.openxmlformats.org/officeDocument/2006/relationships/hyperlink" Target="https://www.theidioms.com/list/#title" TargetMode="External"/><Relationship Id="rId2" Type="http://schemas.openxmlformats.org/officeDocument/2006/relationships/hyperlink" Target="https://examples.yourdictionary.com/famous-examples-of-idioms-in-literature.html" TargetMode="External"/><Relationship Id="rId1" Type="http://schemas.openxmlformats.org/officeDocument/2006/relationships/slideLayout" Target="../slideLayouts/slideLayout2.xml"/><Relationship Id="rId6" Type="http://schemas.openxmlformats.org/officeDocument/2006/relationships/hyperlink" Target="https://www.englishclub.com/ref/Idioms/" TargetMode="External"/><Relationship Id="rId5" Type="http://schemas.openxmlformats.org/officeDocument/2006/relationships/hyperlink" Target="https://onlineteachersuk.com/english-idioms/" TargetMode="External"/><Relationship Id="rId4" Type="http://schemas.openxmlformats.org/officeDocument/2006/relationships/hyperlink" Target="https://www.flsinternationalonline.net/blog/100-common-english-idio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21381"/>
            <a:ext cx="9144000" cy="235354"/>
          </a:xfrm>
        </p:spPr>
        <p:txBody>
          <a:bodyPr>
            <a:normAutofit fontScale="90000"/>
          </a:bodyPr>
          <a:lstStyle/>
          <a:p>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endParaRPr lang="en-GB" dirty="0"/>
          </a:p>
        </p:txBody>
      </p:sp>
      <p:sp>
        <p:nvSpPr>
          <p:cNvPr id="3" name="Subtitle 2"/>
          <p:cNvSpPr>
            <a:spLocks noGrp="1"/>
          </p:cNvSpPr>
          <p:nvPr>
            <p:ph type="subTitle" idx="1"/>
          </p:nvPr>
        </p:nvSpPr>
        <p:spPr>
          <a:xfrm>
            <a:off x="1524000" y="2215978"/>
            <a:ext cx="9144000" cy="3041822"/>
          </a:xfrm>
        </p:spPr>
        <p:txBody>
          <a:bodyPr>
            <a:normAutofit/>
          </a:bodyPr>
          <a:lstStyle/>
          <a:p>
            <a:endParaRPr lang="en-GB" dirty="0"/>
          </a:p>
          <a:p>
            <a:r>
              <a:rPr lang="en-GB" sz="3600" dirty="0"/>
              <a:t>Idioms and their usage </a:t>
            </a:r>
          </a:p>
          <a:p>
            <a:r>
              <a:rPr lang="en-GB" dirty="0"/>
              <a:t>by David C. Williams </a:t>
            </a:r>
            <a:r>
              <a:rPr lang="en-GB" sz="2000" dirty="0"/>
              <a:t>MA (TEFL) RSA Dip. (TEFL)</a:t>
            </a:r>
          </a:p>
          <a:p>
            <a:r>
              <a:rPr lang="en-GB" dirty="0"/>
              <a:t>Lecturer English for Academic Purposes (EAP) </a:t>
            </a:r>
          </a:p>
          <a:p>
            <a:r>
              <a:rPr lang="en-GB" dirty="0"/>
              <a:t>UWTSD Swansea campus</a:t>
            </a:r>
          </a:p>
        </p:txBody>
      </p:sp>
      <p:sp>
        <p:nvSpPr>
          <p:cNvPr id="4" name="Slide Number Placeholder 3"/>
          <p:cNvSpPr>
            <a:spLocks noGrp="1"/>
          </p:cNvSpPr>
          <p:nvPr>
            <p:ph type="sldNum" sz="quarter" idx="12"/>
          </p:nvPr>
        </p:nvSpPr>
        <p:spPr/>
        <p:txBody>
          <a:bodyPr/>
          <a:lstStyle/>
          <a:p>
            <a:fld id="{49F81A9B-40D1-48DE-9F55-896B8958FC5F}" type="slidenum">
              <a:rPr lang="en-GB" smtClean="0"/>
              <a:t>1</a:t>
            </a:fld>
            <a:endParaRPr lang="en-GB"/>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419246" y="621381"/>
            <a:ext cx="3205403" cy="1405127"/>
          </a:xfrm>
          <a:prstGeom prst="rect">
            <a:avLst/>
          </a:prstGeom>
          <a:noFill/>
        </p:spPr>
      </p:pic>
    </p:spTree>
    <p:extLst>
      <p:ext uri="{BB962C8B-B14F-4D97-AF65-F5344CB8AC3E}">
        <p14:creationId xmlns:p14="http://schemas.microsoft.com/office/powerpoint/2010/main" val="3814561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DF1F2-23FA-C556-21B4-E6F950D6CDC0}"/>
              </a:ext>
            </a:extLst>
          </p:cNvPr>
          <p:cNvSpPr>
            <a:spLocks noGrp="1"/>
          </p:cNvSpPr>
          <p:nvPr>
            <p:ph type="title"/>
          </p:nvPr>
        </p:nvSpPr>
        <p:spPr/>
        <p:txBody>
          <a:bodyPr/>
          <a:lstStyle/>
          <a:p>
            <a:r>
              <a:rPr lang="en-GB" dirty="0"/>
              <a:t>Structure of presentation</a:t>
            </a:r>
          </a:p>
        </p:txBody>
      </p:sp>
      <p:sp>
        <p:nvSpPr>
          <p:cNvPr id="3" name="Content Placeholder 2">
            <a:extLst>
              <a:ext uri="{FF2B5EF4-FFF2-40B4-BE49-F238E27FC236}">
                <a16:creationId xmlns:a16="http://schemas.microsoft.com/office/drawing/2014/main" id="{71E977BD-9F9F-894C-6702-B6B81A542EBC}"/>
              </a:ext>
            </a:extLst>
          </p:cNvPr>
          <p:cNvSpPr>
            <a:spLocks noGrp="1"/>
          </p:cNvSpPr>
          <p:nvPr>
            <p:ph idx="1"/>
          </p:nvPr>
        </p:nvSpPr>
        <p:spPr/>
        <p:txBody>
          <a:bodyPr>
            <a:normAutofit lnSpcReduction="10000"/>
          </a:bodyPr>
          <a:lstStyle/>
          <a:p>
            <a:r>
              <a:rPr lang="en-GB" dirty="0"/>
              <a:t>What is an idiom?</a:t>
            </a:r>
          </a:p>
          <a:p>
            <a:r>
              <a:rPr lang="en-GB" dirty="0"/>
              <a:t>Common British English idioms</a:t>
            </a:r>
          </a:p>
          <a:p>
            <a:pPr lvl="1"/>
            <a:r>
              <a:rPr lang="en-GB" dirty="0"/>
              <a:t>Examples </a:t>
            </a:r>
          </a:p>
          <a:p>
            <a:pPr lvl="1"/>
            <a:r>
              <a:rPr lang="en-GB" dirty="0"/>
              <a:t>What they mean</a:t>
            </a:r>
          </a:p>
          <a:p>
            <a:pPr lvl="1"/>
            <a:r>
              <a:rPr lang="en-GB" dirty="0"/>
              <a:t>Usage</a:t>
            </a:r>
          </a:p>
          <a:p>
            <a:r>
              <a:rPr lang="en-GB" dirty="0"/>
              <a:t>Idioms from the works of Shakespeare</a:t>
            </a:r>
          </a:p>
          <a:p>
            <a:pPr lvl="1"/>
            <a:r>
              <a:rPr lang="en-GB" dirty="0"/>
              <a:t>Examples</a:t>
            </a:r>
          </a:p>
          <a:p>
            <a:pPr lvl="1"/>
            <a:r>
              <a:rPr lang="en-GB" dirty="0"/>
              <a:t>Usage in the context of his plays </a:t>
            </a:r>
          </a:p>
          <a:p>
            <a:r>
              <a:rPr lang="en-GB" dirty="0"/>
              <a:t>Idioms from other works of literature</a:t>
            </a:r>
          </a:p>
          <a:p>
            <a:r>
              <a:rPr lang="en-GB" dirty="0"/>
              <a:t>Useful websites</a:t>
            </a:r>
          </a:p>
        </p:txBody>
      </p:sp>
      <p:sp>
        <p:nvSpPr>
          <p:cNvPr id="4" name="Slide Number Placeholder 3">
            <a:extLst>
              <a:ext uri="{FF2B5EF4-FFF2-40B4-BE49-F238E27FC236}">
                <a16:creationId xmlns:a16="http://schemas.microsoft.com/office/drawing/2014/main" id="{C3A26D8F-C9B2-757C-7752-756F023ABADD}"/>
              </a:ext>
            </a:extLst>
          </p:cNvPr>
          <p:cNvSpPr>
            <a:spLocks noGrp="1"/>
          </p:cNvSpPr>
          <p:nvPr>
            <p:ph type="sldNum" sz="quarter" idx="12"/>
          </p:nvPr>
        </p:nvSpPr>
        <p:spPr/>
        <p:txBody>
          <a:bodyPr/>
          <a:lstStyle/>
          <a:p>
            <a:fld id="{520F95B8-BB29-4A05-8684-AB8D4F65E855}" type="slidenum">
              <a:rPr lang="en-GB" smtClean="0"/>
              <a:t>2</a:t>
            </a:fld>
            <a:endParaRPr lang="en-GB"/>
          </a:p>
        </p:txBody>
      </p:sp>
    </p:spTree>
    <p:extLst>
      <p:ext uri="{BB962C8B-B14F-4D97-AF65-F5344CB8AC3E}">
        <p14:creationId xmlns:p14="http://schemas.microsoft.com/office/powerpoint/2010/main" val="1514463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3ACC0-E0C4-BBD7-C280-93FAE300DC9E}"/>
              </a:ext>
            </a:extLst>
          </p:cNvPr>
          <p:cNvSpPr>
            <a:spLocks noGrp="1"/>
          </p:cNvSpPr>
          <p:nvPr>
            <p:ph type="title"/>
          </p:nvPr>
        </p:nvSpPr>
        <p:spPr/>
        <p:txBody>
          <a:bodyPr/>
          <a:lstStyle/>
          <a:p>
            <a:r>
              <a:rPr lang="en-GB" dirty="0"/>
              <a:t>What is an idiom?</a:t>
            </a:r>
          </a:p>
        </p:txBody>
      </p:sp>
      <p:sp>
        <p:nvSpPr>
          <p:cNvPr id="3" name="Content Placeholder 2">
            <a:extLst>
              <a:ext uri="{FF2B5EF4-FFF2-40B4-BE49-F238E27FC236}">
                <a16:creationId xmlns:a16="http://schemas.microsoft.com/office/drawing/2014/main" id="{7EE7CFAF-48B9-4D26-4DF0-4D7693660B77}"/>
              </a:ext>
            </a:extLst>
          </p:cNvPr>
          <p:cNvSpPr>
            <a:spLocks noGrp="1"/>
          </p:cNvSpPr>
          <p:nvPr>
            <p:ph idx="1"/>
          </p:nvPr>
        </p:nvSpPr>
        <p:spPr/>
        <p:txBody>
          <a:bodyPr/>
          <a:lstStyle/>
          <a:p>
            <a:r>
              <a:rPr lang="en-GB" dirty="0"/>
              <a:t>An idiom is an expression in which the overall meaning is different from the sum of its parts</a:t>
            </a:r>
          </a:p>
          <a:p>
            <a:r>
              <a:rPr lang="en-GB" dirty="0"/>
              <a:t>For example – “</a:t>
            </a:r>
            <a:r>
              <a:rPr lang="en-GB" i="1" dirty="0"/>
              <a:t>Let the cat out of the bag</a:t>
            </a:r>
            <a:r>
              <a:rPr lang="en-GB" dirty="0"/>
              <a:t>”</a:t>
            </a:r>
          </a:p>
          <a:p>
            <a:r>
              <a:rPr lang="en-GB" dirty="0"/>
              <a:t>We understand the meaning of each word but this does not help us with the overall meaning which is completely different</a:t>
            </a:r>
          </a:p>
          <a:p>
            <a:r>
              <a:rPr lang="en-GB" dirty="0"/>
              <a:t>To </a:t>
            </a:r>
            <a:r>
              <a:rPr lang="en-GB" i="1" dirty="0"/>
              <a:t>let the cat out of the bag </a:t>
            </a:r>
            <a:r>
              <a:rPr lang="en-GB" dirty="0"/>
              <a:t>means to reveal a secret! Hence the expression, “</a:t>
            </a:r>
            <a:r>
              <a:rPr lang="en-GB" i="1" dirty="0"/>
              <a:t>Don’t let the cat out of the bag</a:t>
            </a:r>
            <a:r>
              <a:rPr lang="en-GB" dirty="0"/>
              <a:t>!”</a:t>
            </a:r>
          </a:p>
          <a:p>
            <a:endParaRPr lang="en-GB" dirty="0"/>
          </a:p>
        </p:txBody>
      </p:sp>
      <p:sp>
        <p:nvSpPr>
          <p:cNvPr id="4" name="Slide Number Placeholder 3">
            <a:extLst>
              <a:ext uri="{FF2B5EF4-FFF2-40B4-BE49-F238E27FC236}">
                <a16:creationId xmlns:a16="http://schemas.microsoft.com/office/drawing/2014/main" id="{64A554D0-2CE7-F08E-68FB-3696578B1844}"/>
              </a:ext>
            </a:extLst>
          </p:cNvPr>
          <p:cNvSpPr>
            <a:spLocks noGrp="1"/>
          </p:cNvSpPr>
          <p:nvPr>
            <p:ph type="sldNum" sz="quarter" idx="12"/>
          </p:nvPr>
        </p:nvSpPr>
        <p:spPr/>
        <p:txBody>
          <a:bodyPr/>
          <a:lstStyle/>
          <a:p>
            <a:fld id="{520F95B8-BB29-4A05-8684-AB8D4F65E855}" type="slidenum">
              <a:rPr lang="en-GB" smtClean="0"/>
              <a:t>3</a:t>
            </a:fld>
            <a:endParaRPr lang="en-GB"/>
          </a:p>
        </p:txBody>
      </p:sp>
    </p:spTree>
    <p:extLst>
      <p:ext uri="{BB962C8B-B14F-4D97-AF65-F5344CB8AC3E}">
        <p14:creationId xmlns:p14="http://schemas.microsoft.com/office/powerpoint/2010/main" val="3978613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2EFAC-84D3-02B1-033C-95F940C231F0}"/>
              </a:ext>
            </a:extLst>
          </p:cNvPr>
          <p:cNvSpPr>
            <a:spLocks noGrp="1"/>
          </p:cNvSpPr>
          <p:nvPr>
            <p:ph type="title"/>
          </p:nvPr>
        </p:nvSpPr>
        <p:spPr/>
        <p:txBody>
          <a:bodyPr/>
          <a:lstStyle/>
          <a:p>
            <a:r>
              <a:rPr lang="en-GB" dirty="0"/>
              <a:t>Common idioms in British English</a:t>
            </a:r>
          </a:p>
        </p:txBody>
      </p:sp>
      <p:sp>
        <p:nvSpPr>
          <p:cNvPr id="3" name="Content Placeholder 2">
            <a:extLst>
              <a:ext uri="{FF2B5EF4-FFF2-40B4-BE49-F238E27FC236}">
                <a16:creationId xmlns:a16="http://schemas.microsoft.com/office/drawing/2014/main" id="{CC33701E-7A4F-B990-748B-C3A216CE93B2}"/>
              </a:ext>
            </a:extLst>
          </p:cNvPr>
          <p:cNvSpPr>
            <a:spLocks noGrp="1"/>
          </p:cNvSpPr>
          <p:nvPr>
            <p:ph idx="1"/>
          </p:nvPr>
        </p:nvSpPr>
        <p:spPr/>
        <p:txBody>
          <a:bodyPr>
            <a:normAutofit fontScale="92500" lnSpcReduction="20000"/>
          </a:bodyPr>
          <a:lstStyle/>
          <a:p>
            <a:r>
              <a:rPr lang="en-GB" sz="3000" dirty="0">
                <a:solidFill>
                  <a:srgbClr val="000000"/>
                </a:solidFill>
                <a:effectLst/>
                <a:latin typeface="Calibri" panose="020F0502020204030204" pitchFamily="34" charset="0"/>
                <a:ea typeface="Times New Roman" panose="02020603050405020304" pitchFamily="18" charset="0"/>
              </a:rPr>
              <a:t>Actions speak louder than words (1925)</a:t>
            </a:r>
          </a:p>
          <a:p>
            <a:r>
              <a:rPr lang="en-GB" sz="3000" dirty="0">
                <a:solidFill>
                  <a:srgbClr val="000000"/>
                </a:solidFill>
                <a:effectLst/>
                <a:latin typeface="Calibri" panose="020F0502020204030204" pitchFamily="34" charset="0"/>
                <a:ea typeface="Times New Roman" panose="02020603050405020304" pitchFamily="18" charset="0"/>
              </a:rPr>
              <a:t>Barking up the wrong tree (1249)</a:t>
            </a:r>
          </a:p>
          <a:p>
            <a:r>
              <a:rPr lang="en-GB" sz="3000" dirty="0">
                <a:solidFill>
                  <a:srgbClr val="000000"/>
                </a:solidFill>
                <a:effectLst/>
                <a:latin typeface="Calibri" panose="020F0502020204030204" pitchFamily="34" charset="0"/>
                <a:ea typeface="Times New Roman" panose="02020603050405020304" pitchFamily="18" charset="0"/>
              </a:rPr>
              <a:t>Beat around the bush (1772)</a:t>
            </a:r>
          </a:p>
          <a:p>
            <a:r>
              <a:rPr lang="en-GB" sz="3000" dirty="0">
                <a:solidFill>
                  <a:srgbClr val="000000"/>
                </a:solidFill>
                <a:effectLst/>
                <a:latin typeface="Calibri" panose="020F0502020204030204" pitchFamily="34" charset="0"/>
                <a:ea typeface="Times New Roman" panose="02020603050405020304" pitchFamily="18" charset="0"/>
              </a:rPr>
              <a:t>Best thing since sliced bread (1399)</a:t>
            </a:r>
          </a:p>
          <a:p>
            <a:r>
              <a:rPr lang="en-GB" sz="3000" dirty="0">
                <a:solidFill>
                  <a:srgbClr val="000000"/>
                </a:solidFill>
                <a:effectLst/>
                <a:latin typeface="Calibri" panose="020F0502020204030204" pitchFamily="34" charset="0"/>
                <a:ea typeface="Times New Roman" panose="02020603050405020304" pitchFamily="18" charset="0"/>
              </a:rPr>
              <a:t>Hit the nail on the head (6617)</a:t>
            </a:r>
          </a:p>
          <a:p>
            <a:r>
              <a:rPr lang="en-GB" sz="3000" dirty="0">
                <a:solidFill>
                  <a:srgbClr val="000000"/>
                </a:solidFill>
                <a:effectLst/>
                <a:latin typeface="Calibri" panose="020F0502020204030204" pitchFamily="34" charset="0"/>
                <a:ea typeface="Times New Roman" panose="02020603050405020304" pitchFamily="18" charset="0"/>
              </a:rPr>
              <a:t>Hit the sack (772)</a:t>
            </a:r>
          </a:p>
          <a:p>
            <a:r>
              <a:rPr lang="en-GB" sz="3000" dirty="0">
                <a:solidFill>
                  <a:srgbClr val="000000"/>
                </a:solidFill>
                <a:effectLst/>
                <a:latin typeface="Calibri" panose="020F0502020204030204" pitchFamily="34" charset="0"/>
                <a:ea typeface="Times New Roman" panose="02020603050405020304" pitchFamily="18" charset="0"/>
              </a:rPr>
              <a:t>Method to my madness (295)</a:t>
            </a:r>
          </a:p>
          <a:p>
            <a:r>
              <a:rPr lang="en-GB" sz="3000" dirty="0">
                <a:solidFill>
                  <a:srgbClr val="000000"/>
                </a:solidFill>
                <a:effectLst/>
                <a:latin typeface="Calibri" panose="020F0502020204030204" pitchFamily="34" charset="0"/>
                <a:ea typeface="Times New Roman" panose="02020603050405020304" pitchFamily="18" charset="0"/>
              </a:rPr>
              <a:t>See eye to eye (2548)</a:t>
            </a:r>
            <a:br>
              <a:rPr lang="en-GB" sz="3000" dirty="0">
                <a:solidFill>
                  <a:srgbClr val="000000"/>
                </a:solidFill>
                <a:effectLst/>
                <a:latin typeface="Calibri" panose="020F0502020204030204" pitchFamily="34" charset="0"/>
                <a:ea typeface="Times New Roman" panose="02020603050405020304" pitchFamily="18" charset="0"/>
              </a:rPr>
            </a:br>
            <a:br>
              <a:rPr lang="en-GB" sz="1800" dirty="0">
                <a:solidFill>
                  <a:srgbClr val="000000"/>
                </a:solidFill>
                <a:effectLst/>
                <a:latin typeface="Calibri" panose="020F0502020204030204" pitchFamily="34" charset="0"/>
                <a:ea typeface="Times New Roman" panose="02020603050405020304" pitchFamily="18" charset="0"/>
              </a:rPr>
            </a:br>
            <a:br>
              <a:rPr lang="en-GB" sz="1800" dirty="0">
                <a:solidFill>
                  <a:srgbClr val="000000"/>
                </a:solidFill>
                <a:effectLst/>
                <a:latin typeface="Calibri" panose="020F0502020204030204" pitchFamily="34" charset="0"/>
                <a:ea typeface="Times New Roman" panose="02020603050405020304" pitchFamily="18" charset="0"/>
              </a:rPr>
            </a:br>
            <a:br>
              <a:rPr lang="en-GB" sz="1800" dirty="0">
                <a:solidFill>
                  <a:srgbClr val="000000"/>
                </a:solidFill>
                <a:effectLst/>
                <a:latin typeface="Calibri" panose="020F0502020204030204" pitchFamily="34" charset="0"/>
                <a:ea typeface="Times New Roman" panose="02020603050405020304" pitchFamily="18" charset="0"/>
              </a:rPr>
            </a:br>
            <a:r>
              <a:rPr lang="en-GB" sz="1800" dirty="0">
                <a:solidFill>
                  <a:srgbClr val="000000"/>
                </a:solidFill>
                <a:effectLst/>
                <a:latin typeface="Calibri" panose="020F0502020204030204" pitchFamily="34" charset="0"/>
                <a:ea typeface="Times New Roman" panose="02020603050405020304" pitchFamily="18" charset="0"/>
              </a:rPr>
              <a:t>	(the numbers in brackets are the frequencies in the </a:t>
            </a:r>
            <a:r>
              <a:rPr lang="en-GB" sz="1800" dirty="0" err="1">
                <a:solidFill>
                  <a:srgbClr val="000000"/>
                </a:solidFill>
                <a:effectLst/>
                <a:latin typeface="Calibri" panose="020F0502020204030204" pitchFamily="34" charset="0"/>
                <a:ea typeface="Times New Roman" panose="02020603050405020304" pitchFamily="18" charset="0"/>
              </a:rPr>
              <a:t>i</a:t>
            </a:r>
            <a:r>
              <a:rPr lang="en-GB" sz="1800" dirty="0">
                <a:solidFill>
                  <a:srgbClr val="000000"/>
                </a:solidFill>
                <a:effectLst/>
                <a:latin typeface="Calibri" panose="020F0502020204030204" pitchFamily="34" charset="0"/>
                <a:ea typeface="Times New Roman" panose="02020603050405020304" pitchFamily="18" charset="0"/>
              </a:rPr>
              <a:t>-web corpus)</a:t>
            </a:r>
            <a:endParaRPr lang="en-GB" sz="1800" b="1" dirty="0">
              <a:solidFill>
                <a:srgbClr val="000000"/>
              </a:solidFill>
              <a:effectLst/>
              <a:latin typeface="Calibri" panose="020F0502020204030204" pitchFamily="34" charset="0"/>
              <a:ea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20AA45C7-FF77-8C2B-B598-22B7CEC5EC19}"/>
              </a:ext>
            </a:extLst>
          </p:cNvPr>
          <p:cNvSpPr>
            <a:spLocks noGrp="1"/>
          </p:cNvSpPr>
          <p:nvPr>
            <p:ph type="sldNum" sz="quarter" idx="12"/>
          </p:nvPr>
        </p:nvSpPr>
        <p:spPr/>
        <p:txBody>
          <a:bodyPr/>
          <a:lstStyle/>
          <a:p>
            <a:fld id="{520F95B8-BB29-4A05-8684-AB8D4F65E855}" type="slidenum">
              <a:rPr lang="en-GB" smtClean="0"/>
              <a:t>4</a:t>
            </a:fld>
            <a:endParaRPr lang="en-GB"/>
          </a:p>
        </p:txBody>
      </p:sp>
    </p:spTree>
    <p:extLst>
      <p:ext uri="{BB962C8B-B14F-4D97-AF65-F5344CB8AC3E}">
        <p14:creationId xmlns:p14="http://schemas.microsoft.com/office/powerpoint/2010/main" val="2972041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C283A-ADD7-1EF1-E312-F56CF8980AE9}"/>
              </a:ext>
            </a:extLst>
          </p:cNvPr>
          <p:cNvSpPr>
            <a:spLocks noGrp="1"/>
          </p:cNvSpPr>
          <p:nvPr>
            <p:ph type="title"/>
          </p:nvPr>
        </p:nvSpPr>
        <p:spPr/>
        <p:txBody>
          <a:bodyPr>
            <a:normAutofit/>
          </a:bodyPr>
          <a:lstStyle/>
          <a:p>
            <a:r>
              <a:rPr lang="en-GB" sz="3600" dirty="0"/>
              <a:t>Common British English idioms and their meanings</a:t>
            </a:r>
          </a:p>
        </p:txBody>
      </p:sp>
      <p:sp>
        <p:nvSpPr>
          <p:cNvPr id="3" name="Content Placeholder 2">
            <a:extLst>
              <a:ext uri="{FF2B5EF4-FFF2-40B4-BE49-F238E27FC236}">
                <a16:creationId xmlns:a16="http://schemas.microsoft.com/office/drawing/2014/main" id="{1B9F310E-04F2-7154-B2F8-930CBC7E5D3B}"/>
              </a:ext>
            </a:extLst>
          </p:cNvPr>
          <p:cNvSpPr>
            <a:spLocks noGrp="1"/>
          </p:cNvSpPr>
          <p:nvPr>
            <p:ph idx="1"/>
          </p:nvPr>
        </p:nvSpPr>
        <p:spPr/>
        <p:txBody>
          <a:bodyPr>
            <a:normAutofit fontScale="92500" lnSpcReduction="20000"/>
          </a:bodyPr>
          <a:lstStyle/>
          <a:p>
            <a:pPr>
              <a:lnSpc>
                <a:spcPct val="107000"/>
              </a:lnSpc>
              <a:spcAft>
                <a:spcPts val="80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Actions speak louder than words (1925)</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What someone actually does means more than what they say, e.g. someone actually handing you a bunch of flowers rather than just saying 'ah I’ll get you some flowers tomorrow'.</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Barking up the wrong tree (1249)</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You’re looking in the wrong place – accusing the wrong person or following a mistaken or misguided line of thought. </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Beat around the bush (1772)</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typical British saying meaning you're purposely avoiding the topic, i.e. not speaking directly about the issue. Perhaps this is because you need to pass on some bad news to a friend. </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1800" b="1" dirty="0">
                <a:solidFill>
                  <a:srgbClr val="000000"/>
                </a:solidFill>
                <a:effectLst/>
                <a:latin typeface="Calibri" panose="020F0502020204030204" pitchFamily="34" charset="0"/>
                <a:ea typeface="Times New Roman" panose="02020603050405020304" pitchFamily="18" charset="0"/>
              </a:rPr>
              <a:t>Best thing since sliced bread (1399)</a:t>
            </a:r>
            <a:br>
              <a:rPr lang="en-GB" sz="1800" dirty="0">
                <a:solidFill>
                  <a:srgbClr val="000000"/>
                </a:solidFill>
                <a:effectLst/>
                <a:latin typeface="Calibri" panose="020F0502020204030204" pitchFamily="34" charset="0"/>
                <a:ea typeface="Times New Roman" panose="02020603050405020304" pitchFamily="18" charset="0"/>
              </a:rPr>
            </a:br>
            <a:r>
              <a:rPr lang="en-GB" sz="1800" dirty="0">
                <a:solidFill>
                  <a:srgbClr val="000000"/>
                </a:solidFill>
                <a:effectLst/>
                <a:latin typeface="Calibri" panose="020F0502020204030204" pitchFamily="34" charset="0"/>
                <a:ea typeface="Times New Roman" panose="02020603050405020304" pitchFamily="18" charset="0"/>
              </a:rPr>
              <a:t>Basically, meaning a good invention or innovation – a good idea or a good plan.   </a:t>
            </a:r>
            <a:br>
              <a:rPr lang="en-GB" sz="1800" dirty="0">
                <a:solidFill>
                  <a:srgbClr val="000000"/>
                </a:solidFill>
                <a:effectLst/>
                <a:latin typeface="Calibri" panose="020F0502020204030204" pitchFamily="34" charset="0"/>
                <a:ea typeface="Times New Roman" panose="02020603050405020304" pitchFamily="18" charset="0"/>
              </a:rPr>
            </a:br>
            <a:endParaRPr lang="en-GB" dirty="0"/>
          </a:p>
        </p:txBody>
      </p:sp>
      <p:sp>
        <p:nvSpPr>
          <p:cNvPr id="4" name="Slide Number Placeholder 3">
            <a:extLst>
              <a:ext uri="{FF2B5EF4-FFF2-40B4-BE49-F238E27FC236}">
                <a16:creationId xmlns:a16="http://schemas.microsoft.com/office/drawing/2014/main" id="{CC3892DF-9E33-82A3-408E-E46D30D73875}"/>
              </a:ext>
            </a:extLst>
          </p:cNvPr>
          <p:cNvSpPr>
            <a:spLocks noGrp="1"/>
          </p:cNvSpPr>
          <p:nvPr>
            <p:ph type="sldNum" sz="quarter" idx="12"/>
          </p:nvPr>
        </p:nvSpPr>
        <p:spPr/>
        <p:txBody>
          <a:bodyPr/>
          <a:lstStyle/>
          <a:p>
            <a:fld id="{520F95B8-BB29-4A05-8684-AB8D4F65E855}" type="slidenum">
              <a:rPr lang="en-GB" smtClean="0"/>
              <a:t>5</a:t>
            </a:fld>
            <a:endParaRPr lang="en-GB"/>
          </a:p>
        </p:txBody>
      </p:sp>
    </p:spTree>
    <p:extLst>
      <p:ext uri="{BB962C8B-B14F-4D97-AF65-F5344CB8AC3E}">
        <p14:creationId xmlns:p14="http://schemas.microsoft.com/office/powerpoint/2010/main" val="907057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82D87-7F64-1CA5-CC1A-4BA7FF9E699E}"/>
              </a:ext>
            </a:extLst>
          </p:cNvPr>
          <p:cNvSpPr>
            <a:spLocks noGrp="1"/>
          </p:cNvSpPr>
          <p:nvPr>
            <p:ph type="title"/>
          </p:nvPr>
        </p:nvSpPr>
        <p:spPr/>
        <p:txBody>
          <a:bodyPr>
            <a:normAutofit/>
          </a:bodyPr>
          <a:lstStyle/>
          <a:p>
            <a:r>
              <a:rPr lang="en-GB" sz="3600" dirty="0"/>
              <a:t>Common British English idioms and their meanings</a:t>
            </a:r>
          </a:p>
        </p:txBody>
      </p:sp>
      <p:sp>
        <p:nvSpPr>
          <p:cNvPr id="3" name="Content Placeholder 2">
            <a:extLst>
              <a:ext uri="{FF2B5EF4-FFF2-40B4-BE49-F238E27FC236}">
                <a16:creationId xmlns:a16="http://schemas.microsoft.com/office/drawing/2014/main" id="{6A753BD8-4094-DF5F-6DB7-F921DA380889}"/>
              </a:ext>
            </a:extLst>
          </p:cNvPr>
          <p:cNvSpPr>
            <a:spLocks noGrp="1"/>
          </p:cNvSpPr>
          <p:nvPr>
            <p:ph idx="1"/>
          </p:nvPr>
        </p:nvSpPr>
        <p:spPr/>
        <p:txBody>
          <a:bodyPr>
            <a:normAutofit lnSpcReduction="10000"/>
          </a:bodyPr>
          <a:lstStyle/>
          <a:p>
            <a:pPr>
              <a:lnSpc>
                <a:spcPct val="107000"/>
              </a:lnSpc>
              <a:spcAft>
                <a:spcPts val="80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Hit the nail on the head (6617)</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saying that simply means you have done or said something exactly right – matching someone’s feelings/point.</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Hit the sack (772)</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sack would be your bed - and you hitting it would be you going to bed.  </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Method to my madness (295)</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Despite something sounding crazy/absurd there is in fact a structure or reasoning behind it. </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See eye to eye (2548)</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When two or more people agree on something. You see eye to eye because you have the same views. </a:t>
            </a:r>
            <a:b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b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28E4EBAA-F395-1151-8D2A-F5AF622089B5}"/>
              </a:ext>
            </a:extLst>
          </p:cNvPr>
          <p:cNvSpPr>
            <a:spLocks noGrp="1"/>
          </p:cNvSpPr>
          <p:nvPr>
            <p:ph type="sldNum" sz="quarter" idx="12"/>
          </p:nvPr>
        </p:nvSpPr>
        <p:spPr/>
        <p:txBody>
          <a:bodyPr/>
          <a:lstStyle/>
          <a:p>
            <a:fld id="{520F95B8-BB29-4A05-8684-AB8D4F65E855}" type="slidenum">
              <a:rPr lang="en-GB" smtClean="0"/>
              <a:t>6</a:t>
            </a:fld>
            <a:endParaRPr lang="en-GB"/>
          </a:p>
        </p:txBody>
      </p:sp>
    </p:spTree>
    <p:extLst>
      <p:ext uri="{BB962C8B-B14F-4D97-AF65-F5344CB8AC3E}">
        <p14:creationId xmlns:p14="http://schemas.microsoft.com/office/powerpoint/2010/main" val="554781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D6D9E-2B3A-B3D3-6185-53F204BB22E5}"/>
              </a:ext>
            </a:extLst>
          </p:cNvPr>
          <p:cNvSpPr>
            <a:spLocks noGrp="1"/>
          </p:cNvSpPr>
          <p:nvPr>
            <p:ph type="title"/>
          </p:nvPr>
        </p:nvSpPr>
        <p:spPr/>
        <p:txBody>
          <a:bodyPr/>
          <a:lstStyle/>
          <a:p>
            <a:r>
              <a:rPr lang="en-GB" dirty="0"/>
              <a:t>Idiom usage in sentences</a:t>
            </a:r>
          </a:p>
        </p:txBody>
      </p:sp>
      <p:sp>
        <p:nvSpPr>
          <p:cNvPr id="3" name="Content Placeholder 2">
            <a:extLst>
              <a:ext uri="{FF2B5EF4-FFF2-40B4-BE49-F238E27FC236}">
                <a16:creationId xmlns:a16="http://schemas.microsoft.com/office/drawing/2014/main" id="{1140FC20-7231-8583-7C81-FE4A43704DC2}"/>
              </a:ext>
            </a:extLst>
          </p:cNvPr>
          <p:cNvSpPr>
            <a:spLocks noGrp="1"/>
          </p:cNvSpPr>
          <p:nvPr>
            <p:ph idx="1"/>
          </p:nvPr>
        </p:nvSpPr>
        <p:spPr/>
        <p:txBody>
          <a:bodyPr/>
          <a:lstStyle/>
          <a:p>
            <a:r>
              <a:rPr lang="en-GB" sz="2000" dirty="0">
                <a:effectLst/>
                <a:latin typeface="Calibri" panose="020F0502020204030204" pitchFamily="34" charset="0"/>
                <a:ea typeface="DengXian" panose="02010600030101010101" pitchFamily="2" charset="-122"/>
                <a:cs typeface="Times New Roman" panose="02020603050405020304" pitchFamily="18" charset="0"/>
              </a:rPr>
              <a:t>I can swim 50 metres in under 30 seconds / Okay, show me…</a:t>
            </a:r>
            <a:r>
              <a:rPr lang="en-GB" sz="2000" i="1"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rPr>
              <a:t>action speaks louder than words </a:t>
            </a:r>
          </a:p>
          <a:p>
            <a:r>
              <a:rPr lang="en-GB" sz="2000" dirty="0">
                <a:effectLst/>
                <a:latin typeface="Calibri" panose="020F0502020204030204" pitchFamily="34" charset="0"/>
                <a:ea typeface="Times New Roman" panose="02020603050405020304" pitchFamily="18" charset="0"/>
                <a:cs typeface="Calibri" panose="020F0502020204030204" pitchFamily="34" charset="0"/>
              </a:rPr>
              <a:t>I think your </a:t>
            </a:r>
            <a:r>
              <a:rPr lang="en-GB" sz="2000" i="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barking up the wrong tree </a:t>
            </a:r>
            <a:r>
              <a:rPr lang="en-GB" sz="2000" dirty="0">
                <a:effectLst/>
                <a:latin typeface="Calibri" panose="020F0502020204030204" pitchFamily="34" charset="0"/>
                <a:ea typeface="Times New Roman" panose="02020603050405020304" pitchFamily="18" charset="0"/>
                <a:cs typeface="Calibri" panose="020F0502020204030204" pitchFamily="34" charset="0"/>
              </a:rPr>
              <a:t>there. John is completely innocent, it’s Ben you want to interview about the fire. </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cs typeface="Calibri" panose="020F0502020204030204" pitchFamily="34" charset="0"/>
              </a:rPr>
              <a:t>Look, </a:t>
            </a:r>
            <a:r>
              <a:rPr lang="en-GB" sz="2000" i="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don’t beat around the bush</a:t>
            </a:r>
            <a:r>
              <a:rPr lang="en-GB" sz="2000" dirty="0">
                <a:effectLst/>
                <a:latin typeface="Calibri" panose="020F0502020204030204" pitchFamily="34" charset="0"/>
                <a:ea typeface="Times New Roman" panose="02020603050405020304" pitchFamily="18" charset="0"/>
                <a:cs typeface="Calibri" panose="020F0502020204030204" pitchFamily="34" charset="0"/>
              </a:rPr>
              <a:t>. Are you </a:t>
            </a:r>
            <a:r>
              <a:rPr lang="en-GB" sz="2000">
                <a:effectLst/>
                <a:latin typeface="Calibri" panose="020F0502020204030204" pitchFamily="34" charset="0"/>
                <a:ea typeface="Times New Roman" panose="02020603050405020304" pitchFamily="18" charset="0"/>
                <a:cs typeface="Calibri" panose="020F0502020204030204" pitchFamily="34" charset="0"/>
              </a:rPr>
              <a:t>coming on </a:t>
            </a:r>
            <a:r>
              <a:rPr lang="en-GB" sz="2000" dirty="0">
                <a:effectLst/>
                <a:latin typeface="Calibri" panose="020F0502020204030204" pitchFamily="34" charset="0"/>
                <a:ea typeface="Times New Roman" panose="02020603050405020304" pitchFamily="18" charset="0"/>
                <a:cs typeface="Calibri" panose="020F0502020204030204" pitchFamily="34" charset="0"/>
              </a:rPr>
              <a:t>Saturday or not? </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cs typeface="Calibri" panose="020F0502020204030204" pitchFamily="34" charset="0"/>
              </a:rPr>
              <a:t>That dehumidifier is </a:t>
            </a:r>
            <a:r>
              <a:rPr lang="en-GB" sz="2000" i="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the best thing since sliced bread</a:t>
            </a:r>
            <a:r>
              <a:rPr lang="en-GB" sz="2000" dirty="0">
                <a:effectLst/>
                <a:latin typeface="Calibri" panose="020F0502020204030204" pitchFamily="34" charset="0"/>
                <a:ea typeface="Times New Roman" panose="02020603050405020304" pitchFamily="18" charset="0"/>
                <a:cs typeface="Calibri" panose="020F0502020204030204" pitchFamily="34" charset="0"/>
              </a:rPr>
              <a:t>. Look how dry all the towels are! </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rPr>
              <a:t>I think Charlie has </a:t>
            </a:r>
            <a:r>
              <a:rPr lang="en-GB" sz="2000" i="1" dirty="0">
                <a:solidFill>
                  <a:srgbClr val="FF0000"/>
                </a:solidFill>
                <a:effectLst/>
                <a:latin typeface="Calibri" panose="020F0502020204030204" pitchFamily="34" charset="0"/>
                <a:ea typeface="Times New Roman" panose="02020603050405020304" pitchFamily="18" charset="0"/>
              </a:rPr>
              <a:t>really hit the nail on the head</a:t>
            </a:r>
            <a:r>
              <a:rPr lang="en-GB" sz="2000" dirty="0">
                <a:effectLst/>
                <a:latin typeface="Calibri" panose="020F0502020204030204" pitchFamily="34" charset="0"/>
                <a:ea typeface="Times New Roman" panose="02020603050405020304" pitchFamily="18" charset="0"/>
              </a:rPr>
              <a:t>. The problem really is communication</a:t>
            </a:r>
          </a:p>
          <a:p>
            <a:r>
              <a:rPr lang="en-GB" sz="2000" dirty="0">
                <a:effectLst/>
                <a:latin typeface="Calibri" panose="020F0502020204030204" pitchFamily="34" charset="0"/>
                <a:ea typeface="Times New Roman" panose="02020603050405020304" pitchFamily="18" charset="0"/>
              </a:rPr>
              <a:t>It’s been a really long day and I’m exhausted. I think I’ll </a:t>
            </a:r>
            <a:r>
              <a:rPr lang="en-GB" sz="2000" i="1" dirty="0">
                <a:solidFill>
                  <a:srgbClr val="FF0000"/>
                </a:solidFill>
                <a:effectLst/>
                <a:latin typeface="Calibri" panose="020F0502020204030204" pitchFamily="34" charset="0"/>
                <a:ea typeface="Times New Roman" panose="02020603050405020304" pitchFamily="18" charset="0"/>
              </a:rPr>
              <a:t>hit the sack</a:t>
            </a:r>
            <a:r>
              <a:rPr lang="en-GB" sz="2000" dirty="0">
                <a:effectLst/>
                <a:latin typeface="Calibri" panose="020F0502020204030204" pitchFamily="34" charset="0"/>
                <a:ea typeface="Times New Roman" panose="02020603050405020304" pitchFamily="18" charset="0"/>
              </a:rPr>
              <a:t>. </a:t>
            </a:r>
          </a:p>
          <a:p>
            <a:r>
              <a:rPr lang="en-GB" sz="2000" i="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There’s method in my madness</a:t>
            </a:r>
            <a:r>
              <a:rPr lang="en-GB" sz="2000" dirty="0">
                <a:effectLst/>
                <a:latin typeface="Calibri" panose="020F0502020204030204" pitchFamily="34" charset="0"/>
                <a:ea typeface="Times New Roman" panose="02020603050405020304" pitchFamily="18" charset="0"/>
                <a:cs typeface="Calibri" panose="020F0502020204030204" pitchFamily="34" charset="0"/>
              </a:rPr>
              <a:t>. Cold showers are good for the body. </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2000" dirty="0">
                <a:effectLst/>
                <a:latin typeface="Calibri" panose="020F0502020204030204" pitchFamily="34" charset="0"/>
                <a:ea typeface="Times New Roman" panose="02020603050405020304" pitchFamily="18" charset="0"/>
                <a:cs typeface="Calibri" panose="020F0502020204030204" pitchFamily="34" charset="0"/>
              </a:rPr>
              <a:t>Linda and Tony struggle to work together as they can never </a:t>
            </a:r>
            <a:r>
              <a:rPr lang="en-GB" sz="2000" i="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see eye to eye. </a:t>
            </a:r>
            <a:endParaRPr lang="en-GB" sz="2000" i="1" dirty="0">
              <a:solidFill>
                <a:srgbClr val="FF0000"/>
              </a:solidFill>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3583D82D-274A-A81D-45E9-005CAFF98D59}"/>
              </a:ext>
            </a:extLst>
          </p:cNvPr>
          <p:cNvSpPr>
            <a:spLocks noGrp="1"/>
          </p:cNvSpPr>
          <p:nvPr>
            <p:ph type="sldNum" sz="quarter" idx="12"/>
          </p:nvPr>
        </p:nvSpPr>
        <p:spPr/>
        <p:txBody>
          <a:bodyPr/>
          <a:lstStyle/>
          <a:p>
            <a:fld id="{520F95B8-BB29-4A05-8684-AB8D4F65E855}" type="slidenum">
              <a:rPr lang="en-GB" smtClean="0"/>
              <a:t>7</a:t>
            </a:fld>
            <a:endParaRPr lang="en-GB"/>
          </a:p>
        </p:txBody>
      </p:sp>
    </p:spTree>
    <p:extLst>
      <p:ext uri="{BB962C8B-B14F-4D97-AF65-F5344CB8AC3E}">
        <p14:creationId xmlns:p14="http://schemas.microsoft.com/office/powerpoint/2010/main" val="1467525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DFBA5-5E60-D644-002C-E7AEE7856D6E}"/>
              </a:ext>
            </a:extLst>
          </p:cNvPr>
          <p:cNvSpPr>
            <a:spLocks noGrp="1"/>
          </p:cNvSpPr>
          <p:nvPr>
            <p:ph type="title"/>
          </p:nvPr>
        </p:nvSpPr>
        <p:spPr/>
        <p:txBody>
          <a:bodyPr/>
          <a:lstStyle/>
          <a:p>
            <a:r>
              <a:rPr lang="en-GB" dirty="0"/>
              <a:t>Examples of idioms from Shakespeare</a:t>
            </a:r>
          </a:p>
        </p:txBody>
      </p:sp>
      <p:sp>
        <p:nvSpPr>
          <p:cNvPr id="3" name="Content Placeholder 2">
            <a:extLst>
              <a:ext uri="{FF2B5EF4-FFF2-40B4-BE49-F238E27FC236}">
                <a16:creationId xmlns:a16="http://schemas.microsoft.com/office/drawing/2014/main" id="{688A62C1-886D-B584-0879-B740BE723575}"/>
              </a:ext>
            </a:extLst>
          </p:cNvPr>
          <p:cNvSpPr>
            <a:spLocks noGrp="1"/>
          </p:cNvSpPr>
          <p:nvPr>
            <p:ph idx="1"/>
          </p:nvPr>
        </p:nvSpPr>
        <p:spPr/>
        <p:txBody>
          <a:bodyPr/>
          <a:lstStyle/>
          <a:p>
            <a:r>
              <a:rPr lang="en-GB" dirty="0"/>
              <a:t>Break the ice</a:t>
            </a:r>
          </a:p>
          <a:p>
            <a:r>
              <a:rPr lang="en-US" i="0" dirty="0">
                <a:effectLst/>
              </a:rPr>
              <a:t>Wear my heart on my sleeve </a:t>
            </a:r>
          </a:p>
          <a:p>
            <a:r>
              <a:rPr lang="en-US" i="0" dirty="0">
                <a:effectLst/>
              </a:rPr>
              <a:t>There's method in my madness </a:t>
            </a:r>
          </a:p>
          <a:p>
            <a:r>
              <a:rPr lang="en-US" i="0" dirty="0">
                <a:effectLst/>
              </a:rPr>
              <a:t>The world is my oyster </a:t>
            </a:r>
          </a:p>
          <a:p>
            <a:r>
              <a:rPr lang="en-US" i="0" dirty="0">
                <a:effectLst/>
              </a:rPr>
              <a:t>Set my teeth on edge </a:t>
            </a:r>
          </a:p>
          <a:p>
            <a:r>
              <a:rPr lang="en-US" i="0" dirty="0">
                <a:effectLst/>
              </a:rPr>
              <a:t>Dead as a doornail </a:t>
            </a:r>
          </a:p>
          <a:p>
            <a:endParaRPr lang="en-US" b="1" i="0" dirty="0">
              <a:effectLst/>
              <a:latin typeface="HelveticaNeue"/>
            </a:endParaRPr>
          </a:p>
          <a:p>
            <a:endParaRPr lang="en-GB" dirty="0"/>
          </a:p>
          <a:p>
            <a:endParaRPr lang="en-GB" dirty="0"/>
          </a:p>
        </p:txBody>
      </p:sp>
      <p:sp>
        <p:nvSpPr>
          <p:cNvPr id="4" name="Slide Number Placeholder 3">
            <a:extLst>
              <a:ext uri="{FF2B5EF4-FFF2-40B4-BE49-F238E27FC236}">
                <a16:creationId xmlns:a16="http://schemas.microsoft.com/office/drawing/2014/main" id="{92939D9F-A06F-BF4E-4F1C-134BF93C3568}"/>
              </a:ext>
            </a:extLst>
          </p:cNvPr>
          <p:cNvSpPr>
            <a:spLocks noGrp="1"/>
          </p:cNvSpPr>
          <p:nvPr>
            <p:ph type="sldNum" sz="quarter" idx="12"/>
          </p:nvPr>
        </p:nvSpPr>
        <p:spPr/>
        <p:txBody>
          <a:bodyPr/>
          <a:lstStyle/>
          <a:p>
            <a:fld id="{520F95B8-BB29-4A05-8684-AB8D4F65E855}" type="slidenum">
              <a:rPr lang="en-GB" smtClean="0"/>
              <a:t>8</a:t>
            </a:fld>
            <a:endParaRPr lang="en-GB"/>
          </a:p>
        </p:txBody>
      </p:sp>
    </p:spTree>
    <p:extLst>
      <p:ext uri="{BB962C8B-B14F-4D97-AF65-F5344CB8AC3E}">
        <p14:creationId xmlns:p14="http://schemas.microsoft.com/office/powerpoint/2010/main" val="4195088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E762C-ED49-98B9-01F9-A379705B486C}"/>
              </a:ext>
            </a:extLst>
          </p:cNvPr>
          <p:cNvSpPr>
            <a:spLocks noGrp="1"/>
          </p:cNvSpPr>
          <p:nvPr>
            <p:ph type="title"/>
          </p:nvPr>
        </p:nvSpPr>
        <p:spPr/>
        <p:txBody>
          <a:bodyPr/>
          <a:lstStyle/>
          <a:p>
            <a:r>
              <a:rPr lang="en-GB" dirty="0"/>
              <a:t> Examples of idioms from Shakespeare</a:t>
            </a:r>
          </a:p>
        </p:txBody>
      </p:sp>
      <p:sp>
        <p:nvSpPr>
          <p:cNvPr id="3" name="Content Placeholder 2">
            <a:extLst>
              <a:ext uri="{FF2B5EF4-FFF2-40B4-BE49-F238E27FC236}">
                <a16:creationId xmlns:a16="http://schemas.microsoft.com/office/drawing/2014/main" id="{F9972E91-CC8D-8704-D6F9-3652642BE92D}"/>
              </a:ext>
            </a:extLst>
          </p:cNvPr>
          <p:cNvSpPr>
            <a:spLocks noGrp="1"/>
          </p:cNvSpPr>
          <p:nvPr>
            <p:ph idx="1"/>
          </p:nvPr>
        </p:nvSpPr>
        <p:spPr/>
        <p:txBody>
          <a:bodyPr>
            <a:normAutofit/>
          </a:bodyPr>
          <a:lstStyle/>
          <a:p>
            <a:pPr lvl="1"/>
            <a:r>
              <a:rPr lang="en-US" b="1" i="0" dirty="0">
                <a:effectLst/>
                <a:latin typeface="HelveticaNeue"/>
              </a:rPr>
              <a:t>Break the ice</a:t>
            </a:r>
            <a:r>
              <a:rPr lang="en-US" b="0" i="0" dirty="0">
                <a:effectLst/>
                <a:latin typeface="HelveticaNeue"/>
              </a:rPr>
              <a:t> </a:t>
            </a:r>
          </a:p>
          <a:p>
            <a:pPr lvl="2"/>
            <a:r>
              <a:rPr lang="en-US" b="0" i="0" dirty="0">
                <a:effectLst/>
                <a:latin typeface="HelveticaNeue"/>
              </a:rPr>
              <a:t>This phrase was first used in </a:t>
            </a:r>
            <a:r>
              <a:rPr lang="en-US" b="0" i="1" dirty="0">
                <a:effectLst/>
                <a:latin typeface="HelveticaNeue"/>
              </a:rPr>
              <a:t>The Taming of the Shrew</a:t>
            </a:r>
            <a:r>
              <a:rPr lang="en-US" b="0" i="0" dirty="0">
                <a:effectLst/>
                <a:latin typeface="HelveticaNeue"/>
              </a:rPr>
              <a:t>. </a:t>
            </a:r>
            <a:r>
              <a:rPr lang="en-US" b="0" i="0" dirty="0" err="1">
                <a:effectLst/>
                <a:latin typeface="HelveticaNeue"/>
              </a:rPr>
              <a:t>Tranio</a:t>
            </a:r>
            <a:r>
              <a:rPr lang="en-US" b="0" i="0" dirty="0">
                <a:effectLst/>
                <a:latin typeface="HelveticaNeue"/>
              </a:rPr>
              <a:t> encourages Petruchio to "break the ice" with Katherine to get to know her, suggesting that he may like her better — and get her to like him. Today this phrase is used to refer to relieving tension or getting to know someone better, usually by making small talk, or a kind gesture to start a new relationship.</a:t>
            </a:r>
          </a:p>
          <a:p>
            <a:pPr lvl="1"/>
            <a:endParaRPr lang="en-US" b="0" i="0" dirty="0">
              <a:solidFill>
                <a:srgbClr val="202124"/>
              </a:solidFill>
              <a:effectLst/>
              <a:latin typeface="arial" panose="020B0604020202020204" pitchFamily="34" charset="0"/>
            </a:endParaRPr>
          </a:p>
          <a:p>
            <a:pPr lvl="1"/>
            <a:endParaRPr lang="en-US" dirty="0">
              <a:solidFill>
                <a:srgbClr val="202124"/>
              </a:solidFill>
              <a:latin typeface="arial" panose="020B0604020202020204" pitchFamily="34" charset="0"/>
            </a:endParaRPr>
          </a:p>
          <a:p>
            <a:pPr lvl="1"/>
            <a:endParaRPr lang="en-US" b="0" i="0" dirty="0">
              <a:solidFill>
                <a:srgbClr val="202124"/>
              </a:solidFill>
              <a:effectLst/>
              <a:latin typeface="arial" panose="020B0604020202020204" pitchFamily="34" charset="0"/>
            </a:endParaRPr>
          </a:p>
          <a:p>
            <a:pPr lvl="1"/>
            <a:r>
              <a:rPr lang="en-US" sz="1600" b="0" i="0" dirty="0">
                <a:solidFill>
                  <a:srgbClr val="202124"/>
                </a:solidFill>
                <a:effectLst/>
                <a:latin typeface="arial" panose="020B0604020202020204" pitchFamily="34" charset="0"/>
              </a:rPr>
              <a:t>https://examples.yourdictionary.com/famous-examples-of-idioms-in-literature.html</a:t>
            </a:r>
          </a:p>
          <a:p>
            <a:endParaRPr lang="en-GB" dirty="0"/>
          </a:p>
        </p:txBody>
      </p:sp>
      <p:sp>
        <p:nvSpPr>
          <p:cNvPr id="4" name="Slide Number Placeholder 3">
            <a:extLst>
              <a:ext uri="{FF2B5EF4-FFF2-40B4-BE49-F238E27FC236}">
                <a16:creationId xmlns:a16="http://schemas.microsoft.com/office/drawing/2014/main" id="{2D7E1D02-B093-A28D-BA35-C181FFEC3604}"/>
              </a:ext>
            </a:extLst>
          </p:cNvPr>
          <p:cNvSpPr>
            <a:spLocks noGrp="1"/>
          </p:cNvSpPr>
          <p:nvPr>
            <p:ph type="sldNum" sz="quarter" idx="12"/>
          </p:nvPr>
        </p:nvSpPr>
        <p:spPr/>
        <p:txBody>
          <a:bodyPr/>
          <a:lstStyle/>
          <a:p>
            <a:fld id="{520F95B8-BB29-4A05-8684-AB8D4F65E855}" type="slidenum">
              <a:rPr lang="en-GB" smtClean="0"/>
              <a:t>9</a:t>
            </a:fld>
            <a:endParaRPr lang="en-GB"/>
          </a:p>
        </p:txBody>
      </p:sp>
    </p:spTree>
    <p:extLst>
      <p:ext uri="{BB962C8B-B14F-4D97-AF65-F5344CB8AC3E}">
        <p14:creationId xmlns:p14="http://schemas.microsoft.com/office/powerpoint/2010/main" val="595983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BBD3E-01AB-06E9-B5B6-CDCED94C6604}"/>
              </a:ext>
            </a:extLst>
          </p:cNvPr>
          <p:cNvSpPr>
            <a:spLocks noGrp="1"/>
          </p:cNvSpPr>
          <p:nvPr>
            <p:ph type="title"/>
          </p:nvPr>
        </p:nvSpPr>
        <p:spPr/>
        <p:txBody>
          <a:bodyPr/>
          <a:lstStyle/>
          <a:p>
            <a:r>
              <a:rPr lang="en-GB" dirty="0"/>
              <a:t>Examples of idioms from Shakespeare</a:t>
            </a:r>
          </a:p>
        </p:txBody>
      </p:sp>
      <p:sp>
        <p:nvSpPr>
          <p:cNvPr id="3" name="Content Placeholder 2">
            <a:extLst>
              <a:ext uri="{FF2B5EF4-FFF2-40B4-BE49-F238E27FC236}">
                <a16:creationId xmlns:a16="http://schemas.microsoft.com/office/drawing/2014/main" id="{FEEDD354-F209-9873-DEB8-C82BC01722CB}"/>
              </a:ext>
            </a:extLst>
          </p:cNvPr>
          <p:cNvSpPr>
            <a:spLocks noGrp="1"/>
          </p:cNvSpPr>
          <p:nvPr>
            <p:ph idx="1"/>
          </p:nvPr>
        </p:nvSpPr>
        <p:spPr/>
        <p:txBody>
          <a:bodyPr/>
          <a:lstStyle/>
          <a:p>
            <a:r>
              <a:rPr lang="en-US" b="1" i="0" dirty="0">
                <a:effectLst/>
                <a:latin typeface="HelveticaNeue"/>
              </a:rPr>
              <a:t>Wear my heart upon my sleeve</a:t>
            </a:r>
            <a:endParaRPr lang="en-US" b="0" i="0" dirty="0">
              <a:effectLst/>
              <a:latin typeface="HelveticaNeue"/>
            </a:endParaRPr>
          </a:p>
          <a:p>
            <a:pPr lvl="1"/>
            <a:r>
              <a:rPr lang="en-US" b="0" i="0" dirty="0">
                <a:effectLst/>
                <a:latin typeface="HelveticaNeue"/>
              </a:rPr>
              <a:t>This saying was first used in </a:t>
            </a:r>
            <a:r>
              <a:rPr lang="en-US" b="0" i="1" dirty="0">
                <a:effectLst/>
                <a:latin typeface="HelveticaNeue"/>
              </a:rPr>
              <a:t>Othello</a:t>
            </a:r>
            <a:r>
              <a:rPr lang="en-US" b="0" i="0" dirty="0">
                <a:effectLst/>
                <a:latin typeface="HelveticaNeue"/>
              </a:rPr>
              <a:t> when Iago describes how he would be vulnerable if he revealed his dislike of Othello. In the play, the phrase continues to state that the “</a:t>
            </a:r>
            <a:r>
              <a:rPr lang="en-US" b="0" i="0" dirty="0" err="1">
                <a:effectLst/>
                <a:latin typeface="HelveticaNeue"/>
              </a:rPr>
              <a:t>daws</a:t>
            </a:r>
            <a:r>
              <a:rPr lang="en-US" b="0" i="0" dirty="0">
                <a:effectLst/>
                <a:latin typeface="HelveticaNeue"/>
              </a:rPr>
              <a:t>," or crows, would be able to peck at his heart if he revealed it. Today, people use this phrase to mean that they are showing their real feelings about something.</a:t>
            </a:r>
          </a:p>
          <a:p>
            <a:endParaRPr lang="en-GB" dirty="0"/>
          </a:p>
          <a:p>
            <a:r>
              <a:rPr lang="en-US" sz="1600" b="0" i="0" dirty="0">
                <a:solidFill>
                  <a:srgbClr val="202124"/>
                </a:solidFill>
                <a:effectLst/>
                <a:latin typeface="arial" panose="020B0604020202020204" pitchFamily="34" charset="0"/>
              </a:rPr>
              <a:t>https://examples.yourdictionary.com/famous-examples-of-idioms-in-literature.html</a:t>
            </a:r>
          </a:p>
          <a:p>
            <a:endParaRPr lang="en-GB" dirty="0"/>
          </a:p>
        </p:txBody>
      </p:sp>
      <p:sp>
        <p:nvSpPr>
          <p:cNvPr id="4" name="Slide Number Placeholder 3">
            <a:extLst>
              <a:ext uri="{FF2B5EF4-FFF2-40B4-BE49-F238E27FC236}">
                <a16:creationId xmlns:a16="http://schemas.microsoft.com/office/drawing/2014/main" id="{2E214C9E-9BE8-F334-AB9E-C92E11F7E6D0}"/>
              </a:ext>
            </a:extLst>
          </p:cNvPr>
          <p:cNvSpPr>
            <a:spLocks noGrp="1"/>
          </p:cNvSpPr>
          <p:nvPr>
            <p:ph type="sldNum" sz="quarter" idx="12"/>
          </p:nvPr>
        </p:nvSpPr>
        <p:spPr/>
        <p:txBody>
          <a:bodyPr/>
          <a:lstStyle/>
          <a:p>
            <a:fld id="{520F95B8-BB29-4A05-8684-AB8D4F65E855}" type="slidenum">
              <a:rPr lang="en-GB" smtClean="0"/>
              <a:t>10</a:t>
            </a:fld>
            <a:endParaRPr lang="en-GB"/>
          </a:p>
        </p:txBody>
      </p:sp>
    </p:spTree>
    <p:extLst>
      <p:ext uri="{BB962C8B-B14F-4D97-AF65-F5344CB8AC3E}">
        <p14:creationId xmlns:p14="http://schemas.microsoft.com/office/powerpoint/2010/main" val="446387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18C7B-DC62-7075-0024-F9EAD56B207E}"/>
              </a:ext>
            </a:extLst>
          </p:cNvPr>
          <p:cNvSpPr>
            <a:spLocks noGrp="1"/>
          </p:cNvSpPr>
          <p:nvPr>
            <p:ph type="title"/>
          </p:nvPr>
        </p:nvSpPr>
        <p:spPr/>
        <p:txBody>
          <a:bodyPr/>
          <a:lstStyle/>
          <a:p>
            <a:r>
              <a:rPr lang="en-GB" dirty="0"/>
              <a:t>Examples of idioms from Shakespeare</a:t>
            </a:r>
          </a:p>
        </p:txBody>
      </p:sp>
      <p:sp>
        <p:nvSpPr>
          <p:cNvPr id="3" name="Content Placeholder 2">
            <a:extLst>
              <a:ext uri="{FF2B5EF4-FFF2-40B4-BE49-F238E27FC236}">
                <a16:creationId xmlns:a16="http://schemas.microsoft.com/office/drawing/2014/main" id="{24E5B8DE-CB61-F5F1-C903-7903E026966B}"/>
              </a:ext>
            </a:extLst>
          </p:cNvPr>
          <p:cNvSpPr>
            <a:spLocks noGrp="1"/>
          </p:cNvSpPr>
          <p:nvPr>
            <p:ph idx="1"/>
          </p:nvPr>
        </p:nvSpPr>
        <p:spPr/>
        <p:txBody>
          <a:bodyPr/>
          <a:lstStyle/>
          <a:p>
            <a:r>
              <a:rPr lang="en-US" b="1" i="0" dirty="0">
                <a:effectLst/>
                <a:latin typeface="HelveticaNeue"/>
              </a:rPr>
              <a:t>There's method in my madness</a:t>
            </a:r>
            <a:r>
              <a:rPr lang="en-US" b="0" i="0" dirty="0">
                <a:effectLst/>
                <a:latin typeface="HelveticaNeue"/>
              </a:rPr>
              <a:t> </a:t>
            </a:r>
          </a:p>
          <a:p>
            <a:pPr lvl="1"/>
            <a:r>
              <a:rPr lang="en-US" b="0" i="0" dirty="0">
                <a:effectLst/>
                <a:latin typeface="HelveticaNeue"/>
              </a:rPr>
              <a:t>In </a:t>
            </a:r>
            <a:r>
              <a:rPr lang="en-US" b="0" i="1" dirty="0">
                <a:effectLst/>
                <a:latin typeface="HelveticaNeue"/>
              </a:rPr>
              <a:t>Hamlet</a:t>
            </a:r>
            <a:r>
              <a:rPr lang="en-US" b="0" i="0" dirty="0">
                <a:effectLst/>
                <a:latin typeface="HelveticaNeue"/>
              </a:rPr>
              <a:t>, Polonius observes Hamlet's antics and says, "Though this be madness, yet there is method </a:t>
            </a:r>
            <a:r>
              <a:rPr lang="en-US" b="0" i="0" dirty="0" err="1">
                <a:effectLst/>
                <a:latin typeface="HelveticaNeue"/>
              </a:rPr>
              <a:t>in't</a:t>
            </a:r>
            <a:r>
              <a:rPr lang="en-US" b="0" i="0" dirty="0">
                <a:effectLst/>
                <a:latin typeface="HelveticaNeue"/>
              </a:rPr>
              <a:t>." He suspects Hamlet isn't behaving as irrationally as he seems to be on the surface. The phrase has changed slightly, but the meaning is the same: Even though your action seems random, you have a purpose to them.</a:t>
            </a:r>
          </a:p>
          <a:p>
            <a:endParaRPr lang="en-GB" dirty="0"/>
          </a:p>
          <a:p>
            <a:r>
              <a:rPr lang="en-US" sz="1600" b="0" i="0" dirty="0">
                <a:solidFill>
                  <a:srgbClr val="202124"/>
                </a:solidFill>
                <a:effectLst/>
                <a:latin typeface="arial" panose="020B0604020202020204" pitchFamily="34" charset="0"/>
              </a:rPr>
              <a:t>https://examples.yourdictionary.com/famous-examples-of-idioms-in-literature.html</a:t>
            </a:r>
          </a:p>
          <a:p>
            <a:endParaRPr lang="en-GB" dirty="0"/>
          </a:p>
        </p:txBody>
      </p:sp>
      <p:sp>
        <p:nvSpPr>
          <p:cNvPr id="4" name="Slide Number Placeholder 3">
            <a:extLst>
              <a:ext uri="{FF2B5EF4-FFF2-40B4-BE49-F238E27FC236}">
                <a16:creationId xmlns:a16="http://schemas.microsoft.com/office/drawing/2014/main" id="{5645D4A5-7511-0905-6007-B41B796FE8C3}"/>
              </a:ext>
            </a:extLst>
          </p:cNvPr>
          <p:cNvSpPr>
            <a:spLocks noGrp="1"/>
          </p:cNvSpPr>
          <p:nvPr>
            <p:ph type="sldNum" sz="quarter" idx="12"/>
          </p:nvPr>
        </p:nvSpPr>
        <p:spPr/>
        <p:txBody>
          <a:bodyPr/>
          <a:lstStyle/>
          <a:p>
            <a:fld id="{520F95B8-BB29-4A05-8684-AB8D4F65E855}" type="slidenum">
              <a:rPr lang="en-GB" smtClean="0"/>
              <a:t>11</a:t>
            </a:fld>
            <a:endParaRPr lang="en-GB"/>
          </a:p>
        </p:txBody>
      </p:sp>
    </p:spTree>
    <p:extLst>
      <p:ext uri="{BB962C8B-B14F-4D97-AF65-F5344CB8AC3E}">
        <p14:creationId xmlns:p14="http://schemas.microsoft.com/office/powerpoint/2010/main" val="3183540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6BF0A-7912-CF89-A925-E5C1A1162E70}"/>
              </a:ext>
            </a:extLst>
          </p:cNvPr>
          <p:cNvSpPr>
            <a:spLocks noGrp="1"/>
          </p:cNvSpPr>
          <p:nvPr>
            <p:ph type="title"/>
          </p:nvPr>
        </p:nvSpPr>
        <p:spPr/>
        <p:txBody>
          <a:bodyPr/>
          <a:lstStyle/>
          <a:p>
            <a:r>
              <a:rPr lang="en-GB" dirty="0"/>
              <a:t>Examples of idioms from Shakespeare</a:t>
            </a:r>
          </a:p>
        </p:txBody>
      </p:sp>
      <p:sp>
        <p:nvSpPr>
          <p:cNvPr id="3" name="Content Placeholder 2">
            <a:extLst>
              <a:ext uri="{FF2B5EF4-FFF2-40B4-BE49-F238E27FC236}">
                <a16:creationId xmlns:a16="http://schemas.microsoft.com/office/drawing/2014/main" id="{73C51F7E-E7B1-2182-8E7E-4D5150BCFE40}"/>
              </a:ext>
            </a:extLst>
          </p:cNvPr>
          <p:cNvSpPr>
            <a:spLocks noGrp="1"/>
          </p:cNvSpPr>
          <p:nvPr>
            <p:ph idx="1"/>
          </p:nvPr>
        </p:nvSpPr>
        <p:spPr/>
        <p:txBody>
          <a:bodyPr>
            <a:normAutofit/>
          </a:bodyPr>
          <a:lstStyle/>
          <a:p>
            <a:r>
              <a:rPr lang="en-US" b="1" i="0" dirty="0">
                <a:effectLst/>
                <a:latin typeface="HelveticaNeue"/>
              </a:rPr>
              <a:t>The world is my oyster </a:t>
            </a:r>
          </a:p>
          <a:p>
            <a:pPr lvl="1"/>
            <a:r>
              <a:rPr lang="en-US" b="0" i="0" dirty="0">
                <a:effectLst/>
                <a:latin typeface="HelveticaNeue"/>
              </a:rPr>
              <a:t>In </a:t>
            </a:r>
            <a:r>
              <a:rPr lang="en-US" b="0" i="1" dirty="0">
                <a:effectLst/>
                <a:latin typeface="HelveticaNeue"/>
              </a:rPr>
              <a:t>The Merry Wives Of Windsor</a:t>
            </a:r>
            <a:r>
              <a:rPr lang="en-US" b="0" i="0" dirty="0">
                <a:effectLst/>
                <a:latin typeface="HelveticaNeue"/>
              </a:rPr>
              <a:t>, when Falstaff refuses to lend Pistol money Pistol draws his sword and says, "Why, then the world's mine oyster, which I with sword will open.” Today the phrase is full of optimism rather than violence and is used to say the world is full of possibilities and you can do anything.</a:t>
            </a:r>
          </a:p>
          <a:p>
            <a:endParaRPr lang="en-US" dirty="0">
              <a:latin typeface="HelveticaNeue"/>
            </a:endParaRPr>
          </a:p>
          <a:p>
            <a:endParaRPr lang="en-US" b="0" i="0" dirty="0">
              <a:effectLst/>
              <a:latin typeface="HelveticaNeue"/>
            </a:endParaRPr>
          </a:p>
          <a:p>
            <a:r>
              <a:rPr lang="en-US" sz="1600" b="0" i="0" dirty="0">
                <a:solidFill>
                  <a:srgbClr val="202124"/>
                </a:solidFill>
                <a:effectLst/>
                <a:latin typeface="arial" panose="020B0604020202020204" pitchFamily="34" charset="0"/>
              </a:rPr>
              <a:t>https://examples.yourdictionary.com/famous-examples-of-idioms-in-literature.html</a:t>
            </a:r>
          </a:p>
          <a:p>
            <a:endParaRPr lang="en-GB" dirty="0"/>
          </a:p>
        </p:txBody>
      </p:sp>
      <p:sp>
        <p:nvSpPr>
          <p:cNvPr id="4" name="Slide Number Placeholder 3">
            <a:extLst>
              <a:ext uri="{FF2B5EF4-FFF2-40B4-BE49-F238E27FC236}">
                <a16:creationId xmlns:a16="http://schemas.microsoft.com/office/drawing/2014/main" id="{4768401B-9FDE-03F7-57A3-5418DE31881F}"/>
              </a:ext>
            </a:extLst>
          </p:cNvPr>
          <p:cNvSpPr>
            <a:spLocks noGrp="1"/>
          </p:cNvSpPr>
          <p:nvPr>
            <p:ph type="sldNum" sz="quarter" idx="12"/>
          </p:nvPr>
        </p:nvSpPr>
        <p:spPr/>
        <p:txBody>
          <a:bodyPr/>
          <a:lstStyle/>
          <a:p>
            <a:fld id="{520F95B8-BB29-4A05-8684-AB8D4F65E855}" type="slidenum">
              <a:rPr lang="en-GB" smtClean="0"/>
              <a:t>12</a:t>
            </a:fld>
            <a:endParaRPr lang="en-GB"/>
          </a:p>
        </p:txBody>
      </p:sp>
    </p:spTree>
    <p:extLst>
      <p:ext uri="{BB962C8B-B14F-4D97-AF65-F5344CB8AC3E}">
        <p14:creationId xmlns:p14="http://schemas.microsoft.com/office/powerpoint/2010/main" val="4278929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670CB-34B2-954F-A23D-03A3DFAA73B7}"/>
              </a:ext>
            </a:extLst>
          </p:cNvPr>
          <p:cNvSpPr>
            <a:spLocks noGrp="1"/>
          </p:cNvSpPr>
          <p:nvPr>
            <p:ph type="title"/>
          </p:nvPr>
        </p:nvSpPr>
        <p:spPr/>
        <p:txBody>
          <a:bodyPr/>
          <a:lstStyle/>
          <a:p>
            <a:r>
              <a:rPr lang="en-GB" dirty="0"/>
              <a:t>Examples of idioms from Shakespeare</a:t>
            </a:r>
          </a:p>
        </p:txBody>
      </p:sp>
      <p:sp>
        <p:nvSpPr>
          <p:cNvPr id="3" name="Content Placeholder 2">
            <a:extLst>
              <a:ext uri="{FF2B5EF4-FFF2-40B4-BE49-F238E27FC236}">
                <a16:creationId xmlns:a16="http://schemas.microsoft.com/office/drawing/2014/main" id="{D7223F7D-8189-0BA5-DA9B-E32F0C52674D}"/>
              </a:ext>
            </a:extLst>
          </p:cNvPr>
          <p:cNvSpPr>
            <a:spLocks noGrp="1"/>
          </p:cNvSpPr>
          <p:nvPr>
            <p:ph idx="1"/>
          </p:nvPr>
        </p:nvSpPr>
        <p:spPr/>
        <p:txBody>
          <a:bodyPr/>
          <a:lstStyle/>
          <a:p>
            <a:r>
              <a:rPr lang="en-US" b="1" i="0" dirty="0">
                <a:effectLst/>
                <a:latin typeface="HelveticaNeue"/>
              </a:rPr>
              <a:t>Set my teeth on edge</a:t>
            </a:r>
            <a:r>
              <a:rPr lang="en-US" b="0" i="0" dirty="0">
                <a:effectLst/>
                <a:latin typeface="HelveticaNeue"/>
              </a:rPr>
              <a:t> </a:t>
            </a:r>
          </a:p>
          <a:p>
            <a:pPr lvl="1"/>
            <a:r>
              <a:rPr lang="en-US" b="0" i="0" dirty="0">
                <a:effectLst/>
                <a:latin typeface="HelveticaNeue"/>
              </a:rPr>
              <a:t>In </a:t>
            </a:r>
            <a:r>
              <a:rPr lang="en-US" b="0" i="1" dirty="0">
                <a:effectLst/>
                <a:latin typeface="HelveticaNeue"/>
              </a:rPr>
              <a:t>Henry IV, Part 1</a:t>
            </a:r>
            <a:r>
              <a:rPr lang="en-US" b="0" i="0" dirty="0">
                <a:effectLst/>
                <a:latin typeface="HelveticaNeue"/>
              </a:rPr>
              <a:t>, Hotspur complains about how much he hates poetry, saying, "And that would set my teeth nothing an edge, nothing so much as mincing poetry." Today the phrase is used to express distaste for something, particularly annoyance, and also discomfort, like the noise of nails dragging on a chalkboard.</a:t>
            </a:r>
          </a:p>
          <a:p>
            <a:endParaRPr lang="en-US" dirty="0">
              <a:latin typeface="HelveticaNeue"/>
            </a:endParaRPr>
          </a:p>
          <a:p>
            <a:r>
              <a:rPr lang="en-US" sz="1600" b="0" i="0" dirty="0">
                <a:solidFill>
                  <a:srgbClr val="202124"/>
                </a:solidFill>
                <a:effectLst/>
                <a:latin typeface="arial" panose="020B0604020202020204" pitchFamily="34" charset="0"/>
              </a:rPr>
              <a:t>https://examples.yourdictionary.com/famous-examples-of-idioms-in-literature.html</a:t>
            </a:r>
          </a:p>
          <a:p>
            <a:endParaRPr lang="en-US" b="0" i="0" dirty="0">
              <a:effectLst/>
              <a:latin typeface="HelveticaNeue"/>
            </a:endParaRPr>
          </a:p>
          <a:p>
            <a:endParaRPr lang="en-GB" dirty="0"/>
          </a:p>
        </p:txBody>
      </p:sp>
      <p:sp>
        <p:nvSpPr>
          <p:cNvPr id="4" name="Slide Number Placeholder 3">
            <a:extLst>
              <a:ext uri="{FF2B5EF4-FFF2-40B4-BE49-F238E27FC236}">
                <a16:creationId xmlns:a16="http://schemas.microsoft.com/office/drawing/2014/main" id="{8F351F47-057E-36A0-1E89-9BBE0C1915BE}"/>
              </a:ext>
            </a:extLst>
          </p:cNvPr>
          <p:cNvSpPr>
            <a:spLocks noGrp="1"/>
          </p:cNvSpPr>
          <p:nvPr>
            <p:ph type="sldNum" sz="quarter" idx="12"/>
          </p:nvPr>
        </p:nvSpPr>
        <p:spPr/>
        <p:txBody>
          <a:bodyPr/>
          <a:lstStyle/>
          <a:p>
            <a:fld id="{520F95B8-BB29-4A05-8684-AB8D4F65E855}" type="slidenum">
              <a:rPr lang="en-GB" smtClean="0"/>
              <a:t>13</a:t>
            </a:fld>
            <a:endParaRPr lang="en-GB"/>
          </a:p>
        </p:txBody>
      </p:sp>
    </p:spTree>
    <p:extLst>
      <p:ext uri="{BB962C8B-B14F-4D97-AF65-F5344CB8AC3E}">
        <p14:creationId xmlns:p14="http://schemas.microsoft.com/office/powerpoint/2010/main" val="3310471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CE22A-C6F8-0FD4-5158-CAABD7B62F90}"/>
              </a:ext>
            </a:extLst>
          </p:cNvPr>
          <p:cNvSpPr>
            <a:spLocks noGrp="1"/>
          </p:cNvSpPr>
          <p:nvPr>
            <p:ph type="title"/>
          </p:nvPr>
        </p:nvSpPr>
        <p:spPr/>
        <p:txBody>
          <a:bodyPr/>
          <a:lstStyle/>
          <a:p>
            <a:r>
              <a:rPr lang="en-GB" dirty="0"/>
              <a:t>Examples of idioms from Shakespeare</a:t>
            </a:r>
          </a:p>
        </p:txBody>
      </p:sp>
      <p:sp>
        <p:nvSpPr>
          <p:cNvPr id="3" name="Content Placeholder 2">
            <a:extLst>
              <a:ext uri="{FF2B5EF4-FFF2-40B4-BE49-F238E27FC236}">
                <a16:creationId xmlns:a16="http://schemas.microsoft.com/office/drawing/2014/main" id="{4802B6DC-7C97-4A21-57E8-6C06763021C2}"/>
              </a:ext>
            </a:extLst>
          </p:cNvPr>
          <p:cNvSpPr>
            <a:spLocks noGrp="1"/>
          </p:cNvSpPr>
          <p:nvPr>
            <p:ph idx="1"/>
          </p:nvPr>
        </p:nvSpPr>
        <p:spPr/>
        <p:txBody>
          <a:bodyPr/>
          <a:lstStyle/>
          <a:p>
            <a:r>
              <a:rPr lang="en-US" b="1" i="0" dirty="0">
                <a:effectLst/>
                <a:latin typeface="HelveticaNeue"/>
              </a:rPr>
              <a:t>Dead as a doornail </a:t>
            </a:r>
          </a:p>
          <a:p>
            <a:pPr lvl="1"/>
            <a:r>
              <a:rPr lang="en-US" b="0" i="0" dirty="0">
                <a:effectLst/>
                <a:latin typeface="HelveticaNeue"/>
              </a:rPr>
              <a:t>Though this phrase is perhaps better known as the opening description of Ebenezer Scrooge's partner Jacob Marley in </a:t>
            </a:r>
            <a:r>
              <a:rPr lang="en-US" b="0" i="1" dirty="0">
                <a:effectLst/>
                <a:latin typeface="HelveticaNeue"/>
              </a:rPr>
              <a:t>A Christmas Carol</a:t>
            </a:r>
            <a:r>
              <a:rPr lang="en-US" b="0" i="0" dirty="0">
                <a:effectLst/>
                <a:latin typeface="HelveticaNeue"/>
              </a:rPr>
              <a:t>, it was previously used by Shakespeare. In </a:t>
            </a:r>
            <a:r>
              <a:rPr lang="en-US" b="0" i="1" dirty="0">
                <a:effectLst/>
                <a:latin typeface="HelveticaNeue"/>
              </a:rPr>
              <a:t>Henry IV, Part 2</a:t>
            </a:r>
            <a:r>
              <a:rPr lang="en-US" b="0" i="0" dirty="0">
                <a:effectLst/>
                <a:latin typeface="HelveticaNeue"/>
              </a:rPr>
              <a:t> Jack Cade says, “I have eat no meat these five days; yet, come thou and thy five men, and if I do not leave you all as dead as a doornail, I pray God I may never eat grass more.” </a:t>
            </a:r>
          </a:p>
          <a:p>
            <a:r>
              <a:rPr lang="en-US" sz="1600" b="0" i="0" dirty="0">
                <a:solidFill>
                  <a:srgbClr val="202124"/>
                </a:solidFill>
                <a:effectLst/>
                <a:latin typeface="arial" panose="020B0604020202020204" pitchFamily="34" charset="0"/>
              </a:rPr>
              <a:t>https://examples.yourdictionary.com/famous-examples-of-idioms-in-literature.html</a:t>
            </a:r>
          </a:p>
          <a:p>
            <a:endParaRPr lang="en-GB" dirty="0"/>
          </a:p>
        </p:txBody>
      </p:sp>
      <p:sp>
        <p:nvSpPr>
          <p:cNvPr id="4" name="Slide Number Placeholder 3">
            <a:extLst>
              <a:ext uri="{FF2B5EF4-FFF2-40B4-BE49-F238E27FC236}">
                <a16:creationId xmlns:a16="http://schemas.microsoft.com/office/drawing/2014/main" id="{54EA20EE-3761-1244-9F22-A6228D077DE1}"/>
              </a:ext>
            </a:extLst>
          </p:cNvPr>
          <p:cNvSpPr>
            <a:spLocks noGrp="1"/>
          </p:cNvSpPr>
          <p:nvPr>
            <p:ph type="sldNum" sz="quarter" idx="12"/>
          </p:nvPr>
        </p:nvSpPr>
        <p:spPr/>
        <p:txBody>
          <a:bodyPr/>
          <a:lstStyle/>
          <a:p>
            <a:fld id="{520F95B8-BB29-4A05-8684-AB8D4F65E855}" type="slidenum">
              <a:rPr lang="en-GB" smtClean="0"/>
              <a:t>14</a:t>
            </a:fld>
            <a:endParaRPr lang="en-GB"/>
          </a:p>
        </p:txBody>
      </p:sp>
    </p:spTree>
    <p:extLst>
      <p:ext uri="{BB962C8B-B14F-4D97-AF65-F5344CB8AC3E}">
        <p14:creationId xmlns:p14="http://schemas.microsoft.com/office/powerpoint/2010/main" val="821149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7D48B-57E5-5ED0-0461-713FF6179361}"/>
              </a:ext>
            </a:extLst>
          </p:cNvPr>
          <p:cNvSpPr>
            <a:spLocks noGrp="1"/>
          </p:cNvSpPr>
          <p:nvPr>
            <p:ph type="title"/>
          </p:nvPr>
        </p:nvSpPr>
        <p:spPr/>
        <p:txBody>
          <a:bodyPr/>
          <a:lstStyle/>
          <a:p>
            <a:r>
              <a:rPr lang="en-GB" dirty="0"/>
              <a:t>From other works of literature</a:t>
            </a:r>
          </a:p>
        </p:txBody>
      </p:sp>
      <p:sp>
        <p:nvSpPr>
          <p:cNvPr id="3" name="Content Placeholder 2">
            <a:extLst>
              <a:ext uri="{FF2B5EF4-FFF2-40B4-BE49-F238E27FC236}">
                <a16:creationId xmlns:a16="http://schemas.microsoft.com/office/drawing/2014/main" id="{5CA2B65C-F517-6EC9-FD11-CE315B12D686}"/>
              </a:ext>
            </a:extLst>
          </p:cNvPr>
          <p:cNvSpPr>
            <a:spLocks noGrp="1"/>
          </p:cNvSpPr>
          <p:nvPr>
            <p:ph idx="1"/>
          </p:nvPr>
        </p:nvSpPr>
        <p:spPr/>
        <p:txBody>
          <a:bodyPr>
            <a:normAutofit/>
          </a:bodyPr>
          <a:lstStyle/>
          <a:p>
            <a:r>
              <a:rPr lang="en-US" b="1" i="0" dirty="0">
                <a:effectLst/>
                <a:latin typeface="HelveticaNeue"/>
              </a:rPr>
              <a:t>Pot calling the kettle black</a:t>
            </a:r>
            <a:r>
              <a:rPr lang="en-US" b="0" i="0" dirty="0">
                <a:effectLst/>
                <a:latin typeface="HelveticaNeue"/>
              </a:rPr>
              <a:t> </a:t>
            </a:r>
          </a:p>
          <a:p>
            <a:pPr lvl="1"/>
            <a:r>
              <a:rPr lang="en-US" b="0" i="0" dirty="0">
                <a:effectLst/>
                <a:latin typeface="HelveticaNeue"/>
              </a:rPr>
              <a:t>This phrase comes from the Spanish novel </a:t>
            </a:r>
            <a:r>
              <a:rPr lang="en-US" b="0" i="1" dirty="0">
                <a:effectLst/>
                <a:latin typeface="HelveticaNeue"/>
              </a:rPr>
              <a:t>Don Quixote </a:t>
            </a:r>
            <a:r>
              <a:rPr lang="en-US" b="0" i="0" dirty="0">
                <a:effectLst/>
                <a:latin typeface="HelveticaNeue"/>
              </a:rPr>
              <a:t>by Cervantes</a:t>
            </a:r>
            <a:r>
              <a:rPr lang="en-US" b="0" i="1" dirty="0">
                <a:effectLst/>
                <a:latin typeface="HelveticaNeue"/>
              </a:rPr>
              <a:t>. </a:t>
            </a:r>
            <a:r>
              <a:rPr lang="en-US" b="0" i="0" dirty="0">
                <a:effectLst/>
                <a:latin typeface="HelveticaNeue"/>
              </a:rPr>
              <a:t>It referred to the fact that pots and kettles of the time were made of cast iron and got blackened in the fire and is used to suggest that one shouldn't accuse or criticize another of something they're also guilty of.</a:t>
            </a:r>
          </a:p>
          <a:p>
            <a:endParaRPr lang="en-US" dirty="0">
              <a:latin typeface="HelveticaNeue"/>
            </a:endParaRPr>
          </a:p>
          <a:p>
            <a:endParaRPr lang="en-US" b="0" i="0" dirty="0">
              <a:effectLst/>
              <a:latin typeface="HelveticaNeue"/>
            </a:endParaRPr>
          </a:p>
          <a:p>
            <a:r>
              <a:rPr lang="en-US" sz="1600" b="0" i="0" dirty="0">
                <a:solidFill>
                  <a:srgbClr val="202124"/>
                </a:solidFill>
                <a:effectLst/>
                <a:latin typeface="arial" panose="020B0604020202020204" pitchFamily="34" charset="0"/>
              </a:rPr>
              <a:t>https://examples.yourdictionary.com/famous-examples-of-idioms-in-literature.html</a:t>
            </a:r>
          </a:p>
          <a:p>
            <a:endParaRPr lang="en-US" b="0" i="0" dirty="0">
              <a:effectLst/>
              <a:latin typeface="HelveticaNeue"/>
            </a:endParaRPr>
          </a:p>
          <a:p>
            <a:endParaRPr lang="en-GB" dirty="0"/>
          </a:p>
        </p:txBody>
      </p:sp>
      <p:sp>
        <p:nvSpPr>
          <p:cNvPr id="4" name="Slide Number Placeholder 3">
            <a:extLst>
              <a:ext uri="{FF2B5EF4-FFF2-40B4-BE49-F238E27FC236}">
                <a16:creationId xmlns:a16="http://schemas.microsoft.com/office/drawing/2014/main" id="{917270F4-12A7-3737-1DDA-DC2A6CC84B1C}"/>
              </a:ext>
            </a:extLst>
          </p:cNvPr>
          <p:cNvSpPr>
            <a:spLocks noGrp="1"/>
          </p:cNvSpPr>
          <p:nvPr>
            <p:ph type="sldNum" sz="quarter" idx="12"/>
          </p:nvPr>
        </p:nvSpPr>
        <p:spPr/>
        <p:txBody>
          <a:bodyPr/>
          <a:lstStyle/>
          <a:p>
            <a:fld id="{520F95B8-BB29-4A05-8684-AB8D4F65E855}" type="slidenum">
              <a:rPr lang="en-GB" smtClean="0"/>
              <a:t>15</a:t>
            </a:fld>
            <a:endParaRPr lang="en-GB"/>
          </a:p>
        </p:txBody>
      </p:sp>
    </p:spTree>
    <p:extLst>
      <p:ext uri="{BB962C8B-B14F-4D97-AF65-F5344CB8AC3E}">
        <p14:creationId xmlns:p14="http://schemas.microsoft.com/office/powerpoint/2010/main" val="3964544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EA5B2-8616-5E8C-0058-9D9B7CB1AAF6}"/>
              </a:ext>
            </a:extLst>
          </p:cNvPr>
          <p:cNvSpPr>
            <a:spLocks noGrp="1"/>
          </p:cNvSpPr>
          <p:nvPr>
            <p:ph type="title"/>
          </p:nvPr>
        </p:nvSpPr>
        <p:spPr/>
        <p:txBody>
          <a:bodyPr/>
          <a:lstStyle/>
          <a:p>
            <a:r>
              <a:rPr lang="en-GB" dirty="0"/>
              <a:t>From other works of literature</a:t>
            </a:r>
          </a:p>
        </p:txBody>
      </p:sp>
      <p:sp>
        <p:nvSpPr>
          <p:cNvPr id="3" name="Content Placeholder 2">
            <a:extLst>
              <a:ext uri="{FF2B5EF4-FFF2-40B4-BE49-F238E27FC236}">
                <a16:creationId xmlns:a16="http://schemas.microsoft.com/office/drawing/2014/main" id="{E787F89E-C0CC-B5BE-B552-2263D4759D7B}"/>
              </a:ext>
            </a:extLst>
          </p:cNvPr>
          <p:cNvSpPr>
            <a:spLocks noGrp="1"/>
          </p:cNvSpPr>
          <p:nvPr>
            <p:ph idx="1"/>
          </p:nvPr>
        </p:nvSpPr>
        <p:spPr/>
        <p:txBody>
          <a:bodyPr>
            <a:normAutofit/>
          </a:bodyPr>
          <a:lstStyle/>
          <a:p>
            <a:r>
              <a:rPr lang="en-US" b="1" i="0" dirty="0">
                <a:effectLst/>
                <a:latin typeface="HelveticaNeue"/>
              </a:rPr>
              <a:t>Love is blind </a:t>
            </a:r>
          </a:p>
          <a:p>
            <a:pPr lvl="1"/>
            <a:r>
              <a:rPr lang="en-US" b="0" i="0" dirty="0">
                <a:effectLst/>
                <a:latin typeface="HelveticaNeue"/>
              </a:rPr>
              <a:t>First seen in writing in Chaucer’s </a:t>
            </a:r>
            <a:r>
              <a:rPr lang="en-US" b="0" i="1" dirty="0">
                <a:effectLst/>
                <a:latin typeface="HelveticaNeue"/>
              </a:rPr>
              <a:t>The</a:t>
            </a:r>
            <a:r>
              <a:rPr lang="en-US" b="0" i="0" dirty="0">
                <a:effectLst/>
                <a:latin typeface="HelveticaNeue"/>
              </a:rPr>
              <a:t> </a:t>
            </a:r>
            <a:r>
              <a:rPr lang="en-US" b="0" i="1" dirty="0">
                <a:effectLst/>
                <a:latin typeface="HelveticaNeue"/>
              </a:rPr>
              <a:t>Canterbury Tales</a:t>
            </a:r>
            <a:r>
              <a:rPr lang="en-US" b="0" i="0" dirty="0">
                <a:effectLst/>
                <a:latin typeface="HelveticaNeue"/>
              </a:rPr>
              <a:t>“ - For love is blind all day, and may not see” - this phrase means that true love is not superficial and also captures the idea that love can be unexpected or random.</a:t>
            </a:r>
          </a:p>
          <a:p>
            <a:endParaRPr lang="en-US" dirty="0">
              <a:latin typeface="HelveticaNeue"/>
            </a:endParaRPr>
          </a:p>
          <a:p>
            <a:endParaRPr lang="en-US" b="0" i="0" dirty="0">
              <a:effectLst/>
              <a:latin typeface="HelveticaNeue"/>
            </a:endParaRPr>
          </a:p>
          <a:p>
            <a:endParaRPr lang="en-US" b="0" i="0" dirty="0">
              <a:effectLst/>
              <a:latin typeface="HelveticaNeue"/>
            </a:endParaRPr>
          </a:p>
          <a:p>
            <a:r>
              <a:rPr lang="en-US" sz="1600" b="0" i="0" dirty="0">
                <a:solidFill>
                  <a:srgbClr val="202124"/>
                </a:solidFill>
                <a:effectLst/>
                <a:latin typeface="arial" panose="020B0604020202020204" pitchFamily="34" charset="0"/>
              </a:rPr>
              <a:t>https://examples.yourdictionary.com/famous-examples-of-idioms-in-literature.html</a:t>
            </a:r>
          </a:p>
          <a:p>
            <a:endParaRPr lang="en-GB" dirty="0"/>
          </a:p>
        </p:txBody>
      </p:sp>
      <p:sp>
        <p:nvSpPr>
          <p:cNvPr id="4" name="Slide Number Placeholder 3">
            <a:extLst>
              <a:ext uri="{FF2B5EF4-FFF2-40B4-BE49-F238E27FC236}">
                <a16:creationId xmlns:a16="http://schemas.microsoft.com/office/drawing/2014/main" id="{457E8274-CD91-287F-4049-D68164F6EDD2}"/>
              </a:ext>
            </a:extLst>
          </p:cNvPr>
          <p:cNvSpPr>
            <a:spLocks noGrp="1"/>
          </p:cNvSpPr>
          <p:nvPr>
            <p:ph type="sldNum" sz="quarter" idx="12"/>
          </p:nvPr>
        </p:nvSpPr>
        <p:spPr/>
        <p:txBody>
          <a:bodyPr/>
          <a:lstStyle/>
          <a:p>
            <a:fld id="{520F95B8-BB29-4A05-8684-AB8D4F65E855}" type="slidenum">
              <a:rPr lang="en-GB" smtClean="0"/>
              <a:t>16</a:t>
            </a:fld>
            <a:endParaRPr lang="en-GB"/>
          </a:p>
        </p:txBody>
      </p:sp>
    </p:spTree>
    <p:extLst>
      <p:ext uri="{BB962C8B-B14F-4D97-AF65-F5344CB8AC3E}">
        <p14:creationId xmlns:p14="http://schemas.microsoft.com/office/powerpoint/2010/main" val="3060530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7E392-8D70-8639-309A-CF401EBCD4D1}"/>
              </a:ext>
            </a:extLst>
          </p:cNvPr>
          <p:cNvSpPr>
            <a:spLocks noGrp="1"/>
          </p:cNvSpPr>
          <p:nvPr>
            <p:ph type="title"/>
          </p:nvPr>
        </p:nvSpPr>
        <p:spPr/>
        <p:txBody>
          <a:bodyPr/>
          <a:lstStyle/>
          <a:p>
            <a:r>
              <a:rPr lang="en-GB" dirty="0"/>
              <a:t>From other works of literature</a:t>
            </a:r>
          </a:p>
        </p:txBody>
      </p:sp>
      <p:sp>
        <p:nvSpPr>
          <p:cNvPr id="3" name="Content Placeholder 2">
            <a:extLst>
              <a:ext uri="{FF2B5EF4-FFF2-40B4-BE49-F238E27FC236}">
                <a16:creationId xmlns:a16="http://schemas.microsoft.com/office/drawing/2014/main" id="{98A692B0-8C77-24EB-CBD3-7E33B8939E01}"/>
              </a:ext>
            </a:extLst>
          </p:cNvPr>
          <p:cNvSpPr>
            <a:spLocks noGrp="1"/>
          </p:cNvSpPr>
          <p:nvPr>
            <p:ph idx="1"/>
          </p:nvPr>
        </p:nvSpPr>
        <p:spPr/>
        <p:txBody>
          <a:bodyPr>
            <a:normAutofit/>
          </a:bodyPr>
          <a:lstStyle/>
          <a:p>
            <a:r>
              <a:rPr lang="en-US" b="1" i="0" dirty="0">
                <a:effectLst/>
                <a:latin typeface="HelveticaNeue"/>
              </a:rPr>
              <a:t>Mad as a hatter </a:t>
            </a:r>
          </a:p>
          <a:p>
            <a:pPr lvl="1"/>
            <a:r>
              <a:rPr lang="en-US" b="0" i="0" dirty="0">
                <a:effectLst/>
                <a:latin typeface="HelveticaNeue"/>
              </a:rPr>
              <a:t>This expression is said to refer to the use of mercury to set felt hats which was thought to drive hat makers crazy. Though the expression predates his work, Lewis Carroll created his Mad Hatter character in </a:t>
            </a:r>
            <a:r>
              <a:rPr lang="en-US" b="0" i="1" dirty="0">
                <a:effectLst/>
                <a:latin typeface="HelveticaNeue"/>
              </a:rPr>
              <a:t>Alice’s Adventures in Wonderland</a:t>
            </a:r>
            <a:r>
              <a:rPr lang="en-US" b="0" i="0" dirty="0">
                <a:effectLst/>
                <a:latin typeface="HelveticaNeue"/>
              </a:rPr>
              <a:t> in reference to this English idiom.</a:t>
            </a:r>
          </a:p>
          <a:p>
            <a:endParaRPr lang="en-US" dirty="0">
              <a:latin typeface="HelveticaNeue"/>
            </a:endParaRPr>
          </a:p>
          <a:p>
            <a:endParaRPr lang="en-US" b="0" i="0" dirty="0">
              <a:effectLst/>
              <a:latin typeface="HelveticaNeue"/>
            </a:endParaRPr>
          </a:p>
          <a:p>
            <a:endParaRPr lang="en-US" dirty="0">
              <a:latin typeface="HelveticaNeue"/>
            </a:endParaRPr>
          </a:p>
          <a:p>
            <a:r>
              <a:rPr lang="en-US" sz="1600" b="0" i="0" dirty="0">
                <a:solidFill>
                  <a:srgbClr val="202124"/>
                </a:solidFill>
                <a:effectLst/>
                <a:latin typeface="arial" panose="020B0604020202020204" pitchFamily="34" charset="0"/>
              </a:rPr>
              <a:t>https://examples.yourdictionary.com/famous-examples-of-idioms-in-literature.html</a:t>
            </a:r>
          </a:p>
          <a:p>
            <a:endParaRPr lang="en-US" b="0" i="0" dirty="0">
              <a:effectLst/>
              <a:latin typeface="HelveticaNeue"/>
            </a:endParaRPr>
          </a:p>
          <a:p>
            <a:endParaRPr lang="en-GB" dirty="0"/>
          </a:p>
        </p:txBody>
      </p:sp>
      <p:sp>
        <p:nvSpPr>
          <p:cNvPr id="4" name="Slide Number Placeholder 3">
            <a:extLst>
              <a:ext uri="{FF2B5EF4-FFF2-40B4-BE49-F238E27FC236}">
                <a16:creationId xmlns:a16="http://schemas.microsoft.com/office/drawing/2014/main" id="{A44B6B3F-DF66-DCF8-8BCD-C59281D9CD4F}"/>
              </a:ext>
            </a:extLst>
          </p:cNvPr>
          <p:cNvSpPr>
            <a:spLocks noGrp="1"/>
          </p:cNvSpPr>
          <p:nvPr>
            <p:ph type="sldNum" sz="quarter" idx="12"/>
          </p:nvPr>
        </p:nvSpPr>
        <p:spPr/>
        <p:txBody>
          <a:bodyPr/>
          <a:lstStyle/>
          <a:p>
            <a:fld id="{520F95B8-BB29-4A05-8684-AB8D4F65E855}" type="slidenum">
              <a:rPr lang="en-GB" smtClean="0"/>
              <a:t>17</a:t>
            </a:fld>
            <a:endParaRPr lang="en-GB"/>
          </a:p>
        </p:txBody>
      </p:sp>
    </p:spTree>
    <p:extLst>
      <p:ext uri="{BB962C8B-B14F-4D97-AF65-F5344CB8AC3E}">
        <p14:creationId xmlns:p14="http://schemas.microsoft.com/office/powerpoint/2010/main" val="31861965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4C448-794D-3DE1-BC32-F68084430086}"/>
              </a:ext>
            </a:extLst>
          </p:cNvPr>
          <p:cNvSpPr>
            <a:spLocks noGrp="1"/>
          </p:cNvSpPr>
          <p:nvPr>
            <p:ph type="title"/>
          </p:nvPr>
        </p:nvSpPr>
        <p:spPr/>
        <p:txBody>
          <a:bodyPr/>
          <a:lstStyle/>
          <a:p>
            <a:r>
              <a:rPr lang="en-GB" dirty="0"/>
              <a:t>Useful websites</a:t>
            </a:r>
          </a:p>
        </p:txBody>
      </p:sp>
      <p:sp>
        <p:nvSpPr>
          <p:cNvPr id="3" name="Content Placeholder 2">
            <a:extLst>
              <a:ext uri="{FF2B5EF4-FFF2-40B4-BE49-F238E27FC236}">
                <a16:creationId xmlns:a16="http://schemas.microsoft.com/office/drawing/2014/main" id="{61B865EF-BD8D-0321-3043-97358EEB22D2}"/>
              </a:ext>
            </a:extLst>
          </p:cNvPr>
          <p:cNvSpPr>
            <a:spLocks noGrp="1"/>
          </p:cNvSpPr>
          <p:nvPr>
            <p:ph idx="1"/>
          </p:nvPr>
        </p:nvSpPr>
        <p:spPr/>
        <p:txBody>
          <a:bodyPr/>
          <a:lstStyle/>
          <a:p>
            <a:r>
              <a:rPr lang="en-US" sz="2000" b="0" i="0" dirty="0">
                <a:solidFill>
                  <a:srgbClr val="202124"/>
                </a:solidFill>
                <a:effectLst/>
                <a:latin typeface="arial" panose="020B0604020202020204" pitchFamily="34" charset="0"/>
                <a:hlinkClick r:id="rId2"/>
              </a:rPr>
              <a:t>https://examples.yourdictionary.com/famous-examples-of-idioms-in-literature.html</a:t>
            </a:r>
            <a:endParaRPr lang="en-US" sz="2000" b="0" i="0" dirty="0">
              <a:solidFill>
                <a:srgbClr val="202124"/>
              </a:solidFill>
              <a:effectLst/>
              <a:latin typeface="arial" panose="020B0604020202020204" pitchFamily="34" charset="0"/>
            </a:endParaRPr>
          </a:p>
          <a:p>
            <a:r>
              <a:rPr lang="en-GB" sz="2000" dirty="0">
                <a:effectLst/>
                <a:latin typeface="Calibri" panose="020F0502020204030204" pitchFamily="34" charset="0"/>
                <a:ea typeface="DengXian" panose="02010600030101010101" pitchFamily="2" charset="-122"/>
                <a:cs typeface="Calibri" panose="020F0502020204030204" pitchFamily="34" charset="0"/>
                <a:hlinkClick r:id="rId3"/>
              </a:rPr>
              <a:t>https://www.chapter-living.com/life-at-chapter/blogs/28-classic-british-idioms/</a:t>
            </a:r>
            <a:endParaRPr lang="en-GB" sz="2000" dirty="0">
              <a:effectLst/>
              <a:latin typeface="Calibri" panose="020F0502020204030204" pitchFamily="34" charset="0"/>
              <a:ea typeface="DengXian" panose="02010600030101010101" pitchFamily="2" charset="-122"/>
              <a:cs typeface="Calibri" panose="020F0502020204030204" pitchFamily="34" charset="0"/>
            </a:endParaRPr>
          </a:p>
          <a:p>
            <a:r>
              <a:rPr lang="en-GB" sz="2000" dirty="0">
                <a:effectLst/>
                <a:latin typeface="Calibri" panose="020F0502020204030204" pitchFamily="34" charset="0"/>
                <a:ea typeface="DengXian" panose="02010600030101010101" pitchFamily="2" charset="-122"/>
                <a:cs typeface="Times New Roman" panose="02020603050405020304" pitchFamily="18" charset="0"/>
                <a:hlinkClick r:id="rId4"/>
              </a:rPr>
              <a:t>https://www.flsinternationalonline.net/blog/100-common-english-idioms</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2000" dirty="0">
                <a:effectLst/>
                <a:latin typeface="Calibri" panose="020F0502020204030204" pitchFamily="34" charset="0"/>
                <a:ea typeface="DengXian" panose="02010600030101010101" pitchFamily="2" charset="-122"/>
                <a:cs typeface="Times New Roman" panose="02020603050405020304" pitchFamily="18" charset="0"/>
                <a:hlinkClick r:id="rId5"/>
              </a:rPr>
              <a:t>https://onlineteachersuk.com/english-idioms/</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2000" dirty="0">
                <a:effectLst/>
                <a:latin typeface="Calibri" panose="020F0502020204030204" pitchFamily="34" charset="0"/>
                <a:ea typeface="DengXian" panose="02010600030101010101" pitchFamily="2" charset="-122"/>
                <a:cs typeface="Times New Roman" panose="02020603050405020304" pitchFamily="18" charset="0"/>
                <a:hlinkClick r:id="rId6"/>
              </a:rPr>
              <a:t>https://www.englishclub.com/ref/Idioms/</a:t>
            </a:r>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r>
              <a:rPr lang="en-GB" sz="2000">
                <a:effectLst/>
                <a:latin typeface="Calibri" panose="020F0502020204030204" pitchFamily="34" charset="0"/>
                <a:ea typeface="DengXian" panose="02010600030101010101" pitchFamily="2" charset="-122"/>
                <a:cs typeface="Times New Roman" panose="02020603050405020304" pitchFamily="18" charset="0"/>
                <a:hlinkClick r:id="rId7"/>
              </a:rPr>
              <a:t>https://www.theidioms.com/list/#title</a:t>
            </a:r>
            <a:endParaRPr lang="en-GB" sz="2000">
              <a:effectLst/>
              <a:latin typeface="Calibri" panose="020F0502020204030204" pitchFamily="34" charset="0"/>
              <a:ea typeface="DengXian" panose="02010600030101010101" pitchFamily="2" charset="-122"/>
              <a:cs typeface="Times New Roman" panose="02020603050405020304" pitchFamily="18" charset="0"/>
            </a:endParaRPr>
          </a:p>
          <a:p>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sz="20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US" sz="2800" b="0" i="0" dirty="0">
              <a:solidFill>
                <a:srgbClr val="202124"/>
              </a:solidFill>
              <a:effectLst/>
              <a:latin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AAC32221-077C-6C4C-C83C-9CFF6C8E3EE7}"/>
              </a:ext>
            </a:extLst>
          </p:cNvPr>
          <p:cNvSpPr>
            <a:spLocks noGrp="1"/>
          </p:cNvSpPr>
          <p:nvPr>
            <p:ph type="sldNum" sz="quarter" idx="12"/>
          </p:nvPr>
        </p:nvSpPr>
        <p:spPr/>
        <p:txBody>
          <a:bodyPr/>
          <a:lstStyle/>
          <a:p>
            <a:fld id="{520F95B8-BB29-4A05-8684-AB8D4F65E855}" type="slidenum">
              <a:rPr lang="en-GB" smtClean="0"/>
              <a:t>18</a:t>
            </a:fld>
            <a:endParaRPr lang="en-GB"/>
          </a:p>
        </p:txBody>
      </p:sp>
    </p:spTree>
    <p:extLst>
      <p:ext uri="{BB962C8B-B14F-4D97-AF65-F5344CB8AC3E}">
        <p14:creationId xmlns:p14="http://schemas.microsoft.com/office/powerpoint/2010/main" val="4145308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TotalTime>
  <Words>1557</Words>
  <Application>Microsoft Office PowerPoint</Application>
  <PresentationFormat>Widescreen</PresentationFormat>
  <Paragraphs>138</Paragraphs>
  <Slides>18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HelveticaNeue</vt:lpstr>
      <vt:lpstr>Arial</vt:lpstr>
      <vt:lpstr>Arial</vt:lpstr>
      <vt:lpstr>Calibri</vt:lpstr>
      <vt:lpstr>Calibri Light</vt:lpstr>
      <vt:lpstr>Office Theme</vt:lpstr>
      <vt:lpstr>           </vt:lpstr>
      <vt:lpstr>Structure of presentation</vt:lpstr>
      <vt:lpstr>What is an idiom?</vt:lpstr>
      <vt:lpstr>Common idioms in British English</vt:lpstr>
      <vt:lpstr>Common British English idioms and their meanings</vt:lpstr>
      <vt:lpstr>Common British English idioms and their meanings</vt:lpstr>
      <vt:lpstr>Idiom usage in sentences</vt:lpstr>
      <vt:lpstr>Examples of idioms from Shakespeare</vt:lpstr>
      <vt:lpstr> Examples of idioms from Shakespeare</vt:lpstr>
      <vt:lpstr>Examples of idioms from Shakespeare</vt:lpstr>
      <vt:lpstr>Examples of idioms from Shakespeare</vt:lpstr>
      <vt:lpstr>Examples of idioms from Shakespeare</vt:lpstr>
      <vt:lpstr>Examples of idioms from Shakespeare</vt:lpstr>
      <vt:lpstr>Examples of idioms from Shakespeare</vt:lpstr>
      <vt:lpstr>From other works of literature</vt:lpstr>
      <vt:lpstr>From other works of literature</vt:lpstr>
      <vt:lpstr>From other works of literature</vt:lpstr>
      <vt:lpstr>Useful websites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David Charles Williams (International Centre)</dc:creator>
  <cp:lastModifiedBy>David Charles Williams (International Centre)</cp:lastModifiedBy>
  <cp:revision>9</cp:revision>
  <dcterms:created xsi:type="dcterms:W3CDTF">2023-01-19T09:46:57Z</dcterms:created>
  <dcterms:modified xsi:type="dcterms:W3CDTF">2023-11-27T18:42:59Z</dcterms:modified>
</cp:coreProperties>
</file>