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C28096-119F-C0D5-FC79-A1D403211ECE}" v="20" dt="2022-08-10T12:26:02.934"/>
    <p1510:client id="{5DCAF7A7-D212-FFBB-4580-6D6AD512D71F}" v="480" dt="2022-08-10T12:27:27.801"/>
    <p1510:client id="{81543F59-7F8C-8674-D924-95260CDE42DA}" v="209" dt="2022-08-08T14:07:56.122"/>
    <p1510:client id="{BD01389E-E40D-41AA-80D0-2551145A4BE2}" v="326" dt="2022-08-03T12:24:00.984"/>
    <p1510:client id="{BE4DD8FB-9898-B162-5B22-2D2181990C9B}" v="88" dt="2022-08-10T10:54:52.008"/>
    <p1510:client id="{D259B09F-C918-A3DF-E9D5-E786144F0CA2}" v="172" dt="2022-08-08T12:07:48.9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verley Ibeanusi (2125993)" userId="S::2125993@student.uwtsd.ac.uk::bfc0fdb4-05dc-49dc-abc6-46b7dd8bc881" providerId="AD" clId="Web-{5DCAF7A7-D212-FFBB-4580-6D6AD512D71F}"/>
    <pc:docChg chg="addSld modSld sldOrd">
      <pc:chgData name="Beverley Ibeanusi (2125993)" userId="S::2125993@student.uwtsd.ac.uk::bfc0fdb4-05dc-49dc-abc6-46b7dd8bc881" providerId="AD" clId="Web-{5DCAF7A7-D212-FFBB-4580-6D6AD512D71F}" dt="2022-08-10T12:28:00.177" v="479"/>
      <pc:docMkLst>
        <pc:docMk/>
      </pc:docMkLst>
      <pc:sldChg chg="addSp delSp modSp mod setBg setClrOvrMap">
        <pc:chgData name="Beverley Ibeanusi (2125993)" userId="S::2125993@student.uwtsd.ac.uk::bfc0fdb4-05dc-49dc-abc6-46b7dd8bc881" providerId="AD" clId="Web-{5DCAF7A7-D212-FFBB-4580-6D6AD512D71F}" dt="2022-08-10T12:00:45.768" v="297" actId="20577"/>
        <pc:sldMkLst>
          <pc:docMk/>
          <pc:sldMk cId="4073299503" sldId="259"/>
        </pc:sldMkLst>
        <pc:spChg chg="mod ord">
          <ac:chgData name="Beverley Ibeanusi (2125993)" userId="S::2125993@student.uwtsd.ac.uk::bfc0fdb4-05dc-49dc-abc6-46b7dd8bc881" providerId="AD" clId="Web-{5DCAF7A7-D212-FFBB-4580-6D6AD512D71F}" dt="2022-08-10T11:55:23.043" v="256" actId="14100"/>
          <ac:spMkLst>
            <pc:docMk/>
            <pc:sldMk cId="4073299503" sldId="259"/>
            <ac:spMk id="2" creationId="{FDCA672E-F730-65E0-DEEA-8754DA6A5E79}"/>
          </ac:spMkLst>
        </pc:spChg>
        <pc:spChg chg="mod ord">
          <ac:chgData name="Beverley Ibeanusi (2125993)" userId="S::2125993@student.uwtsd.ac.uk::bfc0fdb4-05dc-49dc-abc6-46b7dd8bc881" providerId="AD" clId="Web-{5DCAF7A7-D212-FFBB-4580-6D6AD512D71F}" dt="2022-08-10T11:54:17.870" v="244"/>
          <ac:spMkLst>
            <pc:docMk/>
            <pc:sldMk cId="4073299503" sldId="259"/>
            <ac:spMk id="3" creationId="{A6A5359D-E735-5B38-7CB7-26086797B0BC}"/>
          </ac:spMkLst>
        </pc:spChg>
        <pc:spChg chg="add del mod">
          <ac:chgData name="Beverley Ibeanusi (2125993)" userId="S::2125993@student.uwtsd.ac.uk::bfc0fdb4-05dc-49dc-abc6-46b7dd8bc881" providerId="AD" clId="Web-{5DCAF7A7-D212-FFBB-4580-6D6AD512D71F}" dt="2022-08-10T11:44:56.436" v="96"/>
          <ac:spMkLst>
            <pc:docMk/>
            <pc:sldMk cId="4073299503" sldId="259"/>
            <ac:spMk id="10" creationId="{04F148C7-3796-F074-1F74-A60DF0186F92}"/>
          </ac:spMkLst>
        </pc:spChg>
        <pc:spChg chg="add mod">
          <ac:chgData name="Beverley Ibeanusi (2125993)" userId="S::2125993@student.uwtsd.ac.uk::bfc0fdb4-05dc-49dc-abc6-46b7dd8bc881" providerId="AD" clId="Web-{5DCAF7A7-D212-FFBB-4580-6D6AD512D71F}" dt="2022-08-10T12:00:45.768" v="297" actId="20577"/>
          <ac:spMkLst>
            <pc:docMk/>
            <pc:sldMk cId="4073299503" sldId="259"/>
            <ac:spMk id="12" creationId="{84BF4B99-6E79-B05B-21B8-B833C46506A6}"/>
          </ac:spMkLst>
        </pc:spChg>
        <pc:spChg chg="del">
          <ac:chgData name="Beverley Ibeanusi (2125993)" userId="S::2125993@student.uwtsd.ac.uk::bfc0fdb4-05dc-49dc-abc6-46b7dd8bc881" providerId="AD" clId="Web-{5DCAF7A7-D212-FFBB-4580-6D6AD512D71F}" dt="2022-08-10T11:45:09.390" v="98"/>
          <ac:spMkLst>
            <pc:docMk/>
            <pc:sldMk cId="4073299503" sldId="259"/>
            <ac:spMk id="56" creationId="{2A785343-5D24-4118-A2E4-665D196F60C2}"/>
          </ac:spMkLst>
        </pc:spChg>
        <pc:spChg chg="del">
          <ac:chgData name="Beverley Ibeanusi (2125993)" userId="S::2125993@student.uwtsd.ac.uk::bfc0fdb4-05dc-49dc-abc6-46b7dd8bc881" providerId="AD" clId="Web-{5DCAF7A7-D212-FFBB-4580-6D6AD512D71F}" dt="2022-08-10T11:45:09.390" v="98"/>
          <ac:spMkLst>
            <pc:docMk/>
            <pc:sldMk cId="4073299503" sldId="259"/>
            <ac:spMk id="57" creationId="{32F4D216-10B7-4DCA-A0A1-068E9E32F4F2}"/>
          </ac:spMkLst>
        </pc:spChg>
        <pc:spChg chg="add del">
          <ac:chgData name="Beverley Ibeanusi (2125993)" userId="S::2125993@student.uwtsd.ac.uk::bfc0fdb4-05dc-49dc-abc6-46b7dd8bc881" providerId="AD" clId="Web-{5DCAF7A7-D212-FFBB-4580-6D6AD512D71F}" dt="2022-08-10T11:54:17.870" v="244"/>
          <ac:spMkLst>
            <pc:docMk/>
            <pc:sldMk cId="4073299503" sldId="259"/>
            <ac:spMk id="62" creationId="{7BC0F8B1-F985-469B-8332-13DBC7665557}"/>
          </ac:spMkLst>
        </pc:spChg>
        <pc:spChg chg="add del">
          <ac:chgData name="Beverley Ibeanusi (2125993)" userId="S::2125993@student.uwtsd.ac.uk::bfc0fdb4-05dc-49dc-abc6-46b7dd8bc881" providerId="AD" clId="Web-{5DCAF7A7-D212-FFBB-4580-6D6AD512D71F}" dt="2022-08-10T11:54:17.870" v="244"/>
          <ac:spMkLst>
            <pc:docMk/>
            <pc:sldMk cId="4073299503" sldId="259"/>
            <ac:spMk id="64" creationId="{89D15953-1642-4DD6-AD9E-01AA19247FF6}"/>
          </ac:spMkLst>
        </pc:spChg>
        <pc:spChg chg="add del">
          <ac:chgData name="Beverley Ibeanusi (2125993)" userId="S::2125993@student.uwtsd.ac.uk::bfc0fdb4-05dc-49dc-abc6-46b7dd8bc881" providerId="AD" clId="Web-{5DCAF7A7-D212-FFBB-4580-6D6AD512D71F}" dt="2022-08-10T11:54:17.870" v="244"/>
          <ac:spMkLst>
            <pc:docMk/>
            <pc:sldMk cId="4073299503" sldId="259"/>
            <ac:spMk id="66" creationId="{FBF3780C-749F-4B50-9E1D-F2B1F6DBB7DD}"/>
          </ac:spMkLst>
        </pc:spChg>
        <pc:spChg chg="add">
          <ac:chgData name="Beverley Ibeanusi (2125993)" userId="S::2125993@student.uwtsd.ac.uk::bfc0fdb4-05dc-49dc-abc6-46b7dd8bc881" providerId="AD" clId="Web-{5DCAF7A7-D212-FFBB-4580-6D6AD512D71F}" dt="2022-08-10T11:54:17.870" v="244"/>
          <ac:spMkLst>
            <pc:docMk/>
            <pc:sldMk cId="4073299503" sldId="259"/>
            <ac:spMk id="71" creationId="{0EFD753D-6A49-46DD-9E82-AA6E2C62B461}"/>
          </ac:spMkLst>
        </pc:spChg>
        <pc:spChg chg="add">
          <ac:chgData name="Beverley Ibeanusi (2125993)" userId="S::2125993@student.uwtsd.ac.uk::bfc0fdb4-05dc-49dc-abc6-46b7dd8bc881" providerId="AD" clId="Web-{5DCAF7A7-D212-FFBB-4580-6D6AD512D71F}" dt="2022-08-10T11:54:17.870" v="244"/>
          <ac:spMkLst>
            <pc:docMk/>
            <pc:sldMk cId="4073299503" sldId="259"/>
            <ac:spMk id="73" creationId="{138A5824-1F4A-4EE7-BC13-5BB48FC0809B}"/>
          </ac:spMkLst>
        </pc:spChg>
        <pc:picChg chg="mod ord">
          <ac:chgData name="Beverley Ibeanusi (2125993)" userId="S::2125993@student.uwtsd.ac.uk::bfc0fdb4-05dc-49dc-abc6-46b7dd8bc881" providerId="AD" clId="Web-{5DCAF7A7-D212-FFBB-4580-6D6AD512D71F}" dt="2022-08-10T11:54:17.870" v="244"/>
          <ac:picMkLst>
            <pc:docMk/>
            <pc:sldMk cId="4073299503" sldId="259"/>
            <ac:picMk id="4" creationId="{CAA18E06-3A47-9F66-F31D-B4E0A2568FFF}"/>
          </ac:picMkLst>
        </pc:picChg>
        <pc:picChg chg="mod ord">
          <ac:chgData name="Beverley Ibeanusi (2125993)" userId="S::2125993@student.uwtsd.ac.uk::bfc0fdb4-05dc-49dc-abc6-46b7dd8bc881" providerId="AD" clId="Web-{5DCAF7A7-D212-FFBB-4580-6D6AD512D71F}" dt="2022-08-10T11:54:17.870" v="244"/>
          <ac:picMkLst>
            <pc:docMk/>
            <pc:sldMk cId="4073299503" sldId="259"/>
            <ac:picMk id="5" creationId="{3FA301A8-FAC6-DBE8-D107-9A4F984A53EA}"/>
          </ac:picMkLst>
        </pc:picChg>
        <pc:picChg chg="mod ord">
          <ac:chgData name="Beverley Ibeanusi (2125993)" userId="S::2125993@student.uwtsd.ac.uk::bfc0fdb4-05dc-49dc-abc6-46b7dd8bc881" providerId="AD" clId="Web-{5DCAF7A7-D212-FFBB-4580-6D6AD512D71F}" dt="2022-08-10T11:54:17.870" v="244"/>
          <ac:picMkLst>
            <pc:docMk/>
            <pc:sldMk cId="4073299503" sldId="259"/>
            <ac:picMk id="6" creationId="{ECE73BB2-0E30-027B-7FC2-8542A486300E}"/>
          </ac:picMkLst>
        </pc:picChg>
        <pc:picChg chg="mod ord">
          <ac:chgData name="Beverley Ibeanusi (2125993)" userId="S::2125993@student.uwtsd.ac.uk::bfc0fdb4-05dc-49dc-abc6-46b7dd8bc881" providerId="AD" clId="Web-{5DCAF7A7-D212-FFBB-4580-6D6AD512D71F}" dt="2022-08-10T11:54:17.870" v="244"/>
          <ac:picMkLst>
            <pc:docMk/>
            <pc:sldMk cId="4073299503" sldId="259"/>
            <ac:picMk id="7" creationId="{ABDA19B5-F749-0E29-21B7-18ED2FB99E1D}"/>
          </ac:picMkLst>
        </pc:picChg>
        <pc:picChg chg="mod ord">
          <ac:chgData name="Beverley Ibeanusi (2125993)" userId="S::2125993@student.uwtsd.ac.uk::bfc0fdb4-05dc-49dc-abc6-46b7dd8bc881" providerId="AD" clId="Web-{5DCAF7A7-D212-FFBB-4580-6D6AD512D71F}" dt="2022-08-10T11:54:17.870" v="244"/>
          <ac:picMkLst>
            <pc:docMk/>
            <pc:sldMk cId="4073299503" sldId="259"/>
            <ac:picMk id="8" creationId="{1CE0B7BE-EC8E-E8C9-AE49-1ACFFAFD01AC}"/>
          </ac:picMkLst>
        </pc:picChg>
        <pc:picChg chg="add del mod">
          <ac:chgData name="Beverley Ibeanusi (2125993)" userId="S::2125993@student.uwtsd.ac.uk::bfc0fdb4-05dc-49dc-abc6-46b7dd8bc881" providerId="AD" clId="Web-{5DCAF7A7-D212-FFBB-4580-6D6AD512D71F}" dt="2022-08-10T11:44:56.436" v="97"/>
          <ac:picMkLst>
            <pc:docMk/>
            <pc:sldMk cId="4073299503" sldId="259"/>
            <ac:picMk id="9" creationId="{5B92B669-3227-773C-F50F-279E0DFD6A09}"/>
          </ac:picMkLst>
        </pc:picChg>
      </pc:sldChg>
      <pc:sldChg chg="modSp">
        <pc:chgData name="Beverley Ibeanusi (2125993)" userId="S::2125993@student.uwtsd.ac.uk::bfc0fdb4-05dc-49dc-abc6-46b7dd8bc881" providerId="AD" clId="Web-{5DCAF7A7-D212-FFBB-4580-6D6AD512D71F}" dt="2022-08-10T12:18:24.462" v="445" actId="20577"/>
        <pc:sldMkLst>
          <pc:docMk/>
          <pc:sldMk cId="2055299087" sldId="260"/>
        </pc:sldMkLst>
        <pc:spChg chg="mod">
          <ac:chgData name="Beverley Ibeanusi (2125993)" userId="S::2125993@student.uwtsd.ac.uk::bfc0fdb4-05dc-49dc-abc6-46b7dd8bc881" providerId="AD" clId="Web-{5DCAF7A7-D212-FFBB-4580-6D6AD512D71F}" dt="2022-08-10T11:42:28.512" v="91" actId="20577"/>
          <ac:spMkLst>
            <pc:docMk/>
            <pc:sldMk cId="2055299087" sldId="260"/>
            <ac:spMk id="2" creationId="{0E226F94-0D69-8A19-2C27-0CD2CBEBFDBB}"/>
          </ac:spMkLst>
        </pc:spChg>
        <pc:spChg chg="mod">
          <ac:chgData name="Beverley Ibeanusi (2125993)" userId="S::2125993@student.uwtsd.ac.uk::bfc0fdb4-05dc-49dc-abc6-46b7dd8bc881" providerId="AD" clId="Web-{5DCAF7A7-D212-FFBB-4580-6D6AD512D71F}" dt="2022-08-10T12:18:24.462" v="445" actId="20577"/>
          <ac:spMkLst>
            <pc:docMk/>
            <pc:sldMk cId="2055299087" sldId="260"/>
            <ac:spMk id="3" creationId="{8E606E7C-25A2-D878-B668-ED329F2906B8}"/>
          </ac:spMkLst>
        </pc:spChg>
      </pc:sldChg>
      <pc:sldChg chg="modSp">
        <pc:chgData name="Beverley Ibeanusi (2125993)" userId="S::2125993@student.uwtsd.ac.uk::bfc0fdb4-05dc-49dc-abc6-46b7dd8bc881" providerId="AD" clId="Web-{5DCAF7A7-D212-FFBB-4580-6D6AD512D71F}" dt="2022-08-10T11:41:50.636" v="89" actId="20577"/>
        <pc:sldMkLst>
          <pc:docMk/>
          <pc:sldMk cId="1937114815" sldId="261"/>
        </pc:sldMkLst>
        <pc:spChg chg="mod">
          <ac:chgData name="Beverley Ibeanusi (2125993)" userId="S::2125993@student.uwtsd.ac.uk::bfc0fdb4-05dc-49dc-abc6-46b7dd8bc881" providerId="AD" clId="Web-{5DCAF7A7-D212-FFBB-4580-6D6AD512D71F}" dt="2022-08-10T11:41:50.636" v="89" actId="20577"/>
          <ac:spMkLst>
            <pc:docMk/>
            <pc:sldMk cId="1937114815" sldId="261"/>
            <ac:spMk id="2" creationId="{F441206C-173B-2736-9CC1-E0661BB993CA}"/>
          </ac:spMkLst>
        </pc:spChg>
      </pc:sldChg>
      <pc:sldChg chg="addSp delSp modSp mod ord setBg">
        <pc:chgData name="Beverley Ibeanusi (2125993)" userId="S::2125993@student.uwtsd.ac.uk::bfc0fdb4-05dc-49dc-abc6-46b7dd8bc881" providerId="AD" clId="Web-{5DCAF7A7-D212-FFBB-4580-6D6AD512D71F}" dt="2022-08-10T12:28:00.177" v="479"/>
        <pc:sldMkLst>
          <pc:docMk/>
          <pc:sldMk cId="1475433497" sldId="263"/>
        </pc:sldMkLst>
        <pc:spChg chg="mod">
          <ac:chgData name="Beverley Ibeanusi (2125993)" userId="S::2125993@student.uwtsd.ac.uk::bfc0fdb4-05dc-49dc-abc6-46b7dd8bc881" providerId="AD" clId="Web-{5DCAF7A7-D212-FFBB-4580-6D6AD512D71F}" dt="2022-08-10T12:28:00.177" v="479"/>
          <ac:spMkLst>
            <pc:docMk/>
            <pc:sldMk cId="1475433497" sldId="263"/>
            <ac:spMk id="2" creationId="{F1231A58-B76A-DD0A-BE75-B99953A7FFE4}"/>
          </ac:spMkLst>
        </pc:spChg>
        <pc:spChg chg="mod">
          <ac:chgData name="Beverley Ibeanusi (2125993)" userId="S::2125993@student.uwtsd.ac.uk::bfc0fdb4-05dc-49dc-abc6-46b7dd8bc881" providerId="AD" clId="Web-{5DCAF7A7-D212-FFBB-4580-6D6AD512D71F}" dt="2022-08-10T12:28:00.177" v="479"/>
          <ac:spMkLst>
            <pc:docMk/>
            <pc:sldMk cId="1475433497" sldId="263"/>
            <ac:spMk id="3" creationId="{D757852B-829E-30DA-AF76-BFFE5D9CE630}"/>
          </ac:spMkLst>
        </pc:spChg>
        <pc:spChg chg="add del">
          <ac:chgData name="Beverley Ibeanusi (2125993)" userId="S::2125993@student.uwtsd.ac.uk::bfc0fdb4-05dc-49dc-abc6-46b7dd8bc881" providerId="AD" clId="Web-{5DCAF7A7-D212-FFBB-4580-6D6AD512D71F}" dt="2022-08-10T12:27:48.114" v="474"/>
          <ac:spMkLst>
            <pc:docMk/>
            <pc:sldMk cId="1475433497" sldId="263"/>
            <ac:spMk id="9" creationId="{04812C46-200A-4DEB-A05E-3ED6C68C2387}"/>
          </ac:spMkLst>
        </pc:spChg>
        <pc:spChg chg="add del">
          <ac:chgData name="Beverley Ibeanusi (2125993)" userId="S::2125993@student.uwtsd.ac.uk::bfc0fdb4-05dc-49dc-abc6-46b7dd8bc881" providerId="AD" clId="Web-{5DCAF7A7-D212-FFBB-4580-6D6AD512D71F}" dt="2022-08-10T12:27:48.114" v="474"/>
          <ac:spMkLst>
            <pc:docMk/>
            <pc:sldMk cId="1475433497" sldId="263"/>
            <ac:spMk id="11" creationId="{D1EA859B-E555-4109-94F3-6700E046E008}"/>
          </ac:spMkLst>
        </pc:spChg>
        <pc:spChg chg="add del">
          <ac:chgData name="Beverley Ibeanusi (2125993)" userId="S::2125993@student.uwtsd.ac.uk::bfc0fdb4-05dc-49dc-abc6-46b7dd8bc881" providerId="AD" clId="Web-{5DCAF7A7-D212-FFBB-4580-6D6AD512D71F}" dt="2022-08-10T12:27:50.926" v="476"/>
          <ac:spMkLst>
            <pc:docMk/>
            <pc:sldMk cId="1475433497" sldId="263"/>
            <ac:spMk id="13" creationId="{55D4142C-5077-457F-A6AD-3FECFDB39685}"/>
          </ac:spMkLst>
        </pc:spChg>
        <pc:spChg chg="add del">
          <ac:chgData name="Beverley Ibeanusi (2125993)" userId="S::2125993@student.uwtsd.ac.uk::bfc0fdb4-05dc-49dc-abc6-46b7dd8bc881" providerId="AD" clId="Web-{5DCAF7A7-D212-FFBB-4580-6D6AD512D71F}" dt="2022-08-10T12:27:50.926" v="476"/>
          <ac:spMkLst>
            <pc:docMk/>
            <pc:sldMk cId="1475433497" sldId="263"/>
            <ac:spMk id="14" creationId="{8FC9BE17-9A7B-462D-AE50-3D8777387304}"/>
          </ac:spMkLst>
        </pc:spChg>
        <pc:spChg chg="add del">
          <ac:chgData name="Beverley Ibeanusi (2125993)" userId="S::2125993@student.uwtsd.ac.uk::bfc0fdb4-05dc-49dc-abc6-46b7dd8bc881" providerId="AD" clId="Web-{5DCAF7A7-D212-FFBB-4580-6D6AD512D71F}" dt="2022-08-10T12:27:50.926" v="476"/>
          <ac:spMkLst>
            <pc:docMk/>
            <pc:sldMk cId="1475433497" sldId="263"/>
            <ac:spMk id="15" creationId="{7A5F0580-5EE9-419F-96EE-B6529EF6E7D0}"/>
          </ac:spMkLst>
        </pc:spChg>
        <pc:spChg chg="add del">
          <ac:chgData name="Beverley Ibeanusi (2125993)" userId="S::2125993@student.uwtsd.ac.uk::bfc0fdb4-05dc-49dc-abc6-46b7dd8bc881" providerId="AD" clId="Web-{5DCAF7A7-D212-FFBB-4580-6D6AD512D71F}" dt="2022-08-10T12:27:50.926" v="476"/>
          <ac:spMkLst>
            <pc:docMk/>
            <pc:sldMk cId="1475433497" sldId="263"/>
            <ac:spMk id="17" creationId="{3EBE8569-6AEC-4B8C-8D53-2DE337CDBA65}"/>
          </ac:spMkLst>
        </pc:spChg>
        <pc:spChg chg="add del">
          <ac:chgData name="Beverley Ibeanusi (2125993)" userId="S::2125993@student.uwtsd.ac.uk::bfc0fdb4-05dc-49dc-abc6-46b7dd8bc881" providerId="AD" clId="Web-{5DCAF7A7-D212-FFBB-4580-6D6AD512D71F}" dt="2022-08-10T12:28:00.161" v="478"/>
          <ac:spMkLst>
            <pc:docMk/>
            <pc:sldMk cId="1475433497" sldId="263"/>
            <ac:spMk id="19" creationId="{04812C46-200A-4DEB-A05E-3ED6C68C2387}"/>
          </ac:spMkLst>
        </pc:spChg>
        <pc:spChg chg="add del">
          <ac:chgData name="Beverley Ibeanusi (2125993)" userId="S::2125993@student.uwtsd.ac.uk::bfc0fdb4-05dc-49dc-abc6-46b7dd8bc881" providerId="AD" clId="Web-{5DCAF7A7-D212-FFBB-4580-6D6AD512D71F}" dt="2022-08-10T12:28:00.161" v="478"/>
          <ac:spMkLst>
            <pc:docMk/>
            <pc:sldMk cId="1475433497" sldId="263"/>
            <ac:spMk id="21" creationId="{D1EA859B-E555-4109-94F3-6700E046E008}"/>
          </ac:spMkLst>
        </pc:spChg>
        <pc:spChg chg="add">
          <ac:chgData name="Beverley Ibeanusi (2125993)" userId="S::2125993@student.uwtsd.ac.uk::bfc0fdb4-05dc-49dc-abc6-46b7dd8bc881" providerId="AD" clId="Web-{5DCAF7A7-D212-FFBB-4580-6D6AD512D71F}" dt="2022-08-10T12:28:00.177" v="479"/>
          <ac:spMkLst>
            <pc:docMk/>
            <pc:sldMk cId="1475433497" sldId="263"/>
            <ac:spMk id="23" creationId="{8FC9BE17-9A7B-462D-AE50-3D8777387304}"/>
          </ac:spMkLst>
        </pc:spChg>
        <pc:spChg chg="add">
          <ac:chgData name="Beverley Ibeanusi (2125993)" userId="S::2125993@student.uwtsd.ac.uk::bfc0fdb4-05dc-49dc-abc6-46b7dd8bc881" providerId="AD" clId="Web-{5DCAF7A7-D212-FFBB-4580-6D6AD512D71F}" dt="2022-08-10T12:28:00.177" v="479"/>
          <ac:spMkLst>
            <pc:docMk/>
            <pc:sldMk cId="1475433497" sldId="263"/>
            <ac:spMk id="25" creationId="{3EBE8569-6AEC-4B8C-8D53-2DE337CDBA65}"/>
          </ac:spMkLst>
        </pc:spChg>
        <pc:spChg chg="add">
          <ac:chgData name="Beverley Ibeanusi (2125993)" userId="S::2125993@student.uwtsd.ac.uk::bfc0fdb4-05dc-49dc-abc6-46b7dd8bc881" providerId="AD" clId="Web-{5DCAF7A7-D212-FFBB-4580-6D6AD512D71F}" dt="2022-08-10T12:28:00.177" v="479"/>
          <ac:spMkLst>
            <pc:docMk/>
            <pc:sldMk cId="1475433497" sldId="263"/>
            <ac:spMk id="26" creationId="{55D4142C-5077-457F-A6AD-3FECFDB39685}"/>
          </ac:spMkLst>
        </pc:spChg>
        <pc:spChg chg="add">
          <ac:chgData name="Beverley Ibeanusi (2125993)" userId="S::2125993@student.uwtsd.ac.uk::bfc0fdb4-05dc-49dc-abc6-46b7dd8bc881" providerId="AD" clId="Web-{5DCAF7A7-D212-FFBB-4580-6D6AD512D71F}" dt="2022-08-10T12:28:00.177" v="479"/>
          <ac:spMkLst>
            <pc:docMk/>
            <pc:sldMk cId="1475433497" sldId="263"/>
            <ac:spMk id="27" creationId="{7A5F0580-5EE9-419F-96EE-B6529EF6E7D0}"/>
          </ac:spMkLst>
        </pc:spChg>
        <pc:picChg chg="add del">
          <ac:chgData name="Beverley Ibeanusi (2125993)" userId="S::2125993@student.uwtsd.ac.uk::bfc0fdb4-05dc-49dc-abc6-46b7dd8bc881" providerId="AD" clId="Web-{5DCAF7A7-D212-FFBB-4580-6D6AD512D71F}" dt="2022-08-10T12:27:48.114" v="474"/>
          <ac:picMkLst>
            <pc:docMk/>
            <pc:sldMk cId="1475433497" sldId="263"/>
            <ac:picMk id="5" creationId="{415993B3-46B0-910E-6CCB-6C3E48515D99}"/>
          </ac:picMkLst>
        </pc:picChg>
        <pc:picChg chg="add del">
          <ac:chgData name="Beverley Ibeanusi (2125993)" userId="S::2125993@student.uwtsd.ac.uk::bfc0fdb4-05dc-49dc-abc6-46b7dd8bc881" providerId="AD" clId="Web-{5DCAF7A7-D212-FFBB-4580-6D6AD512D71F}" dt="2022-08-10T12:27:50.926" v="476"/>
          <ac:picMkLst>
            <pc:docMk/>
            <pc:sldMk cId="1475433497" sldId="263"/>
            <ac:picMk id="16" creationId="{2A99D5F8-4660-A24E-89C1-DA9C725FECC3}"/>
          </ac:picMkLst>
        </pc:picChg>
        <pc:picChg chg="add del">
          <ac:chgData name="Beverley Ibeanusi (2125993)" userId="S::2125993@student.uwtsd.ac.uk::bfc0fdb4-05dc-49dc-abc6-46b7dd8bc881" providerId="AD" clId="Web-{5DCAF7A7-D212-FFBB-4580-6D6AD512D71F}" dt="2022-08-10T12:28:00.161" v="478"/>
          <ac:picMkLst>
            <pc:docMk/>
            <pc:sldMk cId="1475433497" sldId="263"/>
            <ac:picMk id="20" creationId="{415993B3-46B0-910E-6CCB-6C3E48515D99}"/>
          </ac:picMkLst>
        </pc:picChg>
        <pc:picChg chg="add">
          <ac:chgData name="Beverley Ibeanusi (2125993)" userId="S::2125993@student.uwtsd.ac.uk::bfc0fdb4-05dc-49dc-abc6-46b7dd8bc881" providerId="AD" clId="Web-{5DCAF7A7-D212-FFBB-4580-6D6AD512D71F}" dt="2022-08-10T12:28:00.177" v="479"/>
          <ac:picMkLst>
            <pc:docMk/>
            <pc:sldMk cId="1475433497" sldId="263"/>
            <ac:picMk id="24" creationId="{2A99D5F8-4660-A24E-89C1-DA9C725FECC3}"/>
          </ac:picMkLst>
        </pc:picChg>
      </pc:sldChg>
      <pc:sldChg chg="modSp ord">
        <pc:chgData name="Beverley Ibeanusi (2125993)" userId="S::2125993@student.uwtsd.ac.uk::bfc0fdb4-05dc-49dc-abc6-46b7dd8bc881" providerId="AD" clId="Web-{5DCAF7A7-D212-FFBB-4580-6D6AD512D71F}" dt="2022-08-10T12:18:27.227" v="446" actId="20577"/>
        <pc:sldMkLst>
          <pc:docMk/>
          <pc:sldMk cId="3463514054" sldId="264"/>
        </pc:sldMkLst>
        <pc:spChg chg="mod">
          <ac:chgData name="Beverley Ibeanusi (2125993)" userId="S::2125993@student.uwtsd.ac.uk::bfc0fdb4-05dc-49dc-abc6-46b7dd8bc881" providerId="AD" clId="Web-{5DCAF7A7-D212-FFBB-4580-6D6AD512D71F}" dt="2022-08-10T12:18:27.227" v="446" actId="20577"/>
          <ac:spMkLst>
            <pc:docMk/>
            <pc:sldMk cId="3463514054" sldId="264"/>
            <ac:spMk id="3" creationId="{89CD0A06-83C1-7DD1-9CF3-A6AF3745CDBA}"/>
          </ac:spMkLst>
        </pc:spChg>
      </pc:sldChg>
      <pc:sldChg chg="addSp delSp modSp new mod ord setBg addAnim">
        <pc:chgData name="Beverley Ibeanusi (2125993)" userId="S::2125993@student.uwtsd.ac.uk::bfc0fdb4-05dc-49dc-abc6-46b7dd8bc881" providerId="AD" clId="Web-{5DCAF7A7-D212-FFBB-4580-6D6AD512D71F}" dt="2022-08-10T12:27:26.145" v="471"/>
        <pc:sldMkLst>
          <pc:docMk/>
          <pc:sldMk cId="1930279372" sldId="265"/>
        </pc:sldMkLst>
        <pc:spChg chg="mod">
          <ac:chgData name="Beverley Ibeanusi (2125993)" userId="S::2125993@student.uwtsd.ac.uk::bfc0fdb4-05dc-49dc-abc6-46b7dd8bc881" providerId="AD" clId="Web-{5DCAF7A7-D212-FFBB-4580-6D6AD512D71F}" dt="2022-08-10T12:27:09.847" v="468"/>
          <ac:spMkLst>
            <pc:docMk/>
            <pc:sldMk cId="1930279372" sldId="265"/>
            <ac:spMk id="2" creationId="{41B17FFC-F50E-D165-2264-3ADEBEFF22AE}"/>
          </ac:spMkLst>
        </pc:spChg>
        <pc:spChg chg="del">
          <ac:chgData name="Beverley Ibeanusi (2125993)" userId="S::2125993@student.uwtsd.ac.uk::bfc0fdb4-05dc-49dc-abc6-46b7dd8bc881" providerId="AD" clId="Web-{5DCAF7A7-D212-FFBB-4580-6D6AD512D71F}" dt="2022-08-10T12:27:03.628" v="467"/>
          <ac:spMkLst>
            <pc:docMk/>
            <pc:sldMk cId="1930279372" sldId="265"/>
            <ac:spMk id="3" creationId="{C4C98E25-C470-012F-2C3C-7393AC564008}"/>
          </ac:spMkLst>
        </pc:spChg>
        <pc:spChg chg="add del">
          <ac:chgData name="Beverley Ibeanusi (2125993)" userId="S::2125993@student.uwtsd.ac.uk::bfc0fdb4-05dc-49dc-abc6-46b7dd8bc881" providerId="AD" clId="Web-{5DCAF7A7-D212-FFBB-4580-6D6AD512D71F}" dt="2022-08-10T12:27:09.847" v="468"/>
          <ac:spMkLst>
            <pc:docMk/>
            <pc:sldMk cId="1930279372" sldId="265"/>
            <ac:spMk id="9" creationId="{C1DD1A8A-57D5-4A81-AD04-532B043C5611}"/>
          </ac:spMkLst>
        </pc:spChg>
        <pc:spChg chg="add del">
          <ac:chgData name="Beverley Ibeanusi (2125993)" userId="S::2125993@student.uwtsd.ac.uk::bfc0fdb4-05dc-49dc-abc6-46b7dd8bc881" providerId="AD" clId="Web-{5DCAF7A7-D212-FFBB-4580-6D6AD512D71F}" dt="2022-08-10T12:27:09.847" v="468"/>
          <ac:spMkLst>
            <pc:docMk/>
            <pc:sldMk cId="1930279372" sldId="265"/>
            <ac:spMk id="11" creationId="{007891EC-4501-44ED-A8C8-B11B6DB767AB}"/>
          </ac:spMkLst>
        </pc:spChg>
        <pc:spChg chg="add">
          <ac:chgData name="Beverley Ibeanusi (2125993)" userId="S::2125993@student.uwtsd.ac.uk::bfc0fdb4-05dc-49dc-abc6-46b7dd8bc881" providerId="AD" clId="Web-{5DCAF7A7-D212-FFBB-4580-6D6AD512D71F}" dt="2022-08-10T12:27:09.847" v="468"/>
          <ac:spMkLst>
            <pc:docMk/>
            <pc:sldMk cId="1930279372" sldId="265"/>
            <ac:spMk id="16" creationId="{0E2F58BF-12E5-4B5A-AD25-4DAAA2742A7B}"/>
          </ac:spMkLst>
        </pc:spChg>
        <pc:spChg chg="add">
          <ac:chgData name="Beverley Ibeanusi (2125993)" userId="S::2125993@student.uwtsd.ac.uk::bfc0fdb4-05dc-49dc-abc6-46b7dd8bc881" providerId="AD" clId="Web-{5DCAF7A7-D212-FFBB-4580-6D6AD512D71F}" dt="2022-08-10T12:27:09.847" v="468"/>
          <ac:spMkLst>
            <pc:docMk/>
            <pc:sldMk cId="1930279372" sldId="265"/>
            <ac:spMk id="18" creationId="{AF2F604E-43BE-4DC3-B983-E071523364F8}"/>
          </ac:spMkLst>
        </pc:spChg>
        <pc:spChg chg="add">
          <ac:chgData name="Beverley Ibeanusi (2125993)" userId="S::2125993@student.uwtsd.ac.uk::bfc0fdb4-05dc-49dc-abc6-46b7dd8bc881" providerId="AD" clId="Web-{5DCAF7A7-D212-FFBB-4580-6D6AD512D71F}" dt="2022-08-10T12:27:09.847" v="468"/>
          <ac:spMkLst>
            <pc:docMk/>
            <pc:sldMk cId="1930279372" sldId="265"/>
            <ac:spMk id="20" creationId="{08C9B587-E65E-4B52-B37C-ABEBB6E87928}"/>
          </ac:spMkLst>
        </pc:spChg>
        <pc:picChg chg="add mod ord">
          <ac:chgData name="Beverley Ibeanusi (2125993)" userId="S::2125993@student.uwtsd.ac.uk::bfc0fdb4-05dc-49dc-abc6-46b7dd8bc881" providerId="AD" clId="Web-{5DCAF7A7-D212-FFBB-4580-6D6AD512D71F}" dt="2022-08-10T12:27:09.847" v="468"/>
          <ac:picMkLst>
            <pc:docMk/>
            <pc:sldMk cId="1930279372" sldId="265"/>
            <ac:picMk id="5" creationId="{EFF1800F-9653-3C5D-115A-4714B29FBF81}"/>
          </ac:picMkLst>
        </pc:picChg>
      </pc:sldChg>
    </pc:docChg>
  </pc:docChgLst>
  <pc:docChgLst>
    <pc:chgData name="Beverley Ibeanusi (2125993)" userId="S::2125993@student.uwtsd.ac.uk::bfc0fdb4-05dc-49dc-abc6-46b7dd8bc881" providerId="AD" clId="Web-{BD01389E-E40D-41AA-80D0-2551145A4BE2}"/>
    <pc:docChg chg="addSld modSld">
      <pc:chgData name="Beverley Ibeanusi (2125993)" userId="S::2125993@student.uwtsd.ac.uk::bfc0fdb4-05dc-49dc-abc6-46b7dd8bc881" providerId="AD" clId="Web-{BD01389E-E40D-41AA-80D0-2551145A4BE2}" dt="2022-08-03T12:23:59.031" v="311" actId="20577"/>
      <pc:docMkLst>
        <pc:docMk/>
      </pc:docMkLst>
      <pc:sldChg chg="modSp">
        <pc:chgData name="Beverley Ibeanusi (2125993)" userId="S::2125993@student.uwtsd.ac.uk::bfc0fdb4-05dc-49dc-abc6-46b7dd8bc881" providerId="AD" clId="Web-{BD01389E-E40D-41AA-80D0-2551145A4BE2}" dt="2022-08-03T12:15:22.047" v="2" actId="20577"/>
        <pc:sldMkLst>
          <pc:docMk/>
          <pc:sldMk cId="109857222" sldId="256"/>
        </pc:sldMkLst>
        <pc:spChg chg="mod">
          <ac:chgData name="Beverley Ibeanusi (2125993)" userId="S::2125993@student.uwtsd.ac.uk::bfc0fdb4-05dc-49dc-abc6-46b7dd8bc881" providerId="AD" clId="Web-{BD01389E-E40D-41AA-80D0-2551145A4BE2}" dt="2022-08-03T12:15:22.047" v="2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Beverley Ibeanusi (2125993)" userId="S::2125993@student.uwtsd.ac.uk::bfc0fdb4-05dc-49dc-abc6-46b7dd8bc881" providerId="AD" clId="Web-{BD01389E-E40D-41AA-80D0-2551145A4BE2}" dt="2022-08-03T12:20:40.331" v="157" actId="20577"/>
        <pc:sldMkLst>
          <pc:docMk/>
          <pc:sldMk cId="3030853889" sldId="257"/>
        </pc:sldMkLst>
        <pc:spChg chg="mod">
          <ac:chgData name="Beverley Ibeanusi (2125993)" userId="S::2125993@student.uwtsd.ac.uk::bfc0fdb4-05dc-49dc-abc6-46b7dd8bc881" providerId="AD" clId="Web-{BD01389E-E40D-41AA-80D0-2551145A4BE2}" dt="2022-08-03T12:15:56.955" v="18" actId="20577"/>
          <ac:spMkLst>
            <pc:docMk/>
            <pc:sldMk cId="3030853889" sldId="257"/>
            <ac:spMk id="2" creationId="{B21FAE3A-0336-5512-3FF6-EA528838A868}"/>
          </ac:spMkLst>
        </pc:spChg>
        <pc:spChg chg="mod">
          <ac:chgData name="Beverley Ibeanusi (2125993)" userId="S::2125993@student.uwtsd.ac.uk::bfc0fdb4-05dc-49dc-abc6-46b7dd8bc881" providerId="AD" clId="Web-{BD01389E-E40D-41AA-80D0-2551145A4BE2}" dt="2022-08-03T12:20:40.331" v="157" actId="20577"/>
          <ac:spMkLst>
            <pc:docMk/>
            <pc:sldMk cId="3030853889" sldId="257"/>
            <ac:spMk id="3" creationId="{C770B4B2-A852-8EB7-F213-AB61CE6EEAB7}"/>
          </ac:spMkLst>
        </pc:spChg>
      </pc:sldChg>
      <pc:sldChg chg="modSp new">
        <pc:chgData name="Beverley Ibeanusi (2125993)" userId="S::2125993@student.uwtsd.ac.uk::bfc0fdb4-05dc-49dc-abc6-46b7dd8bc881" providerId="AD" clId="Web-{BD01389E-E40D-41AA-80D0-2551145A4BE2}" dt="2022-08-03T12:22:38.541" v="257" actId="20577"/>
        <pc:sldMkLst>
          <pc:docMk/>
          <pc:sldMk cId="14600368" sldId="258"/>
        </pc:sldMkLst>
        <pc:spChg chg="mod">
          <ac:chgData name="Beverley Ibeanusi (2125993)" userId="S::2125993@student.uwtsd.ac.uk::bfc0fdb4-05dc-49dc-abc6-46b7dd8bc881" providerId="AD" clId="Web-{BD01389E-E40D-41AA-80D0-2551145A4BE2}" dt="2022-08-03T12:16:25.847" v="26" actId="20577"/>
          <ac:spMkLst>
            <pc:docMk/>
            <pc:sldMk cId="14600368" sldId="258"/>
            <ac:spMk id="2" creationId="{46D13692-57BC-AF03-1BC5-46EA59CF00F2}"/>
          </ac:spMkLst>
        </pc:spChg>
        <pc:spChg chg="mod">
          <ac:chgData name="Beverley Ibeanusi (2125993)" userId="S::2125993@student.uwtsd.ac.uk::bfc0fdb4-05dc-49dc-abc6-46b7dd8bc881" providerId="AD" clId="Web-{BD01389E-E40D-41AA-80D0-2551145A4BE2}" dt="2022-08-03T12:22:38.541" v="257" actId="20577"/>
          <ac:spMkLst>
            <pc:docMk/>
            <pc:sldMk cId="14600368" sldId="258"/>
            <ac:spMk id="3" creationId="{B05952FF-9F76-93CB-FC55-5A6357B22586}"/>
          </ac:spMkLst>
        </pc:spChg>
      </pc:sldChg>
      <pc:sldChg chg="modSp new">
        <pc:chgData name="Beverley Ibeanusi (2125993)" userId="S::2125993@student.uwtsd.ac.uk::bfc0fdb4-05dc-49dc-abc6-46b7dd8bc881" providerId="AD" clId="Web-{BD01389E-E40D-41AA-80D0-2551145A4BE2}" dt="2022-08-03T12:22:50.277" v="264" actId="20577"/>
        <pc:sldMkLst>
          <pc:docMk/>
          <pc:sldMk cId="4073299503" sldId="259"/>
        </pc:sldMkLst>
        <pc:spChg chg="mod">
          <ac:chgData name="Beverley Ibeanusi (2125993)" userId="S::2125993@student.uwtsd.ac.uk::bfc0fdb4-05dc-49dc-abc6-46b7dd8bc881" providerId="AD" clId="Web-{BD01389E-E40D-41AA-80D0-2551145A4BE2}" dt="2022-08-03T12:17:49.852" v="64" actId="20577"/>
          <ac:spMkLst>
            <pc:docMk/>
            <pc:sldMk cId="4073299503" sldId="259"/>
            <ac:spMk id="2" creationId="{FDCA672E-F730-65E0-DEEA-8754DA6A5E79}"/>
          </ac:spMkLst>
        </pc:spChg>
        <pc:spChg chg="mod">
          <ac:chgData name="Beverley Ibeanusi (2125993)" userId="S::2125993@student.uwtsd.ac.uk::bfc0fdb4-05dc-49dc-abc6-46b7dd8bc881" providerId="AD" clId="Web-{BD01389E-E40D-41AA-80D0-2551145A4BE2}" dt="2022-08-03T12:22:50.277" v="264" actId="20577"/>
          <ac:spMkLst>
            <pc:docMk/>
            <pc:sldMk cId="4073299503" sldId="259"/>
            <ac:spMk id="3" creationId="{A6A5359D-E735-5B38-7CB7-26086797B0BC}"/>
          </ac:spMkLst>
        </pc:spChg>
      </pc:sldChg>
      <pc:sldChg chg="modSp new">
        <pc:chgData name="Beverley Ibeanusi (2125993)" userId="S::2125993@student.uwtsd.ac.uk::bfc0fdb4-05dc-49dc-abc6-46b7dd8bc881" providerId="AD" clId="Web-{BD01389E-E40D-41AA-80D0-2551145A4BE2}" dt="2022-08-03T12:23:02.637" v="270" actId="20577"/>
        <pc:sldMkLst>
          <pc:docMk/>
          <pc:sldMk cId="2055299087" sldId="260"/>
        </pc:sldMkLst>
        <pc:spChg chg="mod">
          <ac:chgData name="Beverley Ibeanusi (2125993)" userId="S::2125993@student.uwtsd.ac.uk::bfc0fdb4-05dc-49dc-abc6-46b7dd8bc881" providerId="AD" clId="Web-{BD01389E-E40D-41AA-80D0-2551145A4BE2}" dt="2022-08-03T12:18:17.760" v="86" actId="20577"/>
          <ac:spMkLst>
            <pc:docMk/>
            <pc:sldMk cId="2055299087" sldId="260"/>
            <ac:spMk id="2" creationId="{0E226F94-0D69-8A19-2C27-0CD2CBEBFDBB}"/>
          </ac:spMkLst>
        </pc:spChg>
        <pc:spChg chg="mod">
          <ac:chgData name="Beverley Ibeanusi (2125993)" userId="S::2125993@student.uwtsd.ac.uk::bfc0fdb4-05dc-49dc-abc6-46b7dd8bc881" providerId="AD" clId="Web-{BD01389E-E40D-41AA-80D0-2551145A4BE2}" dt="2022-08-03T12:23:02.637" v="270" actId="20577"/>
          <ac:spMkLst>
            <pc:docMk/>
            <pc:sldMk cId="2055299087" sldId="260"/>
            <ac:spMk id="3" creationId="{8E606E7C-25A2-D878-B668-ED329F2906B8}"/>
          </ac:spMkLst>
        </pc:spChg>
      </pc:sldChg>
      <pc:sldChg chg="modSp new">
        <pc:chgData name="Beverley Ibeanusi (2125993)" userId="S::2125993@student.uwtsd.ac.uk::bfc0fdb4-05dc-49dc-abc6-46b7dd8bc881" providerId="AD" clId="Web-{BD01389E-E40D-41AA-80D0-2551145A4BE2}" dt="2022-08-03T12:23:15.262" v="274" actId="20577"/>
        <pc:sldMkLst>
          <pc:docMk/>
          <pc:sldMk cId="1937114815" sldId="261"/>
        </pc:sldMkLst>
        <pc:spChg chg="mod">
          <ac:chgData name="Beverley Ibeanusi (2125993)" userId="S::2125993@student.uwtsd.ac.uk::bfc0fdb4-05dc-49dc-abc6-46b7dd8bc881" providerId="AD" clId="Web-{BD01389E-E40D-41AA-80D0-2551145A4BE2}" dt="2022-08-03T12:19:14.483" v="116" actId="20577"/>
          <ac:spMkLst>
            <pc:docMk/>
            <pc:sldMk cId="1937114815" sldId="261"/>
            <ac:spMk id="2" creationId="{F441206C-173B-2736-9CC1-E0661BB993CA}"/>
          </ac:spMkLst>
        </pc:spChg>
        <pc:spChg chg="mod">
          <ac:chgData name="Beverley Ibeanusi (2125993)" userId="S::2125993@student.uwtsd.ac.uk::bfc0fdb4-05dc-49dc-abc6-46b7dd8bc881" providerId="AD" clId="Web-{BD01389E-E40D-41AA-80D0-2551145A4BE2}" dt="2022-08-03T12:23:15.262" v="274" actId="20577"/>
          <ac:spMkLst>
            <pc:docMk/>
            <pc:sldMk cId="1937114815" sldId="261"/>
            <ac:spMk id="3" creationId="{82792A58-F8E9-3B5C-1984-586664C6D702}"/>
          </ac:spMkLst>
        </pc:spChg>
      </pc:sldChg>
      <pc:sldChg chg="modSp new">
        <pc:chgData name="Beverley Ibeanusi (2125993)" userId="S::2125993@student.uwtsd.ac.uk::bfc0fdb4-05dc-49dc-abc6-46b7dd8bc881" providerId="AD" clId="Web-{BD01389E-E40D-41AA-80D0-2551145A4BE2}" dt="2022-08-03T12:23:25.794" v="283" actId="20577"/>
        <pc:sldMkLst>
          <pc:docMk/>
          <pc:sldMk cId="2560037403" sldId="262"/>
        </pc:sldMkLst>
        <pc:spChg chg="mod">
          <ac:chgData name="Beverley Ibeanusi (2125993)" userId="S::2125993@student.uwtsd.ac.uk::bfc0fdb4-05dc-49dc-abc6-46b7dd8bc881" providerId="AD" clId="Web-{BD01389E-E40D-41AA-80D0-2551145A4BE2}" dt="2022-08-03T12:19:50.750" v="131" actId="20577"/>
          <ac:spMkLst>
            <pc:docMk/>
            <pc:sldMk cId="2560037403" sldId="262"/>
            <ac:spMk id="2" creationId="{227E0044-EE20-EECA-B938-4A8C03D36636}"/>
          </ac:spMkLst>
        </pc:spChg>
        <pc:spChg chg="mod">
          <ac:chgData name="Beverley Ibeanusi (2125993)" userId="S::2125993@student.uwtsd.ac.uk::bfc0fdb4-05dc-49dc-abc6-46b7dd8bc881" providerId="AD" clId="Web-{BD01389E-E40D-41AA-80D0-2551145A4BE2}" dt="2022-08-03T12:23:25.794" v="283" actId="20577"/>
          <ac:spMkLst>
            <pc:docMk/>
            <pc:sldMk cId="2560037403" sldId="262"/>
            <ac:spMk id="3" creationId="{DB88B8C8-93CA-5506-9F90-ECB02EE9AA1D}"/>
          </ac:spMkLst>
        </pc:spChg>
      </pc:sldChg>
      <pc:sldChg chg="modSp new">
        <pc:chgData name="Beverley Ibeanusi (2125993)" userId="S::2125993@student.uwtsd.ac.uk::bfc0fdb4-05dc-49dc-abc6-46b7dd8bc881" providerId="AD" clId="Web-{BD01389E-E40D-41AA-80D0-2551145A4BE2}" dt="2022-08-03T12:23:50.218" v="306" actId="20577"/>
        <pc:sldMkLst>
          <pc:docMk/>
          <pc:sldMk cId="1475433497" sldId="263"/>
        </pc:sldMkLst>
        <pc:spChg chg="mod">
          <ac:chgData name="Beverley Ibeanusi (2125993)" userId="S::2125993@student.uwtsd.ac.uk::bfc0fdb4-05dc-49dc-abc6-46b7dd8bc881" providerId="AD" clId="Web-{BD01389E-E40D-41AA-80D0-2551145A4BE2}" dt="2022-08-03T12:19:58.344" v="134" actId="20577"/>
          <ac:spMkLst>
            <pc:docMk/>
            <pc:sldMk cId="1475433497" sldId="263"/>
            <ac:spMk id="2" creationId="{F1231A58-B76A-DD0A-BE75-B99953A7FFE4}"/>
          </ac:spMkLst>
        </pc:spChg>
        <pc:spChg chg="mod">
          <ac:chgData name="Beverley Ibeanusi (2125993)" userId="S::2125993@student.uwtsd.ac.uk::bfc0fdb4-05dc-49dc-abc6-46b7dd8bc881" providerId="AD" clId="Web-{BD01389E-E40D-41AA-80D0-2551145A4BE2}" dt="2022-08-03T12:23:50.218" v="306" actId="20577"/>
          <ac:spMkLst>
            <pc:docMk/>
            <pc:sldMk cId="1475433497" sldId="263"/>
            <ac:spMk id="3" creationId="{D757852B-829E-30DA-AF76-BFFE5D9CE630}"/>
          </ac:spMkLst>
        </pc:spChg>
      </pc:sldChg>
      <pc:sldChg chg="modSp new">
        <pc:chgData name="Beverley Ibeanusi (2125993)" userId="S::2125993@student.uwtsd.ac.uk::bfc0fdb4-05dc-49dc-abc6-46b7dd8bc881" providerId="AD" clId="Web-{BD01389E-E40D-41AA-80D0-2551145A4BE2}" dt="2022-08-03T12:23:59.031" v="311" actId="20577"/>
        <pc:sldMkLst>
          <pc:docMk/>
          <pc:sldMk cId="3463514054" sldId="264"/>
        </pc:sldMkLst>
        <pc:spChg chg="mod">
          <ac:chgData name="Beverley Ibeanusi (2125993)" userId="S::2125993@student.uwtsd.ac.uk::bfc0fdb4-05dc-49dc-abc6-46b7dd8bc881" providerId="AD" clId="Web-{BD01389E-E40D-41AA-80D0-2551145A4BE2}" dt="2022-08-03T12:20:03.532" v="139" actId="20577"/>
          <ac:spMkLst>
            <pc:docMk/>
            <pc:sldMk cId="3463514054" sldId="264"/>
            <ac:spMk id="2" creationId="{DD4301BA-D951-63B8-EB91-9C88D0BA33D3}"/>
          </ac:spMkLst>
        </pc:spChg>
        <pc:spChg chg="mod">
          <ac:chgData name="Beverley Ibeanusi (2125993)" userId="S::2125993@student.uwtsd.ac.uk::bfc0fdb4-05dc-49dc-abc6-46b7dd8bc881" providerId="AD" clId="Web-{BD01389E-E40D-41AA-80D0-2551145A4BE2}" dt="2022-08-03T12:23:59.031" v="311" actId="20577"/>
          <ac:spMkLst>
            <pc:docMk/>
            <pc:sldMk cId="3463514054" sldId="264"/>
            <ac:spMk id="3" creationId="{89CD0A06-83C1-7DD1-9CF3-A6AF3745CDBA}"/>
          </ac:spMkLst>
        </pc:spChg>
      </pc:sldChg>
    </pc:docChg>
  </pc:docChgLst>
  <pc:docChgLst>
    <pc:chgData name="Beverley Ibeanusi (2125993)" userId="S::2125993@student.uwtsd.ac.uk::bfc0fdb4-05dc-49dc-abc6-46b7dd8bc881" providerId="AD" clId="Web-{BE4DD8FB-9898-B162-5B22-2D2181990C9B}"/>
    <pc:docChg chg="modSld">
      <pc:chgData name="Beverley Ibeanusi (2125993)" userId="S::2125993@student.uwtsd.ac.uk::bfc0fdb4-05dc-49dc-abc6-46b7dd8bc881" providerId="AD" clId="Web-{BE4DD8FB-9898-B162-5B22-2D2181990C9B}" dt="2022-08-10T10:54:52.008" v="108"/>
      <pc:docMkLst>
        <pc:docMk/>
      </pc:docMkLst>
      <pc:sldChg chg="addSp delSp modSp">
        <pc:chgData name="Beverley Ibeanusi (2125993)" userId="S::2125993@student.uwtsd.ac.uk::bfc0fdb4-05dc-49dc-abc6-46b7dd8bc881" providerId="AD" clId="Web-{BE4DD8FB-9898-B162-5B22-2D2181990C9B}" dt="2022-08-10T10:20:16.037" v="21"/>
        <pc:sldMkLst>
          <pc:docMk/>
          <pc:sldMk cId="109857222" sldId="256"/>
        </pc:sldMkLst>
        <pc:spChg chg="mod ord">
          <ac:chgData name="Beverley Ibeanusi (2125993)" userId="S::2125993@student.uwtsd.ac.uk::bfc0fdb4-05dc-49dc-abc6-46b7dd8bc881" providerId="AD" clId="Web-{BE4DD8FB-9898-B162-5B22-2D2181990C9B}" dt="2022-08-10T10:20:16.037" v="21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Beverley Ibeanusi (2125993)" userId="S::2125993@student.uwtsd.ac.uk::bfc0fdb4-05dc-49dc-abc6-46b7dd8bc881" providerId="AD" clId="Web-{BE4DD8FB-9898-B162-5B22-2D2181990C9B}" dt="2022-08-10T10:16:33.437" v="14"/>
          <ac:spMkLst>
            <pc:docMk/>
            <pc:sldMk cId="109857222" sldId="256"/>
            <ac:spMk id="22" creationId="{5964CBE2-084A-47DF-A704-CF5F6217B569}"/>
          </ac:spMkLst>
        </pc:spChg>
        <pc:spChg chg="del">
          <ac:chgData name="Beverley Ibeanusi (2125993)" userId="S::2125993@student.uwtsd.ac.uk::bfc0fdb4-05dc-49dc-abc6-46b7dd8bc881" providerId="AD" clId="Web-{BE4DD8FB-9898-B162-5B22-2D2181990C9B}" dt="2022-08-10T10:16:33.437" v="14"/>
          <ac:spMkLst>
            <pc:docMk/>
            <pc:sldMk cId="109857222" sldId="256"/>
            <ac:spMk id="24" creationId="{686A5CBB-E03B-4019-8BCD-78975D39E48C}"/>
          </ac:spMkLst>
        </pc:spChg>
        <pc:spChg chg="del">
          <ac:chgData name="Beverley Ibeanusi (2125993)" userId="S::2125993@student.uwtsd.ac.uk::bfc0fdb4-05dc-49dc-abc6-46b7dd8bc881" providerId="AD" clId="Web-{BE4DD8FB-9898-B162-5B22-2D2181990C9B}" dt="2022-08-10T10:16:33.437" v="14"/>
          <ac:spMkLst>
            <pc:docMk/>
            <pc:sldMk cId="109857222" sldId="256"/>
            <ac:spMk id="26" creationId="{94993204-9792-4E61-A83C-73D4379E2B1C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17:08.485" v="20"/>
          <ac:spMkLst>
            <pc:docMk/>
            <pc:sldMk cId="109857222" sldId="256"/>
            <ac:spMk id="31" creationId="{06DA9DF9-31F7-4056-B42E-878CC92417B8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16:55.266" v="17"/>
          <ac:spMkLst>
            <pc:docMk/>
            <pc:sldMk cId="109857222" sldId="256"/>
            <ac:spMk id="36" creationId="{ECC07320-C2CA-4E29-8481-9D9E143C7788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16:55.266" v="17"/>
          <ac:spMkLst>
            <pc:docMk/>
            <pc:sldMk cId="109857222" sldId="256"/>
            <ac:spMk id="38" creationId="{178FB36B-5BFE-42CA-BC60-1115E0D95EEC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17:08.485" v="19"/>
          <ac:spMkLst>
            <pc:docMk/>
            <pc:sldMk cId="109857222" sldId="256"/>
            <ac:spMk id="40" creationId="{E41809D1-F12E-46BB-B804-5F209D325E8B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17:08.485" v="19"/>
          <ac:spMkLst>
            <pc:docMk/>
            <pc:sldMk cId="109857222" sldId="256"/>
            <ac:spMk id="41" creationId="{55666830-9A19-4E01-8505-D6C7F9AC5665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17:08.485" v="19"/>
          <ac:spMkLst>
            <pc:docMk/>
            <pc:sldMk cId="109857222" sldId="256"/>
            <ac:spMk id="42" creationId="{AF2F604E-43BE-4DC3-B983-E071523364F8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17:08.485" v="19"/>
          <ac:spMkLst>
            <pc:docMk/>
            <pc:sldMk cId="109857222" sldId="256"/>
            <ac:spMk id="43" creationId="{AE9FC877-7FB6-4D22-9988-35420644E202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17:08.485" v="19"/>
          <ac:spMkLst>
            <pc:docMk/>
            <pc:sldMk cId="109857222" sldId="256"/>
            <ac:spMk id="44" creationId="{08C9B587-E65E-4B52-B37C-ABEBB6E87928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20:16.037" v="21"/>
          <ac:spMkLst>
            <pc:docMk/>
            <pc:sldMk cId="109857222" sldId="256"/>
            <ac:spMk id="46" creationId="{0E2F58BF-12E5-4B5A-AD25-4DAAA2742A7B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20:16.037" v="21"/>
          <ac:spMkLst>
            <pc:docMk/>
            <pc:sldMk cId="109857222" sldId="256"/>
            <ac:spMk id="47" creationId="{AF2F604E-43BE-4DC3-B983-E071523364F8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20:16.037" v="21"/>
          <ac:spMkLst>
            <pc:docMk/>
            <pc:sldMk cId="109857222" sldId="256"/>
            <ac:spMk id="48" creationId="{08C9B587-E65E-4B52-B37C-ABEBB6E87928}"/>
          </ac:spMkLst>
        </pc:spChg>
        <pc:spChg chg="add">
          <ac:chgData name="Beverley Ibeanusi (2125993)" userId="S::2125993@student.uwtsd.ac.uk::bfc0fdb4-05dc-49dc-abc6-46b7dd8bc881" providerId="AD" clId="Web-{BE4DD8FB-9898-B162-5B22-2D2181990C9B}" dt="2022-08-10T10:20:16.037" v="21"/>
          <ac:spMkLst>
            <pc:docMk/>
            <pc:sldMk cId="109857222" sldId="256"/>
            <ac:spMk id="53" creationId="{ECC07320-C2CA-4E29-8481-9D9E143C7788}"/>
          </ac:spMkLst>
        </pc:spChg>
        <pc:spChg chg="add">
          <ac:chgData name="Beverley Ibeanusi (2125993)" userId="S::2125993@student.uwtsd.ac.uk::bfc0fdb4-05dc-49dc-abc6-46b7dd8bc881" providerId="AD" clId="Web-{BE4DD8FB-9898-B162-5B22-2D2181990C9B}" dt="2022-08-10T10:20:16.037" v="21"/>
          <ac:spMkLst>
            <pc:docMk/>
            <pc:sldMk cId="109857222" sldId="256"/>
            <ac:spMk id="55" creationId="{178FB36B-5BFE-42CA-BC60-1115E0D95EEC}"/>
          </ac:spMkLst>
        </pc:spChg>
        <pc:picChg chg="add mod">
          <ac:chgData name="Beverley Ibeanusi (2125993)" userId="S::2125993@student.uwtsd.ac.uk::bfc0fdb4-05dc-49dc-abc6-46b7dd8bc881" providerId="AD" clId="Web-{BE4DD8FB-9898-B162-5B22-2D2181990C9B}" dt="2022-08-10T10:20:16.037" v="21"/>
          <ac:picMkLst>
            <pc:docMk/>
            <pc:sldMk cId="109857222" sldId="256"/>
            <ac:picMk id="3" creationId="{52B5D907-D6DC-13AC-CA6B-6F8AD04C387A}"/>
          </ac:picMkLst>
        </pc:picChg>
        <pc:picChg chg="del">
          <ac:chgData name="Beverley Ibeanusi (2125993)" userId="S::2125993@student.uwtsd.ac.uk::bfc0fdb4-05dc-49dc-abc6-46b7dd8bc881" providerId="AD" clId="Web-{BE4DD8FB-9898-B162-5B22-2D2181990C9B}" dt="2022-08-10T10:16:28.328" v="13"/>
          <ac:picMkLst>
            <pc:docMk/>
            <pc:sldMk cId="109857222" sldId="256"/>
            <ac:picMk id="4" creationId="{5AD38B9C-8C38-1962-1599-C8CCF7924628}"/>
          </ac:picMkLst>
        </pc:picChg>
      </pc:sldChg>
      <pc:sldChg chg="addSp delSp modSp">
        <pc:chgData name="Beverley Ibeanusi (2125993)" userId="S::2125993@student.uwtsd.ac.uk::bfc0fdb4-05dc-49dc-abc6-46b7dd8bc881" providerId="AD" clId="Web-{BE4DD8FB-9898-B162-5B22-2D2181990C9B}" dt="2022-08-10T10:21:11.553" v="28"/>
        <pc:sldMkLst>
          <pc:docMk/>
          <pc:sldMk cId="3030853889" sldId="257"/>
        </pc:sldMkLst>
        <pc:spChg chg="mod">
          <ac:chgData name="Beverley Ibeanusi (2125993)" userId="S::2125993@student.uwtsd.ac.uk::bfc0fdb4-05dc-49dc-abc6-46b7dd8bc881" providerId="AD" clId="Web-{BE4DD8FB-9898-B162-5B22-2D2181990C9B}" dt="2022-08-10T10:21:11.553" v="28"/>
          <ac:spMkLst>
            <pc:docMk/>
            <pc:sldMk cId="3030853889" sldId="257"/>
            <ac:spMk id="2" creationId="{B21FAE3A-0336-5512-3FF6-EA528838A868}"/>
          </ac:spMkLst>
        </pc:spChg>
        <pc:spChg chg="mod">
          <ac:chgData name="Beverley Ibeanusi (2125993)" userId="S::2125993@student.uwtsd.ac.uk::bfc0fdb4-05dc-49dc-abc6-46b7dd8bc881" providerId="AD" clId="Web-{BE4DD8FB-9898-B162-5B22-2D2181990C9B}" dt="2022-08-10T10:21:11.553" v="28"/>
          <ac:spMkLst>
            <pc:docMk/>
            <pc:sldMk cId="3030853889" sldId="257"/>
            <ac:spMk id="3" creationId="{C770B4B2-A852-8EB7-F213-AB61CE6EEAB7}"/>
          </ac:spMkLst>
        </pc:spChg>
        <pc:spChg chg="del">
          <ac:chgData name="Beverley Ibeanusi (2125993)" userId="S::2125993@student.uwtsd.ac.uk::bfc0fdb4-05dc-49dc-abc6-46b7dd8bc881" providerId="AD" clId="Web-{BE4DD8FB-9898-B162-5B22-2D2181990C9B}" dt="2022-08-10T10:21:04.241" v="26"/>
          <ac:spMkLst>
            <pc:docMk/>
            <pc:sldMk cId="3030853889" sldId="257"/>
            <ac:spMk id="5" creationId="{48F84BFF-047E-B03B-2568-D4BBDF1B6C04}"/>
          </ac:spMkLst>
        </pc:spChg>
        <pc:spChg chg="add mod">
          <ac:chgData name="Beverley Ibeanusi (2125993)" userId="S::2125993@student.uwtsd.ac.uk::bfc0fdb4-05dc-49dc-abc6-46b7dd8bc881" providerId="AD" clId="Web-{BE4DD8FB-9898-B162-5B22-2D2181990C9B}" dt="2022-08-10T10:21:11.553" v="28"/>
          <ac:spMkLst>
            <pc:docMk/>
            <pc:sldMk cId="3030853889" sldId="257"/>
            <ac:spMk id="7" creationId="{8072E351-2C0B-EC7F-8FA7-4FB43ADCAFF2}"/>
          </ac:spMkLst>
        </pc:spChg>
        <pc:spChg chg="del">
          <ac:chgData name="Beverley Ibeanusi (2125993)" userId="S::2125993@student.uwtsd.ac.uk::bfc0fdb4-05dc-49dc-abc6-46b7dd8bc881" providerId="AD" clId="Web-{BE4DD8FB-9898-B162-5B22-2D2181990C9B}" dt="2022-08-10T10:21:11.553" v="28"/>
          <ac:spMkLst>
            <pc:docMk/>
            <pc:sldMk cId="3030853889" sldId="257"/>
            <ac:spMk id="16" creationId="{86C7B4A1-154A-4DF0-AC46-F88D75A2E0FD}"/>
          </ac:spMkLst>
        </pc:spChg>
        <pc:spChg chg="add">
          <ac:chgData name="Beverley Ibeanusi (2125993)" userId="S::2125993@student.uwtsd.ac.uk::bfc0fdb4-05dc-49dc-abc6-46b7dd8bc881" providerId="AD" clId="Web-{BE4DD8FB-9898-B162-5B22-2D2181990C9B}" dt="2022-08-10T10:21:11.553" v="28"/>
          <ac:spMkLst>
            <pc:docMk/>
            <pc:sldMk cId="3030853889" sldId="257"/>
            <ac:spMk id="21" creationId="{F13C74B1-5B17-4795-BED0-7140497B445A}"/>
          </ac:spMkLst>
        </pc:spChg>
        <pc:spChg chg="add">
          <ac:chgData name="Beverley Ibeanusi (2125993)" userId="S::2125993@student.uwtsd.ac.uk::bfc0fdb4-05dc-49dc-abc6-46b7dd8bc881" providerId="AD" clId="Web-{BE4DD8FB-9898-B162-5B22-2D2181990C9B}" dt="2022-08-10T10:21:11.553" v="28"/>
          <ac:spMkLst>
            <pc:docMk/>
            <pc:sldMk cId="3030853889" sldId="257"/>
            <ac:spMk id="23" creationId="{D4974D33-8DC5-464E-8C6D-BE58F0669C17}"/>
          </ac:spMkLst>
        </pc:spChg>
        <pc:picChg chg="del">
          <ac:chgData name="Beverley Ibeanusi (2125993)" userId="S::2125993@student.uwtsd.ac.uk::bfc0fdb4-05dc-49dc-abc6-46b7dd8bc881" providerId="AD" clId="Web-{BE4DD8FB-9898-B162-5B22-2D2181990C9B}" dt="2022-08-10T10:21:04.241" v="26"/>
          <ac:picMkLst>
            <pc:docMk/>
            <pc:sldMk cId="3030853889" sldId="257"/>
            <ac:picMk id="4" creationId="{B2BCD884-83EE-B4FF-0B44-977FDD165E73}"/>
          </ac:picMkLst>
        </pc:picChg>
        <pc:picChg chg="add mod">
          <ac:chgData name="Beverley Ibeanusi (2125993)" userId="S::2125993@student.uwtsd.ac.uk::bfc0fdb4-05dc-49dc-abc6-46b7dd8bc881" providerId="AD" clId="Web-{BE4DD8FB-9898-B162-5B22-2D2181990C9B}" dt="2022-08-10T10:21:11.553" v="28"/>
          <ac:picMkLst>
            <pc:docMk/>
            <pc:sldMk cId="3030853889" sldId="257"/>
            <ac:picMk id="6" creationId="{9C211307-4ACB-B509-F957-DEF667481F80}"/>
          </ac:picMkLst>
        </pc:picChg>
      </pc:sldChg>
      <pc:sldChg chg="addSp modSp mod setBg">
        <pc:chgData name="Beverley Ibeanusi (2125993)" userId="S::2125993@student.uwtsd.ac.uk::bfc0fdb4-05dc-49dc-abc6-46b7dd8bc881" providerId="AD" clId="Web-{BE4DD8FB-9898-B162-5B22-2D2181990C9B}" dt="2022-08-10T10:21:59.070" v="29"/>
        <pc:sldMkLst>
          <pc:docMk/>
          <pc:sldMk cId="14600368" sldId="258"/>
        </pc:sldMkLst>
        <pc:spChg chg="mod">
          <ac:chgData name="Beverley Ibeanusi (2125993)" userId="S::2125993@student.uwtsd.ac.uk::bfc0fdb4-05dc-49dc-abc6-46b7dd8bc881" providerId="AD" clId="Web-{BE4DD8FB-9898-B162-5B22-2D2181990C9B}" dt="2022-08-10T10:21:59.070" v="29"/>
          <ac:spMkLst>
            <pc:docMk/>
            <pc:sldMk cId="14600368" sldId="258"/>
            <ac:spMk id="2" creationId="{46D13692-57BC-AF03-1BC5-46EA59CF00F2}"/>
          </ac:spMkLst>
        </pc:spChg>
        <pc:spChg chg="mod">
          <ac:chgData name="Beverley Ibeanusi (2125993)" userId="S::2125993@student.uwtsd.ac.uk::bfc0fdb4-05dc-49dc-abc6-46b7dd8bc881" providerId="AD" clId="Web-{BE4DD8FB-9898-B162-5B22-2D2181990C9B}" dt="2022-08-10T10:21:59.070" v="29"/>
          <ac:spMkLst>
            <pc:docMk/>
            <pc:sldMk cId="14600368" sldId="258"/>
            <ac:spMk id="3" creationId="{B05952FF-9F76-93CB-FC55-5A6357B22586}"/>
          </ac:spMkLst>
        </pc:spChg>
        <pc:spChg chg="add">
          <ac:chgData name="Beverley Ibeanusi (2125993)" userId="S::2125993@student.uwtsd.ac.uk::bfc0fdb4-05dc-49dc-abc6-46b7dd8bc881" providerId="AD" clId="Web-{BE4DD8FB-9898-B162-5B22-2D2181990C9B}" dt="2022-08-10T10:21:59.070" v="29"/>
          <ac:spMkLst>
            <pc:docMk/>
            <pc:sldMk cId="14600368" sldId="258"/>
            <ac:spMk id="9" creationId="{2C61293E-6EBE-43EF-A52C-9BEBFD7679D4}"/>
          </ac:spMkLst>
        </pc:spChg>
        <pc:spChg chg="add">
          <ac:chgData name="Beverley Ibeanusi (2125993)" userId="S::2125993@student.uwtsd.ac.uk::bfc0fdb4-05dc-49dc-abc6-46b7dd8bc881" providerId="AD" clId="Web-{BE4DD8FB-9898-B162-5B22-2D2181990C9B}" dt="2022-08-10T10:21:59.070" v="29"/>
          <ac:spMkLst>
            <pc:docMk/>
            <pc:sldMk cId="14600368" sldId="258"/>
            <ac:spMk id="11" creationId="{21540236-BFD5-4A9D-8840-4703E7F76825}"/>
          </ac:spMkLst>
        </pc:spChg>
        <pc:picChg chg="add">
          <ac:chgData name="Beverley Ibeanusi (2125993)" userId="S::2125993@student.uwtsd.ac.uk::bfc0fdb4-05dc-49dc-abc6-46b7dd8bc881" providerId="AD" clId="Web-{BE4DD8FB-9898-B162-5B22-2D2181990C9B}" dt="2022-08-10T10:21:59.070" v="29"/>
          <ac:picMkLst>
            <pc:docMk/>
            <pc:sldMk cId="14600368" sldId="258"/>
            <ac:picMk id="5" creationId="{BD8F089F-4CF7-8FFC-60FF-BA302E7237BE}"/>
          </ac:picMkLst>
        </pc:picChg>
      </pc:sldChg>
      <pc:sldChg chg="addSp delSp modSp mod setBg setClrOvrMap">
        <pc:chgData name="Beverley Ibeanusi (2125993)" userId="S::2125993@student.uwtsd.ac.uk::bfc0fdb4-05dc-49dc-abc6-46b7dd8bc881" providerId="AD" clId="Web-{BE4DD8FB-9898-B162-5B22-2D2181990C9B}" dt="2022-08-10T10:54:52.008" v="108"/>
        <pc:sldMkLst>
          <pc:docMk/>
          <pc:sldMk cId="4073299503" sldId="259"/>
        </pc:sldMkLst>
        <pc:spChg chg="mod ord">
          <ac:chgData name="Beverley Ibeanusi (2125993)" userId="S::2125993@student.uwtsd.ac.uk::bfc0fdb4-05dc-49dc-abc6-46b7dd8bc881" providerId="AD" clId="Web-{BE4DD8FB-9898-B162-5B22-2D2181990C9B}" dt="2022-08-10T10:54:31.164" v="105" actId="20577"/>
          <ac:spMkLst>
            <pc:docMk/>
            <pc:sldMk cId="4073299503" sldId="259"/>
            <ac:spMk id="2" creationId="{FDCA672E-F730-65E0-DEEA-8754DA6A5E79}"/>
          </ac:spMkLst>
        </pc:spChg>
        <pc:spChg chg="mod ord">
          <ac:chgData name="Beverley Ibeanusi (2125993)" userId="S::2125993@student.uwtsd.ac.uk::bfc0fdb4-05dc-49dc-abc6-46b7dd8bc881" providerId="AD" clId="Web-{BE4DD8FB-9898-B162-5B22-2D2181990C9B}" dt="2022-08-10T10:54:52.008" v="108"/>
          <ac:spMkLst>
            <pc:docMk/>
            <pc:sldMk cId="4073299503" sldId="259"/>
            <ac:spMk id="3" creationId="{A6A5359D-E735-5B38-7CB7-26086797B0BC}"/>
          </ac:spMkLst>
        </pc:spChg>
        <pc:spChg chg="del">
          <ac:chgData name="Beverley Ibeanusi (2125993)" userId="S::2125993@student.uwtsd.ac.uk::bfc0fdb4-05dc-49dc-abc6-46b7dd8bc881" providerId="AD" clId="Web-{BE4DD8FB-9898-B162-5B22-2D2181990C9B}" dt="2022-08-10T10:22:28.461" v="30"/>
          <ac:spMkLst>
            <pc:docMk/>
            <pc:sldMk cId="4073299503" sldId="259"/>
            <ac:spMk id="26" creationId="{07977D39-626F-40D7-B00F-16E02602DD5A}"/>
          </ac:spMkLst>
        </pc:spChg>
        <pc:spChg chg="del">
          <ac:chgData name="Beverley Ibeanusi (2125993)" userId="S::2125993@student.uwtsd.ac.uk::bfc0fdb4-05dc-49dc-abc6-46b7dd8bc881" providerId="AD" clId="Web-{BE4DD8FB-9898-B162-5B22-2D2181990C9B}" dt="2022-08-10T10:22:28.461" v="30"/>
          <ac:spMkLst>
            <pc:docMk/>
            <pc:sldMk cId="4073299503" sldId="259"/>
            <ac:spMk id="28" creationId="{B905CDE4-B751-4B3E-B625-6E59F8903414}"/>
          </ac:spMkLst>
        </pc:spChg>
        <pc:spChg chg="del">
          <ac:chgData name="Beverley Ibeanusi (2125993)" userId="S::2125993@student.uwtsd.ac.uk::bfc0fdb4-05dc-49dc-abc6-46b7dd8bc881" providerId="AD" clId="Web-{BE4DD8FB-9898-B162-5B22-2D2181990C9B}" dt="2022-08-10T10:22:28.461" v="30"/>
          <ac:spMkLst>
            <pc:docMk/>
            <pc:sldMk cId="4073299503" sldId="259"/>
            <ac:spMk id="30" creationId="{08108C16-F4C0-44AA-999D-17BD39219B24}"/>
          </ac:spMkLst>
        </pc:spChg>
        <pc:spChg chg="del">
          <ac:chgData name="Beverley Ibeanusi (2125993)" userId="S::2125993@student.uwtsd.ac.uk::bfc0fdb4-05dc-49dc-abc6-46b7dd8bc881" providerId="AD" clId="Web-{BE4DD8FB-9898-B162-5B22-2D2181990C9B}" dt="2022-08-10T10:22:28.461" v="30"/>
          <ac:spMkLst>
            <pc:docMk/>
            <pc:sldMk cId="4073299503" sldId="259"/>
            <ac:spMk id="32" creationId="{CDC29AC1-2821-4FCC-B597-88DAF39C36FE}"/>
          </ac:spMkLst>
        </pc:spChg>
        <pc:spChg chg="del">
          <ac:chgData name="Beverley Ibeanusi (2125993)" userId="S::2125993@student.uwtsd.ac.uk::bfc0fdb4-05dc-49dc-abc6-46b7dd8bc881" providerId="AD" clId="Web-{BE4DD8FB-9898-B162-5B22-2D2181990C9B}" dt="2022-08-10T10:22:28.461" v="30"/>
          <ac:spMkLst>
            <pc:docMk/>
            <pc:sldMk cId="4073299503" sldId="259"/>
            <ac:spMk id="34" creationId="{C8F10CB3-3B5E-4C7A-98CF-B87454DDFA39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53:58.210" v="103"/>
          <ac:spMkLst>
            <pc:docMk/>
            <pc:sldMk cId="4073299503" sldId="259"/>
            <ac:spMk id="39" creationId="{0EFD753D-6A49-46DD-9E82-AA6E2C62B461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53:58.210" v="103"/>
          <ac:spMkLst>
            <pc:docMk/>
            <pc:sldMk cId="4073299503" sldId="259"/>
            <ac:spMk id="41" creationId="{138A5824-1F4A-4EE7-BC13-5BB48FC0809B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53:58.210" v="102"/>
          <ac:spMkLst>
            <pc:docMk/>
            <pc:sldMk cId="4073299503" sldId="259"/>
            <ac:spMk id="46" creationId="{07977D39-626F-40D7-B00F-16E02602DD5A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53:58.210" v="102"/>
          <ac:spMkLst>
            <pc:docMk/>
            <pc:sldMk cId="4073299503" sldId="259"/>
            <ac:spMk id="48" creationId="{B905CDE4-B751-4B3E-B625-6E59F8903414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53:58.210" v="102"/>
          <ac:spMkLst>
            <pc:docMk/>
            <pc:sldMk cId="4073299503" sldId="259"/>
            <ac:spMk id="50" creationId="{08108C16-F4C0-44AA-999D-17BD39219B24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53:58.210" v="102"/>
          <ac:spMkLst>
            <pc:docMk/>
            <pc:sldMk cId="4073299503" sldId="259"/>
            <ac:spMk id="52" creationId="{CDC29AC1-2821-4FCC-B597-88DAF39C36FE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53:58.210" v="102"/>
          <ac:spMkLst>
            <pc:docMk/>
            <pc:sldMk cId="4073299503" sldId="259"/>
            <ac:spMk id="54" creationId="{C8F10CB3-3B5E-4C7A-98CF-B87454DDFA39}"/>
          </ac:spMkLst>
        </pc:spChg>
        <pc:spChg chg="add">
          <ac:chgData name="Beverley Ibeanusi (2125993)" userId="S::2125993@student.uwtsd.ac.uk::bfc0fdb4-05dc-49dc-abc6-46b7dd8bc881" providerId="AD" clId="Web-{BE4DD8FB-9898-B162-5B22-2D2181990C9B}" dt="2022-08-10T10:53:58.210" v="103"/>
          <ac:spMkLst>
            <pc:docMk/>
            <pc:sldMk cId="4073299503" sldId="259"/>
            <ac:spMk id="56" creationId="{2A785343-5D24-4118-A2E4-665D196F60C2}"/>
          </ac:spMkLst>
        </pc:spChg>
        <pc:spChg chg="add">
          <ac:chgData name="Beverley Ibeanusi (2125993)" userId="S::2125993@student.uwtsd.ac.uk::bfc0fdb4-05dc-49dc-abc6-46b7dd8bc881" providerId="AD" clId="Web-{BE4DD8FB-9898-B162-5B22-2D2181990C9B}" dt="2022-08-10T10:53:58.210" v="103"/>
          <ac:spMkLst>
            <pc:docMk/>
            <pc:sldMk cId="4073299503" sldId="259"/>
            <ac:spMk id="57" creationId="{32F4D216-10B7-4DCA-A0A1-068E9E32F4F2}"/>
          </ac:spMkLst>
        </pc:spChg>
        <pc:picChg chg="mod ord">
          <ac:chgData name="Beverley Ibeanusi (2125993)" userId="S::2125993@student.uwtsd.ac.uk::bfc0fdb4-05dc-49dc-abc6-46b7dd8bc881" providerId="AD" clId="Web-{BE4DD8FB-9898-B162-5B22-2D2181990C9B}" dt="2022-08-10T10:53:58.210" v="103"/>
          <ac:picMkLst>
            <pc:docMk/>
            <pc:sldMk cId="4073299503" sldId="259"/>
            <ac:picMk id="4" creationId="{CAA18E06-3A47-9F66-F31D-B4E0A2568FFF}"/>
          </ac:picMkLst>
        </pc:picChg>
        <pc:picChg chg="mod ord">
          <ac:chgData name="Beverley Ibeanusi (2125993)" userId="S::2125993@student.uwtsd.ac.uk::bfc0fdb4-05dc-49dc-abc6-46b7dd8bc881" providerId="AD" clId="Web-{BE4DD8FB-9898-B162-5B22-2D2181990C9B}" dt="2022-08-10T10:53:58.210" v="103"/>
          <ac:picMkLst>
            <pc:docMk/>
            <pc:sldMk cId="4073299503" sldId="259"/>
            <ac:picMk id="5" creationId="{3FA301A8-FAC6-DBE8-D107-9A4F984A53EA}"/>
          </ac:picMkLst>
        </pc:picChg>
        <pc:picChg chg="mod ord">
          <ac:chgData name="Beverley Ibeanusi (2125993)" userId="S::2125993@student.uwtsd.ac.uk::bfc0fdb4-05dc-49dc-abc6-46b7dd8bc881" providerId="AD" clId="Web-{BE4DD8FB-9898-B162-5B22-2D2181990C9B}" dt="2022-08-10T10:53:58.210" v="103"/>
          <ac:picMkLst>
            <pc:docMk/>
            <pc:sldMk cId="4073299503" sldId="259"/>
            <ac:picMk id="6" creationId="{ECE73BB2-0E30-027B-7FC2-8542A486300E}"/>
          </ac:picMkLst>
        </pc:picChg>
        <pc:picChg chg="mod ord">
          <ac:chgData name="Beverley Ibeanusi (2125993)" userId="S::2125993@student.uwtsd.ac.uk::bfc0fdb4-05dc-49dc-abc6-46b7dd8bc881" providerId="AD" clId="Web-{BE4DD8FB-9898-B162-5B22-2D2181990C9B}" dt="2022-08-10T10:53:58.210" v="103"/>
          <ac:picMkLst>
            <pc:docMk/>
            <pc:sldMk cId="4073299503" sldId="259"/>
            <ac:picMk id="7" creationId="{ABDA19B5-F749-0E29-21B7-18ED2FB99E1D}"/>
          </ac:picMkLst>
        </pc:picChg>
        <pc:picChg chg="mod ord">
          <ac:chgData name="Beverley Ibeanusi (2125993)" userId="S::2125993@student.uwtsd.ac.uk::bfc0fdb4-05dc-49dc-abc6-46b7dd8bc881" providerId="AD" clId="Web-{BE4DD8FB-9898-B162-5B22-2D2181990C9B}" dt="2022-08-10T10:53:58.210" v="103"/>
          <ac:picMkLst>
            <pc:docMk/>
            <pc:sldMk cId="4073299503" sldId="259"/>
            <ac:picMk id="8" creationId="{1CE0B7BE-EC8E-E8C9-AE49-1ACFFAFD01AC}"/>
          </ac:picMkLst>
        </pc:picChg>
      </pc:sldChg>
      <pc:sldChg chg="addSp delSp modSp mod setBg">
        <pc:chgData name="Beverley Ibeanusi (2125993)" userId="S::2125993@student.uwtsd.ac.uk::bfc0fdb4-05dc-49dc-abc6-46b7dd8bc881" providerId="AD" clId="Web-{BE4DD8FB-9898-B162-5B22-2D2181990C9B}" dt="2022-08-10T10:23:03.525" v="33"/>
        <pc:sldMkLst>
          <pc:docMk/>
          <pc:sldMk cId="2055299087" sldId="260"/>
        </pc:sldMkLst>
        <pc:spChg chg="mod">
          <ac:chgData name="Beverley Ibeanusi (2125993)" userId="S::2125993@student.uwtsd.ac.uk::bfc0fdb4-05dc-49dc-abc6-46b7dd8bc881" providerId="AD" clId="Web-{BE4DD8FB-9898-B162-5B22-2D2181990C9B}" dt="2022-08-10T10:23:03.525" v="33"/>
          <ac:spMkLst>
            <pc:docMk/>
            <pc:sldMk cId="2055299087" sldId="260"/>
            <ac:spMk id="2" creationId="{0E226F94-0D69-8A19-2C27-0CD2CBEBFDBB}"/>
          </ac:spMkLst>
        </pc:spChg>
        <pc:spChg chg="mod">
          <ac:chgData name="Beverley Ibeanusi (2125993)" userId="S::2125993@student.uwtsd.ac.uk::bfc0fdb4-05dc-49dc-abc6-46b7dd8bc881" providerId="AD" clId="Web-{BE4DD8FB-9898-B162-5B22-2D2181990C9B}" dt="2022-08-10T10:23:03.525" v="33"/>
          <ac:spMkLst>
            <pc:docMk/>
            <pc:sldMk cId="2055299087" sldId="260"/>
            <ac:spMk id="3" creationId="{8E606E7C-25A2-D878-B668-ED329F2906B8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23:03.509" v="32"/>
          <ac:spMkLst>
            <pc:docMk/>
            <pc:sldMk cId="2055299087" sldId="260"/>
            <ac:spMk id="9" creationId="{2B97F24A-32CE-4C1C-A50D-3016B394DCFB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23:03.509" v="32"/>
          <ac:spMkLst>
            <pc:docMk/>
            <pc:sldMk cId="2055299087" sldId="260"/>
            <ac:spMk id="11" creationId="{CD8B4F24-440B-49E9-B85D-733523DC064B}"/>
          </ac:spMkLst>
        </pc:spChg>
        <pc:spChg chg="add">
          <ac:chgData name="Beverley Ibeanusi (2125993)" userId="S::2125993@student.uwtsd.ac.uk::bfc0fdb4-05dc-49dc-abc6-46b7dd8bc881" providerId="AD" clId="Web-{BE4DD8FB-9898-B162-5B22-2D2181990C9B}" dt="2022-08-10T10:23:03.525" v="33"/>
          <ac:spMkLst>
            <pc:docMk/>
            <pc:sldMk cId="2055299087" sldId="260"/>
            <ac:spMk id="13" creationId="{743AA782-23D1-4521-8CAD-47662984AA08}"/>
          </ac:spMkLst>
        </pc:spChg>
        <pc:spChg chg="add">
          <ac:chgData name="Beverley Ibeanusi (2125993)" userId="S::2125993@student.uwtsd.ac.uk::bfc0fdb4-05dc-49dc-abc6-46b7dd8bc881" providerId="AD" clId="Web-{BE4DD8FB-9898-B162-5B22-2D2181990C9B}" dt="2022-08-10T10:23:03.525" v="33"/>
          <ac:spMkLst>
            <pc:docMk/>
            <pc:sldMk cId="2055299087" sldId="260"/>
            <ac:spMk id="14" creationId="{71877DBC-BB60-40F0-AC93-2ACDBAAE60CE}"/>
          </ac:spMkLst>
        </pc:spChg>
        <pc:picChg chg="add del">
          <ac:chgData name="Beverley Ibeanusi (2125993)" userId="S::2125993@student.uwtsd.ac.uk::bfc0fdb4-05dc-49dc-abc6-46b7dd8bc881" providerId="AD" clId="Web-{BE4DD8FB-9898-B162-5B22-2D2181990C9B}" dt="2022-08-10T10:23:03.509" v="32"/>
          <ac:picMkLst>
            <pc:docMk/>
            <pc:sldMk cId="2055299087" sldId="260"/>
            <ac:picMk id="5" creationId="{AA2382B8-C1EB-4250-6715-CA5F23DA40CA}"/>
          </ac:picMkLst>
        </pc:picChg>
        <pc:picChg chg="add">
          <ac:chgData name="Beverley Ibeanusi (2125993)" userId="S::2125993@student.uwtsd.ac.uk::bfc0fdb4-05dc-49dc-abc6-46b7dd8bc881" providerId="AD" clId="Web-{BE4DD8FB-9898-B162-5B22-2D2181990C9B}" dt="2022-08-10T10:23:03.525" v="33"/>
          <ac:picMkLst>
            <pc:docMk/>
            <pc:sldMk cId="2055299087" sldId="260"/>
            <ac:picMk id="15" creationId="{DBF3BB14-4BE1-47E3-D8CB-3BA958066CD6}"/>
          </ac:picMkLst>
        </pc:picChg>
      </pc:sldChg>
      <pc:sldChg chg="addSp delSp modSp mod setBg setClrOvrMap">
        <pc:chgData name="Beverley Ibeanusi (2125993)" userId="S::2125993@student.uwtsd.ac.uk::bfc0fdb4-05dc-49dc-abc6-46b7dd8bc881" providerId="AD" clId="Web-{BE4DD8FB-9898-B162-5B22-2D2181990C9B}" dt="2022-08-10T10:23:32.041" v="34"/>
        <pc:sldMkLst>
          <pc:docMk/>
          <pc:sldMk cId="1937114815" sldId="261"/>
        </pc:sldMkLst>
        <pc:spChg chg="mod">
          <ac:chgData name="Beverley Ibeanusi (2125993)" userId="S::2125993@student.uwtsd.ac.uk::bfc0fdb4-05dc-49dc-abc6-46b7dd8bc881" providerId="AD" clId="Web-{BE4DD8FB-9898-B162-5B22-2D2181990C9B}" dt="2022-08-10T10:23:32.041" v="34"/>
          <ac:spMkLst>
            <pc:docMk/>
            <pc:sldMk cId="1937114815" sldId="261"/>
            <ac:spMk id="2" creationId="{F441206C-173B-2736-9CC1-E0661BB993CA}"/>
          </ac:spMkLst>
        </pc:spChg>
        <pc:spChg chg="mod ord">
          <ac:chgData name="Beverley Ibeanusi (2125993)" userId="S::2125993@student.uwtsd.ac.uk::bfc0fdb4-05dc-49dc-abc6-46b7dd8bc881" providerId="AD" clId="Web-{BE4DD8FB-9898-B162-5B22-2D2181990C9B}" dt="2022-08-10T10:23:32.041" v="34"/>
          <ac:spMkLst>
            <pc:docMk/>
            <pc:sldMk cId="1937114815" sldId="261"/>
            <ac:spMk id="3" creationId="{82792A58-F8E9-3B5C-1984-586664C6D702}"/>
          </ac:spMkLst>
        </pc:spChg>
        <pc:spChg chg="del">
          <ac:chgData name="Beverley Ibeanusi (2125993)" userId="S::2125993@student.uwtsd.ac.uk::bfc0fdb4-05dc-49dc-abc6-46b7dd8bc881" providerId="AD" clId="Web-{BE4DD8FB-9898-B162-5B22-2D2181990C9B}" dt="2022-08-10T10:23:32.041" v="34"/>
          <ac:spMkLst>
            <pc:docMk/>
            <pc:sldMk cId="1937114815" sldId="261"/>
            <ac:spMk id="36" creationId="{E862BE82-D00D-42C1-BF16-93AA37870C32}"/>
          </ac:spMkLst>
        </pc:spChg>
        <pc:spChg chg="del">
          <ac:chgData name="Beverley Ibeanusi (2125993)" userId="S::2125993@student.uwtsd.ac.uk::bfc0fdb4-05dc-49dc-abc6-46b7dd8bc881" providerId="AD" clId="Web-{BE4DD8FB-9898-B162-5B22-2D2181990C9B}" dt="2022-08-10T10:23:32.041" v="34"/>
          <ac:spMkLst>
            <pc:docMk/>
            <pc:sldMk cId="1937114815" sldId="261"/>
            <ac:spMk id="37" creationId="{F6D92C2D-1D3D-4974-918C-06579FB354A9}"/>
          </ac:spMkLst>
        </pc:spChg>
        <pc:spChg chg="add">
          <ac:chgData name="Beverley Ibeanusi (2125993)" userId="S::2125993@student.uwtsd.ac.uk::bfc0fdb4-05dc-49dc-abc6-46b7dd8bc881" providerId="AD" clId="Web-{BE4DD8FB-9898-B162-5B22-2D2181990C9B}" dt="2022-08-10T10:23:32.041" v="34"/>
          <ac:spMkLst>
            <pc:docMk/>
            <pc:sldMk cId="1937114815" sldId="261"/>
            <ac:spMk id="42" creationId="{A8908DB7-C3A6-4FCB-9820-CEE02B398C4A}"/>
          </ac:spMkLst>
        </pc:spChg>
        <pc:spChg chg="add">
          <ac:chgData name="Beverley Ibeanusi (2125993)" userId="S::2125993@student.uwtsd.ac.uk::bfc0fdb4-05dc-49dc-abc6-46b7dd8bc881" providerId="AD" clId="Web-{BE4DD8FB-9898-B162-5B22-2D2181990C9B}" dt="2022-08-10T10:23:32.041" v="34"/>
          <ac:spMkLst>
            <pc:docMk/>
            <pc:sldMk cId="1937114815" sldId="261"/>
            <ac:spMk id="44" creationId="{535742DD-1B16-4E9D-B715-0D74B4574A68}"/>
          </ac:spMkLst>
        </pc:spChg>
        <pc:picChg chg="mod">
          <ac:chgData name="Beverley Ibeanusi (2125993)" userId="S::2125993@student.uwtsd.ac.uk::bfc0fdb4-05dc-49dc-abc6-46b7dd8bc881" providerId="AD" clId="Web-{BE4DD8FB-9898-B162-5B22-2D2181990C9B}" dt="2022-08-10T10:23:32.041" v="34"/>
          <ac:picMkLst>
            <pc:docMk/>
            <pc:sldMk cId="1937114815" sldId="261"/>
            <ac:picMk id="8" creationId="{2377BCD6-6FD1-FAF7-59D8-2739E61BCE5E}"/>
          </ac:picMkLst>
        </pc:picChg>
      </pc:sldChg>
      <pc:sldChg chg="addSp delSp modSp mod setBg setClrOvrMap">
        <pc:chgData name="Beverley Ibeanusi (2125993)" userId="S::2125993@student.uwtsd.ac.uk::bfc0fdb4-05dc-49dc-abc6-46b7dd8bc881" providerId="AD" clId="Web-{BE4DD8FB-9898-B162-5B22-2D2181990C9B}" dt="2022-08-10T10:49:44.345" v="68" actId="20577"/>
        <pc:sldMkLst>
          <pc:docMk/>
          <pc:sldMk cId="2560037403" sldId="262"/>
        </pc:sldMkLst>
        <pc:spChg chg="mod">
          <ac:chgData name="Beverley Ibeanusi (2125993)" userId="S::2125993@student.uwtsd.ac.uk::bfc0fdb4-05dc-49dc-abc6-46b7dd8bc881" providerId="AD" clId="Web-{BE4DD8FB-9898-B162-5B22-2D2181990C9B}" dt="2022-08-10T10:48:53.593" v="64"/>
          <ac:spMkLst>
            <pc:docMk/>
            <pc:sldMk cId="2560037403" sldId="262"/>
            <ac:spMk id="2" creationId="{227E0044-EE20-EECA-B938-4A8C03D36636}"/>
          </ac:spMkLst>
        </pc:spChg>
        <pc:spChg chg="mod ord">
          <ac:chgData name="Beverley Ibeanusi (2125993)" userId="S::2125993@student.uwtsd.ac.uk::bfc0fdb4-05dc-49dc-abc6-46b7dd8bc881" providerId="AD" clId="Web-{BE4DD8FB-9898-B162-5B22-2D2181990C9B}" dt="2022-08-10T10:49:44.345" v="68" actId="20577"/>
          <ac:spMkLst>
            <pc:docMk/>
            <pc:sldMk cId="2560037403" sldId="262"/>
            <ac:spMk id="3" creationId="{DB88B8C8-93CA-5506-9F90-ECB02EE9AA1D}"/>
          </ac:spMkLst>
        </pc:spChg>
        <pc:spChg chg="add mod ord">
          <ac:chgData name="Beverley Ibeanusi (2125993)" userId="S::2125993@student.uwtsd.ac.uk::bfc0fdb4-05dc-49dc-abc6-46b7dd8bc881" providerId="AD" clId="Web-{BE4DD8FB-9898-B162-5B22-2D2181990C9B}" dt="2022-08-10T10:48:53.593" v="64"/>
          <ac:spMkLst>
            <pc:docMk/>
            <pc:sldMk cId="2560037403" sldId="262"/>
            <ac:spMk id="6" creationId="{F3484C4D-38C7-25C1-BBE2-F89C87469844}"/>
          </ac:spMkLst>
        </pc:spChg>
        <pc:spChg chg="add mod">
          <ac:chgData name="Beverley Ibeanusi (2125993)" userId="S::2125993@student.uwtsd.ac.uk::bfc0fdb4-05dc-49dc-abc6-46b7dd8bc881" providerId="AD" clId="Web-{BE4DD8FB-9898-B162-5B22-2D2181990C9B}" dt="2022-08-10T10:48:53.593" v="64"/>
          <ac:spMkLst>
            <pc:docMk/>
            <pc:sldMk cId="2560037403" sldId="262"/>
            <ac:spMk id="9" creationId="{09363032-01DC-9D80-A2AE-8DEF553BBE6C}"/>
          </ac:spMkLst>
        </pc:spChg>
        <pc:spChg chg="add mod">
          <ac:chgData name="Beverley Ibeanusi (2125993)" userId="S::2125993@student.uwtsd.ac.uk::bfc0fdb4-05dc-49dc-abc6-46b7dd8bc881" providerId="AD" clId="Web-{BE4DD8FB-9898-B162-5B22-2D2181990C9B}" dt="2022-08-10T10:48:53.593" v="64"/>
          <ac:spMkLst>
            <pc:docMk/>
            <pc:sldMk cId="2560037403" sldId="262"/>
            <ac:spMk id="12" creationId="{7C49D739-673E-1F2F-4B70-1837F854EF53}"/>
          </ac:spMkLst>
        </pc:spChg>
        <pc:spChg chg="add mod">
          <ac:chgData name="Beverley Ibeanusi (2125993)" userId="S::2125993@student.uwtsd.ac.uk::bfc0fdb4-05dc-49dc-abc6-46b7dd8bc881" providerId="AD" clId="Web-{BE4DD8FB-9898-B162-5B22-2D2181990C9B}" dt="2022-08-10T10:48:53.593" v="64"/>
          <ac:spMkLst>
            <pc:docMk/>
            <pc:sldMk cId="2560037403" sldId="262"/>
            <ac:spMk id="15" creationId="{53C644B6-ED9A-974D-8046-720065AB6940}"/>
          </ac:spMkLst>
        </pc:spChg>
        <pc:spChg chg="del">
          <ac:chgData name="Beverley Ibeanusi (2125993)" userId="S::2125993@student.uwtsd.ac.uk::bfc0fdb4-05dc-49dc-abc6-46b7dd8bc881" providerId="AD" clId="Web-{BE4DD8FB-9898-B162-5B22-2D2181990C9B}" dt="2022-08-10T10:24:36.902" v="35"/>
          <ac:spMkLst>
            <pc:docMk/>
            <pc:sldMk cId="2560037403" sldId="262"/>
            <ac:spMk id="17" creationId="{B95B9BA8-1D69-4796-85F5-B6D0BD52354B}"/>
          </ac:spMkLst>
        </pc:spChg>
        <pc:spChg chg="add mod">
          <ac:chgData name="Beverley Ibeanusi (2125993)" userId="S::2125993@student.uwtsd.ac.uk::bfc0fdb4-05dc-49dc-abc6-46b7dd8bc881" providerId="AD" clId="Web-{BE4DD8FB-9898-B162-5B22-2D2181990C9B}" dt="2022-08-10T10:48:53.593" v="64"/>
          <ac:spMkLst>
            <pc:docMk/>
            <pc:sldMk cId="2560037403" sldId="262"/>
            <ac:spMk id="19" creationId="{C0D50D4B-B2B7-F878-26C4-E91EE171DB89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39:32.736" v="50"/>
          <ac:spMkLst>
            <pc:docMk/>
            <pc:sldMk cId="2560037403" sldId="262"/>
            <ac:spMk id="22" creationId="{A8908DB7-C3A6-4FCB-9820-CEE02B398C4A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39:32.736" v="50"/>
          <ac:spMkLst>
            <pc:docMk/>
            <pc:sldMk cId="2560037403" sldId="262"/>
            <ac:spMk id="24" creationId="{535742DD-1B16-4E9D-B715-0D74B4574A68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43:01.351" v="57"/>
          <ac:spMkLst>
            <pc:docMk/>
            <pc:sldMk cId="2560037403" sldId="262"/>
            <ac:spMk id="29" creationId="{99CEE05D-F25C-4EC3-B527-D9C999E335CD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43:01.351" v="57"/>
          <ac:spMkLst>
            <pc:docMk/>
            <pc:sldMk cId="2560037403" sldId="262"/>
            <ac:spMk id="31" creationId="{4F036726-0C05-446E-91C3-B986EBEA055E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43:01.351" v="57"/>
          <ac:spMkLst>
            <pc:docMk/>
            <pc:sldMk cId="2560037403" sldId="262"/>
            <ac:spMk id="33" creationId="{A310ABCD-C34B-42D1-9BEB-47755A3EA36C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43:01.351" v="57"/>
          <ac:spMkLst>
            <pc:docMk/>
            <pc:sldMk cId="2560037403" sldId="262"/>
            <ac:spMk id="35" creationId="{F38AB6A2-89F7-43B5-B608-50DFC740DEBF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43:01.351" v="57"/>
          <ac:spMkLst>
            <pc:docMk/>
            <pc:sldMk cId="2560037403" sldId="262"/>
            <ac:spMk id="37" creationId="{06585B74-DAF6-470E-B2F3-B5530A709AAC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43:01.351" v="57"/>
          <ac:spMkLst>
            <pc:docMk/>
            <pc:sldMk cId="2560037403" sldId="262"/>
            <ac:spMk id="39" creationId="{30BAD96F-CE2F-4682-99B8-0DD9E6AE2BED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43:01.335" v="56"/>
          <ac:spMkLst>
            <pc:docMk/>
            <pc:sldMk cId="2560037403" sldId="262"/>
            <ac:spMk id="44" creationId="{0EFD753D-6A49-46DD-9E82-AA6E2C62B461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43:01.335" v="56"/>
          <ac:spMkLst>
            <pc:docMk/>
            <pc:sldMk cId="2560037403" sldId="262"/>
            <ac:spMk id="46" creationId="{138A5824-1F4A-4EE7-BC13-5BB48FC0809B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48:53.593" v="64"/>
          <ac:spMkLst>
            <pc:docMk/>
            <pc:sldMk cId="2560037403" sldId="262"/>
            <ac:spMk id="48" creationId="{AB902CB9-C7DC-4673-B7D5-F22DCF0EC54E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48:53.578" v="63"/>
          <ac:spMkLst>
            <pc:docMk/>
            <pc:sldMk cId="2560037403" sldId="262"/>
            <ac:spMk id="53" creationId="{0EFD753D-6A49-46DD-9E82-AA6E2C62B461}"/>
          </ac:spMkLst>
        </pc:spChg>
        <pc:spChg chg="add del">
          <ac:chgData name="Beverley Ibeanusi (2125993)" userId="S::2125993@student.uwtsd.ac.uk::bfc0fdb4-05dc-49dc-abc6-46b7dd8bc881" providerId="AD" clId="Web-{BE4DD8FB-9898-B162-5B22-2D2181990C9B}" dt="2022-08-10T10:48:53.578" v="63"/>
          <ac:spMkLst>
            <pc:docMk/>
            <pc:sldMk cId="2560037403" sldId="262"/>
            <ac:spMk id="55" creationId="{138A5824-1F4A-4EE7-BC13-5BB48FC0809B}"/>
          </ac:spMkLst>
        </pc:spChg>
        <pc:picChg chg="mod ord">
          <ac:chgData name="Beverley Ibeanusi (2125993)" userId="S::2125993@student.uwtsd.ac.uk::bfc0fdb4-05dc-49dc-abc6-46b7dd8bc881" providerId="AD" clId="Web-{BE4DD8FB-9898-B162-5B22-2D2181990C9B}" dt="2022-08-10T10:48:53.593" v="64"/>
          <ac:picMkLst>
            <pc:docMk/>
            <pc:sldMk cId="2560037403" sldId="262"/>
            <ac:picMk id="4" creationId="{281B3479-D974-1BDD-2575-6B983F27B573}"/>
          </ac:picMkLst>
        </pc:picChg>
        <pc:picChg chg="add mod ord">
          <ac:chgData name="Beverley Ibeanusi (2125993)" userId="S::2125993@student.uwtsd.ac.uk::bfc0fdb4-05dc-49dc-abc6-46b7dd8bc881" providerId="AD" clId="Web-{BE4DD8FB-9898-B162-5B22-2D2181990C9B}" dt="2022-08-10T10:48:53.593" v="64"/>
          <ac:picMkLst>
            <pc:docMk/>
            <pc:sldMk cId="2560037403" sldId="262"/>
            <ac:picMk id="5" creationId="{A431A630-D8D7-E9E4-2678-9D5911BCE2B4}"/>
          </ac:picMkLst>
        </pc:picChg>
        <pc:picChg chg="add mod">
          <ac:chgData name="Beverley Ibeanusi (2125993)" userId="S::2125993@student.uwtsd.ac.uk::bfc0fdb4-05dc-49dc-abc6-46b7dd8bc881" providerId="AD" clId="Web-{BE4DD8FB-9898-B162-5B22-2D2181990C9B}" dt="2022-08-10T10:48:53.593" v="64"/>
          <ac:picMkLst>
            <pc:docMk/>
            <pc:sldMk cId="2560037403" sldId="262"/>
            <ac:picMk id="8" creationId="{415695CB-A818-33E0-95EE-C395A41FCA23}"/>
          </ac:picMkLst>
        </pc:picChg>
        <pc:picChg chg="add mod ord">
          <ac:chgData name="Beverley Ibeanusi (2125993)" userId="S::2125993@student.uwtsd.ac.uk::bfc0fdb4-05dc-49dc-abc6-46b7dd8bc881" providerId="AD" clId="Web-{BE4DD8FB-9898-B162-5B22-2D2181990C9B}" dt="2022-08-10T10:48:53.593" v="64"/>
          <ac:picMkLst>
            <pc:docMk/>
            <pc:sldMk cId="2560037403" sldId="262"/>
            <ac:picMk id="11" creationId="{99150CB3-9AE5-F87E-60A8-DA14BC814627}"/>
          </ac:picMkLst>
        </pc:picChg>
        <pc:picChg chg="add mod ord">
          <ac:chgData name="Beverley Ibeanusi (2125993)" userId="S::2125993@student.uwtsd.ac.uk::bfc0fdb4-05dc-49dc-abc6-46b7dd8bc881" providerId="AD" clId="Web-{BE4DD8FB-9898-B162-5B22-2D2181990C9B}" dt="2022-08-10T10:48:53.593" v="64"/>
          <ac:picMkLst>
            <pc:docMk/>
            <pc:sldMk cId="2560037403" sldId="262"/>
            <ac:picMk id="14" creationId="{20EE7E67-5E93-C714-356A-BF8F63E1ECE1}"/>
          </ac:picMkLst>
        </pc:picChg>
        <pc:picChg chg="add mod ord">
          <ac:chgData name="Beverley Ibeanusi (2125993)" userId="S::2125993@student.uwtsd.ac.uk::bfc0fdb4-05dc-49dc-abc6-46b7dd8bc881" providerId="AD" clId="Web-{BE4DD8FB-9898-B162-5B22-2D2181990C9B}" dt="2022-08-10T10:48:53.593" v="64"/>
          <ac:picMkLst>
            <pc:docMk/>
            <pc:sldMk cId="2560037403" sldId="262"/>
            <ac:picMk id="18" creationId="{17E6FE8C-9878-E4C4-3496-5DEC957AEA14}"/>
          </ac:picMkLst>
        </pc:picChg>
        <pc:cxnChg chg="add">
          <ac:chgData name="Beverley Ibeanusi (2125993)" userId="S::2125993@student.uwtsd.ac.uk::bfc0fdb4-05dc-49dc-abc6-46b7dd8bc881" providerId="AD" clId="Web-{BE4DD8FB-9898-B162-5B22-2D2181990C9B}" dt="2022-08-10T10:48:53.593" v="64"/>
          <ac:cxnSpMkLst>
            <pc:docMk/>
            <pc:sldMk cId="2560037403" sldId="262"/>
            <ac:cxnSpMk id="57" creationId="{882DD753-EA38-4E86-91FB-05041A44A28E}"/>
          </ac:cxnSpMkLst>
        </pc:cxnChg>
        <pc:cxnChg chg="add">
          <ac:chgData name="Beverley Ibeanusi (2125993)" userId="S::2125993@student.uwtsd.ac.uk::bfc0fdb4-05dc-49dc-abc6-46b7dd8bc881" providerId="AD" clId="Web-{BE4DD8FB-9898-B162-5B22-2D2181990C9B}" dt="2022-08-10T10:48:53.593" v="64"/>
          <ac:cxnSpMkLst>
            <pc:docMk/>
            <pc:sldMk cId="2560037403" sldId="262"/>
            <ac:cxnSpMk id="58" creationId="{822A5670-0F7B-4199-AEAB-33FBA9CEA44D}"/>
          </ac:cxnSpMkLst>
        </pc:cxnChg>
        <pc:cxnChg chg="add">
          <ac:chgData name="Beverley Ibeanusi (2125993)" userId="S::2125993@student.uwtsd.ac.uk::bfc0fdb4-05dc-49dc-abc6-46b7dd8bc881" providerId="AD" clId="Web-{BE4DD8FB-9898-B162-5B22-2D2181990C9B}" dt="2022-08-10T10:48:53.593" v="64"/>
          <ac:cxnSpMkLst>
            <pc:docMk/>
            <pc:sldMk cId="2560037403" sldId="262"/>
            <ac:cxnSpMk id="59" creationId="{6DA63E78-7704-45EF-B5D3-EADDF5D82674}"/>
          </ac:cxnSpMkLst>
        </pc:cxnChg>
        <pc:cxnChg chg="add">
          <ac:chgData name="Beverley Ibeanusi (2125993)" userId="S::2125993@student.uwtsd.ac.uk::bfc0fdb4-05dc-49dc-abc6-46b7dd8bc881" providerId="AD" clId="Web-{BE4DD8FB-9898-B162-5B22-2D2181990C9B}" dt="2022-08-10T10:48:53.593" v="64"/>
          <ac:cxnSpMkLst>
            <pc:docMk/>
            <pc:sldMk cId="2560037403" sldId="262"/>
            <ac:cxnSpMk id="60" creationId="{8BB1744D-A7DF-4B65-B6E3-DCF12BB2D869}"/>
          </ac:cxnSpMkLst>
        </pc:cxnChg>
      </pc:sldChg>
    </pc:docChg>
  </pc:docChgLst>
  <pc:docChgLst>
    <pc:chgData name="Beverley Ibeanusi (2125993)" userId="S::2125993@student.uwtsd.ac.uk::bfc0fdb4-05dc-49dc-abc6-46b7dd8bc881" providerId="AD" clId="Web-{35C28096-119F-C0D5-FC79-A1D403211ECE}"/>
    <pc:docChg chg="modSld">
      <pc:chgData name="Beverley Ibeanusi (2125993)" userId="S::2125993@student.uwtsd.ac.uk::bfc0fdb4-05dc-49dc-abc6-46b7dd8bc881" providerId="AD" clId="Web-{35C28096-119F-C0D5-FC79-A1D403211ECE}" dt="2022-08-10T12:26:02.418" v="12" actId="20577"/>
      <pc:docMkLst>
        <pc:docMk/>
      </pc:docMkLst>
      <pc:sldChg chg="addSp delSp modSp">
        <pc:chgData name="Beverley Ibeanusi (2125993)" userId="S::2125993@student.uwtsd.ac.uk::bfc0fdb4-05dc-49dc-abc6-46b7dd8bc881" providerId="AD" clId="Web-{35C28096-119F-C0D5-FC79-A1D403211ECE}" dt="2022-08-10T12:26:02.418" v="12" actId="20577"/>
        <pc:sldMkLst>
          <pc:docMk/>
          <pc:sldMk cId="3463514054" sldId="264"/>
        </pc:sldMkLst>
        <pc:spChg chg="mod">
          <ac:chgData name="Beverley Ibeanusi (2125993)" userId="S::2125993@student.uwtsd.ac.uk::bfc0fdb4-05dc-49dc-abc6-46b7dd8bc881" providerId="AD" clId="Web-{35C28096-119F-C0D5-FC79-A1D403211ECE}" dt="2022-08-10T12:26:02.418" v="12" actId="20577"/>
          <ac:spMkLst>
            <pc:docMk/>
            <pc:sldMk cId="3463514054" sldId="264"/>
            <ac:spMk id="3" creationId="{89CD0A06-83C1-7DD1-9CF3-A6AF3745CDBA}"/>
          </ac:spMkLst>
        </pc:spChg>
        <pc:spChg chg="add del mod">
          <ac:chgData name="Beverley Ibeanusi (2125993)" userId="S::2125993@student.uwtsd.ac.uk::bfc0fdb4-05dc-49dc-abc6-46b7dd8bc881" providerId="AD" clId="Web-{35C28096-119F-C0D5-FC79-A1D403211ECE}" dt="2022-08-10T12:23:18.490" v="7"/>
          <ac:spMkLst>
            <pc:docMk/>
            <pc:sldMk cId="3463514054" sldId="264"/>
            <ac:spMk id="4" creationId="{85933D4F-A114-AA35-5C50-CCF5C9319307}"/>
          </ac:spMkLst>
        </pc:spChg>
      </pc:sldChg>
    </pc:docChg>
  </pc:docChgLst>
  <pc:docChgLst>
    <pc:chgData name="Beverley Ibeanusi (2125993)" userId="S::2125993@student.uwtsd.ac.uk::bfc0fdb4-05dc-49dc-abc6-46b7dd8bc881" providerId="AD" clId="Web-{81543F59-7F8C-8674-D924-95260CDE42DA}"/>
    <pc:docChg chg="modSld">
      <pc:chgData name="Beverley Ibeanusi (2125993)" userId="S::2125993@student.uwtsd.ac.uk::bfc0fdb4-05dc-49dc-abc6-46b7dd8bc881" providerId="AD" clId="Web-{81543F59-7F8C-8674-D924-95260CDE42DA}" dt="2022-08-08T14:07:56.122" v="217"/>
      <pc:docMkLst>
        <pc:docMk/>
      </pc:docMkLst>
      <pc:sldChg chg="addSp delSp modSp mod setBg addAnim">
        <pc:chgData name="Beverley Ibeanusi (2125993)" userId="S::2125993@student.uwtsd.ac.uk::bfc0fdb4-05dc-49dc-abc6-46b7dd8bc881" providerId="AD" clId="Web-{81543F59-7F8C-8674-D924-95260CDE42DA}" dt="2022-08-08T14:07:56.122" v="217"/>
        <pc:sldMkLst>
          <pc:docMk/>
          <pc:sldMk cId="109857222" sldId="256"/>
        </pc:sldMkLst>
        <pc:spChg chg="mod">
          <ac:chgData name="Beverley Ibeanusi (2125993)" userId="S::2125993@student.uwtsd.ac.uk::bfc0fdb4-05dc-49dc-abc6-46b7dd8bc881" providerId="AD" clId="Web-{81543F59-7F8C-8674-D924-95260CDE42DA}" dt="2022-08-08T14:07:56.107" v="216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Beverley Ibeanusi (2125993)" userId="S::2125993@student.uwtsd.ac.uk::bfc0fdb4-05dc-49dc-abc6-46b7dd8bc881" providerId="AD" clId="Web-{81543F59-7F8C-8674-D924-95260CDE42DA}" dt="2022-08-08T14:07:42.293" v="215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Beverley Ibeanusi (2125993)" userId="S::2125993@student.uwtsd.ac.uk::bfc0fdb4-05dc-49dc-abc6-46b7dd8bc881" providerId="AD" clId="Web-{81543F59-7F8C-8674-D924-95260CDE42DA}" dt="2022-08-08T14:07:56.107" v="216"/>
          <ac:spMkLst>
            <pc:docMk/>
            <pc:sldMk cId="109857222" sldId="256"/>
            <ac:spMk id="9" creationId="{9B37791B-B040-4694-BFDC-8DD132D86E8E}"/>
          </ac:spMkLst>
        </pc:spChg>
        <pc:spChg chg="add">
          <ac:chgData name="Beverley Ibeanusi (2125993)" userId="S::2125993@student.uwtsd.ac.uk::bfc0fdb4-05dc-49dc-abc6-46b7dd8bc881" providerId="AD" clId="Web-{81543F59-7F8C-8674-D924-95260CDE42DA}" dt="2022-08-08T14:07:56.107" v="216"/>
          <ac:spMkLst>
            <pc:docMk/>
            <pc:sldMk cId="109857222" sldId="256"/>
            <ac:spMk id="22" creationId="{5964CBE2-084A-47DF-A704-CF5F6217B569}"/>
          </ac:spMkLst>
        </pc:spChg>
        <pc:spChg chg="add">
          <ac:chgData name="Beverley Ibeanusi (2125993)" userId="S::2125993@student.uwtsd.ac.uk::bfc0fdb4-05dc-49dc-abc6-46b7dd8bc881" providerId="AD" clId="Web-{81543F59-7F8C-8674-D924-95260CDE42DA}" dt="2022-08-08T14:07:56.107" v="216"/>
          <ac:spMkLst>
            <pc:docMk/>
            <pc:sldMk cId="109857222" sldId="256"/>
            <ac:spMk id="24" creationId="{686A5CBB-E03B-4019-8BCD-78975D39E48C}"/>
          </ac:spMkLst>
        </pc:spChg>
        <pc:spChg chg="add">
          <ac:chgData name="Beverley Ibeanusi (2125993)" userId="S::2125993@student.uwtsd.ac.uk::bfc0fdb4-05dc-49dc-abc6-46b7dd8bc881" providerId="AD" clId="Web-{81543F59-7F8C-8674-D924-95260CDE42DA}" dt="2022-08-08T14:07:56.107" v="216"/>
          <ac:spMkLst>
            <pc:docMk/>
            <pc:sldMk cId="109857222" sldId="256"/>
            <ac:spMk id="26" creationId="{94993204-9792-4E61-A83C-73D4379E2B1C}"/>
          </ac:spMkLst>
        </pc:spChg>
        <pc:grpChg chg="add del">
          <ac:chgData name="Beverley Ibeanusi (2125993)" userId="S::2125993@student.uwtsd.ac.uk::bfc0fdb4-05dc-49dc-abc6-46b7dd8bc881" providerId="AD" clId="Web-{81543F59-7F8C-8674-D924-95260CDE42DA}" dt="2022-08-08T14:07:56.107" v="216"/>
          <ac:grpSpMkLst>
            <pc:docMk/>
            <pc:sldMk cId="109857222" sldId="256"/>
            <ac:grpSpMk id="11" creationId="{59A59B10-9D94-4C5B-8BF0-95928DCEB198}"/>
          </ac:grpSpMkLst>
        </pc:grpChg>
        <pc:picChg chg="add mod ord">
          <ac:chgData name="Beverley Ibeanusi (2125993)" userId="S::2125993@student.uwtsd.ac.uk::bfc0fdb4-05dc-49dc-abc6-46b7dd8bc881" providerId="AD" clId="Web-{81543F59-7F8C-8674-D924-95260CDE42DA}" dt="2022-08-08T14:07:56.107" v="216"/>
          <ac:picMkLst>
            <pc:docMk/>
            <pc:sldMk cId="109857222" sldId="256"/>
            <ac:picMk id="4" creationId="{5AD38B9C-8C38-1962-1599-C8CCF7924628}"/>
          </ac:picMkLst>
        </pc:picChg>
      </pc:sldChg>
      <pc:sldChg chg="modSp">
        <pc:chgData name="Beverley Ibeanusi (2125993)" userId="S::2125993@student.uwtsd.ac.uk::bfc0fdb4-05dc-49dc-abc6-46b7dd8bc881" providerId="AD" clId="Web-{81543F59-7F8C-8674-D924-95260CDE42DA}" dt="2022-08-08T14:06:50.727" v="212" actId="1076"/>
        <pc:sldMkLst>
          <pc:docMk/>
          <pc:sldMk cId="3030853889" sldId="257"/>
        </pc:sldMkLst>
        <pc:spChg chg="mod">
          <ac:chgData name="Beverley Ibeanusi (2125993)" userId="S::2125993@student.uwtsd.ac.uk::bfc0fdb4-05dc-49dc-abc6-46b7dd8bc881" providerId="AD" clId="Web-{81543F59-7F8C-8674-D924-95260CDE42DA}" dt="2022-08-08T14:06:26.398" v="206" actId="1076"/>
          <ac:spMkLst>
            <pc:docMk/>
            <pc:sldMk cId="3030853889" sldId="257"/>
            <ac:spMk id="2" creationId="{B21FAE3A-0336-5512-3FF6-EA528838A868}"/>
          </ac:spMkLst>
        </pc:spChg>
        <pc:spChg chg="mod">
          <ac:chgData name="Beverley Ibeanusi (2125993)" userId="S::2125993@student.uwtsd.ac.uk::bfc0fdb4-05dc-49dc-abc6-46b7dd8bc881" providerId="AD" clId="Web-{81543F59-7F8C-8674-D924-95260CDE42DA}" dt="2022-08-08T14:06:46.399" v="211" actId="1076"/>
          <ac:spMkLst>
            <pc:docMk/>
            <pc:sldMk cId="3030853889" sldId="257"/>
            <ac:spMk id="3" creationId="{C770B4B2-A852-8EB7-F213-AB61CE6EEAB7}"/>
          </ac:spMkLst>
        </pc:spChg>
        <pc:picChg chg="mod">
          <ac:chgData name="Beverley Ibeanusi (2125993)" userId="S::2125993@student.uwtsd.ac.uk::bfc0fdb4-05dc-49dc-abc6-46b7dd8bc881" providerId="AD" clId="Web-{81543F59-7F8C-8674-D924-95260CDE42DA}" dt="2022-08-08T14:06:50.727" v="212" actId="1076"/>
          <ac:picMkLst>
            <pc:docMk/>
            <pc:sldMk cId="3030853889" sldId="257"/>
            <ac:picMk id="4" creationId="{B2BCD884-83EE-B4FF-0B44-977FDD165E73}"/>
          </ac:picMkLst>
        </pc:picChg>
      </pc:sldChg>
      <pc:sldChg chg="modSp">
        <pc:chgData name="Beverley Ibeanusi (2125993)" userId="S::2125993@student.uwtsd.ac.uk::bfc0fdb4-05dc-49dc-abc6-46b7dd8bc881" providerId="AD" clId="Web-{81543F59-7F8C-8674-D924-95260CDE42DA}" dt="2022-08-08T12:52:37.279" v="2" actId="20577"/>
        <pc:sldMkLst>
          <pc:docMk/>
          <pc:sldMk cId="14600368" sldId="258"/>
        </pc:sldMkLst>
        <pc:spChg chg="mod">
          <ac:chgData name="Beverley Ibeanusi (2125993)" userId="S::2125993@student.uwtsd.ac.uk::bfc0fdb4-05dc-49dc-abc6-46b7dd8bc881" providerId="AD" clId="Web-{81543F59-7F8C-8674-D924-95260CDE42DA}" dt="2022-08-08T12:52:37.279" v="2" actId="20577"/>
          <ac:spMkLst>
            <pc:docMk/>
            <pc:sldMk cId="14600368" sldId="258"/>
            <ac:spMk id="3" creationId="{B05952FF-9F76-93CB-FC55-5A6357B22586}"/>
          </ac:spMkLst>
        </pc:spChg>
      </pc:sldChg>
      <pc:sldChg chg="addSp delSp modSp mod setBg">
        <pc:chgData name="Beverley Ibeanusi (2125993)" userId="S::2125993@student.uwtsd.ac.uk::bfc0fdb4-05dc-49dc-abc6-46b7dd8bc881" providerId="AD" clId="Web-{81543F59-7F8C-8674-D924-95260CDE42DA}" dt="2022-08-08T13:46:19.710" v="101" actId="20577"/>
        <pc:sldMkLst>
          <pc:docMk/>
          <pc:sldMk cId="4073299503" sldId="259"/>
        </pc:sldMkLst>
        <pc:spChg chg="mod">
          <ac:chgData name="Beverley Ibeanusi (2125993)" userId="S::2125993@student.uwtsd.ac.uk::bfc0fdb4-05dc-49dc-abc6-46b7dd8bc881" providerId="AD" clId="Web-{81543F59-7F8C-8674-D924-95260CDE42DA}" dt="2022-08-08T13:45:33.176" v="76"/>
          <ac:spMkLst>
            <pc:docMk/>
            <pc:sldMk cId="4073299503" sldId="259"/>
            <ac:spMk id="2" creationId="{FDCA672E-F730-65E0-DEEA-8754DA6A5E79}"/>
          </ac:spMkLst>
        </pc:spChg>
        <pc:spChg chg="mod ord">
          <ac:chgData name="Beverley Ibeanusi (2125993)" userId="S::2125993@student.uwtsd.ac.uk::bfc0fdb4-05dc-49dc-abc6-46b7dd8bc881" providerId="AD" clId="Web-{81543F59-7F8C-8674-D924-95260CDE42DA}" dt="2022-08-08T13:46:19.710" v="101" actId="20577"/>
          <ac:spMkLst>
            <pc:docMk/>
            <pc:sldMk cId="4073299503" sldId="259"/>
            <ac:spMk id="3" creationId="{A6A5359D-E735-5B38-7CB7-26086797B0BC}"/>
          </ac:spMkLst>
        </pc:spChg>
        <pc:spChg chg="add del">
          <ac:chgData name="Beverley Ibeanusi (2125993)" userId="S::2125993@student.uwtsd.ac.uk::bfc0fdb4-05dc-49dc-abc6-46b7dd8bc881" providerId="AD" clId="Web-{81543F59-7F8C-8674-D924-95260CDE42DA}" dt="2022-08-08T13:40:38.423" v="24"/>
          <ac:spMkLst>
            <pc:docMk/>
            <pc:sldMk cId="4073299503" sldId="259"/>
            <ac:spMk id="12" creationId="{9A4F1347-8CC2-4724-B8C0-29030ECE1DF4}"/>
          </ac:spMkLst>
        </pc:spChg>
        <pc:spChg chg="add del">
          <ac:chgData name="Beverley Ibeanusi (2125993)" userId="S::2125993@student.uwtsd.ac.uk::bfc0fdb4-05dc-49dc-abc6-46b7dd8bc881" providerId="AD" clId="Web-{81543F59-7F8C-8674-D924-95260CDE42DA}" dt="2022-08-08T13:40:38.423" v="24"/>
          <ac:spMkLst>
            <pc:docMk/>
            <pc:sldMk cId="4073299503" sldId="259"/>
            <ac:spMk id="14" creationId="{32F4D216-10B7-4DCA-A0A1-068E9E32F4F2}"/>
          </ac:spMkLst>
        </pc:spChg>
        <pc:spChg chg="add del">
          <ac:chgData name="Beverley Ibeanusi (2125993)" userId="S::2125993@student.uwtsd.ac.uk::bfc0fdb4-05dc-49dc-abc6-46b7dd8bc881" providerId="AD" clId="Web-{81543F59-7F8C-8674-D924-95260CDE42DA}" dt="2022-08-08T13:45:33.176" v="76"/>
          <ac:spMkLst>
            <pc:docMk/>
            <pc:sldMk cId="4073299503" sldId="259"/>
            <ac:spMk id="19" creationId="{9A4F1347-8CC2-4724-B8C0-29030ECE1DF4}"/>
          </ac:spMkLst>
        </pc:spChg>
        <pc:spChg chg="add del">
          <ac:chgData name="Beverley Ibeanusi (2125993)" userId="S::2125993@student.uwtsd.ac.uk::bfc0fdb4-05dc-49dc-abc6-46b7dd8bc881" providerId="AD" clId="Web-{81543F59-7F8C-8674-D924-95260CDE42DA}" dt="2022-08-08T13:45:33.176" v="76"/>
          <ac:spMkLst>
            <pc:docMk/>
            <pc:sldMk cId="4073299503" sldId="259"/>
            <ac:spMk id="21" creationId="{32F4D216-10B7-4DCA-A0A1-068E9E32F4F2}"/>
          </ac:spMkLst>
        </pc:spChg>
        <pc:spChg chg="add">
          <ac:chgData name="Beverley Ibeanusi (2125993)" userId="S::2125993@student.uwtsd.ac.uk::bfc0fdb4-05dc-49dc-abc6-46b7dd8bc881" providerId="AD" clId="Web-{81543F59-7F8C-8674-D924-95260CDE42DA}" dt="2022-08-08T13:45:33.176" v="76"/>
          <ac:spMkLst>
            <pc:docMk/>
            <pc:sldMk cId="4073299503" sldId="259"/>
            <ac:spMk id="26" creationId="{07977D39-626F-40D7-B00F-16E02602DD5A}"/>
          </ac:spMkLst>
        </pc:spChg>
        <pc:spChg chg="add">
          <ac:chgData name="Beverley Ibeanusi (2125993)" userId="S::2125993@student.uwtsd.ac.uk::bfc0fdb4-05dc-49dc-abc6-46b7dd8bc881" providerId="AD" clId="Web-{81543F59-7F8C-8674-D924-95260CDE42DA}" dt="2022-08-08T13:45:33.176" v="76"/>
          <ac:spMkLst>
            <pc:docMk/>
            <pc:sldMk cId="4073299503" sldId="259"/>
            <ac:spMk id="28" creationId="{B905CDE4-B751-4B3E-B625-6E59F8903414}"/>
          </ac:spMkLst>
        </pc:spChg>
        <pc:spChg chg="add">
          <ac:chgData name="Beverley Ibeanusi (2125993)" userId="S::2125993@student.uwtsd.ac.uk::bfc0fdb4-05dc-49dc-abc6-46b7dd8bc881" providerId="AD" clId="Web-{81543F59-7F8C-8674-D924-95260CDE42DA}" dt="2022-08-08T13:45:33.176" v="76"/>
          <ac:spMkLst>
            <pc:docMk/>
            <pc:sldMk cId="4073299503" sldId="259"/>
            <ac:spMk id="30" creationId="{08108C16-F4C0-44AA-999D-17BD39219B24}"/>
          </ac:spMkLst>
        </pc:spChg>
        <pc:spChg chg="add">
          <ac:chgData name="Beverley Ibeanusi (2125993)" userId="S::2125993@student.uwtsd.ac.uk::bfc0fdb4-05dc-49dc-abc6-46b7dd8bc881" providerId="AD" clId="Web-{81543F59-7F8C-8674-D924-95260CDE42DA}" dt="2022-08-08T13:45:33.176" v="76"/>
          <ac:spMkLst>
            <pc:docMk/>
            <pc:sldMk cId="4073299503" sldId="259"/>
            <ac:spMk id="32" creationId="{CDC29AC1-2821-4FCC-B597-88DAF39C36FE}"/>
          </ac:spMkLst>
        </pc:spChg>
        <pc:spChg chg="add">
          <ac:chgData name="Beverley Ibeanusi (2125993)" userId="S::2125993@student.uwtsd.ac.uk::bfc0fdb4-05dc-49dc-abc6-46b7dd8bc881" providerId="AD" clId="Web-{81543F59-7F8C-8674-D924-95260CDE42DA}" dt="2022-08-08T13:45:33.176" v="76"/>
          <ac:spMkLst>
            <pc:docMk/>
            <pc:sldMk cId="4073299503" sldId="259"/>
            <ac:spMk id="34" creationId="{C8F10CB3-3B5E-4C7A-98CF-B87454DDFA39}"/>
          </ac:spMkLst>
        </pc:spChg>
        <pc:picChg chg="add mod ord">
          <ac:chgData name="Beverley Ibeanusi (2125993)" userId="S::2125993@student.uwtsd.ac.uk::bfc0fdb4-05dc-49dc-abc6-46b7dd8bc881" providerId="AD" clId="Web-{81543F59-7F8C-8674-D924-95260CDE42DA}" dt="2022-08-08T13:45:33.176" v="76"/>
          <ac:picMkLst>
            <pc:docMk/>
            <pc:sldMk cId="4073299503" sldId="259"/>
            <ac:picMk id="4" creationId="{CAA18E06-3A47-9F66-F31D-B4E0A2568FFF}"/>
          </ac:picMkLst>
        </pc:picChg>
        <pc:picChg chg="add mod ord">
          <ac:chgData name="Beverley Ibeanusi (2125993)" userId="S::2125993@student.uwtsd.ac.uk::bfc0fdb4-05dc-49dc-abc6-46b7dd8bc881" providerId="AD" clId="Web-{81543F59-7F8C-8674-D924-95260CDE42DA}" dt="2022-08-08T13:45:33.176" v="76"/>
          <ac:picMkLst>
            <pc:docMk/>
            <pc:sldMk cId="4073299503" sldId="259"/>
            <ac:picMk id="5" creationId="{3FA301A8-FAC6-DBE8-D107-9A4F984A53EA}"/>
          </ac:picMkLst>
        </pc:picChg>
        <pc:picChg chg="add mod ord">
          <ac:chgData name="Beverley Ibeanusi (2125993)" userId="S::2125993@student.uwtsd.ac.uk::bfc0fdb4-05dc-49dc-abc6-46b7dd8bc881" providerId="AD" clId="Web-{81543F59-7F8C-8674-D924-95260CDE42DA}" dt="2022-08-08T13:45:33.176" v="76"/>
          <ac:picMkLst>
            <pc:docMk/>
            <pc:sldMk cId="4073299503" sldId="259"/>
            <ac:picMk id="6" creationId="{ECE73BB2-0E30-027B-7FC2-8542A486300E}"/>
          </ac:picMkLst>
        </pc:picChg>
        <pc:picChg chg="add mod ord">
          <ac:chgData name="Beverley Ibeanusi (2125993)" userId="S::2125993@student.uwtsd.ac.uk::bfc0fdb4-05dc-49dc-abc6-46b7dd8bc881" providerId="AD" clId="Web-{81543F59-7F8C-8674-D924-95260CDE42DA}" dt="2022-08-08T13:45:33.176" v="76"/>
          <ac:picMkLst>
            <pc:docMk/>
            <pc:sldMk cId="4073299503" sldId="259"/>
            <ac:picMk id="7" creationId="{ABDA19B5-F749-0E29-21B7-18ED2FB99E1D}"/>
          </ac:picMkLst>
        </pc:picChg>
        <pc:picChg chg="add mod">
          <ac:chgData name="Beverley Ibeanusi (2125993)" userId="S::2125993@student.uwtsd.ac.uk::bfc0fdb4-05dc-49dc-abc6-46b7dd8bc881" providerId="AD" clId="Web-{81543F59-7F8C-8674-D924-95260CDE42DA}" dt="2022-08-08T13:45:33.176" v="76"/>
          <ac:picMkLst>
            <pc:docMk/>
            <pc:sldMk cId="4073299503" sldId="259"/>
            <ac:picMk id="8" creationId="{1CE0B7BE-EC8E-E8C9-AE49-1ACFFAFD01AC}"/>
          </ac:picMkLst>
        </pc:picChg>
      </pc:sldChg>
      <pc:sldChg chg="modSp">
        <pc:chgData name="Beverley Ibeanusi (2125993)" userId="S::2125993@student.uwtsd.ac.uk::bfc0fdb4-05dc-49dc-abc6-46b7dd8bc881" providerId="AD" clId="Web-{81543F59-7F8C-8674-D924-95260CDE42DA}" dt="2022-08-08T13:49:26.129" v="162" actId="20577"/>
        <pc:sldMkLst>
          <pc:docMk/>
          <pc:sldMk cId="2055299087" sldId="260"/>
        </pc:sldMkLst>
        <pc:spChg chg="mod">
          <ac:chgData name="Beverley Ibeanusi (2125993)" userId="S::2125993@student.uwtsd.ac.uk::bfc0fdb4-05dc-49dc-abc6-46b7dd8bc881" providerId="AD" clId="Web-{81543F59-7F8C-8674-D924-95260CDE42DA}" dt="2022-08-08T13:49:26.129" v="162" actId="20577"/>
          <ac:spMkLst>
            <pc:docMk/>
            <pc:sldMk cId="2055299087" sldId="260"/>
            <ac:spMk id="3" creationId="{8E606E7C-25A2-D878-B668-ED329F2906B8}"/>
          </ac:spMkLst>
        </pc:spChg>
      </pc:sldChg>
      <pc:sldChg chg="addSp delSp modSp mod setBg setClrOvrMap">
        <pc:chgData name="Beverley Ibeanusi (2125993)" userId="S::2125993@student.uwtsd.ac.uk::bfc0fdb4-05dc-49dc-abc6-46b7dd8bc881" providerId="AD" clId="Web-{81543F59-7F8C-8674-D924-95260CDE42DA}" dt="2022-08-08T14:03:45.090" v="186" actId="20577"/>
        <pc:sldMkLst>
          <pc:docMk/>
          <pc:sldMk cId="1937114815" sldId="261"/>
        </pc:sldMkLst>
        <pc:spChg chg="add del mod">
          <ac:chgData name="Beverley Ibeanusi (2125993)" userId="S::2125993@student.uwtsd.ac.uk::bfc0fdb4-05dc-49dc-abc6-46b7dd8bc881" providerId="AD" clId="Web-{81543F59-7F8C-8674-D924-95260CDE42DA}" dt="2022-08-08T14:03:45.090" v="186" actId="20577"/>
          <ac:spMkLst>
            <pc:docMk/>
            <pc:sldMk cId="1937114815" sldId="261"/>
            <ac:spMk id="2" creationId="{F441206C-173B-2736-9CC1-E0661BB993CA}"/>
          </ac:spMkLst>
        </pc:spChg>
        <pc:spChg chg="mod">
          <ac:chgData name="Beverley Ibeanusi (2125993)" userId="S::2125993@student.uwtsd.ac.uk::bfc0fdb4-05dc-49dc-abc6-46b7dd8bc881" providerId="AD" clId="Web-{81543F59-7F8C-8674-D924-95260CDE42DA}" dt="2022-08-08T14:03:33.371" v="185"/>
          <ac:spMkLst>
            <pc:docMk/>
            <pc:sldMk cId="1937114815" sldId="261"/>
            <ac:spMk id="3" creationId="{82792A58-F8E9-3B5C-1984-586664C6D702}"/>
          </ac:spMkLst>
        </pc:spChg>
        <pc:spChg chg="add del mod">
          <ac:chgData name="Beverley Ibeanusi (2125993)" userId="S::2125993@student.uwtsd.ac.uk::bfc0fdb4-05dc-49dc-abc6-46b7dd8bc881" providerId="AD" clId="Web-{81543F59-7F8C-8674-D924-95260CDE42DA}" dt="2022-08-08T14:01:45.630" v="171"/>
          <ac:spMkLst>
            <pc:docMk/>
            <pc:sldMk cId="1937114815" sldId="261"/>
            <ac:spMk id="7" creationId="{3DBB43A1-1B3D-B16A-2BEB-835984842F07}"/>
          </ac:spMkLst>
        </pc:spChg>
        <pc:spChg chg="add del">
          <ac:chgData name="Beverley Ibeanusi (2125993)" userId="S::2125993@student.uwtsd.ac.uk::bfc0fdb4-05dc-49dc-abc6-46b7dd8bc881" providerId="AD" clId="Web-{81543F59-7F8C-8674-D924-95260CDE42DA}" dt="2022-08-08T14:01:56.333" v="174"/>
          <ac:spMkLst>
            <pc:docMk/>
            <pc:sldMk cId="1937114815" sldId="261"/>
            <ac:spMk id="10" creationId="{6EBF06A5-4173-45DE-87B1-0791E098A374}"/>
          </ac:spMkLst>
        </pc:spChg>
        <pc:spChg chg="add del">
          <ac:chgData name="Beverley Ibeanusi (2125993)" userId="S::2125993@student.uwtsd.ac.uk::bfc0fdb4-05dc-49dc-abc6-46b7dd8bc881" providerId="AD" clId="Web-{81543F59-7F8C-8674-D924-95260CDE42DA}" dt="2022-08-08T14:01:56.333" v="174"/>
          <ac:spMkLst>
            <pc:docMk/>
            <pc:sldMk cId="1937114815" sldId="261"/>
            <ac:spMk id="12" creationId="{206E9F47-DC46-4A02-B5DB-26B56C39C979}"/>
          </ac:spMkLst>
        </pc:spChg>
        <pc:spChg chg="add del">
          <ac:chgData name="Beverley Ibeanusi (2125993)" userId="S::2125993@student.uwtsd.ac.uk::bfc0fdb4-05dc-49dc-abc6-46b7dd8bc881" providerId="AD" clId="Web-{81543F59-7F8C-8674-D924-95260CDE42DA}" dt="2022-08-08T14:01:56.333" v="173"/>
          <ac:spMkLst>
            <pc:docMk/>
            <pc:sldMk cId="1937114815" sldId="261"/>
            <ac:spMk id="17" creationId="{05C7EBC3-4672-4DAB-81C2-58661FAFAED6}"/>
          </ac:spMkLst>
        </pc:spChg>
        <pc:spChg chg="add del">
          <ac:chgData name="Beverley Ibeanusi (2125993)" userId="S::2125993@student.uwtsd.ac.uk::bfc0fdb4-05dc-49dc-abc6-46b7dd8bc881" providerId="AD" clId="Web-{81543F59-7F8C-8674-D924-95260CDE42DA}" dt="2022-08-08T14:01:56.333" v="173"/>
          <ac:spMkLst>
            <pc:docMk/>
            <pc:sldMk cId="1937114815" sldId="261"/>
            <ac:spMk id="19" creationId="{40BF962F-4C6F-461E-86F2-C43F56CC939B}"/>
          </ac:spMkLst>
        </pc:spChg>
        <pc:spChg chg="add del">
          <ac:chgData name="Beverley Ibeanusi (2125993)" userId="S::2125993@student.uwtsd.ac.uk::bfc0fdb4-05dc-49dc-abc6-46b7dd8bc881" providerId="AD" clId="Web-{81543F59-7F8C-8674-D924-95260CDE42DA}" dt="2022-08-08T14:01:56.333" v="173"/>
          <ac:spMkLst>
            <pc:docMk/>
            <pc:sldMk cId="1937114815" sldId="261"/>
            <ac:spMk id="21" creationId="{2E94A4F7-38E4-45EA-8E2E-CE1B5766B4F1}"/>
          </ac:spMkLst>
        </pc:spChg>
        <pc:spChg chg="add del">
          <ac:chgData name="Beverley Ibeanusi (2125993)" userId="S::2125993@student.uwtsd.ac.uk::bfc0fdb4-05dc-49dc-abc6-46b7dd8bc881" providerId="AD" clId="Web-{81543F59-7F8C-8674-D924-95260CDE42DA}" dt="2022-08-08T14:03:33.371" v="185"/>
          <ac:spMkLst>
            <pc:docMk/>
            <pc:sldMk cId="1937114815" sldId="261"/>
            <ac:spMk id="23" creationId="{B95B9BA8-1D69-4796-85F5-B6D0BD52354B}"/>
          </ac:spMkLst>
        </pc:spChg>
        <pc:spChg chg="add del">
          <ac:chgData name="Beverley Ibeanusi (2125993)" userId="S::2125993@student.uwtsd.ac.uk::bfc0fdb4-05dc-49dc-abc6-46b7dd8bc881" providerId="AD" clId="Web-{81543F59-7F8C-8674-D924-95260CDE42DA}" dt="2022-08-08T14:03:31.168" v="182"/>
          <ac:spMkLst>
            <pc:docMk/>
            <pc:sldMk cId="1937114815" sldId="261"/>
            <ac:spMk id="28" creationId="{6EBF06A5-4173-45DE-87B1-0791E098A374}"/>
          </ac:spMkLst>
        </pc:spChg>
        <pc:spChg chg="add del">
          <ac:chgData name="Beverley Ibeanusi (2125993)" userId="S::2125993@student.uwtsd.ac.uk::bfc0fdb4-05dc-49dc-abc6-46b7dd8bc881" providerId="AD" clId="Web-{81543F59-7F8C-8674-D924-95260CDE42DA}" dt="2022-08-08T14:03:31.168" v="182"/>
          <ac:spMkLst>
            <pc:docMk/>
            <pc:sldMk cId="1937114815" sldId="261"/>
            <ac:spMk id="30" creationId="{206E9F47-DC46-4A02-B5DB-26B56C39C979}"/>
          </ac:spMkLst>
        </pc:spChg>
        <pc:spChg chg="add del">
          <ac:chgData name="Beverley Ibeanusi (2125993)" userId="S::2125993@student.uwtsd.ac.uk::bfc0fdb4-05dc-49dc-abc6-46b7dd8bc881" providerId="AD" clId="Web-{81543F59-7F8C-8674-D924-95260CDE42DA}" dt="2022-08-08T14:03:33.355" v="184"/>
          <ac:spMkLst>
            <pc:docMk/>
            <pc:sldMk cId="1937114815" sldId="261"/>
            <ac:spMk id="32" creationId="{2E94A4F7-38E4-45EA-8E2E-CE1B5766B4F1}"/>
          </ac:spMkLst>
        </pc:spChg>
        <pc:spChg chg="add del">
          <ac:chgData name="Beverley Ibeanusi (2125993)" userId="S::2125993@student.uwtsd.ac.uk::bfc0fdb4-05dc-49dc-abc6-46b7dd8bc881" providerId="AD" clId="Web-{81543F59-7F8C-8674-D924-95260CDE42DA}" dt="2022-08-08T14:03:33.355" v="184"/>
          <ac:spMkLst>
            <pc:docMk/>
            <pc:sldMk cId="1937114815" sldId="261"/>
            <ac:spMk id="33" creationId="{05C7EBC3-4672-4DAB-81C2-58661FAFAED6}"/>
          </ac:spMkLst>
        </pc:spChg>
        <pc:spChg chg="add del">
          <ac:chgData name="Beverley Ibeanusi (2125993)" userId="S::2125993@student.uwtsd.ac.uk::bfc0fdb4-05dc-49dc-abc6-46b7dd8bc881" providerId="AD" clId="Web-{81543F59-7F8C-8674-D924-95260CDE42DA}" dt="2022-08-08T14:03:33.355" v="184"/>
          <ac:spMkLst>
            <pc:docMk/>
            <pc:sldMk cId="1937114815" sldId="261"/>
            <ac:spMk id="34" creationId="{40BF962F-4C6F-461E-86F2-C43F56CC939B}"/>
          </ac:spMkLst>
        </pc:spChg>
        <pc:spChg chg="add">
          <ac:chgData name="Beverley Ibeanusi (2125993)" userId="S::2125993@student.uwtsd.ac.uk::bfc0fdb4-05dc-49dc-abc6-46b7dd8bc881" providerId="AD" clId="Web-{81543F59-7F8C-8674-D924-95260CDE42DA}" dt="2022-08-08T14:03:33.371" v="185"/>
          <ac:spMkLst>
            <pc:docMk/>
            <pc:sldMk cId="1937114815" sldId="261"/>
            <ac:spMk id="36" creationId="{E862BE82-D00D-42C1-BF16-93AA37870C32}"/>
          </ac:spMkLst>
        </pc:spChg>
        <pc:spChg chg="add">
          <ac:chgData name="Beverley Ibeanusi (2125993)" userId="S::2125993@student.uwtsd.ac.uk::bfc0fdb4-05dc-49dc-abc6-46b7dd8bc881" providerId="AD" clId="Web-{81543F59-7F8C-8674-D924-95260CDE42DA}" dt="2022-08-08T14:03:33.371" v="185"/>
          <ac:spMkLst>
            <pc:docMk/>
            <pc:sldMk cId="1937114815" sldId="261"/>
            <ac:spMk id="37" creationId="{F6D92C2D-1D3D-4974-918C-06579FB354A9}"/>
          </ac:spMkLst>
        </pc:spChg>
        <pc:picChg chg="add del mod">
          <ac:chgData name="Beverley Ibeanusi (2125993)" userId="S::2125993@student.uwtsd.ac.uk::bfc0fdb4-05dc-49dc-abc6-46b7dd8bc881" providerId="AD" clId="Web-{81543F59-7F8C-8674-D924-95260CDE42DA}" dt="2022-08-08T14:01:32.316" v="167"/>
          <ac:picMkLst>
            <pc:docMk/>
            <pc:sldMk cId="1937114815" sldId="261"/>
            <ac:picMk id="4" creationId="{0BAE5A58-25FD-6E2B-A584-6429468F3A1A}"/>
          </ac:picMkLst>
        </pc:picChg>
        <pc:picChg chg="add del mod ord">
          <ac:chgData name="Beverley Ibeanusi (2125993)" userId="S::2125993@student.uwtsd.ac.uk::bfc0fdb4-05dc-49dc-abc6-46b7dd8bc881" providerId="AD" clId="Web-{81543F59-7F8C-8674-D924-95260CDE42DA}" dt="2022-08-08T14:03:20.370" v="176"/>
          <ac:picMkLst>
            <pc:docMk/>
            <pc:sldMk cId="1937114815" sldId="261"/>
            <ac:picMk id="5" creationId="{C1279DD5-BAA0-C101-E41A-53FF0AC05A30}"/>
          </ac:picMkLst>
        </pc:picChg>
        <pc:picChg chg="add mod ord">
          <ac:chgData name="Beverley Ibeanusi (2125993)" userId="S::2125993@student.uwtsd.ac.uk::bfc0fdb4-05dc-49dc-abc6-46b7dd8bc881" providerId="AD" clId="Web-{81543F59-7F8C-8674-D924-95260CDE42DA}" dt="2022-08-08T14:03:33.371" v="185"/>
          <ac:picMkLst>
            <pc:docMk/>
            <pc:sldMk cId="1937114815" sldId="261"/>
            <ac:picMk id="8" creationId="{2377BCD6-6FD1-FAF7-59D8-2739E61BCE5E}"/>
          </ac:picMkLst>
        </pc:picChg>
      </pc:sldChg>
      <pc:sldChg chg="addSp delSp modSp mod setBg setClrOvrMap">
        <pc:chgData name="Beverley Ibeanusi (2125993)" userId="S::2125993@student.uwtsd.ac.uk::bfc0fdb4-05dc-49dc-abc6-46b7dd8bc881" providerId="AD" clId="Web-{81543F59-7F8C-8674-D924-95260CDE42DA}" dt="2022-08-08T14:05:38.270" v="195"/>
        <pc:sldMkLst>
          <pc:docMk/>
          <pc:sldMk cId="2560037403" sldId="262"/>
        </pc:sldMkLst>
        <pc:spChg chg="mod">
          <ac:chgData name="Beverley Ibeanusi (2125993)" userId="S::2125993@student.uwtsd.ac.uk::bfc0fdb4-05dc-49dc-abc6-46b7dd8bc881" providerId="AD" clId="Web-{81543F59-7F8C-8674-D924-95260CDE42DA}" dt="2022-08-08T14:05:38.270" v="195"/>
          <ac:spMkLst>
            <pc:docMk/>
            <pc:sldMk cId="2560037403" sldId="262"/>
            <ac:spMk id="2" creationId="{227E0044-EE20-EECA-B938-4A8C03D36636}"/>
          </ac:spMkLst>
        </pc:spChg>
        <pc:spChg chg="mod">
          <ac:chgData name="Beverley Ibeanusi (2125993)" userId="S::2125993@student.uwtsd.ac.uk::bfc0fdb4-05dc-49dc-abc6-46b7dd8bc881" providerId="AD" clId="Web-{81543F59-7F8C-8674-D924-95260CDE42DA}" dt="2022-08-08T14:05:38.270" v="195"/>
          <ac:spMkLst>
            <pc:docMk/>
            <pc:sldMk cId="2560037403" sldId="262"/>
            <ac:spMk id="3" creationId="{DB88B8C8-93CA-5506-9F90-ECB02EE9AA1D}"/>
          </ac:spMkLst>
        </pc:spChg>
        <pc:spChg chg="add del">
          <ac:chgData name="Beverley Ibeanusi (2125993)" userId="S::2125993@student.uwtsd.ac.uk::bfc0fdb4-05dc-49dc-abc6-46b7dd8bc881" providerId="AD" clId="Web-{81543F59-7F8C-8674-D924-95260CDE42DA}" dt="2022-08-08T14:05:28.144" v="190"/>
          <ac:spMkLst>
            <pc:docMk/>
            <pc:sldMk cId="2560037403" sldId="262"/>
            <ac:spMk id="9" creationId="{B95B9BA8-1D69-4796-85F5-B6D0BD52354B}"/>
          </ac:spMkLst>
        </pc:spChg>
        <pc:spChg chg="add del">
          <ac:chgData name="Beverley Ibeanusi (2125993)" userId="S::2125993@student.uwtsd.ac.uk::bfc0fdb4-05dc-49dc-abc6-46b7dd8bc881" providerId="AD" clId="Web-{81543F59-7F8C-8674-D924-95260CDE42DA}" dt="2022-08-08T14:05:30.378" v="192"/>
          <ac:spMkLst>
            <pc:docMk/>
            <pc:sldMk cId="2560037403" sldId="262"/>
            <ac:spMk id="12" creationId="{9B76D444-2756-434F-AE61-96D69830C13E}"/>
          </ac:spMkLst>
        </pc:spChg>
        <pc:spChg chg="add del">
          <ac:chgData name="Beverley Ibeanusi (2125993)" userId="S::2125993@student.uwtsd.ac.uk::bfc0fdb4-05dc-49dc-abc6-46b7dd8bc881" providerId="AD" clId="Web-{81543F59-7F8C-8674-D924-95260CDE42DA}" dt="2022-08-08T14:05:38.254" v="194"/>
          <ac:spMkLst>
            <pc:docMk/>
            <pc:sldMk cId="2560037403" sldId="262"/>
            <ac:spMk id="14" creationId="{6EBF06A5-4173-45DE-87B1-0791E098A374}"/>
          </ac:spMkLst>
        </pc:spChg>
        <pc:spChg chg="add del">
          <ac:chgData name="Beverley Ibeanusi (2125993)" userId="S::2125993@student.uwtsd.ac.uk::bfc0fdb4-05dc-49dc-abc6-46b7dd8bc881" providerId="AD" clId="Web-{81543F59-7F8C-8674-D924-95260CDE42DA}" dt="2022-08-08T14:05:38.254" v="194"/>
          <ac:spMkLst>
            <pc:docMk/>
            <pc:sldMk cId="2560037403" sldId="262"/>
            <ac:spMk id="15" creationId="{206E9F47-DC46-4A02-B5DB-26B56C39C979}"/>
          </ac:spMkLst>
        </pc:spChg>
        <pc:spChg chg="add">
          <ac:chgData name="Beverley Ibeanusi (2125993)" userId="S::2125993@student.uwtsd.ac.uk::bfc0fdb4-05dc-49dc-abc6-46b7dd8bc881" providerId="AD" clId="Web-{81543F59-7F8C-8674-D924-95260CDE42DA}" dt="2022-08-08T14:05:38.270" v="195"/>
          <ac:spMkLst>
            <pc:docMk/>
            <pc:sldMk cId="2560037403" sldId="262"/>
            <ac:spMk id="17" creationId="{B95B9BA8-1D69-4796-85F5-B6D0BD52354B}"/>
          </ac:spMkLst>
        </pc:spChg>
        <pc:picChg chg="add mod ord">
          <ac:chgData name="Beverley Ibeanusi (2125993)" userId="S::2125993@student.uwtsd.ac.uk::bfc0fdb4-05dc-49dc-abc6-46b7dd8bc881" providerId="AD" clId="Web-{81543F59-7F8C-8674-D924-95260CDE42DA}" dt="2022-08-08T14:05:38.270" v="195"/>
          <ac:picMkLst>
            <pc:docMk/>
            <pc:sldMk cId="2560037403" sldId="262"/>
            <ac:picMk id="4" creationId="{281B3479-D974-1BDD-2575-6B983F27B573}"/>
          </ac:picMkLst>
        </pc:picChg>
        <pc:cxnChg chg="add del">
          <ac:chgData name="Beverley Ibeanusi (2125993)" userId="S::2125993@student.uwtsd.ac.uk::bfc0fdb4-05dc-49dc-abc6-46b7dd8bc881" providerId="AD" clId="Web-{81543F59-7F8C-8674-D924-95260CDE42DA}" dt="2022-08-08T14:05:30.378" v="192"/>
          <ac:cxnSpMkLst>
            <pc:docMk/>
            <pc:sldMk cId="2560037403" sldId="262"/>
            <ac:cxnSpMk id="11" creationId="{CF8F36E2-BBE5-43FE-822F-AD8CAE08C071}"/>
          </ac:cxnSpMkLst>
        </pc:cxnChg>
      </pc:sldChg>
    </pc:docChg>
  </pc:docChgLst>
  <pc:docChgLst>
    <pc:chgData name="Beverley Ibeanusi (2125993)" userId="S::2125993@student.uwtsd.ac.uk::bfc0fdb4-05dc-49dc-abc6-46b7dd8bc881" providerId="AD" clId="Web-{D259B09F-C918-A3DF-E9D5-E786144F0CA2}"/>
    <pc:docChg chg="modSld">
      <pc:chgData name="Beverley Ibeanusi (2125993)" userId="S::2125993@student.uwtsd.ac.uk::bfc0fdb4-05dc-49dc-abc6-46b7dd8bc881" providerId="AD" clId="Web-{D259B09F-C918-A3DF-E9D5-E786144F0CA2}" dt="2022-08-08T12:07:48.913" v="182" actId="14100"/>
      <pc:docMkLst>
        <pc:docMk/>
      </pc:docMkLst>
      <pc:sldChg chg="addSp delSp modSp mod setBg">
        <pc:chgData name="Beverley Ibeanusi (2125993)" userId="S::2125993@student.uwtsd.ac.uk::bfc0fdb4-05dc-49dc-abc6-46b7dd8bc881" providerId="AD" clId="Web-{D259B09F-C918-A3DF-E9D5-E786144F0CA2}" dt="2022-08-08T12:07:48.913" v="182" actId="14100"/>
        <pc:sldMkLst>
          <pc:docMk/>
          <pc:sldMk cId="3030853889" sldId="257"/>
        </pc:sldMkLst>
        <pc:spChg chg="mod">
          <ac:chgData name="Beverley Ibeanusi (2125993)" userId="S::2125993@student.uwtsd.ac.uk::bfc0fdb4-05dc-49dc-abc6-46b7dd8bc881" providerId="AD" clId="Web-{D259B09F-C918-A3DF-E9D5-E786144F0CA2}" dt="2022-08-08T11:59:12.040" v="10"/>
          <ac:spMkLst>
            <pc:docMk/>
            <pc:sldMk cId="3030853889" sldId="257"/>
            <ac:spMk id="2" creationId="{B21FAE3A-0336-5512-3FF6-EA528838A868}"/>
          </ac:spMkLst>
        </pc:spChg>
        <pc:spChg chg="mod ord">
          <ac:chgData name="Beverley Ibeanusi (2125993)" userId="S::2125993@student.uwtsd.ac.uk::bfc0fdb4-05dc-49dc-abc6-46b7dd8bc881" providerId="AD" clId="Web-{D259B09F-C918-A3DF-E9D5-E786144F0CA2}" dt="2022-08-08T12:06:15.786" v="180" actId="14100"/>
          <ac:spMkLst>
            <pc:docMk/>
            <pc:sldMk cId="3030853889" sldId="257"/>
            <ac:spMk id="3" creationId="{C770B4B2-A852-8EB7-F213-AB61CE6EEAB7}"/>
          </ac:spMkLst>
        </pc:spChg>
        <pc:spChg chg="add mod">
          <ac:chgData name="Beverley Ibeanusi (2125993)" userId="S::2125993@student.uwtsd.ac.uk::bfc0fdb4-05dc-49dc-abc6-46b7dd8bc881" providerId="AD" clId="Web-{D259B09F-C918-A3DF-E9D5-E786144F0CA2}" dt="2022-08-08T11:59:12.040" v="10"/>
          <ac:spMkLst>
            <pc:docMk/>
            <pc:sldMk cId="3030853889" sldId="257"/>
            <ac:spMk id="5" creationId="{48F84BFF-047E-B03B-2568-D4BBDF1B6C04}"/>
          </ac:spMkLst>
        </pc:spChg>
        <pc:spChg chg="add del">
          <ac:chgData name="Beverley Ibeanusi (2125993)" userId="S::2125993@student.uwtsd.ac.uk::bfc0fdb4-05dc-49dc-abc6-46b7dd8bc881" providerId="AD" clId="Web-{D259B09F-C918-A3DF-E9D5-E786144F0CA2}" dt="2022-08-08T11:59:12.040" v="9"/>
          <ac:spMkLst>
            <pc:docMk/>
            <pc:sldMk cId="3030853889" sldId="257"/>
            <ac:spMk id="7" creationId="{B95B9BA8-1D69-4796-85F5-B6D0BD52354B}"/>
          </ac:spMkLst>
        </pc:spChg>
        <pc:spChg chg="add del">
          <ac:chgData name="Beverley Ibeanusi (2125993)" userId="S::2125993@student.uwtsd.ac.uk::bfc0fdb4-05dc-49dc-abc6-46b7dd8bc881" providerId="AD" clId="Web-{D259B09F-C918-A3DF-E9D5-E786144F0CA2}" dt="2022-08-08T11:58:55.071" v="5"/>
          <ac:spMkLst>
            <pc:docMk/>
            <pc:sldMk cId="3030853889" sldId="257"/>
            <ac:spMk id="10" creationId="{F13C74B1-5B17-4795-BED0-7140497B445A}"/>
          </ac:spMkLst>
        </pc:spChg>
        <pc:spChg chg="add del">
          <ac:chgData name="Beverley Ibeanusi (2125993)" userId="S::2125993@student.uwtsd.ac.uk::bfc0fdb4-05dc-49dc-abc6-46b7dd8bc881" providerId="AD" clId="Web-{D259B09F-C918-A3DF-E9D5-E786144F0CA2}" dt="2022-08-08T11:58:55.071" v="5"/>
          <ac:spMkLst>
            <pc:docMk/>
            <pc:sldMk cId="3030853889" sldId="257"/>
            <ac:spMk id="12" creationId="{D4974D33-8DC5-464E-8C6D-BE58F0669C17}"/>
          </ac:spMkLst>
        </pc:spChg>
        <pc:spChg chg="add">
          <ac:chgData name="Beverley Ibeanusi (2125993)" userId="S::2125993@student.uwtsd.ac.uk::bfc0fdb4-05dc-49dc-abc6-46b7dd8bc881" providerId="AD" clId="Web-{D259B09F-C918-A3DF-E9D5-E786144F0CA2}" dt="2022-08-08T11:59:12.040" v="10"/>
          <ac:spMkLst>
            <pc:docMk/>
            <pc:sldMk cId="3030853889" sldId="257"/>
            <ac:spMk id="16" creationId="{86C7B4A1-154A-4DF0-AC46-F88D75A2E0FD}"/>
          </ac:spMkLst>
        </pc:spChg>
        <pc:grpChg chg="add del">
          <ac:chgData name="Beverley Ibeanusi (2125993)" userId="S::2125993@student.uwtsd.ac.uk::bfc0fdb4-05dc-49dc-abc6-46b7dd8bc881" providerId="AD" clId="Web-{D259B09F-C918-A3DF-E9D5-E786144F0CA2}" dt="2022-08-08T11:59:12.040" v="9"/>
          <ac:grpSpMkLst>
            <pc:docMk/>
            <pc:sldMk cId="3030853889" sldId="257"/>
            <ac:grpSpMk id="8" creationId="{23705FF7-CAB4-430F-A07B-AF2245F17F1C}"/>
          </ac:grpSpMkLst>
        </pc:grpChg>
        <pc:picChg chg="add mod ord">
          <ac:chgData name="Beverley Ibeanusi (2125993)" userId="S::2125993@student.uwtsd.ac.uk::bfc0fdb4-05dc-49dc-abc6-46b7dd8bc881" providerId="AD" clId="Web-{D259B09F-C918-A3DF-E9D5-E786144F0CA2}" dt="2022-08-08T12:07:48.913" v="182" actId="14100"/>
          <ac:picMkLst>
            <pc:docMk/>
            <pc:sldMk cId="3030853889" sldId="257"/>
            <ac:picMk id="4" creationId="{B2BCD884-83EE-B4FF-0B44-977FDD165E7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8/10/2022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ronkitenewsonline.com/2014/07/arizona-ranked-in-top-five-for-alcohol-related-deaths-in-cdc-study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licktiger.co.za/2012/12/10/the-tigers-back-in-town/" TargetMode="External"/><Relationship Id="rId13" Type="http://schemas.openxmlformats.org/officeDocument/2006/relationships/hyperlink" Target="https://creativecommons.org/licenses/by-nc-sa/3.0/" TargetMode="External"/><Relationship Id="rId3" Type="http://schemas.openxmlformats.org/officeDocument/2006/relationships/hyperlink" Target="https://www.alcoholpolicy.net/2018/01/new-study-identifies-key-alcohol-and-cancer-mechanism.html" TargetMode="External"/><Relationship Id="rId7" Type="http://schemas.openxmlformats.org/officeDocument/2006/relationships/image" Target="../media/image14.png"/><Relationship Id="rId12" Type="http://schemas.openxmlformats.org/officeDocument/2006/relationships/hyperlink" Target="http://news.schoolsdo.org/2016/03/dangers-of-binge-drinking-in-college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11" Type="http://schemas.openxmlformats.org/officeDocument/2006/relationships/image" Target="../media/image16.jpeg"/><Relationship Id="rId5" Type="http://schemas.openxmlformats.org/officeDocument/2006/relationships/hyperlink" Target="http://vasukimahal.blogspot.com/2013/11/stress-alcohol-worst-stroke-triggers.html" TargetMode="External"/><Relationship Id="rId15" Type="http://schemas.openxmlformats.org/officeDocument/2006/relationships/hyperlink" Target="https://creativecommons.org/licenses/by/3.0/" TargetMode="External"/><Relationship Id="rId10" Type="http://schemas.openxmlformats.org/officeDocument/2006/relationships/hyperlink" Target="http://www.flickr.com/photos/stopalcoholdeaths/6125517951/" TargetMode="External"/><Relationship Id="rId4" Type="http://schemas.openxmlformats.org/officeDocument/2006/relationships/image" Target="../media/image12.jpeg"/><Relationship Id="rId9" Type="http://schemas.openxmlformats.org/officeDocument/2006/relationships/image" Target="../media/image15.jpeg"/><Relationship Id="rId1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ublichealth.hscni.net/directorate-public-health/health-and-social-wellbeing-improvement/averting-alcohol-crisis" TargetMode="External"/><Relationship Id="rId3" Type="http://schemas.openxmlformats.org/officeDocument/2006/relationships/hyperlink" Target="https://www.alcoholics-anonymous.org.uk/" TargetMode="External"/><Relationship Id="rId7" Type="http://schemas.openxmlformats.org/officeDocument/2006/relationships/hyperlink" Target="https://www.gov.uk/government/publications/drink-free-days-2018-campaign-evaluation/drink-free-days-campaign-2018-executive-summary" TargetMode="External"/><Relationship Id="rId2" Type="http://schemas.openxmlformats.org/officeDocument/2006/relationships/hyperlink" Target="https://ahauk.org/news/alcohol-harm-on-the-rise-during-covid-19-pandemic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better-health/drink-less/" TargetMode="External"/><Relationship Id="rId5" Type="http://schemas.openxmlformats.org/officeDocument/2006/relationships/hyperlink" Target="https://www.gov.uk/government/statistics/reported-road-casualties-in-great-britain-final-estimates-involving-illegal-alcohol-levels-2020/reported-road-casualties-in-great-britain-final-estimates-involving-illegal-alcohol-levels-2020" TargetMode="External"/><Relationship Id="rId4" Type="http://schemas.openxmlformats.org/officeDocument/2006/relationships/hyperlink" Target="https://www.drinkaware.co.uk/research/research-and-evaluation-reports/no-more-excuses-2020-2021-campaign-summary" TargetMode="External"/><Relationship Id="rId9" Type="http://schemas.openxmlformats.org/officeDocument/2006/relationships/hyperlink" Target="https://theconversation.com/alcohol-deaths-up-almost-19-during-the-pandemic-the-greatest-increase-since-2001-17097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4" descr="HD wallpaper: smoke, lighter, cigar, whiskey, whisky, Bourbon, Jack ...">
            <a:extLst>
              <a:ext uri="{FF2B5EF4-FFF2-40B4-BE49-F238E27FC236}">
                <a16:creationId xmlns:a16="http://schemas.microsoft.com/office/drawing/2014/main" id="{52B5D907-D6DC-13AC-CA6B-6F8AD04C38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59"/>
          <a:stretch/>
        </p:blipFill>
        <p:spPr>
          <a:xfrm>
            <a:off x="2522358" y="10"/>
            <a:ext cx="9669642" cy="6857990"/>
          </a:xfrm>
          <a:prstGeom prst="rect">
            <a:avLst/>
          </a:prstGeom>
        </p:spPr>
      </p:pic>
      <p:sp>
        <p:nvSpPr>
          <p:cNvPr id="55" name="Rectangle 54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52228" y="743447"/>
            <a:ext cx="397338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US" sz="5200">
                <a:cs typeface="Calibri Light"/>
              </a:rPr>
              <a:t>Beverley</a:t>
            </a:r>
            <a:br>
              <a:rPr lang="en-US" sz="5200">
                <a:cs typeface="Calibri Light"/>
              </a:rPr>
            </a:br>
            <a:r>
              <a:rPr lang="en-US" sz="5200">
                <a:cs typeface="Calibri Light"/>
              </a:rPr>
              <a:t>Ibeanusi </a:t>
            </a:r>
            <a:br>
              <a:rPr lang="en-US" sz="5200">
                <a:cs typeface="Calibri Light"/>
              </a:rPr>
            </a:br>
            <a:r>
              <a:rPr lang="en-US" sz="5200">
                <a:cs typeface="Calibri Light"/>
              </a:rPr>
              <a:t>2125993</a:t>
            </a:r>
            <a:endParaRPr lang="en-US" sz="52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1FAE3A-0336-5512-3FF6-EA528838A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200">
                <a:cs typeface="Calibri Light"/>
              </a:rPr>
              <a:t>Overview of assignment one </a:t>
            </a:r>
            <a:br>
              <a:rPr lang="en-US" sz="4200">
                <a:cs typeface="Calibri Light"/>
              </a:rPr>
            </a:br>
            <a:endParaRPr lang="en-US" sz="4200"/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0B4B2-A852-8EB7-F213-AB61CE6EEA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/>
            <a:r>
              <a:rPr lang="en-US" sz="1700">
                <a:cs typeface="Calibri"/>
              </a:rPr>
              <a:t>During the pandemic alcohol consumption increased in people that reported rising depression and anxiety levels.</a:t>
            </a:r>
          </a:p>
          <a:p>
            <a:pPr marL="342900" indent="-342900"/>
            <a:r>
              <a:rPr lang="en-US" sz="1700">
                <a:cs typeface="Calibri"/>
              </a:rPr>
              <a:t>Deaths brought on by alcohol in 2020 increased.</a:t>
            </a:r>
          </a:p>
          <a:p>
            <a:pPr marL="342900" indent="-342900"/>
            <a:r>
              <a:rPr lang="en-US" sz="1700">
                <a:cs typeface="Calibri"/>
              </a:rPr>
              <a:t>Sales fell throughout 2020.</a:t>
            </a:r>
          </a:p>
          <a:p>
            <a:pPr marL="342900" indent="-342900"/>
            <a:r>
              <a:rPr lang="en-US" sz="1700">
                <a:cs typeface="Calibri"/>
              </a:rPr>
              <a:t>Males where drinking at a higher levels than females.</a:t>
            </a:r>
          </a:p>
          <a:p>
            <a:pPr marL="342900" indent="-342900"/>
            <a:r>
              <a:rPr lang="en-US" sz="1700">
                <a:cs typeface="Calibri"/>
              </a:rPr>
              <a:t>Unplanned admissions for alcohol liver disease increased 2019-2020.</a:t>
            </a:r>
          </a:p>
          <a:p>
            <a:pPr marL="342900" indent="-342900"/>
            <a:endParaRPr lang="en-US" sz="1700">
              <a:cs typeface="Calibri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9C211307-4ACB-B509-F957-DEF667481F8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387" r="15659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072E351-2C0B-EC7F-8FA7-4FB43ADCAFF2}"/>
              </a:ext>
            </a:extLst>
          </p:cNvPr>
          <p:cNvSpPr txBox="1"/>
          <p:nvPr/>
        </p:nvSpPr>
        <p:spPr>
          <a:xfrm>
            <a:off x="9870532" y="6657945"/>
            <a:ext cx="232146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308538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D13692-57BC-AF03-1BC5-46EA59CF0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sz="3800">
                <a:cs typeface="Calibri Light"/>
              </a:rPr>
              <a:t>Overview of your recommendations </a:t>
            </a:r>
            <a:br>
              <a:rPr lang="en-US" sz="3800">
                <a:cs typeface="Calibri Light"/>
              </a:rPr>
            </a:br>
            <a:endParaRPr lang="en-US" sz="38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8F089F-4CF7-8FFC-60FF-BA302E7237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369" r="30188" b="4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5952FF-9F76-93CB-FC55-5A6357B225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>
                <a:ea typeface="+mn-lt"/>
                <a:cs typeface="+mn-lt"/>
              </a:rPr>
              <a:t>To Address wider problems in inequality.</a:t>
            </a:r>
            <a:endParaRPr lang="en-US" sz="2200">
              <a:ea typeface="+mn-lt"/>
              <a:cs typeface="+mn-lt"/>
            </a:endParaRPr>
          </a:p>
          <a:p>
            <a:r>
              <a:rPr lang="en-GB" sz="2200">
                <a:ea typeface="+mn-lt"/>
                <a:cs typeface="+mn-lt"/>
              </a:rPr>
              <a:t>Housing.</a:t>
            </a:r>
            <a:endParaRPr lang="en-US" sz="2200">
              <a:ea typeface="+mn-lt"/>
              <a:cs typeface="+mn-lt"/>
            </a:endParaRPr>
          </a:p>
          <a:p>
            <a:r>
              <a:rPr lang="en-GB" sz="2200">
                <a:ea typeface="+mn-lt"/>
                <a:cs typeface="+mn-lt"/>
              </a:rPr>
              <a:t>Poverty.</a:t>
            </a:r>
            <a:endParaRPr lang="en-US" sz="2200">
              <a:ea typeface="+mn-lt"/>
              <a:cs typeface="+mn-lt"/>
            </a:endParaRPr>
          </a:p>
          <a:p>
            <a:r>
              <a:rPr lang="en-GB" sz="2200">
                <a:ea typeface="+mn-lt"/>
                <a:cs typeface="+mn-lt"/>
              </a:rPr>
              <a:t>Education.</a:t>
            </a:r>
            <a:endParaRPr lang="en-US" sz="2200">
              <a:ea typeface="+mn-lt"/>
              <a:cs typeface="+mn-lt"/>
            </a:endParaRPr>
          </a:p>
          <a:p>
            <a:r>
              <a:rPr lang="en-GB" sz="2200">
                <a:ea typeface="+mn-lt"/>
                <a:cs typeface="+mn-lt"/>
              </a:rPr>
              <a:t>Unemployment.</a:t>
            </a:r>
            <a:endParaRPr lang="en-US" sz="2200">
              <a:ea typeface="+mn-lt"/>
              <a:cs typeface="+mn-lt"/>
            </a:endParaRPr>
          </a:p>
          <a:p>
            <a:r>
              <a:rPr lang="en-GB" sz="2200">
                <a:ea typeface="+mn-lt"/>
                <a:cs typeface="+mn-lt"/>
              </a:rPr>
              <a:t>More counselling to be available.</a:t>
            </a:r>
            <a:endParaRPr lang="en-US" sz="2200">
              <a:ea typeface="+mn-lt"/>
              <a:cs typeface="+mn-lt"/>
            </a:endParaRPr>
          </a:p>
          <a:p>
            <a:r>
              <a:rPr lang="en-GB" sz="2200">
                <a:ea typeface="+mn-lt"/>
                <a:cs typeface="+mn-lt"/>
              </a:rPr>
              <a:t>Reduce tv advertising on alcohol.</a:t>
            </a:r>
            <a:endParaRPr lang="en-US" sz="2200">
              <a:ea typeface="+mn-lt"/>
              <a:cs typeface="+mn-lt"/>
            </a:endParaRPr>
          </a:p>
          <a:p>
            <a:endParaRPr lang="en-US" sz="2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600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0EFD753D-6A49-46DD-9E82-AA6E2C62B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138A5824-1F4A-4EE7-BC13-5BB48FC080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044" y="321732"/>
            <a:ext cx="4568741" cy="6192603"/>
          </a:xfrm>
          <a:prstGeom prst="rect">
            <a:avLst/>
          </a:prstGeom>
          <a:solidFill>
            <a:srgbClr val="3336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A672E-F730-65E0-DEEA-8754DA6A5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-840000">
            <a:off x="584801" y="1487994"/>
            <a:ext cx="4380189" cy="984750"/>
          </a:xfrm>
        </p:spPr>
        <p:txBody>
          <a:bodyPr anchor="b">
            <a:normAutofit fontScale="90000"/>
          </a:bodyPr>
          <a:lstStyle/>
          <a:p>
            <a:r>
              <a:rPr lang="en-US" sz="2500">
                <a:solidFill>
                  <a:srgbClr val="FFFFFF"/>
                </a:solidFill>
                <a:ea typeface="Calibri Light"/>
                <a:cs typeface="Calibri Light"/>
              </a:rPr>
              <a:t>What current prevention and promotion campaigns were used (what did they do to stop alcohol).</a:t>
            </a:r>
            <a:br>
              <a:rPr lang="en-US" sz="2500">
                <a:solidFill>
                  <a:srgbClr val="FFFFFF"/>
                </a:solidFill>
                <a:ea typeface="Calibri Light"/>
                <a:cs typeface="Calibri Light"/>
              </a:rPr>
            </a:br>
            <a:endParaRPr lang="en-US" sz="2500">
              <a:solidFill>
                <a:srgbClr val="FFFFFF"/>
              </a:solidFill>
              <a:cs typeface="Calibri Light"/>
            </a:endParaRPr>
          </a:p>
        </p:txBody>
      </p:sp>
      <p:pic>
        <p:nvPicPr>
          <p:cNvPr id="8" name="Picture 8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1CE0B7BE-EC8E-E8C9-AE49-1ACFFAFD01A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797" r="3" b="6178"/>
          <a:stretch/>
        </p:blipFill>
        <p:spPr>
          <a:xfrm>
            <a:off x="4968250" y="325905"/>
            <a:ext cx="2249424" cy="200261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5359D-E735-5B38-7CB7-26086797B0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256" y="2474260"/>
            <a:ext cx="3607930" cy="36771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171450" indent="-171450"/>
            <a:endParaRPr lang="en-US" sz="2000">
              <a:solidFill>
                <a:srgbClr val="FFFFFF"/>
              </a:solidFill>
              <a:ea typeface="Calibri"/>
              <a:cs typeface="Calibri"/>
            </a:endParaRPr>
          </a:p>
          <a:p>
            <a:endParaRPr lang="en-US" sz="2000">
              <a:solidFill>
                <a:srgbClr val="FFFFFF"/>
              </a:solidFill>
              <a:ea typeface="Calibri"/>
              <a:cs typeface="Calibri"/>
            </a:endParaRPr>
          </a:p>
        </p:txBody>
      </p:sp>
      <p:pic>
        <p:nvPicPr>
          <p:cNvPr id="7" name="Picture 7" descr="A picture containing text, tree, outdoor&#10;&#10;Description automatically generated">
            <a:extLst>
              <a:ext uri="{FF2B5EF4-FFF2-40B4-BE49-F238E27FC236}">
                <a16:creationId xmlns:a16="http://schemas.microsoft.com/office/drawing/2014/main" id="{ABDA19B5-F749-0E29-21B7-18ED2FB99E1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910" r="2342" b="-2"/>
          <a:stretch/>
        </p:blipFill>
        <p:spPr>
          <a:xfrm>
            <a:off x="4968251" y="2419956"/>
            <a:ext cx="2249424" cy="2002611"/>
          </a:xfrm>
          <a:prstGeom prst="rect">
            <a:avLst/>
          </a:prstGeom>
        </p:spPr>
      </p:pic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CAA18E06-3A47-9F66-F31D-B4E0A2568FF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86" r="398" b="2"/>
          <a:stretch/>
        </p:blipFill>
        <p:spPr>
          <a:xfrm>
            <a:off x="7295203" y="325904"/>
            <a:ext cx="4570677" cy="3065565"/>
          </a:xfrm>
          <a:prstGeom prst="rect">
            <a:avLst/>
          </a:prstGeom>
        </p:spPr>
      </p:pic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3FA301A8-FAC6-DBE8-D107-9A4F984A53E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860" r="-4" b="7112"/>
          <a:stretch/>
        </p:blipFill>
        <p:spPr>
          <a:xfrm>
            <a:off x="4976656" y="4511800"/>
            <a:ext cx="2249424" cy="2002536"/>
          </a:xfrm>
          <a:prstGeom prst="rect">
            <a:avLst/>
          </a:prstGeom>
        </p:spPr>
      </p:pic>
      <p:pic>
        <p:nvPicPr>
          <p:cNvPr id="6" name="Picture 6" descr="Logo&#10;&#10;Description automatically generated">
            <a:extLst>
              <a:ext uri="{FF2B5EF4-FFF2-40B4-BE49-F238E27FC236}">
                <a16:creationId xmlns:a16="http://schemas.microsoft.com/office/drawing/2014/main" id="{ECE73BB2-0E30-027B-7FC2-8542A486300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0354" r="10939"/>
          <a:stretch/>
        </p:blipFill>
        <p:spPr>
          <a:xfrm>
            <a:off x="7295203" y="3474720"/>
            <a:ext cx="4570677" cy="305348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4BF4B99-6E79-B05B-21B8-B833C46506A6}"/>
              </a:ext>
            </a:extLst>
          </p:cNvPr>
          <p:cNvSpPr txBox="1"/>
          <p:nvPr/>
        </p:nvSpPr>
        <p:spPr>
          <a:xfrm>
            <a:off x="594732" y="3020122"/>
            <a:ext cx="360556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>
                <a:ea typeface="Calibri" panose="020F0502020204030204"/>
                <a:cs typeface="Calibri" panose="020F0502020204030204"/>
              </a:rPr>
              <a:t>NHS websites.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>
                <a:ea typeface="Calibri" panose="020F0502020204030204"/>
                <a:cs typeface="Calibri" panose="020F0502020204030204"/>
              </a:rPr>
              <a:t>WHO.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ea typeface="Calibri" panose="020F0502020204030204"/>
                <a:cs typeface="Calibri" panose="020F0502020204030204"/>
              </a:rPr>
              <a:t>Alcohol Awareness.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ea typeface="Calibri" panose="020F0502020204030204"/>
                <a:cs typeface="Calibri" panose="020F0502020204030204"/>
              </a:rPr>
              <a:t>Drink awareness.</a:t>
            </a:r>
          </a:p>
        </p:txBody>
      </p:sp>
    </p:spTree>
    <p:extLst>
      <p:ext uri="{BB962C8B-B14F-4D97-AF65-F5344CB8AC3E}">
        <p14:creationId xmlns:p14="http://schemas.microsoft.com/office/powerpoint/2010/main" val="40732995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226F94-0D69-8A19-2C27-0CD2CBEBF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3000">
                <a:cs typeface="Calibri Light"/>
              </a:rPr>
              <a:t>Did the campaigns relate to your recommendations ?</a:t>
            </a:r>
            <a:br>
              <a:rPr lang="en-US" sz="3000">
                <a:cs typeface="Calibri Light"/>
              </a:rPr>
            </a:br>
            <a:endParaRPr lang="en-US" sz="3000">
              <a:cs typeface="Calibri Light"/>
            </a:endParaRP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606E7C-25A2-D878-B668-ED329F2906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410002"/>
            <a:ext cx="4818888" cy="354787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sz="1600">
                <a:ea typeface="Calibri"/>
                <a:cs typeface="Calibri"/>
              </a:rPr>
              <a:t>No  </a:t>
            </a:r>
          </a:p>
          <a:p>
            <a:pPr marL="0" indent="0">
              <a:buNone/>
            </a:pPr>
            <a:endParaRPr lang="en-US" sz="1600">
              <a:ea typeface="Calibri"/>
              <a:cs typeface="Calibri"/>
            </a:endParaRPr>
          </a:p>
          <a:p>
            <a:endParaRPr lang="en-US" sz="1600">
              <a:ea typeface="Calibri"/>
              <a:cs typeface="Calibri"/>
            </a:endParaRPr>
          </a:p>
          <a:p>
            <a:r>
              <a:rPr lang="en-US" sz="1600">
                <a:ea typeface="Calibri"/>
                <a:cs typeface="Calibri"/>
              </a:rPr>
              <a:t>The situation with covid didn’t help with the rise of alcohol </a:t>
            </a:r>
          </a:p>
          <a:p>
            <a:endParaRPr lang="en-US" sz="1600">
              <a:ea typeface="Calibri"/>
              <a:cs typeface="Calibri"/>
            </a:endParaRPr>
          </a:p>
          <a:p>
            <a:r>
              <a:rPr lang="en-US" sz="1600">
                <a:ea typeface="Calibri"/>
                <a:cs typeface="Calibri"/>
              </a:rPr>
              <a:t>Shutting the pub </a:t>
            </a:r>
          </a:p>
          <a:p>
            <a:endParaRPr lang="en-US" sz="1600">
              <a:ea typeface="Calibri"/>
              <a:cs typeface="Calibri"/>
            </a:endParaRPr>
          </a:p>
          <a:p>
            <a:r>
              <a:rPr lang="en-US" sz="1600">
                <a:ea typeface="Calibri"/>
                <a:cs typeface="Calibri"/>
              </a:rPr>
              <a:t>Meant sales were higher when buying alcohol </a:t>
            </a:r>
          </a:p>
          <a:p>
            <a:endParaRPr lang="en-US" sz="1600">
              <a:ea typeface="Calibri"/>
              <a:cs typeface="Calibri"/>
            </a:endParaRPr>
          </a:p>
          <a:p>
            <a:r>
              <a:rPr lang="en-US" sz="1600">
                <a:ea typeface="Calibri"/>
                <a:cs typeface="Calibri"/>
              </a:rPr>
              <a:t>Isolation meant drinking alone , consumption increased </a:t>
            </a:r>
          </a:p>
          <a:p>
            <a:r>
              <a:rPr lang="en-US" sz="1600">
                <a:ea typeface="Calibri"/>
                <a:cs typeface="Calibri"/>
              </a:rPr>
              <a:t>Deaths went up </a:t>
            </a:r>
          </a:p>
          <a:p>
            <a:endParaRPr lang="en-US" sz="1600">
              <a:ea typeface="Calibri"/>
              <a:cs typeface="Calibri"/>
            </a:endParaRPr>
          </a:p>
          <a:p>
            <a:endParaRPr lang="en-US" sz="1600">
              <a:ea typeface="Calibri"/>
              <a:cs typeface="Calibri"/>
            </a:endParaRPr>
          </a:p>
          <a:p>
            <a:endParaRPr lang="en-US" sz="1900">
              <a:ea typeface="Calibri"/>
              <a:cs typeface="Calibri"/>
            </a:endParaRPr>
          </a:p>
          <a:p>
            <a:endParaRPr lang="en-US" sz="1900">
              <a:ea typeface="Calibri"/>
              <a:cs typeface="Calibri"/>
            </a:endParaRPr>
          </a:p>
          <a:p>
            <a:endParaRPr lang="en-US" sz="1900">
              <a:ea typeface="Calibri"/>
              <a:cs typeface="Calibri"/>
            </a:endParaRPr>
          </a:p>
          <a:p>
            <a:endParaRPr lang="en-US" sz="1900">
              <a:ea typeface="Calibri"/>
              <a:cs typeface="Calibri"/>
            </a:endParaRPr>
          </a:p>
          <a:p>
            <a:endParaRPr lang="en-US" sz="1900">
              <a:ea typeface="Calibri"/>
              <a:cs typeface="Calibri"/>
            </a:endParaRPr>
          </a:p>
        </p:txBody>
      </p:sp>
      <p:pic>
        <p:nvPicPr>
          <p:cNvPr id="15" name="Picture 4">
            <a:extLst>
              <a:ext uri="{FF2B5EF4-FFF2-40B4-BE49-F238E27FC236}">
                <a16:creationId xmlns:a16="http://schemas.microsoft.com/office/drawing/2014/main" id="{DBF3BB14-4BE1-47E3-D8CB-3BA958066C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893665"/>
            <a:ext cx="5458968" cy="3070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2990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41206C-173B-2736-9CC1-E0661BB99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823"/>
            <a:ext cx="3419856" cy="5583148"/>
          </a:xfrm>
        </p:spPr>
        <p:txBody>
          <a:bodyPr anchor="ctr">
            <a:normAutofit/>
          </a:bodyPr>
          <a:lstStyle/>
          <a:p>
            <a:r>
              <a:rPr lang="en-US" sz="4200">
                <a:cs typeface="Calibri Light"/>
              </a:rPr>
              <a:t>Did the campaigns work in practice to your assignment one ?</a:t>
            </a:r>
            <a:br>
              <a:rPr lang="en-US" sz="4200">
                <a:cs typeface="Calibri Light"/>
              </a:rPr>
            </a:br>
            <a:br>
              <a:rPr lang="en-US" sz="4200">
                <a:cs typeface="Calibri Light"/>
              </a:rPr>
            </a:br>
            <a:endParaRPr lang="en-US" sz="4200">
              <a:cs typeface="Calibri Light"/>
            </a:endParaRPr>
          </a:p>
        </p:txBody>
      </p:sp>
      <p:sp>
        <p:nvSpPr>
          <p:cNvPr id="44" name="sketch line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67200" y="630936"/>
            <a:ext cx="18288" cy="5590381"/>
          </a:xfrm>
          <a:custGeom>
            <a:avLst/>
            <a:gdLst>
              <a:gd name="connsiteX0" fmla="*/ 0 w 18288"/>
              <a:gd name="connsiteY0" fmla="*/ 0 h 5590381"/>
              <a:gd name="connsiteX1" fmla="*/ 18288 w 18288"/>
              <a:gd name="connsiteY1" fmla="*/ 0 h 5590381"/>
              <a:gd name="connsiteX2" fmla="*/ 18288 w 18288"/>
              <a:gd name="connsiteY2" fmla="*/ 754701 h 5590381"/>
              <a:gd name="connsiteX3" fmla="*/ 18288 w 18288"/>
              <a:gd name="connsiteY3" fmla="*/ 1565307 h 5590381"/>
              <a:gd name="connsiteX4" fmla="*/ 18288 w 18288"/>
              <a:gd name="connsiteY4" fmla="*/ 2152297 h 5590381"/>
              <a:gd name="connsiteX5" fmla="*/ 18288 w 18288"/>
              <a:gd name="connsiteY5" fmla="*/ 2906998 h 5590381"/>
              <a:gd name="connsiteX6" fmla="*/ 18288 w 18288"/>
              <a:gd name="connsiteY6" fmla="*/ 3549892 h 5590381"/>
              <a:gd name="connsiteX7" fmla="*/ 18288 w 18288"/>
              <a:gd name="connsiteY7" fmla="*/ 4080978 h 5590381"/>
              <a:gd name="connsiteX8" fmla="*/ 18288 w 18288"/>
              <a:gd name="connsiteY8" fmla="*/ 4835680 h 5590381"/>
              <a:gd name="connsiteX9" fmla="*/ 18288 w 18288"/>
              <a:gd name="connsiteY9" fmla="*/ 5590381 h 5590381"/>
              <a:gd name="connsiteX10" fmla="*/ 0 w 18288"/>
              <a:gd name="connsiteY10" fmla="*/ 5590381 h 5590381"/>
              <a:gd name="connsiteX11" fmla="*/ 0 w 18288"/>
              <a:gd name="connsiteY11" fmla="*/ 4835680 h 5590381"/>
              <a:gd name="connsiteX12" fmla="*/ 0 w 18288"/>
              <a:gd name="connsiteY12" fmla="*/ 4304593 h 5590381"/>
              <a:gd name="connsiteX13" fmla="*/ 0 w 18288"/>
              <a:gd name="connsiteY13" fmla="*/ 3773507 h 5590381"/>
              <a:gd name="connsiteX14" fmla="*/ 0 w 18288"/>
              <a:gd name="connsiteY14" fmla="*/ 3186517 h 5590381"/>
              <a:gd name="connsiteX15" fmla="*/ 0 w 18288"/>
              <a:gd name="connsiteY15" fmla="*/ 2487720 h 5590381"/>
              <a:gd name="connsiteX16" fmla="*/ 0 w 18288"/>
              <a:gd name="connsiteY16" fmla="*/ 1956633 h 5590381"/>
              <a:gd name="connsiteX17" fmla="*/ 0 w 18288"/>
              <a:gd name="connsiteY17" fmla="*/ 1425547 h 5590381"/>
              <a:gd name="connsiteX18" fmla="*/ 0 w 18288"/>
              <a:gd name="connsiteY18" fmla="*/ 614942 h 5590381"/>
              <a:gd name="connsiteX19" fmla="*/ 0 w 18288"/>
              <a:gd name="connsiteY19" fmla="*/ 0 h 5590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8288" h="5590381" fill="none" extrusionOk="0">
                <a:moveTo>
                  <a:pt x="0" y="0"/>
                </a:moveTo>
                <a:cubicBezTo>
                  <a:pt x="7726" y="-435"/>
                  <a:pt x="14198" y="437"/>
                  <a:pt x="18288" y="0"/>
                </a:cubicBezTo>
                <a:cubicBezTo>
                  <a:pt x="-5226" y="225076"/>
                  <a:pt x="46275" y="562283"/>
                  <a:pt x="18288" y="754701"/>
                </a:cubicBezTo>
                <a:cubicBezTo>
                  <a:pt x="-9699" y="947119"/>
                  <a:pt x="30081" y="1239251"/>
                  <a:pt x="18288" y="1565307"/>
                </a:cubicBezTo>
                <a:cubicBezTo>
                  <a:pt x="6495" y="1891363"/>
                  <a:pt x="7160" y="1999140"/>
                  <a:pt x="18288" y="2152297"/>
                </a:cubicBezTo>
                <a:cubicBezTo>
                  <a:pt x="29417" y="2305454"/>
                  <a:pt x="28705" y="2598333"/>
                  <a:pt x="18288" y="2906998"/>
                </a:cubicBezTo>
                <a:cubicBezTo>
                  <a:pt x="7871" y="3215663"/>
                  <a:pt x="35263" y="3327412"/>
                  <a:pt x="18288" y="3549892"/>
                </a:cubicBezTo>
                <a:cubicBezTo>
                  <a:pt x="1313" y="3772372"/>
                  <a:pt x="38561" y="3843836"/>
                  <a:pt x="18288" y="4080978"/>
                </a:cubicBezTo>
                <a:cubicBezTo>
                  <a:pt x="-1985" y="4318120"/>
                  <a:pt x="-3806" y="4511166"/>
                  <a:pt x="18288" y="4835680"/>
                </a:cubicBezTo>
                <a:cubicBezTo>
                  <a:pt x="40382" y="5160194"/>
                  <a:pt x="-13070" y="5401748"/>
                  <a:pt x="18288" y="5590381"/>
                </a:cubicBezTo>
                <a:cubicBezTo>
                  <a:pt x="12010" y="5589863"/>
                  <a:pt x="6799" y="5589982"/>
                  <a:pt x="0" y="5590381"/>
                </a:cubicBezTo>
                <a:cubicBezTo>
                  <a:pt x="-6480" y="5250523"/>
                  <a:pt x="-32148" y="5052531"/>
                  <a:pt x="0" y="4835680"/>
                </a:cubicBezTo>
                <a:cubicBezTo>
                  <a:pt x="32148" y="4618829"/>
                  <a:pt x="5352" y="4496374"/>
                  <a:pt x="0" y="4304593"/>
                </a:cubicBezTo>
                <a:cubicBezTo>
                  <a:pt x="-5352" y="4112812"/>
                  <a:pt x="9645" y="3919423"/>
                  <a:pt x="0" y="3773507"/>
                </a:cubicBezTo>
                <a:cubicBezTo>
                  <a:pt x="-9645" y="3627591"/>
                  <a:pt x="-10654" y="3330687"/>
                  <a:pt x="0" y="3186517"/>
                </a:cubicBezTo>
                <a:cubicBezTo>
                  <a:pt x="10654" y="3042347"/>
                  <a:pt x="18181" y="2635923"/>
                  <a:pt x="0" y="2487720"/>
                </a:cubicBezTo>
                <a:cubicBezTo>
                  <a:pt x="-18181" y="2339517"/>
                  <a:pt x="-7947" y="2113537"/>
                  <a:pt x="0" y="1956633"/>
                </a:cubicBezTo>
                <a:cubicBezTo>
                  <a:pt x="7947" y="1799729"/>
                  <a:pt x="-15145" y="1657735"/>
                  <a:pt x="0" y="1425547"/>
                </a:cubicBezTo>
                <a:cubicBezTo>
                  <a:pt x="15145" y="1193359"/>
                  <a:pt x="-23832" y="948054"/>
                  <a:pt x="0" y="614942"/>
                </a:cubicBezTo>
                <a:cubicBezTo>
                  <a:pt x="23832" y="281831"/>
                  <a:pt x="2816" y="129878"/>
                  <a:pt x="0" y="0"/>
                </a:cubicBezTo>
                <a:close/>
              </a:path>
              <a:path w="18288" h="5590381" stroke="0" extrusionOk="0">
                <a:moveTo>
                  <a:pt x="0" y="0"/>
                </a:moveTo>
                <a:cubicBezTo>
                  <a:pt x="5871" y="848"/>
                  <a:pt x="11713" y="-200"/>
                  <a:pt x="18288" y="0"/>
                </a:cubicBezTo>
                <a:cubicBezTo>
                  <a:pt x="41141" y="165299"/>
                  <a:pt x="3613" y="427555"/>
                  <a:pt x="18288" y="698798"/>
                </a:cubicBezTo>
                <a:cubicBezTo>
                  <a:pt x="32963" y="970041"/>
                  <a:pt x="19680" y="1226199"/>
                  <a:pt x="18288" y="1397595"/>
                </a:cubicBezTo>
                <a:cubicBezTo>
                  <a:pt x="16896" y="1568991"/>
                  <a:pt x="38798" y="1794517"/>
                  <a:pt x="18288" y="2152297"/>
                </a:cubicBezTo>
                <a:cubicBezTo>
                  <a:pt x="-2222" y="2510077"/>
                  <a:pt x="40846" y="2594424"/>
                  <a:pt x="18288" y="2739287"/>
                </a:cubicBezTo>
                <a:cubicBezTo>
                  <a:pt x="-4270" y="2884150"/>
                  <a:pt x="27117" y="3129706"/>
                  <a:pt x="18288" y="3493988"/>
                </a:cubicBezTo>
                <a:cubicBezTo>
                  <a:pt x="9459" y="3858270"/>
                  <a:pt x="54201" y="4041447"/>
                  <a:pt x="18288" y="4304593"/>
                </a:cubicBezTo>
                <a:cubicBezTo>
                  <a:pt x="-17625" y="4567740"/>
                  <a:pt x="49627" y="5149125"/>
                  <a:pt x="18288" y="5590381"/>
                </a:cubicBezTo>
                <a:cubicBezTo>
                  <a:pt x="10860" y="5590744"/>
                  <a:pt x="7568" y="5590157"/>
                  <a:pt x="0" y="5590381"/>
                </a:cubicBezTo>
                <a:cubicBezTo>
                  <a:pt x="36767" y="5266821"/>
                  <a:pt x="-16223" y="5116146"/>
                  <a:pt x="0" y="4835680"/>
                </a:cubicBezTo>
                <a:cubicBezTo>
                  <a:pt x="16223" y="4555214"/>
                  <a:pt x="-16316" y="4356490"/>
                  <a:pt x="0" y="4136882"/>
                </a:cubicBezTo>
                <a:cubicBezTo>
                  <a:pt x="16316" y="3917274"/>
                  <a:pt x="8005" y="3773465"/>
                  <a:pt x="0" y="3549892"/>
                </a:cubicBezTo>
                <a:cubicBezTo>
                  <a:pt x="-8005" y="3326319"/>
                  <a:pt x="27623" y="3052456"/>
                  <a:pt x="0" y="2851094"/>
                </a:cubicBezTo>
                <a:cubicBezTo>
                  <a:pt x="-27623" y="2649732"/>
                  <a:pt x="5614" y="2455815"/>
                  <a:pt x="0" y="2264104"/>
                </a:cubicBezTo>
                <a:cubicBezTo>
                  <a:pt x="-5614" y="2072393"/>
                  <a:pt x="22598" y="1990723"/>
                  <a:pt x="0" y="1733018"/>
                </a:cubicBezTo>
                <a:cubicBezTo>
                  <a:pt x="-22598" y="1475313"/>
                  <a:pt x="-6965" y="1369123"/>
                  <a:pt x="0" y="1090124"/>
                </a:cubicBezTo>
                <a:cubicBezTo>
                  <a:pt x="6965" y="811125"/>
                  <a:pt x="-19273" y="507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3114097614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2377BCD6-6FD1-FAF7-59D8-2739E61BCE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630936"/>
            <a:ext cx="6363629" cy="39136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792A58-F8E9-3B5C-1984-586664C6D7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4798577"/>
            <a:ext cx="6894576" cy="142848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200">
              <a:cs typeface="Calibri" panose="020F0502020204030204"/>
            </a:endParaRPr>
          </a:p>
          <a:p>
            <a:endParaRPr lang="en-US" sz="22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9371148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E0044-EE20-EECA-B938-4A8C03D366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7254" y="525439"/>
            <a:ext cx="3336545" cy="1657614"/>
          </a:xfrm>
        </p:spPr>
        <p:txBody>
          <a:bodyPr>
            <a:normAutofit/>
          </a:bodyPr>
          <a:lstStyle/>
          <a:p>
            <a:r>
              <a:rPr lang="en-US" sz="3600">
                <a:cs typeface="Calibri Light"/>
              </a:rPr>
              <a:t>Can anything else be done to reduce alcohol ?</a:t>
            </a:r>
            <a:endParaRPr lang="en-US" sz="3600"/>
          </a:p>
        </p:txBody>
      </p:sp>
      <p:pic>
        <p:nvPicPr>
          <p:cNvPr id="8" name="Picture 8" descr="Diagram&#10;&#10;Description automatically generated">
            <a:extLst>
              <a:ext uri="{FF2B5EF4-FFF2-40B4-BE49-F238E27FC236}">
                <a16:creationId xmlns:a16="http://schemas.microsoft.com/office/drawing/2014/main" id="{415695CB-A818-33E0-95EE-C395A41FCA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7424" y="375320"/>
            <a:ext cx="3348332" cy="3848658"/>
          </a:xfrm>
          <a:prstGeom prst="rect">
            <a:avLst/>
          </a:prstGeom>
        </p:spPr>
      </p:pic>
      <p:pic>
        <p:nvPicPr>
          <p:cNvPr id="14" name="Picture 14" descr="Text&#10;&#10;Description automatically generated">
            <a:extLst>
              <a:ext uri="{FF2B5EF4-FFF2-40B4-BE49-F238E27FC236}">
                <a16:creationId xmlns:a16="http://schemas.microsoft.com/office/drawing/2014/main" id="{20EE7E67-5E93-C714-356A-BF8F63E1EC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044901" y="375320"/>
            <a:ext cx="2351222" cy="1657612"/>
          </a:xfrm>
          <a:prstGeom prst="rect">
            <a:avLst/>
          </a:prstGeom>
        </p:spPr>
      </p:pic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281B3479-D974-1BDD-2575-6B983F27B57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15671" y="2424609"/>
            <a:ext cx="2402247" cy="1799367"/>
          </a:xfrm>
          <a:prstGeom prst="rect">
            <a:avLst/>
          </a:prstGeom>
        </p:spPr>
      </p:pic>
      <p:pic>
        <p:nvPicPr>
          <p:cNvPr id="11" name="Picture 11" descr="A picture containing diagram&#10;&#10;Description automatically generated">
            <a:extLst>
              <a:ext uri="{FF2B5EF4-FFF2-40B4-BE49-F238E27FC236}">
                <a16:creationId xmlns:a16="http://schemas.microsoft.com/office/drawing/2014/main" id="{99150CB3-9AE5-F87E-60A8-DA14BC81462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561377" y="4911833"/>
            <a:ext cx="1339417" cy="1448019"/>
          </a:xfrm>
          <a:prstGeom prst="rect">
            <a:avLst/>
          </a:prstGeom>
        </p:spPr>
      </p:pic>
      <p:pic>
        <p:nvPicPr>
          <p:cNvPr id="18" name="Picture 18" descr="Logo, company name&#10;&#10;Description automatically generated">
            <a:extLst>
              <a:ext uri="{FF2B5EF4-FFF2-40B4-BE49-F238E27FC236}">
                <a16:creationId xmlns:a16="http://schemas.microsoft.com/office/drawing/2014/main" id="{17E6FE8C-9878-E4C4-3496-5DEC957AEA1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2650954" y="4990957"/>
            <a:ext cx="1669613" cy="1289776"/>
          </a:xfrm>
          <a:prstGeom prst="rect">
            <a:avLst/>
          </a:prstGeom>
        </p:spPr>
      </p:pic>
      <p:pic>
        <p:nvPicPr>
          <p:cNvPr id="5" name="Picture 5" descr="A picture containing text, container&#10;&#10;Description automatically generated">
            <a:extLst>
              <a:ext uri="{FF2B5EF4-FFF2-40B4-BE49-F238E27FC236}">
                <a16:creationId xmlns:a16="http://schemas.microsoft.com/office/drawing/2014/main" id="{A431A630-D8D7-E9E4-2678-9D5911BCE2B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4931706" y="4912224"/>
            <a:ext cx="2585050" cy="144762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8B8C8-93CA-5506-9F90-ECB02EE9AA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17254" y="2274491"/>
            <a:ext cx="3336546" cy="39024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000">
              <a:ea typeface="Calibri"/>
              <a:cs typeface="Calibri"/>
            </a:endParaRPr>
          </a:p>
          <a:p>
            <a:endParaRPr lang="en-US" sz="2000">
              <a:cs typeface="Calibri"/>
            </a:endParaRPr>
          </a:p>
        </p:txBody>
      </p:sp>
      <p:cxnSp>
        <p:nvCxnSpPr>
          <p:cNvPr id="58" name="Straight Connector 52">
            <a:extLst>
              <a:ext uri="{FF2B5EF4-FFF2-40B4-BE49-F238E27FC236}">
                <a16:creationId xmlns:a16="http://schemas.microsoft.com/office/drawing/2014/main" id="{822A5670-0F7B-4199-AEAB-33FBA9CEA4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627" y="-1"/>
            <a:ext cx="0" cy="6858001"/>
          </a:xfrm>
          <a:prstGeom prst="line">
            <a:avLst/>
          </a:prstGeom>
          <a:ln w="3810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4">
            <a:extLst>
              <a:ext uri="{FF2B5EF4-FFF2-40B4-BE49-F238E27FC236}">
                <a16:creationId xmlns:a16="http://schemas.microsoft.com/office/drawing/2014/main" id="{8BB1744D-A7DF-4B65-B6E3-DCF12BB2D8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627" y="2228770"/>
            <a:ext cx="2877035" cy="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882DD753-EA38-4E86-91FB-05041A44A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4567905"/>
            <a:ext cx="7530662" cy="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6DA63E78-7704-45EF-B5D3-EADDF5D826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1218591" y="5706812"/>
            <a:ext cx="2286000" cy="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F3484C4D-38C7-25C1-BBE2-F89C87469844}"/>
              </a:ext>
            </a:extLst>
          </p:cNvPr>
          <p:cNvSpPr txBox="1"/>
          <p:nvPr/>
        </p:nvSpPr>
        <p:spPr>
          <a:xfrm>
            <a:off x="5062238" y="6159797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9363032-01DC-9D80-A2AE-8DEF553BBE6C}"/>
              </a:ext>
            </a:extLst>
          </p:cNvPr>
          <p:cNvSpPr txBox="1"/>
          <p:nvPr/>
        </p:nvSpPr>
        <p:spPr>
          <a:xfrm>
            <a:off x="1581238" y="4023923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C49D739-673E-1F2F-4B70-1837F854EF53}"/>
              </a:ext>
            </a:extLst>
          </p:cNvPr>
          <p:cNvSpPr txBox="1"/>
          <p:nvPr/>
        </p:nvSpPr>
        <p:spPr>
          <a:xfrm>
            <a:off x="7231792" y="6870700"/>
            <a:ext cx="247375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3C644B6-ED9A-974D-8046-720065AB6940}"/>
              </a:ext>
            </a:extLst>
          </p:cNvPr>
          <p:cNvSpPr txBox="1"/>
          <p:nvPr/>
        </p:nvSpPr>
        <p:spPr>
          <a:xfrm>
            <a:off x="9718246" y="6870700"/>
            <a:ext cx="247375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0D50D4B-B2B7-F878-26C4-E91EE171DB89}"/>
              </a:ext>
            </a:extLst>
          </p:cNvPr>
          <p:cNvSpPr txBox="1"/>
          <p:nvPr/>
        </p:nvSpPr>
        <p:spPr>
          <a:xfrm>
            <a:off x="5017848" y="6870700"/>
            <a:ext cx="220124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600374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8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4" descr="Row of florence flasks with green liquid and yellow background">
            <a:extLst>
              <a:ext uri="{FF2B5EF4-FFF2-40B4-BE49-F238E27FC236}">
                <a16:creationId xmlns:a16="http://schemas.microsoft.com/office/drawing/2014/main" id="{2A99D5F8-4660-A24E-89C1-DA9C725FEC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91" r="17860" b="3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5" name="Rectangle 10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231A58-B76A-DD0A-BE75-B99953A7F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US" sz="2800">
                <a:cs typeface="Calibri Light"/>
              </a:rPr>
              <a:t>Conclusion </a:t>
            </a:r>
            <a:endParaRPr lang="en-US" sz="2800"/>
          </a:p>
        </p:txBody>
      </p:sp>
      <p:sp>
        <p:nvSpPr>
          <p:cNvPr id="26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7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57852B-829E-30DA-AF76-BFFE5D9CE6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>
                <a:ea typeface="Calibri"/>
                <a:cs typeface="Calibri"/>
              </a:rPr>
              <a:t>This has looked at the rise in alcohol , during covid. </a:t>
            </a:r>
          </a:p>
          <a:p>
            <a:endParaRPr lang="en-US" sz="1700">
              <a:ea typeface="Calibri"/>
              <a:cs typeface="Calibri"/>
            </a:endParaRPr>
          </a:p>
          <a:p>
            <a:r>
              <a:rPr lang="en-US" sz="1700">
                <a:ea typeface="Calibri"/>
                <a:cs typeface="Calibri"/>
              </a:rPr>
              <a:t>The campaigns that were in place to see if they worked. </a:t>
            </a:r>
          </a:p>
          <a:p>
            <a:endParaRPr lang="en-US" sz="1700">
              <a:ea typeface="Calibri"/>
              <a:cs typeface="Calibri"/>
            </a:endParaRPr>
          </a:p>
          <a:p>
            <a:r>
              <a:rPr lang="en-US" sz="1700">
                <a:ea typeface="Calibri"/>
                <a:cs typeface="Calibri"/>
              </a:rPr>
              <a:t>And what else could be done to improve alcohol</a:t>
            </a:r>
          </a:p>
          <a:p>
            <a:pPr marL="0" indent="0">
              <a:buNone/>
            </a:pPr>
            <a:r>
              <a:rPr lang="en-US" sz="1700">
                <a:ea typeface="Calibri"/>
                <a:cs typeface="Calibri"/>
              </a:rPr>
              <a:t>Reduction. </a:t>
            </a:r>
          </a:p>
          <a:p>
            <a:pPr marL="0" indent="0">
              <a:buNone/>
            </a:pPr>
            <a:endParaRPr lang="en-US" sz="1700">
              <a:ea typeface="Calibri"/>
              <a:cs typeface="Calibri"/>
            </a:endParaRPr>
          </a:p>
          <a:p>
            <a:pPr marL="0" indent="0">
              <a:buNone/>
            </a:pPr>
            <a:endParaRPr lang="en-US" sz="1700">
              <a:ea typeface="Calibri"/>
              <a:cs typeface="Calibri"/>
            </a:endParaRPr>
          </a:p>
          <a:p>
            <a:endParaRPr lang="en-US" sz="1700">
              <a:ea typeface="Calibri"/>
              <a:cs typeface="Calibri"/>
            </a:endParaRPr>
          </a:p>
          <a:p>
            <a:endParaRPr lang="en-US" sz="1700">
              <a:ea typeface="Calibri"/>
              <a:cs typeface="Calibri"/>
            </a:endParaRPr>
          </a:p>
          <a:p>
            <a:endParaRPr lang="en-US" sz="1700">
              <a:ea typeface="Calibri"/>
              <a:cs typeface="Calibri"/>
            </a:endParaRPr>
          </a:p>
          <a:p>
            <a:endParaRPr lang="en-US" sz="17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754334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E2F58BF-12E5-4B5A-AD25-4DAAA274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B17FFC-F50E-D165-2264-3ADEBEFF2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Any Question ?</a:t>
            </a:r>
            <a:br>
              <a:rPr lang="en-US" sz="4800"/>
            </a:br>
            <a:endParaRPr lang="en-US" sz="4800"/>
          </a:p>
          <a:p>
            <a:endParaRPr lang="en-US" sz="4800"/>
          </a:p>
        </p:txBody>
      </p:sp>
      <p:sp>
        <p:nvSpPr>
          <p:cNvPr id="18" name="!!accent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EFF1800F-9653-3C5D-115A-4714B29FBF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688" r="19335" b="1"/>
          <a:stretch/>
        </p:blipFill>
        <p:spPr>
          <a:xfrm>
            <a:off x="4868487" y="10"/>
            <a:ext cx="732351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279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301BA-D951-63B8-EB91-9C88D0BA33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Reference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CD0A06-83C1-7DD1-9CF3-A6AF3745CD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47500" lnSpcReduction="20000"/>
          </a:bodyPr>
          <a:lstStyle/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  </a:t>
            </a:r>
            <a:endParaRPr lang="en-US">
              <a:ea typeface="Calibri"/>
              <a:cs typeface="Calibri"/>
            </a:endParaRPr>
          </a:p>
          <a:p>
            <a:r>
              <a:rPr lang="en-US">
                <a:ea typeface="+mn-lt"/>
                <a:cs typeface="+mn-lt"/>
              </a:rPr>
              <a:t>Alcohol Health Alliance. (n.d.). </a:t>
            </a:r>
            <a:r>
              <a:rPr lang="en-US" i="1">
                <a:ea typeface="+mn-lt"/>
                <a:cs typeface="+mn-lt"/>
              </a:rPr>
              <a:t>Alcohol harm on the rise during COVID-19 pandemic, says Public Health England</a:t>
            </a:r>
            <a:r>
              <a:rPr lang="en-US">
                <a:ea typeface="+mn-lt"/>
                <a:cs typeface="+mn-lt"/>
              </a:rPr>
              <a:t>. [online] Available at: </a:t>
            </a:r>
            <a:r>
              <a:rPr lang="en-US">
                <a:ea typeface="+mn-lt"/>
                <a:cs typeface="+mn-lt"/>
                <a:hlinkClick r:id="rId2"/>
              </a:rPr>
              <a:t>https://ahauk.org/news/alcohol-harm-on-the-rise-during-covid-19-pandemic/</a:t>
            </a:r>
            <a:r>
              <a:rPr lang="en-US">
                <a:ea typeface="+mn-lt"/>
                <a:cs typeface="+mn-lt"/>
              </a:rPr>
              <a:t> [Accessed 8 Aug. 2022]. </a:t>
            </a:r>
            <a:endParaRPr lang="en-US"/>
          </a:p>
          <a:p>
            <a:r>
              <a:rPr lang="en-US">
                <a:ea typeface="+mn-lt"/>
                <a:cs typeface="+mn-lt"/>
              </a:rPr>
              <a:t>Alcoholics Anonymous (2019). </a:t>
            </a:r>
            <a:r>
              <a:rPr lang="en-US" i="1">
                <a:ea typeface="+mn-lt"/>
                <a:cs typeface="+mn-lt"/>
              </a:rPr>
              <a:t>Alcoholics Anonymous</a:t>
            </a:r>
            <a:r>
              <a:rPr lang="en-US">
                <a:ea typeface="+mn-lt"/>
                <a:cs typeface="+mn-lt"/>
              </a:rPr>
              <a:t>. [online] Alcoholics Anonymous (Great Britain) Ltd. Available at: </a:t>
            </a:r>
            <a:r>
              <a:rPr lang="en-US">
                <a:ea typeface="+mn-lt"/>
                <a:cs typeface="+mn-lt"/>
                <a:hlinkClick r:id="rId3"/>
              </a:rPr>
              <a:t>https://www.alcoholics-anonymous.org.uk/</a:t>
            </a:r>
            <a:r>
              <a:rPr lang="en-US">
                <a:ea typeface="+mn-lt"/>
                <a:cs typeface="+mn-lt"/>
              </a:rPr>
              <a:t> [Accessed 8 Aug. 2022]. </a:t>
            </a:r>
            <a:endParaRPr lang="en-US"/>
          </a:p>
          <a:p>
            <a:r>
              <a:rPr lang="en-US">
                <a:ea typeface="+mn-lt"/>
                <a:cs typeface="+mn-lt"/>
              </a:rPr>
              <a:t>Drinkaware.co.uk. (2020). </a:t>
            </a:r>
            <a:r>
              <a:rPr lang="en-US" i="1">
                <a:ea typeface="+mn-lt"/>
                <a:cs typeface="+mn-lt"/>
              </a:rPr>
              <a:t>Drinkaware</a:t>
            </a:r>
            <a:r>
              <a:rPr lang="en-US">
                <a:ea typeface="+mn-lt"/>
                <a:cs typeface="+mn-lt"/>
              </a:rPr>
              <a:t>. [online] Available at: </a:t>
            </a:r>
            <a:r>
              <a:rPr lang="en-US">
                <a:ea typeface="+mn-lt"/>
                <a:cs typeface="+mn-lt"/>
                <a:hlinkClick r:id="rId4"/>
              </a:rPr>
              <a:t>https://www.drinkaware.co.uk/research/research-and-evaluation-reports/no-more-excuses-2020-2021-campaign-summary</a:t>
            </a:r>
            <a:r>
              <a:rPr lang="en-US">
                <a:ea typeface="+mn-lt"/>
                <a:cs typeface="+mn-lt"/>
              </a:rPr>
              <a:t> [Accessed 8 Aug. 2022]. </a:t>
            </a:r>
            <a:endParaRPr lang="en-US"/>
          </a:p>
          <a:p>
            <a:endParaRPr lang="en-US">
              <a:ea typeface="Calibri"/>
              <a:cs typeface="Calibri"/>
            </a:endParaRPr>
          </a:p>
          <a:p>
            <a:r>
              <a:rPr lang="en-US">
                <a:ea typeface="+mn-lt"/>
                <a:cs typeface="+mn-lt"/>
              </a:rPr>
              <a:t>GOV.UK. (n.d.). </a:t>
            </a:r>
            <a:r>
              <a:rPr lang="en-US" i="1">
                <a:ea typeface="+mn-lt"/>
                <a:cs typeface="+mn-lt"/>
              </a:rPr>
              <a:t>Reported road casualties in Great Britain, final estimates involving illegal alcohol levels: 2020</a:t>
            </a:r>
            <a:r>
              <a:rPr lang="en-US">
                <a:ea typeface="+mn-lt"/>
                <a:cs typeface="+mn-lt"/>
              </a:rPr>
              <a:t>. [online] Available at: </a:t>
            </a:r>
            <a:r>
              <a:rPr lang="en-US">
                <a:ea typeface="+mn-lt"/>
                <a:cs typeface="+mn-lt"/>
                <a:hlinkClick r:id="rId5"/>
              </a:rPr>
              <a:t>https://www.gov.uk/government/statistics/reported-road-casualties-in-great-britain-final-estimates-involving-illegal-alcohol-levels-2020/reported-road-casualties-in-great-britain-final-estimates-involving-illegal-alcohol-levels-2020</a:t>
            </a:r>
            <a:r>
              <a:rPr lang="en-US">
                <a:ea typeface="+mn-lt"/>
                <a:cs typeface="+mn-lt"/>
              </a:rPr>
              <a:t> [Accessed 8 Aug. 2022]. </a:t>
            </a:r>
            <a:endParaRPr lang="en-US"/>
          </a:p>
          <a:p>
            <a:pPr algn="ctr"/>
            <a:r>
              <a:rPr lang="en-US">
                <a:ea typeface="+mn-lt"/>
                <a:cs typeface="+mn-lt"/>
              </a:rPr>
              <a:t>NHS (2021). </a:t>
            </a:r>
            <a:r>
              <a:rPr lang="en-US" i="1">
                <a:ea typeface="+mn-lt"/>
                <a:cs typeface="+mn-lt"/>
              </a:rPr>
              <a:t>Drink less - Better Health</a:t>
            </a:r>
            <a:r>
              <a:rPr lang="en-US">
                <a:ea typeface="+mn-lt"/>
                <a:cs typeface="+mn-lt"/>
              </a:rPr>
              <a:t>. [online] nhs.uk. Available at: </a:t>
            </a:r>
            <a:r>
              <a:rPr lang="en-US">
                <a:ea typeface="+mn-lt"/>
                <a:cs typeface="+mn-lt"/>
                <a:hlinkClick r:id="rId6"/>
              </a:rPr>
              <a:t>https://www.nhs.uk/better-health/drink-less/</a:t>
            </a:r>
            <a:r>
              <a:rPr lang="en-US">
                <a:ea typeface="+mn-lt"/>
                <a:cs typeface="+mn-lt"/>
              </a:rPr>
              <a:t> [Accessed 8 Aug. 2022]. </a:t>
            </a:r>
            <a:endParaRPr lang="en-US"/>
          </a:p>
          <a:p>
            <a:pPr algn="ctr"/>
            <a:r>
              <a:rPr lang="en-US">
                <a:ea typeface="+mn-lt"/>
                <a:cs typeface="+mn-lt"/>
              </a:rPr>
              <a:t>Public Health England (2019). </a:t>
            </a:r>
            <a:r>
              <a:rPr lang="en-US" i="1">
                <a:ea typeface="+mn-lt"/>
                <a:cs typeface="+mn-lt"/>
              </a:rPr>
              <a:t>Drink Free Days campaign 2018: executive summary</a:t>
            </a:r>
            <a:r>
              <a:rPr lang="en-US">
                <a:ea typeface="+mn-lt"/>
                <a:cs typeface="+mn-lt"/>
              </a:rPr>
              <a:t>. [online] GOV.UK. Available at: </a:t>
            </a:r>
            <a:r>
              <a:rPr lang="en-US">
                <a:ea typeface="+mn-lt"/>
                <a:cs typeface="+mn-lt"/>
                <a:hlinkClick r:id="rId7"/>
              </a:rPr>
              <a:t>https://www.gov.uk/government/publications/drink-free-days-2018-campaign-evaluation/drink-free-days-campaign-2018-executive-summary</a:t>
            </a:r>
            <a:r>
              <a:rPr lang="en-US">
                <a:ea typeface="+mn-lt"/>
                <a:cs typeface="+mn-lt"/>
              </a:rPr>
              <a:t> [Accessed 8 Aug. 2022]. </a:t>
            </a:r>
            <a:endParaRPr lang="en-US"/>
          </a:p>
          <a:p>
            <a:r>
              <a:rPr lang="en-US">
                <a:ea typeface="+mn-lt"/>
                <a:cs typeface="+mn-lt"/>
              </a:rPr>
              <a:t>www.publichealth.hscni.net. (n.d.). </a:t>
            </a:r>
            <a:r>
              <a:rPr lang="en-US" i="1">
                <a:ea typeface="+mn-lt"/>
                <a:cs typeface="+mn-lt"/>
              </a:rPr>
              <a:t>Averting an alcohol crisis | HSC Public Health Agency</a:t>
            </a:r>
            <a:r>
              <a:rPr lang="en-US">
                <a:ea typeface="+mn-lt"/>
                <a:cs typeface="+mn-lt"/>
              </a:rPr>
              <a:t>. [online] Available at: </a:t>
            </a:r>
            <a:r>
              <a:rPr lang="en-US">
                <a:ea typeface="+mn-lt"/>
                <a:cs typeface="+mn-lt"/>
                <a:hlinkClick r:id="rId8"/>
              </a:rPr>
              <a:t>https://www.publichealth.hscni.net/directorate-public-health/health-and-social-wellbeing-improvement/averting-alcohol-crisis</a:t>
            </a:r>
            <a:r>
              <a:rPr lang="en-US">
                <a:ea typeface="+mn-lt"/>
                <a:cs typeface="+mn-lt"/>
              </a:rPr>
              <a:t> [Accessed 8 Aug.</a:t>
            </a:r>
          </a:p>
          <a:p>
            <a:r>
              <a:rPr lang="en-US" err="1">
                <a:ea typeface="+mn-lt"/>
                <a:cs typeface="+mn-lt"/>
              </a:rPr>
              <a:t>Sumnall</a:t>
            </a:r>
            <a:r>
              <a:rPr lang="en-US">
                <a:ea typeface="+mn-lt"/>
                <a:cs typeface="+mn-lt"/>
              </a:rPr>
              <a:t>, H. and Hamilton, I. (n.d.). </a:t>
            </a:r>
            <a:r>
              <a:rPr lang="en-US" i="1">
                <a:ea typeface="+mn-lt"/>
                <a:cs typeface="+mn-lt"/>
              </a:rPr>
              <a:t>Alcohol deaths up almost 19% during the pandemic – the greatest increase since 2001</a:t>
            </a:r>
            <a:r>
              <a:rPr lang="en-US">
                <a:ea typeface="+mn-lt"/>
                <a:cs typeface="+mn-lt"/>
              </a:rPr>
              <a:t>. [online] The Conversation. Available at: </a:t>
            </a:r>
            <a:r>
              <a:rPr lang="en-US">
                <a:ea typeface="+mn-lt"/>
                <a:cs typeface="+mn-lt"/>
                <a:hlinkClick r:id="rId9"/>
              </a:rPr>
              <a:t>https://theconversation.com/alcohol-deaths-up-almost-19-during-the-pandemic-the-greatest-increase-since-2001-170972</a:t>
            </a:r>
            <a:r>
              <a:rPr lang="en-US">
                <a:ea typeface="+mn-lt"/>
                <a:cs typeface="+mn-lt"/>
              </a:rPr>
              <a:t> [Accessed 10 Aug. 2022].  2022]. </a:t>
            </a: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635140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Beverley Ibeanusi  2125993</vt:lpstr>
      <vt:lpstr>Overview of assignment one  </vt:lpstr>
      <vt:lpstr>Overview of your recommendations  </vt:lpstr>
      <vt:lpstr>What current prevention and promotion campaigns were used (what did they do to stop alcohol). </vt:lpstr>
      <vt:lpstr>Did the campaigns relate to your recommendations ? </vt:lpstr>
      <vt:lpstr>Did the campaigns work in practice to your assignment one ?  </vt:lpstr>
      <vt:lpstr>Can anything else be done to reduce alcohol ?</vt:lpstr>
      <vt:lpstr>Conclusion </vt:lpstr>
      <vt:lpstr>Any Question ?  </vt:lpstr>
      <vt:lpstr>Reference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2022-08-03T12:15:11Z</dcterms:created>
  <dcterms:modified xsi:type="dcterms:W3CDTF">2022-08-10T12:28:13Z</dcterms:modified>
</cp:coreProperties>
</file>