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82"/>
  </p:notesMasterIdLst>
  <p:sldIdLst>
    <p:sldId id="256" r:id="rId7"/>
    <p:sldId id="257" r:id="rId8"/>
    <p:sldId id="317" r:id="rId9"/>
    <p:sldId id="368" r:id="rId10"/>
    <p:sldId id="443" r:id="rId11"/>
    <p:sldId id="367" r:id="rId12"/>
    <p:sldId id="444" r:id="rId13"/>
    <p:sldId id="319" r:id="rId14"/>
    <p:sldId id="433" r:id="rId15"/>
    <p:sldId id="445" r:id="rId16"/>
    <p:sldId id="369" r:id="rId17"/>
    <p:sldId id="434" r:id="rId18"/>
    <p:sldId id="446" r:id="rId19"/>
    <p:sldId id="370" r:id="rId20"/>
    <p:sldId id="435" r:id="rId21"/>
    <p:sldId id="436" r:id="rId22"/>
    <p:sldId id="447" r:id="rId23"/>
    <p:sldId id="320" r:id="rId24"/>
    <p:sldId id="371" r:id="rId25"/>
    <p:sldId id="321" r:id="rId26"/>
    <p:sldId id="372" r:id="rId27"/>
    <p:sldId id="373" r:id="rId28"/>
    <p:sldId id="326" r:id="rId29"/>
    <p:sldId id="374" r:id="rId30"/>
    <p:sldId id="388" r:id="rId31"/>
    <p:sldId id="376" r:id="rId32"/>
    <p:sldId id="328" r:id="rId33"/>
    <p:sldId id="380" r:id="rId34"/>
    <p:sldId id="379" r:id="rId35"/>
    <p:sldId id="438" r:id="rId36"/>
    <p:sldId id="330" r:id="rId37"/>
    <p:sldId id="338" r:id="rId38"/>
    <p:sldId id="439" r:id="rId39"/>
    <p:sldId id="448" r:id="rId40"/>
    <p:sldId id="450" r:id="rId41"/>
    <p:sldId id="451" r:id="rId42"/>
    <p:sldId id="452" r:id="rId43"/>
    <p:sldId id="449" r:id="rId44"/>
    <p:sldId id="454" r:id="rId45"/>
    <p:sldId id="456" r:id="rId46"/>
    <p:sldId id="457" r:id="rId47"/>
    <p:sldId id="458" r:id="rId48"/>
    <p:sldId id="460" r:id="rId49"/>
    <p:sldId id="459" r:id="rId50"/>
    <p:sldId id="461" r:id="rId51"/>
    <p:sldId id="462" r:id="rId52"/>
    <p:sldId id="463" r:id="rId53"/>
    <p:sldId id="464" r:id="rId54"/>
    <p:sldId id="465" r:id="rId55"/>
    <p:sldId id="466" r:id="rId56"/>
    <p:sldId id="467" r:id="rId57"/>
    <p:sldId id="468" r:id="rId58"/>
    <p:sldId id="469" r:id="rId59"/>
    <p:sldId id="470" r:id="rId60"/>
    <p:sldId id="471" r:id="rId61"/>
    <p:sldId id="473" r:id="rId62"/>
    <p:sldId id="472" r:id="rId63"/>
    <p:sldId id="474" r:id="rId64"/>
    <p:sldId id="478" r:id="rId65"/>
    <p:sldId id="475" r:id="rId66"/>
    <p:sldId id="479" r:id="rId67"/>
    <p:sldId id="480" r:id="rId68"/>
    <p:sldId id="477" r:id="rId69"/>
    <p:sldId id="476" r:id="rId70"/>
    <p:sldId id="481" r:id="rId71"/>
    <p:sldId id="484" r:id="rId72"/>
    <p:sldId id="482" r:id="rId73"/>
    <p:sldId id="483" r:id="rId74"/>
    <p:sldId id="485" r:id="rId75"/>
    <p:sldId id="486" r:id="rId76"/>
    <p:sldId id="487" r:id="rId77"/>
    <p:sldId id="488" r:id="rId78"/>
    <p:sldId id="489" r:id="rId79"/>
    <p:sldId id="490" r:id="rId80"/>
    <p:sldId id="491" r:id="rId81"/>
  </p:sldIdLst>
  <p:sldSz cx="12192000" cy="6858000"/>
  <p:notesSz cx="7105650" cy="10236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737AA7-AE96-450F-A308-F99BAA1A71B9}" v="235" dt="2026-03-23T20:39:06.8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987" autoAdjust="0"/>
  </p:normalViewPr>
  <p:slideViewPr>
    <p:cSldViewPr snapToGrid="0">
      <p:cViewPr>
        <p:scale>
          <a:sx n="85" d="100"/>
          <a:sy n="85" d="100"/>
        </p:scale>
        <p:origin x="736" y="7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viewProps" Target="viewProp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microsoft.com/office/2016/11/relationships/changesInfo" Target="changesInfos/changesInfo1.xml"/><Relationship Id="rId61" Type="http://schemas.openxmlformats.org/officeDocument/2006/relationships/slide" Target="slides/slide55.xml"/><Relationship Id="rId8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3-23T20:39:20.043" v="6614" actId="14100"/>
      <pc:docMkLst>
        <pc:docMk/>
      </pc:docMkLst>
      <pc:sldChg chg="modSp mod">
        <pc:chgData name="Mark Huntly" userId="2f894ec6-1403-4f17-b28b-5f1f7519461e" providerId="ADAL" clId="{28B19D55-2B64-4018-8539-1453B0FDE5DC}" dt="2026-03-17T01:05:43.708" v="3000" actId="20577"/>
        <pc:sldMkLst>
          <pc:docMk/>
          <pc:sldMk cId="3053837800" sldId="256"/>
        </pc:sldMkLst>
        <pc:spChg chg="mod">
          <ac:chgData name="Mark Huntly" userId="2f894ec6-1403-4f17-b28b-5f1f7519461e" providerId="ADAL" clId="{28B19D55-2B64-4018-8539-1453B0FDE5DC}" dt="2026-03-17T01:05:43.708" v="3000" actId="20577"/>
          <ac:spMkLst>
            <pc:docMk/>
            <pc:sldMk cId="3053837800" sldId="256"/>
            <ac:spMk id="2" creationId="{3844D2A1-94DA-2370-B6E0-707CB3051DD1}"/>
          </ac:spMkLst>
        </pc:spChg>
      </pc:sldChg>
      <pc:sldChg chg="modSp">
        <pc:chgData name="Mark Huntly" userId="2f894ec6-1403-4f17-b28b-5f1f7519461e" providerId="ADAL" clId="{28B19D55-2B64-4018-8539-1453B0FDE5DC}" dt="2026-03-17T01:05:16.512" v="2986" actId="14100"/>
        <pc:sldMkLst>
          <pc:docMk/>
          <pc:sldMk cId="3093815982" sldId="257"/>
        </pc:sldMkLst>
        <pc:spChg chg="mod">
          <ac:chgData name="Mark Huntly" userId="2f894ec6-1403-4f17-b28b-5f1f7519461e" providerId="ADAL" clId="{28B19D55-2B64-4018-8539-1453B0FDE5DC}" dt="2026-03-17T01:05:16.512" v="2986" actId="14100"/>
          <ac:spMkLst>
            <pc:docMk/>
            <pc:sldMk cId="3093815982" sldId="257"/>
            <ac:spMk id="5" creationId="{33AAE5E5-6D02-6C47-2F5E-C1AAC14F0D8D}"/>
          </ac:spMkLst>
        </pc:spChg>
      </pc:sldChg>
      <pc:sldChg chg="modSp mod">
        <pc:chgData name="Mark Huntly" userId="2f894ec6-1403-4f17-b28b-5f1f7519461e" providerId="ADAL" clId="{28B19D55-2B64-4018-8539-1453B0FDE5DC}" dt="2026-03-16T16:51:09.805" v="133" actId="404"/>
        <pc:sldMkLst>
          <pc:docMk/>
          <pc:sldMk cId="3971310838" sldId="317"/>
        </pc:sldMkLst>
        <pc:spChg chg="mod">
          <ac:chgData name="Mark Huntly" userId="2f894ec6-1403-4f17-b28b-5f1f7519461e" providerId="ADAL" clId="{28B19D55-2B64-4018-8539-1453B0FDE5DC}" dt="2026-03-16T16:51:09.805" v="133" actId="404"/>
          <ac:spMkLst>
            <pc:docMk/>
            <pc:sldMk cId="3971310838" sldId="317"/>
            <ac:spMk id="3" creationId="{EBF6F771-3151-E1B7-0B2E-228DDB5F9DB8}"/>
          </ac:spMkLst>
        </pc:spChg>
        <pc:spChg chg="mod">
          <ac:chgData name="Mark Huntly" userId="2f894ec6-1403-4f17-b28b-5f1f7519461e" providerId="ADAL" clId="{28B19D55-2B64-4018-8539-1453B0FDE5DC}" dt="2026-03-16T16:38:29.416" v="28" actId="20577"/>
          <ac:spMkLst>
            <pc:docMk/>
            <pc:sldMk cId="3971310838" sldId="317"/>
            <ac:spMk id="4" creationId="{E765EE3E-D5F5-27E7-EE0A-8348ED2079FD}"/>
          </ac:spMkLst>
        </pc:spChg>
      </pc:sldChg>
      <pc:sldChg chg="addSp delSp modSp mod modNotesTx">
        <pc:chgData name="Mark Huntly" userId="2f894ec6-1403-4f17-b28b-5f1f7519461e" providerId="ADAL" clId="{28B19D55-2B64-4018-8539-1453B0FDE5DC}" dt="2026-03-16T21:08:27.802" v="857" actId="1076"/>
        <pc:sldMkLst>
          <pc:docMk/>
          <pc:sldMk cId="586374917" sldId="319"/>
        </pc:sldMkLst>
        <pc:spChg chg="add del mod">
          <ac:chgData name="Mark Huntly" userId="2f894ec6-1403-4f17-b28b-5f1f7519461e" providerId="ADAL" clId="{28B19D55-2B64-4018-8539-1453B0FDE5DC}" dt="2026-03-16T21:07:44.383" v="850"/>
          <ac:spMkLst>
            <pc:docMk/>
            <pc:sldMk cId="586374917" sldId="319"/>
            <ac:spMk id="3" creationId="{196A779D-4C21-C409-0160-CA4500C02DFF}"/>
          </ac:spMkLst>
        </pc:spChg>
        <pc:spChg chg="mod">
          <ac:chgData name="Mark Huntly" userId="2f894ec6-1403-4f17-b28b-5f1f7519461e" providerId="ADAL" clId="{28B19D55-2B64-4018-8539-1453B0FDE5DC}" dt="2026-03-16T20:54:12.356" v="823" actId="20577"/>
          <ac:spMkLst>
            <pc:docMk/>
            <pc:sldMk cId="586374917" sldId="319"/>
            <ac:spMk id="4" creationId="{86EBA092-6D89-D679-E0CF-5037C4A2B240}"/>
          </ac:spMkLst>
        </pc:spChg>
        <pc:spChg chg="add mod">
          <ac:chgData name="Mark Huntly" userId="2f894ec6-1403-4f17-b28b-5f1f7519461e" providerId="ADAL" clId="{28B19D55-2B64-4018-8539-1453B0FDE5DC}" dt="2026-03-16T21:08:27.802" v="857" actId="1076"/>
          <ac:spMkLst>
            <pc:docMk/>
            <pc:sldMk cId="586374917" sldId="319"/>
            <ac:spMk id="7" creationId="{9533219A-D4B1-C8FB-36AC-BA1E7D74793E}"/>
          </ac:spMkLst>
        </pc:spChg>
        <pc:picChg chg="add mod">
          <ac:chgData name="Mark Huntly" userId="2f894ec6-1403-4f17-b28b-5f1f7519461e" providerId="ADAL" clId="{28B19D55-2B64-4018-8539-1453B0FDE5DC}" dt="2026-03-16T20:55:53.585" v="841" actId="1076"/>
          <ac:picMkLst>
            <pc:docMk/>
            <pc:sldMk cId="586374917" sldId="319"/>
            <ac:picMk id="5" creationId="{4888C221-AAD4-9107-9154-B926C4133833}"/>
          </ac:picMkLst>
        </pc:picChg>
      </pc:sldChg>
      <pc:sldChg chg="addSp delSp modSp mod modNotesTx">
        <pc:chgData name="Mark Huntly" userId="2f894ec6-1403-4f17-b28b-5f1f7519461e" providerId="ADAL" clId="{28B19D55-2B64-4018-8539-1453B0FDE5DC}" dt="2026-03-16T23:26:07.157" v="2039"/>
        <pc:sldMkLst>
          <pc:docMk/>
          <pc:sldMk cId="17274069" sldId="320"/>
        </pc:sldMkLst>
        <pc:spChg chg="add mod">
          <ac:chgData name="Mark Huntly" userId="2f894ec6-1403-4f17-b28b-5f1f7519461e" providerId="ADAL" clId="{28B19D55-2B64-4018-8539-1453B0FDE5DC}" dt="2026-03-16T23:26:07.157" v="2039"/>
          <ac:spMkLst>
            <pc:docMk/>
            <pc:sldMk cId="17274069" sldId="320"/>
            <ac:spMk id="3" creationId="{E9FAF512-408C-D01B-B649-CDAE7877806A}"/>
          </ac:spMkLst>
        </pc:spChg>
        <pc:spChg chg="mod">
          <ac:chgData name="Mark Huntly" userId="2f894ec6-1403-4f17-b28b-5f1f7519461e" providerId="ADAL" clId="{28B19D55-2B64-4018-8539-1453B0FDE5DC}" dt="2026-03-16T23:24:27.202" v="1978" actId="20577"/>
          <ac:spMkLst>
            <pc:docMk/>
            <pc:sldMk cId="17274069" sldId="320"/>
            <ac:spMk id="4" creationId="{FECF5E3B-3A13-6892-233B-CF8B8380A36F}"/>
          </ac:spMkLst>
        </pc:spChg>
      </pc:sldChg>
      <pc:sldChg chg="addSp delSp modSp mod modNotesTx">
        <pc:chgData name="Mark Huntly" userId="2f894ec6-1403-4f17-b28b-5f1f7519461e" providerId="ADAL" clId="{28B19D55-2B64-4018-8539-1453B0FDE5DC}" dt="2026-03-16T23:52:03.570" v="2429" actId="20577"/>
        <pc:sldMkLst>
          <pc:docMk/>
          <pc:sldMk cId="4179141625" sldId="321"/>
        </pc:sldMkLst>
        <pc:spChg chg="mod">
          <ac:chgData name="Mark Huntly" userId="2f894ec6-1403-4f17-b28b-5f1f7519461e" providerId="ADAL" clId="{28B19D55-2B64-4018-8539-1453B0FDE5DC}" dt="2026-03-16T23:36:37.771" v="2141" actId="20577"/>
          <ac:spMkLst>
            <pc:docMk/>
            <pc:sldMk cId="4179141625" sldId="321"/>
            <ac:spMk id="4" creationId="{10FADEF4-7444-9585-6A8C-991A1433EBBC}"/>
          </ac:spMkLst>
        </pc:spChg>
        <pc:spChg chg="mod">
          <ac:chgData name="Mark Huntly" userId="2f894ec6-1403-4f17-b28b-5f1f7519461e" providerId="ADAL" clId="{28B19D55-2B64-4018-8539-1453B0FDE5DC}" dt="2026-03-16T23:36:59.141" v="2144" actId="403"/>
          <ac:spMkLst>
            <pc:docMk/>
            <pc:sldMk cId="4179141625" sldId="321"/>
            <ac:spMk id="5" creationId="{71BB9EE5-167C-D745-4389-A34E044D0827}"/>
          </ac:spMkLst>
        </pc:spChg>
        <pc:graphicFrameChg chg="add mod modGraphic">
          <ac:chgData name="Mark Huntly" userId="2f894ec6-1403-4f17-b28b-5f1f7519461e" providerId="ADAL" clId="{28B19D55-2B64-4018-8539-1453B0FDE5DC}" dt="2026-03-16T23:52:03.570" v="2429" actId="20577"/>
          <ac:graphicFrameMkLst>
            <pc:docMk/>
            <pc:sldMk cId="4179141625" sldId="321"/>
            <ac:graphicFrameMk id="3" creationId="{ADC7CFF0-D71D-4AC2-85AB-6AD1616B6239}"/>
          </ac:graphicFrameMkLst>
        </pc:graphicFrameChg>
        <pc:graphicFrameChg chg="add mod modGraphic">
          <ac:chgData name="Mark Huntly" userId="2f894ec6-1403-4f17-b28b-5f1f7519461e" providerId="ADAL" clId="{28B19D55-2B64-4018-8539-1453B0FDE5DC}" dt="2026-03-16T23:40:59.832" v="2268" actId="1076"/>
          <ac:graphicFrameMkLst>
            <pc:docMk/>
            <pc:sldMk cId="4179141625" sldId="321"/>
            <ac:graphicFrameMk id="7" creationId="{CDF6A705-0336-3187-98FD-62C1EAD25B39}"/>
          </ac:graphicFrameMkLst>
        </pc:graphicFrameChg>
        <pc:graphicFrameChg chg="add mod modGraphic">
          <ac:chgData name="Mark Huntly" userId="2f894ec6-1403-4f17-b28b-5f1f7519461e" providerId="ADAL" clId="{28B19D55-2B64-4018-8539-1453B0FDE5DC}" dt="2026-03-16T23:41:05.678" v="2269" actId="1076"/>
          <ac:graphicFrameMkLst>
            <pc:docMk/>
            <pc:sldMk cId="4179141625" sldId="321"/>
            <ac:graphicFrameMk id="8" creationId="{7FB9830D-4FF7-260E-A207-B8795E0F442E}"/>
          </ac:graphicFrameMkLst>
        </pc:graphicFrameChg>
        <pc:cxnChg chg="add mod">
          <ac:chgData name="Mark Huntly" userId="2f894ec6-1403-4f17-b28b-5f1f7519461e" providerId="ADAL" clId="{28B19D55-2B64-4018-8539-1453B0FDE5DC}" dt="2026-03-16T23:42:15.495" v="2279" actId="1076"/>
          <ac:cxnSpMkLst>
            <pc:docMk/>
            <pc:sldMk cId="4179141625" sldId="321"/>
            <ac:cxnSpMk id="10" creationId="{23B1BC87-D2EE-13D3-D67D-BF19C67D8A28}"/>
          </ac:cxnSpMkLst>
        </pc:cxnChg>
        <pc:cxnChg chg="add mod">
          <ac:chgData name="Mark Huntly" userId="2f894ec6-1403-4f17-b28b-5f1f7519461e" providerId="ADAL" clId="{28B19D55-2B64-4018-8539-1453B0FDE5DC}" dt="2026-03-16T23:42:04.837" v="2277" actId="14100"/>
          <ac:cxnSpMkLst>
            <pc:docMk/>
            <pc:sldMk cId="4179141625" sldId="321"/>
            <ac:cxnSpMk id="12" creationId="{AB907735-426A-F488-4F36-57863157A860}"/>
          </ac:cxnSpMkLst>
        </pc:cxnChg>
      </pc:sldChg>
      <pc:sldChg chg="delSp modSp mod">
        <pc:chgData name="Mark Huntly" userId="2f894ec6-1403-4f17-b28b-5f1f7519461e" providerId="ADAL" clId="{28B19D55-2B64-4018-8539-1453B0FDE5DC}" dt="2026-03-16T23:47:32.570" v="2387" actId="255"/>
        <pc:sldMkLst>
          <pc:docMk/>
          <pc:sldMk cId="3009965467" sldId="326"/>
        </pc:sldMkLst>
        <pc:spChg chg="mod">
          <ac:chgData name="Mark Huntly" userId="2f894ec6-1403-4f17-b28b-5f1f7519461e" providerId="ADAL" clId="{28B19D55-2B64-4018-8539-1453B0FDE5DC}" dt="2026-03-16T23:45:43.704" v="2371" actId="20577"/>
          <ac:spMkLst>
            <pc:docMk/>
            <pc:sldMk cId="3009965467" sldId="326"/>
            <ac:spMk id="4" creationId="{EFAE3EF8-0092-EBB6-6CB1-07EE4DB23234}"/>
          </ac:spMkLst>
        </pc:spChg>
        <pc:spChg chg="mod">
          <ac:chgData name="Mark Huntly" userId="2f894ec6-1403-4f17-b28b-5f1f7519461e" providerId="ADAL" clId="{28B19D55-2B64-4018-8539-1453B0FDE5DC}" dt="2026-03-16T23:47:32.570" v="2387" actId="255"/>
          <ac:spMkLst>
            <pc:docMk/>
            <pc:sldMk cId="3009965467" sldId="326"/>
            <ac:spMk id="6" creationId="{B1C19CEF-258F-C029-C3DB-CD81C847670F}"/>
          </ac:spMkLst>
        </pc:spChg>
      </pc:sldChg>
      <pc:sldChg chg="delSp modSp mod modNotesTx">
        <pc:chgData name="Mark Huntly" userId="2f894ec6-1403-4f17-b28b-5f1f7519461e" providerId="ADAL" clId="{28B19D55-2B64-4018-8539-1453B0FDE5DC}" dt="2026-03-17T00:29:04.750" v="2800" actId="20577"/>
        <pc:sldMkLst>
          <pc:docMk/>
          <pc:sldMk cId="3528842554" sldId="328"/>
        </pc:sldMkLst>
        <pc:spChg chg="mod">
          <ac:chgData name="Mark Huntly" userId="2f894ec6-1403-4f17-b28b-5f1f7519461e" providerId="ADAL" clId="{28B19D55-2B64-4018-8539-1453B0FDE5DC}" dt="2026-03-17T00:25:37.465" v="2773" actId="20577"/>
          <ac:spMkLst>
            <pc:docMk/>
            <pc:sldMk cId="3528842554" sldId="328"/>
            <ac:spMk id="4" creationId="{8F7A4094-961C-D6BF-7D7C-31042E70CCA1}"/>
          </ac:spMkLst>
        </pc:spChg>
        <pc:spChg chg="mod">
          <ac:chgData name="Mark Huntly" userId="2f894ec6-1403-4f17-b28b-5f1f7519461e" providerId="ADAL" clId="{28B19D55-2B64-4018-8539-1453B0FDE5DC}" dt="2026-03-17T00:29:04.750" v="2800" actId="20577"/>
          <ac:spMkLst>
            <pc:docMk/>
            <pc:sldMk cId="3528842554" sldId="328"/>
            <ac:spMk id="6" creationId="{987B3554-8BF3-2711-FB1E-9DA59C418D3C}"/>
          </ac:spMkLst>
        </pc:spChg>
      </pc:sldChg>
      <pc:sldChg chg="addSp delSp modSp mod modNotesTx">
        <pc:chgData name="Mark Huntly" userId="2f894ec6-1403-4f17-b28b-5f1f7519461e" providerId="ADAL" clId="{28B19D55-2B64-4018-8539-1453B0FDE5DC}" dt="2026-03-17T00:40:29.541" v="2923" actId="1076"/>
        <pc:sldMkLst>
          <pc:docMk/>
          <pc:sldMk cId="3059753055" sldId="330"/>
        </pc:sldMkLst>
        <pc:spChg chg="mod">
          <ac:chgData name="Mark Huntly" userId="2f894ec6-1403-4f17-b28b-5f1f7519461e" providerId="ADAL" clId="{28B19D55-2B64-4018-8539-1453B0FDE5DC}" dt="2026-03-17T00:33:20.623" v="2893" actId="20577"/>
          <ac:spMkLst>
            <pc:docMk/>
            <pc:sldMk cId="3059753055" sldId="330"/>
            <ac:spMk id="4" creationId="{2817CAF9-1F7E-34C4-3BE6-FEE763CE0A40}"/>
          </ac:spMkLst>
        </pc:spChg>
        <pc:picChg chg="add mod">
          <ac:chgData name="Mark Huntly" userId="2f894ec6-1403-4f17-b28b-5f1f7519461e" providerId="ADAL" clId="{28B19D55-2B64-4018-8539-1453B0FDE5DC}" dt="2026-03-17T00:35:35.064" v="2901" actId="1076"/>
          <ac:picMkLst>
            <pc:docMk/>
            <pc:sldMk cId="3059753055" sldId="330"/>
            <ac:picMk id="6" creationId="{15826BB5-67C8-6C81-6C46-B3B6EA1DE298}"/>
          </ac:picMkLst>
        </pc:picChg>
        <pc:picChg chg="add mod">
          <ac:chgData name="Mark Huntly" userId="2f894ec6-1403-4f17-b28b-5f1f7519461e" providerId="ADAL" clId="{28B19D55-2B64-4018-8539-1453B0FDE5DC}" dt="2026-03-17T00:37:59.381" v="2909" actId="1076"/>
          <ac:picMkLst>
            <pc:docMk/>
            <pc:sldMk cId="3059753055" sldId="330"/>
            <ac:picMk id="9" creationId="{8A2F8CF0-A957-BFCE-4284-E7E8A5C5523E}"/>
          </ac:picMkLst>
        </pc:picChg>
        <pc:picChg chg="add mod">
          <ac:chgData name="Mark Huntly" userId="2f894ec6-1403-4f17-b28b-5f1f7519461e" providerId="ADAL" clId="{28B19D55-2B64-4018-8539-1453B0FDE5DC}" dt="2026-03-17T00:39:16.611" v="2915" actId="1076"/>
          <ac:picMkLst>
            <pc:docMk/>
            <pc:sldMk cId="3059753055" sldId="330"/>
            <ac:picMk id="11" creationId="{4B384F25-AB8F-B1EE-EDA0-DB5ACE10F18D}"/>
          </ac:picMkLst>
        </pc:picChg>
        <pc:picChg chg="add mod">
          <ac:chgData name="Mark Huntly" userId="2f894ec6-1403-4f17-b28b-5f1f7519461e" providerId="ADAL" clId="{28B19D55-2B64-4018-8539-1453B0FDE5DC}" dt="2026-03-17T00:40:08.486" v="2921" actId="1076"/>
          <ac:picMkLst>
            <pc:docMk/>
            <pc:sldMk cId="3059753055" sldId="330"/>
            <ac:picMk id="13" creationId="{4F6A7762-E6D2-2423-3DFE-05A7655DED0C}"/>
          </ac:picMkLst>
        </pc:picChg>
        <pc:picChg chg="add mod">
          <ac:chgData name="Mark Huntly" userId="2f894ec6-1403-4f17-b28b-5f1f7519461e" providerId="ADAL" clId="{28B19D55-2B64-4018-8539-1453B0FDE5DC}" dt="2026-03-17T00:40:29.541" v="2923" actId="1076"/>
          <ac:picMkLst>
            <pc:docMk/>
            <pc:sldMk cId="3059753055" sldId="330"/>
            <ac:picMk id="14" creationId="{9BE7A22B-B1AB-C667-5AF7-D2C03D50D5A0}"/>
          </ac:picMkLst>
        </pc:picChg>
      </pc:sldChg>
      <pc:sldChg chg="addSp delSp modSp mod">
        <pc:chgData name="Mark Huntly" userId="2f894ec6-1403-4f17-b28b-5f1f7519461e" providerId="ADAL" clId="{28B19D55-2B64-4018-8539-1453B0FDE5DC}" dt="2026-03-17T00:44:38.840" v="2942" actId="1076"/>
        <pc:sldMkLst>
          <pc:docMk/>
          <pc:sldMk cId="1975550413" sldId="338"/>
        </pc:sldMkLst>
        <pc:spChg chg="mod">
          <ac:chgData name="Mark Huntly" userId="2f894ec6-1403-4f17-b28b-5f1f7519461e" providerId="ADAL" clId="{28B19D55-2B64-4018-8539-1453B0FDE5DC}" dt="2026-03-17T00:41:05.987" v="2936" actId="20577"/>
          <ac:spMkLst>
            <pc:docMk/>
            <pc:sldMk cId="1975550413" sldId="338"/>
            <ac:spMk id="4" creationId="{9CF5B52C-050A-D40B-CD6A-A4DB5CB35F5F}"/>
          </ac:spMkLst>
        </pc:spChg>
        <pc:picChg chg="add mod ord">
          <ac:chgData name="Mark Huntly" userId="2f894ec6-1403-4f17-b28b-5f1f7519461e" providerId="ADAL" clId="{28B19D55-2B64-4018-8539-1453B0FDE5DC}" dt="2026-03-17T00:44:38.840" v="2942" actId="1076"/>
          <ac:picMkLst>
            <pc:docMk/>
            <pc:sldMk cId="1975550413" sldId="338"/>
            <ac:picMk id="5" creationId="{11D4C175-56FD-DCEB-C895-C7881F8A4062}"/>
          </ac:picMkLst>
        </pc:picChg>
      </pc:sldChg>
      <pc:sldChg chg="addSp delSp modSp mod modClrScheme chgLayout modNotesTx">
        <pc:chgData name="Mark Huntly" userId="2f894ec6-1403-4f17-b28b-5f1f7519461e" providerId="ADAL" clId="{28B19D55-2B64-4018-8539-1453B0FDE5DC}" dt="2026-03-16T17:24:17.346" v="740" actId="26606"/>
        <pc:sldMkLst>
          <pc:docMk/>
          <pc:sldMk cId="3970738902" sldId="367"/>
        </pc:sldMkLst>
        <pc:spChg chg="mod">
          <ac:chgData name="Mark Huntly" userId="2f894ec6-1403-4f17-b28b-5f1f7519461e" providerId="ADAL" clId="{28B19D55-2B64-4018-8539-1453B0FDE5DC}" dt="2026-03-16T17:24:17.346" v="740" actId="26606"/>
          <ac:spMkLst>
            <pc:docMk/>
            <pc:sldMk cId="3970738902" sldId="367"/>
            <ac:spMk id="4" creationId="{5729D8A9-14AD-EDFE-1294-EBEF59E3BC03}"/>
          </ac:spMkLst>
        </pc:spChg>
        <pc:picChg chg="add mod">
          <ac:chgData name="Mark Huntly" userId="2f894ec6-1403-4f17-b28b-5f1f7519461e" providerId="ADAL" clId="{28B19D55-2B64-4018-8539-1453B0FDE5DC}" dt="2026-03-16T17:24:17.346" v="740" actId="26606"/>
          <ac:picMkLst>
            <pc:docMk/>
            <pc:sldMk cId="3970738902" sldId="367"/>
            <ac:picMk id="6" creationId="{2F2978EC-4DE5-3C5D-9AB3-8710E116481E}"/>
          </ac:picMkLst>
        </pc:picChg>
      </pc:sldChg>
      <pc:sldChg chg="modSp mod modNotesTx">
        <pc:chgData name="Mark Huntly" userId="2f894ec6-1403-4f17-b28b-5f1f7519461e" providerId="ADAL" clId="{28B19D55-2B64-4018-8539-1453B0FDE5DC}" dt="2026-03-16T17:15:14.124" v="649" actId="20577"/>
        <pc:sldMkLst>
          <pc:docMk/>
          <pc:sldMk cId="7974398" sldId="368"/>
        </pc:sldMkLst>
        <pc:spChg chg="mod">
          <ac:chgData name="Mark Huntly" userId="2f894ec6-1403-4f17-b28b-5f1f7519461e" providerId="ADAL" clId="{28B19D55-2B64-4018-8539-1453B0FDE5DC}" dt="2026-03-16T17:15:14.124" v="649" actId="20577"/>
          <ac:spMkLst>
            <pc:docMk/>
            <pc:sldMk cId="7974398" sldId="368"/>
            <ac:spMk id="3" creationId="{E598D8A7-EA02-4034-0484-CAFC11C46CB9}"/>
          </ac:spMkLst>
        </pc:spChg>
        <pc:spChg chg="mod">
          <ac:chgData name="Mark Huntly" userId="2f894ec6-1403-4f17-b28b-5f1f7519461e" providerId="ADAL" clId="{28B19D55-2B64-4018-8539-1453B0FDE5DC}" dt="2026-03-16T16:51:52.252" v="173" actId="20577"/>
          <ac:spMkLst>
            <pc:docMk/>
            <pc:sldMk cId="7974398" sldId="368"/>
            <ac:spMk id="4" creationId="{EA977087-0642-7A1E-9A7A-B3D93EE97990}"/>
          </ac:spMkLst>
        </pc:spChg>
      </pc:sldChg>
      <pc:sldChg chg="addSp modSp mod modNotesTx">
        <pc:chgData name="Mark Huntly" userId="2f894ec6-1403-4f17-b28b-5f1f7519461e" providerId="ADAL" clId="{28B19D55-2B64-4018-8539-1453B0FDE5DC}" dt="2026-03-16T22:15:30.418" v="1436" actId="20577"/>
        <pc:sldMkLst>
          <pc:docMk/>
          <pc:sldMk cId="1566302844" sldId="369"/>
        </pc:sldMkLst>
        <pc:spChg chg="mod">
          <ac:chgData name="Mark Huntly" userId="2f894ec6-1403-4f17-b28b-5f1f7519461e" providerId="ADAL" clId="{28B19D55-2B64-4018-8539-1453B0FDE5DC}" dt="2026-03-16T22:11:08.531" v="1431" actId="207"/>
          <ac:spMkLst>
            <pc:docMk/>
            <pc:sldMk cId="1566302844" sldId="369"/>
            <ac:spMk id="3" creationId="{56FE9856-4DA4-A517-9FE6-456661A6F9AD}"/>
          </ac:spMkLst>
        </pc:spChg>
        <pc:spChg chg="mod">
          <ac:chgData name="Mark Huntly" userId="2f894ec6-1403-4f17-b28b-5f1f7519461e" providerId="ADAL" clId="{28B19D55-2B64-4018-8539-1453B0FDE5DC}" dt="2026-03-16T22:01:31.720" v="1360" actId="20577"/>
          <ac:spMkLst>
            <pc:docMk/>
            <pc:sldMk cId="1566302844" sldId="369"/>
            <ac:spMk id="4" creationId="{5F8A0A73-C1A0-62D6-FE8D-85C60D650AB6}"/>
          </ac:spMkLst>
        </pc:spChg>
        <pc:spChg chg="add mod">
          <ac:chgData name="Mark Huntly" userId="2f894ec6-1403-4f17-b28b-5f1f7519461e" providerId="ADAL" clId="{28B19D55-2B64-4018-8539-1453B0FDE5DC}" dt="2026-03-16T22:05:52.614" v="1383" actId="1076"/>
          <ac:spMkLst>
            <pc:docMk/>
            <pc:sldMk cId="1566302844" sldId="369"/>
            <ac:spMk id="7" creationId="{637D3B32-1EB6-B0D6-F6C5-2BAF1D07208A}"/>
          </ac:spMkLst>
        </pc:spChg>
        <pc:spChg chg="add mod">
          <ac:chgData name="Mark Huntly" userId="2f894ec6-1403-4f17-b28b-5f1f7519461e" providerId="ADAL" clId="{28B19D55-2B64-4018-8539-1453B0FDE5DC}" dt="2026-03-16T22:05:40.265" v="1382" actId="1076"/>
          <ac:spMkLst>
            <pc:docMk/>
            <pc:sldMk cId="1566302844" sldId="369"/>
            <ac:spMk id="8" creationId="{16D22286-5F88-C2D8-1F00-323453171607}"/>
          </ac:spMkLst>
        </pc:spChg>
        <pc:spChg chg="add mod">
          <ac:chgData name="Mark Huntly" userId="2f894ec6-1403-4f17-b28b-5f1f7519461e" providerId="ADAL" clId="{28B19D55-2B64-4018-8539-1453B0FDE5DC}" dt="2026-03-16T22:08:24.178" v="1418" actId="208"/>
          <ac:spMkLst>
            <pc:docMk/>
            <pc:sldMk cId="1566302844" sldId="369"/>
            <ac:spMk id="9" creationId="{68E957F6-F40F-6F42-B74D-9AC2AAA72575}"/>
          </ac:spMkLst>
        </pc:spChg>
        <pc:picChg chg="add mod">
          <ac:chgData name="Mark Huntly" userId="2f894ec6-1403-4f17-b28b-5f1f7519461e" providerId="ADAL" clId="{28B19D55-2B64-4018-8539-1453B0FDE5DC}" dt="2026-03-16T22:05:25.658" v="1381" actId="1076"/>
          <ac:picMkLst>
            <pc:docMk/>
            <pc:sldMk cId="1566302844" sldId="369"/>
            <ac:picMk id="5" creationId="{63C3016A-B67E-8223-D3E8-2E31C47783EA}"/>
          </ac:picMkLst>
        </pc:picChg>
      </pc:sldChg>
      <pc:sldChg chg="addSp delSp modSp mod modNotesTx">
        <pc:chgData name="Mark Huntly" userId="2f894ec6-1403-4f17-b28b-5f1f7519461e" providerId="ADAL" clId="{28B19D55-2B64-4018-8539-1453B0FDE5DC}" dt="2026-03-16T22:55:47.502" v="1641" actId="20577"/>
        <pc:sldMkLst>
          <pc:docMk/>
          <pc:sldMk cId="2433269730" sldId="370"/>
        </pc:sldMkLst>
        <pc:spChg chg="mod">
          <ac:chgData name="Mark Huntly" userId="2f894ec6-1403-4f17-b28b-5f1f7519461e" providerId="ADAL" clId="{28B19D55-2B64-4018-8539-1453B0FDE5DC}" dt="2026-03-16T22:49:36.125" v="1608" actId="20577"/>
          <ac:spMkLst>
            <pc:docMk/>
            <pc:sldMk cId="2433269730" sldId="370"/>
            <ac:spMk id="4" creationId="{57E29515-9A7D-8EF7-867C-453E84854DED}"/>
          </ac:spMkLst>
        </pc:spChg>
        <pc:spChg chg="add mod">
          <ac:chgData name="Mark Huntly" userId="2f894ec6-1403-4f17-b28b-5f1f7519461e" providerId="ADAL" clId="{28B19D55-2B64-4018-8539-1453B0FDE5DC}" dt="2026-03-16T22:48:32.084" v="1577" actId="688"/>
          <ac:spMkLst>
            <pc:docMk/>
            <pc:sldMk cId="2433269730" sldId="370"/>
            <ac:spMk id="7" creationId="{56CC12B8-251B-A331-2946-ECF7CBA44AE4}"/>
          </ac:spMkLst>
        </pc:spChg>
        <pc:spChg chg="add mod">
          <ac:chgData name="Mark Huntly" userId="2f894ec6-1403-4f17-b28b-5f1f7519461e" providerId="ADAL" clId="{28B19D55-2B64-4018-8539-1453B0FDE5DC}" dt="2026-03-16T22:48:12.150" v="1573" actId="207"/>
          <ac:spMkLst>
            <pc:docMk/>
            <pc:sldMk cId="2433269730" sldId="370"/>
            <ac:spMk id="8" creationId="{0695B715-A84D-2969-EFDD-75D2E8AD7BCE}"/>
          </ac:spMkLst>
        </pc:spChg>
        <pc:spChg chg="mod">
          <ac:chgData name="Mark Huntly" userId="2f894ec6-1403-4f17-b28b-5f1f7519461e" providerId="ADAL" clId="{28B19D55-2B64-4018-8539-1453B0FDE5DC}" dt="2026-03-16T22:54:34.870" v="1626" actId="404"/>
          <ac:spMkLst>
            <pc:docMk/>
            <pc:sldMk cId="2433269730" sldId="370"/>
            <ac:spMk id="19" creationId="{D17FE228-CE82-DA69-85DF-9EC3E5D36840}"/>
          </ac:spMkLst>
        </pc:spChg>
        <pc:picChg chg="add mod">
          <ac:chgData name="Mark Huntly" userId="2f894ec6-1403-4f17-b28b-5f1f7519461e" providerId="ADAL" clId="{28B19D55-2B64-4018-8539-1453B0FDE5DC}" dt="2026-03-16T22:47:15.966" v="1562" actId="14100"/>
          <ac:picMkLst>
            <pc:docMk/>
            <pc:sldMk cId="2433269730" sldId="370"/>
            <ac:picMk id="3" creationId="{C01EF7CB-E2DB-1BF9-7569-5A3BB9D38E67}"/>
          </ac:picMkLst>
        </pc:picChg>
      </pc:sldChg>
      <pc:sldChg chg="delSp modSp mod modNotesTx">
        <pc:chgData name="Mark Huntly" userId="2f894ec6-1403-4f17-b28b-5f1f7519461e" providerId="ADAL" clId="{28B19D55-2B64-4018-8539-1453B0FDE5DC}" dt="2026-03-16T23:46:41.951" v="2376" actId="21"/>
        <pc:sldMkLst>
          <pc:docMk/>
          <pc:sldMk cId="140735694" sldId="371"/>
        </pc:sldMkLst>
        <pc:spChg chg="mod">
          <ac:chgData name="Mark Huntly" userId="2f894ec6-1403-4f17-b28b-5f1f7519461e" providerId="ADAL" clId="{28B19D55-2B64-4018-8539-1453B0FDE5DC}" dt="2026-03-16T23:46:41.951" v="2376" actId="21"/>
          <ac:spMkLst>
            <pc:docMk/>
            <pc:sldMk cId="140735694" sldId="371"/>
            <ac:spMk id="3" creationId="{498E36FC-DE43-7840-ACD4-483FDEFBC6AD}"/>
          </ac:spMkLst>
        </pc:spChg>
        <pc:spChg chg="mod">
          <ac:chgData name="Mark Huntly" userId="2f894ec6-1403-4f17-b28b-5f1f7519461e" providerId="ADAL" clId="{28B19D55-2B64-4018-8539-1453B0FDE5DC}" dt="2026-03-16T23:28:15.922" v="2043" actId="20577"/>
          <ac:spMkLst>
            <pc:docMk/>
            <pc:sldMk cId="140735694" sldId="371"/>
            <ac:spMk id="4" creationId="{A5D91B06-F4D7-AA5B-AA08-3B654EB3898E}"/>
          </ac:spMkLst>
        </pc:spChg>
      </pc:sldChg>
      <pc:sldChg chg="addSp delSp modSp mod ord modNotesTx">
        <pc:chgData name="Mark Huntly" userId="2f894ec6-1403-4f17-b28b-5f1f7519461e" providerId="ADAL" clId="{28B19D55-2B64-4018-8539-1453B0FDE5DC}" dt="2026-03-16T23:54:45.499" v="2512" actId="1037"/>
        <pc:sldMkLst>
          <pc:docMk/>
          <pc:sldMk cId="1132344889" sldId="372"/>
        </pc:sldMkLst>
        <pc:spChg chg="mod">
          <ac:chgData name="Mark Huntly" userId="2f894ec6-1403-4f17-b28b-5f1f7519461e" providerId="ADAL" clId="{28B19D55-2B64-4018-8539-1453B0FDE5DC}" dt="2026-03-16T23:54:32.516" v="2460" actId="20577"/>
          <ac:spMkLst>
            <pc:docMk/>
            <pc:sldMk cId="1132344889" sldId="372"/>
            <ac:spMk id="4" creationId="{0A34DC51-0BCC-A539-47E1-43B060005AFC}"/>
          </ac:spMkLst>
        </pc:spChg>
        <pc:picChg chg="add mod ord">
          <ac:chgData name="Mark Huntly" userId="2f894ec6-1403-4f17-b28b-5f1f7519461e" providerId="ADAL" clId="{28B19D55-2B64-4018-8539-1453B0FDE5DC}" dt="2026-03-16T23:54:45.499" v="2512" actId="1037"/>
          <ac:picMkLst>
            <pc:docMk/>
            <pc:sldMk cId="1132344889" sldId="372"/>
            <ac:picMk id="5" creationId="{22000260-A883-3B6B-7C31-152840F39850}"/>
          </ac:picMkLst>
        </pc:picChg>
        <pc:picChg chg="add mod">
          <ac:chgData name="Mark Huntly" userId="2f894ec6-1403-4f17-b28b-5f1f7519461e" providerId="ADAL" clId="{28B19D55-2B64-4018-8539-1453B0FDE5DC}" dt="2026-03-16T23:54:45.499" v="2512" actId="1037"/>
          <ac:picMkLst>
            <pc:docMk/>
            <pc:sldMk cId="1132344889" sldId="372"/>
            <ac:picMk id="7" creationId="{E7F46325-B3DD-D774-2D63-FA38115FBAC6}"/>
          </ac:picMkLst>
        </pc:picChg>
      </pc:sldChg>
      <pc:sldChg chg="addSp delSp modSp mod ord modNotesTx">
        <pc:chgData name="Mark Huntly" userId="2f894ec6-1403-4f17-b28b-5f1f7519461e" providerId="ADAL" clId="{28B19D55-2B64-4018-8539-1453B0FDE5DC}" dt="2026-03-17T00:01:36.404" v="2564"/>
        <pc:sldMkLst>
          <pc:docMk/>
          <pc:sldMk cId="1923962934" sldId="373"/>
        </pc:sldMkLst>
        <pc:spChg chg="mod">
          <ac:chgData name="Mark Huntly" userId="2f894ec6-1403-4f17-b28b-5f1f7519461e" providerId="ADAL" clId="{28B19D55-2B64-4018-8539-1453B0FDE5DC}" dt="2026-03-16T23:55:40.813" v="2540" actId="20577"/>
          <ac:spMkLst>
            <pc:docMk/>
            <pc:sldMk cId="1923962934" sldId="373"/>
            <ac:spMk id="4" creationId="{815AB5DC-5709-4B11-F974-14907EA6B059}"/>
          </ac:spMkLst>
        </pc:spChg>
        <pc:picChg chg="add mod">
          <ac:chgData name="Mark Huntly" userId="2f894ec6-1403-4f17-b28b-5f1f7519461e" providerId="ADAL" clId="{28B19D55-2B64-4018-8539-1453B0FDE5DC}" dt="2026-03-16T23:59:04.837" v="2550" actId="14100"/>
          <ac:picMkLst>
            <pc:docMk/>
            <pc:sldMk cId="1923962934" sldId="373"/>
            <ac:picMk id="9" creationId="{A035FABF-42C3-A40E-F838-B3F418B068EF}"/>
          </ac:picMkLst>
        </pc:picChg>
        <pc:picChg chg="add mod">
          <ac:chgData name="Mark Huntly" userId="2f894ec6-1403-4f17-b28b-5f1f7519461e" providerId="ADAL" clId="{28B19D55-2B64-4018-8539-1453B0FDE5DC}" dt="2026-03-17T00:00:24.141" v="2557" actId="1076"/>
          <ac:picMkLst>
            <pc:docMk/>
            <pc:sldMk cId="1923962934" sldId="373"/>
            <ac:picMk id="11" creationId="{79D00618-00F4-35A8-F2C6-982E427B8226}"/>
          </ac:picMkLst>
        </pc:picChg>
        <pc:picChg chg="add mod">
          <ac:chgData name="Mark Huntly" userId="2f894ec6-1403-4f17-b28b-5f1f7519461e" providerId="ADAL" clId="{28B19D55-2B64-4018-8539-1453B0FDE5DC}" dt="2026-03-17T00:01:14.248" v="2563" actId="1076"/>
          <ac:picMkLst>
            <pc:docMk/>
            <pc:sldMk cId="1923962934" sldId="373"/>
            <ac:picMk id="14" creationId="{4ECBA8B5-CC3E-3E80-1DEB-8C7ABC57D799}"/>
          </ac:picMkLst>
        </pc:picChg>
      </pc:sldChg>
      <pc:sldChg chg="delSp modSp mod modNotesTx">
        <pc:chgData name="Mark Huntly" userId="2f894ec6-1403-4f17-b28b-5f1f7519461e" providerId="ADAL" clId="{28B19D55-2B64-4018-8539-1453B0FDE5DC}" dt="2026-03-17T00:10:17.077" v="2665" actId="207"/>
        <pc:sldMkLst>
          <pc:docMk/>
          <pc:sldMk cId="2621176094" sldId="374"/>
        </pc:sldMkLst>
        <pc:spChg chg="mod">
          <ac:chgData name="Mark Huntly" userId="2f894ec6-1403-4f17-b28b-5f1f7519461e" providerId="ADAL" clId="{28B19D55-2B64-4018-8539-1453B0FDE5DC}" dt="2026-03-17T00:03:15.239" v="2592" actId="20577"/>
          <ac:spMkLst>
            <pc:docMk/>
            <pc:sldMk cId="2621176094" sldId="374"/>
            <ac:spMk id="4" creationId="{A103A0BC-B0B6-8905-CF25-07CB61BC201A}"/>
          </ac:spMkLst>
        </pc:spChg>
        <pc:spChg chg="mod">
          <ac:chgData name="Mark Huntly" userId="2f894ec6-1403-4f17-b28b-5f1f7519461e" providerId="ADAL" clId="{28B19D55-2B64-4018-8539-1453B0FDE5DC}" dt="2026-03-17T00:10:17.077" v="2665" actId="207"/>
          <ac:spMkLst>
            <pc:docMk/>
            <pc:sldMk cId="2621176094" sldId="374"/>
            <ac:spMk id="6" creationId="{55BA47D8-4077-85E6-DCCF-27533ADB90C6}"/>
          </ac:spMkLst>
        </pc:spChg>
      </pc:sldChg>
      <pc:sldChg chg="addSp delSp modSp mod modNotesTx">
        <pc:chgData name="Mark Huntly" userId="2f894ec6-1403-4f17-b28b-5f1f7519461e" providerId="ADAL" clId="{28B19D55-2B64-4018-8539-1453B0FDE5DC}" dt="2026-03-17T00:25:53.147" v="2777" actId="20577"/>
        <pc:sldMkLst>
          <pc:docMk/>
          <pc:sldMk cId="1413880443" sldId="376"/>
        </pc:sldMkLst>
        <pc:spChg chg="mod">
          <ac:chgData name="Mark Huntly" userId="2f894ec6-1403-4f17-b28b-5f1f7519461e" providerId="ADAL" clId="{28B19D55-2B64-4018-8539-1453B0FDE5DC}" dt="2026-03-17T00:19:59.059" v="2739" actId="20577"/>
          <ac:spMkLst>
            <pc:docMk/>
            <pc:sldMk cId="1413880443" sldId="376"/>
            <ac:spMk id="4" creationId="{700D6DBA-A62B-5707-CF65-42A33073392E}"/>
          </ac:spMkLst>
        </pc:spChg>
        <pc:spChg chg="add mod">
          <ac:chgData name="Mark Huntly" userId="2f894ec6-1403-4f17-b28b-5f1f7519461e" providerId="ADAL" clId="{28B19D55-2B64-4018-8539-1453B0FDE5DC}" dt="2026-03-17T00:25:53.147" v="2777" actId="20577"/>
          <ac:spMkLst>
            <pc:docMk/>
            <pc:sldMk cId="1413880443" sldId="376"/>
            <ac:spMk id="5" creationId="{0EDCA4C3-3133-FA5D-B763-84FE9A27D5A2}"/>
          </ac:spMkLst>
        </pc:spChg>
      </pc:sldChg>
      <pc:sldChg chg="modSp mod">
        <pc:chgData name="Mark Huntly" userId="2f894ec6-1403-4f17-b28b-5f1f7519461e" providerId="ADAL" clId="{28B19D55-2B64-4018-8539-1453B0FDE5DC}" dt="2026-03-17T00:31:07.749" v="2844"/>
        <pc:sldMkLst>
          <pc:docMk/>
          <pc:sldMk cId="967225354" sldId="379"/>
        </pc:sldMkLst>
        <pc:spChg chg="mod">
          <ac:chgData name="Mark Huntly" userId="2f894ec6-1403-4f17-b28b-5f1f7519461e" providerId="ADAL" clId="{28B19D55-2B64-4018-8539-1453B0FDE5DC}" dt="2026-03-17T00:30:57.229" v="2843" actId="20577"/>
          <ac:spMkLst>
            <pc:docMk/>
            <pc:sldMk cId="967225354" sldId="379"/>
            <ac:spMk id="4" creationId="{60C9188F-4472-B43E-4381-399EE98D496F}"/>
          </ac:spMkLst>
        </pc:spChg>
        <pc:spChg chg="mod">
          <ac:chgData name="Mark Huntly" userId="2f894ec6-1403-4f17-b28b-5f1f7519461e" providerId="ADAL" clId="{28B19D55-2B64-4018-8539-1453B0FDE5DC}" dt="2026-03-17T00:31:07.749" v="2844"/>
          <ac:spMkLst>
            <pc:docMk/>
            <pc:sldMk cId="967225354" sldId="379"/>
            <ac:spMk id="6" creationId="{477502DC-A2B5-4B3F-7ADA-AC735AD25186}"/>
          </ac:spMkLst>
        </pc:spChg>
      </pc:sldChg>
      <pc:sldChg chg="delSp modSp mod">
        <pc:chgData name="Mark Huntly" userId="2f894ec6-1403-4f17-b28b-5f1f7519461e" providerId="ADAL" clId="{28B19D55-2B64-4018-8539-1453B0FDE5DC}" dt="2026-03-17T00:30:24.563" v="2823" actId="114"/>
        <pc:sldMkLst>
          <pc:docMk/>
          <pc:sldMk cId="2253184841" sldId="380"/>
        </pc:sldMkLst>
        <pc:spChg chg="mod">
          <ac:chgData name="Mark Huntly" userId="2f894ec6-1403-4f17-b28b-5f1f7519461e" providerId="ADAL" clId="{28B19D55-2B64-4018-8539-1453B0FDE5DC}" dt="2026-03-17T00:29:56.213" v="2820" actId="20577"/>
          <ac:spMkLst>
            <pc:docMk/>
            <pc:sldMk cId="2253184841" sldId="380"/>
            <ac:spMk id="4" creationId="{32626DB6-8D66-4B34-046A-2F2AA056ED8F}"/>
          </ac:spMkLst>
        </pc:spChg>
        <pc:spChg chg="mod">
          <ac:chgData name="Mark Huntly" userId="2f894ec6-1403-4f17-b28b-5f1f7519461e" providerId="ADAL" clId="{28B19D55-2B64-4018-8539-1453B0FDE5DC}" dt="2026-03-17T00:30:24.563" v="2823" actId="114"/>
          <ac:spMkLst>
            <pc:docMk/>
            <pc:sldMk cId="2253184841" sldId="380"/>
            <ac:spMk id="6" creationId="{5E17A666-4D05-854C-7E41-D36E2D7AB321}"/>
          </ac:spMkLst>
        </pc:spChg>
      </pc:sldChg>
      <pc:sldChg chg="delSp modSp mod modNotesTx">
        <pc:chgData name="Mark Huntly" userId="2f894ec6-1403-4f17-b28b-5f1f7519461e" providerId="ADAL" clId="{28B19D55-2B64-4018-8539-1453B0FDE5DC}" dt="2026-03-17T00:17:53.600" v="2731" actId="20577"/>
        <pc:sldMkLst>
          <pc:docMk/>
          <pc:sldMk cId="3217413103" sldId="388"/>
        </pc:sldMkLst>
        <pc:spChg chg="mod">
          <ac:chgData name="Mark Huntly" userId="2f894ec6-1403-4f17-b28b-5f1f7519461e" providerId="ADAL" clId="{28B19D55-2B64-4018-8539-1453B0FDE5DC}" dt="2026-03-17T00:11:14.228" v="2679" actId="20577"/>
          <ac:spMkLst>
            <pc:docMk/>
            <pc:sldMk cId="3217413103" sldId="388"/>
            <ac:spMk id="4" creationId="{4F2B9828-2D3A-D96E-667C-D5E4F4274B7B}"/>
          </ac:spMkLst>
        </pc:spChg>
        <pc:spChg chg="mod">
          <ac:chgData name="Mark Huntly" userId="2f894ec6-1403-4f17-b28b-5f1f7519461e" providerId="ADAL" clId="{28B19D55-2B64-4018-8539-1453B0FDE5DC}" dt="2026-03-17T00:16:53.407" v="2728" actId="255"/>
          <ac:spMkLst>
            <pc:docMk/>
            <pc:sldMk cId="3217413103" sldId="388"/>
            <ac:spMk id="6" creationId="{73AADC97-3074-FBE0-AF6C-97C08D7AB10F}"/>
          </ac:spMkLst>
        </pc:spChg>
      </pc:sldChg>
      <pc:sldChg chg="addSp delSp modSp mod">
        <pc:chgData name="Mark Huntly" userId="2f894ec6-1403-4f17-b28b-5f1f7519461e" providerId="ADAL" clId="{28B19D55-2B64-4018-8539-1453B0FDE5DC}" dt="2026-03-16T21:42:33.921" v="1235" actId="20577"/>
        <pc:sldMkLst>
          <pc:docMk/>
          <pc:sldMk cId="1101475960" sldId="433"/>
        </pc:sldMkLst>
        <pc:spChg chg="mod">
          <ac:chgData name="Mark Huntly" userId="2f894ec6-1403-4f17-b28b-5f1f7519461e" providerId="ADAL" clId="{28B19D55-2B64-4018-8539-1453B0FDE5DC}" dt="2026-03-16T21:42:33.921" v="1235" actId="20577"/>
          <ac:spMkLst>
            <pc:docMk/>
            <pc:sldMk cId="1101475960" sldId="433"/>
            <ac:spMk id="4" creationId="{56D3CD4C-E464-6EA4-2522-14722092C859}"/>
          </ac:spMkLst>
        </pc:spChg>
        <pc:spChg chg="add mod">
          <ac:chgData name="Mark Huntly" userId="2f894ec6-1403-4f17-b28b-5f1f7519461e" providerId="ADAL" clId="{28B19D55-2B64-4018-8539-1453B0FDE5DC}" dt="2026-03-16T21:30:00.136" v="1031" actId="1038"/>
          <ac:spMkLst>
            <pc:docMk/>
            <pc:sldMk cId="1101475960" sldId="433"/>
            <ac:spMk id="15" creationId="{E483DE20-90B8-3105-391F-C30DAC02E788}"/>
          </ac:spMkLst>
        </pc:spChg>
        <pc:spChg chg="add mod">
          <ac:chgData name="Mark Huntly" userId="2f894ec6-1403-4f17-b28b-5f1f7519461e" providerId="ADAL" clId="{28B19D55-2B64-4018-8539-1453B0FDE5DC}" dt="2026-03-16T21:22:34.767" v="959" actId="1076"/>
          <ac:spMkLst>
            <pc:docMk/>
            <pc:sldMk cId="1101475960" sldId="433"/>
            <ac:spMk id="16" creationId="{561CB6EE-693A-833E-1629-F0ADB8ABE55B}"/>
          </ac:spMkLst>
        </pc:spChg>
        <pc:spChg chg="add mod">
          <ac:chgData name="Mark Huntly" userId="2f894ec6-1403-4f17-b28b-5f1f7519461e" providerId="ADAL" clId="{28B19D55-2B64-4018-8539-1453B0FDE5DC}" dt="2026-03-16T21:31:30.132" v="1099" actId="1037"/>
          <ac:spMkLst>
            <pc:docMk/>
            <pc:sldMk cId="1101475960" sldId="433"/>
            <ac:spMk id="19" creationId="{EBE61C07-F155-D85B-9708-F06405272ADD}"/>
          </ac:spMkLst>
        </pc:spChg>
        <pc:spChg chg="add mod">
          <ac:chgData name="Mark Huntly" userId="2f894ec6-1403-4f17-b28b-5f1f7519461e" providerId="ADAL" clId="{28B19D55-2B64-4018-8539-1453B0FDE5DC}" dt="2026-03-16T21:24:49.361" v="976" actId="1037"/>
          <ac:spMkLst>
            <pc:docMk/>
            <pc:sldMk cId="1101475960" sldId="433"/>
            <ac:spMk id="20" creationId="{BE5DCB76-0039-50A3-B4AA-7F15775CEB08}"/>
          </ac:spMkLst>
        </pc:spChg>
        <pc:spChg chg="add mod">
          <ac:chgData name="Mark Huntly" userId="2f894ec6-1403-4f17-b28b-5f1f7519461e" providerId="ADAL" clId="{28B19D55-2B64-4018-8539-1453B0FDE5DC}" dt="2026-03-16T21:42:05.092" v="1218" actId="1076"/>
          <ac:spMkLst>
            <pc:docMk/>
            <pc:sldMk cId="1101475960" sldId="433"/>
            <ac:spMk id="22" creationId="{B189F7B0-257B-CE28-FEDF-1AE37C31A747}"/>
          </ac:spMkLst>
        </pc:spChg>
        <pc:spChg chg="add mod">
          <ac:chgData name="Mark Huntly" userId="2f894ec6-1403-4f17-b28b-5f1f7519461e" providerId="ADAL" clId="{28B19D55-2B64-4018-8539-1453B0FDE5DC}" dt="2026-03-16T21:42:29.648" v="1234" actId="1076"/>
          <ac:spMkLst>
            <pc:docMk/>
            <pc:sldMk cId="1101475960" sldId="433"/>
            <ac:spMk id="25" creationId="{22791D01-C5C2-1FC2-4274-F09080D7A0BB}"/>
          </ac:spMkLst>
        </pc:spChg>
        <pc:picChg chg="add mod ord">
          <ac:chgData name="Mark Huntly" userId="2f894ec6-1403-4f17-b28b-5f1f7519461e" providerId="ADAL" clId="{28B19D55-2B64-4018-8539-1453B0FDE5DC}" dt="2026-03-16T21:29:35.540" v="981" actId="1076"/>
          <ac:picMkLst>
            <pc:docMk/>
            <pc:sldMk cId="1101475960" sldId="433"/>
            <ac:picMk id="5" creationId="{2B448823-BE70-21AB-F05A-07D4E042D728}"/>
          </ac:picMkLst>
        </pc:picChg>
        <pc:picChg chg="add mod">
          <ac:chgData name="Mark Huntly" userId="2f894ec6-1403-4f17-b28b-5f1f7519461e" providerId="ADAL" clId="{28B19D55-2B64-4018-8539-1453B0FDE5DC}" dt="2026-03-16T21:17:31.208" v="924" actId="1076"/>
          <ac:picMkLst>
            <pc:docMk/>
            <pc:sldMk cId="1101475960" sldId="433"/>
            <ac:picMk id="7" creationId="{CA3E1357-346C-BB67-5612-9B45C66E0AFD}"/>
          </ac:picMkLst>
        </pc:picChg>
        <pc:picChg chg="add mod">
          <ac:chgData name="Mark Huntly" userId="2f894ec6-1403-4f17-b28b-5f1f7519461e" providerId="ADAL" clId="{28B19D55-2B64-4018-8539-1453B0FDE5DC}" dt="2026-03-16T21:17:28.624" v="923" actId="1076"/>
          <ac:picMkLst>
            <pc:docMk/>
            <pc:sldMk cId="1101475960" sldId="433"/>
            <ac:picMk id="9" creationId="{A44020EA-29AA-1141-B994-BD59BE3C4074}"/>
          </ac:picMkLst>
        </pc:picChg>
        <pc:picChg chg="add mod">
          <ac:chgData name="Mark Huntly" userId="2f894ec6-1403-4f17-b28b-5f1f7519461e" providerId="ADAL" clId="{28B19D55-2B64-4018-8539-1453B0FDE5DC}" dt="2026-03-16T21:19:10.862" v="943" actId="1076"/>
          <ac:picMkLst>
            <pc:docMk/>
            <pc:sldMk cId="1101475960" sldId="433"/>
            <ac:picMk id="13" creationId="{A3F1CF4B-6394-F3E2-143D-3A1C0E251DDE}"/>
          </ac:picMkLst>
        </pc:picChg>
        <pc:cxnChg chg="add mod">
          <ac:chgData name="Mark Huntly" userId="2f894ec6-1403-4f17-b28b-5f1f7519461e" providerId="ADAL" clId="{28B19D55-2B64-4018-8539-1453B0FDE5DC}" dt="2026-03-16T21:31:15.858" v="1058" actId="14100"/>
          <ac:cxnSpMkLst>
            <pc:docMk/>
            <pc:sldMk cId="1101475960" sldId="433"/>
            <ac:cxnSpMk id="11" creationId="{7EC5C744-319B-B992-B96F-A459E97A6421}"/>
          </ac:cxnSpMkLst>
        </pc:cxnChg>
        <pc:cxnChg chg="add mod">
          <ac:chgData name="Mark Huntly" userId="2f894ec6-1403-4f17-b28b-5f1f7519461e" providerId="ADAL" clId="{28B19D55-2B64-4018-8539-1453B0FDE5DC}" dt="2026-03-16T21:29:43.245" v="982" actId="14100"/>
          <ac:cxnSpMkLst>
            <pc:docMk/>
            <pc:sldMk cId="1101475960" sldId="433"/>
            <ac:cxnSpMk id="17" creationId="{6CDE6DAE-D113-F900-A59F-29E0B83E9A7B}"/>
          </ac:cxnSpMkLst>
        </pc:cxnChg>
      </pc:sldChg>
      <pc:sldChg chg="addSp delSp modSp mod modNotesTx">
        <pc:chgData name="Mark Huntly" userId="2f894ec6-1403-4f17-b28b-5f1f7519461e" providerId="ADAL" clId="{28B19D55-2B64-4018-8539-1453B0FDE5DC}" dt="2026-03-16T22:37:10.814" v="1527" actId="20577"/>
        <pc:sldMkLst>
          <pc:docMk/>
          <pc:sldMk cId="1994847348" sldId="434"/>
        </pc:sldMkLst>
        <pc:spChg chg="mod">
          <ac:chgData name="Mark Huntly" userId="2f894ec6-1403-4f17-b28b-5f1f7519461e" providerId="ADAL" clId="{28B19D55-2B64-4018-8539-1453B0FDE5DC}" dt="2026-03-16T22:27:50.859" v="1503" actId="255"/>
          <ac:spMkLst>
            <pc:docMk/>
            <pc:sldMk cId="1994847348" sldId="434"/>
            <ac:spMk id="3" creationId="{4087FEA8-613F-767E-29D9-200C05172417}"/>
          </ac:spMkLst>
        </pc:spChg>
        <pc:spChg chg="mod">
          <ac:chgData name="Mark Huntly" userId="2f894ec6-1403-4f17-b28b-5f1f7519461e" providerId="ADAL" clId="{28B19D55-2B64-4018-8539-1453B0FDE5DC}" dt="2026-03-16T22:21:19.274" v="1452" actId="20577"/>
          <ac:spMkLst>
            <pc:docMk/>
            <pc:sldMk cId="1994847348" sldId="434"/>
            <ac:spMk id="4" creationId="{B6264220-128B-57D0-E62E-6EF612691934}"/>
          </ac:spMkLst>
        </pc:spChg>
        <pc:spChg chg="add mod">
          <ac:chgData name="Mark Huntly" userId="2f894ec6-1403-4f17-b28b-5f1f7519461e" providerId="ADAL" clId="{28B19D55-2B64-4018-8539-1453B0FDE5DC}" dt="2026-03-16T22:27:24.856" v="1502" actId="1076"/>
          <ac:spMkLst>
            <pc:docMk/>
            <pc:sldMk cId="1994847348" sldId="434"/>
            <ac:spMk id="24" creationId="{9D4FD87D-3B86-F9E8-A1FC-523186B9C62C}"/>
          </ac:spMkLst>
        </pc:spChg>
        <pc:picChg chg="add mod">
          <ac:chgData name="Mark Huntly" userId="2f894ec6-1403-4f17-b28b-5f1f7519461e" providerId="ADAL" clId="{28B19D55-2B64-4018-8539-1453B0FDE5DC}" dt="2026-03-16T22:23:17.930" v="1468" actId="1038"/>
          <ac:picMkLst>
            <pc:docMk/>
            <pc:sldMk cId="1994847348" sldId="434"/>
            <ac:picMk id="9" creationId="{B15C47CD-EC52-1572-8743-B6767CA02C2A}"/>
          </ac:picMkLst>
        </pc:picChg>
        <pc:picChg chg="add mod">
          <ac:chgData name="Mark Huntly" userId="2f894ec6-1403-4f17-b28b-5f1f7519461e" providerId="ADAL" clId="{28B19D55-2B64-4018-8539-1453B0FDE5DC}" dt="2026-03-16T22:24:25.653" v="1479" actId="14100"/>
          <ac:picMkLst>
            <pc:docMk/>
            <pc:sldMk cId="1994847348" sldId="434"/>
            <ac:picMk id="11" creationId="{B19D5AF6-E538-E025-22AD-49582A5EA1CC}"/>
          </ac:picMkLst>
        </pc:picChg>
        <pc:cxnChg chg="add mod">
          <ac:chgData name="Mark Huntly" userId="2f894ec6-1403-4f17-b28b-5f1f7519461e" providerId="ADAL" clId="{28B19D55-2B64-4018-8539-1453B0FDE5DC}" dt="2026-03-16T22:26:29.996" v="1497" actId="14100"/>
          <ac:cxnSpMkLst>
            <pc:docMk/>
            <pc:sldMk cId="1994847348" sldId="434"/>
            <ac:cxnSpMk id="13" creationId="{531D3B8E-4E2B-FDED-CE79-E5404A68F70A}"/>
          </ac:cxnSpMkLst>
        </pc:cxnChg>
        <pc:cxnChg chg="add mod">
          <ac:chgData name="Mark Huntly" userId="2f894ec6-1403-4f17-b28b-5f1f7519461e" providerId="ADAL" clId="{28B19D55-2B64-4018-8539-1453B0FDE5DC}" dt="2026-03-16T22:26:21.439" v="1495" actId="14100"/>
          <ac:cxnSpMkLst>
            <pc:docMk/>
            <pc:sldMk cId="1994847348" sldId="434"/>
            <ac:cxnSpMk id="15" creationId="{544DBE5B-22AA-8735-0FFE-9C3494CB5B58}"/>
          </ac:cxnSpMkLst>
        </pc:cxnChg>
        <pc:cxnChg chg="add mod">
          <ac:chgData name="Mark Huntly" userId="2f894ec6-1403-4f17-b28b-5f1f7519461e" providerId="ADAL" clId="{28B19D55-2B64-4018-8539-1453B0FDE5DC}" dt="2026-03-16T22:25:57.901" v="1491" actId="14100"/>
          <ac:cxnSpMkLst>
            <pc:docMk/>
            <pc:sldMk cId="1994847348" sldId="434"/>
            <ac:cxnSpMk id="16" creationId="{DB1BA702-F9F7-58A4-3D8A-B31DC8247989}"/>
          </ac:cxnSpMkLst>
        </pc:cxnChg>
      </pc:sldChg>
      <pc:sldChg chg="addSp delSp modSp mod">
        <pc:chgData name="Mark Huntly" userId="2f894ec6-1403-4f17-b28b-5f1f7519461e" providerId="ADAL" clId="{28B19D55-2B64-4018-8539-1453B0FDE5DC}" dt="2026-03-16T23:02:35.416" v="1723" actId="113"/>
        <pc:sldMkLst>
          <pc:docMk/>
          <pc:sldMk cId="1792956183" sldId="435"/>
        </pc:sldMkLst>
        <pc:spChg chg="mod">
          <ac:chgData name="Mark Huntly" userId="2f894ec6-1403-4f17-b28b-5f1f7519461e" providerId="ADAL" clId="{28B19D55-2B64-4018-8539-1453B0FDE5DC}" dt="2026-03-16T23:01:46.578" v="1680" actId="20577"/>
          <ac:spMkLst>
            <pc:docMk/>
            <pc:sldMk cId="1792956183" sldId="435"/>
            <ac:spMk id="4" creationId="{0CEA121B-4AA4-B3DC-2A7B-451C3E06114F}"/>
          </ac:spMkLst>
        </pc:spChg>
        <pc:spChg chg="add mod">
          <ac:chgData name="Mark Huntly" userId="2f894ec6-1403-4f17-b28b-5f1f7519461e" providerId="ADAL" clId="{28B19D55-2B64-4018-8539-1453B0FDE5DC}" dt="2026-03-16T23:02:35.416" v="1723" actId="113"/>
          <ac:spMkLst>
            <pc:docMk/>
            <pc:sldMk cId="1792956183" sldId="435"/>
            <ac:spMk id="5" creationId="{6E3FD101-B277-5EB1-B407-32586F95B0C2}"/>
          </ac:spMkLst>
        </pc:spChg>
        <pc:spChg chg="add mod">
          <ac:chgData name="Mark Huntly" userId="2f894ec6-1403-4f17-b28b-5f1f7519461e" providerId="ADAL" clId="{28B19D55-2B64-4018-8539-1453B0FDE5DC}" dt="2026-03-16T22:58:50.623" v="1647" actId="207"/>
          <ac:spMkLst>
            <pc:docMk/>
            <pc:sldMk cId="1792956183" sldId="435"/>
            <ac:spMk id="6" creationId="{5ED3C366-56B9-C38E-6192-401A18FD3AA5}"/>
          </ac:spMkLst>
        </pc:spChg>
      </pc:sldChg>
      <pc:sldChg chg="addSp delSp modSp mod modNotesTx">
        <pc:chgData name="Mark Huntly" userId="2f894ec6-1403-4f17-b28b-5f1f7519461e" providerId="ADAL" clId="{28B19D55-2B64-4018-8539-1453B0FDE5DC}" dt="2026-03-16T23:13:08.579" v="1875" actId="20577"/>
        <pc:sldMkLst>
          <pc:docMk/>
          <pc:sldMk cId="1065009232" sldId="436"/>
        </pc:sldMkLst>
        <pc:spChg chg="mod">
          <ac:chgData name="Mark Huntly" userId="2f894ec6-1403-4f17-b28b-5f1f7519461e" providerId="ADAL" clId="{28B19D55-2B64-4018-8539-1453B0FDE5DC}" dt="2026-03-16T23:05:49.011" v="1800" actId="20577"/>
          <ac:spMkLst>
            <pc:docMk/>
            <pc:sldMk cId="1065009232" sldId="436"/>
            <ac:spMk id="4" creationId="{823DBB85-38E6-ECA7-7A71-45ECCDAD1624}"/>
          </ac:spMkLst>
        </pc:spChg>
        <pc:spChg chg="add mod">
          <ac:chgData name="Mark Huntly" userId="2f894ec6-1403-4f17-b28b-5f1f7519461e" providerId="ADAL" clId="{28B19D55-2B64-4018-8539-1453B0FDE5DC}" dt="2026-03-16T23:10:36.423" v="1870" actId="20577"/>
          <ac:spMkLst>
            <pc:docMk/>
            <pc:sldMk cId="1065009232" sldId="436"/>
            <ac:spMk id="6" creationId="{9CE35D8A-C7F9-4089-BBA0-C1AFEF119E3D}"/>
          </ac:spMkLst>
        </pc:spChg>
      </pc:sldChg>
      <pc:sldChg chg="addSp delSp modSp mod">
        <pc:chgData name="Mark Huntly" userId="2f894ec6-1403-4f17-b28b-5f1f7519461e" providerId="ADAL" clId="{28B19D55-2B64-4018-8539-1453B0FDE5DC}" dt="2026-03-17T00:32:56.497" v="2878" actId="1076"/>
        <pc:sldMkLst>
          <pc:docMk/>
          <pc:sldMk cId="3301142402" sldId="438"/>
        </pc:sldMkLst>
        <pc:spChg chg="mod">
          <ac:chgData name="Mark Huntly" userId="2f894ec6-1403-4f17-b28b-5f1f7519461e" providerId="ADAL" clId="{28B19D55-2B64-4018-8539-1453B0FDE5DC}" dt="2026-03-17T00:31:55.715" v="2873" actId="20577"/>
          <ac:spMkLst>
            <pc:docMk/>
            <pc:sldMk cId="3301142402" sldId="438"/>
            <ac:spMk id="4" creationId="{3BF6ADBC-B521-ADDA-D5AF-9BD6C927F269}"/>
          </ac:spMkLst>
        </pc:spChg>
        <pc:picChg chg="add mod ord">
          <ac:chgData name="Mark Huntly" userId="2f894ec6-1403-4f17-b28b-5f1f7519461e" providerId="ADAL" clId="{28B19D55-2B64-4018-8539-1453B0FDE5DC}" dt="2026-03-17T00:32:33.119" v="2876" actId="1076"/>
          <ac:picMkLst>
            <pc:docMk/>
            <pc:sldMk cId="3301142402" sldId="438"/>
            <ac:picMk id="8" creationId="{412873B6-C88A-6C69-09A4-CF42A92B7CE2}"/>
          </ac:picMkLst>
        </pc:picChg>
        <pc:picChg chg="add mod">
          <ac:chgData name="Mark Huntly" userId="2f894ec6-1403-4f17-b28b-5f1f7519461e" providerId="ADAL" clId="{28B19D55-2B64-4018-8539-1453B0FDE5DC}" dt="2026-03-17T00:32:56.497" v="2878" actId="1076"/>
          <ac:picMkLst>
            <pc:docMk/>
            <pc:sldMk cId="3301142402" sldId="438"/>
            <ac:picMk id="9" creationId="{62B57D1D-AEE3-B36B-F679-7DDFB01DED54}"/>
          </ac:picMkLst>
        </pc:picChg>
      </pc:sldChg>
      <pc:sldChg chg="addSp delSp modSp mod">
        <pc:chgData name="Mark Huntly" userId="2f894ec6-1403-4f17-b28b-5f1f7519461e" providerId="ADAL" clId="{28B19D55-2B64-4018-8539-1453B0FDE5DC}" dt="2026-03-17T00:50:27.139" v="2979" actId="14100"/>
        <pc:sldMkLst>
          <pc:docMk/>
          <pc:sldMk cId="4179167491" sldId="439"/>
        </pc:sldMkLst>
        <pc:spChg chg="mod">
          <ac:chgData name="Mark Huntly" userId="2f894ec6-1403-4f17-b28b-5f1f7519461e" providerId="ADAL" clId="{28B19D55-2B64-4018-8539-1453B0FDE5DC}" dt="2026-03-17T00:44:54.111" v="2956" actId="20577"/>
          <ac:spMkLst>
            <pc:docMk/>
            <pc:sldMk cId="4179167491" sldId="439"/>
            <ac:spMk id="4" creationId="{650D0504-668D-6819-6C8F-DAB7F13983F1}"/>
          </ac:spMkLst>
        </pc:spChg>
        <pc:picChg chg="add mod ord">
          <ac:chgData name="Mark Huntly" userId="2f894ec6-1403-4f17-b28b-5f1f7519461e" providerId="ADAL" clId="{28B19D55-2B64-4018-8539-1453B0FDE5DC}" dt="2026-03-17T00:48:40.682" v="2962" actId="1076"/>
          <ac:picMkLst>
            <pc:docMk/>
            <pc:sldMk cId="4179167491" sldId="439"/>
            <ac:picMk id="5" creationId="{C312C033-C45F-0EC4-DB6A-17978BECD7F7}"/>
          </ac:picMkLst>
        </pc:picChg>
        <pc:picChg chg="add mod">
          <ac:chgData name="Mark Huntly" userId="2f894ec6-1403-4f17-b28b-5f1f7519461e" providerId="ADAL" clId="{28B19D55-2B64-4018-8539-1453B0FDE5DC}" dt="2026-03-17T00:49:18.557" v="2969" actId="1076"/>
          <ac:picMkLst>
            <pc:docMk/>
            <pc:sldMk cId="4179167491" sldId="439"/>
            <ac:picMk id="7" creationId="{F3162661-A42A-FF1E-6F24-7A36124586C3}"/>
          </ac:picMkLst>
        </pc:picChg>
        <pc:cxnChg chg="add mod">
          <ac:chgData name="Mark Huntly" userId="2f894ec6-1403-4f17-b28b-5f1f7519461e" providerId="ADAL" clId="{28B19D55-2B64-4018-8539-1453B0FDE5DC}" dt="2026-03-17T00:49:57.603" v="2973" actId="1582"/>
          <ac:cxnSpMkLst>
            <pc:docMk/>
            <pc:sldMk cId="4179167491" sldId="439"/>
            <ac:cxnSpMk id="9" creationId="{A4F21BD8-DDA4-8920-4D3C-CDA1F2480C28}"/>
          </ac:cxnSpMkLst>
        </pc:cxnChg>
        <pc:cxnChg chg="add mod">
          <ac:chgData name="Mark Huntly" userId="2f894ec6-1403-4f17-b28b-5f1f7519461e" providerId="ADAL" clId="{28B19D55-2B64-4018-8539-1453B0FDE5DC}" dt="2026-03-17T00:50:15.337" v="2977" actId="14100"/>
          <ac:cxnSpMkLst>
            <pc:docMk/>
            <pc:sldMk cId="4179167491" sldId="439"/>
            <ac:cxnSpMk id="11" creationId="{694072ED-D70B-0A02-024C-D826E1E55A73}"/>
          </ac:cxnSpMkLst>
        </pc:cxnChg>
        <pc:cxnChg chg="add mod">
          <ac:chgData name="Mark Huntly" userId="2f894ec6-1403-4f17-b28b-5f1f7519461e" providerId="ADAL" clId="{28B19D55-2B64-4018-8539-1453B0FDE5DC}" dt="2026-03-17T00:50:27.139" v="2979" actId="14100"/>
          <ac:cxnSpMkLst>
            <pc:docMk/>
            <pc:sldMk cId="4179167491" sldId="439"/>
            <ac:cxnSpMk id="14" creationId="{6D80A7C4-0D5D-4866-62A8-BC82224B6B89}"/>
          </ac:cxnSpMkLst>
        </pc:cxnChg>
      </pc:sldChg>
      <pc:sldChg chg="addSp modSp add mod">
        <pc:chgData name="Mark Huntly" userId="2f894ec6-1403-4f17-b28b-5f1f7519461e" providerId="ADAL" clId="{28B19D55-2B64-4018-8539-1453B0FDE5DC}" dt="2026-03-16T17:20:08.736" v="675" actId="1582"/>
        <pc:sldMkLst>
          <pc:docMk/>
          <pc:sldMk cId="1237096410" sldId="443"/>
        </pc:sldMkLst>
        <pc:spChg chg="add mod">
          <ac:chgData name="Mark Huntly" userId="2f894ec6-1403-4f17-b28b-5f1f7519461e" providerId="ADAL" clId="{28B19D55-2B64-4018-8539-1453B0FDE5DC}" dt="2026-03-16T17:20:08.736" v="675" actId="1582"/>
          <ac:spMkLst>
            <pc:docMk/>
            <pc:sldMk cId="1237096410" sldId="443"/>
            <ac:spMk id="2" creationId="{031C3BBF-D224-5EEF-7209-61F6DA2A082E}"/>
          </ac:spMkLst>
        </pc:spChg>
        <pc:spChg chg="mod">
          <ac:chgData name="Mark Huntly" userId="2f894ec6-1403-4f17-b28b-5f1f7519461e" providerId="ADAL" clId="{28B19D55-2B64-4018-8539-1453B0FDE5DC}" dt="2026-03-16T17:16:49.410" v="664" actId="20577"/>
          <ac:spMkLst>
            <pc:docMk/>
            <pc:sldMk cId="1237096410" sldId="443"/>
            <ac:spMk id="3" creationId="{82A089B2-DDC4-629A-0DD7-41B4C19F7A57}"/>
          </ac:spMkLst>
        </pc:spChg>
      </pc:sldChg>
      <pc:sldChg chg="modSp add mod">
        <pc:chgData name="Mark Huntly" userId="2f894ec6-1403-4f17-b28b-5f1f7519461e" providerId="ADAL" clId="{28B19D55-2B64-4018-8539-1453B0FDE5DC}" dt="2026-03-16T20:50:00.546" v="805" actId="20577"/>
        <pc:sldMkLst>
          <pc:docMk/>
          <pc:sldMk cId="3615635960" sldId="444"/>
        </pc:sldMkLst>
        <pc:spChg chg="mod">
          <ac:chgData name="Mark Huntly" userId="2f894ec6-1403-4f17-b28b-5f1f7519461e" providerId="ADAL" clId="{28B19D55-2B64-4018-8539-1453B0FDE5DC}" dt="2026-03-16T20:50:00.546" v="805" actId="20577"/>
          <ac:spMkLst>
            <pc:docMk/>
            <pc:sldMk cId="3615635960" sldId="444"/>
            <ac:spMk id="3" creationId="{94C14030-C211-B719-D31D-0D4E1F87A02A}"/>
          </ac:spMkLst>
        </pc:spChg>
        <pc:picChg chg="mod">
          <ac:chgData name="Mark Huntly" userId="2f894ec6-1403-4f17-b28b-5f1f7519461e" providerId="ADAL" clId="{28B19D55-2B64-4018-8539-1453B0FDE5DC}" dt="2026-03-16T17:25:48.987" v="744" actId="1076"/>
          <ac:picMkLst>
            <pc:docMk/>
            <pc:sldMk cId="3615635960" sldId="444"/>
            <ac:picMk id="6" creationId="{F3868EE8-9BC7-F70D-51B9-6708C091A37C}"/>
          </ac:picMkLst>
        </pc:picChg>
      </pc:sldChg>
      <pc:sldChg chg="addSp delSp modSp add mod modNotesTx">
        <pc:chgData name="Mark Huntly" userId="2f894ec6-1403-4f17-b28b-5f1f7519461e" providerId="ADAL" clId="{28B19D55-2B64-4018-8539-1453B0FDE5DC}" dt="2026-03-16T21:58:35.983" v="1329" actId="14100"/>
        <pc:sldMkLst>
          <pc:docMk/>
          <pc:sldMk cId="2096524008" sldId="445"/>
        </pc:sldMkLst>
        <pc:spChg chg="add mod">
          <ac:chgData name="Mark Huntly" userId="2f894ec6-1403-4f17-b28b-5f1f7519461e" providerId="ADAL" clId="{28B19D55-2B64-4018-8539-1453B0FDE5DC}" dt="2026-03-16T21:52:01.115" v="1290" actId="14100"/>
          <ac:spMkLst>
            <pc:docMk/>
            <pc:sldMk cId="2096524008" sldId="445"/>
            <ac:spMk id="8" creationId="{F3FF0932-34CD-2C51-A7DA-2FF7E1D7760F}"/>
          </ac:spMkLst>
        </pc:spChg>
        <pc:spChg chg="add mod">
          <ac:chgData name="Mark Huntly" userId="2f894ec6-1403-4f17-b28b-5f1f7519461e" providerId="ADAL" clId="{28B19D55-2B64-4018-8539-1453B0FDE5DC}" dt="2026-03-16T21:58:35.983" v="1329" actId="14100"/>
          <ac:spMkLst>
            <pc:docMk/>
            <pc:sldMk cId="2096524008" sldId="445"/>
            <ac:spMk id="10" creationId="{75BB7955-EC8D-C24B-B5CD-706B7E134CDF}"/>
          </ac:spMkLst>
        </pc:spChg>
        <pc:spChg chg="mod">
          <ac:chgData name="Mark Huntly" userId="2f894ec6-1403-4f17-b28b-5f1f7519461e" providerId="ADAL" clId="{28B19D55-2B64-4018-8539-1453B0FDE5DC}" dt="2026-03-16T21:50:22.494" v="1277" actId="1035"/>
          <ac:spMkLst>
            <pc:docMk/>
            <pc:sldMk cId="2096524008" sldId="445"/>
            <ac:spMk id="19" creationId="{F57A7311-0754-5572-F6B8-CAC169D3D983}"/>
          </ac:spMkLst>
        </pc:spChg>
        <pc:spChg chg="mod">
          <ac:chgData name="Mark Huntly" userId="2f894ec6-1403-4f17-b28b-5f1f7519461e" providerId="ADAL" clId="{28B19D55-2B64-4018-8539-1453B0FDE5DC}" dt="2026-03-16T21:51:02.882" v="1285" actId="1037"/>
          <ac:spMkLst>
            <pc:docMk/>
            <pc:sldMk cId="2096524008" sldId="445"/>
            <ac:spMk id="20" creationId="{44150C90-2198-4047-3638-187F6A53FEBC}"/>
          </ac:spMkLst>
        </pc:spChg>
        <pc:spChg chg="mod">
          <ac:chgData name="Mark Huntly" userId="2f894ec6-1403-4f17-b28b-5f1f7519461e" providerId="ADAL" clId="{28B19D55-2B64-4018-8539-1453B0FDE5DC}" dt="2026-03-16T21:57:01.373" v="1322" actId="20577"/>
          <ac:spMkLst>
            <pc:docMk/>
            <pc:sldMk cId="2096524008" sldId="445"/>
            <ac:spMk id="25" creationId="{DCE7C883-1FA5-9801-65D2-56BFF2A001E7}"/>
          </ac:spMkLst>
        </pc:spChg>
        <pc:cxnChg chg="mod">
          <ac:chgData name="Mark Huntly" userId="2f894ec6-1403-4f17-b28b-5f1f7519461e" providerId="ADAL" clId="{28B19D55-2B64-4018-8539-1453B0FDE5DC}" dt="2026-03-16T21:50:45.196" v="1282" actId="14100"/>
          <ac:cxnSpMkLst>
            <pc:docMk/>
            <pc:sldMk cId="2096524008" sldId="445"/>
            <ac:cxnSpMk id="11" creationId="{0FD814BB-A7D3-822B-14E1-D871114F9714}"/>
          </ac:cxnSpMkLst>
        </pc:cxnChg>
      </pc:sldChg>
      <pc:sldChg chg="addSp delSp modSp add mod modNotesTx">
        <pc:chgData name="Mark Huntly" userId="2f894ec6-1403-4f17-b28b-5f1f7519461e" providerId="ADAL" clId="{28B19D55-2B64-4018-8539-1453B0FDE5DC}" dt="2026-03-16T22:45:15.231" v="1555" actId="20577"/>
        <pc:sldMkLst>
          <pc:docMk/>
          <pc:sldMk cId="1906974846" sldId="446"/>
        </pc:sldMkLst>
        <pc:spChg chg="add del mod">
          <ac:chgData name="Mark Huntly" userId="2f894ec6-1403-4f17-b28b-5f1f7519461e" providerId="ADAL" clId="{28B19D55-2B64-4018-8539-1453B0FDE5DC}" dt="2026-03-16T22:43:35.550" v="1551"/>
          <ac:spMkLst>
            <pc:docMk/>
            <pc:sldMk cId="1906974846" sldId="446"/>
            <ac:spMk id="3" creationId="{9CE55334-BD67-76C5-45D5-5DEFD19A2AB9}"/>
          </ac:spMkLst>
        </pc:spChg>
        <pc:spChg chg="add mod">
          <ac:chgData name="Mark Huntly" userId="2f894ec6-1403-4f17-b28b-5f1f7519461e" providerId="ADAL" clId="{28B19D55-2B64-4018-8539-1453B0FDE5DC}" dt="2026-03-16T22:42:02.330" v="1547" actId="14100"/>
          <ac:spMkLst>
            <pc:docMk/>
            <pc:sldMk cId="1906974846" sldId="446"/>
            <ac:spMk id="5" creationId="{D9DA3BF8-3B81-E89F-98FB-74215EA6B5AB}"/>
          </ac:spMkLst>
        </pc:spChg>
        <pc:picChg chg="add mod">
          <ac:chgData name="Mark Huntly" userId="2f894ec6-1403-4f17-b28b-5f1f7519461e" providerId="ADAL" clId="{28B19D55-2B64-4018-8539-1453B0FDE5DC}" dt="2026-03-16T22:39:38.940" v="1532" actId="1076"/>
          <ac:picMkLst>
            <pc:docMk/>
            <pc:sldMk cId="1906974846" sldId="446"/>
            <ac:picMk id="2" creationId="{B8A3D53A-A19C-863C-DBA1-333F6CD6AE91}"/>
          </ac:picMkLst>
        </pc:picChg>
      </pc:sldChg>
      <pc:sldChg chg="modSp add mod modNotesTx">
        <pc:chgData name="Mark Huntly" userId="2f894ec6-1403-4f17-b28b-5f1f7519461e" providerId="ADAL" clId="{28B19D55-2B64-4018-8539-1453B0FDE5DC}" dt="2026-03-16T23:25:20.799" v="2033" actId="20577"/>
        <pc:sldMkLst>
          <pc:docMk/>
          <pc:sldMk cId="2688131205" sldId="447"/>
        </pc:sldMkLst>
        <pc:spChg chg="mod">
          <ac:chgData name="Mark Huntly" userId="2f894ec6-1403-4f17-b28b-5f1f7519461e" providerId="ADAL" clId="{28B19D55-2B64-4018-8539-1453B0FDE5DC}" dt="2026-03-16T23:22:46.928" v="1938" actId="27636"/>
          <ac:spMkLst>
            <pc:docMk/>
            <pc:sldMk cId="2688131205" sldId="447"/>
            <ac:spMk id="6" creationId="{EA5CC377-A431-797F-6088-8596D1C7C95E}"/>
          </ac:spMkLst>
        </pc:spChg>
      </pc:sldChg>
      <pc:sldChg chg="modSp add mod ord modNotesTx">
        <pc:chgData name="Mark Huntly" userId="2f894ec6-1403-4f17-b28b-5f1f7519461e" providerId="ADAL" clId="{28B19D55-2B64-4018-8539-1453B0FDE5DC}" dt="2026-03-22T15:41:30.042" v="3307" actId="20577"/>
        <pc:sldMkLst>
          <pc:docMk/>
          <pc:sldMk cId="1880387085" sldId="448"/>
        </pc:sldMkLst>
        <pc:spChg chg="mod">
          <ac:chgData name="Mark Huntly" userId="2f894ec6-1403-4f17-b28b-5f1f7519461e" providerId="ADAL" clId="{28B19D55-2B64-4018-8539-1453B0FDE5DC}" dt="2026-03-22T15:41:30.042" v="3307" actId="20577"/>
          <ac:spMkLst>
            <pc:docMk/>
            <pc:sldMk cId="1880387085" sldId="448"/>
            <ac:spMk id="4" creationId="{1C7F2907-16DF-8606-6ECA-638B99247709}"/>
          </ac:spMkLst>
        </pc:spChg>
        <pc:spChg chg="mod">
          <ac:chgData name="Mark Huntly" userId="2f894ec6-1403-4f17-b28b-5f1f7519461e" providerId="ADAL" clId="{28B19D55-2B64-4018-8539-1453B0FDE5DC}" dt="2026-03-17T08:57:48.455" v="3099" actId="20577"/>
          <ac:spMkLst>
            <pc:docMk/>
            <pc:sldMk cId="1880387085" sldId="448"/>
            <ac:spMk id="6" creationId="{60616559-1EE6-00FA-24DE-3ED91DD12031}"/>
          </ac:spMkLst>
        </pc:spChg>
      </pc:sldChg>
      <pc:sldChg chg="addSp delSp modSp add mod modNotesTx">
        <pc:chgData name="Mark Huntly" userId="2f894ec6-1403-4f17-b28b-5f1f7519461e" providerId="ADAL" clId="{28B19D55-2B64-4018-8539-1453B0FDE5DC}" dt="2026-03-22T16:09:21.428" v="3836" actId="14100"/>
        <pc:sldMkLst>
          <pc:docMk/>
          <pc:sldMk cId="3758320662" sldId="449"/>
        </pc:sldMkLst>
        <pc:spChg chg="mod">
          <ac:chgData name="Mark Huntly" userId="2f894ec6-1403-4f17-b28b-5f1f7519461e" providerId="ADAL" clId="{28B19D55-2B64-4018-8539-1453B0FDE5DC}" dt="2026-03-22T15:41:43.515" v="3322" actId="20577"/>
          <ac:spMkLst>
            <pc:docMk/>
            <pc:sldMk cId="3758320662" sldId="449"/>
            <ac:spMk id="4" creationId="{BD197A8F-DDE1-AA4C-844D-EAC97F8076A9}"/>
          </ac:spMkLst>
        </pc:spChg>
        <pc:spChg chg="add del mod">
          <ac:chgData name="Mark Huntly" userId="2f894ec6-1403-4f17-b28b-5f1f7519461e" providerId="ADAL" clId="{28B19D55-2B64-4018-8539-1453B0FDE5DC}" dt="2026-03-22T15:59:26.674" v="3663" actId="22"/>
          <ac:spMkLst>
            <pc:docMk/>
            <pc:sldMk cId="3758320662" sldId="449"/>
            <ac:spMk id="6" creationId="{A9370A3C-75AD-C084-108B-08C833FA8B8F}"/>
          </ac:spMkLst>
        </pc:spChg>
        <pc:spChg chg="add mod">
          <ac:chgData name="Mark Huntly" userId="2f894ec6-1403-4f17-b28b-5f1f7519461e" providerId="ADAL" clId="{28B19D55-2B64-4018-8539-1453B0FDE5DC}" dt="2026-03-22T16:08:44.164" v="3832" actId="113"/>
          <ac:spMkLst>
            <pc:docMk/>
            <pc:sldMk cId="3758320662" sldId="449"/>
            <ac:spMk id="13" creationId="{2D539AEE-F300-3857-43D7-835B3467EAAB}"/>
          </ac:spMkLst>
        </pc:spChg>
        <pc:picChg chg="add del mod">
          <ac:chgData name="Mark Huntly" userId="2f894ec6-1403-4f17-b28b-5f1f7519461e" providerId="ADAL" clId="{28B19D55-2B64-4018-8539-1453B0FDE5DC}" dt="2026-03-22T15:56:47.686" v="3657" actId="478"/>
          <ac:picMkLst>
            <pc:docMk/>
            <pc:sldMk cId="3758320662" sldId="449"/>
            <ac:picMk id="3" creationId="{0410DAB8-41EE-30F9-4342-768A15A8883D}"/>
          </ac:picMkLst>
        </pc:picChg>
        <pc:picChg chg="add del mod ord">
          <ac:chgData name="Mark Huntly" userId="2f894ec6-1403-4f17-b28b-5f1f7519461e" providerId="ADAL" clId="{28B19D55-2B64-4018-8539-1453B0FDE5DC}" dt="2026-03-22T15:56:57.817" v="3661" actId="22"/>
          <ac:picMkLst>
            <pc:docMk/>
            <pc:sldMk cId="3758320662" sldId="449"/>
            <ac:picMk id="7" creationId="{DCF2E4EB-72E6-E93A-2324-F9DB6BA8043C}"/>
          </ac:picMkLst>
        </pc:picChg>
        <pc:picChg chg="add mod ord">
          <ac:chgData name="Mark Huntly" userId="2f894ec6-1403-4f17-b28b-5f1f7519461e" providerId="ADAL" clId="{28B19D55-2B64-4018-8539-1453B0FDE5DC}" dt="2026-03-22T16:09:00.985" v="3833" actId="14100"/>
          <ac:picMkLst>
            <pc:docMk/>
            <pc:sldMk cId="3758320662" sldId="449"/>
            <ac:picMk id="9" creationId="{6886371F-CB35-9FA3-1604-A9D118D97AE5}"/>
          </ac:picMkLst>
        </pc:picChg>
        <pc:picChg chg="add mod">
          <ac:chgData name="Mark Huntly" userId="2f894ec6-1403-4f17-b28b-5f1f7519461e" providerId="ADAL" clId="{28B19D55-2B64-4018-8539-1453B0FDE5DC}" dt="2026-03-22T16:09:11.340" v="3834" actId="14100"/>
          <ac:picMkLst>
            <pc:docMk/>
            <pc:sldMk cId="3758320662" sldId="449"/>
            <ac:picMk id="11" creationId="{B51CC729-9FB0-9D64-6659-814A49A48800}"/>
          </ac:picMkLst>
        </pc:picChg>
        <pc:picChg chg="add mod">
          <ac:chgData name="Mark Huntly" userId="2f894ec6-1403-4f17-b28b-5f1f7519461e" providerId="ADAL" clId="{28B19D55-2B64-4018-8539-1453B0FDE5DC}" dt="2026-03-22T16:06:00.383" v="3686" actId="14100"/>
          <ac:picMkLst>
            <pc:docMk/>
            <pc:sldMk cId="3758320662" sldId="449"/>
            <ac:picMk id="12" creationId="{5AF573E4-5B23-7AE5-3511-35ACC52209EE}"/>
          </ac:picMkLst>
        </pc:picChg>
        <pc:cxnChg chg="add mod">
          <ac:chgData name="Mark Huntly" userId="2f894ec6-1403-4f17-b28b-5f1f7519461e" providerId="ADAL" clId="{28B19D55-2B64-4018-8539-1453B0FDE5DC}" dt="2026-03-22T16:09:16.934" v="3835" actId="14100"/>
          <ac:cxnSpMkLst>
            <pc:docMk/>
            <pc:sldMk cId="3758320662" sldId="449"/>
            <ac:cxnSpMk id="15" creationId="{EACE30CC-2E00-31E2-45A0-43B9C4EAD569}"/>
          </ac:cxnSpMkLst>
        </pc:cxnChg>
        <pc:cxnChg chg="add mod">
          <ac:chgData name="Mark Huntly" userId="2f894ec6-1403-4f17-b28b-5f1f7519461e" providerId="ADAL" clId="{28B19D55-2B64-4018-8539-1453B0FDE5DC}" dt="2026-03-22T16:09:21.428" v="3836" actId="14100"/>
          <ac:cxnSpMkLst>
            <pc:docMk/>
            <pc:sldMk cId="3758320662" sldId="449"/>
            <ac:cxnSpMk id="17" creationId="{C43905C2-2FAF-E5BB-9E23-4344C93F984E}"/>
          </ac:cxnSpMkLst>
        </pc:cxnChg>
      </pc:sldChg>
      <pc:sldChg chg="add ord modNotesTx">
        <pc:chgData name="Mark Huntly" userId="2f894ec6-1403-4f17-b28b-5f1f7519461e" providerId="ADAL" clId="{28B19D55-2B64-4018-8539-1453B0FDE5DC}" dt="2026-03-22T15:56:17.264" v="3654"/>
        <pc:sldMkLst>
          <pc:docMk/>
          <pc:sldMk cId="632033153" sldId="450"/>
        </pc:sldMkLst>
      </pc:sldChg>
      <pc:sldChg chg="delSp modSp add mod ord">
        <pc:chgData name="Mark Huntly" userId="2f894ec6-1403-4f17-b28b-5f1f7519461e" providerId="ADAL" clId="{28B19D55-2B64-4018-8539-1453B0FDE5DC}" dt="2026-03-22T16:19:48.249" v="3900" actId="6549"/>
        <pc:sldMkLst>
          <pc:docMk/>
          <pc:sldMk cId="3546608142" sldId="451"/>
        </pc:sldMkLst>
        <pc:spChg chg="mod">
          <ac:chgData name="Mark Huntly" userId="2f894ec6-1403-4f17-b28b-5f1f7519461e" providerId="ADAL" clId="{28B19D55-2B64-4018-8539-1453B0FDE5DC}" dt="2026-03-22T16:19:48.249" v="3900" actId="6549"/>
          <ac:spMkLst>
            <pc:docMk/>
            <pc:sldMk cId="3546608142" sldId="451"/>
            <ac:spMk id="13" creationId="{60CCC8C5-F2BE-EF08-4DEC-177553D2277F}"/>
          </ac:spMkLst>
        </pc:spChg>
        <pc:picChg chg="del">
          <ac:chgData name="Mark Huntly" userId="2f894ec6-1403-4f17-b28b-5f1f7519461e" providerId="ADAL" clId="{28B19D55-2B64-4018-8539-1453B0FDE5DC}" dt="2026-03-22T16:19:32.302" v="3862" actId="478"/>
          <ac:picMkLst>
            <pc:docMk/>
            <pc:sldMk cId="3546608142" sldId="451"/>
            <ac:picMk id="11" creationId="{7B5DC153-5CDD-AC05-0833-416B5096837B}"/>
          </ac:picMkLst>
        </pc:picChg>
        <pc:cxnChg chg="del mod">
          <ac:chgData name="Mark Huntly" userId="2f894ec6-1403-4f17-b28b-5f1f7519461e" providerId="ADAL" clId="{28B19D55-2B64-4018-8539-1453B0FDE5DC}" dt="2026-03-22T16:16:57.527" v="3858" actId="478"/>
          <ac:cxnSpMkLst>
            <pc:docMk/>
            <pc:sldMk cId="3546608142" sldId="451"/>
            <ac:cxnSpMk id="15" creationId="{49DECD64-B025-71A5-5DD9-B66924B2DCD9}"/>
          </ac:cxnSpMkLst>
        </pc:cxnChg>
        <pc:cxnChg chg="del mod">
          <ac:chgData name="Mark Huntly" userId="2f894ec6-1403-4f17-b28b-5f1f7519461e" providerId="ADAL" clId="{28B19D55-2B64-4018-8539-1453B0FDE5DC}" dt="2026-03-22T16:16:56.721" v="3857" actId="478"/>
          <ac:cxnSpMkLst>
            <pc:docMk/>
            <pc:sldMk cId="3546608142" sldId="451"/>
            <ac:cxnSpMk id="17" creationId="{A047229B-2ED4-CF00-9F30-897CD1CE2E66}"/>
          </ac:cxnSpMkLst>
        </pc:cxnChg>
      </pc:sldChg>
      <pc:sldChg chg="modSp add mod">
        <pc:chgData name="Mark Huntly" userId="2f894ec6-1403-4f17-b28b-5f1f7519461e" providerId="ADAL" clId="{28B19D55-2B64-4018-8539-1453B0FDE5DC}" dt="2026-03-22T16:20:34.873" v="3978" actId="20577"/>
        <pc:sldMkLst>
          <pc:docMk/>
          <pc:sldMk cId="2059437911" sldId="452"/>
        </pc:sldMkLst>
        <pc:spChg chg="mod">
          <ac:chgData name="Mark Huntly" userId="2f894ec6-1403-4f17-b28b-5f1f7519461e" providerId="ADAL" clId="{28B19D55-2B64-4018-8539-1453B0FDE5DC}" dt="2026-03-22T16:20:34.873" v="3978" actId="20577"/>
          <ac:spMkLst>
            <pc:docMk/>
            <pc:sldMk cId="2059437911" sldId="452"/>
            <ac:spMk id="13" creationId="{A08933E1-9B9B-E975-74A9-5483F5694FAB}"/>
          </ac:spMkLst>
        </pc:spChg>
      </pc:sldChg>
      <pc:sldChg chg="addSp delSp modSp add del mod modNotesTx">
        <pc:chgData name="Mark Huntly" userId="2f894ec6-1403-4f17-b28b-5f1f7519461e" providerId="ADAL" clId="{28B19D55-2B64-4018-8539-1453B0FDE5DC}" dt="2026-03-22T17:06:01.138" v="4131" actId="47"/>
        <pc:sldMkLst>
          <pc:docMk/>
          <pc:sldMk cId="2260360353" sldId="453"/>
        </pc:sldMkLst>
        <pc:spChg chg="add del mod">
          <ac:chgData name="Mark Huntly" userId="2f894ec6-1403-4f17-b28b-5f1f7519461e" providerId="ADAL" clId="{28B19D55-2B64-4018-8539-1453B0FDE5DC}" dt="2026-03-22T17:02:20.090" v="3981" actId="22"/>
          <ac:spMkLst>
            <pc:docMk/>
            <pc:sldMk cId="2260360353" sldId="453"/>
            <ac:spMk id="3" creationId="{EBBEEB6D-3347-D3F9-3D11-9B9437C4DC34}"/>
          </ac:spMkLst>
        </pc:spChg>
        <pc:spChg chg="mod">
          <ac:chgData name="Mark Huntly" userId="2f894ec6-1403-4f17-b28b-5f1f7519461e" providerId="ADAL" clId="{28B19D55-2B64-4018-8539-1453B0FDE5DC}" dt="2026-03-22T17:03:07.546" v="4025" actId="20577"/>
          <ac:spMkLst>
            <pc:docMk/>
            <pc:sldMk cId="2260360353" sldId="453"/>
            <ac:spMk id="13" creationId="{37558D25-1C61-F89E-DF17-ADDE9FDAE532}"/>
          </ac:spMkLst>
        </pc:spChg>
        <pc:picChg chg="add mod ord">
          <ac:chgData name="Mark Huntly" userId="2f894ec6-1403-4f17-b28b-5f1f7519461e" providerId="ADAL" clId="{28B19D55-2B64-4018-8539-1453B0FDE5DC}" dt="2026-03-22T17:03:21.618" v="4029" actId="167"/>
          <ac:picMkLst>
            <pc:docMk/>
            <pc:sldMk cId="2260360353" sldId="453"/>
            <ac:picMk id="6" creationId="{3AE98E10-CB22-19A3-66DF-4294E1CEFA77}"/>
          </ac:picMkLst>
        </pc:picChg>
        <pc:picChg chg="del">
          <ac:chgData name="Mark Huntly" userId="2f894ec6-1403-4f17-b28b-5f1f7519461e" providerId="ADAL" clId="{28B19D55-2B64-4018-8539-1453B0FDE5DC}" dt="2026-03-22T16:58:49.248" v="3980" actId="478"/>
          <ac:picMkLst>
            <pc:docMk/>
            <pc:sldMk cId="2260360353" sldId="453"/>
            <ac:picMk id="9" creationId="{FF29FAF2-5C7D-CBC9-8D49-242E83613D0E}"/>
          </ac:picMkLst>
        </pc:picChg>
        <pc:cxnChg chg="del mod">
          <ac:chgData name="Mark Huntly" userId="2f894ec6-1403-4f17-b28b-5f1f7519461e" providerId="ADAL" clId="{28B19D55-2B64-4018-8539-1453B0FDE5DC}" dt="2026-03-22T17:02:49.232" v="3986" actId="478"/>
          <ac:cxnSpMkLst>
            <pc:docMk/>
            <pc:sldMk cId="2260360353" sldId="453"/>
            <ac:cxnSpMk id="15" creationId="{1449D43E-4AD4-0542-AAFB-CB9B3134AFD3}"/>
          </ac:cxnSpMkLst>
        </pc:cxnChg>
        <pc:cxnChg chg="add del mod">
          <ac:chgData name="Mark Huntly" userId="2f894ec6-1403-4f17-b28b-5f1f7519461e" providerId="ADAL" clId="{28B19D55-2B64-4018-8539-1453B0FDE5DC}" dt="2026-03-22T17:03:30.581" v="4031" actId="14100"/>
          <ac:cxnSpMkLst>
            <pc:docMk/>
            <pc:sldMk cId="2260360353" sldId="453"/>
            <ac:cxnSpMk id="17" creationId="{31A38942-022A-FE9F-F957-41E3D2847B33}"/>
          </ac:cxnSpMkLst>
        </pc:cxnChg>
      </pc:sldChg>
      <pc:sldChg chg="addSp delSp modSp add mod">
        <pc:chgData name="Mark Huntly" userId="2f894ec6-1403-4f17-b28b-5f1f7519461e" providerId="ADAL" clId="{28B19D55-2B64-4018-8539-1453B0FDE5DC}" dt="2026-03-22T17:33:16.748" v="4155" actId="1076"/>
        <pc:sldMkLst>
          <pc:docMk/>
          <pc:sldMk cId="1925041196" sldId="454"/>
        </pc:sldMkLst>
        <pc:spChg chg="add del mod">
          <ac:chgData name="Mark Huntly" userId="2f894ec6-1403-4f17-b28b-5f1f7519461e" providerId="ADAL" clId="{28B19D55-2B64-4018-8539-1453B0FDE5DC}" dt="2026-03-22T17:04:54.677" v="4068" actId="22"/>
          <ac:spMkLst>
            <pc:docMk/>
            <pc:sldMk cId="1925041196" sldId="454"/>
            <ac:spMk id="3" creationId="{44F4E572-6DDA-9201-8D4A-398304B0A1CF}"/>
          </ac:spMkLst>
        </pc:spChg>
        <pc:spChg chg="mod">
          <ac:chgData name="Mark Huntly" userId="2f894ec6-1403-4f17-b28b-5f1f7519461e" providerId="ADAL" clId="{28B19D55-2B64-4018-8539-1453B0FDE5DC}" dt="2026-03-22T17:06:07.867" v="4133" actId="20577"/>
          <ac:spMkLst>
            <pc:docMk/>
            <pc:sldMk cId="1925041196" sldId="454"/>
            <ac:spMk id="13" creationId="{8DEFB95F-C421-0DD1-2C00-B72FAEF32F3D}"/>
          </ac:spMkLst>
        </pc:spChg>
        <pc:picChg chg="mod">
          <ac:chgData name="Mark Huntly" userId="2f894ec6-1403-4f17-b28b-5f1f7519461e" providerId="ADAL" clId="{28B19D55-2B64-4018-8539-1453B0FDE5DC}" dt="2026-03-22T17:05:45.110" v="4128" actId="14100"/>
          <ac:picMkLst>
            <pc:docMk/>
            <pc:sldMk cId="1925041196" sldId="454"/>
            <ac:picMk id="6" creationId="{F211D04C-B916-2FA7-86C2-5DCADC88CE1E}"/>
          </ac:picMkLst>
        </pc:picChg>
        <pc:picChg chg="add mod">
          <ac:chgData name="Mark Huntly" userId="2f894ec6-1403-4f17-b28b-5f1f7519461e" providerId="ADAL" clId="{28B19D55-2B64-4018-8539-1453B0FDE5DC}" dt="2026-03-22T17:33:16.748" v="4155" actId="1076"/>
          <ac:picMkLst>
            <pc:docMk/>
            <pc:sldMk cId="1925041196" sldId="454"/>
            <ac:picMk id="9" creationId="{08E218B2-F0AF-A34C-1686-7DD54DD5ADBB}"/>
          </ac:picMkLst>
        </pc:picChg>
        <pc:picChg chg="del mod">
          <ac:chgData name="Mark Huntly" userId="2f894ec6-1403-4f17-b28b-5f1f7519461e" providerId="ADAL" clId="{28B19D55-2B64-4018-8539-1453B0FDE5DC}" dt="2026-03-22T17:31:37.484" v="4148" actId="478"/>
          <ac:picMkLst>
            <pc:docMk/>
            <pc:sldMk cId="1925041196" sldId="454"/>
            <ac:picMk id="11" creationId="{7E358E86-FDA3-0832-CCF8-203672F59E50}"/>
          </ac:picMkLst>
        </pc:picChg>
        <pc:cxnChg chg="mod">
          <ac:chgData name="Mark Huntly" userId="2f894ec6-1403-4f17-b28b-5f1f7519461e" providerId="ADAL" clId="{28B19D55-2B64-4018-8539-1453B0FDE5DC}" dt="2026-03-22T17:05:50.785" v="4130" actId="14100"/>
          <ac:cxnSpMkLst>
            <pc:docMk/>
            <pc:sldMk cId="1925041196" sldId="454"/>
            <ac:cxnSpMk id="17" creationId="{B85E6B6D-A36D-8377-86FE-1B2529239F49}"/>
          </ac:cxnSpMkLst>
        </pc:cxnChg>
      </pc:sldChg>
      <pc:sldChg chg="modSp add del mod">
        <pc:chgData name="Mark Huntly" userId="2f894ec6-1403-4f17-b28b-5f1f7519461e" providerId="ADAL" clId="{28B19D55-2B64-4018-8539-1453B0FDE5DC}" dt="2026-03-22T17:36:27.187" v="4162" actId="47"/>
        <pc:sldMkLst>
          <pc:docMk/>
          <pc:sldMk cId="3662414939" sldId="455"/>
        </pc:sldMkLst>
        <pc:spChg chg="mod">
          <ac:chgData name="Mark Huntly" userId="2f894ec6-1403-4f17-b28b-5f1f7519461e" providerId="ADAL" clId="{28B19D55-2B64-4018-8539-1453B0FDE5DC}" dt="2026-03-22T17:11:33.851" v="4147" actId="20577"/>
          <ac:spMkLst>
            <pc:docMk/>
            <pc:sldMk cId="3662414939" sldId="455"/>
            <ac:spMk id="13" creationId="{B30AF552-B942-2449-DC4E-058659B17C3F}"/>
          </ac:spMkLst>
        </pc:spChg>
      </pc:sldChg>
      <pc:sldChg chg="modSp add mod">
        <pc:chgData name="Mark Huntly" userId="2f894ec6-1403-4f17-b28b-5f1f7519461e" providerId="ADAL" clId="{28B19D55-2B64-4018-8539-1453B0FDE5DC}" dt="2026-03-22T17:36:01.625" v="4161" actId="20577"/>
        <pc:sldMkLst>
          <pc:docMk/>
          <pc:sldMk cId="2824450261" sldId="456"/>
        </pc:sldMkLst>
        <pc:spChg chg="mod">
          <ac:chgData name="Mark Huntly" userId="2f894ec6-1403-4f17-b28b-5f1f7519461e" providerId="ADAL" clId="{28B19D55-2B64-4018-8539-1453B0FDE5DC}" dt="2026-03-22T17:36:01.625" v="4161" actId="20577"/>
          <ac:spMkLst>
            <pc:docMk/>
            <pc:sldMk cId="2824450261" sldId="456"/>
            <ac:spMk id="13" creationId="{322BCF65-6808-71F1-0E44-8C4CC42297F0}"/>
          </ac:spMkLst>
        </pc:spChg>
      </pc:sldChg>
      <pc:sldChg chg="addSp modSp add mod modNotesTx">
        <pc:chgData name="Mark Huntly" userId="2f894ec6-1403-4f17-b28b-5f1f7519461e" providerId="ADAL" clId="{28B19D55-2B64-4018-8539-1453B0FDE5DC}" dt="2026-03-22T18:16:49.173" v="4356" actId="113"/>
        <pc:sldMkLst>
          <pc:docMk/>
          <pc:sldMk cId="207937129" sldId="457"/>
        </pc:sldMkLst>
        <pc:spChg chg="add mod">
          <ac:chgData name="Mark Huntly" userId="2f894ec6-1403-4f17-b28b-5f1f7519461e" providerId="ADAL" clId="{28B19D55-2B64-4018-8539-1453B0FDE5DC}" dt="2026-03-22T17:44:25.655" v="4187" actId="14100"/>
          <ac:spMkLst>
            <pc:docMk/>
            <pc:sldMk cId="207937129" sldId="457"/>
            <ac:spMk id="3" creationId="{25E344BC-E90A-4277-096B-647432F5C4AF}"/>
          </ac:spMkLst>
        </pc:spChg>
        <pc:spChg chg="add mod">
          <ac:chgData name="Mark Huntly" userId="2f894ec6-1403-4f17-b28b-5f1f7519461e" providerId="ADAL" clId="{28B19D55-2B64-4018-8539-1453B0FDE5DC}" dt="2026-03-22T17:44:16.914" v="4185" actId="14100"/>
          <ac:spMkLst>
            <pc:docMk/>
            <pc:sldMk cId="207937129" sldId="457"/>
            <ac:spMk id="14" creationId="{8EB1B22D-25B9-E328-4A70-9A1784ABBAE6}"/>
          </ac:spMkLst>
        </pc:spChg>
        <pc:spChg chg="add mod">
          <ac:chgData name="Mark Huntly" userId="2f894ec6-1403-4f17-b28b-5f1f7519461e" providerId="ADAL" clId="{28B19D55-2B64-4018-8539-1453B0FDE5DC}" dt="2026-03-22T17:45:13.165" v="4196" actId="14100"/>
          <ac:spMkLst>
            <pc:docMk/>
            <pc:sldMk cId="207937129" sldId="457"/>
            <ac:spMk id="20" creationId="{62118C93-02D6-52CB-A2F9-4A8ECBA42B43}"/>
          </ac:spMkLst>
        </pc:spChg>
        <pc:spChg chg="add mod">
          <ac:chgData name="Mark Huntly" userId="2f894ec6-1403-4f17-b28b-5f1f7519461e" providerId="ADAL" clId="{28B19D55-2B64-4018-8539-1453B0FDE5DC}" dt="2026-03-22T17:46:37.394" v="4209" actId="14100"/>
          <ac:spMkLst>
            <pc:docMk/>
            <pc:sldMk cId="207937129" sldId="457"/>
            <ac:spMk id="26" creationId="{00B06DF3-2A99-A84F-E2E7-6ED198A78F6C}"/>
          </ac:spMkLst>
        </pc:spChg>
        <pc:picChg chg="add mod">
          <ac:chgData name="Mark Huntly" userId="2f894ec6-1403-4f17-b28b-5f1f7519461e" providerId="ADAL" clId="{28B19D55-2B64-4018-8539-1453B0FDE5DC}" dt="2026-03-22T17:36:59.591" v="4167" actId="14100"/>
          <ac:picMkLst>
            <pc:docMk/>
            <pc:sldMk cId="207937129" sldId="457"/>
            <ac:picMk id="2" creationId="{CF5BA636-D0A4-1585-0C3F-9252A78AC42C}"/>
          </ac:picMkLst>
        </pc:picChg>
        <pc:cxnChg chg="add mod">
          <ac:chgData name="Mark Huntly" userId="2f894ec6-1403-4f17-b28b-5f1f7519461e" providerId="ADAL" clId="{28B19D55-2B64-4018-8539-1453B0FDE5DC}" dt="2026-03-22T17:44:31.684" v="4188" actId="14100"/>
          <ac:cxnSpMkLst>
            <pc:docMk/>
            <pc:sldMk cId="207937129" sldId="457"/>
            <ac:cxnSpMk id="7" creationId="{6EE6496F-4120-D2DF-A790-F8F170E34849}"/>
          </ac:cxnSpMkLst>
        </pc:cxnChg>
        <pc:cxnChg chg="add mod">
          <ac:chgData name="Mark Huntly" userId="2f894ec6-1403-4f17-b28b-5f1f7519461e" providerId="ADAL" clId="{28B19D55-2B64-4018-8539-1453B0FDE5DC}" dt="2026-03-22T17:44:52.273" v="4192" actId="14100"/>
          <ac:cxnSpMkLst>
            <pc:docMk/>
            <pc:sldMk cId="207937129" sldId="457"/>
            <ac:cxnSpMk id="16" creationId="{EF0D0AE9-CBEB-9F5A-6F9D-96E577367A77}"/>
          </ac:cxnSpMkLst>
        </pc:cxnChg>
        <pc:cxnChg chg="add mod">
          <ac:chgData name="Mark Huntly" userId="2f894ec6-1403-4f17-b28b-5f1f7519461e" providerId="ADAL" clId="{28B19D55-2B64-4018-8539-1453B0FDE5DC}" dt="2026-03-22T17:46:02.496" v="4204" actId="14100"/>
          <ac:cxnSpMkLst>
            <pc:docMk/>
            <pc:sldMk cId="207937129" sldId="457"/>
            <ac:cxnSpMk id="21" creationId="{0C0E4096-C28A-AD40-23C1-A28DA82AD1B5}"/>
          </ac:cxnSpMkLst>
        </pc:cxnChg>
      </pc:sldChg>
      <pc:sldChg chg="addSp delSp modSp add mod">
        <pc:chgData name="Mark Huntly" userId="2f894ec6-1403-4f17-b28b-5f1f7519461e" providerId="ADAL" clId="{28B19D55-2B64-4018-8539-1453B0FDE5DC}" dt="2026-03-22T17:57:05.324" v="4298" actId="1076"/>
        <pc:sldMkLst>
          <pc:docMk/>
          <pc:sldMk cId="997903410" sldId="458"/>
        </pc:sldMkLst>
        <pc:spChg chg="del">
          <ac:chgData name="Mark Huntly" userId="2f894ec6-1403-4f17-b28b-5f1f7519461e" providerId="ADAL" clId="{28B19D55-2B64-4018-8539-1453B0FDE5DC}" dt="2026-03-22T17:53:51.157" v="4216" actId="478"/>
          <ac:spMkLst>
            <pc:docMk/>
            <pc:sldMk cId="997903410" sldId="458"/>
            <ac:spMk id="3" creationId="{E544FFE0-C07D-7AE1-B293-A5706180F0C1}"/>
          </ac:spMkLst>
        </pc:spChg>
        <pc:spChg chg="mod">
          <ac:chgData name="Mark Huntly" userId="2f894ec6-1403-4f17-b28b-5f1f7519461e" providerId="ADAL" clId="{28B19D55-2B64-4018-8539-1453B0FDE5DC}" dt="2026-03-22T17:54:21.911" v="4271" actId="20577"/>
          <ac:spMkLst>
            <pc:docMk/>
            <pc:sldMk cId="997903410" sldId="458"/>
            <ac:spMk id="4" creationId="{371C9AAC-8DD3-7F83-10FE-D29FCD762B81}"/>
          </ac:spMkLst>
        </pc:spChg>
        <pc:spChg chg="add mod">
          <ac:chgData name="Mark Huntly" userId="2f894ec6-1403-4f17-b28b-5f1f7519461e" providerId="ADAL" clId="{28B19D55-2B64-4018-8539-1453B0FDE5DC}" dt="2026-03-22T17:54:26.736" v="4272" actId="14100"/>
          <ac:spMkLst>
            <pc:docMk/>
            <pc:sldMk cId="997903410" sldId="458"/>
            <ac:spMk id="8" creationId="{887422EB-5E08-75CF-44DD-A7582C547C92}"/>
          </ac:spMkLst>
        </pc:spChg>
        <pc:spChg chg="del">
          <ac:chgData name="Mark Huntly" userId="2f894ec6-1403-4f17-b28b-5f1f7519461e" providerId="ADAL" clId="{28B19D55-2B64-4018-8539-1453B0FDE5DC}" dt="2026-03-22T17:53:30.110" v="4211" actId="478"/>
          <ac:spMkLst>
            <pc:docMk/>
            <pc:sldMk cId="997903410" sldId="458"/>
            <ac:spMk id="13" creationId="{F64F1933-6531-BFBD-1974-F609D4C917C7}"/>
          </ac:spMkLst>
        </pc:spChg>
        <pc:spChg chg="del">
          <ac:chgData name="Mark Huntly" userId="2f894ec6-1403-4f17-b28b-5f1f7519461e" providerId="ADAL" clId="{28B19D55-2B64-4018-8539-1453B0FDE5DC}" dt="2026-03-22T17:53:51.157" v="4216" actId="478"/>
          <ac:spMkLst>
            <pc:docMk/>
            <pc:sldMk cId="997903410" sldId="458"/>
            <ac:spMk id="14" creationId="{57BC36CE-BA03-7C8F-2F54-C2095F487556}"/>
          </ac:spMkLst>
        </pc:spChg>
        <pc:spChg chg="del">
          <ac:chgData name="Mark Huntly" userId="2f894ec6-1403-4f17-b28b-5f1f7519461e" providerId="ADAL" clId="{28B19D55-2B64-4018-8539-1453B0FDE5DC}" dt="2026-03-22T17:53:51.157" v="4216" actId="478"/>
          <ac:spMkLst>
            <pc:docMk/>
            <pc:sldMk cId="997903410" sldId="458"/>
            <ac:spMk id="20" creationId="{8D38460A-02F6-70A7-C9C5-0696246336C7}"/>
          </ac:spMkLst>
        </pc:spChg>
        <pc:spChg chg="del">
          <ac:chgData name="Mark Huntly" userId="2f894ec6-1403-4f17-b28b-5f1f7519461e" providerId="ADAL" clId="{28B19D55-2B64-4018-8539-1453B0FDE5DC}" dt="2026-03-22T17:53:51.157" v="4216" actId="478"/>
          <ac:spMkLst>
            <pc:docMk/>
            <pc:sldMk cId="997903410" sldId="458"/>
            <ac:spMk id="26" creationId="{7D7CAFD6-C139-A78C-3F2F-70B72D0CB26C}"/>
          </ac:spMkLst>
        </pc:spChg>
        <pc:picChg chg="del">
          <ac:chgData name="Mark Huntly" userId="2f894ec6-1403-4f17-b28b-5f1f7519461e" providerId="ADAL" clId="{28B19D55-2B64-4018-8539-1453B0FDE5DC}" dt="2026-03-22T17:53:41.944" v="4215" actId="478"/>
          <ac:picMkLst>
            <pc:docMk/>
            <pc:sldMk cId="997903410" sldId="458"/>
            <ac:picMk id="2" creationId="{429D331A-5AC4-2ECE-E089-634146D6AF14}"/>
          </ac:picMkLst>
        </pc:picChg>
        <pc:picChg chg="del">
          <ac:chgData name="Mark Huntly" userId="2f894ec6-1403-4f17-b28b-5f1f7519461e" providerId="ADAL" clId="{28B19D55-2B64-4018-8539-1453B0FDE5DC}" dt="2026-03-22T17:53:34.873" v="4214" actId="478"/>
          <ac:picMkLst>
            <pc:docMk/>
            <pc:sldMk cId="997903410" sldId="458"/>
            <ac:picMk id="6" creationId="{5277C422-D5BA-216B-C184-58C35F79A021}"/>
          </ac:picMkLst>
        </pc:picChg>
        <pc:picChg chg="del">
          <ac:chgData name="Mark Huntly" userId="2f894ec6-1403-4f17-b28b-5f1f7519461e" providerId="ADAL" clId="{28B19D55-2B64-4018-8539-1453B0FDE5DC}" dt="2026-03-22T17:53:51.157" v="4216" actId="478"/>
          <ac:picMkLst>
            <pc:docMk/>
            <pc:sldMk cId="997903410" sldId="458"/>
            <ac:picMk id="9" creationId="{755150D8-EB34-A93E-9BF1-45CD8D90DA92}"/>
          </ac:picMkLst>
        </pc:picChg>
        <pc:picChg chg="add mod">
          <ac:chgData name="Mark Huntly" userId="2f894ec6-1403-4f17-b28b-5f1f7519461e" providerId="ADAL" clId="{28B19D55-2B64-4018-8539-1453B0FDE5DC}" dt="2026-03-22T17:55:05.308" v="4277" actId="14100"/>
          <ac:picMkLst>
            <pc:docMk/>
            <pc:sldMk cId="997903410" sldId="458"/>
            <ac:picMk id="11" creationId="{B1E250C5-806B-C291-080E-4B161CBB83C9}"/>
          </ac:picMkLst>
        </pc:picChg>
        <pc:picChg chg="add del mod">
          <ac:chgData name="Mark Huntly" userId="2f894ec6-1403-4f17-b28b-5f1f7519461e" providerId="ADAL" clId="{28B19D55-2B64-4018-8539-1453B0FDE5DC}" dt="2026-03-22T17:56:54.752" v="4292" actId="478"/>
          <ac:picMkLst>
            <pc:docMk/>
            <pc:sldMk cId="997903410" sldId="458"/>
            <ac:picMk id="15" creationId="{6B1B00A9-C43E-B212-823B-71DE2F329D61}"/>
          </ac:picMkLst>
        </pc:picChg>
        <pc:picChg chg="add del mod">
          <ac:chgData name="Mark Huntly" userId="2f894ec6-1403-4f17-b28b-5f1f7519461e" providerId="ADAL" clId="{28B19D55-2B64-4018-8539-1453B0FDE5DC}" dt="2026-03-22T17:56:54.077" v="4291" actId="478"/>
          <ac:picMkLst>
            <pc:docMk/>
            <pc:sldMk cId="997903410" sldId="458"/>
            <ac:picMk id="19" creationId="{395E6293-375E-FD4A-CC52-9C3554B0B39E}"/>
          </ac:picMkLst>
        </pc:picChg>
        <pc:picChg chg="add mod">
          <ac:chgData name="Mark Huntly" userId="2f894ec6-1403-4f17-b28b-5f1f7519461e" providerId="ADAL" clId="{28B19D55-2B64-4018-8539-1453B0FDE5DC}" dt="2026-03-22T17:57:05.324" v="4298" actId="1076"/>
          <ac:picMkLst>
            <pc:docMk/>
            <pc:sldMk cId="997903410" sldId="458"/>
            <ac:picMk id="23" creationId="{4455CD24-7035-E890-2C3A-86959C24E7BC}"/>
          </ac:picMkLst>
        </pc:picChg>
        <pc:cxnChg chg="del">
          <ac:chgData name="Mark Huntly" userId="2f894ec6-1403-4f17-b28b-5f1f7519461e" providerId="ADAL" clId="{28B19D55-2B64-4018-8539-1453B0FDE5DC}" dt="2026-03-22T17:53:33.696" v="4213" actId="478"/>
          <ac:cxnSpMkLst>
            <pc:docMk/>
            <pc:sldMk cId="997903410" sldId="458"/>
            <ac:cxnSpMk id="7" creationId="{9FF92C01-5887-C21C-9DFC-D9AF0F2F1F1C}"/>
          </ac:cxnSpMkLst>
        </pc:cxnChg>
        <pc:cxnChg chg="del">
          <ac:chgData name="Mark Huntly" userId="2f894ec6-1403-4f17-b28b-5f1f7519461e" providerId="ADAL" clId="{28B19D55-2B64-4018-8539-1453B0FDE5DC}" dt="2026-03-22T17:53:51.157" v="4216" actId="478"/>
          <ac:cxnSpMkLst>
            <pc:docMk/>
            <pc:sldMk cId="997903410" sldId="458"/>
            <ac:cxnSpMk id="16" creationId="{53403F1C-1509-64D0-1D9A-6123AE80E1A4}"/>
          </ac:cxnSpMkLst>
        </pc:cxnChg>
        <pc:cxnChg chg="del">
          <ac:chgData name="Mark Huntly" userId="2f894ec6-1403-4f17-b28b-5f1f7519461e" providerId="ADAL" clId="{28B19D55-2B64-4018-8539-1453B0FDE5DC}" dt="2026-03-22T17:53:32.977" v="4212" actId="478"/>
          <ac:cxnSpMkLst>
            <pc:docMk/>
            <pc:sldMk cId="997903410" sldId="458"/>
            <ac:cxnSpMk id="17" creationId="{2AD49F15-170C-CFEB-A7DE-34B8049A4F4A}"/>
          </ac:cxnSpMkLst>
        </pc:cxnChg>
        <pc:cxnChg chg="del mod">
          <ac:chgData name="Mark Huntly" userId="2f894ec6-1403-4f17-b28b-5f1f7519461e" providerId="ADAL" clId="{28B19D55-2B64-4018-8539-1453B0FDE5DC}" dt="2026-03-22T17:53:51.157" v="4216" actId="478"/>
          <ac:cxnSpMkLst>
            <pc:docMk/>
            <pc:sldMk cId="997903410" sldId="458"/>
            <ac:cxnSpMk id="21" creationId="{79E72232-F36C-AD4D-B6BE-7176C2C0FEAF}"/>
          </ac:cxnSpMkLst>
        </pc:cxnChg>
      </pc:sldChg>
      <pc:sldChg chg="addSp delSp modSp add mod">
        <pc:chgData name="Mark Huntly" userId="2f894ec6-1403-4f17-b28b-5f1f7519461e" providerId="ADAL" clId="{28B19D55-2B64-4018-8539-1453B0FDE5DC}" dt="2026-03-22T18:14:09.430" v="4355" actId="14100"/>
        <pc:sldMkLst>
          <pc:docMk/>
          <pc:sldMk cId="4263627823" sldId="459"/>
        </pc:sldMkLst>
        <pc:spChg chg="mod">
          <ac:chgData name="Mark Huntly" userId="2f894ec6-1403-4f17-b28b-5f1f7519461e" providerId="ADAL" clId="{28B19D55-2B64-4018-8539-1453B0FDE5DC}" dt="2026-03-22T17:57:58.588" v="4318" actId="20577"/>
          <ac:spMkLst>
            <pc:docMk/>
            <pc:sldMk cId="4263627823" sldId="459"/>
            <ac:spMk id="8" creationId="{65A08CE8-B488-3CA6-A286-CF7EA71232E4}"/>
          </ac:spMkLst>
        </pc:spChg>
        <pc:spChg chg="add mod">
          <ac:chgData name="Mark Huntly" userId="2f894ec6-1403-4f17-b28b-5f1f7519461e" providerId="ADAL" clId="{28B19D55-2B64-4018-8539-1453B0FDE5DC}" dt="2026-03-22T18:12:08.616" v="4342" actId="208"/>
          <ac:spMkLst>
            <pc:docMk/>
            <pc:sldMk cId="4263627823" sldId="459"/>
            <ac:spMk id="10" creationId="{D1E461DD-0092-CA98-BB89-6A9F364D49AA}"/>
          </ac:spMkLst>
        </pc:spChg>
        <pc:spChg chg="add mod">
          <ac:chgData name="Mark Huntly" userId="2f894ec6-1403-4f17-b28b-5f1f7519461e" providerId="ADAL" clId="{28B19D55-2B64-4018-8539-1453B0FDE5DC}" dt="2026-03-22T18:13:37.636" v="4350" actId="14100"/>
          <ac:spMkLst>
            <pc:docMk/>
            <pc:sldMk cId="4263627823" sldId="459"/>
            <ac:spMk id="16" creationId="{6B607EB3-2905-6A8F-BC3E-049F323CD7D3}"/>
          </ac:spMkLst>
        </pc:spChg>
        <pc:picChg chg="add mod">
          <ac:chgData name="Mark Huntly" userId="2f894ec6-1403-4f17-b28b-5f1f7519461e" providerId="ADAL" clId="{28B19D55-2B64-4018-8539-1453B0FDE5DC}" dt="2026-03-22T18:09:46.022" v="4330" actId="14100"/>
          <ac:picMkLst>
            <pc:docMk/>
            <pc:sldMk cId="4263627823" sldId="459"/>
            <ac:picMk id="3" creationId="{E761CEFB-2F58-C20B-D72F-5B107239D421}"/>
          </ac:picMkLst>
        </pc:picChg>
        <pc:picChg chg="add mod">
          <ac:chgData name="Mark Huntly" userId="2f894ec6-1403-4f17-b28b-5f1f7519461e" providerId="ADAL" clId="{28B19D55-2B64-4018-8539-1453B0FDE5DC}" dt="2026-03-22T18:09:41.382" v="4329" actId="1076"/>
          <ac:picMkLst>
            <pc:docMk/>
            <pc:sldMk cId="4263627823" sldId="459"/>
            <ac:picMk id="6" creationId="{9748792A-0897-337C-3C25-5A32AB397C8F}"/>
          </ac:picMkLst>
        </pc:picChg>
        <pc:picChg chg="add mod">
          <ac:chgData name="Mark Huntly" userId="2f894ec6-1403-4f17-b28b-5f1f7519461e" providerId="ADAL" clId="{28B19D55-2B64-4018-8539-1453B0FDE5DC}" dt="2026-03-22T18:10:50.180" v="4336" actId="1076"/>
          <ac:picMkLst>
            <pc:docMk/>
            <pc:sldMk cId="4263627823" sldId="459"/>
            <ac:picMk id="9" creationId="{43500461-5976-A9DA-D7F7-C09CEBDC30E5}"/>
          </ac:picMkLst>
        </pc:picChg>
        <pc:picChg chg="del">
          <ac:chgData name="Mark Huntly" userId="2f894ec6-1403-4f17-b28b-5f1f7519461e" providerId="ADAL" clId="{28B19D55-2B64-4018-8539-1453B0FDE5DC}" dt="2026-03-22T18:08:52.888" v="4319" actId="478"/>
          <ac:picMkLst>
            <pc:docMk/>
            <pc:sldMk cId="4263627823" sldId="459"/>
            <ac:picMk id="11" creationId="{85C82C21-DCED-B3F3-F1CD-2B3A269BDF80}"/>
          </ac:picMkLst>
        </pc:picChg>
        <pc:picChg chg="del">
          <ac:chgData name="Mark Huntly" userId="2f894ec6-1403-4f17-b28b-5f1f7519461e" providerId="ADAL" clId="{28B19D55-2B64-4018-8539-1453B0FDE5DC}" dt="2026-03-22T18:09:04.461" v="4325" actId="478"/>
          <ac:picMkLst>
            <pc:docMk/>
            <pc:sldMk cId="4263627823" sldId="459"/>
            <ac:picMk id="23" creationId="{CF8D17EC-0175-562A-D0C8-A3E058A12801}"/>
          </ac:picMkLst>
        </pc:picChg>
        <pc:cxnChg chg="add mod">
          <ac:chgData name="Mark Huntly" userId="2f894ec6-1403-4f17-b28b-5f1f7519461e" providerId="ADAL" clId="{28B19D55-2B64-4018-8539-1453B0FDE5DC}" dt="2026-03-22T18:12:29.794" v="4347" actId="14100"/>
          <ac:cxnSpMkLst>
            <pc:docMk/>
            <pc:sldMk cId="4263627823" sldId="459"/>
            <ac:cxnSpMk id="13" creationId="{EFA866E6-0D66-48FB-9060-7F51D9032FA9}"/>
          </ac:cxnSpMkLst>
        </pc:cxnChg>
        <pc:cxnChg chg="add mod">
          <ac:chgData name="Mark Huntly" userId="2f894ec6-1403-4f17-b28b-5f1f7519461e" providerId="ADAL" clId="{28B19D55-2B64-4018-8539-1453B0FDE5DC}" dt="2026-03-22T18:14:09.430" v="4355" actId="14100"/>
          <ac:cxnSpMkLst>
            <pc:docMk/>
            <pc:sldMk cId="4263627823" sldId="459"/>
            <ac:cxnSpMk id="17" creationId="{BF439315-B80E-A04F-3A49-9417488995B0}"/>
          </ac:cxnSpMkLst>
        </pc:cxnChg>
      </pc:sldChg>
      <pc:sldChg chg="addSp delSp modSp add mod">
        <pc:chgData name="Mark Huntly" userId="2f894ec6-1403-4f17-b28b-5f1f7519461e" providerId="ADAL" clId="{28B19D55-2B64-4018-8539-1453B0FDE5DC}" dt="2026-03-22T18:23:55.378" v="4422" actId="113"/>
        <pc:sldMkLst>
          <pc:docMk/>
          <pc:sldMk cId="172707258" sldId="460"/>
        </pc:sldMkLst>
        <pc:spChg chg="add mod">
          <ac:chgData name="Mark Huntly" userId="2f894ec6-1403-4f17-b28b-5f1f7519461e" providerId="ADAL" clId="{28B19D55-2B64-4018-8539-1453B0FDE5DC}" dt="2026-03-22T18:23:55.378" v="4422" actId="113"/>
          <ac:spMkLst>
            <pc:docMk/>
            <pc:sldMk cId="172707258" sldId="460"/>
            <ac:spMk id="7" creationId="{FC000297-B49B-4475-B7D4-71F6E06B72C2}"/>
          </ac:spMkLst>
        </pc:spChg>
        <pc:picChg chg="add del mod">
          <ac:chgData name="Mark Huntly" userId="2f894ec6-1403-4f17-b28b-5f1f7519461e" providerId="ADAL" clId="{28B19D55-2B64-4018-8539-1453B0FDE5DC}" dt="2026-03-22T18:21:56.343" v="4364" actId="22"/>
          <ac:picMkLst>
            <pc:docMk/>
            <pc:sldMk cId="172707258" sldId="460"/>
            <ac:picMk id="3" creationId="{059AF25F-C3BE-8486-4A8C-1C91FF6E44B0}"/>
          </ac:picMkLst>
        </pc:picChg>
        <pc:picChg chg="add mod">
          <ac:chgData name="Mark Huntly" userId="2f894ec6-1403-4f17-b28b-5f1f7519461e" providerId="ADAL" clId="{28B19D55-2B64-4018-8539-1453B0FDE5DC}" dt="2026-03-22T18:22:06.936" v="4371" actId="14100"/>
          <ac:picMkLst>
            <pc:docMk/>
            <pc:sldMk cId="172707258" sldId="460"/>
            <ac:picMk id="6" creationId="{B179B8D6-5D96-AF45-5A79-D9BEF5B3126F}"/>
          </ac:picMkLst>
        </pc:picChg>
        <pc:picChg chg="add del">
          <ac:chgData name="Mark Huntly" userId="2f894ec6-1403-4f17-b28b-5f1f7519461e" providerId="ADAL" clId="{28B19D55-2B64-4018-8539-1453B0FDE5DC}" dt="2026-03-22T18:21:56.838" v="4365" actId="478"/>
          <ac:picMkLst>
            <pc:docMk/>
            <pc:sldMk cId="172707258" sldId="460"/>
            <ac:picMk id="11" creationId="{E613C76B-9A7C-4C5C-0B4A-4DD3DCB94B68}"/>
          </ac:picMkLst>
        </pc:picChg>
        <pc:picChg chg="del">
          <ac:chgData name="Mark Huntly" userId="2f894ec6-1403-4f17-b28b-5f1f7519461e" providerId="ADAL" clId="{28B19D55-2B64-4018-8539-1453B0FDE5DC}" dt="2026-03-22T18:21:59.910" v="4366" actId="478"/>
          <ac:picMkLst>
            <pc:docMk/>
            <pc:sldMk cId="172707258" sldId="460"/>
            <ac:picMk id="23" creationId="{BAC9357D-744F-D8DF-D07B-60A4D5B59CA4}"/>
          </ac:picMkLst>
        </pc:picChg>
        <pc:cxnChg chg="add mod">
          <ac:chgData name="Mark Huntly" userId="2f894ec6-1403-4f17-b28b-5f1f7519461e" providerId="ADAL" clId="{28B19D55-2B64-4018-8539-1453B0FDE5DC}" dt="2026-03-22T18:23:47.557" v="4420" actId="14100"/>
          <ac:cxnSpMkLst>
            <pc:docMk/>
            <pc:sldMk cId="172707258" sldId="460"/>
            <ac:cxnSpMk id="10" creationId="{A10D48C0-4760-C91C-8A61-330C7CA59D50}"/>
          </ac:cxnSpMkLst>
        </pc:cxnChg>
      </pc:sldChg>
      <pc:sldChg chg="delSp modSp add mod modNotesTx">
        <pc:chgData name="Mark Huntly" userId="2f894ec6-1403-4f17-b28b-5f1f7519461e" providerId="ADAL" clId="{28B19D55-2B64-4018-8539-1453B0FDE5DC}" dt="2026-03-23T07:29:18.499" v="4472" actId="20577"/>
        <pc:sldMkLst>
          <pc:docMk/>
          <pc:sldMk cId="3941365178" sldId="461"/>
        </pc:sldMkLst>
        <pc:spChg chg="mod">
          <ac:chgData name="Mark Huntly" userId="2f894ec6-1403-4f17-b28b-5f1f7519461e" providerId="ADAL" clId="{28B19D55-2B64-4018-8539-1453B0FDE5DC}" dt="2026-03-23T07:29:18.499" v="4472" actId="20577"/>
          <ac:spMkLst>
            <pc:docMk/>
            <pc:sldMk cId="3941365178" sldId="461"/>
            <ac:spMk id="4" creationId="{CD580135-A772-441E-41E3-764CE21561A3}"/>
          </ac:spMkLst>
        </pc:spChg>
        <pc:spChg chg="mod">
          <ac:chgData name="Mark Huntly" userId="2f894ec6-1403-4f17-b28b-5f1f7519461e" providerId="ADAL" clId="{28B19D55-2B64-4018-8539-1453B0FDE5DC}" dt="2026-03-22T18:56:50.078" v="4465" actId="404"/>
          <ac:spMkLst>
            <pc:docMk/>
            <pc:sldMk cId="3941365178" sldId="461"/>
            <ac:spMk id="8" creationId="{8461E4B7-0771-D3E1-93A6-B07B856A83D0}"/>
          </ac:spMkLst>
        </pc:spChg>
        <pc:spChg chg="del">
          <ac:chgData name="Mark Huntly" userId="2f894ec6-1403-4f17-b28b-5f1f7519461e" providerId="ADAL" clId="{28B19D55-2B64-4018-8539-1453B0FDE5DC}" dt="2026-03-22T18:55:15.803" v="4424" actId="478"/>
          <ac:spMkLst>
            <pc:docMk/>
            <pc:sldMk cId="3941365178" sldId="461"/>
            <ac:spMk id="10" creationId="{E0D65560-4CE1-5FED-7AD8-D1FDEFE256EC}"/>
          </ac:spMkLst>
        </pc:spChg>
        <pc:spChg chg="del">
          <ac:chgData name="Mark Huntly" userId="2f894ec6-1403-4f17-b28b-5f1f7519461e" providerId="ADAL" clId="{28B19D55-2B64-4018-8539-1453B0FDE5DC}" dt="2026-03-22T18:55:15.803" v="4424" actId="478"/>
          <ac:spMkLst>
            <pc:docMk/>
            <pc:sldMk cId="3941365178" sldId="461"/>
            <ac:spMk id="16" creationId="{52923433-F744-C8BC-7D38-18A6AB05843F}"/>
          </ac:spMkLst>
        </pc:spChg>
        <pc:picChg chg="del">
          <ac:chgData name="Mark Huntly" userId="2f894ec6-1403-4f17-b28b-5f1f7519461e" providerId="ADAL" clId="{28B19D55-2B64-4018-8539-1453B0FDE5DC}" dt="2026-03-22T18:55:19.683" v="4426" actId="478"/>
          <ac:picMkLst>
            <pc:docMk/>
            <pc:sldMk cId="3941365178" sldId="461"/>
            <ac:picMk id="3" creationId="{EF129603-25B3-D5A7-F8A3-849E3AD31B30}"/>
          </ac:picMkLst>
        </pc:picChg>
        <pc:picChg chg="del">
          <ac:chgData name="Mark Huntly" userId="2f894ec6-1403-4f17-b28b-5f1f7519461e" providerId="ADAL" clId="{28B19D55-2B64-4018-8539-1453B0FDE5DC}" dt="2026-03-22T18:55:15.803" v="4424" actId="478"/>
          <ac:picMkLst>
            <pc:docMk/>
            <pc:sldMk cId="3941365178" sldId="461"/>
            <ac:picMk id="6" creationId="{8A0B3F0C-1D8D-A7D2-F625-D952E582E4B0}"/>
          </ac:picMkLst>
        </pc:picChg>
        <pc:picChg chg="del">
          <ac:chgData name="Mark Huntly" userId="2f894ec6-1403-4f17-b28b-5f1f7519461e" providerId="ADAL" clId="{28B19D55-2B64-4018-8539-1453B0FDE5DC}" dt="2026-03-22T18:55:17.832" v="4425" actId="478"/>
          <ac:picMkLst>
            <pc:docMk/>
            <pc:sldMk cId="3941365178" sldId="461"/>
            <ac:picMk id="9" creationId="{1F1D95D1-31F9-4E19-FEB6-9AA9D535E6D8}"/>
          </ac:picMkLst>
        </pc:picChg>
        <pc:cxnChg chg="del mod">
          <ac:chgData name="Mark Huntly" userId="2f894ec6-1403-4f17-b28b-5f1f7519461e" providerId="ADAL" clId="{28B19D55-2B64-4018-8539-1453B0FDE5DC}" dt="2026-03-22T18:55:15.803" v="4424" actId="478"/>
          <ac:cxnSpMkLst>
            <pc:docMk/>
            <pc:sldMk cId="3941365178" sldId="461"/>
            <ac:cxnSpMk id="13" creationId="{45B428BF-BF27-DCEE-8830-0A222C6397FD}"/>
          </ac:cxnSpMkLst>
        </pc:cxnChg>
        <pc:cxnChg chg="del">
          <ac:chgData name="Mark Huntly" userId="2f894ec6-1403-4f17-b28b-5f1f7519461e" providerId="ADAL" clId="{28B19D55-2B64-4018-8539-1453B0FDE5DC}" dt="2026-03-22T18:55:15.803" v="4424" actId="478"/>
          <ac:cxnSpMkLst>
            <pc:docMk/>
            <pc:sldMk cId="3941365178" sldId="461"/>
            <ac:cxnSpMk id="17" creationId="{44D78DD7-E111-2F93-0E50-EF541B5AA957}"/>
          </ac:cxnSpMkLst>
        </pc:cxnChg>
      </pc:sldChg>
      <pc:sldChg chg="addSp modSp add mod modNotesTx">
        <pc:chgData name="Mark Huntly" userId="2f894ec6-1403-4f17-b28b-5f1f7519461e" providerId="ADAL" clId="{28B19D55-2B64-4018-8539-1453B0FDE5DC}" dt="2026-03-23T09:58:38.229" v="4911" actId="20577"/>
        <pc:sldMkLst>
          <pc:docMk/>
          <pc:sldMk cId="2517426025" sldId="462"/>
        </pc:sldMkLst>
        <pc:spChg chg="mod">
          <ac:chgData name="Mark Huntly" userId="2f894ec6-1403-4f17-b28b-5f1f7519461e" providerId="ADAL" clId="{28B19D55-2B64-4018-8539-1453B0FDE5DC}" dt="2026-03-23T07:29:26.587" v="4478" actId="20577"/>
          <ac:spMkLst>
            <pc:docMk/>
            <pc:sldMk cId="2517426025" sldId="462"/>
            <ac:spMk id="4" creationId="{8E0FFD23-9753-545A-8620-406330BD3001}"/>
          </ac:spMkLst>
        </pc:spChg>
        <pc:spChg chg="mod">
          <ac:chgData name="Mark Huntly" userId="2f894ec6-1403-4f17-b28b-5f1f7519461e" providerId="ADAL" clId="{28B19D55-2B64-4018-8539-1453B0FDE5DC}" dt="2026-03-23T07:34:50.548" v="4793" actId="20577"/>
          <ac:spMkLst>
            <pc:docMk/>
            <pc:sldMk cId="2517426025" sldId="462"/>
            <ac:spMk id="8" creationId="{B01AD44A-B8BD-3651-2D30-34AEDAC692DE}"/>
          </ac:spMkLst>
        </pc:spChg>
        <pc:picChg chg="add mod">
          <ac:chgData name="Mark Huntly" userId="2f894ec6-1403-4f17-b28b-5f1f7519461e" providerId="ADAL" clId="{28B19D55-2B64-4018-8539-1453B0FDE5DC}" dt="2026-03-23T07:36:14.755" v="4803" actId="14100"/>
          <ac:picMkLst>
            <pc:docMk/>
            <pc:sldMk cId="2517426025" sldId="462"/>
            <ac:picMk id="3" creationId="{C98113C6-5EB4-ED84-4C27-89915606FE64}"/>
          </ac:picMkLst>
        </pc:picChg>
        <pc:picChg chg="add mod">
          <ac:chgData name="Mark Huntly" userId="2f894ec6-1403-4f17-b28b-5f1f7519461e" providerId="ADAL" clId="{28B19D55-2B64-4018-8539-1453B0FDE5DC}" dt="2026-03-23T07:36:05.710" v="4800" actId="1076"/>
          <ac:picMkLst>
            <pc:docMk/>
            <pc:sldMk cId="2517426025" sldId="462"/>
            <ac:picMk id="6" creationId="{7AEB3C59-9E88-C3C2-0177-453E3ED88F0B}"/>
          </ac:picMkLst>
        </pc:picChg>
        <pc:cxnChg chg="add mod">
          <ac:chgData name="Mark Huntly" userId="2f894ec6-1403-4f17-b28b-5f1f7519461e" providerId="ADAL" clId="{28B19D55-2B64-4018-8539-1453B0FDE5DC}" dt="2026-03-23T07:37:19.049" v="4811" actId="14100"/>
          <ac:cxnSpMkLst>
            <pc:docMk/>
            <pc:sldMk cId="2517426025" sldId="462"/>
            <ac:cxnSpMk id="9" creationId="{6717513A-FC61-A1D3-B041-E9C3947D55D8}"/>
          </ac:cxnSpMkLst>
        </pc:cxnChg>
      </pc:sldChg>
      <pc:sldChg chg="addSp delSp modSp add mod">
        <pc:chgData name="Mark Huntly" userId="2f894ec6-1403-4f17-b28b-5f1f7519461e" providerId="ADAL" clId="{28B19D55-2B64-4018-8539-1453B0FDE5DC}" dt="2026-03-23T09:46:45.742" v="4855" actId="1076"/>
        <pc:sldMkLst>
          <pc:docMk/>
          <pc:sldMk cId="1132257517" sldId="463"/>
        </pc:sldMkLst>
        <pc:spChg chg="mod">
          <ac:chgData name="Mark Huntly" userId="2f894ec6-1403-4f17-b28b-5f1f7519461e" providerId="ADAL" clId="{28B19D55-2B64-4018-8539-1453B0FDE5DC}" dt="2026-03-23T09:42:16.456" v="4835" actId="20577"/>
          <ac:spMkLst>
            <pc:docMk/>
            <pc:sldMk cId="1132257517" sldId="463"/>
            <ac:spMk id="4" creationId="{F78440A1-A892-A76F-8298-D4B7FFBC6188}"/>
          </ac:spMkLst>
        </pc:spChg>
        <pc:spChg chg="del mod">
          <ac:chgData name="Mark Huntly" userId="2f894ec6-1403-4f17-b28b-5f1f7519461e" providerId="ADAL" clId="{28B19D55-2B64-4018-8539-1453B0FDE5DC}" dt="2026-03-23T09:45:21.982" v="4837" actId="22"/>
          <ac:spMkLst>
            <pc:docMk/>
            <pc:sldMk cId="1132257517" sldId="463"/>
            <ac:spMk id="8" creationId="{CAC966AE-74BB-6F3D-F43B-5EA3673EA8F9}"/>
          </ac:spMkLst>
        </pc:spChg>
        <pc:picChg chg="del">
          <ac:chgData name="Mark Huntly" userId="2f894ec6-1403-4f17-b28b-5f1f7519461e" providerId="ADAL" clId="{28B19D55-2B64-4018-8539-1453B0FDE5DC}" dt="2026-03-23T07:37:23.031" v="4812" actId="478"/>
          <ac:picMkLst>
            <pc:docMk/>
            <pc:sldMk cId="1132257517" sldId="463"/>
            <ac:picMk id="3" creationId="{403BF112-69C2-6251-EE9E-18E9453058C4}"/>
          </ac:picMkLst>
        </pc:picChg>
        <pc:picChg chg="add mod ord">
          <ac:chgData name="Mark Huntly" userId="2f894ec6-1403-4f17-b28b-5f1f7519461e" providerId="ADAL" clId="{28B19D55-2B64-4018-8539-1453B0FDE5DC}" dt="2026-03-23T09:46:07.437" v="4848" actId="1076"/>
          <ac:picMkLst>
            <pc:docMk/>
            <pc:sldMk cId="1132257517" sldId="463"/>
            <ac:picMk id="5" creationId="{0D2143BD-BBEE-0182-2A3D-997F42EF219B}"/>
          </ac:picMkLst>
        </pc:picChg>
        <pc:picChg chg="add mod">
          <ac:chgData name="Mark Huntly" userId="2f894ec6-1403-4f17-b28b-5f1f7519461e" providerId="ADAL" clId="{28B19D55-2B64-4018-8539-1453B0FDE5DC}" dt="2026-03-23T09:46:11.364" v="4849" actId="1076"/>
          <ac:picMkLst>
            <pc:docMk/>
            <pc:sldMk cId="1132257517" sldId="463"/>
            <ac:picMk id="7" creationId="{F2E25F83-EFC8-A817-8B19-B65EC93CA20E}"/>
          </ac:picMkLst>
        </pc:picChg>
        <pc:picChg chg="add mod">
          <ac:chgData name="Mark Huntly" userId="2f894ec6-1403-4f17-b28b-5f1f7519461e" providerId="ADAL" clId="{28B19D55-2B64-4018-8539-1453B0FDE5DC}" dt="2026-03-23T09:46:45.742" v="4855" actId="1076"/>
          <ac:picMkLst>
            <pc:docMk/>
            <pc:sldMk cId="1132257517" sldId="463"/>
            <ac:picMk id="10" creationId="{01BF2518-9B81-DE74-2D65-654C91D7E7D3}"/>
          </ac:picMkLst>
        </pc:picChg>
      </pc:sldChg>
      <pc:sldChg chg="addSp modSp add mod">
        <pc:chgData name="Mark Huntly" userId="2f894ec6-1403-4f17-b28b-5f1f7519461e" providerId="ADAL" clId="{28B19D55-2B64-4018-8539-1453B0FDE5DC}" dt="2026-03-23T09:48:50.379" v="4872" actId="14100"/>
        <pc:sldMkLst>
          <pc:docMk/>
          <pc:sldMk cId="1990733375" sldId="464"/>
        </pc:sldMkLst>
        <pc:spChg chg="add mod">
          <ac:chgData name="Mark Huntly" userId="2f894ec6-1403-4f17-b28b-5f1f7519461e" providerId="ADAL" clId="{28B19D55-2B64-4018-8539-1453B0FDE5DC}" dt="2026-03-23T09:47:50.106" v="4862" actId="1582"/>
          <ac:spMkLst>
            <pc:docMk/>
            <pc:sldMk cId="1990733375" sldId="464"/>
            <ac:spMk id="2" creationId="{E994DFB2-8B9A-B8F0-4F2B-3DE8B792E679}"/>
          </ac:spMkLst>
        </pc:spChg>
        <pc:cxnChg chg="add mod">
          <ac:chgData name="Mark Huntly" userId="2f894ec6-1403-4f17-b28b-5f1f7519461e" providerId="ADAL" clId="{28B19D55-2B64-4018-8539-1453B0FDE5DC}" dt="2026-03-23T09:48:40.632" v="4869" actId="1582"/>
          <ac:cxnSpMkLst>
            <pc:docMk/>
            <pc:sldMk cId="1990733375" sldId="464"/>
            <ac:cxnSpMk id="6" creationId="{2F4EE4D7-7B70-858E-5D00-A4DFD70220BC}"/>
          </ac:cxnSpMkLst>
        </pc:cxnChg>
        <pc:cxnChg chg="add mod">
          <ac:chgData name="Mark Huntly" userId="2f894ec6-1403-4f17-b28b-5f1f7519461e" providerId="ADAL" clId="{28B19D55-2B64-4018-8539-1453B0FDE5DC}" dt="2026-03-23T09:48:50.379" v="4872" actId="14100"/>
          <ac:cxnSpMkLst>
            <pc:docMk/>
            <pc:sldMk cId="1990733375" sldId="464"/>
            <ac:cxnSpMk id="9" creationId="{D48FFD04-1A80-6646-58E7-3DB759DB57A3}"/>
          </ac:cxnSpMkLst>
        </pc:cxnChg>
      </pc:sldChg>
      <pc:sldChg chg="addSp delSp modSp add mod">
        <pc:chgData name="Mark Huntly" userId="2f894ec6-1403-4f17-b28b-5f1f7519461e" providerId="ADAL" clId="{28B19D55-2B64-4018-8539-1453B0FDE5DC}" dt="2026-03-23T10:00:08.252" v="4932" actId="20577"/>
        <pc:sldMkLst>
          <pc:docMk/>
          <pc:sldMk cId="3575535745" sldId="465"/>
        </pc:sldMkLst>
        <pc:spChg chg="mod ord">
          <ac:chgData name="Mark Huntly" userId="2f894ec6-1403-4f17-b28b-5f1f7519461e" providerId="ADAL" clId="{28B19D55-2B64-4018-8539-1453B0FDE5DC}" dt="2026-03-23T09:55:26.009" v="4904" actId="14100"/>
          <ac:spMkLst>
            <pc:docMk/>
            <pc:sldMk cId="3575535745" sldId="465"/>
            <ac:spMk id="2" creationId="{A654B84A-25EE-CFB5-5D2A-AA55262D3679}"/>
          </ac:spMkLst>
        </pc:spChg>
        <pc:spChg chg="add mod">
          <ac:chgData name="Mark Huntly" userId="2f894ec6-1403-4f17-b28b-5f1f7519461e" providerId="ADAL" clId="{28B19D55-2B64-4018-8539-1453B0FDE5DC}" dt="2026-03-23T09:55:08.033" v="4900" actId="1076"/>
          <ac:spMkLst>
            <pc:docMk/>
            <pc:sldMk cId="3575535745" sldId="465"/>
            <ac:spMk id="3" creationId="{E250CD94-ACBA-B103-C263-44B5F294F51A}"/>
          </ac:spMkLst>
        </pc:spChg>
        <pc:spChg chg="mod">
          <ac:chgData name="Mark Huntly" userId="2f894ec6-1403-4f17-b28b-5f1f7519461e" providerId="ADAL" clId="{28B19D55-2B64-4018-8539-1453B0FDE5DC}" dt="2026-03-23T10:00:08.252" v="4932" actId="20577"/>
          <ac:spMkLst>
            <pc:docMk/>
            <pc:sldMk cId="3575535745" sldId="465"/>
            <ac:spMk id="4" creationId="{422E4520-32CD-3DA9-3A25-917F6E024544}"/>
          </ac:spMkLst>
        </pc:spChg>
        <pc:spChg chg="add del mod">
          <ac:chgData name="Mark Huntly" userId="2f894ec6-1403-4f17-b28b-5f1f7519461e" providerId="ADAL" clId="{28B19D55-2B64-4018-8539-1453B0FDE5DC}" dt="2026-03-23T09:54:15.931" v="4889" actId="22"/>
          <ac:spMkLst>
            <pc:docMk/>
            <pc:sldMk cId="3575535745" sldId="465"/>
            <ac:spMk id="11" creationId="{6DC76BBF-C884-A1CB-A86E-9E73FA126E65}"/>
          </ac:spMkLst>
        </pc:spChg>
        <pc:spChg chg="add mod">
          <ac:chgData name="Mark Huntly" userId="2f894ec6-1403-4f17-b28b-5f1f7519461e" providerId="ADAL" clId="{28B19D55-2B64-4018-8539-1453B0FDE5DC}" dt="2026-03-23T09:55:33.299" v="4906" actId="1076"/>
          <ac:spMkLst>
            <pc:docMk/>
            <pc:sldMk cId="3575535745" sldId="465"/>
            <ac:spMk id="20" creationId="{279E6311-1E71-5C37-0C82-CEB6F3228CEF}"/>
          </ac:spMkLst>
        </pc:spChg>
        <pc:picChg chg="del mod">
          <ac:chgData name="Mark Huntly" userId="2f894ec6-1403-4f17-b28b-5f1f7519461e" providerId="ADAL" clId="{28B19D55-2B64-4018-8539-1453B0FDE5DC}" dt="2026-03-23T09:54:12.647" v="4888" actId="478"/>
          <ac:picMkLst>
            <pc:docMk/>
            <pc:sldMk cId="3575535745" sldId="465"/>
            <ac:picMk id="5" creationId="{0E22240D-274E-4DD0-96F6-765E6804FAFA}"/>
          </ac:picMkLst>
        </pc:picChg>
        <pc:picChg chg="mod">
          <ac:chgData name="Mark Huntly" userId="2f894ec6-1403-4f17-b28b-5f1f7519461e" providerId="ADAL" clId="{28B19D55-2B64-4018-8539-1453B0FDE5DC}" dt="2026-03-23T09:55:08.033" v="4900" actId="1076"/>
          <ac:picMkLst>
            <pc:docMk/>
            <pc:sldMk cId="3575535745" sldId="465"/>
            <ac:picMk id="10" creationId="{59AA5A8E-592B-5C8F-B738-1C9EEAE3FF70}"/>
          </ac:picMkLst>
        </pc:picChg>
        <pc:picChg chg="add mod ord">
          <ac:chgData name="Mark Huntly" userId="2f894ec6-1403-4f17-b28b-5f1f7519461e" providerId="ADAL" clId="{28B19D55-2B64-4018-8539-1453B0FDE5DC}" dt="2026-03-23T09:54:59.332" v="4899" actId="1076"/>
          <ac:picMkLst>
            <pc:docMk/>
            <pc:sldMk cId="3575535745" sldId="465"/>
            <ac:picMk id="13" creationId="{7F3078C6-91FC-1218-60A4-6182E9DF0E9B}"/>
          </ac:picMkLst>
        </pc:picChg>
        <pc:cxnChg chg="mod ord">
          <ac:chgData name="Mark Huntly" userId="2f894ec6-1403-4f17-b28b-5f1f7519461e" providerId="ADAL" clId="{28B19D55-2B64-4018-8539-1453B0FDE5DC}" dt="2026-03-23T09:56:23.700" v="4910" actId="14100"/>
          <ac:cxnSpMkLst>
            <pc:docMk/>
            <pc:sldMk cId="3575535745" sldId="465"/>
            <ac:cxnSpMk id="6" creationId="{632EF852-BC37-2BAC-9A00-E5BC5A32B554}"/>
          </ac:cxnSpMkLst>
        </pc:cxnChg>
        <pc:cxnChg chg="mod ord">
          <ac:chgData name="Mark Huntly" userId="2f894ec6-1403-4f17-b28b-5f1f7519461e" providerId="ADAL" clId="{28B19D55-2B64-4018-8539-1453B0FDE5DC}" dt="2026-03-23T09:55:44.486" v="4909" actId="14100"/>
          <ac:cxnSpMkLst>
            <pc:docMk/>
            <pc:sldMk cId="3575535745" sldId="465"/>
            <ac:cxnSpMk id="9" creationId="{A77ABE0F-AC57-A7B1-FD95-3E96B22D79D6}"/>
          </ac:cxnSpMkLst>
        </pc:cxnChg>
      </pc:sldChg>
      <pc:sldChg chg="addSp delSp modSp add mod modNotesTx">
        <pc:chgData name="Mark Huntly" userId="2f894ec6-1403-4f17-b28b-5f1f7519461e" providerId="ADAL" clId="{28B19D55-2B64-4018-8539-1453B0FDE5DC}" dt="2026-03-23T10:09:00.001" v="5170" actId="1076"/>
        <pc:sldMkLst>
          <pc:docMk/>
          <pc:sldMk cId="2212785124" sldId="466"/>
        </pc:sldMkLst>
        <pc:spChg chg="del">
          <ac:chgData name="Mark Huntly" userId="2f894ec6-1403-4f17-b28b-5f1f7519461e" providerId="ADAL" clId="{28B19D55-2B64-4018-8539-1453B0FDE5DC}" dt="2026-03-23T09:59:01.719" v="4918" actId="478"/>
          <ac:spMkLst>
            <pc:docMk/>
            <pc:sldMk cId="2212785124" sldId="466"/>
            <ac:spMk id="2" creationId="{9141743C-267B-1235-6B97-051817A073CE}"/>
          </ac:spMkLst>
        </pc:spChg>
        <pc:spChg chg="del">
          <ac:chgData name="Mark Huntly" userId="2f894ec6-1403-4f17-b28b-5f1f7519461e" providerId="ADAL" clId="{28B19D55-2B64-4018-8539-1453B0FDE5DC}" dt="2026-03-23T09:58:58.388" v="4917" actId="478"/>
          <ac:spMkLst>
            <pc:docMk/>
            <pc:sldMk cId="2212785124" sldId="466"/>
            <ac:spMk id="3" creationId="{DE6348F3-87D4-CB5C-5C0A-094B94384861}"/>
          </ac:spMkLst>
        </pc:spChg>
        <pc:spChg chg="mod">
          <ac:chgData name="Mark Huntly" userId="2f894ec6-1403-4f17-b28b-5f1f7519461e" providerId="ADAL" clId="{28B19D55-2B64-4018-8539-1453B0FDE5DC}" dt="2026-03-23T10:00:31.437" v="4953" actId="20577"/>
          <ac:spMkLst>
            <pc:docMk/>
            <pc:sldMk cId="2212785124" sldId="466"/>
            <ac:spMk id="4" creationId="{A9C9703E-9F24-968A-AB93-1FC942769BA6}"/>
          </ac:spMkLst>
        </pc:spChg>
        <pc:spChg chg="add mod">
          <ac:chgData name="Mark Huntly" userId="2f894ec6-1403-4f17-b28b-5f1f7519461e" providerId="ADAL" clId="{28B19D55-2B64-4018-8539-1453B0FDE5DC}" dt="2026-03-23T10:08:14.502" v="5166" actId="1076"/>
          <ac:spMkLst>
            <pc:docMk/>
            <pc:sldMk cId="2212785124" sldId="466"/>
            <ac:spMk id="8" creationId="{E8443EAF-FE11-7982-5E15-81B0B717B895}"/>
          </ac:spMkLst>
        </pc:spChg>
        <pc:spChg chg="del">
          <ac:chgData name="Mark Huntly" userId="2f894ec6-1403-4f17-b28b-5f1f7519461e" providerId="ADAL" clId="{28B19D55-2B64-4018-8539-1453B0FDE5DC}" dt="2026-03-23T09:59:01.719" v="4918" actId="478"/>
          <ac:spMkLst>
            <pc:docMk/>
            <pc:sldMk cId="2212785124" sldId="466"/>
            <ac:spMk id="20" creationId="{57A4D17B-1C11-675B-C45E-D6ED850F98EB}"/>
          </ac:spMkLst>
        </pc:spChg>
        <pc:picChg chg="del">
          <ac:chgData name="Mark Huntly" userId="2f894ec6-1403-4f17-b28b-5f1f7519461e" providerId="ADAL" clId="{28B19D55-2B64-4018-8539-1453B0FDE5DC}" dt="2026-03-23T09:58:54.440" v="4913" actId="478"/>
          <ac:picMkLst>
            <pc:docMk/>
            <pc:sldMk cId="2212785124" sldId="466"/>
            <ac:picMk id="7" creationId="{0136329F-88DE-4FED-687D-CFF3B80180D5}"/>
          </ac:picMkLst>
        </pc:picChg>
        <pc:picChg chg="del">
          <ac:chgData name="Mark Huntly" userId="2f894ec6-1403-4f17-b28b-5f1f7519461e" providerId="ADAL" clId="{28B19D55-2B64-4018-8539-1453B0FDE5DC}" dt="2026-03-23T09:58:57.341" v="4916" actId="478"/>
          <ac:picMkLst>
            <pc:docMk/>
            <pc:sldMk cId="2212785124" sldId="466"/>
            <ac:picMk id="10" creationId="{EB3F600F-409B-E545-A772-541141140AF4}"/>
          </ac:picMkLst>
        </pc:picChg>
        <pc:picChg chg="add mod">
          <ac:chgData name="Mark Huntly" userId="2f894ec6-1403-4f17-b28b-5f1f7519461e" providerId="ADAL" clId="{28B19D55-2B64-4018-8539-1453B0FDE5DC}" dt="2026-03-23T10:09:00.001" v="5170" actId="1076"/>
          <ac:picMkLst>
            <pc:docMk/>
            <pc:sldMk cId="2212785124" sldId="466"/>
            <ac:picMk id="12" creationId="{B6AE80AF-5530-AA8C-41A1-C53EE90EDB68}"/>
          </ac:picMkLst>
        </pc:picChg>
        <pc:picChg chg="del">
          <ac:chgData name="Mark Huntly" userId="2f894ec6-1403-4f17-b28b-5f1f7519461e" providerId="ADAL" clId="{28B19D55-2B64-4018-8539-1453B0FDE5DC}" dt="2026-03-23T09:59:01.719" v="4918" actId="478"/>
          <ac:picMkLst>
            <pc:docMk/>
            <pc:sldMk cId="2212785124" sldId="466"/>
            <ac:picMk id="13" creationId="{69216477-3CE3-7A08-ED17-199502912C33}"/>
          </ac:picMkLst>
        </pc:picChg>
        <pc:cxnChg chg="del mod">
          <ac:chgData name="Mark Huntly" userId="2f894ec6-1403-4f17-b28b-5f1f7519461e" providerId="ADAL" clId="{28B19D55-2B64-4018-8539-1453B0FDE5DC}" dt="2026-03-23T09:58:55.501" v="4914" actId="478"/>
          <ac:cxnSpMkLst>
            <pc:docMk/>
            <pc:sldMk cId="2212785124" sldId="466"/>
            <ac:cxnSpMk id="6" creationId="{AB862767-09CC-BB5D-E85B-8C7F5DFE33FA}"/>
          </ac:cxnSpMkLst>
        </pc:cxnChg>
        <pc:cxnChg chg="del mod">
          <ac:chgData name="Mark Huntly" userId="2f894ec6-1403-4f17-b28b-5f1f7519461e" providerId="ADAL" clId="{28B19D55-2B64-4018-8539-1453B0FDE5DC}" dt="2026-03-23T09:58:56.456" v="4915" actId="478"/>
          <ac:cxnSpMkLst>
            <pc:docMk/>
            <pc:sldMk cId="2212785124" sldId="466"/>
            <ac:cxnSpMk id="9" creationId="{11D42AE3-34AE-3F8F-8781-86AE618C0CC5}"/>
          </ac:cxnSpMkLst>
        </pc:cxnChg>
      </pc:sldChg>
      <pc:sldChg chg="addSp modSp add mod">
        <pc:chgData name="Mark Huntly" userId="2f894ec6-1403-4f17-b28b-5f1f7519461e" providerId="ADAL" clId="{28B19D55-2B64-4018-8539-1453B0FDE5DC}" dt="2026-03-23T10:09:49.062" v="5181" actId="1076"/>
        <pc:sldMkLst>
          <pc:docMk/>
          <pc:sldMk cId="3562529945" sldId="467"/>
        </pc:sldMkLst>
        <pc:spChg chg="mod">
          <ac:chgData name="Mark Huntly" userId="2f894ec6-1403-4f17-b28b-5f1f7519461e" providerId="ADAL" clId="{28B19D55-2B64-4018-8539-1453B0FDE5DC}" dt="2026-03-23T10:09:49.062" v="5181" actId="1076"/>
          <ac:spMkLst>
            <pc:docMk/>
            <pc:sldMk cId="3562529945" sldId="467"/>
            <ac:spMk id="8" creationId="{EEE32FFF-A02D-1C94-F57A-07C10A64FB26}"/>
          </ac:spMkLst>
        </pc:spChg>
        <pc:picChg chg="add mod">
          <ac:chgData name="Mark Huntly" userId="2f894ec6-1403-4f17-b28b-5f1f7519461e" providerId="ADAL" clId="{28B19D55-2B64-4018-8539-1453B0FDE5DC}" dt="2026-03-23T10:09:40.838" v="5180" actId="1076"/>
          <ac:picMkLst>
            <pc:docMk/>
            <pc:sldMk cId="3562529945" sldId="467"/>
            <ac:picMk id="2" creationId="{DF07426F-2B67-AABE-DD99-6FF2C415F61B}"/>
          </ac:picMkLst>
        </pc:picChg>
      </pc:sldChg>
      <pc:sldChg chg="delSp modSp add mod modNotesTx">
        <pc:chgData name="Mark Huntly" userId="2f894ec6-1403-4f17-b28b-5f1f7519461e" providerId="ADAL" clId="{28B19D55-2B64-4018-8539-1453B0FDE5DC}" dt="2026-03-23T13:29:47.217" v="5221" actId="20577"/>
        <pc:sldMkLst>
          <pc:docMk/>
          <pc:sldMk cId="1174805562" sldId="468"/>
        </pc:sldMkLst>
        <pc:spChg chg="mod">
          <ac:chgData name="Mark Huntly" userId="2f894ec6-1403-4f17-b28b-5f1f7519461e" providerId="ADAL" clId="{28B19D55-2B64-4018-8539-1453B0FDE5DC}" dt="2026-03-23T11:23:45.652" v="5208" actId="20577"/>
          <ac:spMkLst>
            <pc:docMk/>
            <pc:sldMk cId="1174805562" sldId="468"/>
            <ac:spMk id="4" creationId="{9B700E53-944F-D7F0-35F6-3BCFCCD31D2D}"/>
          </ac:spMkLst>
        </pc:spChg>
        <pc:spChg chg="mod">
          <ac:chgData name="Mark Huntly" userId="2f894ec6-1403-4f17-b28b-5f1f7519461e" providerId="ADAL" clId="{28B19D55-2B64-4018-8539-1453B0FDE5DC}" dt="2026-03-23T11:25:00.495" v="5213" actId="20577"/>
          <ac:spMkLst>
            <pc:docMk/>
            <pc:sldMk cId="1174805562" sldId="468"/>
            <ac:spMk id="8" creationId="{4231C174-59F2-10A2-BB5B-F80BC9AA604C}"/>
          </ac:spMkLst>
        </pc:spChg>
        <pc:picChg chg="del">
          <ac:chgData name="Mark Huntly" userId="2f894ec6-1403-4f17-b28b-5f1f7519461e" providerId="ADAL" clId="{28B19D55-2B64-4018-8539-1453B0FDE5DC}" dt="2026-03-23T11:22:04.897" v="5184" actId="478"/>
          <ac:picMkLst>
            <pc:docMk/>
            <pc:sldMk cId="1174805562" sldId="468"/>
            <ac:picMk id="2" creationId="{7DEFF4E0-A92A-CB6C-4406-8FC5248BB136}"/>
          </ac:picMkLst>
        </pc:picChg>
      </pc:sldChg>
      <pc:sldChg chg="addSp delSp modSp add mod modNotesTx">
        <pc:chgData name="Mark Huntly" userId="2f894ec6-1403-4f17-b28b-5f1f7519461e" providerId="ADAL" clId="{28B19D55-2B64-4018-8539-1453B0FDE5DC}" dt="2026-03-23T13:51:41.639" v="5347" actId="20577"/>
        <pc:sldMkLst>
          <pc:docMk/>
          <pc:sldMk cId="3166091333" sldId="469"/>
        </pc:sldMkLst>
        <pc:spChg chg="mod">
          <ac:chgData name="Mark Huntly" userId="2f894ec6-1403-4f17-b28b-5f1f7519461e" providerId="ADAL" clId="{28B19D55-2B64-4018-8539-1453B0FDE5DC}" dt="2026-03-23T13:34:14.786" v="5232" actId="20577"/>
          <ac:spMkLst>
            <pc:docMk/>
            <pc:sldMk cId="3166091333" sldId="469"/>
            <ac:spMk id="4" creationId="{25BDE76A-BD40-36ED-3C7A-D6BF661A2D3C}"/>
          </ac:spMkLst>
        </pc:spChg>
        <pc:spChg chg="mod">
          <ac:chgData name="Mark Huntly" userId="2f894ec6-1403-4f17-b28b-5f1f7519461e" providerId="ADAL" clId="{28B19D55-2B64-4018-8539-1453B0FDE5DC}" dt="2026-03-23T13:51:41.639" v="5347" actId="20577"/>
          <ac:spMkLst>
            <pc:docMk/>
            <pc:sldMk cId="3166091333" sldId="469"/>
            <ac:spMk id="8" creationId="{6E86C35C-3835-EFE6-204E-77ACCC73DE88}"/>
          </ac:spMkLst>
        </pc:spChg>
        <pc:picChg chg="add mod">
          <ac:chgData name="Mark Huntly" userId="2f894ec6-1403-4f17-b28b-5f1f7519461e" providerId="ADAL" clId="{28B19D55-2B64-4018-8539-1453B0FDE5DC}" dt="2026-03-23T13:51:07.829" v="5333" actId="1076"/>
          <ac:picMkLst>
            <pc:docMk/>
            <pc:sldMk cId="3166091333" sldId="469"/>
            <ac:picMk id="3" creationId="{8ED04041-E859-79CA-8776-622AC4CFE735}"/>
          </ac:picMkLst>
        </pc:picChg>
        <pc:picChg chg="add mod">
          <ac:chgData name="Mark Huntly" userId="2f894ec6-1403-4f17-b28b-5f1f7519461e" providerId="ADAL" clId="{28B19D55-2B64-4018-8539-1453B0FDE5DC}" dt="2026-03-23T13:42:21.225" v="5281" actId="1076"/>
          <ac:picMkLst>
            <pc:docMk/>
            <pc:sldMk cId="3166091333" sldId="469"/>
            <ac:picMk id="6" creationId="{01433329-9988-C38F-44D1-A360E44FA5FD}"/>
          </ac:picMkLst>
        </pc:picChg>
        <pc:cxnChg chg="add mod">
          <ac:chgData name="Mark Huntly" userId="2f894ec6-1403-4f17-b28b-5f1f7519461e" providerId="ADAL" clId="{28B19D55-2B64-4018-8539-1453B0FDE5DC}" dt="2026-03-23T13:44:10.150" v="5322" actId="14100"/>
          <ac:cxnSpMkLst>
            <pc:docMk/>
            <pc:sldMk cId="3166091333" sldId="469"/>
            <ac:cxnSpMk id="9" creationId="{D5AD041C-2082-575E-6C53-6949DF683B2C}"/>
          </ac:cxnSpMkLst>
        </pc:cxnChg>
        <pc:cxnChg chg="add del mod">
          <ac:chgData name="Mark Huntly" userId="2f894ec6-1403-4f17-b28b-5f1f7519461e" providerId="ADAL" clId="{28B19D55-2B64-4018-8539-1453B0FDE5DC}" dt="2026-03-23T13:51:12.106" v="5334" actId="478"/>
          <ac:cxnSpMkLst>
            <pc:docMk/>
            <pc:sldMk cId="3166091333" sldId="469"/>
            <ac:cxnSpMk id="13" creationId="{5943CC53-2BB6-9FEA-9179-299871683AC6}"/>
          </ac:cxnSpMkLst>
        </pc:cxnChg>
      </pc:sldChg>
      <pc:sldChg chg="addSp delSp modSp add mod">
        <pc:chgData name="Mark Huntly" userId="2f894ec6-1403-4f17-b28b-5f1f7519461e" providerId="ADAL" clId="{28B19D55-2B64-4018-8539-1453B0FDE5DC}" dt="2026-03-23T16:00:12.975" v="5386" actId="255"/>
        <pc:sldMkLst>
          <pc:docMk/>
          <pc:sldMk cId="2387797581" sldId="470"/>
        </pc:sldMkLst>
        <pc:spChg chg="add del mod">
          <ac:chgData name="Mark Huntly" userId="2f894ec6-1403-4f17-b28b-5f1f7519461e" providerId="ADAL" clId="{28B19D55-2B64-4018-8539-1453B0FDE5DC}" dt="2026-03-23T15:57:18.718" v="5367" actId="22"/>
          <ac:spMkLst>
            <pc:docMk/>
            <pc:sldMk cId="2387797581" sldId="470"/>
            <ac:spMk id="5" creationId="{EB4A0849-550B-F099-A821-37218B55B4EE}"/>
          </ac:spMkLst>
        </pc:spChg>
        <pc:spChg chg="mod">
          <ac:chgData name="Mark Huntly" userId="2f894ec6-1403-4f17-b28b-5f1f7519461e" providerId="ADAL" clId="{28B19D55-2B64-4018-8539-1453B0FDE5DC}" dt="2026-03-23T16:00:12.975" v="5386" actId="255"/>
          <ac:spMkLst>
            <pc:docMk/>
            <pc:sldMk cId="2387797581" sldId="470"/>
            <ac:spMk id="8" creationId="{04A8DEC5-4899-9CB9-C880-D599733394D7}"/>
          </ac:spMkLst>
        </pc:spChg>
        <pc:picChg chg="mod">
          <ac:chgData name="Mark Huntly" userId="2f894ec6-1403-4f17-b28b-5f1f7519461e" providerId="ADAL" clId="{28B19D55-2B64-4018-8539-1453B0FDE5DC}" dt="2026-03-23T15:57:49.486" v="5376" actId="1076"/>
          <ac:picMkLst>
            <pc:docMk/>
            <pc:sldMk cId="2387797581" sldId="470"/>
            <ac:picMk id="3" creationId="{8437D464-67D1-E853-5109-E5B2AC9EBB23}"/>
          </ac:picMkLst>
        </pc:picChg>
      </pc:sldChg>
      <pc:sldChg chg="addSp delSp modSp add mod">
        <pc:chgData name="Mark Huntly" userId="2f894ec6-1403-4f17-b28b-5f1f7519461e" providerId="ADAL" clId="{28B19D55-2B64-4018-8539-1453B0FDE5DC}" dt="2026-03-23T16:29:27.682" v="5515" actId="14100"/>
        <pc:sldMkLst>
          <pc:docMk/>
          <pc:sldMk cId="853466567" sldId="471"/>
        </pc:sldMkLst>
        <pc:spChg chg="add del mod">
          <ac:chgData name="Mark Huntly" userId="2f894ec6-1403-4f17-b28b-5f1f7519461e" providerId="ADAL" clId="{28B19D55-2B64-4018-8539-1453B0FDE5DC}" dt="2026-03-23T16:07:44.663" v="5445" actId="403"/>
          <ac:spMkLst>
            <pc:docMk/>
            <pc:sldMk cId="853466567" sldId="471"/>
            <ac:spMk id="8" creationId="{BC064979-ED74-C19E-5E93-1441FFF6EC71}"/>
          </ac:spMkLst>
        </pc:spChg>
        <pc:picChg chg="add mod">
          <ac:chgData name="Mark Huntly" userId="2f894ec6-1403-4f17-b28b-5f1f7519461e" providerId="ADAL" clId="{28B19D55-2B64-4018-8539-1453B0FDE5DC}" dt="2026-03-23T16:04:20.627" v="5392"/>
          <ac:picMkLst>
            <pc:docMk/>
            <pc:sldMk cId="853466567" sldId="471"/>
            <ac:picMk id="2" creationId="{4F6500EF-E84C-E3B1-BC0B-1E3C62639A79}"/>
          </ac:picMkLst>
        </pc:picChg>
        <pc:picChg chg="del">
          <ac:chgData name="Mark Huntly" userId="2f894ec6-1403-4f17-b28b-5f1f7519461e" providerId="ADAL" clId="{28B19D55-2B64-4018-8539-1453B0FDE5DC}" dt="2026-03-23T16:02:32.052" v="5389" actId="478"/>
          <ac:picMkLst>
            <pc:docMk/>
            <pc:sldMk cId="853466567" sldId="471"/>
            <ac:picMk id="3" creationId="{C3297D0C-ECFD-6F68-799F-D8BF31CB4247}"/>
          </ac:picMkLst>
        </pc:picChg>
        <pc:picChg chg="add mod ord">
          <ac:chgData name="Mark Huntly" userId="2f894ec6-1403-4f17-b28b-5f1f7519461e" providerId="ADAL" clId="{28B19D55-2B64-4018-8539-1453B0FDE5DC}" dt="2026-03-23T16:07:52.793" v="5446" actId="1076"/>
          <ac:picMkLst>
            <pc:docMk/>
            <pc:sldMk cId="853466567" sldId="471"/>
            <ac:picMk id="5" creationId="{C14652DC-8950-E6C0-F491-0E823BA67360}"/>
          </ac:picMkLst>
        </pc:picChg>
        <pc:picChg chg="del">
          <ac:chgData name="Mark Huntly" userId="2f894ec6-1403-4f17-b28b-5f1f7519461e" providerId="ADAL" clId="{28B19D55-2B64-4018-8539-1453B0FDE5DC}" dt="2026-03-23T16:02:29.277" v="5388" actId="478"/>
          <ac:picMkLst>
            <pc:docMk/>
            <pc:sldMk cId="853466567" sldId="471"/>
            <ac:picMk id="6" creationId="{69F7875F-1F85-38C9-9D65-51A07E949764}"/>
          </ac:picMkLst>
        </pc:picChg>
        <pc:picChg chg="add mod">
          <ac:chgData name="Mark Huntly" userId="2f894ec6-1403-4f17-b28b-5f1f7519461e" providerId="ADAL" clId="{28B19D55-2B64-4018-8539-1453B0FDE5DC}" dt="2026-03-23T16:06:04.459" v="5411" actId="167"/>
          <ac:picMkLst>
            <pc:docMk/>
            <pc:sldMk cId="853466567" sldId="471"/>
            <ac:picMk id="7" creationId="{3B9773FC-D036-72AC-2C78-1E389A2CECBE}"/>
          </ac:picMkLst>
        </pc:picChg>
        <pc:cxnChg chg="del">
          <ac:chgData name="Mark Huntly" userId="2f894ec6-1403-4f17-b28b-5f1f7519461e" providerId="ADAL" clId="{28B19D55-2B64-4018-8539-1453B0FDE5DC}" dt="2026-03-23T16:02:29.277" v="5388" actId="478"/>
          <ac:cxnSpMkLst>
            <pc:docMk/>
            <pc:sldMk cId="853466567" sldId="471"/>
            <ac:cxnSpMk id="9" creationId="{830F8C75-15CC-9ADE-E750-D2B9A835E119}"/>
          </ac:cxnSpMkLst>
        </pc:cxnChg>
        <pc:cxnChg chg="add mod">
          <ac:chgData name="Mark Huntly" userId="2f894ec6-1403-4f17-b28b-5f1f7519461e" providerId="ADAL" clId="{28B19D55-2B64-4018-8539-1453B0FDE5DC}" dt="2026-03-23T16:28:07.477" v="5500" actId="14100"/>
          <ac:cxnSpMkLst>
            <pc:docMk/>
            <pc:sldMk cId="853466567" sldId="471"/>
            <ac:cxnSpMk id="11" creationId="{A1A107B3-50E2-E9C7-3539-5A41288F2EF2}"/>
          </ac:cxnSpMkLst>
        </pc:cxnChg>
        <pc:cxnChg chg="add mod">
          <ac:chgData name="Mark Huntly" userId="2f894ec6-1403-4f17-b28b-5f1f7519461e" providerId="ADAL" clId="{28B19D55-2B64-4018-8539-1453B0FDE5DC}" dt="2026-03-23T16:28:03.071" v="5499" actId="14100"/>
          <ac:cxnSpMkLst>
            <pc:docMk/>
            <pc:sldMk cId="853466567" sldId="471"/>
            <ac:cxnSpMk id="15" creationId="{0323D070-964D-6CE8-A202-5F749042E169}"/>
          </ac:cxnSpMkLst>
        </pc:cxnChg>
        <pc:cxnChg chg="add mod">
          <ac:chgData name="Mark Huntly" userId="2f894ec6-1403-4f17-b28b-5f1f7519461e" providerId="ADAL" clId="{28B19D55-2B64-4018-8539-1453B0FDE5DC}" dt="2026-03-23T16:29:03.537" v="5509" actId="208"/>
          <ac:cxnSpMkLst>
            <pc:docMk/>
            <pc:sldMk cId="853466567" sldId="471"/>
            <ac:cxnSpMk id="19" creationId="{B5D7C18A-BB5A-2E94-CDDF-C63155A997BF}"/>
          </ac:cxnSpMkLst>
        </pc:cxnChg>
        <pc:cxnChg chg="add mod">
          <ac:chgData name="Mark Huntly" userId="2f894ec6-1403-4f17-b28b-5f1f7519461e" providerId="ADAL" clId="{28B19D55-2B64-4018-8539-1453B0FDE5DC}" dt="2026-03-23T16:28:51.016" v="5505" actId="208"/>
          <ac:cxnSpMkLst>
            <pc:docMk/>
            <pc:sldMk cId="853466567" sldId="471"/>
            <ac:cxnSpMk id="20" creationId="{FAC7BBB1-25FC-69A3-78AB-4DD28EAFB4DE}"/>
          </ac:cxnSpMkLst>
        </pc:cxnChg>
        <pc:cxnChg chg="add mod">
          <ac:chgData name="Mark Huntly" userId="2f894ec6-1403-4f17-b28b-5f1f7519461e" providerId="ADAL" clId="{28B19D55-2B64-4018-8539-1453B0FDE5DC}" dt="2026-03-23T16:29:27.682" v="5515" actId="14100"/>
          <ac:cxnSpMkLst>
            <pc:docMk/>
            <pc:sldMk cId="853466567" sldId="471"/>
            <ac:cxnSpMk id="25" creationId="{FE6A7CE3-F4DB-F4E0-153B-78176230590A}"/>
          </ac:cxnSpMkLst>
        </pc:cxnChg>
      </pc:sldChg>
      <pc:sldChg chg="delSp modSp add mod ord">
        <pc:chgData name="Mark Huntly" userId="2f894ec6-1403-4f17-b28b-5f1f7519461e" providerId="ADAL" clId="{28B19D55-2B64-4018-8539-1453B0FDE5DC}" dt="2026-03-23T17:00:26.860" v="5745" actId="33524"/>
        <pc:sldMkLst>
          <pc:docMk/>
          <pc:sldMk cId="412132031" sldId="472"/>
        </pc:sldMkLst>
        <pc:spChg chg="mod">
          <ac:chgData name="Mark Huntly" userId="2f894ec6-1403-4f17-b28b-5f1f7519461e" providerId="ADAL" clId="{28B19D55-2B64-4018-8539-1453B0FDE5DC}" dt="2026-03-23T16:17:28.090" v="5466" actId="20577"/>
          <ac:spMkLst>
            <pc:docMk/>
            <pc:sldMk cId="412132031" sldId="472"/>
            <ac:spMk id="4" creationId="{3648057D-5EB3-3EA1-CFEE-150908680AEF}"/>
          </ac:spMkLst>
        </pc:spChg>
        <pc:spChg chg="mod">
          <ac:chgData name="Mark Huntly" userId="2f894ec6-1403-4f17-b28b-5f1f7519461e" providerId="ADAL" clId="{28B19D55-2B64-4018-8539-1453B0FDE5DC}" dt="2026-03-23T17:00:26.860" v="5745" actId="33524"/>
          <ac:spMkLst>
            <pc:docMk/>
            <pc:sldMk cId="412132031" sldId="472"/>
            <ac:spMk id="8" creationId="{144C7DF9-5915-551F-39AF-81B3648A8CE2}"/>
          </ac:spMkLst>
        </pc:spChg>
        <pc:picChg chg="del">
          <ac:chgData name="Mark Huntly" userId="2f894ec6-1403-4f17-b28b-5f1f7519461e" providerId="ADAL" clId="{28B19D55-2B64-4018-8539-1453B0FDE5DC}" dt="2026-03-23T16:17:00.145" v="5448" actId="478"/>
          <ac:picMkLst>
            <pc:docMk/>
            <pc:sldMk cId="412132031" sldId="472"/>
            <ac:picMk id="5" creationId="{44319203-D672-0656-D463-80B1C853D56B}"/>
          </ac:picMkLst>
        </pc:picChg>
        <pc:picChg chg="del">
          <ac:chgData name="Mark Huntly" userId="2f894ec6-1403-4f17-b28b-5f1f7519461e" providerId="ADAL" clId="{28B19D55-2B64-4018-8539-1453B0FDE5DC}" dt="2026-03-23T16:17:01.065" v="5449" actId="478"/>
          <ac:picMkLst>
            <pc:docMk/>
            <pc:sldMk cId="412132031" sldId="472"/>
            <ac:picMk id="7" creationId="{706B6853-F03C-1C9F-0C4B-14D23D496EB1}"/>
          </ac:picMkLst>
        </pc:picChg>
      </pc:sldChg>
      <pc:sldChg chg="addSp delSp modSp add mod">
        <pc:chgData name="Mark Huntly" userId="2f894ec6-1403-4f17-b28b-5f1f7519461e" providerId="ADAL" clId="{28B19D55-2B64-4018-8539-1453B0FDE5DC}" dt="2026-03-23T16:33:01.457" v="5547" actId="1076"/>
        <pc:sldMkLst>
          <pc:docMk/>
          <pc:sldMk cId="1469213825" sldId="473"/>
        </pc:sldMkLst>
        <pc:spChg chg="add mod">
          <ac:chgData name="Mark Huntly" userId="2f894ec6-1403-4f17-b28b-5f1f7519461e" providerId="ADAL" clId="{28B19D55-2B64-4018-8539-1453B0FDE5DC}" dt="2026-03-23T16:20:54.574" v="5471"/>
          <ac:spMkLst>
            <pc:docMk/>
            <pc:sldMk cId="1469213825" sldId="473"/>
            <ac:spMk id="2" creationId="{FFFF1DC7-BB01-4B7A-2C08-452442B9EF54}"/>
          </ac:spMkLst>
        </pc:spChg>
        <pc:spChg chg="add mod">
          <ac:chgData name="Mark Huntly" userId="2f894ec6-1403-4f17-b28b-5f1f7519461e" providerId="ADAL" clId="{28B19D55-2B64-4018-8539-1453B0FDE5DC}" dt="2026-03-23T16:20:54.574" v="5471"/>
          <ac:spMkLst>
            <pc:docMk/>
            <pc:sldMk cId="1469213825" sldId="473"/>
            <ac:spMk id="3" creationId="{42319C7E-0579-DE14-5C54-7F5F70670574}"/>
          </ac:spMkLst>
        </pc:spChg>
        <pc:spChg chg="add mod">
          <ac:chgData name="Mark Huntly" userId="2f894ec6-1403-4f17-b28b-5f1f7519461e" providerId="ADAL" clId="{28B19D55-2B64-4018-8539-1453B0FDE5DC}" dt="2026-03-23T16:20:54.574" v="5471"/>
          <ac:spMkLst>
            <pc:docMk/>
            <pc:sldMk cId="1469213825" sldId="473"/>
            <ac:spMk id="5" creationId="{F4129B05-E33E-7B69-19D4-003EA5172BE7}"/>
          </ac:spMkLst>
        </pc:spChg>
        <pc:spChg chg="add mod">
          <ac:chgData name="Mark Huntly" userId="2f894ec6-1403-4f17-b28b-5f1f7519461e" providerId="ADAL" clId="{28B19D55-2B64-4018-8539-1453B0FDE5DC}" dt="2026-03-23T16:20:54.574" v="5471"/>
          <ac:spMkLst>
            <pc:docMk/>
            <pc:sldMk cId="1469213825" sldId="473"/>
            <ac:spMk id="6" creationId="{848FF1FC-34D9-6E87-15D0-53CD2A4D15DA}"/>
          </ac:spMkLst>
        </pc:spChg>
        <pc:spChg chg="add mod">
          <ac:chgData name="Mark Huntly" userId="2f894ec6-1403-4f17-b28b-5f1f7519461e" providerId="ADAL" clId="{28B19D55-2B64-4018-8539-1453B0FDE5DC}" dt="2026-03-23T16:20:54.574" v="5471"/>
          <ac:spMkLst>
            <pc:docMk/>
            <pc:sldMk cId="1469213825" sldId="473"/>
            <ac:spMk id="7" creationId="{7E43CF3C-9AD9-3383-075D-5CB69E11E225}"/>
          </ac:spMkLst>
        </pc:spChg>
        <pc:spChg chg="del mod">
          <ac:chgData name="Mark Huntly" userId="2f894ec6-1403-4f17-b28b-5f1f7519461e" providerId="ADAL" clId="{28B19D55-2B64-4018-8539-1453B0FDE5DC}" dt="2026-03-23T16:25:04.716" v="5472" actId="22"/>
          <ac:spMkLst>
            <pc:docMk/>
            <pc:sldMk cId="1469213825" sldId="473"/>
            <ac:spMk id="8" creationId="{6D93A7FC-A4A9-9B45-686A-484959EA6408}"/>
          </ac:spMkLst>
        </pc:spChg>
        <pc:spChg chg="add mod">
          <ac:chgData name="Mark Huntly" userId="2f894ec6-1403-4f17-b28b-5f1f7519461e" providerId="ADAL" clId="{28B19D55-2B64-4018-8539-1453B0FDE5DC}" dt="2026-03-23T16:20:54.574" v="5471"/>
          <ac:spMkLst>
            <pc:docMk/>
            <pc:sldMk cId="1469213825" sldId="473"/>
            <ac:spMk id="9" creationId="{30CFCD6D-B442-431D-3CC5-E5E7B461F88D}"/>
          </ac:spMkLst>
        </pc:spChg>
        <pc:spChg chg="add mod">
          <ac:chgData name="Mark Huntly" userId="2f894ec6-1403-4f17-b28b-5f1f7519461e" providerId="ADAL" clId="{28B19D55-2B64-4018-8539-1453B0FDE5DC}" dt="2026-03-23T16:20:54.574" v="5471"/>
          <ac:spMkLst>
            <pc:docMk/>
            <pc:sldMk cId="1469213825" sldId="473"/>
            <ac:spMk id="10" creationId="{26FD5730-46B0-9E41-1400-94C00F6B41B3}"/>
          </ac:spMkLst>
        </pc:spChg>
        <pc:spChg chg="add mod">
          <ac:chgData name="Mark Huntly" userId="2f894ec6-1403-4f17-b28b-5f1f7519461e" providerId="ADAL" clId="{28B19D55-2B64-4018-8539-1453B0FDE5DC}" dt="2026-03-23T16:20:54.574" v="5471"/>
          <ac:spMkLst>
            <pc:docMk/>
            <pc:sldMk cId="1469213825" sldId="473"/>
            <ac:spMk id="11" creationId="{24EEE15F-D4EE-FDC8-6A64-4CA6BBCE7E0E}"/>
          </ac:spMkLst>
        </pc:spChg>
        <pc:spChg chg="add mod">
          <ac:chgData name="Mark Huntly" userId="2f894ec6-1403-4f17-b28b-5f1f7519461e" providerId="ADAL" clId="{28B19D55-2B64-4018-8539-1453B0FDE5DC}" dt="2026-03-23T16:33:01.457" v="5547" actId="1076"/>
          <ac:spMkLst>
            <pc:docMk/>
            <pc:sldMk cId="1469213825" sldId="473"/>
            <ac:spMk id="33" creationId="{9E7163C2-E7CA-B90A-A6D5-EB1C888627E1}"/>
          </ac:spMkLst>
        </pc:spChg>
        <pc:picChg chg="add mod ord">
          <ac:chgData name="Mark Huntly" userId="2f894ec6-1403-4f17-b28b-5f1f7519461e" providerId="ADAL" clId="{28B19D55-2B64-4018-8539-1453B0FDE5DC}" dt="2026-03-23T16:25:11.138" v="5475" actId="1076"/>
          <ac:picMkLst>
            <pc:docMk/>
            <pc:sldMk cId="1469213825" sldId="473"/>
            <ac:picMk id="13" creationId="{D547D675-3F0F-0F2A-A1EC-B90CF8ADFA0B}"/>
          </ac:picMkLst>
        </pc:picChg>
        <pc:picChg chg="add mod">
          <ac:chgData name="Mark Huntly" userId="2f894ec6-1403-4f17-b28b-5f1f7519461e" providerId="ADAL" clId="{28B19D55-2B64-4018-8539-1453B0FDE5DC}" dt="2026-03-23T16:25:53.087" v="5479" actId="1076"/>
          <ac:picMkLst>
            <pc:docMk/>
            <pc:sldMk cId="1469213825" sldId="473"/>
            <ac:picMk id="15" creationId="{00A90054-7FF6-E806-FA23-F4DCBE74C1BE}"/>
          </ac:picMkLst>
        </pc:picChg>
        <pc:picChg chg="add mod">
          <ac:chgData name="Mark Huntly" userId="2f894ec6-1403-4f17-b28b-5f1f7519461e" providerId="ADAL" clId="{28B19D55-2B64-4018-8539-1453B0FDE5DC}" dt="2026-03-23T16:27:00.891" v="5489" actId="1076"/>
          <ac:picMkLst>
            <pc:docMk/>
            <pc:sldMk cId="1469213825" sldId="473"/>
            <ac:picMk id="17" creationId="{8D9AE240-7BCD-6679-66B7-8617AEF06C9C}"/>
          </ac:picMkLst>
        </pc:picChg>
        <pc:picChg chg="add mod">
          <ac:chgData name="Mark Huntly" userId="2f894ec6-1403-4f17-b28b-5f1f7519461e" providerId="ADAL" clId="{28B19D55-2B64-4018-8539-1453B0FDE5DC}" dt="2026-03-23T16:26:58.854" v="5488" actId="1076"/>
          <ac:picMkLst>
            <pc:docMk/>
            <pc:sldMk cId="1469213825" sldId="473"/>
            <ac:picMk id="19" creationId="{1F228D9D-506B-F0A2-DBF7-E4B8C2985E1D}"/>
          </ac:picMkLst>
        </pc:picChg>
        <pc:cxnChg chg="add mod">
          <ac:chgData name="Mark Huntly" userId="2f894ec6-1403-4f17-b28b-5f1f7519461e" providerId="ADAL" clId="{28B19D55-2B64-4018-8539-1453B0FDE5DC}" dt="2026-03-23T16:30:14.770" v="5521" actId="1582"/>
          <ac:cxnSpMkLst>
            <pc:docMk/>
            <pc:sldMk cId="1469213825" sldId="473"/>
            <ac:cxnSpMk id="20" creationId="{4FE6D582-12C6-D4E3-D08F-A2BF3DAB67F8}"/>
          </ac:cxnSpMkLst>
        </pc:cxnChg>
        <pc:cxnChg chg="add mod">
          <ac:chgData name="Mark Huntly" userId="2f894ec6-1403-4f17-b28b-5f1f7519461e" providerId="ADAL" clId="{28B19D55-2B64-4018-8539-1453B0FDE5DC}" dt="2026-03-23T16:31:03.688" v="5530" actId="14100"/>
          <ac:cxnSpMkLst>
            <pc:docMk/>
            <pc:sldMk cId="1469213825" sldId="473"/>
            <ac:cxnSpMk id="23" creationId="{445339E2-1C22-7E6A-63F0-55C49ADFC086}"/>
          </ac:cxnSpMkLst>
        </pc:cxnChg>
        <pc:cxnChg chg="add mod">
          <ac:chgData name="Mark Huntly" userId="2f894ec6-1403-4f17-b28b-5f1f7519461e" providerId="ADAL" clId="{28B19D55-2B64-4018-8539-1453B0FDE5DC}" dt="2026-03-23T16:31:12.520" v="5533" actId="14100"/>
          <ac:cxnSpMkLst>
            <pc:docMk/>
            <pc:sldMk cId="1469213825" sldId="473"/>
            <ac:cxnSpMk id="24" creationId="{0C4F906F-8223-E59C-0171-A0A133F00EC5}"/>
          </ac:cxnSpMkLst>
        </pc:cxnChg>
      </pc:sldChg>
      <pc:sldChg chg="addSp delSp modSp add mod">
        <pc:chgData name="Mark Huntly" userId="2f894ec6-1403-4f17-b28b-5f1f7519461e" providerId="ADAL" clId="{28B19D55-2B64-4018-8539-1453B0FDE5DC}" dt="2026-03-23T16:50:10.410" v="5616" actId="478"/>
        <pc:sldMkLst>
          <pc:docMk/>
          <pc:sldMk cId="3397553939" sldId="474"/>
        </pc:sldMkLst>
        <pc:spChg chg="add del mod">
          <ac:chgData name="Mark Huntly" userId="2f894ec6-1403-4f17-b28b-5f1f7519461e" providerId="ADAL" clId="{28B19D55-2B64-4018-8539-1453B0FDE5DC}" dt="2026-03-23T16:43:51.976" v="5563" actId="22"/>
          <ac:spMkLst>
            <pc:docMk/>
            <pc:sldMk cId="3397553939" sldId="474"/>
            <ac:spMk id="3" creationId="{DDCD2862-2465-B8EE-BFBA-97D9528A1721}"/>
          </ac:spMkLst>
        </pc:spChg>
        <pc:spChg chg="mod">
          <ac:chgData name="Mark Huntly" userId="2f894ec6-1403-4f17-b28b-5f1f7519461e" providerId="ADAL" clId="{28B19D55-2B64-4018-8539-1453B0FDE5DC}" dt="2026-03-23T16:50:09.553" v="5615" actId="20577"/>
          <ac:spMkLst>
            <pc:docMk/>
            <pc:sldMk cId="3397553939" sldId="474"/>
            <ac:spMk id="4" creationId="{BB4DFE41-15A3-FF5F-5FA6-D5638B8F2A71}"/>
          </ac:spMkLst>
        </pc:spChg>
        <pc:spChg chg="add del mod">
          <ac:chgData name="Mark Huntly" userId="2f894ec6-1403-4f17-b28b-5f1f7519461e" providerId="ADAL" clId="{28B19D55-2B64-4018-8539-1453B0FDE5DC}" dt="2026-03-23T16:50:10.410" v="5616" actId="478"/>
          <ac:spMkLst>
            <pc:docMk/>
            <pc:sldMk cId="3397553939" sldId="474"/>
            <ac:spMk id="8" creationId="{8977288D-68C7-F4AE-72A3-A2EA877BC758}"/>
          </ac:spMkLst>
        </pc:spChg>
        <pc:spChg chg="del">
          <ac:chgData name="Mark Huntly" userId="2f894ec6-1403-4f17-b28b-5f1f7519461e" providerId="ADAL" clId="{28B19D55-2B64-4018-8539-1453B0FDE5DC}" dt="2026-03-23T16:38:19.178" v="5549" actId="478"/>
          <ac:spMkLst>
            <pc:docMk/>
            <pc:sldMk cId="3397553939" sldId="474"/>
            <ac:spMk id="33" creationId="{123F0F39-25D5-9E9F-6556-18C5CFB2C24B}"/>
          </ac:spMkLst>
        </pc:spChg>
        <pc:picChg chg="add del mod ord">
          <ac:chgData name="Mark Huntly" userId="2f894ec6-1403-4f17-b28b-5f1f7519461e" providerId="ADAL" clId="{28B19D55-2B64-4018-8539-1453B0FDE5DC}" dt="2026-03-23T16:50:10.410" v="5616" actId="478"/>
          <ac:picMkLst>
            <pc:docMk/>
            <pc:sldMk cId="3397553939" sldId="474"/>
            <ac:picMk id="6" creationId="{46CA52C7-67CC-8BA9-D2CA-F272362EAAD1}"/>
          </ac:picMkLst>
        </pc:picChg>
        <pc:picChg chg="del">
          <ac:chgData name="Mark Huntly" userId="2f894ec6-1403-4f17-b28b-5f1f7519461e" providerId="ADAL" clId="{28B19D55-2B64-4018-8539-1453B0FDE5DC}" dt="2026-03-23T16:38:19.178" v="5549" actId="478"/>
          <ac:picMkLst>
            <pc:docMk/>
            <pc:sldMk cId="3397553939" sldId="474"/>
            <ac:picMk id="13" creationId="{B39EE1A5-9A5D-0E65-51EF-61E647CF931D}"/>
          </ac:picMkLst>
        </pc:picChg>
        <pc:picChg chg="del">
          <ac:chgData name="Mark Huntly" userId="2f894ec6-1403-4f17-b28b-5f1f7519461e" providerId="ADAL" clId="{28B19D55-2B64-4018-8539-1453B0FDE5DC}" dt="2026-03-23T16:38:19.178" v="5549" actId="478"/>
          <ac:picMkLst>
            <pc:docMk/>
            <pc:sldMk cId="3397553939" sldId="474"/>
            <ac:picMk id="15" creationId="{4A93FB1D-79E5-04F4-A92E-FE443BD12A2F}"/>
          </ac:picMkLst>
        </pc:picChg>
        <pc:picChg chg="del">
          <ac:chgData name="Mark Huntly" userId="2f894ec6-1403-4f17-b28b-5f1f7519461e" providerId="ADAL" clId="{28B19D55-2B64-4018-8539-1453B0FDE5DC}" dt="2026-03-23T16:38:19.178" v="5549" actId="478"/>
          <ac:picMkLst>
            <pc:docMk/>
            <pc:sldMk cId="3397553939" sldId="474"/>
            <ac:picMk id="17" creationId="{5CE27C54-6213-E072-9397-12E0FA17AAA6}"/>
          </ac:picMkLst>
        </pc:picChg>
        <pc:picChg chg="del">
          <ac:chgData name="Mark Huntly" userId="2f894ec6-1403-4f17-b28b-5f1f7519461e" providerId="ADAL" clId="{28B19D55-2B64-4018-8539-1453B0FDE5DC}" dt="2026-03-23T16:38:19.178" v="5549" actId="478"/>
          <ac:picMkLst>
            <pc:docMk/>
            <pc:sldMk cId="3397553939" sldId="474"/>
            <ac:picMk id="19" creationId="{C888B2BF-2DAA-4251-D1A3-396CD540AD67}"/>
          </ac:picMkLst>
        </pc:picChg>
        <pc:cxnChg chg="del">
          <ac:chgData name="Mark Huntly" userId="2f894ec6-1403-4f17-b28b-5f1f7519461e" providerId="ADAL" clId="{28B19D55-2B64-4018-8539-1453B0FDE5DC}" dt="2026-03-23T16:38:19.178" v="5549" actId="478"/>
          <ac:cxnSpMkLst>
            <pc:docMk/>
            <pc:sldMk cId="3397553939" sldId="474"/>
            <ac:cxnSpMk id="20" creationId="{9233176C-9E7D-4134-4D16-9CBC04ED6198}"/>
          </ac:cxnSpMkLst>
        </pc:cxnChg>
        <pc:cxnChg chg="del">
          <ac:chgData name="Mark Huntly" userId="2f894ec6-1403-4f17-b28b-5f1f7519461e" providerId="ADAL" clId="{28B19D55-2B64-4018-8539-1453B0FDE5DC}" dt="2026-03-23T16:38:19.178" v="5549" actId="478"/>
          <ac:cxnSpMkLst>
            <pc:docMk/>
            <pc:sldMk cId="3397553939" sldId="474"/>
            <ac:cxnSpMk id="23" creationId="{9C99D094-1A7B-5405-1F41-E2FCE48262C8}"/>
          </ac:cxnSpMkLst>
        </pc:cxnChg>
        <pc:cxnChg chg="del">
          <ac:chgData name="Mark Huntly" userId="2f894ec6-1403-4f17-b28b-5f1f7519461e" providerId="ADAL" clId="{28B19D55-2B64-4018-8539-1453B0FDE5DC}" dt="2026-03-23T16:38:19.178" v="5549" actId="478"/>
          <ac:cxnSpMkLst>
            <pc:docMk/>
            <pc:sldMk cId="3397553939" sldId="474"/>
            <ac:cxnSpMk id="24" creationId="{214323F4-363A-CE71-AE28-DBDA9E4D3318}"/>
          </ac:cxnSpMkLst>
        </pc:cxnChg>
      </pc:sldChg>
      <pc:sldChg chg="addSp delSp modSp add mod modNotesTx">
        <pc:chgData name="Mark Huntly" userId="2f894ec6-1403-4f17-b28b-5f1f7519461e" providerId="ADAL" clId="{28B19D55-2B64-4018-8539-1453B0FDE5DC}" dt="2026-03-23T17:16:07.134" v="5876" actId="20577"/>
        <pc:sldMkLst>
          <pc:docMk/>
          <pc:sldMk cId="3782091450" sldId="475"/>
        </pc:sldMkLst>
        <pc:spChg chg="add mod">
          <ac:chgData name="Mark Huntly" userId="2f894ec6-1403-4f17-b28b-5f1f7519461e" providerId="ADAL" clId="{28B19D55-2B64-4018-8539-1453B0FDE5DC}" dt="2026-03-23T17:15:42.347" v="5872" actId="113"/>
          <ac:spMkLst>
            <pc:docMk/>
            <pc:sldMk cId="3782091450" sldId="475"/>
            <ac:spMk id="3" creationId="{BC0710AE-A599-ABAD-4B1D-9FE5299D6741}"/>
          </ac:spMkLst>
        </pc:spChg>
        <pc:spChg chg="mod">
          <ac:chgData name="Mark Huntly" userId="2f894ec6-1403-4f17-b28b-5f1f7519461e" providerId="ADAL" clId="{28B19D55-2B64-4018-8539-1453B0FDE5DC}" dt="2026-03-23T16:55:00.936" v="5691" actId="20577"/>
          <ac:spMkLst>
            <pc:docMk/>
            <pc:sldMk cId="3782091450" sldId="475"/>
            <ac:spMk id="4" creationId="{A3C5C1A7-9113-8F0A-F1BF-3C3626D55A53}"/>
          </ac:spMkLst>
        </pc:spChg>
        <pc:picChg chg="del mod">
          <ac:chgData name="Mark Huntly" userId="2f894ec6-1403-4f17-b28b-5f1f7519461e" providerId="ADAL" clId="{28B19D55-2B64-4018-8539-1453B0FDE5DC}" dt="2026-03-23T16:50:30.270" v="5619" actId="478"/>
          <ac:picMkLst>
            <pc:docMk/>
            <pc:sldMk cId="3782091450" sldId="475"/>
            <ac:picMk id="6" creationId="{3866E753-8D18-777A-2933-6D3259C7C489}"/>
          </ac:picMkLst>
        </pc:picChg>
      </pc:sldChg>
      <pc:sldChg chg="modSp add mod">
        <pc:chgData name="Mark Huntly" userId="2f894ec6-1403-4f17-b28b-5f1f7519461e" providerId="ADAL" clId="{28B19D55-2B64-4018-8539-1453B0FDE5DC}" dt="2026-03-23T16:59:04.646" v="5742" actId="27636"/>
        <pc:sldMkLst>
          <pc:docMk/>
          <pc:sldMk cId="3106900559" sldId="476"/>
        </pc:sldMkLst>
        <pc:spChg chg="mod">
          <ac:chgData name="Mark Huntly" userId="2f894ec6-1403-4f17-b28b-5f1f7519461e" providerId="ADAL" clId="{28B19D55-2B64-4018-8539-1453B0FDE5DC}" dt="2026-03-23T16:59:04.646" v="5742" actId="27636"/>
          <ac:spMkLst>
            <pc:docMk/>
            <pc:sldMk cId="3106900559" sldId="476"/>
            <ac:spMk id="3" creationId="{72260C28-180B-8B66-7F93-F8C2E224D1A3}"/>
          </ac:spMkLst>
        </pc:spChg>
        <pc:spChg chg="mod">
          <ac:chgData name="Mark Huntly" userId="2f894ec6-1403-4f17-b28b-5f1f7519461e" providerId="ADAL" clId="{28B19D55-2B64-4018-8539-1453B0FDE5DC}" dt="2026-03-23T16:58:01.883" v="5720" actId="20577"/>
          <ac:spMkLst>
            <pc:docMk/>
            <pc:sldMk cId="3106900559" sldId="476"/>
            <ac:spMk id="4" creationId="{F7DCDC8E-E8C7-B6FA-329C-741E9EF6B35A}"/>
          </ac:spMkLst>
        </pc:spChg>
      </pc:sldChg>
      <pc:sldChg chg="modSp add mod ord">
        <pc:chgData name="Mark Huntly" userId="2f894ec6-1403-4f17-b28b-5f1f7519461e" providerId="ADAL" clId="{28B19D55-2B64-4018-8539-1453B0FDE5DC}" dt="2026-03-23T17:20:26.915" v="5899"/>
        <pc:sldMkLst>
          <pc:docMk/>
          <pc:sldMk cId="3946580932" sldId="477"/>
        </pc:sldMkLst>
        <pc:spChg chg="mod">
          <ac:chgData name="Mark Huntly" userId="2f894ec6-1403-4f17-b28b-5f1f7519461e" providerId="ADAL" clId="{28B19D55-2B64-4018-8539-1453B0FDE5DC}" dt="2026-03-23T17:11:24.205" v="5865" actId="27636"/>
          <ac:spMkLst>
            <pc:docMk/>
            <pc:sldMk cId="3946580932" sldId="477"/>
            <ac:spMk id="3" creationId="{66AA0D6A-7EE7-F69B-C083-51B182230759}"/>
          </ac:spMkLst>
        </pc:spChg>
        <pc:spChg chg="mod">
          <ac:chgData name="Mark Huntly" userId="2f894ec6-1403-4f17-b28b-5f1f7519461e" providerId="ADAL" clId="{28B19D55-2B64-4018-8539-1453B0FDE5DC}" dt="2026-03-23T17:00:52.829" v="5770" actId="20577"/>
          <ac:spMkLst>
            <pc:docMk/>
            <pc:sldMk cId="3946580932" sldId="477"/>
            <ac:spMk id="4" creationId="{219B554F-1969-541F-364D-60A2BCD8E9CE}"/>
          </ac:spMkLst>
        </pc:spChg>
      </pc:sldChg>
      <pc:sldChg chg="addSp delSp modSp add del mod modNotesTx">
        <pc:chgData name="Mark Huntly" userId="2f894ec6-1403-4f17-b28b-5f1f7519461e" providerId="ADAL" clId="{28B19D55-2B64-4018-8539-1453B0FDE5DC}" dt="2026-03-23T17:10:14.637" v="5863" actId="20577"/>
        <pc:sldMkLst>
          <pc:docMk/>
          <pc:sldMk cId="1861606904" sldId="478"/>
        </pc:sldMkLst>
        <pc:spChg chg="add mod">
          <ac:chgData name="Mark Huntly" userId="2f894ec6-1403-4f17-b28b-5f1f7519461e" providerId="ADAL" clId="{28B19D55-2B64-4018-8539-1453B0FDE5DC}" dt="2026-03-23T17:09:35.898" v="5832" actId="207"/>
          <ac:spMkLst>
            <pc:docMk/>
            <pc:sldMk cId="1861606904" sldId="478"/>
            <ac:spMk id="3" creationId="{58EBD172-6AA1-3A14-E5C3-7E77D8D11F1C}"/>
          </ac:spMkLst>
        </pc:spChg>
        <pc:spChg chg="mod">
          <ac:chgData name="Mark Huntly" userId="2f894ec6-1403-4f17-b28b-5f1f7519461e" providerId="ADAL" clId="{28B19D55-2B64-4018-8539-1453B0FDE5DC}" dt="2026-03-23T17:10:14.637" v="5863" actId="20577"/>
          <ac:spMkLst>
            <pc:docMk/>
            <pc:sldMk cId="1861606904" sldId="478"/>
            <ac:spMk id="4" creationId="{9E46C6E0-D175-794F-FE04-53A53C82AC9C}"/>
          </ac:spMkLst>
        </pc:spChg>
        <pc:picChg chg="del">
          <ac:chgData name="Mark Huntly" userId="2f894ec6-1403-4f17-b28b-5f1f7519461e" providerId="ADAL" clId="{28B19D55-2B64-4018-8539-1453B0FDE5DC}" dt="2026-03-23T17:03:37.019" v="5781" actId="478"/>
          <ac:picMkLst>
            <pc:docMk/>
            <pc:sldMk cId="1861606904" sldId="478"/>
            <ac:picMk id="6" creationId="{356B15F4-70F9-2882-552F-D32F3DAF8378}"/>
          </ac:picMkLst>
        </pc:picChg>
      </pc:sldChg>
      <pc:sldChg chg="modSp add mod modNotesTx">
        <pc:chgData name="Mark Huntly" userId="2f894ec6-1403-4f17-b28b-5f1f7519461e" providerId="ADAL" clId="{28B19D55-2B64-4018-8539-1453B0FDE5DC}" dt="2026-03-23T17:18:14.319" v="5887" actId="114"/>
        <pc:sldMkLst>
          <pc:docMk/>
          <pc:sldMk cId="1713018080" sldId="479"/>
        </pc:sldMkLst>
        <pc:spChg chg="mod">
          <ac:chgData name="Mark Huntly" userId="2f894ec6-1403-4f17-b28b-5f1f7519461e" providerId="ADAL" clId="{28B19D55-2B64-4018-8539-1453B0FDE5DC}" dt="2026-03-23T17:17:47.479" v="5884" actId="27636"/>
          <ac:spMkLst>
            <pc:docMk/>
            <pc:sldMk cId="1713018080" sldId="479"/>
            <ac:spMk id="3" creationId="{A397EF48-F3CD-8DC3-1BB6-E5B44A05B7E9}"/>
          </ac:spMkLst>
        </pc:spChg>
        <pc:spChg chg="mod">
          <ac:chgData name="Mark Huntly" userId="2f894ec6-1403-4f17-b28b-5f1f7519461e" providerId="ADAL" clId="{28B19D55-2B64-4018-8539-1453B0FDE5DC}" dt="2026-03-23T17:18:14.319" v="5887" actId="114"/>
          <ac:spMkLst>
            <pc:docMk/>
            <pc:sldMk cId="1713018080" sldId="479"/>
            <ac:spMk id="4" creationId="{81237898-8118-EEF5-6987-1A88E4F146E7}"/>
          </ac:spMkLst>
        </pc:spChg>
      </pc:sldChg>
      <pc:sldChg chg="modSp add mod">
        <pc:chgData name="Mark Huntly" userId="2f894ec6-1403-4f17-b28b-5f1f7519461e" providerId="ADAL" clId="{28B19D55-2B64-4018-8539-1453B0FDE5DC}" dt="2026-03-23T17:19:56.222" v="5897" actId="403"/>
        <pc:sldMkLst>
          <pc:docMk/>
          <pc:sldMk cId="3425133301" sldId="480"/>
        </pc:sldMkLst>
        <pc:spChg chg="mod">
          <ac:chgData name="Mark Huntly" userId="2f894ec6-1403-4f17-b28b-5f1f7519461e" providerId="ADAL" clId="{28B19D55-2B64-4018-8539-1453B0FDE5DC}" dt="2026-03-23T17:19:56.222" v="5897" actId="403"/>
          <ac:spMkLst>
            <pc:docMk/>
            <pc:sldMk cId="3425133301" sldId="480"/>
            <ac:spMk id="3" creationId="{CF96A89B-618F-E9B8-2707-966BE5007148}"/>
          </ac:spMkLst>
        </pc:spChg>
        <pc:spChg chg="mod">
          <ac:chgData name="Mark Huntly" userId="2f894ec6-1403-4f17-b28b-5f1f7519461e" providerId="ADAL" clId="{28B19D55-2B64-4018-8539-1453B0FDE5DC}" dt="2026-03-23T17:19:07.082" v="5889"/>
          <ac:spMkLst>
            <pc:docMk/>
            <pc:sldMk cId="3425133301" sldId="480"/>
            <ac:spMk id="4" creationId="{7FFAF6D7-B111-406E-E646-8DA1AAF1F195}"/>
          </ac:spMkLst>
        </pc:spChg>
      </pc:sldChg>
      <pc:sldChg chg="modSp add mod">
        <pc:chgData name="Mark Huntly" userId="2f894ec6-1403-4f17-b28b-5f1f7519461e" providerId="ADAL" clId="{28B19D55-2B64-4018-8539-1453B0FDE5DC}" dt="2026-03-23T17:25:51.147" v="6030" actId="113"/>
        <pc:sldMkLst>
          <pc:docMk/>
          <pc:sldMk cId="2262486731" sldId="481"/>
        </pc:sldMkLst>
        <pc:spChg chg="mod">
          <ac:chgData name="Mark Huntly" userId="2f894ec6-1403-4f17-b28b-5f1f7519461e" providerId="ADAL" clId="{28B19D55-2B64-4018-8539-1453B0FDE5DC}" dt="2026-03-23T17:25:51.147" v="6030" actId="113"/>
          <ac:spMkLst>
            <pc:docMk/>
            <pc:sldMk cId="2262486731" sldId="481"/>
            <ac:spMk id="3" creationId="{423D1329-28F0-A3A2-C403-756F358DAC85}"/>
          </ac:spMkLst>
        </pc:spChg>
        <pc:spChg chg="mod">
          <ac:chgData name="Mark Huntly" userId="2f894ec6-1403-4f17-b28b-5f1f7519461e" providerId="ADAL" clId="{28B19D55-2B64-4018-8539-1453B0FDE5DC}" dt="2026-03-23T17:22:45.737" v="5907" actId="20577"/>
          <ac:spMkLst>
            <pc:docMk/>
            <pc:sldMk cId="2262486731" sldId="481"/>
            <ac:spMk id="4" creationId="{D001270E-2C8E-2FFA-1E37-CF7145D41777}"/>
          </ac:spMkLst>
        </pc:spChg>
      </pc:sldChg>
      <pc:sldChg chg="addSp delSp modSp add mod">
        <pc:chgData name="Mark Huntly" userId="2f894ec6-1403-4f17-b28b-5f1f7519461e" providerId="ADAL" clId="{28B19D55-2B64-4018-8539-1453B0FDE5DC}" dt="2026-03-23T17:32:26.747" v="6071" actId="113"/>
        <pc:sldMkLst>
          <pc:docMk/>
          <pc:sldMk cId="3743829712" sldId="482"/>
        </pc:sldMkLst>
        <pc:spChg chg="del mod">
          <ac:chgData name="Mark Huntly" userId="2f894ec6-1403-4f17-b28b-5f1f7519461e" providerId="ADAL" clId="{28B19D55-2B64-4018-8539-1453B0FDE5DC}" dt="2026-03-23T17:30:19.713" v="6034" actId="22"/>
          <ac:spMkLst>
            <pc:docMk/>
            <pc:sldMk cId="3743829712" sldId="482"/>
            <ac:spMk id="3" creationId="{E8D2873D-FA2E-11EF-3896-8916A4F9E9F1}"/>
          </ac:spMkLst>
        </pc:spChg>
        <pc:spChg chg="add mod">
          <ac:chgData name="Mark Huntly" userId="2f894ec6-1403-4f17-b28b-5f1f7519461e" providerId="ADAL" clId="{28B19D55-2B64-4018-8539-1453B0FDE5DC}" dt="2026-03-23T17:32:26.747" v="6071" actId="113"/>
          <ac:spMkLst>
            <pc:docMk/>
            <pc:sldMk cId="3743829712" sldId="482"/>
            <ac:spMk id="7" creationId="{CF5D4AA6-D311-560F-5860-16BD405D0F41}"/>
          </ac:spMkLst>
        </pc:spChg>
        <pc:picChg chg="add mod ord">
          <ac:chgData name="Mark Huntly" userId="2f894ec6-1403-4f17-b28b-5f1f7519461e" providerId="ADAL" clId="{28B19D55-2B64-4018-8539-1453B0FDE5DC}" dt="2026-03-23T17:30:26.293" v="6036" actId="1076"/>
          <ac:picMkLst>
            <pc:docMk/>
            <pc:sldMk cId="3743829712" sldId="482"/>
            <ac:picMk id="5" creationId="{62C31130-E2D8-460F-BABD-B45AF0F682FD}"/>
          </ac:picMkLst>
        </pc:picChg>
      </pc:sldChg>
      <pc:sldChg chg="modSp add mod ord">
        <pc:chgData name="Mark Huntly" userId="2f894ec6-1403-4f17-b28b-5f1f7519461e" providerId="ADAL" clId="{28B19D55-2B64-4018-8539-1453B0FDE5DC}" dt="2026-03-23T17:37:10.147" v="6245" actId="113"/>
        <pc:sldMkLst>
          <pc:docMk/>
          <pc:sldMk cId="1966046636" sldId="483"/>
        </pc:sldMkLst>
        <pc:spChg chg="mod">
          <ac:chgData name="Mark Huntly" userId="2f894ec6-1403-4f17-b28b-5f1f7519461e" providerId="ADAL" clId="{28B19D55-2B64-4018-8539-1453B0FDE5DC}" dt="2026-03-23T17:37:10.147" v="6245" actId="113"/>
          <ac:spMkLst>
            <pc:docMk/>
            <pc:sldMk cId="1966046636" sldId="483"/>
            <ac:spMk id="7" creationId="{F56BD9A0-34BD-1A2C-CDE4-406574E917A4}"/>
          </ac:spMkLst>
        </pc:spChg>
        <pc:picChg chg="mod">
          <ac:chgData name="Mark Huntly" userId="2f894ec6-1403-4f17-b28b-5f1f7519461e" providerId="ADAL" clId="{28B19D55-2B64-4018-8539-1453B0FDE5DC}" dt="2026-03-23T17:34:07.295" v="6073" actId="14826"/>
          <ac:picMkLst>
            <pc:docMk/>
            <pc:sldMk cId="1966046636" sldId="483"/>
            <ac:picMk id="5" creationId="{B213D8FC-FCD7-97CF-367D-3ECE1528BD58}"/>
          </ac:picMkLst>
        </pc:picChg>
      </pc:sldChg>
      <pc:sldChg chg="addSp delSp modSp add mod ord modNotesTx">
        <pc:chgData name="Mark Huntly" userId="2f894ec6-1403-4f17-b28b-5f1f7519461e" providerId="ADAL" clId="{28B19D55-2B64-4018-8539-1453B0FDE5DC}" dt="2026-03-23T17:45:38.442" v="6310"/>
        <pc:sldMkLst>
          <pc:docMk/>
          <pc:sldMk cId="2815635304" sldId="484"/>
        </pc:sldMkLst>
        <pc:spChg chg="add mod">
          <ac:chgData name="Mark Huntly" userId="2f894ec6-1403-4f17-b28b-5f1f7519461e" providerId="ADAL" clId="{28B19D55-2B64-4018-8539-1453B0FDE5DC}" dt="2026-03-23T17:42:34.890" v="6255" actId="403"/>
          <ac:spMkLst>
            <pc:docMk/>
            <pc:sldMk cId="2815635304" sldId="484"/>
            <ac:spMk id="3" creationId="{33D50A60-AC9D-5BDA-2138-69E7BEF1254A}"/>
          </ac:spMkLst>
        </pc:spChg>
        <pc:spChg chg="mod">
          <ac:chgData name="Mark Huntly" userId="2f894ec6-1403-4f17-b28b-5f1f7519461e" providerId="ADAL" clId="{28B19D55-2B64-4018-8539-1453B0FDE5DC}" dt="2026-03-23T17:42:11.204" v="6253" actId="20577"/>
          <ac:spMkLst>
            <pc:docMk/>
            <pc:sldMk cId="2815635304" sldId="484"/>
            <ac:spMk id="4" creationId="{E5ABC14B-7C1B-5365-C9DA-72DCFD488431}"/>
          </ac:spMkLst>
        </pc:spChg>
        <pc:spChg chg="del">
          <ac:chgData name="Mark Huntly" userId="2f894ec6-1403-4f17-b28b-5f1f7519461e" providerId="ADAL" clId="{28B19D55-2B64-4018-8539-1453B0FDE5DC}" dt="2026-03-23T17:41:49.446" v="6249" actId="478"/>
          <ac:spMkLst>
            <pc:docMk/>
            <pc:sldMk cId="2815635304" sldId="484"/>
            <ac:spMk id="7" creationId="{4EEB7AEB-2119-98CF-49E5-4FEE27728A6E}"/>
          </ac:spMkLst>
        </pc:spChg>
        <pc:picChg chg="del mod">
          <ac:chgData name="Mark Huntly" userId="2f894ec6-1403-4f17-b28b-5f1f7519461e" providerId="ADAL" clId="{28B19D55-2B64-4018-8539-1453B0FDE5DC}" dt="2026-03-23T17:41:38.384" v="6248" actId="478"/>
          <ac:picMkLst>
            <pc:docMk/>
            <pc:sldMk cId="2815635304" sldId="484"/>
            <ac:picMk id="5" creationId="{3ADE3630-CA5E-7CC7-9608-F44688213A18}"/>
          </ac:picMkLst>
        </pc:picChg>
      </pc:sldChg>
      <pc:sldChg chg="addSp delSp modSp add mod">
        <pc:chgData name="Mark Huntly" userId="2f894ec6-1403-4f17-b28b-5f1f7519461e" providerId="ADAL" clId="{28B19D55-2B64-4018-8539-1453B0FDE5DC}" dt="2026-03-23T17:56:05.638" v="6367" actId="1076"/>
        <pc:sldMkLst>
          <pc:docMk/>
          <pc:sldMk cId="501565767" sldId="485"/>
        </pc:sldMkLst>
        <pc:spChg chg="add mod">
          <ac:chgData name="Mark Huntly" userId="2f894ec6-1403-4f17-b28b-5f1f7519461e" providerId="ADAL" clId="{28B19D55-2B64-4018-8539-1453B0FDE5DC}" dt="2026-03-23T17:55:51.527" v="6361" actId="255"/>
          <ac:spMkLst>
            <pc:docMk/>
            <pc:sldMk cId="501565767" sldId="485"/>
            <ac:spMk id="3" creationId="{DFC4E58F-F8A1-D19D-D173-639B485E66BA}"/>
          </ac:spMkLst>
        </pc:spChg>
        <pc:spChg chg="mod">
          <ac:chgData name="Mark Huntly" userId="2f894ec6-1403-4f17-b28b-5f1f7519461e" providerId="ADAL" clId="{28B19D55-2B64-4018-8539-1453B0FDE5DC}" dt="2026-03-23T17:50:27.800" v="6325" actId="20577"/>
          <ac:spMkLst>
            <pc:docMk/>
            <pc:sldMk cId="501565767" sldId="485"/>
            <ac:spMk id="4" creationId="{C1000A84-7B5B-17E7-0A1B-EEA68309A412}"/>
          </ac:spMkLst>
        </pc:spChg>
        <pc:spChg chg="del">
          <ac:chgData name="Mark Huntly" userId="2f894ec6-1403-4f17-b28b-5f1f7519461e" providerId="ADAL" clId="{28B19D55-2B64-4018-8539-1453B0FDE5DC}" dt="2026-03-23T17:49:59.854" v="6312" actId="478"/>
          <ac:spMkLst>
            <pc:docMk/>
            <pc:sldMk cId="501565767" sldId="485"/>
            <ac:spMk id="7" creationId="{1E3229FB-FC7C-58CB-966E-7201EC479372}"/>
          </ac:spMkLst>
        </pc:spChg>
        <pc:picChg chg="del">
          <ac:chgData name="Mark Huntly" userId="2f894ec6-1403-4f17-b28b-5f1f7519461e" providerId="ADAL" clId="{28B19D55-2B64-4018-8539-1453B0FDE5DC}" dt="2026-03-23T17:50:03.747" v="6313" actId="478"/>
          <ac:picMkLst>
            <pc:docMk/>
            <pc:sldMk cId="501565767" sldId="485"/>
            <ac:picMk id="5" creationId="{40133BCA-BF51-58EC-8B04-E1201BEE7F08}"/>
          </ac:picMkLst>
        </pc:picChg>
        <pc:picChg chg="add mod">
          <ac:chgData name="Mark Huntly" userId="2f894ec6-1403-4f17-b28b-5f1f7519461e" providerId="ADAL" clId="{28B19D55-2B64-4018-8539-1453B0FDE5DC}" dt="2026-03-23T17:56:05.638" v="6367" actId="1076"/>
          <ac:picMkLst>
            <pc:docMk/>
            <pc:sldMk cId="501565767" sldId="485"/>
            <ac:picMk id="8" creationId="{858D648A-C105-8DBA-0612-5880F3E43675}"/>
          </ac:picMkLst>
        </pc:picChg>
      </pc:sldChg>
      <pc:sldChg chg="addSp modSp add mod ord modNotesTx">
        <pc:chgData name="Mark Huntly" userId="2f894ec6-1403-4f17-b28b-5f1f7519461e" providerId="ADAL" clId="{28B19D55-2B64-4018-8539-1453B0FDE5DC}" dt="2026-03-23T18:57:29.391" v="6424"/>
        <pc:sldMkLst>
          <pc:docMk/>
          <pc:sldMk cId="1114402412" sldId="486"/>
        </pc:sldMkLst>
        <pc:spChg chg="mod">
          <ac:chgData name="Mark Huntly" userId="2f894ec6-1403-4f17-b28b-5f1f7519461e" providerId="ADAL" clId="{28B19D55-2B64-4018-8539-1453B0FDE5DC}" dt="2026-03-23T17:58:08.511" v="6386" actId="113"/>
          <ac:spMkLst>
            <pc:docMk/>
            <pc:sldMk cId="1114402412" sldId="486"/>
            <ac:spMk id="3" creationId="{68F490C5-F939-FD7F-27B8-AEC02D3320B0}"/>
          </ac:spMkLst>
        </pc:spChg>
        <pc:spChg chg="mod">
          <ac:chgData name="Mark Huntly" userId="2f894ec6-1403-4f17-b28b-5f1f7519461e" providerId="ADAL" clId="{28B19D55-2B64-4018-8539-1453B0FDE5DC}" dt="2026-03-23T17:52:21.402" v="6351" actId="20577"/>
          <ac:spMkLst>
            <pc:docMk/>
            <pc:sldMk cId="1114402412" sldId="486"/>
            <ac:spMk id="4" creationId="{F53A9531-13B5-7AFF-7B44-1EB4BAE52C41}"/>
          </ac:spMkLst>
        </pc:spChg>
        <pc:picChg chg="add mod">
          <ac:chgData name="Mark Huntly" userId="2f894ec6-1403-4f17-b28b-5f1f7519461e" providerId="ADAL" clId="{28B19D55-2B64-4018-8539-1453B0FDE5DC}" dt="2026-03-23T17:58:18.370" v="6387" actId="1076"/>
          <ac:picMkLst>
            <pc:docMk/>
            <pc:sldMk cId="1114402412" sldId="486"/>
            <ac:picMk id="5" creationId="{E574DB6B-D948-F9B8-FAB3-A3075ED02CAF}"/>
          </ac:picMkLst>
        </pc:picChg>
      </pc:sldChg>
      <pc:sldChg chg="addSp modSp add mod">
        <pc:chgData name="Mark Huntly" userId="2f894ec6-1403-4f17-b28b-5f1f7519461e" providerId="ADAL" clId="{28B19D55-2B64-4018-8539-1453B0FDE5DC}" dt="2026-03-23T18:00:50.658" v="6422" actId="1076"/>
        <pc:sldMkLst>
          <pc:docMk/>
          <pc:sldMk cId="3990391040" sldId="487"/>
        </pc:sldMkLst>
        <pc:spChg chg="mod">
          <ac:chgData name="Mark Huntly" userId="2f894ec6-1403-4f17-b28b-5f1f7519461e" providerId="ADAL" clId="{28B19D55-2B64-4018-8539-1453B0FDE5DC}" dt="2026-03-23T18:00:34.502" v="6416" actId="113"/>
          <ac:spMkLst>
            <pc:docMk/>
            <pc:sldMk cId="3990391040" sldId="487"/>
            <ac:spMk id="3" creationId="{67A30BFA-44C5-9147-1E67-8F21E50DB68C}"/>
          </ac:spMkLst>
        </pc:spChg>
        <pc:spChg chg="mod">
          <ac:chgData name="Mark Huntly" userId="2f894ec6-1403-4f17-b28b-5f1f7519461e" providerId="ADAL" clId="{28B19D55-2B64-4018-8539-1453B0FDE5DC}" dt="2026-03-23T18:00:23.797" v="6414" actId="5793"/>
          <ac:spMkLst>
            <pc:docMk/>
            <pc:sldMk cId="3990391040" sldId="487"/>
            <ac:spMk id="4" creationId="{6C28B1B0-CE07-8ECD-08E2-97992E72AB71}"/>
          </ac:spMkLst>
        </pc:spChg>
        <pc:picChg chg="add mod">
          <ac:chgData name="Mark Huntly" userId="2f894ec6-1403-4f17-b28b-5f1f7519461e" providerId="ADAL" clId="{28B19D55-2B64-4018-8539-1453B0FDE5DC}" dt="2026-03-23T18:00:50.658" v="6422" actId="1076"/>
          <ac:picMkLst>
            <pc:docMk/>
            <pc:sldMk cId="3990391040" sldId="487"/>
            <ac:picMk id="5" creationId="{D1AFA188-63EC-FFFA-F6CD-497CAF725C2F}"/>
          </ac:picMkLst>
        </pc:picChg>
      </pc:sldChg>
      <pc:sldChg chg="addSp delSp modSp add mod">
        <pc:chgData name="Mark Huntly" userId="2f894ec6-1403-4f17-b28b-5f1f7519461e" providerId="ADAL" clId="{28B19D55-2B64-4018-8539-1453B0FDE5DC}" dt="2026-03-23T20:24:37.524" v="6475" actId="27636"/>
        <pc:sldMkLst>
          <pc:docMk/>
          <pc:sldMk cId="620354779" sldId="488"/>
        </pc:sldMkLst>
        <pc:spChg chg="mod">
          <ac:chgData name="Mark Huntly" userId="2f894ec6-1403-4f17-b28b-5f1f7519461e" providerId="ADAL" clId="{28B19D55-2B64-4018-8539-1453B0FDE5DC}" dt="2026-03-23T20:24:37.524" v="6475" actId="27636"/>
          <ac:spMkLst>
            <pc:docMk/>
            <pc:sldMk cId="620354779" sldId="488"/>
            <ac:spMk id="3" creationId="{F803AC79-E3B9-39B5-076D-445E32A697D3}"/>
          </ac:spMkLst>
        </pc:spChg>
        <pc:spChg chg="mod">
          <ac:chgData name="Mark Huntly" userId="2f894ec6-1403-4f17-b28b-5f1f7519461e" providerId="ADAL" clId="{28B19D55-2B64-4018-8539-1453B0FDE5DC}" dt="2026-03-23T18:58:21.185" v="6447" actId="20577"/>
          <ac:spMkLst>
            <pc:docMk/>
            <pc:sldMk cId="620354779" sldId="488"/>
            <ac:spMk id="4" creationId="{35DF6AA0-42AC-4FB7-8B60-32DE234FD58F}"/>
          </ac:spMkLst>
        </pc:spChg>
        <pc:spChg chg="add del mod">
          <ac:chgData name="Mark Huntly" userId="2f894ec6-1403-4f17-b28b-5f1f7519461e" providerId="ADAL" clId="{28B19D55-2B64-4018-8539-1453B0FDE5DC}" dt="2026-03-23T19:01:55.334" v="6460" actId="11529"/>
          <ac:spMkLst>
            <pc:docMk/>
            <pc:sldMk cId="620354779" sldId="488"/>
            <ac:spMk id="7" creationId="{4BFAAE83-8AB1-F55C-F249-42E98D10A2FB}"/>
          </ac:spMkLst>
        </pc:spChg>
        <pc:picChg chg="del">
          <ac:chgData name="Mark Huntly" userId="2f894ec6-1403-4f17-b28b-5f1f7519461e" providerId="ADAL" clId="{28B19D55-2B64-4018-8539-1453B0FDE5DC}" dt="2026-03-23T18:58:43.568" v="6448" actId="478"/>
          <ac:picMkLst>
            <pc:docMk/>
            <pc:sldMk cId="620354779" sldId="488"/>
            <ac:picMk id="5" creationId="{9C565316-768E-934B-4271-1BE1DE348E8E}"/>
          </ac:picMkLst>
        </pc:picChg>
        <pc:picChg chg="add mod">
          <ac:chgData name="Mark Huntly" userId="2f894ec6-1403-4f17-b28b-5f1f7519461e" providerId="ADAL" clId="{28B19D55-2B64-4018-8539-1453B0FDE5DC}" dt="2026-03-23T19:01:30.493" v="6456" actId="1076"/>
          <ac:picMkLst>
            <pc:docMk/>
            <pc:sldMk cId="620354779" sldId="488"/>
            <ac:picMk id="6" creationId="{6023A296-DC94-7544-A526-E4A01FE65BCE}"/>
          </ac:picMkLst>
        </pc:picChg>
        <pc:cxnChg chg="add mod">
          <ac:chgData name="Mark Huntly" userId="2f894ec6-1403-4f17-b28b-5f1f7519461e" providerId="ADAL" clId="{28B19D55-2B64-4018-8539-1453B0FDE5DC}" dt="2026-03-23T19:02:37.254" v="6471" actId="14100"/>
          <ac:cxnSpMkLst>
            <pc:docMk/>
            <pc:sldMk cId="620354779" sldId="488"/>
            <ac:cxnSpMk id="9" creationId="{552FCF00-6D7E-AE17-DD0D-53B920087CFC}"/>
          </ac:cxnSpMkLst>
        </pc:cxnChg>
        <pc:cxnChg chg="add mod">
          <ac:chgData name="Mark Huntly" userId="2f894ec6-1403-4f17-b28b-5f1f7519461e" providerId="ADAL" clId="{28B19D55-2B64-4018-8539-1453B0FDE5DC}" dt="2026-03-23T19:02:05.202" v="6462"/>
          <ac:cxnSpMkLst>
            <pc:docMk/>
            <pc:sldMk cId="620354779" sldId="488"/>
            <ac:cxnSpMk id="10" creationId="{B5EC3DEA-6F2E-32A2-DC35-469DA35EC49B}"/>
          </ac:cxnSpMkLst>
        </pc:cxnChg>
        <pc:cxnChg chg="add mod">
          <ac:chgData name="Mark Huntly" userId="2f894ec6-1403-4f17-b28b-5f1f7519461e" providerId="ADAL" clId="{28B19D55-2B64-4018-8539-1453B0FDE5DC}" dt="2026-03-23T19:02:30.507" v="6468" actId="14100"/>
          <ac:cxnSpMkLst>
            <pc:docMk/>
            <pc:sldMk cId="620354779" sldId="488"/>
            <ac:cxnSpMk id="11" creationId="{27F84F91-D732-751E-4ED6-0040A0078C32}"/>
          </ac:cxnSpMkLst>
        </pc:cxnChg>
      </pc:sldChg>
      <pc:sldChg chg="add del">
        <pc:chgData name="Mark Huntly" userId="2f894ec6-1403-4f17-b28b-5f1f7519461e" providerId="ADAL" clId="{28B19D55-2B64-4018-8539-1453B0FDE5DC}" dt="2026-03-23T17:55:35.760" v="6359" actId="47"/>
        <pc:sldMkLst>
          <pc:docMk/>
          <pc:sldMk cId="2560149813" sldId="488"/>
        </pc:sldMkLst>
      </pc:sldChg>
      <pc:sldChg chg="addSp delSp modSp add mod modNotesTx">
        <pc:chgData name="Mark Huntly" userId="2f894ec6-1403-4f17-b28b-5f1f7519461e" providerId="ADAL" clId="{28B19D55-2B64-4018-8539-1453B0FDE5DC}" dt="2026-03-23T20:29:17.166" v="6497" actId="20577"/>
        <pc:sldMkLst>
          <pc:docMk/>
          <pc:sldMk cId="3150836664" sldId="489"/>
        </pc:sldMkLst>
        <pc:spChg chg="mod">
          <ac:chgData name="Mark Huntly" userId="2f894ec6-1403-4f17-b28b-5f1f7519461e" providerId="ADAL" clId="{28B19D55-2B64-4018-8539-1453B0FDE5DC}" dt="2026-03-23T20:25:14.325" v="6483" actId="403"/>
          <ac:spMkLst>
            <pc:docMk/>
            <pc:sldMk cId="3150836664" sldId="489"/>
            <ac:spMk id="3" creationId="{45B7DBAB-C320-2DEF-5918-72216526ACE4}"/>
          </ac:spMkLst>
        </pc:spChg>
        <pc:picChg chg="add mod">
          <ac:chgData name="Mark Huntly" userId="2f894ec6-1403-4f17-b28b-5f1f7519461e" providerId="ADAL" clId="{28B19D55-2B64-4018-8539-1453B0FDE5DC}" dt="2026-03-23T20:27:49.954" v="6494" actId="1076"/>
          <ac:picMkLst>
            <pc:docMk/>
            <pc:sldMk cId="3150836664" sldId="489"/>
            <ac:picMk id="5" creationId="{0C7057F0-3FB7-3C3B-242A-FC4E1DE52E2D}"/>
          </ac:picMkLst>
        </pc:picChg>
        <pc:picChg chg="mod">
          <ac:chgData name="Mark Huntly" userId="2f894ec6-1403-4f17-b28b-5f1f7519461e" providerId="ADAL" clId="{28B19D55-2B64-4018-8539-1453B0FDE5DC}" dt="2026-03-23T20:26:22.225" v="6488" actId="14100"/>
          <ac:picMkLst>
            <pc:docMk/>
            <pc:sldMk cId="3150836664" sldId="489"/>
            <ac:picMk id="6" creationId="{ED727E8A-50C7-3710-E9F8-224142B22099}"/>
          </ac:picMkLst>
        </pc:picChg>
        <pc:cxnChg chg="del">
          <ac:chgData name="Mark Huntly" userId="2f894ec6-1403-4f17-b28b-5f1f7519461e" providerId="ADAL" clId="{28B19D55-2B64-4018-8539-1453B0FDE5DC}" dt="2026-03-23T20:26:14.374" v="6485" actId="478"/>
          <ac:cxnSpMkLst>
            <pc:docMk/>
            <pc:sldMk cId="3150836664" sldId="489"/>
            <ac:cxnSpMk id="9" creationId="{ACB54E88-62E9-AB9B-E24D-5C992AB6876B}"/>
          </ac:cxnSpMkLst>
        </pc:cxnChg>
        <pc:cxnChg chg="del">
          <ac:chgData name="Mark Huntly" userId="2f894ec6-1403-4f17-b28b-5f1f7519461e" providerId="ADAL" clId="{28B19D55-2B64-4018-8539-1453B0FDE5DC}" dt="2026-03-23T20:26:16.231" v="6486" actId="478"/>
          <ac:cxnSpMkLst>
            <pc:docMk/>
            <pc:sldMk cId="3150836664" sldId="489"/>
            <ac:cxnSpMk id="11" creationId="{106A7756-B916-16A5-5401-3B1CF46F51C5}"/>
          </ac:cxnSpMkLst>
        </pc:cxnChg>
      </pc:sldChg>
      <pc:sldChg chg="add modNotesTx">
        <pc:chgData name="Mark Huntly" userId="2f894ec6-1403-4f17-b28b-5f1f7519461e" providerId="ADAL" clId="{28B19D55-2B64-4018-8539-1453B0FDE5DC}" dt="2026-03-23T20:31:35.278" v="6499" actId="20577"/>
        <pc:sldMkLst>
          <pc:docMk/>
          <pc:sldMk cId="1789548097" sldId="490"/>
        </pc:sldMkLst>
      </pc:sldChg>
      <pc:sldChg chg="addSp modSp add mod ord">
        <pc:chgData name="Mark Huntly" userId="2f894ec6-1403-4f17-b28b-5f1f7519461e" providerId="ADAL" clId="{28B19D55-2B64-4018-8539-1453B0FDE5DC}" dt="2026-03-23T20:39:20.043" v="6614" actId="14100"/>
        <pc:sldMkLst>
          <pc:docMk/>
          <pc:sldMk cId="2592671728" sldId="491"/>
        </pc:sldMkLst>
        <pc:spChg chg="add mod">
          <ac:chgData name="Mark Huntly" userId="2f894ec6-1403-4f17-b28b-5f1f7519461e" providerId="ADAL" clId="{28B19D55-2B64-4018-8539-1453B0FDE5DC}" dt="2026-03-23T20:37:59.146" v="6603" actId="1076"/>
          <ac:spMkLst>
            <pc:docMk/>
            <pc:sldMk cId="2592671728" sldId="491"/>
            <ac:spMk id="2" creationId="{29C66E8D-A4A5-8141-CC59-C2C99A346422}"/>
          </ac:spMkLst>
        </pc:spChg>
        <pc:spChg chg="mod">
          <ac:chgData name="Mark Huntly" userId="2f894ec6-1403-4f17-b28b-5f1f7519461e" providerId="ADAL" clId="{28B19D55-2B64-4018-8539-1453B0FDE5DC}" dt="2026-03-23T20:33:48.905" v="6516" actId="20577"/>
          <ac:spMkLst>
            <pc:docMk/>
            <pc:sldMk cId="2592671728" sldId="491"/>
            <ac:spMk id="4" creationId="{BECBE481-1485-0803-4666-DD619E13C97D}"/>
          </ac:spMkLst>
        </pc:spChg>
        <pc:spChg chg="mod">
          <ac:chgData name="Mark Huntly" userId="2f894ec6-1403-4f17-b28b-5f1f7519461e" providerId="ADAL" clId="{28B19D55-2B64-4018-8539-1453B0FDE5DC}" dt="2026-03-23T20:35:28.730" v="6537" actId="20577"/>
          <ac:spMkLst>
            <pc:docMk/>
            <pc:sldMk cId="2592671728" sldId="491"/>
            <ac:spMk id="7" creationId="{A7D4B1C1-1AE5-4C24-DC09-69C8147DFCE8}"/>
          </ac:spMkLst>
        </pc:spChg>
        <pc:cxnChg chg="add mod">
          <ac:chgData name="Mark Huntly" userId="2f894ec6-1403-4f17-b28b-5f1f7519461e" providerId="ADAL" clId="{28B19D55-2B64-4018-8539-1453B0FDE5DC}" dt="2026-03-23T20:38:23.422" v="6607" actId="1582"/>
          <ac:cxnSpMkLst>
            <pc:docMk/>
            <pc:sldMk cId="2592671728" sldId="491"/>
            <ac:cxnSpMk id="6" creationId="{6A727C01-2518-B19A-300F-A9D71C04C1E1}"/>
          </ac:cxnSpMkLst>
        </pc:cxnChg>
        <pc:cxnChg chg="add mod">
          <ac:chgData name="Mark Huntly" userId="2f894ec6-1403-4f17-b28b-5f1f7519461e" providerId="ADAL" clId="{28B19D55-2B64-4018-8539-1453B0FDE5DC}" dt="2026-03-23T20:38:38.399" v="6610" actId="14100"/>
          <ac:cxnSpMkLst>
            <pc:docMk/>
            <pc:sldMk cId="2592671728" sldId="491"/>
            <ac:cxnSpMk id="9" creationId="{E3BFB10D-F3CE-E1C1-25E4-353A2608A870}"/>
          </ac:cxnSpMkLst>
        </pc:cxnChg>
        <pc:cxnChg chg="add mod">
          <ac:chgData name="Mark Huntly" userId="2f894ec6-1403-4f17-b28b-5f1f7519461e" providerId="ADAL" clId="{28B19D55-2B64-4018-8539-1453B0FDE5DC}" dt="2026-03-23T20:39:20.043" v="6614" actId="14100"/>
          <ac:cxnSpMkLst>
            <pc:docMk/>
            <pc:sldMk cId="2592671728" sldId="491"/>
            <ac:cxnSpMk id="12" creationId="{5544B43F-B556-787C-69B3-0DA496948AD5}"/>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115" cy="513588"/>
          </a:xfrm>
          <a:prstGeom prst="rect">
            <a:avLst/>
          </a:prstGeom>
        </p:spPr>
        <p:txBody>
          <a:bodyPr vert="horz" lIns="99094" tIns="49547" rIns="99094" bIns="49547" rtlCol="0"/>
          <a:lstStyle>
            <a:lvl1pPr algn="l">
              <a:defRPr sz="1300"/>
            </a:lvl1pPr>
          </a:lstStyle>
          <a:p>
            <a:endParaRPr lang="en-GB"/>
          </a:p>
        </p:txBody>
      </p:sp>
      <p:sp>
        <p:nvSpPr>
          <p:cNvPr id="3" name="Date Placeholder 2"/>
          <p:cNvSpPr>
            <a:spLocks noGrp="1"/>
          </p:cNvSpPr>
          <p:nvPr>
            <p:ph type="dt" idx="1"/>
          </p:nvPr>
        </p:nvSpPr>
        <p:spPr>
          <a:xfrm>
            <a:off x="4024891" y="0"/>
            <a:ext cx="3079115" cy="513588"/>
          </a:xfrm>
          <a:prstGeom prst="rect">
            <a:avLst/>
          </a:prstGeom>
        </p:spPr>
        <p:txBody>
          <a:bodyPr vert="horz" lIns="99094" tIns="49547" rIns="99094" bIns="49547" rtlCol="0"/>
          <a:lstStyle>
            <a:lvl1pPr algn="r">
              <a:defRPr sz="1300"/>
            </a:lvl1pPr>
          </a:lstStyle>
          <a:p>
            <a:fld id="{FEC3DBD6-D5D7-45D1-A82D-B30EB9481E52}" type="datetimeFigureOut">
              <a:rPr lang="en-GB" smtClean="0"/>
              <a:t>22/03/2026</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94" tIns="49547" rIns="99094" bIns="49547" rtlCol="0" anchor="ctr"/>
          <a:lstStyle/>
          <a:p>
            <a:endParaRPr lang="en-GB"/>
          </a:p>
        </p:txBody>
      </p:sp>
      <p:sp>
        <p:nvSpPr>
          <p:cNvPr id="5" name="Notes Placeholder 4"/>
          <p:cNvSpPr>
            <a:spLocks noGrp="1"/>
          </p:cNvSpPr>
          <p:nvPr>
            <p:ph type="body" sz="quarter" idx="3"/>
          </p:nvPr>
        </p:nvSpPr>
        <p:spPr>
          <a:xfrm>
            <a:off x="710565" y="4926171"/>
            <a:ext cx="5684520" cy="4030504"/>
          </a:xfrm>
          <a:prstGeom prst="rect">
            <a:avLst/>
          </a:prstGeom>
        </p:spPr>
        <p:txBody>
          <a:bodyPr vert="horz" lIns="99094" tIns="49547" rIns="99094" bIns="4954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2614"/>
            <a:ext cx="3079115" cy="513587"/>
          </a:xfrm>
          <a:prstGeom prst="rect">
            <a:avLst/>
          </a:prstGeom>
        </p:spPr>
        <p:txBody>
          <a:bodyPr vert="horz" lIns="99094" tIns="49547" rIns="99094" bIns="49547" rtlCol="0" anchor="b"/>
          <a:lstStyle>
            <a:lvl1pPr algn="l">
              <a:defRPr sz="1300"/>
            </a:lvl1pPr>
          </a:lstStyle>
          <a:p>
            <a:endParaRPr lang="en-GB"/>
          </a:p>
        </p:txBody>
      </p:sp>
      <p:sp>
        <p:nvSpPr>
          <p:cNvPr id="7" name="Slide Number Placeholder 6"/>
          <p:cNvSpPr>
            <a:spLocks noGrp="1"/>
          </p:cNvSpPr>
          <p:nvPr>
            <p:ph type="sldNum" sz="quarter" idx="5"/>
          </p:nvPr>
        </p:nvSpPr>
        <p:spPr>
          <a:xfrm>
            <a:off x="4024891" y="9722614"/>
            <a:ext cx="3079115" cy="513587"/>
          </a:xfrm>
          <a:prstGeom prst="rect">
            <a:avLst/>
          </a:prstGeom>
        </p:spPr>
        <p:txBody>
          <a:bodyPr vert="horz" lIns="99094" tIns="49547" rIns="99094" bIns="49547" rtlCol="0" anchor="b"/>
          <a:lstStyle>
            <a:lvl1pPr algn="r">
              <a:defRPr sz="13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672784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CBD30-BB59-FC54-502B-FEEC8528FD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979ED-C470-35CE-8C08-93B46B3D83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143C8D-20B9-CE30-B451-E68A140CB8A3}"/>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In short, Abstraction is the </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while Encapsulation, Inheritance, and Polymorphism are the </a:t>
            </a:r>
            <a:r>
              <a:rPr lang="en-GB" sz="1200" b="1" i="0" kern="1200" dirty="0">
                <a:solidFill>
                  <a:schemeClr val="tx1"/>
                </a:solidFill>
                <a:effectLst/>
                <a:latin typeface="+mn-lt"/>
                <a:ea typeface="+mn-ea"/>
                <a:cs typeface="+mn-cs"/>
              </a:rPr>
              <a:t>tools</a:t>
            </a:r>
            <a:r>
              <a:rPr lang="en-GB" sz="1200" b="0" i="0" kern="1200" dirty="0">
                <a:solidFill>
                  <a:schemeClr val="tx1"/>
                </a:solidFill>
                <a:effectLst/>
                <a:latin typeface="+mn-lt"/>
                <a:ea typeface="+mn-ea"/>
                <a:cs typeface="+mn-cs"/>
              </a:rPr>
              <a:t> used to reach that goal</a:t>
            </a:r>
            <a:endParaRPr lang="en-GB" dirty="0"/>
          </a:p>
        </p:txBody>
      </p:sp>
      <p:sp>
        <p:nvSpPr>
          <p:cNvPr id="4" name="Slide Number Placeholder 3">
            <a:extLst>
              <a:ext uri="{FF2B5EF4-FFF2-40B4-BE49-F238E27FC236}">
                <a16:creationId xmlns:a16="http://schemas.microsoft.com/office/drawing/2014/main" id="{7DECD7DD-AAE6-5C9A-B668-10CF32A78654}"/>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3524034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F61B7-4704-038B-7356-3361958D42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5A563-23A2-9DE9-2B81-C8D1EEB33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42BF55-5AF1-185F-10AA-0D5A139CF5C9}"/>
              </a:ext>
            </a:extLst>
          </p:cNvPr>
          <p:cNvSpPr>
            <a:spLocks noGrp="1"/>
          </p:cNvSpPr>
          <p:nvPr>
            <p:ph type="body" idx="1"/>
          </p:nvPr>
        </p:nvSpPr>
        <p:spPr/>
        <p:txBody>
          <a:bodyPr/>
          <a:lstStyle/>
          <a:p>
            <a:r>
              <a:rPr lang="en-GB" dirty="0"/>
              <a:t>Abstraction is essentially about </a:t>
            </a:r>
            <a:r>
              <a:rPr lang="en-GB" b="1" dirty="0"/>
              <a:t>hiding complexity</a:t>
            </a:r>
            <a:r>
              <a:rPr lang="en-GB" dirty="0"/>
              <a:t>.</a:t>
            </a:r>
          </a:p>
          <a:p>
            <a:r>
              <a:rPr lang="en-GB" dirty="0"/>
              <a:t>It allows us to focus on </a:t>
            </a:r>
            <a:r>
              <a:rPr lang="en-GB" i="1" dirty="0"/>
              <a:t>what</a:t>
            </a:r>
            <a:r>
              <a:rPr lang="en-GB" dirty="0"/>
              <a:t> something does, rather than </a:t>
            </a:r>
            <a:r>
              <a:rPr lang="en-GB" i="1" dirty="0"/>
              <a:t>how</a:t>
            </a:r>
            <a:r>
              <a:rPr lang="en-GB" dirty="0"/>
              <a:t> it does it.</a:t>
            </a:r>
          </a:p>
          <a:p>
            <a:r>
              <a:rPr lang="en-GB" dirty="0"/>
              <a:t>Think of a car — you press the accelerator and it moves. You don't need to understand the internal combustion engine to drive it. That's abstraction in action.</a:t>
            </a:r>
          </a:p>
        </p:txBody>
      </p:sp>
      <p:sp>
        <p:nvSpPr>
          <p:cNvPr id="4" name="Slide Number Placeholder 3">
            <a:extLst>
              <a:ext uri="{FF2B5EF4-FFF2-40B4-BE49-F238E27FC236}">
                <a16:creationId xmlns:a16="http://schemas.microsoft.com/office/drawing/2014/main" id="{F1B279B6-3495-FD72-09BE-3DFA3F9B81AF}"/>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871212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25A05-E2DF-58CD-840E-F274B5D7F5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ED7A1E-DAF2-CAA4-7053-9D4D4811D7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23C6B4-B808-4601-8C7B-334C47CB334C}"/>
              </a:ext>
            </a:extLst>
          </p:cNvPr>
          <p:cNvSpPr>
            <a:spLocks noGrp="1"/>
          </p:cNvSpPr>
          <p:nvPr>
            <p:ph type="body" idx="1"/>
          </p:nvPr>
        </p:nvSpPr>
        <p:spPr/>
        <p:txBody>
          <a:bodyPr/>
          <a:lstStyle/>
          <a:p>
            <a:r>
              <a:rPr lang="en-GB" dirty="0"/>
              <a:t>This diagram is a great illustration of why we write code </a:t>
            </a:r>
            <a:r>
              <a:rPr lang="en-GB" b="1" dirty="0"/>
              <a:t>against abstractions, not concrete implementations</a:t>
            </a:r>
            <a:r>
              <a:rPr lang="en-GB" dirty="0"/>
              <a:t>. It keeps your system flexible, extensible, and maintainable — qualities you'll hear a lot about as we move through this module.</a:t>
            </a:r>
          </a:p>
        </p:txBody>
      </p:sp>
      <p:sp>
        <p:nvSpPr>
          <p:cNvPr id="4" name="Slide Number Placeholder 3">
            <a:extLst>
              <a:ext uri="{FF2B5EF4-FFF2-40B4-BE49-F238E27FC236}">
                <a16:creationId xmlns:a16="http://schemas.microsoft.com/office/drawing/2014/main" id="{92B5C898-F451-BAB5-C0B2-5C4100377BF7}"/>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1899162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576F1-543F-5577-972E-7F7E230D6A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93D1A6-0D53-8ACA-A82A-6D93E9B82F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EB93CC-119C-C97F-D1E0-FAEE289DF92F}"/>
              </a:ext>
            </a:extLst>
          </p:cNvPr>
          <p:cNvSpPr>
            <a:spLocks noGrp="1"/>
          </p:cNvSpPr>
          <p:nvPr>
            <p:ph type="body" idx="1"/>
          </p:nvPr>
        </p:nvSpPr>
        <p:spPr/>
        <p:txBody>
          <a:bodyPr/>
          <a:lstStyle/>
          <a:p>
            <a:r>
              <a:rPr lang="en-GB" dirty="0"/>
              <a:t>This diagram is a great illustration of why we write code </a:t>
            </a:r>
            <a:r>
              <a:rPr lang="en-GB" b="1" dirty="0"/>
              <a:t>against abstractions, not concrete implementations</a:t>
            </a:r>
            <a:r>
              <a:rPr lang="en-GB" dirty="0"/>
              <a:t>. It keeps your system flexible, extensible, and maintainable — qualities you'll hear a lot about as we move through this module.</a:t>
            </a:r>
          </a:p>
        </p:txBody>
      </p:sp>
      <p:sp>
        <p:nvSpPr>
          <p:cNvPr id="4" name="Slide Number Placeholder 3">
            <a:extLst>
              <a:ext uri="{FF2B5EF4-FFF2-40B4-BE49-F238E27FC236}">
                <a16:creationId xmlns:a16="http://schemas.microsoft.com/office/drawing/2014/main" id="{A682953E-A4C8-3E73-78B8-AF6ECA2BCED7}"/>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539469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t>
            </a:r>
            <a:r>
              <a:rPr lang="en-GB" b="1" dirty="0"/>
              <a:t>interface</a:t>
            </a:r>
            <a:r>
              <a:rPr lang="en-GB" dirty="0"/>
              <a:t> defines a </a:t>
            </a:r>
            <a:r>
              <a:rPr lang="en-GB" b="1" dirty="0"/>
              <a:t>contract</a:t>
            </a:r>
            <a:r>
              <a:rPr lang="en-GB" dirty="0"/>
              <a:t>.</a:t>
            </a:r>
          </a:p>
          <a:p>
            <a:r>
              <a:rPr lang="en-GB" dirty="0"/>
              <a:t>It says: </a:t>
            </a:r>
            <a:r>
              <a:rPr lang="en-GB" i="1" dirty="0"/>
              <a:t>"If you want to be treated as one of these, you must implement these methods.“</a:t>
            </a:r>
          </a:p>
          <a:p>
            <a:r>
              <a:rPr lang="en-GB" dirty="0"/>
              <a:t>It doesn't care about your internal workings — it only cares that you honour the agreement.</a:t>
            </a:r>
          </a:p>
          <a:p>
            <a:r>
              <a:rPr lang="en-GB" dirty="0"/>
              <a:t>As systems grow, you'll have many different classes needing to interact.</a:t>
            </a:r>
          </a:p>
          <a:p>
            <a:r>
              <a:rPr lang="en-GB" dirty="0"/>
              <a:t>Interfaces allow you to define clear boundaries and expectations between components — making your code easier to test, extend, and maintain. </a:t>
            </a:r>
          </a:p>
        </p:txBody>
      </p:sp>
      <p:sp>
        <p:nvSpPr>
          <p:cNvPr id="4" name="Slide Number Placeholder 3"/>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331554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02723-CF4E-3F68-3807-37F7F22BAD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9B5BD2-FB75-B092-30C1-2C89666D2C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7C98B3-5193-7A09-6300-7D9A84B27414}"/>
              </a:ext>
            </a:extLst>
          </p:cNvPr>
          <p:cNvSpPr>
            <a:spLocks noGrp="1"/>
          </p:cNvSpPr>
          <p:nvPr>
            <p:ph type="body" idx="1"/>
          </p:nvPr>
        </p:nvSpPr>
        <p:spPr/>
        <p:txBody>
          <a:bodyPr/>
          <a:lstStyle/>
          <a:p>
            <a:r>
              <a:rPr lang="en-GB" sz="1200" b="1" kern="1200" dirty="0">
                <a:solidFill>
                  <a:schemeClr val="tx1"/>
                </a:solidFill>
                <a:latin typeface="+mn-lt"/>
                <a:ea typeface="+mn-ea"/>
                <a:cs typeface="+mn-cs"/>
              </a:rPr>
              <a:t>_program</a:t>
            </a:r>
            <a:r>
              <a:rPr lang="en-GB" dirty="0"/>
              <a:t> — a private </a:t>
            </a:r>
            <a:r>
              <a:rPr lang="en-GB" sz="1200" kern="1200" dirty="0">
                <a:solidFill>
                  <a:schemeClr val="tx1"/>
                </a:solidFill>
                <a:latin typeface="+mn-lt"/>
                <a:ea typeface="+mn-ea"/>
                <a:cs typeface="+mn-cs"/>
              </a:rPr>
              <a:t>List&lt;</a:t>
            </a:r>
            <a:r>
              <a:rPr lang="en-GB" sz="1200" kern="1200" dirty="0" err="1">
                <a:solidFill>
                  <a:schemeClr val="tx1"/>
                </a:solidFill>
                <a:latin typeface="+mn-lt"/>
                <a:ea typeface="+mn-ea"/>
                <a:cs typeface="+mn-cs"/>
              </a:rPr>
              <a:t>IAction</a:t>
            </a:r>
            <a:r>
              <a:rPr lang="en-GB" sz="1200" kern="1200" dirty="0">
                <a:solidFill>
                  <a:schemeClr val="tx1"/>
                </a:solidFill>
                <a:latin typeface="+mn-lt"/>
                <a:ea typeface="+mn-ea"/>
                <a:cs typeface="+mn-cs"/>
              </a:rPr>
              <a:t>&gt;</a:t>
            </a:r>
            <a:r>
              <a:rPr lang="en-GB" dirty="0"/>
              <a:t>, storing a collection of actions to run. Again, notice it stores </a:t>
            </a:r>
            <a:r>
              <a:rPr lang="en-GB" sz="1200" kern="1200" dirty="0" err="1">
                <a:solidFill>
                  <a:schemeClr val="tx1"/>
                </a:solidFill>
                <a:latin typeface="+mn-lt"/>
                <a:ea typeface="+mn-ea"/>
                <a:cs typeface="+mn-cs"/>
              </a:rPr>
              <a:t>IAction</a:t>
            </a:r>
            <a:r>
              <a:rPr lang="en-GB" dirty="0"/>
              <a:t> interfaces, not concrete types.</a:t>
            </a:r>
          </a:p>
        </p:txBody>
      </p:sp>
      <p:sp>
        <p:nvSpPr>
          <p:cNvPr id="4" name="Slide Number Placeholder 3">
            <a:extLst>
              <a:ext uri="{FF2B5EF4-FFF2-40B4-BE49-F238E27FC236}">
                <a16:creationId xmlns:a16="http://schemas.microsoft.com/office/drawing/2014/main" id="{CD0FC8CC-A815-098B-4F68-9C7B3715C236}"/>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322515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C2AFD-B178-74AD-25ED-A8FE3DE0D5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343ED8-0049-9C80-26E0-47AEEB5076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8FFA1D-026D-E65F-5672-DDC26DF72D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79D54A-684C-A7FB-7183-19EDD089A72C}"/>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2787512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871F1-815C-F668-BAC2-C371646ADF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AEF1F-41BF-48FF-0BC9-A9D2E53039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2B88FD-A7B8-7BAE-EC45-AB2DE26BAEE5}"/>
              </a:ext>
            </a:extLst>
          </p:cNvPr>
          <p:cNvSpPr>
            <a:spLocks noGrp="1"/>
          </p:cNvSpPr>
          <p:nvPr>
            <p:ph type="body" idx="1"/>
          </p:nvPr>
        </p:nvSpPr>
        <p:spPr/>
        <p:txBody>
          <a:bodyPr/>
          <a:lstStyle/>
          <a:p>
            <a:r>
              <a:rPr lang="en-GB" dirty="0"/>
              <a:t>Notice the parameter type is </a:t>
            </a:r>
            <a:r>
              <a:rPr lang="en-GB" sz="1200" b="1" kern="1200" dirty="0">
                <a:solidFill>
                  <a:schemeClr val="tx1"/>
                </a:solidFill>
                <a:latin typeface="+mn-lt"/>
                <a:ea typeface="+mn-ea"/>
                <a:cs typeface="+mn-cs"/>
              </a:rPr>
              <a:t>Robot</a:t>
            </a:r>
            <a:r>
              <a:rPr lang="en-GB" dirty="0"/>
              <a:t> — not </a:t>
            </a:r>
            <a:r>
              <a:rPr lang="en-GB" sz="1200" kern="1200" dirty="0" err="1">
                <a:solidFill>
                  <a:schemeClr val="tx1"/>
                </a:solidFill>
                <a:latin typeface="+mn-lt"/>
                <a:ea typeface="+mn-ea"/>
                <a:cs typeface="+mn-cs"/>
              </a:rPr>
              <a:t>ApplePickerRobot</a:t>
            </a:r>
            <a:r>
              <a:rPr lang="en-GB" dirty="0"/>
              <a:t>. This is the main code base and this is crucial:</a:t>
            </a:r>
          </a:p>
          <a:p>
            <a:r>
              <a:rPr lang="en-GB" dirty="0"/>
              <a:t>It accepts </a:t>
            </a:r>
            <a:r>
              <a:rPr lang="en-GB" b="1" dirty="0"/>
              <a:t>any</a:t>
            </a:r>
            <a:r>
              <a:rPr lang="en-GB" dirty="0"/>
              <a:t> object that is of type </a:t>
            </a:r>
            <a:r>
              <a:rPr lang="en-GB" sz="1200" kern="1200" dirty="0">
                <a:solidFill>
                  <a:schemeClr val="tx1"/>
                </a:solidFill>
                <a:latin typeface="+mn-lt"/>
                <a:ea typeface="+mn-ea"/>
                <a:cs typeface="+mn-cs"/>
              </a:rPr>
              <a:t>Robot</a:t>
            </a:r>
            <a:endParaRPr lang="en-GB" dirty="0"/>
          </a:p>
          <a:p>
            <a:r>
              <a:rPr lang="en-GB" dirty="0"/>
              <a:t>It calls </a:t>
            </a:r>
            <a:r>
              <a:rPr lang="en-GB" sz="1200" kern="1200" dirty="0" err="1">
                <a:solidFill>
                  <a:schemeClr val="tx1"/>
                </a:solidFill>
                <a:latin typeface="+mn-lt"/>
                <a:ea typeface="+mn-ea"/>
                <a:cs typeface="+mn-cs"/>
              </a:rPr>
              <a:t>PerformAction</a:t>
            </a:r>
            <a:r>
              <a:rPr lang="en-GB" sz="1200" kern="1200" dirty="0">
                <a:solidFill>
                  <a:schemeClr val="tx1"/>
                </a:solidFill>
                <a:latin typeface="+mn-lt"/>
                <a:ea typeface="+mn-ea"/>
                <a:cs typeface="+mn-cs"/>
              </a:rPr>
              <a:t>()</a:t>
            </a:r>
            <a:r>
              <a:rPr lang="en-GB" dirty="0"/>
              <a:t> on whatever it receives</a:t>
            </a:r>
          </a:p>
          <a:p>
            <a:r>
              <a:rPr lang="en-GB" dirty="0"/>
              <a:t>It has </a:t>
            </a:r>
            <a:r>
              <a:rPr lang="en-GB" b="1" dirty="0"/>
              <a:t>no knowledge</a:t>
            </a:r>
            <a:r>
              <a:rPr lang="en-GB" dirty="0"/>
              <a:t> of </a:t>
            </a:r>
            <a:r>
              <a:rPr lang="en-GB" sz="1200" kern="1200" dirty="0" err="1">
                <a:solidFill>
                  <a:schemeClr val="tx1"/>
                </a:solidFill>
                <a:latin typeface="+mn-lt"/>
                <a:ea typeface="+mn-ea"/>
                <a:cs typeface="+mn-cs"/>
              </a:rPr>
              <a:t>ApplePickerRobot</a:t>
            </a:r>
            <a:r>
              <a:rPr lang="en-GB" dirty="0"/>
              <a:t> specifically</a:t>
            </a:r>
          </a:p>
          <a:p>
            <a:r>
              <a:rPr lang="en-GB" dirty="0"/>
              <a:t>So when </a:t>
            </a:r>
            <a:r>
              <a:rPr lang="en-GB" sz="1200" kern="1200" dirty="0" err="1">
                <a:solidFill>
                  <a:schemeClr val="tx1"/>
                </a:solidFill>
                <a:latin typeface="+mn-lt"/>
                <a:ea typeface="+mn-ea"/>
                <a:cs typeface="+mn-cs"/>
              </a:rPr>
              <a:t>robbie</a:t>
            </a:r>
            <a:r>
              <a:rPr lang="en-GB" dirty="0"/>
              <a:t> is passed in, </a:t>
            </a:r>
            <a:r>
              <a:rPr lang="en-GB" sz="1200" kern="1200" dirty="0" err="1">
                <a:solidFill>
                  <a:schemeClr val="tx1"/>
                </a:solidFill>
                <a:latin typeface="+mn-lt"/>
                <a:ea typeface="+mn-ea"/>
                <a:cs typeface="+mn-cs"/>
              </a:rPr>
              <a:t>HandleRobot</a:t>
            </a:r>
            <a:r>
              <a:rPr lang="en-GB" dirty="0"/>
              <a:t> just sees a </a:t>
            </a:r>
            <a:r>
              <a:rPr lang="en-GB" sz="1200" kern="1200" dirty="0">
                <a:solidFill>
                  <a:schemeClr val="tx1"/>
                </a:solidFill>
                <a:latin typeface="+mn-lt"/>
                <a:ea typeface="+mn-ea"/>
                <a:cs typeface="+mn-cs"/>
              </a:rPr>
              <a:t>Robot</a:t>
            </a:r>
            <a:r>
              <a:rPr lang="en-GB" dirty="0"/>
              <a:t>. But because the actual object is an </a:t>
            </a:r>
            <a:r>
              <a:rPr lang="en-GB" sz="1200" kern="1200" dirty="0" err="1">
                <a:solidFill>
                  <a:schemeClr val="tx1"/>
                </a:solidFill>
                <a:latin typeface="+mn-lt"/>
                <a:ea typeface="+mn-ea"/>
                <a:cs typeface="+mn-cs"/>
              </a:rPr>
              <a:t>ApplePickerRobot</a:t>
            </a:r>
            <a:r>
              <a:rPr lang="en-GB" dirty="0"/>
              <a:t>, it will execute </a:t>
            </a:r>
            <a:r>
              <a:rPr lang="en-GB" sz="1200" kern="1200" dirty="0" err="1">
                <a:solidFill>
                  <a:schemeClr val="tx1"/>
                </a:solidFill>
                <a:latin typeface="+mn-lt"/>
                <a:ea typeface="+mn-ea"/>
                <a:cs typeface="+mn-cs"/>
              </a:rPr>
              <a:t>ApplePickerRobot</a:t>
            </a:r>
            <a:r>
              <a:rPr lang="en-GB" dirty="0" err="1"/>
              <a:t>'s</a:t>
            </a:r>
            <a:r>
              <a:rPr lang="en-GB" dirty="0"/>
              <a:t> version of </a:t>
            </a:r>
            <a:r>
              <a:rPr lang="en-GB" sz="1200" kern="1200" dirty="0" err="1">
                <a:solidFill>
                  <a:schemeClr val="tx1"/>
                </a:solidFill>
                <a:latin typeface="+mn-lt"/>
                <a:ea typeface="+mn-ea"/>
                <a:cs typeface="+mn-cs"/>
              </a:rPr>
              <a:t>PerformAction</a:t>
            </a:r>
            <a:r>
              <a:rPr lang="en-GB" sz="1200" kern="1200" dirty="0">
                <a:solidFill>
                  <a:schemeClr val="tx1"/>
                </a:solidFill>
                <a:latin typeface="+mn-lt"/>
                <a:ea typeface="+mn-ea"/>
                <a:cs typeface="+mn-cs"/>
              </a:rPr>
              <a:t>()</a:t>
            </a:r>
            <a:r>
              <a:rPr lang="en-GB" dirty="0"/>
              <a:t>.</a:t>
            </a:r>
          </a:p>
          <a:p>
            <a:r>
              <a:rPr lang="en-GB" dirty="0"/>
              <a:t>You could later create a </a:t>
            </a:r>
            <a:r>
              <a:rPr lang="en-GB" sz="1200" kern="1200" dirty="0" err="1">
                <a:solidFill>
                  <a:schemeClr val="tx1"/>
                </a:solidFill>
                <a:latin typeface="+mn-lt"/>
                <a:ea typeface="+mn-ea"/>
                <a:cs typeface="+mn-cs"/>
              </a:rPr>
              <a:t>WeldingRobot</a:t>
            </a:r>
            <a:r>
              <a:rPr lang="en-GB" dirty="0"/>
              <a:t>, a </a:t>
            </a:r>
            <a:r>
              <a:rPr lang="en-GB" sz="1200" kern="1200" dirty="0" err="1">
                <a:solidFill>
                  <a:schemeClr val="tx1"/>
                </a:solidFill>
                <a:latin typeface="+mn-lt"/>
                <a:ea typeface="+mn-ea"/>
                <a:cs typeface="+mn-cs"/>
              </a:rPr>
              <a:t>SurgicalRobot</a:t>
            </a:r>
            <a:r>
              <a:rPr lang="en-GB" dirty="0"/>
              <a:t>, a </a:t>
            </a:r>
            <a:r>
              <a:rPr lang="en-GB" sz="1200" kern="1200" dirty="0">
                <a:solidFill>
                  <a:schemeClr val="tx1"/>
                </a:solidFill>
                <a:latin typeface="+mn-lt"/>
                <a:ea typeface="+mn-ea"/>
                <a:cs typeface="+mn-cs"/>
              </a:rPr>
              <a:t>DeliveryRobot</a:t>
            </a:r>
            <a:r>
              <a:rPr lang="en-GB" dirty="0"/>
              <a:t> — and pass </a:t>
            </a:r>
            <a:r>
              <a:rPr lang="en-GB" b="1" dirty="0"/>
              <a:t>any of them</a:t>
            </a:r>
            <a:r>
              <a:rPr lang="en-GB" dirty="0"/>
              <a:t> into </a:t>
            </a:r>
            <a:r>
              <a:rPr lang="en-GB" sz="1200" kern="1200" dirty="0" err="1">
                <a:solidFill>
                  <a:schemeClr val="tx1"/>
                </a:solidFill>
                <a:latin typeface="+mn-lt"/>
                <a:ea typeface="+mn-ea"/>
                <a:cs typeface="+mn-cs"/>
              </a:rPr>
              <a:t>HandleRobot</a:t>
            </a:r>
            <a:r>
              <a:rPr lang="en-GB" sz="1200" kern="1200" dirty="0">
                <a:solidFill>
                  <a:schemeClr val="tx1"/>
                </a:solidFill>
                <a:latin typeface="+mn-lt"/>
                <a:ea typeface="+mn-ea"/>
                <a:cs typeface="+mn-cs"/>
              </a:rPr>
              <a:t>()</a:t>
            </a:r>
            <a:r>
              <a:rPr lang="en-GB" dirty="0"/>
              <a:t> without changing a single line of that method.</a:t>
            </a:r>
          </a:p>
          <a:p>
            <a:r>
              <a:rPr lang="en-GB" dirty="0"/>
              <a:t>The code base remains completely untouched.</a:t>
            </a:r>
          </a:p>
          <a:p>
            <a:endParaRPr lang="en-GB" dirty="0"/>
          </a:p>
        </p:txBody>
      </p:sp>
      <p:sp>
        <p:nvSpPr>
          <p:cNvPr id="4" name="Slide Number Placeholder 3">
            <a:extLst>
              <a:ext uri="{FF2B5EF4-FFF2-40B4-BE49-F238E27FC236}">
                <a16:creationId xmlns:a16="http://schemas.microsoft.com/office/drawing/2014/main" id="{9995F5A0-EE2B-1E76-034F-815605F7CB0E}"/>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36656835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5545D-EBC7-1159-6687-872FA50C50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8EC98-EB0A-EB93-D323-FD5DD48051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80E4F6-A20F-A49F-5022-896F38FBDBCD}"/>
              </a:ext>
            </a:extLst>
          </p:cNvPr>
          <p:cNvSpPr>
            <a:spLocks noGrp="1"/>
          </p:cNvSpPr>
          <p:nvPr>
            <p:ph type="body" idx="1"/>
          </p:nvPr>
        </p:nvSpPr>
        <p:spPr/>
        <p:txBody>
          <a:bodyPr/>
          <a:lstStyle/>
          <a:p>
            <a:r>
              <a:rPr lang="en-GB" dirty="0"/>
              <a:t>An Interface is a pure contract — no attributes, no implementation, just method signatures that say </a:t>
            </a:r>
            <a:r>
              <a:rPr lang="en-GB" i="1" dirty="0"/>
              <a:t>"if you implement me, you must provide all of these.“</a:t>
            </a:r>
          </a:p>
          <a:p>
            <a:r>
              <a:rPr lang="en-GB" dirty="0"/>
              <a:t>There are </a:t>
            </a:r>
            <a:r>
              <a:rPr lang="en-GB" b="1" dirty="0"/>
              <a:t>three method signatures</a:t>
            </a:r>
            <a:r>
              <a:rPr lang="en-GB" dirty="0"/>
              <a:t> — no method bodies, no implementation, just the contracts</a:t>
            </a:r>
          </a:p>
          <a:p>
            <a:r>
              <a:rPr lang="en-GB" dirty="0"/>
              <a:t>Any class implementing </a:t>
            </a:r>
            <a:r>
              <a:rPr lang="en-GB" sz="1200" kern="1200" dirty="0" err="1">
                <a:solidFill>
                  <a:schemeClr val="tx1"/>
                </a:solidFill>
                <a:latin typeface="+mn-lt"/>
                <a:ea typeface="+mn-ea"/>
                <a:cs typeface="+mn-cs"/>
              </a:rPr>
              <a:t>IAction</a:t>
            </a:r>
            <a:r>
              <a:rPr lang="en-GB" dirty="0"/>
              <a:t> is making a promise: </a:t>
            </a:r>
            <a:r>
              <a:rPr lang="en-GB" i="1" dirty="0"/>
              <a:t>"I will provide all three of these methods"</a:t>
            </a:r>
            <a:endParaRPr lang="en-GB" dirty="0"/>
          </a:p>
        </p:txBody>
      </p:sp>
      <p:sp>
        <p:nvSpPr>
          <p:cNvPr id="4" name="Slide Number Placeholder 3">
            <a:extLst>
              <a:ext uri="{FF2B5EF4-FFF2-40B4-BE49-F238E27FC236}">
                <a16:creationId xmlns:a16="http://schemas.microsoft.com/office/drawing/2014/main" id="{1D42457A-07C4-02EB-CECC-6A54E7CC29AD}"/>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758707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94A6A-D0AC-61B7-347C-F706C13267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44E6E2-7F8A-1B3F-A6DA-429A9B76E4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31E736-846F-E1CE-C3EB-48AA5B4E203C}"/>
              </a:ext>
            </a:extLst>
          </p:cNvPr>
          <p:cNvSpPr>
            <a:spLocks noGrp="1"/>
          </p:cNvSpPr>
          <p:nvPr>
            <p:ph type="body" idx="1"/>
          </p:nvPr>
        </p:nvSpPr>
        <p:spPr/>
        <p:txBody>
          <a:bodyPr/>
          <a:lstStyle/>
          <a:p>
            <a:r>
              <a:rPr lang="en-GB" dirty="0"/>
              <a:t>An Interface is a pure contract — no attributes, no implementation, just method signatures that say </a:t>
            </a:r>
            <a:r>
              <a:rPr lang="en-GB" i="1" dirty="0"/>
              <a:t>"if you implement me, you must provide all of these.“</a:t>
            </a:r>
          </a:p>
          <a:p>
            <a:r>
              <a:rPr lang="en-GB" dirty="0"/>
              <a:t>There are </a:t>
            </a:r>
            <a:r>
              <a:rPr lang="en-GB" b="1" dirty="0"/>
              <a:t>three method signatures</a:t>
            </a:r>
            <a:r>
              <a:rPr lang="en-GB" dirty="0"/>
              <a:t> — no method bodies, no implementation, just the contracts</a:t>
            </a:r>
          </a:p>
          <a:p>
            <a:r>
              <a:rPr lang="en-GB" dirty="0"/>
              <a:t>Any class implementing </a:t>
            </a:r>
            <a:r>
              <a:rPr lang="en-GB" sz="1200" kern="1200" dirty="0" err="1">
                <a:solidFill>
                  <a:schemeClr val="tx1"/>
                </a:solidFill>
                <a:latin typeface="+mn-lt"/>
                <a:ea typeface="+mn-ea"/>
                <a:cs typeface="+mn-cs"/>
              </a:rPr>
              <a:t>IAction</a:t>
            </a:r>
            <a:r>
              <a:rPr lang="en-GB" dirty="0"/>
              <a:t> is making a promise: </a:t>
            </a:r>
            <a:r>
              <a:rPr lang="en-GB" i="1" dirty="0"/>
              <a:t>"I will provide all three of these methods“</a:t>
            </a:r>
          </a:p>
          <a:p>
            <a:r>
              <a:rPr lang="en-GB" dirty="0"/>
              <a:t>You could create dozens of different action classes — </a:t>
            </a:r>
            <a:r>
              <a:rPr lang="en-GB" sz="1200" kern="1200" dirty="0" err="1">
                <a:solidFill>
                  <a:schemeClr val="tx1"/>
                </a:solidFill>
                <a:latin typeface="+mn-lt"/>
                <a:ea typeface="+mn-ea"/>
                <a:cs typeface="+mn-cs"/>
              </a:rPr>
              <a:t>TurnLeftAction</a:t>
            </a:r>
            <a:r>
              <a:rPr lang="en-GB" dirty="0"/>
              <a:t>, </a:t>
            </a:r>
            <a:r>
              <a:rPr lang="en-GB" sz="1200" kern="1200" dirty="0" err="1">
                <a:solidFill>
                  <a:schemeClr val="tx1"/>
                </a:solidFill>
                <a:latin typeface="+mn-lt"/>
                <a:ea typeface="+mn-ea"/>
                <a:cs typeface="+mn-cs"/>
              </a:rPr>
              <a:t>PickAppleAction</a:t>
            </a:r>
            <a:r>
              <a:rPr lang="en-GB" dirty="0"/>
              <a:t>, </a:t>
            </a:r>
            <a:r>
              <a:rPr lang="en-GB" sz="1200" kern="1200" dirty="0" err="1">
                <a:solidFill>
                  <a:schemeClr val="tx1"/>
                </a:solidFill>
                <a:latin typeface="+mn-lt"/>
                <a:ea typeface="+mn-ea"/>
                <a:cs typeface="+mn-cs"/>
              </a:rPr>
              <a:t>ChargeBatteryAction</a:t>
            </a:r>
            <a:r>
              <a:rPr lang="en-GB" dirty="0"/>
              <a:t> — each implementing </a:t>
            </a:r>
            <a:r>
              <a:rPr lang="en-GB" sz="1200" kern="1200" dirty="0" err="1">
                <a:solidFill>
                  <a:schemeClr val="tx1"/>
                </a:solidFill>
                <a:latin typeface="+mn-lt"/>
                <a:ea typeface="+mn-ea"/>
                <a:cs typeface="+mn-cs"/>
              </a:rPr>
              <a:t>IAction</a:t>
            </a:r>
            <a:r>
              <a:rPr lang="en-GB" dirty="0"/>
              <a:t> differently.</a:t>
            </a:r>
          </a:p>
          <a:p>
            <a:r>
              <a:rPr lang="en-GB" dirty="0"/>
              <a:t>The robot's </a:t>
            </a:r>
            <a:r>
              <a:rPr lang="en-GB" sz="1200" kern="1200" dirty="0" err="1">
                <a:solidFill>
                  <a:schemeClr val="tx1"/>
                </a:solidFill>
                <a:latin typeface="+mn-lt"/>
                <a:ea typeface="+mn-ea"/>
                <a:cs typeface="+mn-cs"/>
              </a:rPr>
              <a:t>RunProgram</a:t>
            </a:r>
            <a:r>
              <a:rPr lang="en-GB" sz="1200" kern="1200" dirty="0">
                <a:solidFill>
                  <a:schemeClr val="tx1"/>
                </a:solidFill>
                <a:latin typeface="+mn-lt"/>
                <a:ea typeface="+mn-ea"/>
                <a:cs typeface="+mn-cs"/>
              </a:rPr>
              <a:t>()</a:t>
            </a:r>
            <a:r>
              <a:rPr lang="en-GB" dirty="0"/>
              <a:t> method would run </a:t>
            </a:r>
            <a:r>
              <a:rPr lang="en-GB" b="1" dirty="0"/>
              <a:t>all of them</a:t>
            </a:r>
            <a:r>
              <a:rPr lang="en-GB" dirty="0"/>
              <a:t> without any modification whatsoever.</a:t>
            </a:r>
          </a:p>
        </p:txBody>
      </p:sp>
      <p:sp>
        <p:nvSpPr>
          <p:cNvPr id="4" name="Slide Number Placeholder 3">
            <a:extLst>
              <a:ext uri="{FF2B5EF4-FFF2-40B4-BE49-F238E27FC236}">
                <a16:creationId xmlns:a16="http://schemas.microsoft.com/office/drawing/2014/main" id="{84565CFE-8AC5-D529-4B51-95A8E12346EA}"/>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184262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B8E89-92A2-908C-78AB-E9FEE1BFE0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3248B-5E49-534F-5426-E50B88B8BC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80BCE3-A584-0625-BC95-044988BC3E22}"/>
              </a:ext>
            </a:extLst>
          </p:cNvPr>
          <p:cNvSpPr>
            <a:spLocks noGrp="1"/>
          </p:cNvSpPr>
          <p:nvPr>
            <p:ph type="body" idx="1"/>
          </p:nvPr>
        </p:nvSpPr>
        <p:spPr/>
        <p:txBody>
          <a:bodyPr/>
          <a:lstStyle/>
          <a:p>
            <a:r>
              <a:rPr lang="en-GB" dirty="0"/>
              <a:t>Once the </a:t>
            </a:r>
            <a:r>
              <a:rPr lang="en-GB" sz="1200" kern="1200" dirty="0">
                <a:solidFill>
                  <a:schemeClr val="tx1"/>
                </a:solidFill>
                <a:latin typeface="+mn-lt"/>
                <a:ea typeface="+mn-ea"/>
                <a:cs typeface="+mn-cs"/>
              </a:rPr>
              <a:t>Robot</a:t>
            </a:r>
            <a:r>
              <a:rPr lang="en-GB" dirty="0"/>
              <a:t> class is </a:t>
            </a:r>
            <a:r>
              <a:rPr lang="en-GB" b="1" dirty="0"/>
              <a:t>finished and tested</a:t>
            </a:r>
            <a:r>
              <a:rPr lang="en-GB" dirty="0"/>
              <a:t>. You never need to touch it again.</a:t>
            </a:r>
          </a:p>
          <a:p>
            <a:r>
              <a:rPr lang="en-GB" dirty="0"/>
              <a:t>Six months from now, someone can create a brand new action class, implement </a:t>
            </a:r>
            <a:r>
              <a:rPr lang="en-GB" sz="1200" kern="1200" dirty="0" err="1">
                <a:solidFill>
                  <a:schemeClr val="tx1"/>
                </a:solidFill>
                <a:latin typeface="+mn-lt"/>
                <a:ea typeface="+mn-ea"/>
                <a:cs typeface="+mn-cs"/>
              </a:rPr>
              <a:t>IAction</a:t>
            </a:r>
            <a:r>
              <a:rPr lang="en-GB" dirty="0"/>
              <a:t>, and the robot will run it perfectly — without a single line of the robot's code changing.</a:t>
            </a:r>
          </a:p>
        </p:txBody>
      </p:sp>
      <p:sp>
        <p:nvSpPr>
          <p:cNvPr id="4" name="Slide Number Placeholder 3">
            <a:extLst>
              <a:ext uri="{FF2B5EF4-FFF2-40B4-BE49-F238E27FC236}">
                <a16:creationId xmlns:a16="http://schemas.microsoft.com/office/drawing/2014/main" id="{2F93A564-E1A6-EC43-61FA-666DC6ABB75D}"/>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250806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5C0C7-6B4E-B280-1116-D2F643E6A2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F0F3BD-7345-8EC0-32FE-AE8C502DB3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06A98-1062-E03A-9028-A2958BCEA153}"/>
              </a:ext>
            </a:extLst>
          </p:cNvPr>
          <p:cNvSpPr>
            <a:spLocks noGrp="1"/>
          </p:cNvSpPr>
          <p:nvPr>
            <p:ph type="body" idx="1"/>
          </p:nvPr>
        </p:nvSpPr>
        <p:spPr/>
        <p:txBody>
          <a:bodyPr/>
          <a:lstStyle/>
          <a:p>
            <a:r>
              <a:rPr lang="en-GB" dirty="0"/>
              <a:t>These aren't arbitrary rules — they emerged from years of observing what makes large codebases </a:t>
            </a:r>
            <a:r>
              <a:rPr lang="en-GB" b="1" dirty="0"/>
              <a:t>maintainable, flexible, and robust</a:t>
            </a:r>
            <a:r>
              <a:rPr lang="en-GB" dirty="0"/>
              <a:t> over time, versus what makes them brittle and difficult to work with.</a:t>
            </a:r>
          </a:p>
        </p:txBody>
      </p:sp>
      <p:sp>
        <p:nvSpPr>
          <p:cNvPr id="4" name="Slide Number Placeholder 3">
            <a:extLst>
              <a:ext uri="{FF2B5EF4-FFF2-40B4-BE49-F238E27FC236}">
                <a16:creationId xmlns:a16="http://schemas.microsoft.com/office/drawing/2014/main" id="{2BB6E615-1725-6154-69E4-753DDCB9792F}"/>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3530542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B6B9F-9776-644F-CBC1-B9F6C0F6F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F17BA-2994-4DF5-1DBA-12CCDAC095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E9ADC8-9172-6FDF-F938-33352C82D893}"/>
              </a:ext>
            </a:extLst>
          </p:cNvPr>
          <p:cNvSpPr>
            <a:spLocks noGrp="1"/>
          </p:cNvSpPr>
          <p:nvPr>
            <p:ph type="body" idx="1"/>
          </p:nvPr>
        </p:nvSpPr>
        <p:spPr/>
        <p:txBody>
          <a:bodyPr/>
          <a:lstStyle/>
          <a:p>
            <a:r>
              <a:rPr lang="en-GB" dirty="0"/>
              <a:t>DeMarco's original idea was that a module should only have </a:t>
            </a:r>
            <a:r>
              <a:rPr lang="en-GB" b="1" dirty="0"/>
              <a:t>one responsibility</a:t>
            </a:r>
            <a:r>
              <a:rPr lang="en-GB" dirty="0"/>
              <a:t>, and that each responsibility represents an </a:t>
            </a:r>
            <a:r>
              <a:rPr lang="en-GB" b="1" dirty="0"/>
              <a:t>axis of change</a:t>
            </a:r>
            <a:r>
              <a:rPr lang="en-GB" dirty="0"/>
              <a:t> — a reason the code might need to be modified.</a:t>
            </a:r>
          </a:p>
          <a:p>
            <a:r>
              <a:rPr lang="en-GB" dirty="0"/>
              <a:t>Martin's framing sharpens it — ask yourself:</a:t>
            </a:r>
          </a:p>
          <a:p>
            <a:r>
              <a:rPr lang="en-GB" b="1" dirty="0"/>
              <a:t>"Who or what could cause this class to need changing?"</a:t>
            </a:r>
            <a:endParaRPr lang="en-GB" dirty="0"/>
          </a:p>
          <a:p>
            <a:r>
              <a:rPr lang="en-GB" dirty="0"/>
              <a:t>If the answer is </a:t>
            </a:r>
            <a:r>
              <a:rPr lang="en-GB" i="1" dirty="0"/>
              <a:t>"only one actor or concern"</a:t>
            </a:r>
            <a:r>
              <a:rPr lang="en-GB" dirty="0"/>
              <a:t> — you're fine.</a:t>
            </a:r>
          </a:p>
          <a:p>
            <a:r>
              <a:rPr lang="en-GB" dirty="0"/>
              <a:t>If the answer is </a:t>
            </a:r>
            <a:r>
              <a:rPr lang="en-GB" i="1" dirty="0"/>
              <a:t>"well, the database team might change it, or the UI team might change it, or the business logic might change"</a:t>
            </a:r>
            <a:r>
              <a:rPr lang="en-GB" dirty="0"/>
              <a:t> — your class has too many responsibilities and needs splitting up.</a:t>
            </a:r>
          </a:p>
          <a:p>
            <a:endParaRPr lang="en-GB" dirty="0"/>
          </a:p>
        </p:txBody>
      </p:sp>
      <p:sp>
        <p:nvSpPr>
          <p:cNvPr id="4" name="Slide Number Placeholder 3">
            <a:extLst>
              <a:ext uri="{FF2B5EF4-FFF2-40B4-BE49-F238E27FC236}">
                <a16:creationId xmlns:a16="http://schemas.microsoft.com/office/drawing/2014/main" id="{435DE09A-D6C7-3C9E-50F1-5FCC02EF0856}"/>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9047996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5A9F0-F0A5-4B0B-D02F-FF5BE5254C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7597BA-4F33-3F53-795A-209B63B944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0C20C1-1F21-D07B-3BB7-433877949D93}"/>
              </a:ext>
            </a:extLst>
          </p:cNvPr>
          <p:cNvSpPr>
            <a:spLocks noGrp="1"/>
          </p:cNvSpPr>
          <p:nvPr>
            <p:ph type="body" idx="1"/>
          </p:nvPr>
        </p:nvSpPr>
        <p:spPr/>
        <p:txBody>
          <a:bodyPr/>
          <a:lstStyle/>
          <a:p>
            <a:r>
              <a:rPr lang="en-GB" dirty="0"/>
              <a:t>An example – Four reasons to change.</a:t>
            </a:r>
          </a:p>
          <a:p>
            <a:r>
              <a:rPr lang="en-GB" dirty="0"/>
              <a:t>High cohesion — everything in the class belongs together — is exactly what SRP promotes.</a:t>
            </a:r>
          </a:p>
        </p:txBody>
      </p:sp>
      <p:sp>
        <p:nvSpPr>
          <p:cNvPr id="4" name="Slide Number Placeholder 3">
            <a:extLst>
              <a:ext uri="{FF2B5EF4-FFF2-40B4-BE49-F238E27FC236}">
                <a16:creationId xmlns:a16="http://schemas.microsoft.com/office/drawing/2014/main" id="{5679BBAA-1BC7-58B6-5E68-60E4A70618DB}"/>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42005887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1423988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9A147-3089-5E20-4123-17ED29D9FB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950179-4469-700E-900C-30876594D5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704412-58B5-7408-6232-E33DD26D95F0}"/>
              </a:ext>
            </a:extLst>
          </p:cNvPr>
          <p:cNvSpPr>
            <a:spLocks noGrp="1"/>
          </p:cNvSpPr>
          <p:nvPr>
            <p:ph type="body" idx="1"/>
          </p:nvPr>
        </p:nvSpPr>
        <p:spPr/>
        <p:txBody>
          <a:bodyPr/>
          <a:lstStyle/>
          <a:p>
            <a:r>
              <a:rPr lang="en-GB" dirty="0"/>
              <a:t>Think of them as complementary. DRY says </a:t>
            </a:r>
            <a:r>
              <a:rPr lang="en-GB" i="1" dirty="0"/>
              <a:t>"don't write the same logic twice — centralise it."</a:t>
            </a:r>
            <a:r>
              <a:rPr lang="en-GB" dirty="0"/>
              <a:t> SRP says </a:t>
            </a:r>
            <a:r>
              <a:rPr lang="en-GB" i="1" dirty="0"/>
              <a:t>"when you centralise it, make sure that class isn't also doing ten other things."</a:t>
            </a:r>
            <a:endParaRPr lang="en-GB" dirty="0"/>
          </a:p>
        </p:txBody>
      </p:sp>
      <p:sp>
        <p:nvSpPr>
          <p:cNvPr id="4" name="Slide Number Placeholder 3">
            <a:extLst>
              <a:ext uri="{FF2B5EF4-FFF2-40B4-BE49-F238E27FC236}">
                <a16:creationId xmlns:a16="http://schemas.microsoft.com/office/drawing/2014/main" id="{13324860-AFC1-849F-CEB4-3EB411B993DF}"/>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2466910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9091592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EF52F-5075-FC08-542E-A6B232911F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470E5-05D9-CD5F-4571-E95FD55346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3CF321-9168-B4A9-B487-3A78C7676E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8A39806-B995-E90C-6574-B1B9B8B496EC}"/>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149006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48782-4516-23C2-52E4-C7F0EB57B5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B1E35E-62AA-4848-EFAD-387250871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374D10-8A4B-6C2D-5DB9-DC693A6A09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B71595-CB5D-1818-721B-318D8524BE7D}"/>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21167899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16714581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BD3A1-5EB2-6488-CAB5-2F7AB9081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C75787-7EFF-58F4-1352-0AD08E5987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74D43-7316-3462-6755-2E7FB0C05768}"/>
              </a:ext>
            </a:extLst>
          </p:cNvPr>
          <p:cNvSpPr>
            <a:spLocks noGrp="1"/>
          </p:cNvSpPr>
          <p:nvPr>
            <p:ph type="body" idx="1"/>
          </p:nvPr>
        </p:nvSpPr>
        <p:spPr/>
        <p:txBody>
          <a:bodyPr/>
          <a:lstStyle/>
          <a:p>
            <a:r>
              <a:rPr lang="en-GB" dirty="0"/>
              <a:t>If every new feature requires you to go back into existing classes and modify them, your design is fragile. Well-structured code allows new features to be </a:t>
            </a:r>
            <a:r>
              <a:rPr lang="en-GB" b="1" dirty="0"/>
              <a:t>added alongside</a:t>
            </a:r>
            <a:r>
              <a:rPr lang="en-GB" dirty="0"/>
              <a:t> existing code, not woven into it.</a:t>
            </a:r>
          </a:p>
          <a:p>
            <a:r>
              <a:rPr lang="en-GB" dirty="0"/>
              <a:t>This is a fundamental truth of software development. Code that is working and tested is </a:t>
            </a:r>
            <a:r>
              <a:rPr lang="en-GB" b="1" dirty="0"/>
              <a:t>valuable and stable</a:t>
            </a:r>
            <a:r>
              <a:rPr lang="en-GB" dirty="0"/>
              <a:t>. Every time you touch it, you risk destabilising it. The OCP principle protects that stability by keeping finished code finished.</a:t>
            </a:r>
          </a:p>
        </p:txBody>
      </p:sp>
      <p:sp>
        <p:nvSpPr>
          <p:cNvPr id="4" name="Slide Number Placeholder 3">
            <a:extLst>
              <a:ext uri="{FF2B5EF4-FFF2-40B4-BE49-F238E27FC236}">
                <a16:creationId xmlns:a16="http://schemas.microsoft.com/office/drawing/2014/main" id="{729D5B03-B80E-1326-E753-C9B995C63A8E}"/>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14402021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C1CA5-2720-6445-356B-6B4C62E19D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9EF84-4735-1C5A-C2E1-B2DECFC79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A54C9D-E307-BDA1-1F8C-172192C3D183}"/>
              </a:ext>
            </a:extLst>
          </p:cNvPr>
          <p:cNvSpPr>
            <a:spLocks noGrp="1"/>
          </p:cNvSpPr>
          <p:nvPr>
            <p:ph type="body" idx="1"/>
          </p:nvPr>
        </p:nvSpPr>
        <p:spPr/>
        <p:txBody>
          <a:bodyPr/>
          <a:lstStyle/>
          <a:p>
            <a:r>
              <a:rPr lang="en-GB" dirty="0"/>
              <a:t>Your system should be </a:t>
            </a:r>
            <a:r>
              <a:rPr lang="en-GB" b="1" dirty="0"/>
              <a:t>welcoming to new behaviour</a:t>
            </a:r>
            <a:r>
              <a:rPr lang="en-GB" dirty="0"/>
              <a:t>. New classes, new implementations, new features should be able to slot in cleanly. The architecture should anticipate that change is inevitable — especially in </a:t>
            </a:r>
            <a:r>
              <a:rPr lang="en-GB" b="1" dirty="0"/>
              <a:t>Agile development</a:t>
            </a:r>
            <a:r>
              <a:rPr lang="en-GB" dirty="0"/>
              <a:t> where requirements evolve continuously.</a:t>
            </a:r>
          </a:p>
          <a:p>
            <a:r>
              <a:rPr lang="en-GB" dirty="0"/>
              <a:t>Once a class is written, tested, and working — it should be </a:t>
            </a:r>
            <a:r>
              <a:rPr lang="en-GB" b="1" dirty="0"/>
              <a:t>left alone</a:t>
            </a:r>
            <a:r>
              <a:rPr lang="en-GB" dirty="0"/>
              <a:t>. Its behaviour is locked in. You don't reopen it to add new features; you extend around it.</a:t>
            </a:r>
          </a:p>
        </p:txBody>
      </p:sp>
      <p:sp>
        <p:nvSpPr>
          <p:cNvPr id="4" name="Slide Number Placeholder 3">
            <a:extLst>
              <a:ext uri="{FF2B5EF4-FFF2-40B4-BE49-F238E27FC236}">
                <a16:creationId xmlns:a16="http://schemas.microsoft.com/office/drawing/2014/main" id="{FCC50B06-F924-DE0A-DB25-856DDBB2660E}"/>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31291766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B0918-5BB1-5E3D-3316-418478DE0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CD55E-8D29-E5A0-1299-C06E6BA6FC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4F519B-E8F7-DCD4-3EE2-1DFC46E1E798}"/>
              </a:ext>
            </a:extLst>
          </p:cNvPr>
          <p:cNvSpPr>
            <a:spLocks noGrp="1"/>
          </p:cNvSpPr>
          <p:nvPr>
            <p:ph type="body" idx="1"/>
          </p:nvPr>
        </p:nvSpPr>
        <p:spPr/>
        <p:txBody>
          <a:bodyPr/>
          <a:lstStyle/>
          <a:p>
            <a:r>
              <a:rPr lang="en-GB" dirty="0"/>
              <a:t>How can a class </a:t>
            </a:r>
            <a:r>
              <a:rPr lang="en-GB" b="1" dirty="0"/>
              <a:t>not be modified</a:t>
            </a:r>
            <a:r>
              <a:rPr lang="en-GB" dirty="0"/>
              <a:t> yet still </a:t>
            </a:r>
            <a:r>
              <a:rPr lang="en-GB" b="1" dirty="0"/>
              <a:t>change its behaviour</a:t>
            </a:r>
            <a:r>
              <a:rPr lang="en-GB" dirty="0"/>
              <a:t>?</a:t>
            </a:r>
          </a:p>
          <a:p>
            <a:r>
              <a:rPr lang="en-GB" dirty="0"/>
              <a:t>Through abstraction — specifically through </a:t>
            </a:r>
            <a:r>
              <a:rPr lang="en-GB" b="1" dirty="0"/>
              <a:t>inheritance and interfaces</a:t>
            </a:r>
            <a:r>
              <a:rPr lang="en-GB" dirty="0"/>
              <a:t>.</a:t>
            </a:r>
          </a:p>
          <a:p>
            <a:r>
              <a:rPr lang="en-GB" dirty="0"/>
              <a:t>Think back to our </a:t>
            </a:r>
            <a:r>
              <a:rPr lang="en-GB" sz="1200" kern="1200" dirty="0">
                <a:solidFill>
                  <a:schemeClr val="tx1"/>
                </a:solidFill>
                <a:latin typeface="+mn-lt"/>
                <a:ea typeface="+mn-ea"/>
                <a:cs typeface="+mn-cs"/>
              </a:rPr>
              <a:t>Robot</a:t>
            </a:r>
            <a:r>
              <a:rPr lang="en-GB" dirty="0"/>
              <a:t> example:</a:t>
            </a:r>
          </a:p>
          <a:p>
            <a:r>
              <a:rPr lang="en-GB" dirty="0"/>
              <a:t>The </a:t>
            </a:r>
            <a:r>
              <a:rPr lang="en-GB" sz="1200" kern="1200" dirty="0">
                <a:solidFill>
                  <a:schemeClr val="tx1"/>
                </a:solidFill>
                <a:latin typeface="+mn-lt"/>
                <a:ea typeface="+mn-ea"/>
                <a:cs typeface="+mn-cs"/>
              </a:rPr>
              <a:t>Robot</a:t>
            </a:r>
            <a:r>
              <a:rPr lang="en-GB" dirty="0"/>
              <a:t> class and its </a:t>
            </a:r>
            <a:r>
              <a:rPr lang="en-GB" sz="1200" kern="1200" dirty="0" err="1">
                <a:solidFill>
                  <a:schemeClr val="tx1"/>
                </a:solidFill>
                <a:latin typeface="+mn-lt"/>
                <a:ea typeface="+mn-ea"/>
                <a:cs typeface="+mn-cs"/>
              </a:rPr>
              <a:t>RunProgram</a:t>
            </a:r>
            <a:r>
              <a:rPr lang="en-GB" sz="1200" kern="1200" dirty="0">
                <a:solidFill>
                  <a:schemeClr val="tx1"/>
                </a:solidFill>
                <a:latin typeface="+mn-lt"/>
                <a:ea typeface="+mn-ea"/>
                <a:cs typeface="+mn-cs"/>
              </a:rPr>
              <a:t>()</a:t>
            </a:r>
            <a:r>
              <a:rPr lang="en-GB" dirty="0"/>
              <a:t> method never changed</a:t>
            </a:r>
          </a:p>
          <a:p>
            <a:r>
              <a:rPr lang="en-GB" dirty="0"/>
              <a:t>But its </a:t>
            </a:r>
            <a:r>
              <a:rPr lang="en-GB" b="1" dirty="0"/>
              <a:t>behaviour changed completely</a:t>
            </a:r>
            <a:r>
              <a:rPr lang="en-GB" dirty="0"/>
              <a:t> depending on which </a:t>
            </a:r>
            <a:r>
              <a:rPr lang="en-GB" sz="1200" kern="1200" dirty="0" err="1">
                <a:solidFill>
                  <a:schemeClr val="tx1"/>
                </a:solidFill>
                <a:latin typeface="+mn-lt"/>
                <a:ea typeface="+mn-ea"/>
                <a:cs typeface="+mn-cs"/>
              </a:rPr>
              <a:t>IAction</a:t>
            </a:r>
            <a:r>
              <a:rPr lang="en-GB" dirty="0"/>
              <a:t> implementations were loaded into it at runtime</a:t>
            </a:r>
          </a:p>
          <a:p>
            <a:r>
              <a:rPr lang="en-GB" dirty="0"/>
              <a:t>The class was protected — but its behaviour was entirely flexible</a:t>
            </a:r>
          </a:p>
          <a:p>
            <a:endParaRPr lang="en-GB" dirty="0"/>
          </a:p>
        </p:txBody>
      </p:sp>
      <p:sp>
        <p:nvSpPr>
          <p:cNvPr id="4" name="Slide Number Placeholder 3">
            <a:extLst>
              <a:ext uri="{FF2B5EF4-FFF2-40B4-BE49-F238E27FC236}">
                <a16:creationId xmlns:a16="http://schemas.microsoft.com/office/drawing/2014/main" id="{9D7D5FAF-B202-8BD4-F0D7-E8D7545E40E7}"/>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42936305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3C5E6-879A-B827-990C-211B8A9BA6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779D5F-B708-0363-A095-6CD4D20112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C08CB-DBF8-33C7-6422-F02A603661E9}"/>
              </a:ext>
            </a:extLst>
          </p:cNvPr>
          <p:cNvSpPr>
            <a:spLocks noGrp="1"/>
          </p:cNvSpPr>
          <p:nvPr>
            <p:ph type="body" idx="1"/>
          </p:nvPr>
        </p:nvSpPr>
        <p:spPr/>
        <p:txBody>
          <a:bodyPr/>
          <a:lstStyle/>
          <a:p>
            <a:r>
              <a:rPr lang="en-GB" dirty="0"/>
              <a:t>How can a class </a:t>
            </a:r>
            <a:r>
              <a:rPr lang="en-GB" b="1" dirty="0"/>
              <a:t>not be modified</a:t>
            </a:r>
            <a:r>
              <a:rPr lang="en-GB" dirty="0"/>
              <a:t> yet still </a:t>
            </a:r>
            <a:r>
              <a:rPr lang="en-GB" b="1" dirty="0"/>
              <a:t>change its behaviour</a:t>
            </a:r>
            <a:r>
              <a:rPr lang="en-GB" dirty="0"/>
              <a:t>?</a:t>
            </a:r>
          </a:p>
          <a:p>
            <a:r>
              <a:rPr lang="en-GB" dirty="0"/>
              <a:t>Through abstraction — specifically through </a:t>
            </a:r>
            <a:r>
              <a:rPr lang="en-GB" b="1" dirty="0"/>
              <a:t>inheritance and interfaces</a:t>
            </a:r>
            <a:r>
              <a:rPr lang="en-GB" dirty="0"/>
              <a:t>.</a:t>
            </a:r>
          </a:p>
          <a:p>
            <a:r>
              <a:rPr lang="en-GB" dirty="0"/>
              <a:t>Think back to our </a:t>
            </a:r>
            <a:r>
              <a:rPr lang="en-GB" sz="1200" kern="1200" dirty="0">
                <a:solidFill>
                  <a:schemeClr val="tx1"/>
                </a:solidFill>
                <a:latin typeface="+mn-lt"/>
                <a:ea typeface="+mn-ea"/>
                <a:cs typeface="+mn-cs"/>
              </a:rPr>
              <a:t>Robot</a:t>
            </a:r>
            <a:r>
              <a:rPr lang="en-GB" dirty="0"/>
              <a:t> example:</a:t>
            </a:r>
          </a:p>
          <a:p>
            <a:r>
              <a:rPr lang="en-GB" dirty="0"/>
              <a:t>The </a:t>
            </a:r>
            <a:r>
              <a:rPr lang="en-GB" sz="1200" kern="1200" dirty="0">
                <a:solidFill>
                  <a:schemeClr val="tx1"/>
                </a:solidFill>
                <a:latin typeface="+mn-lt"/>
                <a:ea typeface="+mn-ea"/>
                <a:cs typeface="+mn-cs"/>
              </a:rPr>
              <a:t>Robot</a:t>
            </a:r>
            <a:r>
              <a:rPr lang="en-GB" dirty="0"/>
              <a:t> class and its </a:t>
            </a:r>
            <a:r>
              <a:rPr lang="en-GB" sz="1200" kern="1200" dirty="0" err="1">
                <a:solidFill>
                  <a:schemeClr val="tx1"/>
                </a:solidFill>
                <a:latin typeface="+mn-lt"/>
                <a:ea typeface="+mn-ea"/>
                <a:cs typeface="+mn-cs"/>
              </a:rPr>
              <a:t>RunProgram</a:t>
            </a:r>
            <a:r>
              <a:rPr lang="en-GB" sz="1200" kern="1200" dirty="0">
                <a:solidFill>
                  <a:schemeClr val="tx1"/>
                </a:solidFill>
                <a:latin typeface="+mn-lt"/>
                <a:ea typeface="+mn-ea"/>
                <a:cs typeface="+mn-cs"/>
              </a:rPr>
              <a:t>()</a:t>
            </a:r>
            <a:r>
              <a:rPr lang="en-GB" dirty="0"/>
              <a:t> method never changed</a:t>
            </a:r>
          </a:p>
          <a:p>
            <a:r>
              <a:rPr lang="en-GB" dirty="0"/>
              <a:t>But its </a:t>
            </a:r>
            <a:r>
              <a:rPr lang="en-GB" b="1" dirty="0"/>
              <a:t>behaviour changed completely</a:t>
            </a:r>
            <a:r>
              <a:rPr lang="en-GB" dirty="0"/>
              <a:t> depending on which </a:t>
            </a:r>
            <a:r>
              <a:rPr lang="en-GB" sz="1200" kern="1200" dirty="0" err="1">
                <a:solidFill>
                  <a:schemeClr val="tx1"/>
                </a:solidFill>
                <a:latin typeface="+mn-lt"/>
                <a:ea typeface="+mn-ea"/>
                <a:cs typeface="+mn-cs"/>
              </a:rPr>
              <a:t>IAction</a:t>
            </a:r>
            <a:r>
              <a:rPr lang="en-GB" dirty="0"/>
              <a:t> implementations were loaded into it at runtime</a:t>
            </a:r>
          </a:p>
          <a:p>
            <a:r>
              <a:rPr lang="en-GB" dirty="0"/>
              <a:t>The class was protected — but its behaviour was entirely flexible</a:t>
            </a:r>
          </a:p>
          <a:p>
            <a:endParaRPr lang="en-GB" dirty="0"/>
          </a:p>
        </p:txBody>
      </p:sp>
      <p:sp>
        <p:nvSpPr>
          <p:cNvPr id="4" name="Slide Number Placeholder 3">
            <a:extLst>
              <a:ext uri="{FF2B5EF4-FFF2-40B4-BE49-F238E27FC236}">
                <a16:creationId xmlns:a16="http://schemas.microsoft.com/office/drawing/2014/main" id="{6AEBF417-004D-73D7-E447-B388A307111B}"/>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11160241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B3BB4-58F5-728E-F8D3-A6E6876B1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B53EE4-C8AD-1561-C3C0-44BB3D2A0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74DC6C-7448-00E0-77C6-15E11F80F9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DDA051-B19C-9E56-2830-248ED5E72882}"/>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7752411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7973E-5FDA-ECE1-FF84-6F1BEA544E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071ACC-09E7-E46E-C8C3-D3CA76C57D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40FB5B-27C5-3E22-00D9-FD2215A551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4977D7A-53AA-59F0-FE13-C3457BC05D98}"/>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27152473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C24B8-C403-A676-F110-807845B38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8BA25F-3779-D97B-3FC1-8C0D074082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181850-E966-2478-48F4-7D3461D3CE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074DBF-461D-933C-EA74-10246F6DE27A}"/>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22038179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1A47D-AA75-DBEB-4756-01EA698BBA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DBEC08-6F8C-2869-7DFF-A1D48A38E7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B225DD-2198-0162-C814-6E2912A0E0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5C82AC-FEDC-2B72-D817-773967EE4B6D}"/>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4001972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6C5BC-D707-7DCE-D320-D7BE2EF61F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C27C7-DFB8-1942-641B-4512343984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7506DA-089F-828A-4D88-8B757BBC67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456E92-D53D-A2A4-B404-F00E54FA5D1D}"/>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3015400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BE574-010F-2AD2-DCFD-1992B1DF08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F33062-5DC4-C9E3-AD23-4E2AAA3601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0014E8-5661-B84B-0015-618A31EA5F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C1D752-BAE3-C88E-1189-3AA230918153}"/>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5361224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E172E-7B36-4C64-B0FE-57CAC2BFD4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0463FD-6922-30E8-7868-FA42E838C5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0B0537-4204-7360-681C-AB5D97F44F99}"/>
              </a:ext>
            </a:extLst>
          </p:cNvPr>
          <p:cNvSpPr>
            <a:spLocks noGrp="1"/>
          </p:cNvSpPr>
          <p:nvPr>
            <p:ph type="body" idx="1"/>
          </p:nvPr>
        </p:nvSpPr>
        <p:spPr/>
        <p:txBody>
          <a:bodyPr/>
          <a:lstStyle/>
          <a:p>
            <a:r>
              <a:rPr lang="en-GB" dirty="0"/>
              <a:t>LSP was introduced by </a:t>
            </a:r>
            <a:r>
              <a:rPr lang="en-GB" b="1" dirty="0"/>
              <a:t>Barbara </a:t>
            </a:r>
            <a:r>
              <a:rPr lang="en-GB" b="1" dirty="0" err="1"/>
              <a:t>Liskov</a:t>
            </a:r>
            <a:r>
              <a:rPr lang="en-GB" dirty="0"/>
              <a:t> in </a:t>
            </a:r>
            <a:r>
              <a:rPr lang="en-GB" b="1" dirty="0"/>
              <a:t>1987</a:t>
            </a:r>
            <a:r>
              <a:rPr lang="en-GB" dirty="0"/>
              <a:t> — a computer scientist who later won the Turing Award.</a:t>
            </a:r>
          </a:p>
          <a:p>
            <a:r>
              <a:rPr lang="en-GB" dirty="0"/>
              <a:t>The key principle – That child classes work the same as their parent classes, and any pointers or references to the parent class can be used by the child class without knowing.</a:t>
            </a:r>
          </a:p>
          <a:p>
            <a:r>
              <a:rPr lang="en-GB" dirty="0"/>
              <a:t>The key question to always ask is — </a:t>
            </a:r>
            <a:r>
              <a:rPr lang="en-GB" b="1" i="1" dirty="0"/>
              <a:t>"if I swap this subclass in place of the parent, does everything still work correctly?“</a:t>
            </a:r>
          </a:p>
          <a:p>
            <a:r>
              <a:rPr lang="en-GB" dirty="0"/>
              <a:t>If yes, LSP is satisfied.</a:t>
            </a:r>
          </a:p>
          <a:p>
            <a:r>
              <a:rPr lang="en-GB" dirty="0"/>
              <a:t>If no, your inheritance hierarchy needs rethinking.</a:t>
            </a:r>
          </a:p>
        </p:txBody>
      </p:sp>
      <p:sp>
        <p:nvSpPr>
          <p:cNvPr id="4" name="Slide Number Placeholder 3">
            <a:extLst>
              <a:ext uri="{FF2B5EF4-FFF2-40B4-BE49-F238E27FC236}">
                <a16:creationId xmlns:a16="http://schemas.microsoft.com/office/drawing/2014/main" id="{E66EA505-69CC-007A-7541-330FB3CCDBBC}"/>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12114569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A9BE3-4E7C-80A9-3D4A-0EBC517FD3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9ED5A-5968-1D97-B75E-3D121930C2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30D6E2-6AA9-C4CD-90D6-8570EEBC58DD}"/>
              </a:ext>
            </a:extLst>
          </p:cNvPr>
          <p:cNvSpPr>
            <a:spLocks noGrp="1"/>
          </p:cNvSpPr>
          <p:nvPr>
            <p:ph type="body" idx="1"/>
          </p:nvPr>
        </p:nvSpPr>
        <p:spPr/>
        <p:txBody>
          <a:bodyPr/>
          <a:lstStyle/>
          <a:p>
            <a:r>
              <a:rPr lang="en-GB" dirty="0"/>
              <a:t>Another way to ask the question is — </a:t>
            </a:r>
            <a:r>
              <a:rPr lang="en-GB" b="1" dirty="0"/>
              <a:t>"Can every subclass of this parent be used anywhere the parent is used — without the caller needing to know which subclass it has?“</a:t>
            </a:r>
          </a:p>
          <a:p>
            <a:r>
              <a:rPr lang="en-GB" dirty="0"/>
              <a:t>If yes, LSP is satisfied and OCP is protected.</a:t>
            </a:r>
          </a:p>
          <a:p>
            <a:r>
              <a:rPr lang="en-GB" b="1" dirty="0"/>
              <a:t>If no, your inheritance hierarchy needs rethinking and redesigning or consider interfaces.</a:t>
            </a:r>
          </a:p>
          <a:p>
            <a:endParaRPr lang="en-GB" dirty="0"/>
          </a:p>
          <a:p>
            <a:r>
              <a:rPr lang="en-GB" dirty="0"/>
              <a:t>The example method clearly cannot trust that all robot subclasses can behave consistently as a robot and so there is a manual check. A type-checking pattern. Code smells like this should be avoided.</a:t>
            </a:r>
          </a:p>
        </p:txBody>
      </p:sp>
      <p:sp>
        <p:nvSpPr>
          <p:cNvPr id="4" name="Slide Number Placeholder 3">
            <a:extLst>
              <a:ext uri="{FF2B5EF4-FFF2-40B4-BE49-F238E27FC236}">
                <a16:creationId xmlns:a16="http://schemas.microsoft.com/office/drawing/2014/main" id="{6C9A5515-D7AD-C9A0-2687-2664480D9F2F}"/>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25899195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68B29-108C-739E-2F43-18FC271093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3FC3A0-D69D-FC8D-6049-C026DE0707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826039-36C2-ECBA-3080-E6DFC2F877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71CFC4-E7B2-6C31-0D35-1351C24E85E3}"/>
              </a:ext>
            </a:extLst>
          </p:cNvPr>
          <p:cNvSpPr>
            <a:spLocks noGrp="1"/>
          </p:cNvSpPr>
          <p:nvPr>
            <p:ph type="sldNum" sz="quarter" idx="5"/>
          </p:nvPr>
        </p:nvSpPr>
        <p:spPr/>
        <p:txBody>
          <a:bodyPr/>
          <a:lstStyle/>
          <a:p>
            <a:fld id="{57DEBEB4-0A53-4D6B-A3A8-E3F9C5B05690}" type="slidenum">
              <a:rPr lang="en-GB" smtClean="0"/>
              <a:t>36</a:t>
            </a:fld>
            <a:endParaRPr lang="en-GB"/>
          </a:p>
        </p:txBody>
      </p:sp>
    </p:spTree>
    <p:extLst>
      <p:ext uri="{BB962C8B-B14F-4D97-AF65-F5344CB8AC3E}">
        <p14:creationId xmlns:p14="http://schemas.microsoft.com/office/powerpoint/2010/main" val="26121510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A7DEF-DFE4-0000-A3FE-C09055C05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A235D3-C887-DB22-3279-7FB5B09E69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930C06-CCF7-410E-1500-C1DFD84239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7C07A7-E275-A1F6-AE54-B8B73DEC30FC}"/>
              </a:ext>
            </a:extLst>
          </p:cNvPr>
          <p:cNvSpPr>
            <a:spLocks noGrp="1"/>
          </p:cNvSpPr>
          <p:nvPr>
            <p:ph type="sldNum" sz="quarter" idx="5"/>
          </p:nvPr>
        </p:nvSpPr>
        <p:spPr/>
        <p:txBody>
          <a:bodyPr/>
          <a:lstStyle/>
          <a:p>
            <a:fld id="{57DEBEB4-0A53-4D6B-A3A8-E3F9C5B05690}" type="slidenum">
              <a:rPr lang="en-GB" smtClean="0"/>
              <a:t>37</a:t>
            </a:fld>
            <a:endParaRPr lang="en-GB"/>
          </a:p>
        </p:txBody>
      </p:sp>
    </p:spTree>
    <p:extLst>
      <p:ext uri="{BB962C8B-B14F-4D97-AF65-F5344CB8AC3E}">
        <p14:creationId xmlns:p14="http://schemas.microsoft.com/office/powerpoint/2010/main" val="16724294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FC014-92CA-3C93-2250-56C5C846D9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6A3660-5074-C4FA-9A3A-27473F7C2C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7F6B57-A18B-A5F4-4CF6-29B4AA725043}"/>
              </a:ext>
            </a:extLst>
          </p:cNvPr>
          <p:cNvSpPr>
            <a:spLocks noGrp="1"/>
          </p:cNvSpPr>
          <p:nvPr>
            <p:ph type="body" idx="1"/>
          </p:nvPr>
        </p:nvSpPr>
        <p:spPr/>
        <p:txBody>
          <a:bodyPr/>
          <a:lstStyle/>
          <a:p>
            <a:r>
              <a:rPr lang="en-GB" dirty="0"/>
              <a:t>This example highlights a fundamental truth — </a:t>
            </a:r>
            <a:r>
              <a:rPr lang="en-GB" b="1" dirty="0"/>
              <a:t>inheritance should model behaviour, not just category</a:t>
            </a:r>
            <a:r>
              <a:rPr lang="en-GB" dirty="0"/>
              <a:t>. Yes, a square is geometrically a rectangle, but does it </a:t>
            </a:r>
            <a:r>
              <a:rPr lang="en-GB" i="1" dirty="0"/>
              <a:t>behave</a:t>
            </a:r>
            <a:r>
              <a:rPr lang="en-GB" dirty="0"/>
              <a:t> like one in code?</a:t>
            </a:r>
          </a:p>
        </p:txBody>
      </p:sp>
      <p:sp>
        <p:nvSpPr>
          <p:cNvPr id="4" name="Slide Number Placeholder 3">
            <a:extLst>
              <a:ext uri="{FF2B5EF4-FFF2-40B4-BE49-F238E27FC236}">
                <a16:creationId xmlns:a16="http://schemas.microsoft.com/office/drawing/2014/main" id="{2EE0A1BF-6196-F9F6-ABD7-05A81E6E3DD9}"/>
              </a:ext>
            </a:extLst>
          </p:cNvPr>
          <p:cNvSpPr>
            <a:spLocks noGrp="1"/>
          </p:cNvSpPr>
          <p:nvPr>
            <p:ph type="sldNum" sz="quarter" idx="5"/>
          </p:nvPr>
        </p:nvSpPr>
        <p:spPr/>
        <p:txBody>
          <a:bodyPr/>
          <a:lstStyle/>
          <a:p>
            <a:fld id="{57DEBEB4-0A53-4D6B-A3A8-E3F9C5B05690}" type="slidenum">
              <a:rPr lang="en-GB" smtClean="0"/>
              <a:t>38</a:t>
            </a:fld>
            <a:endParaRPr lang="en-GB"/>
          </a:p>
        </p:txBody>
      </p:sp>
    </p:spTree>
    <p:extLst>
      <p:ext uri="{BB962C8B-B14F-4D97-AF65-F5344CB8AC3E}">
        <p14:creationId xmlns:p14="http://schemas.microsoft.com/office/powerpoint/2010/main" val="6165373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C6E17-0802-5ABD-31DE-A6FB7BC592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7B344-54AC-7C93-63B5-1A5F072428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05D5FA-1A70-D016-2AAA-23D45EDC5A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216D76-6F1B-F7A9-83EB-F94D8D0326EA}"/>
              </a:ext>
            </a:extLst>
          </p:cNvPr>
          <p:cNvSpPr>
            <a:spLocks noGrp="1"/>
          </p:cNvSpPr>
          <p:nvPr>
            <p:ph type="sldNum" sz="quarter" idx="5"/>
          </p:nvPr>
        </p:nvSpPr>
        <p:spPr/>
        <p:txBody>
          <a:bodyPr/>
          <a:lstStyle/>
          <a:p>
            <a:fld id="{57DEBEB4-0A53-4D6B-A3A8-E3F9C5B05690}" type="slidenum">
              <a:rPr lang="en-GB" smtClean="0"/>
              <a:t>39</a:t>
            </a:fld>
            <a:endParaRPr lang="en-GB"/>
          </a:p>
        </p:txBody>
      </p:sp>
    </p:spTree>
    <p:extLst>
      <p:ext uri="{BB962C8B-B14F-4D97-AF65-F5344CB8AC3E}">
        <p14:creationId xmlns:p14="http://schemas.microsoft.com/office/powerpoint/2010/main" val="34512331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D8870-2FEF-5900-BD0D-D6C14F3F3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8948E7-EB61-E846-226C-D293D2F20D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CC412E-C03E-DC5B-C17D-407073D60D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22BEFB-4DF1-000E-C1A5-F087015E4F53}"/>
              </a:ext>
            </a:extLst>
          </p:cNvPr>
          <p:cNvSpPr>
            <a:spLocks noGrp="1"/>
          </p:cNvSpPr>
          <p:nvPr>
            <p:ph type="sldNum" sz="quarter" idx="5"/>
          </p:nvPr>
        </p:nvSpPr>
        <p:spPr/>
        <p:txBody>
          <a:bodyPr/>
          <a:lstStyle/>
          <a:p>
            <a:fld id="{57DEBEB4-0A53-4D6B-A3A8-E3F9C5B05690}" type="slidenum">
              <a:rPr lang="en-GB" smtClean="0"/>
              <a:t>40</a:t>
            </a:fld>
            <a:endParaRPr lang="en-GB"/>
          </a:p>
        </p:txBody>
      </p:sp>
    </p:spTree>
    <p:extLst>
      <p:ext uri="{BB962C8B-B14F-4D97-AF65-F5344CB8AC3E}">
        <p14:creationId xmlns:p14="http://schemas.microsoft.com/office/powerpoint/2010/main" val="37778722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611B0-CF81-D3D3-2823-F89753583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96CFF-E3E5-AAE9-514F-7699D57E2F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882B4C-ECAA-DAE9-F80E-1184B02E5CCE}"/>
              </a:ext>
            </a:extLst>
          </p:cNvPr>
          <p:cNvSpPr>
            <a:spLocks noGrp="1"/>
          </p:cNvSpPr>
          <p:nvPr>
            <p:ph type="body" idx="1"/>
          </p:nvPr>
        </p:nvSpPr>
        <p:spPr/>
        <p:txBody>
          <a:bodyPr/>
          <a:lstStyle/>
          <a:p>
            <a:r>
              <a:rPr lang="en-GB" dirty="0"/>
              <a:t>Notice that </a:t>
            </a:r>
            <a:r>
              <a:rPr lang="en-GB" sz="1200" b="1" kern="1200" dirty="0" err="1">
                <a:solidFill>
                  <a:schemeClr val="tx1"/>
                </a:solidFill>
                <a:latin typeface="+mn-lt"/>
                <a:ea typeface="+mn-ea"/>
                <a:cs typeface="+mn-cs"/>
              </a:rPr>
              <a:t>AreaOfRectangle</a:t>
            </a:r>
            <a:r>
              <a:rPr lang="en-GB" sz="1200" b="1" kern="1200" dirty="0">
                <a:solidFill>
                  <a:schemeClr val="tx1"/>
                </a:solidFill>
                <a:latin typeface="+mn-lt"/>
                <a:ea typeface="+mn-ea"/>
                <a:cs typeface="+mn-cs"/>
              </a:rPr>
              <a:t>()</a:t>
            </a:r>
            <a:r>
              <a:rPr lang="en-GB" b="1" dirty="0"/>
              <a:t> </a:t>
            </a:r>
            <a:r>
              <a:rPr lang="en-GB" dirty="0"/>
              <a:t>has </a:t>
            </a:r>
            <a:r>
              <a:rPr lang="en-GB" b="1" dirty="0"/>
              <a:t>no way to defend itself</a:t>
            </a:r>
            <a:r>
              <a:rPr lang="en-GB" dirty="0"/>
              <a:t> against this. It's doing everything right — using the declared type, calling the expected methods. The fault lies entirely in the inheritance design.</a:t>
            </a:r>
          </a:p>
        </p:txBody>
      </p:sp>
      <p:sp>
        <p:nvSpPr>
          <p:cNvPr id="4" name="Slide Number Placeholder 3">
            <a:extLst>
              <a:ext uri="{FF2B5EF4-FFF2-40B4-BE49-F238E27FC236}">
                <a16:creationId xmlns:a16="http://schemas.microsoft.com/office/drawing/2014/main" id="{3E26D0F6-B6E6-1DB2-8C0A-F3BB6638F771}"/>
              </a:ext>
            </a:extLst>
          </p:cNvPr>
          <p:cNvSpPr>
            <a:spLocks noGrp="1"/>
          </p:cNvSpPr>
          <p:nvPr>
            <p:ph type="sldNum" sz="quarter" idx="5"/>
          </p:nvPr>
        </p:nvSpPr>
        <p:spPr/>
        <p:txBody>
          <a:bodyPr/>
          <a:lstStyle/>
          <a:p>
            <a:fld id="{57DEBEB4-0A53-4D6B-A3A8-E3F9C5B05690}" type="slidenum">
              <a:rPr lang="en-GB" smtClean="0"/>
              <a:t>41</a:t>
            </a:fld>
            <a:endParaRPr lang="en-GB"/>
          </a:p>
        </p:txBody>
      </p:sp>
    </p:spTree>
    <p:extLst>
      <p:ext uri="{BB962C8B-B14F-4D97-AF65-F5344CB8AC3E}">
        <p14:creationId xmlns:p14="http://schemas.microsoft.com/office/powerpoint/2010/main" val="20783861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C3155-6DFF-12D0-E188-B78DE00FBD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DFA3D-8A72-E8B4-F1A3-5058B0D673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35717F-EC36-01D6-867E-BFD835EBD0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2FBA2A-7457-8B7C-6947-F668E2CDF635}"/>
              </a:ext>
            </a:extLst>
          </p:cNvPr>
          <p:cNvSpPr>
            <a:spLocks noGrp="1"/>
          </p:cNvSpPr>
          <p:nvPr>
            <p:ph type="sldNum" sz="quarter" idx="5"/>
          </p:nvPr>
        </p:nvSpPr>
        <p:spPr/>
        <p:txBody>
          <a:bodyPr/>
          <a:lstStyle/>
          <a:p>
            <a:fld id="{57DEBEB4-0A53-4D6B-A3A8-E3F9C5B05690}" type="slidenum">
              <a:rPr lang="en-GB" smtClean="0"/>
              <a:t>42</a:t>
            </a:fld>
            <a:endParaRPr lang="en-GB"/>
          </a:p>
        </p:txBody>
      </p:sp>
    </p:spTree>
    <p:extLst>
      <p:ext uri="{BB962C8B-B14F-4D97-AF65-F5344CB8AC3E}">
        <p14:creationId xmlns:p14="http://schemas.microsoft.com/office/powerpoint/2010/main" val="5310796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AE3E4-464A-6381-76D8-E798A64F58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8FE2A8-BDDE-4744-5BC6-A7AB075852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BCE136-2DCD-80DE-AC4D-50682D1082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EC69737-6AAA-A2B5-FDE8-1198C38FFDDE}"/>
              </a:ext>
            </a:extLst>
          </p:cNvPr>
          <p:cNvSpPr>
            <a:spLocks noGrp="1"/>
          </p:cNvSpPr>
          <p:nvPr>
            <p:ph type="sldNum" sz="quarter" idx="5"/>
          </p:nvPr>
        </p:nvSpPr>
        <p:spPr/>
        <p:txBody>
          <a:bodyPr/>
          <a:lstStyle/>
          <a:p>
            <a:fld id="{57DEBEB4-0A53-4D6B-A3A8-E3F9C5B05690}" type="slidenum">
              <a:rPr lang="en-GB" smtClean="0"/>
              <a:t>43</a:t>
            </a:fld>
            <a:endParaRPr lang="en-GB"/>
          </a:p>
        </p:txBody>
      </p:sp>
    </p:spTree>
    <p:extLst>
      <p:ext uri="{BB962C8B-B14F-4D97-AF65-F5344CB8AC3E}">
        <p14:creationId xmlns:p14="http://schemas.microsoft.com/office/powerpoint/2010/main" val="29729192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A6FC2-FD38-D261-EED8-715063DAEE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138711-42D9-38B0-BCC2-E2F097EE84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884597-4DDD-D03C-E2E7-A7518BDF1520}"/>
              </a:ext>
            </a:extLst>
          </p:cNvPr>
          <p:cNvSpPr>
            <a:spLocks noGrp="1"/>
          </p:cNvSpPr>
          <p:nvPr>
            <p:ph type="body" idx="1"/>
          </p:nvPr>
        </p:nvSpPr>
        <p:spPr/>
        <p:txBody>
          <a:bodyPr/>
          <a:lstStyle/>
          <a:p>
            <a:r>
              <a:rPr lang="en-GB" dirty="0"/>
              <a:t>Both shapes share a common interface but neither inherits from the other. No behavioural contracts are broken.</a:t>
            </a:r>
          </a:p>
        </p:txBody>
      </p:sp>
      <p:sp>
        <p:nvSpPr>
          <p:cNvPr id="4" name="Slide Number Placeholder 3">
            <a:extLst>
              <a:ext uri="{FF2B5EF4-FFF2-40B4-BE49-F238E27FC236}">
                <a16:creationId xmlns:a16="http://schemas.microsoft.com/office/drawing/2014/main" id="{989F6B38-B0BD-536E-8592-53A92776223E}"/>
              </a:ext>
            </a:extLst>
          </p:cNvPr>
          <p:cNvSpPr>
            <a:spLocks noGrp="1"/>
          </p:cNvSpPr>
          <p:nvPr>
            <p:ph type="sldNum" sz="quarter" idx="5"/>
          </p:nvPr>
        </p:nvSpPr>
        <p:spPr/>
        <p:txBody>
          <a:bodyPr/>
          <a:lstStyle/>
          <a:p>
            <a:fld id="{57DEBEB4-0A53-4D6B-A3A8-E3F9C5B05690}" type="slidenum">
              <a:rPr lang="en-GB" smtClean="0"/>
              <a:t>44</a:t>
            </a:fld>
            <a:endParaRPr lang="en-GB"/>
          </a:p>
        </p:txBody>
      </p:sp>
    </p:spTree>
    <p:extLst>
      <p:ext uri="{BB962C8B-B14F-4D97-AF65-F5344CB8AC3E}">
        <p14:creationId xmlns:p14="http://schemas.microsoft.com/office/powerpoint/2010/main" val="121762114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9514B-B231-6B7A-A0C7-BF4DAA06EF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6A8425-6811-6A91-E658-A64A316489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F30508-04EF-0D69-1205-24512843EE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3A73E9-64F0-3342-020A-A4996CBEC0D9}"/>
              </a:ext>
            </a:extLst>
          </p:cNvPr>
          <p:cNvSpPr>
            <a:spLocks noGrp="1"/>
          </p:cNvSpPr>
          <p:nvPr>
            <p:ph type="sldNum" sz="quarter" idx="5"/>
          </p:nvPr>
        </p:nvSpPr>
        <p:spPr/>
        <p:txBody>
          <a:bodyPr/>
          <a:lstStyle/>
          <a:p>
            <a:fld id="{57DEBEB4-0A53-4D6B-A3A8-E3F9C5B05690}" type="slidenum">
              <a:rPr lang="en-GB" smtClean="0"/>
              <a:t>45</a:t>
            </a:fld>
            <a:endParaRPr lang="en-GB"/>
          </a:p>
        </p:txBody>
      </p:sp>
    </p:spTree>
    <p:extLst>
      <p:ext uri="{BB962C8B-B14F-4D97-AF65-F5344CB8AC3E}">
        <p14:creationId xmlns:p14="http://schemas.microsoft.com/office/powerpoint/2010/main" val="40391646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8195A-9386-D965-37B8-7F7FB3FF0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E52883-1D98-73D2-D917-1F320C1D4B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8EB0E-80CD-99CE-A0C0-7EED569E3121}"/>
              </a:ext>
            </a:extLst>
          </p:cNvPr>
          <p:cNvSpPr>
            <a:spLocks noGrp="1"/>
          </p:cNvSpPr>
          <p:nvPr>
            <p:ph type="body" idx="1"/>
          </p:nvPr>
        </p:nvSpPr>
        <p:spPr/>
        <p:txBody>
          <a:bodyPr/>
          <a:lstStyle/>
          <a:p>
            <a:r>
              <a:rPr lang="en-GB" b="1" dirty="0"/>
              <a:t>The Key Principle</a:t>
            </a:r>
          </a:p>
          <a:p>
            <a:r>
              <a:rPr lang="en-GB" i="1" dirty="0"/>
              <a:t>"Many client-specific interfaces are better than one general-purpose interface."</a:t>
            </a:r>
            <a:endParaRPr lang="en-GB" dirty="0"/>
          </a:p>
          <a:p>
            <a:r>
              <a:rPr lang="en-GB" dirty="0"/>
              <a:t>This directly reduces coupling — each caller depends only on the narrow contract it cares about, nothing more.</a:t>
            </a:r>
          </a:p>
          <a:p>
            <a:r>
              <a:rPr lang="en-GB" dirty="0"/>
              <a:t>ISP is about keeping your interfaces lean, purposeful, and honest. </a:t>
            </a:r>
          </a:p>
        </p:txBody>
      </p:sp>
      <p:sp>
        <p:nvSpPr>
          <p:cNvPr id="4" name="Slide Number Placeholder 3">
            <a:extLst>
              <a:ext uri="{FF2B5EF4-FFF2-40B4-BE49-F238E27FC236}">
                <a16:creationId xmlns:a16="http://schemas.microsoft.com/office/drawing/2014/main" id="{C11A6CAA-8D01-0534-79B0-F5DDE4263DED}"/>
              </a:ext>
            </a:extLst>
          </p:cNvPr>
          <p:cNvSpPr>
            <a:spLocks noGrp="1"/>
          </p:cNvSpPr>
          <p:nvPr>
            <p:ph type="sldNum" sz="quarter" idx="5"/>
          </p:nvPr>
        </p:nvSpPr>
        <p:spPr/>
        <p:txBody>
          <a:bodyPr/>
          <a:lstStyle/>
          <a:p>
            <a:fld id="{57DEBEB4-0A53-4D6B-A3A8-E3F9C5B05690}" type="slidenum">
              <a:rPr lang="en-GB" smtClean="0"/>
              <a:t>46</a:t>
            </a:fld>
            <a:endParaRPr lang="en-GB"/>
          </a:p>
        </p:txBody>
      </p:sp>
    </p:spTree>
    <p:extLst>
      <p:ext uri="{BB962C8B-B14F-4D97-AF65-F5344CB8AC3E}">
        <p14:creationId xmlns:p14="http://schemas.microsoft.com/office/powerpoint/2010/main" val="42165827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E7E59-2ECA-2CAF-D95E-6BFFB4CDDD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19853-26F6-109A-66D7-B58B414EDF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9545CD-FE1F-BAA5-F361-B0A550E1B7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5D6FBC-EF64-E1B1-5E21-8706A2860F4E}"/>
              </a:ext>
            </a:extLst>
          </p:cNvPr>
          <p:cNvSpPr>
            <a:spLocks noGrp="1"/>
          </p:cNvSpPr>
          <p:nvPr>
            <p:ph type="sldNum" sz="quarter" idx="5"/>
          </p:nvPr>
        </p:nvSpPr>
        <p:spPr/>
        <p:txBody>
          <a:bodyPr/>
          <a:lstStyle/>
          <a:p>
            <a:fld id="{57DEBEB4-0A53-4D6B-A3A8-E3F9C5B05690}" type="slidenum">
              <a:rPr lang="en-GB" smtClean="0"/>
              <a:t>47</a:t>
            </a:fld>
            <a:endParaRPr lang="en-GB"/>
          </a:p>
        </p:txBody>
      </p:sp>
    </p:spTree>
    <p:extLst>
      <p:ext uri="{BB962C8B-B14F-4D97-AF65-F5344CB8AC3E}">
        <p14:creationId xmlns:p14="http://schemas.microsoft.com/office/powerpoint/2010/main" val="23379381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DE0AE-8C25-E205-2C97-D788235767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9EC063-CF44-92C9-C0B2-BDDC635F41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889E44-306E-F07D-CF87-1C63EED25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7456FE-A4BF-E3B8-37A6-99B73FF73822}"/>
              </a:ext>
            </a:extLst>
          </p:cNvPr>
          <p:cNvSpPr>
            <a:spLocks noGrp="1"/>
          </p:cNvSpPr>
          <p:nvPr>
            <p:ph type="sldNum" sz="quarter" idx="5"/>
          </p:nvPr>
        </p:nvSpPr>
        <p:spPr/>
        <p:txBody>
          <a:bodyPr/>
          <a:lstStyle/>
          <a:p>
            <a:fld id="{57DEBEB4-0A53-4D6B-A3A8-E3F9C5B05690}" type="slidenum">
              <a:rPr lang="en-GB" smtClean="0"/>
              <a:t>48</a:t>
            </a:fld>
            <a:endParaRPr lang="en-GB"/>
          </a:p>
        </p:txBody>
      </p:sp>
    </p:spTree>
    <p:extLst>
      <p:ext uri="{BB962C8B-B14F-4D97-AF65-F5344CB8AC3E}">
        <p14:creationId xmlns:p14="http://schemas.microsoft.com/office/powerpoint/2010/main" val="65748470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20601-00A9-0043-303E-BB8BAE1E32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E82C8E-4FF9-8FD6-83FD-5BA9D5C0B8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1CBE8F-FFF2-D790-E2ED-D9E11202C3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256B9F8-4202-ABA8-A65C-670D647F1C59}"/>
              </a:ext>
            </a:extLst>
          </p:cNvPr>
          <p:cNvSpPr>
            <a:spLocks noGrp="1"/>
          </p:cNvSpPr>
          <p:nvPr>
            <p:ph type="sldNum" sz="quarter" idx="5"/>
          </p:nvPr>
        </p:nvSpPr>
        <p:spPr/>
        <p:txBody>
          <a:bodyPr/>
          <a:lstStyle/>
          <a:p>
            <a:fld id="{57DEBEB4-0A53-4D6B-A3A8-E3F9C5B05690}" type="slidenum">
              <a:rPr lang="en-GB" smtClean="0"/>
              <a:t>49</a:t>
            </a:fld>
            <a:endParaRPr lang="en-GB"/>
          </a:p>
        </p:txBody>
      </p:sp>
    </p:spTree>
    <p:extLst>
      <p:ext uri="{BB962C8B-B14F-4D97-AF65-F5344CB8AC3E}">
        <p14:creationId xmlns:p14="http://schemas.microsoft.com/office/powerpoint/2010/main" val="30515371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2D19-F013-38D0-CE45-7DDE1DFDE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6C1921-CD36-A4DD-3D24-64362B4914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700DBE-443D-7AFD-8029-EC3EAECBC13A}"/>
              </a:ext>
            </a:extLst>
          </p:cNvPr>
          <p:cNvSpPr>
            <a:spLocks noGrp="1"/>
          </p:cNvSpPr>
          <p:nvPr>
            <p:ph type="body" idx="1"/>
          </p:nvPr>
        </p:nvSpPr>
        <p:spPr/>
        <p:txBody>
          <a:bodyPr/>
          <a:lstStyle/>
          <a:p>
            <a:r>
              <a:rPr lang="en-GB" dirty="0"/>
              <a:t>In a typical system, the natural way to build things goes something like this:</a:t>
            </a:r>
          </a:p>
          <a:p>
            <a:r>
              <a:rPr lang="en-GB" dirty="0"/>
              <a:t>You have </a:t>
            </a:r>
            <a:r>
              <a:rPr lang="en-GB" b="0" dirty="0"/>
              <a:t>a high-level class </a:t>
            </a:r>
            <a:r>
              <a:rPr lang="en-GB" dirty="0"/>
              <a:t>(the parent) that does something meaningful — perhaps it manages a robot's programme, processes an order, or generates a report</a:t>
            </a:r>
          </a:p>
          <a:p>
            <a:r>
              <a:rPr lang="en-GB" dirty="0"/>
              <a:t>To do its job, it </a:t>
            </a:r>
            <a:r>
              <a:rPr lang="en-GB" b="0" dirty="0"/>
              <a:t>relies on lower-level classes </a:t>
            </a:r>
            <a:r>
              <a:rPr lang="en-GB" dirty="0"/>
              <a:t>(the children) to provide specific functionality — a database class to save data, a printer class to output results, a specific robot action to execute</a:t>
            </a:r>
          </a:p>
          <a:p>
            <a:r>
              <a:rPr lang="en-GB" dirty="0"/>
              <a:t>This creates a </a:t>
            </a:r>
            <a:r>
              <a:rPr lang="en-GB" b="0" dirty="0"/>
              <a:t>downward dependency </a:t>
            </a:r>
            <a:r>
              <a:rPr lang="en-GB" dirty="0"/>
              <a:t>— the high-level class depends on the low-level class.</a:t>
            </a:r>
          </a:p>
          <a:p>
            <a:endParaRPr lang="en-GB" dirty="0"/>
          </a:p>
        </p:txBody>
      </p:sp>
      <p:sp>
        <p:nvSpPr>
          <p:cNvPr id="4" name="Slide Number Placeholder 3">
            <a:extLst>
              <a:ext uri="{FF2B5EF4-FFF2-40B4-BE49-F238E27FC236}">
                <a16:creationId xmlns:a16="http://schemas.microsoft.com/office/drawing/2014/main" id="{19A41DD7-4B12-783C-5D5D-454FF543B13A}"/>
              </a:ext>
            </a:extLst>
          </p:cNvPr>
          <p:cNvSpPr>
            <a:spLocks noGrp="1"/>
          </p:cNvSpPr>
          <p:nvPr>
            <p:ph type="sldNum" sz="quarter" idx="5"/>
          </p:nvPr>
        </p:nvSpPr>
        <p:spPr/>
        <p:txBody>
          <a:bodyPr/>
          <a:lstStyle/>
          <a:p>
            <a:fld id="{57DEBEB4-0A53-4D6B-A3A8-E3F9C5B05690}" type="slidenum">
              <a:rPr lang="en-GB" smtClean="0"/>
              <a:t>50</a:t>
            </a:fld>
            <a:endParaRPr lang="en-GB"/>
          </a:p>
        </p:txBody>
      </p:sp>
    </p:spTree>
    <p:extLst>
      <p:ext uri="{BB962C8B-B14F-4D97-AF65-F5344CB8AC3E}">
        <p14:creationId xmlns:p14="http://schemas.microsoft.com/office/powerpoint/2010/main" val="350453529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32A73-D340-F04E-590E-628CC98221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DB182-741A-C27A-221A-D7D94F12D8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6C3FA1-DC5E-20AD-887B-7F90EE80375B}"/>
              </a:ext>
            </a:extLst>
          </p:cNvPr>
          <p:cNvSpPr>
            <a:spLocks noGrp="1"/>
          </p:cNvSpPr>
          <p:nvPr>
            <p:ph type="body" idx="1"/>
          </p:nvPr>
        </p:nvSpPr>
        <p:spPr/>
        <p:txBody>
          <a:bodyPr/>
          <a:lstStyle/>
          <a:p>
            <a:r>
              <a:rPr lang="en-GB" dirty="0"/>
              <a:t>In a typical system, the natural way to build things goes something like this:</a:t>
            </a:r>
          </a:p>
          <a:p>
            <a:r>
              <a:rPr lang="en-GB" dirty="0"/>
              <a:t>You have </a:t>
            </a:r>
            <a:r>
              <a:rPr lang="en-GB" b="0" dirty="0"/>
              <a:t>a high-level class </a:t>
            </a:r>
            <a:r>
              <a:rPr lang="en-GB" dirty="0"/>
              <a:t>(the parent) that does something meaningful — perhaps it manages a robot's programme, processes an order, or generates a report</a:t>
            </a:r>
          </a:p>
          <a:p>
            <a:r>
              <a:rPr lang="en-GB" dirty="0"/>
              <a:t>To do its job, it </a:t>
            </a:r>
            <a:r>
              <a:rPr lang="en-GB" b="0" dirty="0"/>
              <a:t>relies on lower-level classes </a:t>
            </a:r>
            <a:r>
              <a:rPr lang="en-GB" dirty="0"/>
              <a:t>(the children) to provide specific functionality — a database class to save data, a printer class to output results, a specific robot action to execute</a:t>
            </a:r>
          </a:p>
          <a:p>
            <a:r>
              <a:rPr lang="en-GB" dirty="0"/>
              <a:t>This creates a </a:t>
            </a:r>
            <a:r>
              <a:rPr lang="en-GB" b="0" dirty="0"/>
              <a:t>downward dependency </a:t>
            </a:r>
            <a:r>
              <a:rPr lang="en-GB" dirty="0"/>
              <a:t>— the high-level class depends on the low-level class.</a:t>
            </a:r>
          </a:p>
          <a:p>
            <a:endParaRPr lang="en-GB" dirty="0"/>
          </a:p>
        </p:txBody>
      </p:sp>
      <p:sp>
        <p:nvSpPr>
          <p:cNvPr id="4" name="Slide Number Placeholder 3">
            <a:extLst>
              <a:ext uri="{FF2B5EF4-FFF2-40B4-BE49-F238E27FC236}">
                <a16:creationId xmlns:a16="http://schemas.microsoft.com/office/drawing/2014/main" id="{9EFADF57-588C-332E-99F3-D0F26A929B90}"/>
              </a:ext>
            </a:extLst>
          </p:cNvPr>
          <p:cNvSpPr>
            <a:spLocks noGrp="1"/>
          </p:cNvSpPr>
          <p:nvPr>
            <p:ph type="sldNum" sz="quarter" idx="5"/>
          </p:nvPr>
        </p:nvSpPr>
        <p:spPr/>
        <p:txBody>
          <a:bodyPr/>
          <a:lstStyle/>
          <a:p>
            <a:fld id="{57DEBEB4-0A53-4D6B-A3A8-E3F9C5B05690}" type="slidenum">
              <a:rPr lang="en-GB" smtClean="0"/>
              <a:t>51</a:t>
            </a:fld>
            <a:endParaRPr lang="en-GB"/>
          </a:p>
        </p:txBody>
      </p:sp>
    </p:spTree>
    <p:extLst>
      <p:ext uri="{BB962C8B-B14F-4D97-AF65-F5344CB8AC3E}">
        <p14:creationId xmlns:p14="http://schemas.microsoft.com/office/powerpoint/2010/main" val="73313051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7D3A1-9851-3D2B-1327-93ED40665B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891157-AB8D-3136-03B1-374D563A88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E2820C-B6B0-584A-CC9E-B75E4F43DC78}"/>
              </a:ext>
            </a:extLst>
          </p:cNvPr>
          <p:cNvSpPr>
            <a:spLocks noGrp="1"/>
          </p:cNvSpPr>
          <p:nvPr>
            <p:ph type="body" idx="1"/>
          </p:nvPr>
        </p:nvSpPr>
        <p:spPr/>
        <p:txBody>
          <a:bodyPr/>
          <a:lstStyle/>
          <a:p>
            <a:r>
              <a:rPr lang="en-GB" dirty="0"/>
              <a:t>Neither the high-level nor the low-level class depends on each other.</a:t>
            </a:r>
          </a:p>
          <a:p>
            <a:r>
              <a:rPr lang="en-GB" b="0" dirty="0"/>
              <a:t>Both point at the abstraction in the middle.</a:t>
            </a:r>
          </a:p>
          <a:p>
            <a:r>
              <a:rPr lang="en-GB" dirty="0"/>
              <a:t>The interface becomes the meeting point — the contract both sides honour independently.</a:t>
            </a:r>
          </a:p>
          <a:p>
            <a:r>
              <a:rPr lang="en-GB" dirty="0"/>
              <a:t>Martin is saying: don't let your interfaces be shaped by your implementations.</a:t>
            </a:r>
          </a:p>
          <a:p>
            <a:r>
              <a:rPr lang="en-GB" dirty="0"/>
              <a:t>Design the abstraction first, then build the detail to fit it — not the other way around.</a:t>
            </a:r>
          </a:p>
        </p:txBody>
      </p:sp>
      <p:sp>
        <p:nvSpPr>
          <p:cNvPr id="4" name="Slide Number Placeholder 3">
            <a:extLst>
              <a:ext uri="{FF2B5EF4-FFF2-40B4-BE49-F238E27FC236}">
                <a16:creationId xmlns:a16="http://schemas.microsoft.com/office/drawing/2014/main" id="{71DBCC77-D488-F32E-0438-0290513F8CA6}"/>
              </a:ext>
            </a:extLst>
          </p:cNvPr>
          <p:cNvSpPr>
            <a:spLocks noGrp="1"/>
          </p:cNvSpPr>
          <p:nvPr>
            <p:ph type="sldNum" sz="quarter" idx="5"/>
          </p:nvPr>
        </p:nvSpPr>
        <p:spPr/>
        <p:txBody>
          <a:bodyPr/>
          <a:lstStyle/>
          <a:p>
            <a:fld id="{57DEBEB4-0A53-4D6B-A3A8-E3F9C5B05690}" type="slidenum">
              <a:rPr lang="en-GB" smtClean="0"/>
              <a:t>52</a:t>
            </a:fld>
            <a:endParaRPr lang="en-GB"/>
          </a:p>
        </p:txBody>
      </p:sp>
    </p:spTree>
    <p:extLst>
      <p:ext uri="{BB962C8B-B14F-4D97-AF65-F5344CB8AC3E}">
        <p14:creationId xmlns:p14="http://schemas.microsoft.com/office/powerpoint/2010/main" val="256660483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98274-4147-12C2-4331-66F2962B5F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73662A-2171-8EEE-DEDF-298C5CF879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F95974-4D8A-3BA2-3A65-8F768C3142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DA171C-A8F0-A95E-9CA1-6D2F2AF93AF7}"/>
              </a:ext>
            </a:extLst>
          </p:cNvPr>
          <p:cNvSpPr>
            <a:spLocks noGrp="1"/>
          </p:cNvSpPr>
          <p:nvPr>
            <p:ph type="sldNum" sz="quarter" idx="5"/>
          </p:nvPr>
        </p:nvSpPr>
        <p:spPr/>
        <p:txBody>
          <a:bodyPr/>
          <a:lstStyle/>
          <a:p>
            <a:fld id="{57DEBEB4-0A53-4D6B-A3A8-E3F9C5B05690}" type="slidenum">
              <a:rPr lang="en-GB" smtClean="0"/>
              <a:t>53</a:t>
            </a:fld>
            <a:endParaRPr lang="en-GB"/>
          </a:p>
        </p:txBody>
      </p:sp>
    </p:spTree>
    <p:extLst>
      <p:ext uri="{BB962C8B-B14F-4D97-AF65-F5344CB8AC3E}">
        <p14:creationId xmlns:p14="http://schemas.microsoft.com/office/powerpoint/2010/main" val="130353054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BBD46-698C-0A8F-ED8E-E12C56F646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C66C69-294D-08C1-5AFB-6D638132CE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DA2B3F-4DF4-FD1A-EB63-BFDF61191A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326DC4-5EAA-62AF-B674-268BA174C627}"/>
              </a:ext>
            </a:extLst>
          </p:cNvPr>
          <p:cNvSpPr>
            <a:spLocks noGrp="1"/>
          </p:cNvSpPr>
          <p:nvPr>
            <p:ph type="sldNum" sz="quarter" idx="5"/>
          </p:nvPr>
        </p:nvSpPr>
        <p:spPr/>
        <p:txBody>
          <a:bodyPr/>
          <a:lstStyle/>
          <a:p>
            <a:fld id="{57DEBEB4-0A53-4D6B-A3A8-E3F9C5B05690}" type="slidenum">
              <a:rPr lang="en-GB" smtClean="0"/>
              <a:t>54</a:t>
            </a:fld>
            <a:endParaRPr lang="en-GB"/>
          </a:p>
        </p:txBody>
      </p:sp>
    </p:spTree>
    <p:extLst>
      <p:ext uri="{BB962C8B-B14F-4D97-AF65-F5344CB8AC3E}">
        <p14:creationId xmlns:p14="http://schemas.microsoft.com/office/powerpoint/2010/main" val="15394805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22184-49C4-2A91-2C70-8F26E59AE5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CD643E-80B8-D414-85B7-2CBF180DA1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C7B63-CB28-0385-208F-24FCBE3557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0044AE-71A8-DF18-B948-903251D26113}"/>
              </a:ext>
            </a:extLst>
          </p:cNvPr>
          <p:cNvSpPr>
            <a:spLocks noGrp="1"/>
          </p:cNvSpPr>
          <p:nvPr>
            <p:ph type="sldNum" sz="quarter" idx="5"/>
          </p:nvPr>
        </p:nvSpPr>
        <p:spPr/>
        <p:txBody>
          <a:bodyPr/>
          <a:lstStyle/>
          <a:p>
            <a:fld id="{57DEBEB4-0A53-4D6B-A3A8-E3F9C5B05690}" type="slidenum">
              <a:rPr lang="en-GB" smtClean="0"/>
              <a:t>55</a:t>
            </a:fld>
            <a:endParaRPr lang="en-GB"/>
          </a:p>
        </p:txBody>
      </p:sp>
    </p:spTree>
    <p:extLst>
      <p:ext uri="{BB962C8B-B14F-4D97-AF65-F5344CB8AC3E}">
        <p14:creationId xmlns:p14="http://schemas.microsoft.com/office/powerpoint/2010/main" val="18305145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5072A-8F79-E90C-04A4-55BE35AB78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C6C2C-8777-A686-C951-80AC7D96A6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A80624-636A-574E-DFCC-B3E78731EB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AF3A9B-7678-F561-7A2A-270386462B2E}"/>
              </a:ext>
            </a:extLst>
          </p:cNvPr>
          <p:cNvSpPr>
            <a:spLocks noGrp="1"/>
          </p:cNvSpPr>
          <p:nvPr>
            <p:ph type="sldNum" sz="quarter" idx="5"/>
          </p:nvPr>
        </p:nvSpPr>
        <p:spPr/>
        <p:txBody>
          <a:bodyPr/>
          <a:lstStyle/>
          <a:p>
            <a:fld id="{57DEBEB4-0A53-4D6B-A3A8-E3F9C5B05690}" type="slidenum">
              <a:rPr lang="en-GB" smtClean="0"/>
              <a:t>56</a:t>
            </a:fld>
            <a:endParaRPr lang="en-GB"/>
          </a:p>
        </p:txBody>
      </p:sp>
    </p:spTree>
    <p:extLst>
      <p:ext uri="{BB962C8B-B14F-4D97-AF65-F5344CB8AC3E}">
        <p14:creationId xmlns:p14="http://schemas.microsoft.com/office/powerpoint/2010/main" val="241279553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B49BE-72A4-1E2C-33B6-1458435DE8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5A32DE-DEC3-CEDB-7FE2-661DAA32AD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C27C7D-0F3C-4368-1E0B-0BFC8CE11C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E947AD-CC9C-6A0E-614D-3720F7011285}"/>
              </a:ext>
            </a:extLst>
          </p:cNvPr>
          <p:cNvSpPr>
            <a:spLocks noGrp="1"/>
          </p:cNvSpPr>
          <p:nvPr>
            <p:ph type="sldNum" sz="quarter" idx="5"/>
          </p:nvPr>
        </p:nvSpPr>
        <p:spPr/>
        <p:txBody>
          <a:bodyPr/>
          <a:lstStyle/>
          <a:p>
            <a:fld id="{57DEBEB4-0A53-4D6B-A3A8-E3F9C5B05690}" type="slidenum">
              <a:rPr lang="en-GB" smtClean="0"/>
              <a:t>57</a:t>
            </a:fld>
            <a:endParaRPr lang="en-GB"/>
          </a:p>
        </p:txBody>
      </p:sp>
    </p:spTree>
    <p:extLst>
      <p:ext uri="{BB962C8B-B14F-4D97-AF65-F5344CB8AC3E}">
        <p14:creationId xmlns:p14="http://schemas.microsoft.com/office/powerpoint/2010/main" val="101075940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74D6F-7867-1C9C-670B-FE9E15F2E7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BD226-2523-87E9-F705-B392B2CAB1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6F03BA-2298-DCFD-DD98-3E666EEDA052}"/>
              </a:ext>
            </a:extLst>
          </p:cNvPr>
          <p:cNvSpPr>
            <a:spLocks noGrp="1"/>
          </p:cNvSpPr>
          <p:nvPr>
            <p:ph type="body" idx="1"/>
          </p:nvPr>
        </p:nvSpPr>
        <p:spPr/>
        <p:txBody>
          <a:bodyPr/>
          <a:lstStyle/>
          <a:p>
            <a:r>
              <a:rPr lang="en-GB" dirty="0"/>
              <a:t>Apply all five and you build systems where </a:t>
            </a:r>
            <a:r>
              <a:rPr lang="en-GB" b="1" dirty="0"/>
              <a:t>change is cheap, safe, and localised</a:t>
            </a:r>
            <a:r>
              <a:rPr lang="en-GB" dirty="0"/>
              <a:t> — rather than expensive, risky, and far-reaching.</a:t>
            </a:r>
          </a:p>
        </p:txBody>
      </p:sp>
      <p:sp>
        <p:nvSpPr>
          <p:cNvPr id="4" name="Slide Number Placeholder 3">
            <a:extLst>
              <a:ext uri="{FF2B5EF4-FFF2-40B4-BE49-F238E27FC236}">
                <a16:creationId xmlns:a16="http://schemas.microsoft.com/office/drawing/2014/main" id="{412D4A5B-A36F-22F9-B7A5-3A08E2F50F4B}"/>
              </a:ext>
            </a:extLst>
          </p:cNvPr>
          <p:cNvSpPr>
            <a:spLocks noGrp="1"/>
          </p:cNvSpPr>
          <p:nvPr>
            <p:ph type="sldNum" sz="quarter" idx="5"/>
          </p:nvPr>
        </p:nvSpPr>
        <p:spPr/>
        <p:txBody>
          <a:bodyPr/>
          <a:lstStyle/>
          <a:p>
            <a:fld id="{57DEBEB4-0A53-4D6B-A3A8-E3F9C5B05690}" type="slidenum">
              <a:rPr lang="en-GB" smtClean="0"/>
              <a:t>58</a:t>
            </a:fld>
            <a:endParaRPr lang="en-GB"/>
          </a:p>
        </p:txBody>
      </p:sp>
    </p:spTree>
    <p:extLst>
      <p:ext uri="{BB962C8B-B14F-4D97-AF65-F5344CB8AC3E}">
        <p14:creationId xmlns:p14="http://schemas.microsoft.com/office/powerpoint/2010/main" val="135798798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80AE1-5FA1-A15E-E426-ADD28F4473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86820A-4E3B-4919-56FF-1FD0816B7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DD5CF4-0639-306B-B846-8C54461268F4}"/>
              </a:ext>
            </a:extLst>
          </p:cNvPr>
          <p:cNvSpPr>
            <a:spLocks noGrp="1"/>
          </p:cNvSpPr>
          <p:nvPr>
            <p:ph type="body" idx="1"/>
          </p:nvPr>
        </p:nvSpPr>
        <p:spPr/>
        <p:txBody>
          <a:bodyPr/>
          <a:lstStyle/>
          <a:p>
            <a:r>
              <a:rPr lang="en-GB" dirty="0"/>
              <a:t>Apply all five and you build </a:t>
            </a:r>
            <a:r>
              <a:rPr lang="en-GB" b="1" dirty="0"/>
              <a:t>TESTABLE</a:t>
            </a:r>
            <a:r>
              <a:rPr lang="en-GB" dirty="0"/>
              <a:t> systems where </a:t>
            </a:r>
            <a:r>
              <a:rPr lang="en-GB" b="1" dirty="0"/>
              <a:t>change is cheap, safe, and localised</a:t>
            </a:r>
            <a:r>
              <a:rPr lang="en-GB" dirty="0"/>
              <a:t> — rather than expensive, risky, and far-reaching.</a:t>
            </a:r>
          </a:p>
          <a:p>
            <a:r>
              <a:rPr lang="en-GB" b="1" dirty="0"/>
              <a:t>High cohesion</a:t>
            </a:r>
            <a:r>
              <a:rPr lang="en-GB" dirty="0"/>
              <a:t> — everything inside a class belongs together and serves one purpose (SRP).</a:t>
            </a:r>
          </a:p>
          <a:p>
            <a:r>
              <a:rPr lang="en-GB" dirty="0"/>
              <a:t>A focused class is easy to test because it does one thing and you only need to verify that one thing.</a:t>
            </a:r>
          </a:p>
          <a:p>
            <a:r>
              <a:rPr lang="en-GB" b="1" dirty="0"/>
              <a:t>Loose coupling</a:t>
            </a:r>
            <a:r>
              <a:rPr lang="en-GB" dirty="0"/>
              <a:t> — classes don't depend directly on each other's concrete implementations (DIP, ISP).</a:t>
            </a:r>
          </a:p>
          <a:p>
            <a:r>
              <a:rPr lang="en-GB" dirty="0"/>
              <a:t>Loosely coupled classes can be tested </a:t>
            </a:r>
            <a:r>
              <a:rPr lang="en-GB" b="1" dirty="0"/>
              <a:t>in isolation</a:t>
            </a:r>
            <a:r>
              <a:rPr lang="en-GB" dirty="0"/>
              <a:t> because their dependencies can be swapped out.</a:t>
            </a:r>
          </a:p>
        </p:txBody>
      </p:sp>
      <p:sp>
        <p:nvSpPr>
          <p:cNvPr id="4" name="Slide Number Placeholder 3">
            <a:extLst>
              <a:ext uri="{FF2B5EF4-FFF2-40B4-BE49-F238E27FC236}">
                <a16:creationId xmlns:a16="http://schemas.microsoft.com/office/drawing/2014/main" id="{EDF972AB-F1E6-FF14-8684-0FF93F214FF4}"/>
              </a:ext>
            </a:extLst>
          </p:cNvPr>
          <p:cNvSpPr>
            <a:spLocks noGrp="1"/>
          </p:cNvSpPr>
          <p:nvPr>
            <p:ph type="sldNum" sz="quarter" idx="5"/>
          </p:nvPr>
        </p:nvSpPr>
        <p:spPr/>
        <p:txBody>
          <a:bodyPr/>
          <a:lstStyle/>
          <a:p>
            <a:fld id="{57DEBEB4-0A53-4D6B-A3A8-E3F9C5B05690}" type="slidenum">
              <a:rPr lang="en-GB" smtClean="0"/>
              <a:t>59</a:t>
            </a:fld>
            <a:endParaRPr lang="en-GB"/>
          </a:p>
        </p:txBody>
      </p:sp>
    </p:spTree>
    <p:extLst>
      <p:ext uri="{BB962C8B-B14F-4D97-AF65-F5344CB8AC3E}">
        <p14:creationId xmlns:p14="http://schemas.microsoft.com/office/powerpoint/2010/main" val="196177274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DBF15-A5F7-F617-1CFE-01F0BF3F2F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45AF15-5D94-1FB8-9648-0CE0E79D0D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9114CB-3924-1C81-4D60-C862B26FF8E2}"/>
              </a:ext>
            </a:extLst>
          </p:cNvPr>
          <p:cNvSpPr>
            <a:spLocks noGrp="1"/>
          </p:cNvSpPr>
          <p:nvPr>
            <p:ph type="body" idx="1"/>
          </p:nvPr>
        </p:nvSpPr>
        <p:spPr/>
        <p:txBody>
          <a:bodyPr/>
          <a:lstStyle/>
          <a:p>
            <a:r>
              <a:rPr lang="en-GB" dirty="0"/>
              <a:t>No matter how well you understand the requirements today, they </a:t>
            </a:r>
            <a:r>
              <a:rPr lang="en-GB" b="1" dirty="0"/>
              <a:t>will change</a:t>
            </a:r>
            <a:r>
              <a:rPr lang="en-GB" dirty="0"/>
              <a:t>.</a:t>
            </a:r>
          </a:p>
          <a:p>
            <a:endParaRPr lang="en-GB" dirty="0"/>
          </a:p>
          <a:p>
            <a:r>
              <a:rPr lang="en-GB" dirty="0"/>
              <a:t>New features will be requested. Business rules will evolve. Technologies will be replaced. Agile development is built on this reality.</a:t>
            </a:r>
          </a:p>
          <a:p>
            <a:endParaRPr lang="en-GB" dirty="0"/>
          </a:p>
          <a:p>
            <a:r>
              <a:rPr lang="en-GB" dirty="0"/>
              <a:t>The developer who designs as if requirements are fixed will constantly find themselves rewriting working code.</a:t>
            </a:r>
          </a:p>
          <a:p>
            <a:r>
              <a:rPr lang="en-GB" dirty="0"/>
              <a:t>The developer who accepts uncertainty upfront will design </a:t>
            </a:r>
            <a:r>
              <a:rPr lang="en-GB" b="1" dirty="0"/>
              <a:t>flexibly from the start</a:t>
            </a:r>
            <a:r>
              <a:rPr lang="en-GB" dirty="0"/>
              <a:t>.</a:t>
            </a:r>
          </a:p>
          <a:p>
            <a:endParaRPr lang="en-GB" dirty="0"/>
          </a:p>
        </p:txBody>
      </p:sp>
      <p:sp>
        <p:nvSpPr>
          <p:cNvPr id="4" name="Slide Number Placeholder 3">
            <a:extLst>
              <a:ext uri="{FF2B5EF4-FFF2-40B4-BE49-F238E27FC236}">
                <a16:creationId xmlns:a16="http://schemas.microsoft.com/office/drawing/2014/main" id="{679BE9FF-294B-91FA-AD0C-34C0C7A4A5F9}"/>
              </a:ext>
            </a:extLst>
          </p:cNvPr>
          <p:cNvSpPr>
            <a:spLocks noGrp="1"/>
          </p:cNvSpPr>
          <p:nvPr>
            <p:ph type="sldNum" sz="quarter" idx="5"/>
          </p:nvPr>
        </p:nvSpPr>
        <p:spPr/>
        <p:txBody>
          <a:bodyPr/>
          <a:lstStyle/>
          <a:p>
            <a:fld id="{57DEBEB4-0A53-4D6B-A3A8-E3F9C5B05690}" type="slidenum">
              <a:rPr lang="en-GB" smtClean="0"/>
              <a:t>60</a:t>
            </a:fld>
            <a:endParaRPr lang="en-GB"/>
          </a:p>
        </p:txBody>
      </p:sp>
    </p:spTree>
    <p:extLst>
      <p:ext uri="{BB962C8B-B14F-4D97-AF65-F5344CB8AC3E}">
        <p14:creationId xmlns:p14="http://schemas.microsoft.com/office/powerpoint/2010/main" val="26770390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A0C62-1BF8-C64F-6DDC-C8766C71BD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4C341E-AF58-393E-A4D6-451C1CCEF2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CEB3F5-A2C4-FF76-1DC3-F7E39DBEB5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60804F-4EED-A89C-EC37-F043A1B96DF2}"/>
              </a:ext>
            </a:extLst>
          </p:cNvPr>
          <p:cNvSpPr>
            <a:spLocks noGrp="1"/>
          </p:cNvSpPr>
          <p:nvPr>
            <p:ph type="sldNum" sz="quarter" idx="5"/>
          </p:nvPr>
        </p:nvSpPr>
        <p:spPr/>
        <p:txBody>
          <a:bodyPr/>
          <a:lstStyle/>
          <a:p>
            <a:fld id="{57DEBEB4-0A53-4D6B-A3A8-E3F9C5B05690}" type="slidenum">
              <a:rPr lang="en-GB" smtClean="0"/>
              <a:t>61</a:t>
            </a:fld>
            <a:endParaRPr lang="en-GB"/>
          </a:p>
        </p:txBody>
      </p:sp>
    </p:spTree>
    <p:extLst>
      <p:ext uri="{BB962C8B-B14F-4D97-AF65-F5344CB8AC3E}">
        <p14:creationId xmlns:p14="http://schemas.microsoft.com/office/powerpoint/2010/main" val="419954917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32C17-FE59-6F92-128D-157A5916ED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0A778A-D0E5-CDC2-1A4A-E18CE3A263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BFACC0-0F9C-4B3E-65E7-E0FD2D8373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3C3B4C-239C-B1CE-898C-8E104DFF2A0C}"/>
              </a:ext>
            </a:extLst>
          </p:cNvPr>
          <p:cNvSpPr>
            <a:spLocks noGrp="1"/>
          </p:cNvSpPr>
          <p:nvPr>
            <p:ph type="sldNum" sz="quarter" idx="5"/>
          </p:nvPr>
        </p:nvSpPr>
        <p:spPr/>
        <p:txBody>
          <a:bodyPr/>
          <a:lstStyle/>
          <a:p>
            <a:fld id="{57DEBEB4-0A53-4D6B-A3A8-E3F9C5B05690}" type="slidenum">
              <a:rPr lang="en-GB" smtClean="0"/>
              <a:t>62</a:t>
            </a:fld>
            <a:endParaRPr lang="en-GB"/>
          </a:p>
        </p:txBody>
      </p:sp>
    </p:spTree>
    <p:extLst>
      <p:ext uri="{BB962C8B-B14F-4D97-AF65-F5344CB8AC3E}">
        <p14:creationId xmlns:p14="http://schemas.microsoft.com/office/powerpoint/2010/main" val="230274254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B2606F-8F6C-F3C8-5A46-2500AACAD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6B1FD5-C308-ECF2-D99B-CE3B61E240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2AC2CF-E93A-8AA0-D7EE-E2031952FE0A}"/>
              </a:ext>
            </a:extLst>
          </p:cNvPr>
          <p:cNvSpPr>
            <a:spLocks noGrp="1"/>
          </p:cNvSpPr>
          <p:nvPr>
            <p:ph type="body" idx="1"/>
          </p:nvPr>
        </p:nvSpPr>
        <p:spPr/>
        <p:txBody>
          <a:bodyPr/>
          <a:lstStyle/>
          <a:p>
            <a:r>
              <a:rPr lang="en-GB" dirty="0"/>
              <a:t>These are architectural questions. They shape the whole system. The implementation — the actual code inside the methods — is comparatively straightforward once the interfaces are right.</a:t>
            </a:r>
          </a:p>
        </p:txBody>
      </p:sp>
      <p:sp>
        <p:nvSpPr>
          <p:cNvPr id="4" name="Slide Number Placeholder 3">
            <a:extLst>
              <a:ext uri="{FF2B5EF4-FFF2-40B4-BE49-F238E27FC236}">
                <a16:creationId xmlns:a16="http://schemas.microsoft.com/office/drawing/2014/main" id="{DBF1C51C-F265-6233-C7E1-E59E89494371}"/>
              </a:ext>
            </a:extLst>
          </p:cNvPr>
          <p:cNvSpPr>
            <a:spLocks noGrp="1"/>
          </p:cNvSpPr>
          <p:nvPr>
            <p:ph type="sldNum" sz="quarter" idx="5"/>
          </p:nvPr>
        </p:nvSpPr>
        <p:spPr/>
        <p:txBody>
          <a:bodyPr/>
          <a:lstStyle/>
          <a:p>
            <a:fld id="{57DEBEB4-0A53-4D6B-A3A8-E3F9C5B05690}" type="slidenum">
              <a:rPr lang="en-GB" smtClean="0"/>
              <a:t>63</a:t>
            </a:fld>
            <a:endParaRPr lang="en-GB"/>
          </a:p>
        </p:txBody>
      </p:sp>
    </p:spTree>
    <p:extLst>
      <p:ext uri="{BB962C8B-B14F-4D97-AF65-F5344CB8AC3E}">
        <p14:creationId xmlns:p14="http://schemas.microsoft.com/office/powerpoint/2010/main" val="377243011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73E08-5694-E43D-C7F1-8F4586D2E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CA8DE1-FB03-1711-B9C4-320FB2CE5A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851065-2C58-DDDA-57C7-9ABACA5A37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99444E0-9E94-89C1-3933-4BB6CBB5D489}"/>
              </a:ext>
            </a:extLst>
          </p:cNvPr>
          <p:cNvSpPr>
            <a:spLocks noGrp="1"/>
          </p:cNvSpPr>
          <p:nvPr>
            <p:ph type="sldNum" sz="quarter" idx="5"/>
          </p:nvPr>
        </p:nvSpPr>
        <p:spPr/>
        <p:txBody>
          <a:bodyPr/>
          <a:lstStyle/>
          <a:p>
            <a:fld id="{57DEBEB4-0A53-4D6B-A3A8-E3F9C5B05690}" type="slidenum">
              <a:rPr lang="en-GB" smtClean="0"/>
              <a:t>64</a:t>
            </a:fld>
            <a:endParaRPr lang="en-GB"/>
          </a:p>
        </p:txBody>
      </p:sp>
    </p:spTree>
    <p:extLst>
      <p:ext uri="{BB962C8B-B14F-4D97-AF65-F5344CB8AC3E}">
        <p14:creationId xmlns:p14="http://schemas.microsoft.com/office/powerpoint/2010/main" val="52633965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5336C-AD69-1130-C19B-5FD7CA981E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F91248-171D-4A50-D18F-581F356E7F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9FF4FE-C5C3-D62A-7F02-C759A775D3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D430A62-BFA6-FD03-7F29-67EB747D7457}"/>
              </a:ext>
            </a:extLst>
          </p:cNvPr>
          <p:cNvSpPr>
            <a:spLocks noGrp="1"/>
          </p:cNvSpPr>
          <p:nvPr>
            <p:ph type="sldNum" sz="quarter" idx="5"/>
          </p:nvPr>
        </p:nvSpPr>
        <p:spPr/>
        <p:txBody>
          <a:bodyPr/>
          <a:lstStyle/>
          <a:p>
            <a:fld id="{57DEBEB4-0A53-4D6B-A3A8-E3F9C5B05690}" type="slidenum">
              <a:rPr lang="en-GB" smtClean="0"/>
              <a:t>65</a:t>
            </a:fld>
            <a:endParaRPr lang="en-GB"/>
          </a:p>
        </p:txBody>
      </p:sp>
    </p:spTree>
    <p:extLst>
      <p:ext uri="{BB962C8B-B14F-4D97-AF65-F5344CB8AC3E}">
        <p14:creationId xmlns:p14="http://schemas.microsoft.com/office/powerpoint/2010/main" val="2210147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48DEC-00F2-F9F3-3119-9D4ABE0F5B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557E60-F384-E748-1DDB-53DFE2667C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527E12-11AA-051E-56DB-D5C0F4016B3A}"/>
              </a:ext>
            </a:extLst>
          </p:cNvPr>
          <p:cNvSpPr>
            <a:spLocks noGrp="1"/>
          </p:cNvSpPr>
          <p:nvPr>
            <p:ph type="body" idx="1"/>
          </p:nvPr>
        </p:nvSpPr>
        <p:spPr/>
        <p:txBody>
          <a:bodyPr/>
          <a:lstStyle/>
          <a:p>
            <a:r>
              <a:rPr lang="en-GB" dirty="0"/>
              <a:t>This brings us into the realm of design principles.</a:t>
            </a:r>
          </a:p>
        </p:txBody>
      </p:sp>
      <p:sp>
        <p:nvSpPr>
          <p:cNvPr id="4" name="Slide Number Placeholder 3">
            <a:extLst>
              <a:ext uri="{FF2B5EF4-FFF2-40B4-BE49-F238E27FC236}">
                <a16:creationId xmlns:a16="http://schemas.microsoft.com/office/drawing/2014/main" id="{8FE4EC97-AB93-0DE4-72D8-F973474E8FF5}"/>
              </a:ext>
            </a:extLst>
          </p:cNvPr>
          <p:cNvSpPr>
            <a:spLocks noGrp="1"/>
          </p:cNvSpPr>
          <p:nvPr>
            <p:ph type="sldNum" sz="quarter" idx="5"/>
          </p:nvPr>
        </p:nvSpPr>
        <p:spPr/>
        <p:txBody>
          <a:bodyPr/>
          <a:lstStyle/>
          <a:p>
            <a:fld id="{57DEBEB4-0A53-4D6B-A3A8-E3F9C5B05690}" type="slidenum">
              <a:rPr lang="en-GB" smtClean="0"/>
              <a:t>66</a:t>
            </a:fld>
            <a:endParaRPr lang="en-GB"/>
          </a:p>
        </p:txBody>
      </p:sp>
    </p:spTree>
    <p:extLst>
      <p:ext uri="{BB962C8B-B14F-4D97-AF65-F5344CB8AC3E}">
        <p14:creationId xmlns:p14="http://schemas.microsoft.com/office/powerpoint/2010/main" val="366526715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688C1-3649-A00F-17D1-82241EF4DF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E70217-5EAA-36E9-7A7F-5665FD2FA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8A795-F873-CD25-3D90-AC2BAD581D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F584F2-3324-07BD-F39B-671B3A6825EF}"/>
              </a:ext>
            </a:extLst>
          </p:cNvPr>
          <p:cNvSpPr>
            <a:spLocks noGrp="1"/>
          </p:cNvSpPr>
          <p:nvPr>
            <p:ph type="sldNum" sz="quarter" idx="5"/>
          </p:nvPr>
        </p:nvSpPr>
        <p:spPr/>
        <p:txBody>
          <a:bodyPr/>
          <a:lstStyle/>
          <a:p>
            <a:fld id="{57DEBEB4-0A53-4D6B-A3A8-E3F9C5B05690}" type="slidenum">
              <a:rPr lang="en-GB" smtClean="0"/>
              <a:t>67</a:t>
            </a:fld>
            <a:endParaRPr lang="en-GB"/>
          </a:p>
        </p:txBody>
      </p:sp>
    </p:spTree>
    <p:extLst>
      <p:ext uri="{BB962C8B-B14F-4D97-AF65-F5344CB8AC3E}">
        <p14:creationId xmlns:p14="http://schemas.microsoft.com/office/powerpoint/2010/main" val="275526070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87D50-F685-0DD0-1B91-E1FDF4D648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E8F367-2C59-0320-21F7-06A2BD39B8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036CB7-304B-A994-841D-926974D95E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233EBE-AACA-53F1-4BED-7AFD5D71F16F}"/>
              </a:ext>
            </a:extLst>
          </p:cNvPr>
          <p:cNvSpPr>
            <a:spLocks noGrp="1"/>
          </p:cNvSpPr>
          <p:nvPr>
            <p:ph type="sldNum" sz="quarter" idx="5"/>
          </p:nvPr>
        </p:nvSpPr>
        <p:spPr/>
        <p:txBody>
          <a:bodyPr/>
          <a:lstStyle/>
          <a:p>
            <a:fld id="{57DEBEB4-0A53-4D6B-A3A8-E3F9C5B05690}" type="slidenum">
              <a:rPr lang="en-GB" smtClean="0"/>
              <a:t>68</a:t>
            </a:fld>
            <a:endParaRPr lang="en-GB"/>
          </a:p>
        </p:txBody>
      </p:sp>
    </p:spTree>
    <p:extLst>
      <p:ext uri="{BB962C8B-B14F-4D97-AF65-F5344CB8AC3E}">
        <p14:creationId xmlns:p14="http://schemas.microsoft.com/office/powerpoint/2010/main" val="396915115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ACEAC-DACC-6CF0-8A1F-6564E8B861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62CB4-F110-7C9C-1026-7064F0C9D3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870226-2342-468B-7835-398EC13CA5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DB0DF3-5973-D1A9-C2EA-FBC6C7E3A336}"/>
              </a:ext>
            </a:extLst>
          </p:cNvPr>
          <p:cNvSpPr>
            <a:spLocks noGrp="1"/>
          </p:cNvSpPr>
          <p:nvPr>
            <p:ph type="sldNum" sz="quarter" idx="5"/>
          </p:nvPr>
        </p:nvSpPr>
        <p:spPr/>
        <p:txBody>
          <a:bodyPr/>
          <a:lstStyle/>
          <a:p>
            <a:fld id="{57DEBEB4-0A53-4D6B-A3A8-E3F9C5B05690}" type="slidenum">
              <a:rPr lang="en-GB" smtClean="0"/>
              <a:t>69</a:t>
            </a:fld>
            <a:endParaRPr lang="en-GB"/>
          </a:p>
        </p:txBody>
      </p:sp>
    </p:spTree>
    <p:extLst>
      <p:ext uri="{BB962C8B-B14F-4D97-AF65-F5344CB8AC3E}">
        <p14:creationId xmlns:p14="http://schemas.microsoft.com/office/powerpoint/2010/main" val="240589540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A6EF28-B8DD-1544-5BA2-1A2C311EF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5EA5C-E219-6D2C-18B7-041770AB1D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9AB1D-6B23-6DE6-4C3E-8606EC4797F9}"/>
              </a:ext>
            </a:extLst>
          </p:cNvPr>
          <p:cNvSpPr>
            <a:spLocks noGrp="1"/>
          </p:cNvSpPr>
          <p:nvPr>
            <p:ph type="body" idx="1"/>
          </p:nvPr>
        </p:nvSpPr>
        <p:spPr/>
        <p:txBody>
          <a:bodyPr/>
          <a:lstStyle/>
          <a:p>
            <a:r>
              <a:rPr lang="en-GB" dirty="0"/>
              <a:t>This is one of the most widely used </a:t>
            </a:r>
            <a:r>
              <a:rPr lang="en-GB" b="1" dirty="0"/>
              <a:t>design patterns</a:t>
            </a:r>
            <a:r>
              <a:rPr lang="en-GB" dirty="0"/>
              <a:t> — and it is pure composition.</a:t>
            </a:r>
          </a:p>
          <a:p>
            <a:r>
              <a:rPr lang="en-GB" dirty="0"/>
              <a:t>The idea is that a class's behaviour is defined by a </a:t>
            </a:r>
            <a:r>
              <a:rPr lang="en-GB" b="1" dirty="0"/>
              <a:t>strategy object</a:t>
            </a:r>
            <a:r>
              <a:rPr lang="en-GB" dirty="0"/>
              <a:t> that can be swapped in and out dynamically.</a:t>
            </a:r>
          </a:p>
        </p:txBody>
      </p:sp>
      <p:sp>
        <p:nvSpPr>
          <p:cNvPr id="4" name="Slide Number Placeholder 3">
            <a:extLst>
              <a:ext uri="{FF2B5EF4-FFF2-40B4-BE49-F238E27FC236}">
                <a16:creationId xmlns:a16="http://schemas.microsoft.com/office/drawing/2014/main" id="{09E806DA-7BD9-721D-73F4-73EDAE61F1A0}"/>
              </a:ext>
            </a:extLst>
          </p:cNvPr>
          <p:cNvSpPr>
            <a:spLocks noGrp="1"/>
          </p:cNvSpPr>
          <p:nvPr>
            <p:ph type="sldNum" sz="quarter" idx="5"/>
          </p:nvPr>
        </p:nvSpPr>
        <p:spPr/>
        <p:txBody>
          <a:bodyPr/>
          <a:lstStyle/>
          <a:p>
            <a:fld id="{57DEBEB4-0A53-4D6B-A3A8-E3F9C5B05690}" type="slidenum">
              <a:rPr lang="en-GB" smtClean="0"/>
              <a:t>70</a:t>
            </a:fld>
            <a:endParaRPr lang="en-GB"/>
          </a:p>
        </p:txBody>
      </p:sp>
    </p:spTree>
    <p:extLst>
      <p:ext uri="{BB962C8B-B14F-4D97-AF65-F5344CB8AC3E}">
        <p14:creationId xmlns:p14="http://schemas.microsoft.com/office/powerpoint/2010/main" val="310268996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216D5-18F8-909E-1DD9-3D838949AF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FF0A81-EBF4-989C-3AF2-10EBE5ACF5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218DC6-9470-7D33-F1B7-7CC95ACE4D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6BB486-D952-AF38-44A1-837AC1A9D4D7}"/>
              </a:ext>
            </a:extLst>
          </p:cNvPr>
          <p:cNvSpPr>
            <a:spLocks noGrp="1"/>
          </p:cNvSpPr>
          <p:nvPr>
            <p:ph type="sldNum" sz="quarter" idx="5"/>
          </p:nvPr>
        </p:nvSpPr>
        <p:spPr/>
        <p:txBody>
          <a:bodyPr/>
          <a:lstStyle/>
          <a:p>
            <a:fld id="{57DEBEB4-0A53-4D6B-A3A8-E3F9C5B05690}" type="slidenum">
              <a:rPr lang="en-GB" smtClean="0"/>
              <a:t>71</a:t>
            </a:fld>
            <a:endParaRPr lang="en-GB"/>
          </a:p>
        </p:txBody>
      </p:sp>
    </p:spTree>
    <p:extLst>
      <p:ext uri="{BB962C8B-B14F-4D97-AF65-F5344CB8AC3E}">
        <p14:creationId xmlns:p14="http://schemas.microsoft.com/office/powerpoint/2010/main" val="114557181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7F616-98E7-1443-AA75-F0DAA9CA02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C9F65-3291-728B-7084-237FBFC209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E8DA9B-193D-8ED7-556B-13760FA8AF0F}"/>
              </a:ext>
            </a:extLst>
          </p:cNvPr>
          <p:cNvSpPr>
            <a:spLocks noGrp="1"/>
          </p:cNvSpPr>
          <p:nvPr>
            <p:ph type="body" idx="1"/>
          </p:nvPr>
        </p:nvSpPr>
        <p:spPr/>
        <p:txBody>
          <a:bodyPr/>
          <a:lstStyle/>
          <a:p>
            <a:r>
              <a:rPr lang="en-GB" dirty="0"/>
              <a:t>The moment you write </a:t>
            </a:r>
            <a:r>
              <a:rPr lang="en-GB" sz="1200" kern="1200" dirty="0">
                <a:solidFill>
                  <a:schemeClr val="tx1"/>
                </a:solidFill>
                <a:latin typeface="+mn-lt"/>
                <a:ea typeface="+mn-ea"/>
                <a:cs typeface="+mn-cs"/>
              </a:rPr>
              <a:t>new </a:t>
            </a:r>
            <a:r>
              <a:rPr lang="en-GB" sz="1200" kern="1200" dirty="0" err="1">
                <a:solidFill>
                  <a:schemeClr val="tx1"/>
                </a:solidFill>
                <a:latin typeface="+mn-lt"/>
                <a:ea typeface="+mn-ea"/>
                <a:cs typeface="+mn-cs"/>
              </a:rPr>
              <a:t>MySQLDatabase</a:t>
            </a:r>
            <a:r>
              <a:rPr lang="en-GB" sz="1200" kern="1200" dirty="0">
                <a:solidFill>
                  <a:schemeClr val="tx1"/>
                </a:solidFill>
                <a:latin typeface="+mn-lt"/>
                <a:ea typeface="+mn-ea"/>
                <a:cs typeface="+mn-cs"/>
              </a:rPr>
              <a:t>()</a:t>
            </a:r>
            <a:r>
              <a:rPr lang="en-GB" dirty="0"/>
              <a:t> inside </a:t>
            </a:r>
            <a:r>
              <a:rPr lang="en-GB" sz="1200" kern="1200" dirty="0" err="1">
                <a:solidFill>
                  <a:schemeClr val="tx1"/>
                </a:solidFill>
                <a:latin typeface="+mn-lt"/>
                <a:ea typeface="+mn-ea"/>
                <a:cs typeface="+mn-cs"/>
              </a:rPr>
              <a:t>OrderProcessor</a:t>
            </a:r>
            <a:r>
              <a:rPr lang="en-GB" dirty="0"/>
              <a:t>, you have:</a:t>
            </a:r>
          </a:p>
          <a:p>
            <a:r>
              <a:rPr lang="en-GB" b="1" dirty="0"/>
              <a:t>Hardwired</a:t>
            </a:r>
            <a:r>
              <a:rPr lang="en-GB" dirty="0"/>
              <a:t> the dependency — it can never be swapped</a:t>
            </a:r>
          </a:p>
          <a:p>
            <a:r>
              <a:rPr lang="en-GB" b="1" dirty="0"/>
              <a:t>Mixed instantiation with logic</a:t>
            </a:r>
            <a:r>
              <a:rPr lang="en-GB" dirty="0"/>
              <a:t> — the class is doing two jobs (SRP violation)</a:t>
            </a:r>
          </a:p>
          <a:p>
            <a:r>
              <a:rPr lang="en-GB" b="1" dirty="0"/>
              <a:t>Made testing very difficult</a:t>
            </a:r>
            <a:r>
              <a:rPr lang="en-GB" dirty="0"/>
              <a:t> — you can't inject a mock</a:t>
            </a:r>
          </a:p>
          <a:p>
            <a:r>
              <a:rPr lang="en-GB" b="1" dirty="0"/>
              <a:t>Violated DIP</a:t>
            </a:r>
            <a:r>
              <a:rPr lang="en-GB" dirty="0"/>
              <a:t> — high-level class depends directly on a low-level concrete class</a:t>
            </a:r>
          </a:p>
          <a:p>
            <a:endParaRPr lang="en-GB" dirty="0"/>
          </a:p>
        </p:txBody>
      </p:sp>
      <p:sp>
        <p:nvSpPr>
          <p:cNvPr id="4" name="Slide Number Placeholder 3">
            <a:extLst>
              <a:ext uri="{FF2B5EF4-FFF2-40B4-BE49-F238E27FC236}">
                <a16:creationId xmlns:a16="http://schemas.microsoft.com/office/drawing/2014/main" id="{3E36C014-10BA-A1BE-6404-F6B7FA37C0CE}"/>
              </a:ext>
            </a:extLst>
          </p:cNvPr>
          <p:cNvSpPr>
            <a:spLocks noGrp="1"/>
          </p:cNvSpPr>
          <p:nvPr>
            <p:ph type="sldNum" sz="quarter" idx="5"/>
          </p:nvPr>
        </p:nvSpPr>
        <p:spPr/>
        <p:txBody>
          <a:bodyPr/>
          <a:lstStyle/>
          <a:p>
            <a:fld id="{57DEBEB4-0A53-4D6B-A3A8-E3F9C5B05690}" type="slidenum">
              <a:rPr lang="en-GB" smtClean="0"/>
              <a:t>72</a:t>
            </a:fld>
            <a:endParaRPr lang="en-GB"/>
          </a:p>
        </p:txBody>
      </p:sp>
    </p:spTree>
    <p:extLst>
      <p:ext uri="{BB962C8B-B14F-4D97-AF65-F5344CB8AC3E}">
        <p14:creationId xmlns:p14="http://schemas.microsoft.com/office/powerpoint/2010/main" val="101496825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B1C8F-1D07-96E5-89D1-5A9E7FFC41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81EE08-9784-5460-779B-3D103108CE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FD9248-221A-2D05-D940-E8D61834F37A}"/>
              </a:ext>
            </a:extLst>
          </p:cNvPr>
          <p:cNvSpPr>
            <a:spLocks noGrp="1"/>
          </p:cNvSpPr>
          <p:nvPr>
            <p:ph type="body" idx="1"/>
          </p:nvPr>
        </p:nvSpPr>
        <p:spPr/>
        <p:txBody>
          <a:bodyPr/>
          <a:lstStyle/>
          <a:p>
            <a:r>
              <a:rPr lang="en-GB" dirty="0"/>
              <a:t>Now </a:t>
            </a:r>
            <a:r>
              <a:rPr lang="en-GB" sz="1200" kern="1200" dirty="0" err="1">
                <a:solidFill>
                  <a:schemeClr val="tx1"/>
                </a:solidFill>
                <a:latin typeface="+mn-lt"/>
                <a:ea typeface="+mn-ea"/>
                <a:cs typeface="+mn-cs"/>
              </a:rPr>
              <a:t>OrderProcessor</a:t>
            </a:r>
            <a:r>
              <a:rPr lang="en-GB" dirty="0"/>
              <a:t> has no idea what database it's using — it just knows it has an </a:t>
            </a:r>
            <a:r>
              <a:rPr lang="en-GB" sz="1200" kern="1200" dirty="0" err="1">
                <a:solidFill>
                  <a:schemeClr val="tx1"/>
                </a:solidFill>
                <a:latin typeface="+mn-lt"/>
                <a:ea typeface="+mn-ea"/>
                <a:cs typeface="+mn-cs"/>
              </a:rPr>
              <a:t>IDatabase</a:t>
            </a:r>
            <a:r>
              <a:rPr lang="en-GB" dirty="0"/>
              <a:t>.</a:t>
            </a:r>
          </a:p>
          <a:p>
            <a:r>
              <a:rPr lang="en-GB" dirty="0"/>
              <a:t>The caller decides what gets injected.</a:t>
            </a:r>
          </a:p>
          <a:p>
            <a:endParaRPr lang="en-GB" dirty="0"/>
          </a:p>
          <a:p>
            <a:r>
              <a:rPr lang="en-GB" dirty="0"/>
              <a:t>Dependency Injection is the practical glue that holds DIP, composition, and testability together:</a:t>
            </a:r>
          </a:p>
          <a:p>
            <a:r>
              <a:rPr lang="en-GB" b="1" dirty="0"/>
              <a:t>DIP</a:t>
            </a:r>
            <a:r>
              <a:rPr lang="en-GB" dirty="0"/>
              <a:t> says depend on abstractions — DI is </a:t>
            </a:r>
            <a:r>
              <a:rPr lang="en-GB" i="1" dirty="0"/>
              <a:t>how</a:t>
            </a:r>
            <a:r>
              <a:rPr lang="en-GB" dirty="0"/>
              <a:t> you deliver those abstractions</a:t>
            </a:r>
          </a:p>
          <a:p>
            <a:r>
              <a:rPr lang="en-GB" b="1" dirty="0"/>
              <a:t>Composition</a:t>
            </a:r>
            <a:r>
              <a:rPr lang="en-GB" dirty="0"/>
              <a:t> says build behaviour from parts — DI is </a:t>
            </a:r>
            <a:r>
              <a:rPr lang="en-GB" i="1" dirty="0"/>
              <a:t>how</a:t>
            </a:r>
            <a:r>
              <a:rPr lang="en-GB" dirty="0"/>
              <a:t> you assemble those parts</a:t>
            </a:r>
          </a:p>
          <a:p>
            <a:r>
              <a:rPr lang="en-GB" b="1" dirty="0"/>
              <a:t>Testing</a:t>
            </a:r>
            <a:r>
              <a:rPr lang="en-GB" dirty="0"/>
              <a:t> requires mockable dependencies — DI is </a:t>
            </a:r>
            <a:r>
              <a:rPr lang="en-GB" i="1" dirty="0"/>
              <a:t>how</a:t>
            </a:r>
            <a:r>
              <a:rPr lang="en-GB" dirty="0"/>
              <a:t> you swap them out</a:t>
            </a:r>
          </a:p>
          <a:p>
            <a:endParaRPr lang="en-GB" dirty="0"/>
          </a:p>
        </p:txBody>
      </p:sp>
      <p:sp>
        <p:nvSpPr>
          <p:cNvPr id="4" name="Slide Number Placeholder 3">
            <a:extLst>
              <a:ext uri="{FF2B5EF4-FFF2-40B4-BE49-F238E27FC236}">
                <a16:creationId xmlns:a16="http://schemas.microsoft.com/office/drawing/2014/main" id="{F33F5A32-C5B0-CC86-C2DE-D2A97ADFCF5E}"/>
              </a:ext>
            </a:extLst>
          </p:cNvPr>
          <p:cNvSpPr>
            <a:spLocks noGrp="1"/>
          </p:cNvSpPr>
          <p:nvPr>
            <p:ph type="sldNum" sz="quarter" idx="5"/>
          </p:nvPr>
        </p:nvSpPr>
        <p:spPr/>
        <p:txBody>
          <a:bodyPr/>
          <a:lstStyle/>
          <a:p>
            <a:fld id="{57DEBEB4-0A53-4D6B-A3A8-E3F9C5B05690}" type="slidenum">
              <a:rPr lang="en-GB" smtClean="0"/>
              <a:t>73</a:t>
            </a:fld>
            <a:endParaRPr lang="en-GB"/>
          </a:p>
        </p:txBody>
      </p:sp>
    </p:spTree>
    <p:extLst>
      <p:ext uri="{BB962C8B-B14F-4D97-AF65-F5344CB8AC3E}">
        <p14:creationId xmlns:p14="http://schemas.microsoft.com/office/powerpoint/2010/main" val="13321302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3051B-D2C1-152B-9253-BAE3436E3E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647A96-878E-9F0B-A183-038890E591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1AFE3A-6DB2-F4EF-7DE8-134BCADEAE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3F4464-F9A3-A0F7-1ABD-633B78690327}"/>
              </a:ext>
            </a:extLst>
          </p:cNvPr>
          <p:cNvSpPr>
            <a:spLocks noGrp="1"/>
          </p:cNvSpPr>
          <p:nvPr>
            <p:ph type="sldNum" sz="quarter" idx="5"/>
          </p:nvPr>
        </p:nvSpPr>
        <p:spPr/>
        <p:txBody>
          <a:bodyPr/>
          <a:lstStyle/>
          <a:p>
            <a:fld id="{57DEBEB4-0A53-4D6B-A3A8-E3F9C5B05690}" type="slidenum">
              <a:rPr lang="en-GB" smtClean="0"/>
              <a:t>74</a:t>
            </a:fld>
            <a:endParaRPr lang="en-GB"/>
          </a:p>
        </p:txBody>
      </p:sp>
    </p:spTree>
    <p:extLst>
      <p:ext uri="{BB962C8B-B14F-4D97-AF65-F5344CB8AC3E}">
        <p14:creationId xmlns:p14="http://schemas.microsoft.com/office/powerpoint/2010/main" val="4588430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FB180-0754-626F-E99B-4347761049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A05AA7-7888-7C0E-4644-F816883828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945F03-2747-0A32-8C0D-43746E046F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6E5CC59-D1B3-DB3F-AC40-A9AEC884B4BC}"/>
              </a:ext>
            </a:extLst>
          </p:cNvPr>
          <p:cNvSpPr>
            <a:spLocks noGrp="1"/>
          </p:cNvSpPr>
          <p:nvPr>
            <p:ph type="sldNum" sz="quarter" idx="5"/>
          </p:nvPr>
        </p:nvSpPr>
        <p:spPr/>
        <p:txBody>
          <a:bodyPr/>
          <a:lstStyle/>
          <a:p>
            <a:fld id="{57DEBEB4-0A53-4D6B-A3A8-E3F9C5B05690}" type="slidenum">
              <a:rPr lang="en-GB" smtClean="0"/>
              <a:t>75</a:t>
            </a:fld>
            <a:endParaRPr lang="en-GB"/>
          </a:p>
        </p:txBody>
      </p:sp>
    </p:spTree>
    <p:extLst>
      <p:ext uri="{BB962C8B-B14F-4D97-AF65-F5344CB8AC3E}">
        <p14:creationId xmlns:p14="http://schemas.microsoft.com/office/powerpoint/2010/main" val="267143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39.png"/><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1.xml"/><Relationship Id="rId1" Type="http://schemas.openxmlformats.org/officeDocument/2006/relationships/slideLayout" Target="../slideLayouts/slideLayout4.xml"/><Relationship Id="rId4" Type="http://schemas.openxmlformats.org/officeDocument/2006/relationships/image" Target="../media/image44.png"/></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2.xml"/><Relationship Id="rId1" Type="http://schemas.openxmlformats.org/officeDocument/2006/relationships/slideLayout" Target="../slideLayouts/slideLayout4.xml"/><Relationship Id="rId5" Type="http://schemas.openxmlformats.org/officeDocument/2006/relationships/image" Target="../media/image47.png"/><Relationship Id="rId4" Type="http://schemas.openxmlformats.org/officeDocument/2006/relationships/image" Target="../media/image46.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4.xml"/><Relationship Id="rId1" Type="http://schemas.openxmlformats.org/officeDocument/2006/relationships/slideLayout" Target="../slideLayouts/slideLayout4.xml"/><Relationship Id="rId4" Type="http://schemas.openxmlformats.org/officeDocument/2006/relationships/image" Target="../media/image49.png"/></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5.xml"/><Relationship Id="rId1" Type="http://schemas.openxmlformats.org/officeDocument/2006/relationships/slideLayout" Target="../slideLayouts/slideLayout4.xml"/><Relationship Id="rId5" Type="http://schemas.openxmlformats.org/officeDocument/2006/relationships/image" Target="../media/image52.png"/><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6.xml"/><Relationship Id="rId1" Type="http://schemas.openxmlformats.org/officeDocument/2006/relationships/slideLayout" Target="../slideLayouts/slideLayout4.xml"/><Relationship Id="rId5" Type="http://schemas.openxmlformats.org/officeDocument/2006/relationships/image" Target="../media/image52.png"/><Relationship Id="rId4" Type="http://schemas.openxmlformats.org/officeDocument/2006/relationships/image" Target="../media/image51.png"/></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7.xml"/><Relationship Id="rId1" Type="http://schemas.openxmlformats.org/officeDocument/2006/relationships/slideLayout" Target="../slideLayouts/slideLayout4.xml"/><Relationship Id="rId5" Type="http://schemas.openxmlformats.org/officeDocument/2006/relationships/image" Target="../media/image54.png"/><Relationship Id="rId4" Type="http://schemas.openxmlformats.org/officeDocument/2006/relationships/image" Target="../media/image53.png"/></Relationships>
</file>

<file path=ppt/slides/_rels/slide5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image" Target="../media/image57.png"/></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image" Target="../media/image57.png"/></Relationships>
</file>

<file path=ppt/slides/_rels/slide5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3.xml"/><Relationship Id="rId1" Type="http://schemas.openxmlformats.org/officeDocument/2006/relationships/slideLayout" Target="../slideLayouts/slideLayout4.xml"/><Relationship Id="rId4" Type="http://schemas.openxmlformats.org/officeDocument/2006/relationships/image" Target="../media/image59.png"/></Relationships>
</file>

<file path=ppt/slides/_rels/slide5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4.xml"/><Relationship Id="rId1" Type="http://schemas.openxmlformats.org/officeDocument/2006/relationships/slideLayout" Target="../slideLayouts/slideLayout4.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5.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7.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71.xml"/><Relationship Id="rId1" Type="http://schemas.openxmlformats.org/officeDocument/2006/relationships/slideLayout" Target="../slideLayouts/slideLayout4.xml"/><Relationship Id="rId4" Type="http://schemas.openxmlformats.org/officeDocument/2006/relationships/image" Target="../media/image72.png"/></Relationships>
</file>

<file path=ppt/slides/_rels/slide7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72.xml"/><Relationship Id="rId1" Type="http://schemas.openxmlformats.org/officeDocument/2006/relationships/slideLayout" Target="../slideLayouts/slideLayout4.xml"/><Relationship Id="rId4" Type="http://schemas.openxmlformats.org/officeDocument/2006/relationships/image" Target="../media/image72.png"/></Relationships>
</file>

<file path=ppt/slides/_rels/slide7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a:ln>
                  <a:noFill/>
                </a:ln>
                <a:solidFill>
                  <a:prstClr val="white"/>
                </a:solidFill>
                <a:effectLst/>
                <a:uLnTx/>
                <a:uFillTx/>
                <a:latin typeface="Calibri" panose="020F0502020204030204"/>
                <a:ea typeface="+mn-ea"/>
                <a:cs typeface="+mn-cs"/>
              </a:rPr>
              <a:t>m.huntly@uwtsd.ac.uk</a:t>
            </a:r>
          </a:p>
        </p:txBody>
      </p:sp>
      <p:sp>
        <p:nvSpPr>
          <p:cNvPr id="2" name="TextBox 1">
            <a:extLst>
              <a:ext uri="{FF2B5EF4-FFF2-40B4-BE49-F238E27FC236}">
                <a16:creationId xmlns:a16="http://schemas.microsoft.com/office/drawing/2014/main" id="{3844D2A1-94DA-2370-B6E0-707CB3051DD1}"/>
              </a:ext>
            </a:extLst>
          </p:cNvPr>
          <p:cNvSpPr txBox="1"/>
          <p:nvPr/>
        </p:nvSpPr>
        <p:spPr>
          <a:xfrm>
            <a:off x="2208997" y="1780674"/>
            <a:ext cx="8373979" cy="3877985"/>
          </a:xfrm>
          <a:prstGeom prst="rect">
            <a:avLst/>
          </a:prstGeom>
          <a:noFill/>
        </p:spPr>
        <p:txBody>
          <a:bodyPr wrap="square" rtlCol="0">
            <a:spAutoFit/>
          </a:bodyPr>
          <a:lstStyle/>
          <a:p>
            <a:r>
              <a:rPr lang="en-GB" sz="5400" b="1" dirty="0">
                <a:solidFill>
                  <a:schemeClr val="bg1"/>
                </a:solidFill>
              </a:rPr>
              <a:t>Software Engineering Principles and Practice</a:t>
            </a:r>
          </a:p>
          <a:p>
            <a:endParaRPr lang="en-GB" sz="5400" b="1" dirty="0">
              <a:solidFill>
                <a:schemeClr val="bg1"/>
              </a:solidFill>
            </a:endParaRPr>
          </a:p>
          <a:p>
            <a:r>
              <a:rPr lang="en-GB" sz="4800" b="1" dirty="0">
                <a:solidFill>
                  <a:schemeClr val="bg1"/>
                </a:solidFill>
              </a:rPr>
              <a:t>Software Design</a:t>
            </a:r>
          </a:p>
          <a:p>
            <a:r>
              <a:rPr lang="en-GB" sz="3600" b="1" dirty="0">
                <a:solidFill>
                  <a:schemeClr val="bg1"/>
                </a:solidFill>
              </a:rPr>
              <a:t>Design Principles</a:t>
            </a:r>
            <a:endParaRPr lang="en-GB" sz="3200" b="1" dirty="0">
              <a:solidFill>
                <a:schemeClr val="bg1"/>
              </a:solidFill>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lstStyle/>
          <a:p>
            <a:r>
              <a:rPr lang="en-GB" b="1" dirty="0"/>
              <a:t>Software Design</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r>
              <a:rPr lang="en-GB" dirty="0"/>
              <a:t>Object Orientated Design</a:t>
            </a:r>
          </a:p>
          <a:p>
            <a:r>
              <a:rPr lang="en-GB" dirty="0"/>
              <a:t>Class Relationships</a:t>
            </a:r>
          </a:p>
          <a:p>
            <a:r>
              <a:rPr lang="en-GB" dirty="0"/>
              <a:t>UML</a:t>
            </a:r>
          </a:p>
          <a:p>
            <a:r>
              <a:rPr lang="en-GB" dirty="0"/>
              <a:t>Class Diagram</a:t>
            </a:r>
          </a:p>
        </p:txBody>
      </p:sp>
      <p:pic>
        <p:nvPicPr>
          <p:cNvPr id="2" name="Picture 2" descr="Related image">
            <a:extLst>
              <a:ext uri="{FF2B5EF4-FFF2-40B4-BE49-F238E27FC236}">
                <a16:creationId xmlns:a16="http://schemas.microsoft.com/office/drawing/2014/main" id="{6294C22A-0153-A019-A7C3-A9D9D5B7FC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77173"/>
            <a:ext cx="5972175" cy="597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17">
            <a:extLst>
              <a:ext uri="{FF2B5EF4-FFF2-40B4-BE49-F238E27FC236}">
                <a16:creationId xmlns:a16="http://schemas.microsoft.com/office/drawing/2014/main" id="{33AAE5E5-6D02-6C47-2F5E-C1AAC14F0D8D}"/>
              </a:ext>
            </a:extLst>
          </p:cNvPr>
          <p:cNvSpPr>
            <a:spLocks noChangeArrowheads="1"/>
          </p:cNvSpPr>
          <p:nvPr/>
        </p:nvSpPr>
        <p:spPr bwMode="auto">
          <a:xfrm>
            <a:off x="6445770" y="777174"/>
            <a:ext cx="2863122" cy="3067803"/>
          </a:xfrm>
          <a:prstGeom prst="rect">
            <a:avLst/>
          </a:prstGeom>
          <a:noFill/>
          <a:ln w="63500" algn="ctr">
            <a:solidFill>
              <a:srgbClr val="FF0000"/>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36F11-5C22-4BF8-74B7-4AEB4A5C67B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65EE3E-D5F5-27E7-EE0A-8348ED2079FD}"/>
              </a:ext>
            </a:extLst>
          </p:cNvPr>
          <p:cNvSpPr>
            <a:spLocks noGrp="1"/>
          </p:cNvSpPr>
          <p:nvPr>
            <p:ph type="title"/>
          </p:nvPr>
        </p:nvSpPr>
        <p:spPr/>
        <p:txBody>
          <a:bodyPr/>
          <a:lstStyle/>
          <a:p>
            <a:r>
              <a:rPr lang="en-GB" b="1" dirty="0"/>
              <a:t>Overview of Design Principles</a:t>
            </a:r>
          </a:p>
        </p:txBody>
      </p:sp>
      <p:sp>
        <p:nvSpPr>
          <p:cNvPr id="3" name="Content Placeholder 2">
            <a:extLst>
              <a:ext uri="{FF2B5EF4-FFF2-40B4-BE49-F238E27FC236}">
                <a16:creationId xmlns:a16="http://schemas.microsoft.com/office/drawing/2014/main" id="{EBF6F771-3151-E1B7-0B2E-228DDB5F9DB8}"/>
              </a:ext>
            </a:extLst>
          </p:cNvPr>
          <p:cNvSpPr>
            <a:spLocks noGrp="1"/>
          </p:cNvSpPr>
          <p:nvPr>
            <p:ph idx="1"/>
          </p:nvPr>
        </p:nvSpPr>
        <p:spPr>
          <a:xfrm>
            <a:off x="358219" y="1690689"/>
            <a:ext cx="11481847" cy="4186600"/>
          </a:xfrm>
        </p:spPr>
        <p:txBody>
          <a:bodyPr>
            <a:normAutofit/>
          </a:bodyPr>
          <a:lstStyle/>
          <a:p>
            <a:r>
              <a:rPr lang="en-GB" altLang="en-US" sz="3200" dirty="0"/>
              <a:t>OOP Principles</a:t>
            </a:r>
          </a:p>
          <a:p>
            <a:r>
              <a:rPr lang="en-GB" altLang="en-US" sz="3200" dirty="0"/>
              <a:t>Abstraction</a:t>
            </a:r>
          </a:p>
          <a:p>
            <a:r>
              <a:rPr lang="en-GB" altLang="en-US" sz="3200" dirty="0"/>
              <a:t>SOLID</a:t>
            </a:r>
          </a:p>
          <a:p>
            <a:pPr lvl="1"/>
            <a:r>
              <a:rPr lang="en-GB" altLang="en-US" sz="2800" dirty="0"/>
              <a:t>SRP</a:t>
            </a:r>
          </a:p>
          <a:p>
            <a:pPr lvl="1"/>
            <a:r>
              <a:rPr lang="en-GB" altLang="en-US" sz="2800" dirty="0"/>
              <a:t>Open-Closed Principle</a:t>
            </a:r>
          </a:p>
          <a:p>
            <a:pPr lvl="1"/>
            <a:r>
              <a:rPr lang="en-GB" altLang="en-US" sz="2800" dirty="0" err="1"/>
              <a:t>Liskov</a:t>
            </a:r>
            <a:r>
              <a:rPr lang="en-GB" altLang="en-US" sz="2800" dirty="0"/>
              <a:t> Substitution</a:t>
            </a:r>
          </a:p>
          <a:p>
            <a:pPr lvl="1"/>
            <a:r>
              <a:rPr lang="en-GB" altLang="en-US" sz="2800" dirty="0"/>
              <a:t>Dependency Inversion</a:t>
            </a:r>
          </a:p>
          <a:p>
            <a:pPr lvl="1"/>
            <a:r>
              <a:rPr lang="en-GB" altLang="en-US" sz="2800" dirty="0"/>
              <a:t>Interface Segregation Principle</a:t>
            </a:r>
          </a:p>
        </p:txBody>
      </p:sp>
    </p:spTree>
    <p:extLst>
      <p:ext uri="{BB962C8B-B14F-4D97-AF65-F5344CB8AC3E}">
        <p14:creationId xmlns:p14="http://schemas.microsoft.com/office/powerpoint/2010/main" val="3971310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60E97-E19F-20C6-6942-70BD077B72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977087-0642-7A1E-9A7A-B3D93EE97990}"/>
              </a:ext>
            </a:extLst>
          </p:cNvPr>
          <p:cNvSpPr>
            <a:spLocks noGrp="1"/>
          </p:cNvSpPr>
          <p:nvPr>
            <p:ph type="title"/>
          </p:nvPr>
        </p:nvSpPr>
        <p:spPr/>
        <p:txBody>
          <a:bodyPr/>
          <a:lstStyle/>
          <a:p>
            <a:r>
              <a:rPr lang="en-GB" b="1" dirty="0"/>
              <a:t>Object Orientated Programming Principles</a:t>
            </a:r>
          </a:p>
        </p:txBody>
      </p:sp>
      <p:sp>
        <p:nvSpPr>
          <p:cNvPr id="3" name="Content Placeholder 2">
            <a:extLst>
              <a:ext uri="{FF2B5EF4-FFF2-40B4-BE49-F238E27FC236}">
                <a16:creationId xmlns:a16="http://schemas.microsoft.com/office/drawing/2014/main" id="{E598D8A7-EA02-4034-0484-CAFC11C46CB9}"/>
              </a:ext>
            </a:extLst>
          </p:cNvPr>
          <p:cNvSpPr>
            <a:spLocks noGrp="1"/>
          </p:cNvSpPr>
          <p:nvPr>
            <p:ph idx="1"/>
          </p:nvPr>
        </p:nvSpPr>
        <p:spPr>
          <a:xfrm>
            <a:off x="358219" y="1531434"/>
            <a:ext cx="11481847" cy="4345855"/>
          </a:xfrm>
        </p:spPr>
        <p:txBody>
          <a:bodyPr>
            <a:normAutofit/>
          </a:bodyPr>
          <a:lstStyle/>
          <a:p>
            <a:r>
              <a:rPr lang="en-GB" altLang="en-US" dirty="0"/>
              <a:t>OOP is the foundation for writing modular code.</a:t>
            </a:r>
          </a:p>
          <a:p>
            <a:r>
              <a:rPr lang="en-GB" altLang="en-US" dirty="0"/>
              <a:t>Centred around Objects and Classes modelling real-world entities.</a:t>
            </a:r>
          </a:p>
          <a:p>
            <a:pPr lvl="1"/>
            <a:r>
              <a:rPr lang="en-GB" altLang="en-US" dirty="0"/>
              <a:t>Within classes are methods (functions) and attributes (data).</a:t>
            </a:r>
          </a:p>
          <a:p>
            <a:r>
              <a:rPr lang="en-GB" altLang="en-US" dirty="0"/>
              <a:t>The four key concepts are:</a:t>
            </a:r>
          </a:p>
          <a:p>
            <a:pPr lvl="2"/>
            <a:r>
              <a:rPr lang="en-GB" altLang="en-US" sz="2400" dirty="0"/>
              <a:t>Abstraction (interaction without underlying understanding)</a:t>
            </a:r>
          </a:p>
          <a:p>
            <a:pPr lvl="2"/>
            <a:r>
              <a:rPr lang="en-GB" altLang="en-US" sz="2400" dirty="0"/>
              <a:t>Encapsulation (attributes and methods in a class)</a:t>
            </a:r>
          </a:p>
          <a:p>
            <a:pPr lvl="2"/>
            <a:r>
              <a:rPr lang="en-GB" altLang="en-US" sz="2400" dirty="0"/>
              <a:t>Inheritance (properties passed from a parent class to a child class)</a:t>
            </a:r>
          </a:p>
          <a:p>
            <a:pPr lvl="2"/>
            <a:r>
              <a:rPr lang="en-GB" altLang="en-US" sz="2400" dirty="0"/>
              <a:t>Polymorphism (methods behaving differently for different child classes)</a:t>
            </a:r>
          </a:p>
          <a:p>
            <a:pPr lvl="2"/>
            <a:endParaRPr lang="en-GB" altLang="en-US" sz="2400" dirty="0"/>
          </a:p>
        </p:txBody>
      </p:sp>
    </p:spTree>
    <p:extLst>
      <p:ext uri="{BB962C8B-B14F-4D97-AF65-F5344CB8AC3E}">
        <p14:creationId xmlns:p14="http://schemas.microsoft.com/office/powerpoint/2010/main" val="7974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E23D0-255E-C642-6FAA-DEC9333247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40CB9DE-5D7F-AA6F-853E-21DB94BF6263}"/>
              </a:ext>
            </a:extLst>
          </p:cNvPr>
          <p:cNvSpPr>
            <a:spLocks noGrp="1"/>
          </p:cNvSpPr>
          <p:nvPr>
            <p:ph type="title"/>
          </p:nvPr>
        </p:nvSpPr>
        <p:spPr/>
        <p:txBody>
          <a:bodyPr/>
          <a:lstStyle/>
          <a:p>
            <a:r>
              <a:rPr lang="en-GB" b="1" dirty="0"/>
              <a:t>Abstraction</a:t>
            </a:r>
          </a:p>
        </p:txBody>
      </p:sp>
      <p:sp>
        <p:nvSpPr>
          <p:cNvPr id="3" name="Content Placeholder 2">
            <a:extLst>
              <a:ext uri="{FF2B5EF4-FFF2-40B4-BE49-F238E27FC236}">
                <a16:creationId xmlns:a16="http://schemas.microsoft.com/office/drawing/2014/main" id="{82A089B2-DDC4-629A-0DD7-41B4C19F7A57}"/>
              </a:ext>
            </a:extLst>
          </p:cNvPr>
          <p:cNvSpPr>
            <a:spLocks noGrp="1"/>
          </p:cNvSpPr>
          <p:nvPr>
            <p:ph idx="1"/>
          </p:nvPr>
        </p:nvSpPr>
        <p:spPr>
          <a:xfrm>
            <a:off x="358219" y="1531434"/>
            <a:ext cx="11481847" cy="4345855"/>
          </a:xfrm>
        </p:spPr>
        <p:txBody>
          <a:bodyPr>
            <a:normAutofit/>
          </a:bodyPr>
          <a:lstStyle/>
          <a:p>
            <a:r>
              <a:rPr lang="en-GB" altLang="en-US" dirty="0"/>
              <a:t>We can use abstraction to subdivide our software into separate independent software components (classes)</a:t>
            </a:r>
          </a:p>
          <a:p>
            <a:pPr lvl="1">
              <a:buFont typeface="Wingdings" panose="05000000000000000000" pitchFamily="2" charset="2"/>
              <a:buChar char="v"/>
            </a:pPr>
            <a:r>
              <a:rPr lang="en-GB" altLang="en-US" sz="2000" i="1" dirty="0"/>
              <a:t>Makes dividing the work between developers and development teams cleaner and easier</a:t>
            </a:r>
          </a:p>
          <a:p>
            <a:pPr lvl="1">
              <a:buFont typeface="Wingdings" panose="05000000000000000000" pitchFamily="2" charset="2"/>
              <a:buChar char="v"/>
            </a:pPr>
            <a:r>
              <a:rPr lang="en-GB" altLang="en-US" sz="2000" i="1" dirty="0"/>
              <a:t>Makes testing our code easier by giving a mechanism to isolate the code under test from the rest of the code base (unit testing)</a:t>
            </a:r>
          </a:p>
          <a:p>
            <a:pPr lvl="1">
              <a:buFont typeface="Wingdings" panose="05000000000000000000" pitchFamily="2" charset="2"/>
              <a:buChar char="v"/>
            </a:pPr>
            <a:r>
              <a:rPr lang="en-GB" altLang="en-US" sz="2000" i="1" dirty="0"/>
              <a:t>Makes extending our code cleaner and easier</a:t>
            </a:r>
            <a:br>
              <a:rPr lang="en-GB" altLang="en-US" sz="2000" i="1" dirty="0"/>
            </a:br>
            <a:r>
              <a:rPr lang="en-GB" altLang="en-US" sz="2000" i="1" dirty="0"/>
              <a:t>“we should always anticipate future changes in requirements especially in Agile development”</a:t>
            </a:r>
          </a:p>
          <a:p>
            <a:r>
              <a:rPr lang="en-GB" altLang="en-US" dirty="0"/>
              <a:t>Problem: Abstraction is difficult to understand</a:t>
            </a:r>
          </a:p>
          <a:p>
            <a:pPr lvl="1"/>
            <a:r>
              <a:rPr lang="en-GB" altLang="en-US" i="1" dirty="0"/>
              <a:t>Can also make our code less readable</a:t>
            </a:r>
          </a:p>
        </p:txBody>
      </p:sp>
      <p:sp>
        <p:nvSpPr>
          <p:cNvPr id="2" name="TextBox 4">
            <a:extLst>
              <a:ext uri="{FF2B5EF4-FFF2-40B4-BE49-F238E27FC236}">
                <a16:creationId xmlns:a16="http://schemas.microsoft.com/office/drawing/2014/main" id="{031C3BBF-D224-5EEF-7209-61F6DA2A082E}"/>
              </a:ext>
            </a:extLst>
          </p:cNvPr>
          <p:cNvSpPr txBox="1">
            <a:spLocks noChangeArrowheads="1"/>
          </p:cNvSpPr>
          <p:nvPr/>
        </p:nvSpPr>
        <p:spPr bwMode="auto">
          <a:xfrm>
            <a:off x="583844" y="4911067"/>
            <a:ext cx="11024312" cy="830997"/>
          </a:xfrm>
          <a:prstGeom prst="rect">
            <a:avLst/>
          </a:prstGeom>
          <a:solidFill>
            <a:schemeClr val="bg1"/>
          </a:solidFill>
          <a:ln w="19050">
            <a:solidFill>
              <a:srgbClr val="000000"/>
            </a:solidFill>
            <a:miter lim="800000"/>
            <a:headEnd/>
            <a:tailEnd/>
          </a:ln>
        </p:spPr>
        <p:txBody>
          <a:bodyPr wrap="square">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sz="2400" b="1" i="1" dirty="0">
                <a:solidFill>
                  <a:srgbClr val="FF0000"/>
                </a:solidFill>
              </a:rPr>
              <a:t>Abstraction is a key principle in OOP, you will not recognise the full power of OOP unless you grasp the abstraction principles underlying OOP</a:t>
            </a:r>
          </a:p>
        </p:txBody>
      </p:sp>
    </p:spTree>
    <p:extLst>
      <p:ext uri="{BB962C8B-B14F-4D97-AF65-F5344CB8AC3E}">
        <p14:creationId xmlns:p14="http://schemas.microsoft.com/office/powerpoint/2010/main" val="1237096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23063-04B6-01A7-6642-B56F06097D9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29D8A9-14AD-EDFE-1294-EBEF59E3BC03}"/>
              </a:ext>
            </a:extLst>
          </p:cNvPr>
          <p:cNvSpPr>
            <a:spLocks noGrp="1"/>
          </p:cNvSpPr>
          <p:nvPr>
            <p:ph type="title"/>
          </p:nvPr>
        </p:nvSpPr>
        <p:spPr/>
        <p:txBody>
          <a:bodyPr/>
          <a:lstStyle/>
          <a:p>
            <a:r>
              <a:rPr lang="en-GB" b="1" dirty="0"/>
              <a:t>Isolating Software Components</a:t>
            </a:r>
          </a:p>
        </p:txBody>
      </p:sp>
      <p:pic>
        <p:nvPicPr>
          <p:cNvPr id="6" name="Picture 5">
            <a:extLst>
              <a:ext uri="{FF2B5EF4-FFF2-40B4-BE49-F238E27FC236}">
                <a16:creationId xmlns:a16="http://schemas.microsoft.com/office/drawing/2014/main" id="{2F2978EC-4DE5-3C5D-9AB3-8710E116481E}"/>
              </a:ext>
            </a:extLst>
          </p:cNvPr>
          <p:cNvPicPr>
            <a:picLocks noChangeAspect="1"/>
          </p:cNvPicPr>
          <p:nvPr/>
        </p:nvPicPr>
        <p:blipFill>
          <a:blip r:embed="rId3"/>
          <a:stretch>
            <a:fillRect/>
          </a:stretch>
        </p:blipFill>
        <p:spPr>
          <a:xfrm>
            <a:off x="634415" y="1690688"/>
            <a:ext cx="10540095" cy="3751679"/>
          </a:xfrm>
          <a:prstGeom prst="rect">
            <a:avLst/>
          </a:prstGeom>
        </p:spPr>
      </p:pic>
    </p:spTree>
    <p:extLst>
      <p:ext uri="{BB962C8B-B14F-4D97-AF65-F5344CB8AC3E}">
        <p14:creationId xmlns:p14="http://schemas.microsoft.com/office/powerpoint/2010/main" val="3970738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4666C-5FD1-F945-4D91-F4E3FBE76E9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72C3624-F3CD-BB0D-A6A4-C368BA697CEA}"/>
              </a:ext>
            </a:extLst>
          </p:cNvPr>
          <p:cNvSpPr>
            <a:spLocks noGrp="1"/>
          </p:cNvSpPr>
          <p:nvPr>
            <p:ph type="title"/>
          </p:nvPr>
        </p:nvSpPr>
        <p:spPr/>
        <p:txBody>
          <a:bodyPr/>
          <a:lstStyle/>
          <a:p>
            <a:r>
              <a:rPr lang="en-GB" b="1" dirty="0"/>
              <a:t>Isolating Software Components</a:t>
            </a:r>
          </a:p>
        </p:txBody>
      </p:sp>
      <p:sp>
        <p:nvSpPr>
          <p:cNvPr id="3" name="Content Placeholder 2">
            <a:extLst>
              <a:ext uri="{FF2B5EF4-FFF2-40B4-BE49-F238E27FC236}">
                <a16:creationId xmlns:a16="http://schemas.microsoft.com/office/drawing/2014/main" id="{94C14030-C211-B719-D31D-0D4E1F87A02A}"/>
              </a:ext>
            </a:extLst>
          </p:cNvPr>
          <p:cNvSpPr>
            <a:spLocks noGrp="1"/>
          </p:cNvSpPr>
          <p:nvPr>
            <p:ph idx="1"/>
          </p:nvPr>
        </p:nvSpPr>
        <p:spPr>
          <a:xfrm>
            <a:off x="358219" y="3072983"/>
            <a:ext cx="11481847" cy="2804305"/>
          </a:xfrm>
        </p:spPr>
        <p:txBody>
          <a:bodyPr>
            <a:normAutofit/>
          </a:bodyPr>
          <a:lstStyle/>
          <a:p>
            <a:r>
              <a:rPr lang="en-GB" altLang="en-US" dirty="0"/>
              <a:t>Key points:</a:t>
            </a:r>
          </a:p>
          <a:p>
            <a:pPr lvl="1"/>
            <a:r>
              <a:rPr lang="en-GB" altLang="en-US" dirty="0"/>
              <a:t>The main code base knows nothing about the </a:t>
            </a:r>
            <a:r>
              <a:rPr lang="en-GB" altLang="en-US" dirty="0" err="1"/>
              <a:t>MyRobot</a:t>
            </a:r>
            <a:r>
              <a:rPr lang="en-GB" altLang="en-US" dirty="0"/>
              <a:t> class, it just uses the general Robot class (abstraction and encapsulation)</a:t>
            </a:r>
          </a:p>
          <a:p>
            <a:pPr lvl="1"/>
            <a:r>
              <a:rPr lang="en-GB" altLang="en-US" dirty="0"/>
              <a:t>The behaviour of the main code base changes dependent on </a:t>
            </a:r>
            <a:r>
              <a:rPr lang="en-GB" altLang="en-US" dirty="0" err="1"/>
              <a:t>MyRobot</a:t>
            </a:r>
            <a:r>
              <a:rPr lang="en-GB" altLang="en-US" dirty="0"/>
              <a:t> behaviours even though the code base never changes (polymorphism)</a:t>
            </a:r>
          </a:p>
          <a:p>
            <a:pPr lvl="1"/>
            <a:r>
              <a:rPr lang="en-GB" altLang="en-US" dirty="0"/>
              <a:t>We can add new robot classes inheriting from the Robot class to change the behaviour of the robots used by the main code base (inheritance)</a:t>
            </a:r>
          </a:p>
          <a:p>
            <a:endParaRPr lang="en-GB" altLang="en-US" b="1" u="sng" dirty="0"/>
          </a:p>
        </p:txBody>
      </p:sp>
      <p:pic>
        <p:nvPicPr>
          <p:cNvPr id="6" name="Picture 5">
            <a:extLst>
              <a:ext uri="{FF2B5EF4-FFF2-40B4-BE49-F238E27FC236}">
                <a16:creationId xmlns:a16="http://schemas.microsoft.com/office/drawing/2014/main" id="{F3868EE8-9BC7-F70D-51B9-6708C091A37C}"/>
              </a:ext>
            </a:extLst>
          </p:cNvPr>
          <p:cNvPicPr>
            <a:picLocks noChangeAspect="1"/>
          </p:cNvPicPr>
          <p:nvPr/>
        </p:nvPicPr>
        <p:blipFill>
          <a:blip r:embed="rId3"/>
          <a:stretch>
            <a:fillRect/>
          </a:stretch>
        </p:blipFill>
        <p:spPr>
          <a:xfrm>
            <a:off x="3107491" y="1387713"/>
            <a:ext cx="5977018" cy="2127481"/>
          </a:xfrm>
          <a:prstGeom prst="rect">
            <a:avLst/>
          </a:prstGeom>
        </p:spPr>
      </p:pic>
    </p:spTree>
    <p:extLst>
      <p:ext uri="{BB962C8B-B14F-4D97-AF65-F5344CB8AC3E}">
        <p14:creationId xmlns:p14="http://schemas.microsoft.com/office/powerpoint/2010/main" val="3615635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7AEC1-8314-5DEC-8BED-861BFE4ED9D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EBA092-6D89-D679-E0CF-5037C4A2B240}"/>
              </a:ext>
            </a:extLst>
          </p:cNvPr>
          <p:cNvSpPr>
            <a:spLocks noGrp="1"/>
          </p:cNvSpPr>
          <p:nvPr>
            <p:ph type="title"/>
          </p:nvPr>
        </p:nvSpPr>
        <p:spPr/>
        <p:txBody>
          <a:bodyPr/>
          <a:lstStyle/>
          <a:p>
            <a:r>
              <a:rPr lang="en-GB" b="1" dirty="0"/>
              <a:t>Specifying Roles</a:t>
            </a:r>
          </a:p>
        </p:txBody>
      </p:sp>
      <p:sp>
        <p:nvSpPr>
          <p:cNvPr id="3" name="Content Placeholder 2">
            <a:extLst>
              <a:ext uri="{FF2B5EF4-FFF2-40B4-BE49-F238E27FC236}">
                <a16:creationId xmlns:a16="http://schemas.microsoft.com/office/drawing/2014/main" id="{196A779D-4C21-C409-0160-CA4500C02DFF}"/>
              </a:ext>
            </a:extLst>
          </p:cNvPr>
          <p:cNvSpPr>
            <a:spLocks noGrp="1"/>
          </p:cNvSpPr>
          <p:nvPr>
            <p:ph idx="1"/>
          </p:nvPr>
        </p:nvSpPr>
        <p:spPr>
          <a:xfrm>
            <a:off x="358219" y="1825625"/>
            <a:ext cx="11481847" cy="3960320"/>
          </a:xfrm>
        </p:spPr>
        <p:txBody>
          <a:bodyPr>
            <a:normAutofit/>
          </a:bodyPr>
          <a:lstStyle/>
          <a:p>
            <a:r>
              <a:rPr lang="en-GB" altLang="en-US"/>
              <a:t>Interfaces allow the Robot and Printer classes to define a “contract” that classes must fulfil if they are to be executed as commands by the Robot or printed by the Printer classes</a:t>
            </a:r>
          </a:p>
          <a:p>
            <a:r>
              <a:rPr lang="en-GB" altLang="en-US"/>
              <a:t>Neither the Robot or Printer classes knows anything about the objects they are passed except they have implemented the required interfaces</a:t>
            </a:r>
          </a:p>
          <a:p>
            <a:endParaRPr lang="en-GB" dirty="0"/>
          </a:p>
        </p:txBody>
      </p:sp>
      <p:pic>
        <p:nvPicPr>
          <p:cNvPr id="5" name="Picture 4">
            <a:extLst>
              <a:ext uri="{FF2B5EF4-FFF2-40B4-BE49-F238E27FC236}">
                <a16:creationId xmlns:a16="http://schemas.microsoft.com/office/drawing/2014/main" id="{4888C221-AAD4-9107-9154-B926C4133833}"/>
              </a:ext>
            </a:extLst>
          </p:cNvPr>
          <p:cNvPicPr>
            <a:picLocks noChangeAspect="1"/>
          </p:cNvPicPr>
          <p:nvPr/>
        </p:nvPicPr>
        <p:blipFill>
          <a:blip r:embed="rId3"/>
          <a:stretch>
            <a:fillRect/>
          </a:stretch>
        </p:blipFill>
        <p:spPr>
          <a:xfrm>
            <a:off x="2473377" y="4070940"/>
            <a:ext cx="6248340" cy="2501867"/>
          </a:xfrm>
          <a:prstGeom prst="rect">
            <a:avLst/>
          </a:prstGeom>
        </p:spPr>
      </p:pic>
      <p:sp>
        <p:nvSpPr>
          <p:cNvPr id="7" name="TextBox 6">
            <a:extLst>
              <a:ext uri="{FF2B5EF4-FFF2-40B4-BE49-F238E27FC236}">
                <a16:creationId xmlns:a16="http://schemas.microsoft.com/office/drawing/2014/main" id="{9533219A-D4B1-C8FB-36AC-BA1E7D74793E}"/>
              </a:ext>
            </a:extLst>
          </p:cNvPr>
          <p:cNvSpPr txBox="1"/>
          <p:nvPr/>
        </p:nvSpPr>
        <p:spPr>
          <a:xfrm>
            <a:off x="351934" y="4031619"/>
            <a:ext cx="2190437" cy="1754326"/>
          </a:xfrm>
          <a:prstGeom prst="rect">
            <a:avLst/>
          </a:prstGeom>
          <a:noFill/>
        </p:spPr>
        <p:txBody>
          <a:bodyPr wrap="square">
            <a:spAutoFit/>
          </a:bodyPr>
          <a:lstStyle/>
          <a:p>
            <a:r>
              <a:rPr lang="en-GB" i="1" dirty="0" err="1">
                <a:solidFill>
                  <a:srgbClr val="FF0000"/>
                </a:solidFill>
              </a:rPr>
              <a:t>MyCommand</a:t>
            </a:r>
            <a:r>
              <a:rPr lang="en-GB" i="1" dirty="0">
                <a:solidFill>
                  <a:srgbClr val="FF0000"/>
                </a:solidFill>
              </a:rPr>
              <a:t> can behave as a command AND as something printable</a:t>
            </a:r>
            <a:r>
              <a:rPr lang="en-GB" dirty="0">
                <a:solidFill>
                  <a:srgbClr val="FF0000"/>
                </a:solidFill>
              </a:rPr>
              <a:t> — a capabilities-based relationship.</a:t>
            </a:r>
          </a:p>
        </p:txBody>
      </p:sp>
    </p:spTree>
    <p:extLst>
      <p:ext uri="{BB962C8B-B14F-4D97-AF65-F5344CB8AC3E}">
        <p14:creationId xmlns:p14="http://schemas.microsoft.com/office/powerpoint/2010/main" val="586374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83491-7630-C5AC-7749-6137565453C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D3CD4C-E464-6EA4-2522-14722092C859}"/>
              </a:ext>
            </a:extLst>
          </p:cNvPr>
          <p:cNvSpPr>
            <a:spLocks noGrp="1"/>
          </p:cNvSpPr>
          <p:nvPr>
            <p:ph type="title"/>
          </p:nvPr>
        </p:nvSpPr>
        <p:spPr/>
        <p:txBody>
          <a:bodyPr/>
          <a:lstStyle/>
          <a:p>
            <a:r>
              <a:rPr lang="en-GB" b="1" dirty="0"/>
              <a:t>Abstraction</a:t>
            </a:r>
          </a:p>
        </p:txBody>
      </p:sp>
      <p:pic>
        <p:nvPicPr>
          <p:cNvPr id="5" name="Content Placeholder 4" descr="A screen shot of a computer program&#10;&#10;AI-generated content may be incorrect.">
            <a:extLst>
              <a:ext uri="{FF2B5EF4-FFF2-40B4-BE49-F238E27FC236}">
                <a16:creationId xmlns:a16="http://schemas.microsoft.com/office/drawing/2014/main" id="{2B448823-BE70-21AB-F05A-07D4E042D728}"/>
              </a:ext>
            </a:extLst>
          </p:cNvPr>
          <p:cNvPicPr>
            <a:picLocks noGrp="1" noChangeAspect="1"/>
          </p:cNvPicPr>
          <p:nvPr>
            <p:ph idx="1"/>
          </p:nvPr>
        </p:nvPicPr>
        <p:blipFill>
          <a:blip r:embed="rId3"/>
          <a:stretch>
            <a:fillRect/>
          </a:stretch>
        </p:blipFill>
        <p:spPr>
          <a:xfrm>
            <a:off x="3742622" y="1458365"/>
            <a:ext cx="4093485" cy="5129811"/>
          </a:xfrm>
          <a:prstGeom prst="rect">
            <a:avLst/>
          </a:prstGeom>
        </p:spPr>
      </p:pic>
      <p:pic>
        <p:nvPicPr>
          <p:cNvPr id="7" name="Picture 6" descr="A screen shot of a computer program&#10;&#10;AI-generated content may be incorrect.">
            <a:extLst>
              <a:ext uri="{FF2B5EF4-FFF2-40B4-BE49-F238E27FC236}">
                <a16:creationId xmlns:a16="http://schemas.microsoft.com/office/drawing/2014/main" id="{CA3E1357-346C-BB67-5612-9B45C66E0AFD}"/>
              </a:ext>
            </a:extLst>
          </p:cNvPr>
          <p:cNvPicPr>
            <a:picLocks noChangeAspect="1"/>
          </p:cNvPicPr>
          <p:nvPr/>
        </p:nvPicPr>
        <p:blipFill>
          <a:blip r:embed="rId4"/>
          <a:stretch>
            <a:fillRect/>
          </a:stretch>
        </p:blipFill>
        <p:spPr>
          <a:xfrm>
            <a:off x="8049717" y="209862"/>
            <a:ext cx="3956450" cy="4463687"/>
          </a:xfrm>
          <a:prstGeom prst="rect">
            <a:avLst/>
          </a:prstGeom>
        </p:spPr>
      </p:pic>
      <p:pic>
        <p:nvPicPr>
          <p:cNvPr id="9" name="Picture 8" descr="A screen shot of a computer program&#10;&#10;AI-generated content may be incorrect.">
            <a:extLst>
              <a:ext uri="{FF2B5EF4-FFF2-40B4-BE49-F238E27FC236}">
                <a16:creationId xmlns:a16="http://schemas.microsoft.com/office/drawing/2014/main" id="{A44020EA-29AA-1141-B994-BD59BE3C4074}"/>
              </a:ext>
            </a:extLst>
          </p:cNvPr>
          <p:cNvPicPr>
            <a:picLocks noChangeAspect="1"/>
          </p:cNvPicPr>
          <p:nvPr/>
        </p:nvPicPr>
        <p:blipFill>
          <a:blip r:embed="rId5"/>
          <a:stretch>
            <a:fillRect/>
          </a:stretch>
        </p:blipFill>
        <p:spPr>
          <a:xfrm>
            <a:off x="8049717" y="4673549"/>
            <a:ext cx="3956450" cy="2094329"/>
          </a:xfrm>
          <a:prstGeom prst="rect">
            <a:avLst/>
          </a:prstGeom>
        </p:spPr>
      </p:pic>
      <p:cxnSp>
        <p:nvCxnSpPr>
          <p:cNvPr id="11" name="Connector: Elbow 10">
            <a:extLst>
              <a:ext uri="{FF2B5EF4-FFF2-40B4-BE49-F238E27FC236}">
                <a16:creationId xmlns:a16="http://schemas.microsoft.com/office/drawing/2014/main" id="{7EC5C744-319B-B992-B96F-A459E97A6421}"/>
              </a:ext>
            </a:extLst>
          </p:cNvPr>
          <p:cNvCxnSpPr>
            <a:cxnSpLocks/>
          </p:cNvCxnSpPr>
          <p:nvPr/>
        </p:nvCxnSpPr>
        <p:spPr>
          <a:xfrm flipV="1">
            <a:off x="6475751" y="3354050"/>
            <a:ext cx="2203554" cy="1667655"/>
          </a:xfrm>
          <a:prstGeom prst="bentConnector3">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A3F1CF4B-6394-F3E2-143D-3A1C0E251DDE}"/>
              </a:ext>
            </a:extLst>
          </p:cNvPr>
          <p:cNvPicPr>
            <a:picLocks noChangeAspect="1"/>
          </p:cNvPicPr>
          <p:nvPr/>
        </p:nvPicPr>
        <p:blipFill>
          <a:blip r:embed="rId6"/>
          <a:stretch>
            <a:fillRect/>
          </a:stretch>
        </p:blipFill>
        <p:spPr>
          <a:xfrm>
            <a:off x="10140629" y="941563"/>
            <a:ext cx="1865538" cy="432854"/>
          </a:xfrm>
          <a:prstGeom prst="rect">
            <a:avLst/>
          </a:prstGeom>
        </p:spPr>
      </p:pic>
      <p:sp>
        <p:nvSpPr>
          <p:cNvPr id="15" name="Rectangle: Rounded Corners 14">
            <a:extLst>
              <a:ext uri="{FF2B5EF4-FFF2-40B4-BE49-F238E27FC236}">
                <a16:creationId xmlns:a16="http://schemas.microsoft.com/office/drawing/2014/main" id="{E483DE20-90B8-3105-391F-C30DAC02E788}"/>
              </a:ext>
            </a:extLst>
          </p:cNvPr>
          <p:cNvSpPr/>
          <p:nvPr/>
        </p:nvSpPr>
        <p:spPr>
          <a:xfrm>
            <a:off x="4362136" y="2441705"/>
            <a:ext cx="517161" cy="327233"/>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561CB6EE-693A-833E-1629-F0ADB8ABE55B}"/>
              </a:ext>
            </a:extLst>
          </p:cNvPr>
          <p:cNvSpPr/>
          <p:nvPr/>
        </p:nvSpPr>
        <p:spPr>
          <a:xfrm>
            <a:off x="9820987" y="1027906"/>
            <a:ext cx="307081" cy="242315"/>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Connector: Elbow 16">
            <a:extLst>
              <a:ext uri="{FF2B5EF4-FFF2-40B4-BE49-F238E27FC236}">
                <a16:creationId xmlns:a16="http://schemas.microsoft.com/office/drawing/2014/main" id="{6CDE6DAE-D113-F900-A59F-29E0B83E9A7B}"/>
              </a:ext>
            </a:extLst>
          </p:cNvPr>
          <p:cNvCxnSpPr>
            <a:cxnSpLocks/>
          </p:cNvCxnSpPr>
          <p:nvPr/>
        </p:nvCxnSpPr>
        <p:spPr>
          <a:xfrm flipV="1">
            <a:off x="5713683" y="1157990"/>
            <a:ext cx="2808225" cy="1447331"/>
          </a:xfrm>
          <a:prstGeom prst="bentConnector3">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Rounded Corners 18">
            <a:extLst>
              <a:ext uri="{FF2B5EF4-FFF2-40B4-BE49-F238E27FC236}">
                <a16:creationId xmlns:a16="http://schemas.microsoft.com/office/drawing/2014/main" id="{EBE61C07-F155-D85B-9708-F06405272ADD}"/>
              </a:ext>
            </a:extLst>
          </p:cNvPr>
          <p:cNvSpPr/>
          <p:nvPr/>
        </p:nvSpPr>
        <p:spPr>
          <a:xfrm>
            <a:off x="5006708" y="4898673"/>
            <a:ext cx="457201" cy="257943"/>
          </a:xfrm>
          <a:prstGeom prst="round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BE5DCB76-0039-50A3-B4AA-7F15775CEB08}"/>
              </a:ext>
            </a:extLst>
          </p:cNvPr>
          <p:cNvSpPr/>
          <p:nvPr/>
        </p:nvSpPr>
        <p:spPr>
          <a:xfrm>
            <a:off x="9106525" y="3225078"/>
            <a:ext cx="452578" cy="260135"/>
          </a:xfrm>
          <a:prstGeom prst="round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B189F7B0-257B-CE28-FEDF-1AE37C31A747}"/>
              </a:ext>
            </a:extLst>
          </p:cNvPr>
          <p:cNvSpPr txBox="1"/>
          <p:nvPr/>
        </p:nvSpPr>
        <p:spPr>
          <a:xfrm>
            <a:off x="396982" y="1458365"/>
            <a:ext cx="3306876" cy="2308324"/>
          </a:xfrm>
          <a:prstGeom prst="rect">
            <a:avLst/>
          </a:prstGeom>
          <a:noFill/>
        </p:spPr>
        <p:txBody>
          <a:bodyPr wrap="square">
            <a:spAutoFit/>
          </a:bodyPr>
          <a:lstStyle/>
          <a:p>
            <a:r>
              <a:rPr lang="en-GB" b="1" dirty="0"/>
              <a:t>Inheritance:</a:t>
            </a:r>
          </a:p>
          <a:p>
            <a:r>
              <a:rPr lang="en-GB" dirty="0"/>
              <a:t>The </a:t>
            </a:r>
            <a:r>
              <a:rPr lang="en-GB" b="1" i="1" dirty="0"/>
              <a:t>abstract</a:t>
            </a:r>
            <a:r>
              <a:rPr lang="en-GB" dirty="0"/>
              <a:t> keyword means you cannot create a Robot object directly</a:t>
            </a:r>
          </a:p>
          <a:p>
            <a:r>
              <a:rPr lang="en-GB" dirty="0"/>
              <a:t>Constructor calls </a:t>
            </a:r>
            <a:r>
              <a:rPr lang="en-GB" i="1" dirty="0"/>
              <a:t>base(name) </a:t>
            </a:r>
            <a:r>
              <a:rPr lang="en-GB" dirty="0"/>
              <a:t>— this calls the parent Robot constructor, passing the name up. Clean and reusable.</a:t>
            </a:r>
          </a:p>
        </p:txBody>
      </p:sp>
      <p:sp>
        <p:nvSpPr>
          <p:cNvPr id="25" name="TextBox 24">
            <a:extLst>
              <a:ext uri="{FF2B5EF4-FFF2-40B4-BE49-F238E27FC236}">
                <a16:creationId xmlns:a16="http://schemas.microsoft.com/office/drawing/2014/main" id="{22791D01-C5C2-1FC2-4274-F09080D7A0BB}"/>
              </a:ext>
            </a:extLst>
          </p:cNvPr>
          <p:cNvSpPr txBox="1"/>
          <p:nvPr/>
        </p:nvSpPr>
        <p:spPr>
          <a:xfrm>
            <a:off x="358219" y="3966387"/>
            <a:ext cx="3464273" cy="1754326"/>
          </a:xfrm>
          <a:prstGeom prst="rect">
            <a:avLst/>
          </a:prstGeom>
          <a:noFill/>
        </p:spPr>
        <p:txBody>
          <a:bodyPr wrap="square">
            <a:spAutoFit/>
          </a:bodyPr>
          <a:lstStyle/>
          <a:p>
            <a:r>
              <a:rPr lang="en-GB" b="1" dirty="0"/>
              <a:t>Polymorphism:</a:t>
            </a:r>
          </a:p>
          <a:p>
            <a:r>
              <a:rPr lang="en-GB" dirty="0"/>
              <a:t>The </a:t>
            </a:r>
            <a:r>
              <a:rPr lang="en-GB" b="1" i="1" dirty="0"/>
              <a:t>virtual</a:t>
            </a:r>
            <a:r>
              <a:rPr lang="en-GB" b="1" dirty="0"/>
              <a:t> </a:t>
            </a:r>
            <a:r>
              <a:rPr lang="en-GB" dirty="0"/>
              <a:t>keyword means subclasses can override this method’s default implementation</a:t>
            </a:r>
          </a:p>
          <a:p>
            <a:r>
              <a:rPr lang="en-GB" b="1" dirty="0" err="1"/>
              <a:t>SayHello</a:t>
            </a:r>
            <a:r>
              <a:rPr lang="en-GB" b="1" dirty="0"/>
              <a:t>()</a:t>
            </a:r>
            <a:r>
              <a:rPr lang="en-GB" dirty="0"/>
              <a:t> is </a:t>
            </a:r>
            <a:r>
              <a:rPr lang="en-GB" b="1" dirty="0"/>
              <a:t>overridden</a:t>
            </a:r>
            <a:r>
              <a:rPr lang="en-GB" dirty="0"/>
              <a:t> — The behaviour is specialised.</a:t>
            </a:r>
          </a:p>
        </p:txBody>
      </p:sp>
    </p:spTree>
    <p:extLst>
      <p:ext uri="{BB962C8B-B14F-4D97-AF65-F5344CB8AC3E}">
        <p14:creationId xmlns:p14="http://schemas.microsoft.com/office/powerpoint/2010/main" val="110147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F944C-BCF1-4DDF-33F4-5381549DE0C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1228410-A51A-4588-0E0C-E847FA890833}"/>
              </a:ext>
            </a:extLst>
          </p:cNvPr>
          <p:cNvSpPr>
            <a:spLocks noGrp="1"/>
          </p:cNvSpPr>
          <p:nvPr>
            <p:ph type="title"/>
          </p:nvPr>
        </p:nvSpPr>
        <p:spPr/>
        <p:txBody>
          <a:bodyPr/>
          <a:lstStyle/>
          <a:p>
            <a:r>
              <a:rPr lang="en-GB" b="1" dirty="0"/>
              <a:t>Abstraction</a:t>
            </a:r>
          </a:p>
        </p:txBody>
      </p:sp>
      <p:pic>
        <p:nvPicPr>
          <p:cNvPr id="5" name="Content Placeholder 4" descr="A screen shot of a computer program&#10;&#10;AI-generated content may be incorrect.">
            <a:extLst>
              <a:ext uri="{FF2B5EF4-FFF2-40B4-BE49-F238E27FC236}">
                <a16:creationId xmlns:a16="http://schemas.microsoft.com/office/drawing/2014/main" id="{60E38B4F-B6D8-FAA8-7CFB-D67760533CDB}"/>
              </a:ext>
            </a:extLst>
          </p:cNvPr>
          <p:cNvPicPr>
            <a:picLocks noGrp="1" noChangeAspect="1"/>
          </p:cNvPicPr>
          <p:nvPr>
            <p:ph idx="1"/>
          </p:nvPr>
        </p:nvPicPr>
        <p:blipFill>
          <a:blip r:embed="rId3"/>
          <a:stretch>
            <a:fillRect/>
          </a:stretch>
        </p:blipFill>
        <p:spPr>
          <a:xfrm>
            <a:off x="3742622" y="1458365"/>
            <a:ext cx="4093485" cy="5129811"/>
          </a:xfrm>
          <a:prstGeom prst="rect">
            <a:avLst/>
          </a:prstGeom>
        </p:spPr>
      </p:pic>
      <p:pic>
        <p:nvPicPr>
          <p:cNvPr id="7" name="Picture 6" descr="A screen shot of a computer program&#10;&#10;AI-generated content may be incorrect.">
            <a:extLst>
              <a:ext uri="{FF2B5EF4-FFF2-40B4-BE49-F238E27FC236}">
                <a16:creationId xmlns:a16="http://schemas.microsoft.com/office/drawing/2014/main" id="{023F1D8A-998F-9AB3-3A98-AC6FF1D81031}"/>
              </a:ext>
            </a:extLst>
          </p:cNvPr>
          <p:cNvPicPr>
            <a:picLocks noChangeAspect="1"/>
          </p:cNvPicPr>
          <p:nvPr/>
        </p:nvPicPr>
        <p:blipFill>
          <a:blip r:embed="rId4"/>
          <a:stretch>
            <a:fillRect/>
          </a:stretch>
        </p:blipFill>
        <p:spPr>
          <a:xfrm>
            <a:off x="8049717" y="209862"/>
            <a:ext cx="3956450" cy="4463687"/>
          </a:xfrm>
          <a:prstGeom prst="rect">
            <a:avLst/>
          </a:prstGeom>
        </p:spPr>
      </p:pic>
      <p:pic>
        <p:nvPicPr>
          <p:cNvPr id="9" name="Picture 8" descr="A screen shot of a computer program&#10;&#10;AI-generated content may be incorrect.">
            <a:extLst>
              <a:ext uri="{FF2B5EF4-FFF2-40B4-BE49-F238E27FC236}">
                <a16:creationId xmlns:a16="http://schemas.microsoft.com/office/drawing/2014/main" id="{7D09C691-2654-6DB4-1769-17E6FD1D7DCF}"/>
              </a:ext>
            </a:extLst>
          </p:cNvPr>
          <p:cNvPicPr>
            <a:picLocks noChangeAspect="1"/>
          </p:cNvPicPr>
          <p:nvPr/>
        </p:nvPicPr>
        <p:blipFill>
          <a:blip r:embed="rId5"/>
          <a:stretch>
            <a:fillRect/>
          </a:stretch>
        </p:blipFill>
        <p:spPr>
          <a:xfrm>
            <a:off x="8049717" y="4673549"/>
            <a:ext cx="3956450" cy="2094329"/>
          </a:xfrm>
          <a:prstGeom prst="rect">
            <a:avLst/>
          </a:prstGeom>
        </p:spPr>
      </p:pic>
      <p:cxnSp>
        <p:nvCxnSpPr>
          <p:cNvPr id="11" name="Connector: Elbow 10">
            <a:extLst>
              <a:ext uri="{FF2B5EF4-FFF2-40B4-BE49-F238E27FC236}">
                <a16:creationId xmlns:a16="http://schemas.microsoft.com/office/drawing/2014/main" id="{0FD814BB-A7D3-822B-14E1-D871114F9714}"/>
              </a:ext>
            </a:extLst>
          </p:cNvPr>
          <p:cNvCxnSpPr>
            <a:cxnSpLocks/>
          </p:cNvCxnSpPr>
          <p:nvPr/>
        </p:nvCxnSpPr>
        <p:spPr>
          <a:xfrm flipV="1">
            <a:off x="6738079" y="4774367"/>
            <a:ext cx="1933731" cy="1411265"/>
          </a:xfrm>
          <a:prstGeom prst="bentConnector3">
            <a:avLst/>
          </a:prstGeom>
          <a:ln w="381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98832356-D5D4-15D1-AE8A-56AB9715B571}"/>
              </a:ext>
            </a:extLst>
          </p:cNvPr>
          <p:cNvPicPr>
            <a:picLocks noChangeAspect="1"/>
          </p:cNvPicPr>
          <p:nvPr/>
        </p:nvPicPr>
        <p:blipFill>
          <a:blip r:embed="rId6"/>
          <a:stretch>
            <a:fillRect/>
          </a:stretch>
        </p:blipFill>
        <p:spPr>
          <a:xfrm>
            <a:off x="10140629" y="941563"/>
            <a:ext cx="1865538" cy="432854"/>
          </a:xfrm>
          <a:prstGeom prst="rect">
            <a:avLst/>
          </a:prstGeom>
        </p:spPr>
      </p:pic>
      <p:sp>
        <p:nvSpPr>
          <p:cNvPr id="19" name="Rectangle: Rounded Corners 18">
            <a:extLst>
              <a:ext uri="{FF2B5EF4-FFF2-40B4-BE49-F238E27FC236}">
                <a16:creationId xmlns:a16="http://schemas.microsoft.com/office/drawing/2014/main" id="{F57A7311-0754-5572-F6B8-CAC169D3D983}"/>
              </a:ext>
            </a:extLst>
          </p:cNvPr>
          <p:cNvSpPr/>
          <p:nvPr/>
        </p:nvSpPr>
        <p:spPr>
          <a:xfrm>
            <a:off x="4984222" y="6082893"/>
            <a:ext cx="577129" cy="205478"/>
          </a:xfrm>
          <a:prstGeom prst="round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44150C90-2198-4047-3638-187F6A53FEBC}"/>
              </a:ext>
            </a:extLst>
          </p:cNvPr>
          <p:cNvSpPr/>
          <p:nvPr/>
        </p:nvSpPr>
        <p:spPr>
          <a:xfrm>
            <a:off x="9121515" y="4644299"/>
            <a:ext cx="452578" cy="260135"/>
          </a:xfrm>
          <a:prstGeom prst="round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DCE7C883-1FA5-9801-65D2-56BFF2A001E7}"/>
              </a:ext>
            </a:extLst>
          </p:cNvPr>
          <p:cNvSpPr txBox="1"/>
          <p:nvPr/>
        </p:nvSpPr>
        <p:spPr>
          <a:xfrm>
            <a:off x="351934" y="1478201"/>
            <a:ext cx="3464273" cy="4247317"/>
          </a:xfrm>
          <a:prstGeom prst="rect">
            <a:avLst/>
          </a:prstGeom>
          <a:noFill/>
        </p:spPr>
        <p:txBody>
          <a:bodyPr wrap="square">
            <a:spAutoFit/>
          </a:bodyPr>
          <a:lstStyle/>
          <a:p>
            <a:r>
              <a:rPr lang="en-GB" b="1" dirty="0"/>
              <a:t>Polymorphism:</a:t>
            </a:r>
          </a:p>
          <a:p>
            <a:r>
              <a:rPr lang="en-GB" b="1" dirty="0"/>
              <a:t>_program</a:t>
            </a:r>
            <a:r>
              <a:rPr lang="en-GB" dirty="0"/>
              <a:t> — a private </a:t>
            </a:r>
            <a:r>
              <a:rPr lang="en-GB" b="1" dirty="0"/>
              <a:t>List&lt;</a:t>
            </a:r>
            <a:r>
              <a:rPr lang="en-GB" b="1" dirty="0" err="1"/>
              <a:t>IAction</a:t>
            </a:r>
            <a:r>
              <a:rPr lang="en-GB" b="1" dirty="0"/>
              <a:t>&gt;, </a:t>
            </a:r>
            <a:r>
              <a:rPr lang="en-GB" dirty="0"/>
              <a:t>storing a collection of actions to run.</a:t>
            </a:r>
          </a:p>
          <a:p>
            <a:r>
              <a:rPr lang="en-GB" dirty="0"/>
              <a:t>Notice it stores </a:t>
            </a:r>
            <a:r>
              <a:rPr lang="en-GB" b="1" i="1" dirty="0" err="1"/>
              <a:t>IAction</a:t>
            </a:r>
            <a:r>
              <a:rPr lang="en-GB" dirty="0"/>
              <a:t> interfaces, not concrete types.</a:t>
            </a:r>
          </a:p>
          <a:p>
            <a:endParaRPr lang="en-GB" dirty="0"/>
          </a:p>
          <a:p>
            <a:r>
              <a:rPr lang="en-GB" dirty="0"/>
              <a:t>The robot has no idea what specific actions it's running.</a:t>
            </a:r>
          </a:p>
          <a:p>
            <a:r>
              <a:rPr lang="en-GB" dirty="0"/>
              <a:t>It just knows they implement </a:t>
            </a:r>
            <a:r>
              <a:rPr lang="en-GB" b="1" i="1" dirty="0" err="1"/>
              <a:t>IAction</a:t>
            </a:r>
            <a:r>
              <a:rPr lang="en-GB" b="1" i="1" dirty="0"/>
              <a:t>:</a:t>
            </a:r>
          </a:p>
          <a:p>
            <a:pPr lvl="1"/>
            <a:r>
              <a:rPr lang="en-GB" dirty="0"/>
              <a:t>The same method calls produce different behaviour depending on what the actual object is at runtime.</a:t>
            </a:r>
            <a:endParaRPr lang="en-GB" b="1" i="1" dirty="0"/>
          </a:p>
        </p:txBody>
      </p:sp>
      <p:sp>
        <p:nvSpPr>
          <p:cNvPr id="8" name="Rectangle: Rounded Corners 7">
            <a:extLst>
              <a:ext uri="{FF2B5EF4-FFF2-40B4-BE49-F238E27FC236}">
                <a16:creationId xmlns:a16="http://schemas.microsoft.com/office/drawing/2014/main" id="{F3FF0932-34CD-2C51-A7DA-2FF7E1D7760F}"/>
              </a:ext>
            </a:extLst>
          </p:cNvPr>
          <p:cNvSpPr/>
          <p:nvPr/>
        </p:nvSpPr>
        <p:spPr>
          <a:xfrm>
            <a:off x="8844197" y="5081667"/>
            <a:ext cx="2989584" cy="1103966"/>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75BB7955-EC8D-C24B-B5CD-706B7E134CDF}"/>
              </a:ext>
            </a:extLst>
          </p:cNvPr>
          <p:cNvSpPr/>
          <p:nvPr/>
        </p:nvSpPr>
        <p:spPr>
          <a:xfrm>
            <a:off x="8671809" y="2360951"/>
            <a:ext cx="2211049" cy="260135"/>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6524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23F1F-16AC-0FB2-193F-6FBFD8FE5D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8A0A73-C1A0-62D6-FE8D-85C60D650AB6}"/>
              </a:ext>
            </a:extLst>
          </p:cNvPr>
          <p:cNvSpPr>
            <a:spLocks noGrp="1"/>
          </p:cNvSpPr>
          <p:nvPr>
            <p:ph type="title"/>
          </p:nvPr>
        </p:nvSpPr>
        <p:spPr/>
        <p:txBody>
          <a:bodyPr/>
          <a:lstStyle/>
          <a:p>
            <a:r>
              <a:rPr lang="en-GB" b="1" dirty="0"/>
              <a:t>Abstraction: User Defined Types</a:t>
            </a:r>
          </a:p>
        </p:txBody>
      </p:sp>
      <p:sp>
        <p:nvSpPr>
          <p:cNvPr id="3" name="Content Placeholder 2">
            <a:extLst>
              <a:ext uri="{FF2B5EF4-FFF2-40B4-BE49-F238E27FC236}">
                <a16:creationId xmlns:a16="http://schemas.microsoft.com/office/drawing/2014/main" id="{56FE9856-4DA4-A517-9FE6-456661A6F9AD}"/>
              </a:ext>
            </a:extLst>
          </p:cNvPr>
          <p:cNvSpPr>
            <a:spLocks noGrp="1"/>
          </p:cNvSpPr>
          <p:nvPr>
            <p:ph idx="1"/>
          </p:nvPr>
        </p:nvSpPr>
        <p:spPr>
          <a:xfrm>
            <a:off x="358220" y="1690688"/>
            <a:ext cx="6325821" cy="4055203"/>
          </a:xfrm>
        </p:spPr>
        <p:txBody>
          <a:bodyPr>
            <a:normAutofit/>
          </a:bodyPr>
          <a:lstStyle/>
          <a:p>
            <a:r>
              <a:rPr lang="en-GB" altLang="en-US" dirty="0"/>
              <a:t>A class is a User/Programmer Defined Type – a custom type.</a:t>
            </a:r>
          </a:p>
          <a:p>
            <a:endParaRPr lang="en-GB" altLang="en-US" dirty="0"/>
          </a:p>
          <a:p>
            <a:r>
              <a:rPr lang="en-GB" altLang="en-US" dirty="0"/>
              <a:t>Here we store the </a:t>
            </a:r>
            <a:r>
              <a:rPr lang="en-GB" altLang="en-US" dirty="0" err="1">
                <a:solidFill>
                  <a:srgbClr val="FF0000"/>
                </a:solidFill>
              </a:rPr>
              <a:t>ApplePickerRobot</a:t>
            </a:r>
            <a:r>
              <a:rPr lang="en-GB" altLang="en-US" dirty="0"/>
              <a:t> </a:t>
            </a:r>
            <a:r>
              <a:rPr lang="en-GB" altLang="en-US" dirty="0">
                <a:solidFill>
                  <a:srgbClr val="FF0000"/>
                </a:solidFill>
              </a:rPr>
              <a:t>object</a:t>
            </a:r>
            <a:r>
              <a:rPr lang="en-GB" altLang="en-US" dirty="0"/>
              <a:t> in a variable named </a:t>
            </a:r>
            <a:r>
              <a:rPr lang="en-GB" altLang="en-US" i="1" dirty="0" err="1">
                <a:solidFill>
                  <a:srgbClr val="FF0000"/>
                </a:solidFill>
              </a:rPr>
              <a:t>robbie</a:t>
            </a:r>
            <a:r>
              <a:rPr lang="en-GB" altLang="en-US" dirty="0"/>
              <a:t> which is of type </a:t>
            </a:r>
            <a:r>
              <a:rPr lang="en-GB" altLang="en-US" dirty="0">
                <a:solidFill>
                  <a:srgbClr val="FF0000"/>
                </a:solidFill>
              </a:rPr>
              <a:t>Robot</a:t>
            </a:r>
          </a:p>
          <a:p>
            <a:pPr lvl="1"/>
            <a:r>
              <a:rPr lang="en-GB" i="1" dirty="0"/>
              <a:t>So </a:t>
            </a:r>
            <a:r>
              <a:rPr lang="en-GB" i="1" dirty="0" err="1">
                <a:solidFill>
                  <a:srgbClr val="FF0000"/>
                </a:solidFill>
              </a:rPr>
              <a:t>robbie</a:t>
            </a:r>
            <a:r>
              <a:rPr lang="en-GB" i="1" dirty="0"/>
              <a:t> is declared as a </a:t>
            </a:r>
            <a:r>
              <a:rPr lang="en-GB" i="1" dirty="0">
                <a:solidFill>
                  <a:srgbClr val="FF0000"/>
                </a:solidFill>
              </a:rPr>
              <a:t>Robot</a:t>
            </a:r>
            <a:r>
              <a:rPr lang="en-GB" i="1" dirty="0"/>
              <a:t> but behaves as an </a:t>
            </a:r>
            <a:r>
              <a:rPr lang="en-GB" i="1" dirty="0" err="1">
                <a:solidFill>
                  <a:srgbClr val="FF0000"/>
                </a:solidFill>
              </a:rPr>
              <a:t>ApplePickerRobot</a:t>
            </a:r>
            <a:r>
              <a:rPr lang="en-GB" i="1" dirty="0"/>
              <a:t> at runtime.</a:t>
            </a:r>
            <a:endParaRPr lang="en-GB" altLang="en-US" i="1" dirty="0">
              <a:solidFill>
                <a:srgbClr val="FF0000"/>
              </a:solidFill>
            </a:endParaRPr>
          </a:p>
        </p:txBody>
      </p:sp>
      <p:pic>
        <p:nvPicPr>
          <p:cNvPr id="5" name="Picture 4" descr="A screen shot of a computer program&#10;&#10;AI-generated content may be incorrect.">
            <a:extLst>
              <a:ext uri="{FF2B5EF4-FFF2-40B4-BE49-F238E27FC236}">
                <a16:creationId xmlns:a16="http://schemas.microsoft.com/office/drawing/2014/main" id="{63C3016A-B67E-8223-D3E8-2E31C47783EA}"/>
              </a:ext>
            </a:extLst>
          </p:cNvPr>
          <p:cNvPicPr>
            <a:picLocks noChangeAspect="1"/>
          </p:cNvPicPr>
          <p:nvPr/>
        </p:nvPicPr>
        <p:blipFill>
          <a:blip r:embed="rId3"/>
          <a:stretch>
            <a:fillRect/>
          </a:stretch>
        </p:blipFill>
        <p:spPr>
          <a:xfrm>
            <a:off x="6684041" y="1276497"/>
            <a:ext cx="5419914" cy="4772033"/>
          </a:xfrm>
          <a:prstGeom prst="rect">
            <a:avLst/>
          </a:prstGeom>
        </p:spPr>
      </p:pic>
      <p:sp>
        <p:nvSpPr>
          <p:cNvPr id="7" name="TextBox 1">
            <a:extLst>
              <a:ext uri="{FF2B5EF4-FFF2-40B4-BE49-F238E27FC236}">
                <a16:creationId xmlns:a16="http://schemas.microsoft.com/office/drawing/2014/main" id="{637D3B32-1EB6-B0D6-F6C5-2BAF1D07208A}"/>
              </a:ext>
            </a:extLst>
          </p:cNvPr>
          <p:cNvSpPr txBox="1">
            <a:spLocks noChangeArrowheads="1"/>
          </p:cNvSpPr>
          <p:nvPr/>
        </p:nvSpPr>
        <p:spPr bwMode="auto">
          <a:xfrm>
            <a:off x="11049000" y="4904434"/>
            <a:ext cx="11430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sz="1600" i="1" dirty="0">
                <a:solidFill>
                  <a:srgbClr val="FF0000"/>
                </a:solidFill>
              </a:rPr>
              <a:t>Main code base</a:t>
            </a:r>
          </a:p>
        </p:txBody>
      </p:sp>
      <p:sp>
        <p:nvSpPr>
          <p:cNvPr id="8" name="Right Brace 2">
            <a:extLst>
              <a:ext uri="{FF2B5EF4-FFF2-40B4-BE49-F238E27FC236}">
                <a16:creationId xmlns:a16="http://schemas.microsoft.com/office/drawing/2014/main" id="{16D22286-5F88-C2D8-1F00-323453171607}"/>
              </a:ext>
            </a:extLst>
          </p:cNvPr>
          <p:cNvSpPr>
            <a:spLocks/>
          </p:cNvSpPr>
          <p:nvPr/>
        </p:nvSpPr>
        <p:spPr bwMode="auto">
          <a:xfrm>
            <a:off x="10914219" y="4813153"/>
            <a:ext cx="192087" cy="768350"/>
          </a:xfrm>
          <a:prstGeom prst="rightBrace">
            <a:avLst>
              <a:gd name="adj1" fmla="val 8389"/>
              <a:gd name="adj2" fmla="val 50000"/>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endParaRPr lang="en-GB" altLang="en-US"/>
          </a:p>
        </p:txBody>
      </p:sp>
      <p:sp>
        <p:nvSpPr>
          <p:cNvPr id="9" name="Rectangle: Rounded Corners 8">
            <a:extLst>
              <a:ext uri="{FF2B5EF4-FFF2-40B4-BE49-F238E27FC236}">
                <a16:creationId xmlns:a16="http://schemas.microsoft.com/office/drawing/2014/main" id="{68E957F6-F40F-6F42-B74D-9AC2AAA72575}"/>
              </a:ext>
            </a:extLst>
          </p:cNvPr>
          <p:cNvSpPr/>
          <p:nvPr/>
        </p:nvSpPr>
        <p:spPr>
          <a:xfrm>
            <a:off x="8027233" y="3177915"/>
            <a:ext cx="3934918" cy="352269"/>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6302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E0589-691B-543B-01DD-5D0179ECFBF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6264220-128B-57D0-E62E-6EF612691934}"/>
              </a:ext>
            </a:extLst>
          </p:cNvPr>
          <p:cNvSpPr>
            <a:spLocks noGrp="1"/>
          </p:cNvSpPr>
          <p:nvPr>
            <p:ph type="title"/>
          </p:nvPr>
        </p:nvSpPr>
        <p:spPr/>
        <p:txBody>
          <a:bodyPr/>
          <a:lstStyle/>
          <a:p>
            <a:r>
              <a:rPr lang="en-GB" b="1" dirty="0"/>
              <a:t>Interfaces</a:t>
            </a:r>
          </a:p>
        </p:txBody>
      </p:sp>
      <p:sp>
        <p:nvSpPr>
          <p:cNvPr id="3" name="Content Placeholder 2">
            <a:extLst>
              <a:ext uri="{FF2B5EF4-FFF2-40B4-BE49-F238E27FC236}">
                <a16:creationId xmlns:a16="http://schemas.microsoft.com/office/drawing/2014/main" id="{4087FEA8-613F-767E-29D9-200C05172417}"/>
              </a:ext>
            </a:extLst>
          </p:cNvPr>
          <p:cNvSpPr>
            <a:spLocks noGrp="1"/>
          </p:cNvSpPr>
          <p:nvPr>
            <p:ph idx="1"/>
          </p:nvPr>
        </p:nvSpPr>
        <p:spPr>
          <a:xfrm>
            <a:off x="351934" y="1480825"/>
            <a:ext cx="7837250" cy="4055203"/>
          </a:xfrm>
        </p:spPr>
        <p:txBody>
          <a:bodyPr>
            <a:normAutofit/>
          </a:bodyPr>
          <a:lstStyle/>
          <a:p>
            <a:r>
              <a:rPr lang="en-GB" dirty="0"/>
              <a:t>An abstraction that lets us define “roles” that classes can perform</a:t>
            </a:r>
          </a:p>
          <a:p>
            <a:endParaRPr lang="en-GB" sz="1200" dirty="0"/>
          </a:p>
          <a:p>
            <a:r>
              <a:rPr lang="en-GB" dirty="0"/>
              <a:t>Any class that implements </a:t>
            </a:r>
            <a:r>
              <a:rPr lang="en-GB" b="1" i="1" dirty="0" err="1"/>
              <a:t>IAction</a:t>
            </a:r>
            <a:r>
              <a:rPr lang="en-GB" dirty="0"/>
              <a:t> plays the role of an action that a robot can perform</a:t>
            </a:r>
          </a:p>
        </p:txBody>
      </p:sp>
      <p:pic>
        <p:nvPicPr>
          <p:cNvPr id="9" name="Picture 8" descr="A screenshot of a computer program&#10;&#10;AI-generated content may be incorrect.">
            <a:extLst>
              <a:ext uri="{FF2B5EF4-FFF2-40B4-BE49-F238E27FC236}">
                <a16:creationId xmlns:a16="http://schemas.microsoft.com/office/drawing/2014/main" id="{B15C47CD-EC52-1572-8743-B6767CA02C2A}"/>
              </a:ext>
            </a:extLst>
          </p:cNvPr>
          <p:cNvPicPr>
            <a:picLocks noChangeAspect="1"/>
          </p:cNvPicPr>
          <p:nvPr/>
        </p:nvPicPr>
        <p:blipFill>
          <a:blip r:embed="rId3"/>
          <a:stretch>
            <a:fillRect/>
          </a:stretch>
        </p:blipFill>
        <p:spPr>
          <a:xfrm>
            <a:off x="8195470" y="29980"/>
            <a:ext cx="3712052" cy="6798040"/>
          </a:xfrm>
          <a:prstGeom prst="rect">
            <a:avLst/>
          </a:prstGeom>
        </p:spPr>
      </p:pic>
      <p:pic>
        <p:nvPicPr>
          <p:cNvPr id="11" name="Picture 10" descr="A screen shot of a computer program&#10;&#10;AI-generated content may be incorrect.">
            <a:extLst>
              <a:ext uri="{FF2B5EF4-FFF2-40B4-BE49-F238E27FC236}">
                <a16:creationId xmlns:a16="http://schemas.microsoft.com/office/drawing/2014/main" id="{B19D5AF6-E538-E025-22AD-49582A5EA1CC}"/>
              </a:ext>
            </a:extLst>
          </p:cNvPr>
          <p:cNvPicPr>
            <a:picLocks noChangeAspect="1"/>
          </p:cNvPicPr>
          <p:nvPr/>
        </p:nvPicPr>
        <p:blipFill>
          <a:blip r:embed="rId4"/>
          <a:stretch>
            <a:fillRect/>
          </a:stretch>
        </p:blipFill>
        <p:spPr>
          <a:xfrm>
            <a:off x="2397188" y="3552669"/>
            <a:ext cx="3234663" cy="3275351"/>
          </a:xfrm>
          <a:prstGeom prst="rect">
            <a:avLst/>
          </a:prstGeom>
        </p:spPr>
      </p:pic>
      <p:cxnSp>
        <p:nvCxnSpPr>
          <p:cNvPr id="13" name="Connector: Elbow 12">
            <a:extLst>
              <a:ext uri="{FF2B5EF4-FFF2-40B4-BE49-F238E27FC236}">
                <a16:creationId xmlns:a16="http://schemas.microsoft.com/office/drawing/2014/main" id="{531D3B8E-4E2B-FDED-CE79-E5404A68F70A}"/>
              </a:ext>
            </a:extLst>
          </p:cNvPr>
          <p:cNvCxnSpPr>
            <a:cxnSpLocks/>
          </p:cNvCxnSpPr>
          <p:nvPr/>
        </p:nvCxnSpPr>
        <p:spPr>
          <a:xfrm flipV="1">
            <a:off x="5025505" y="3552669"/>
            <a:ext cx="3863662" cy="1983359"/>
          </a:xfrm>
          <a:prstGeom prst="bentConnector3">
            <a:avLst>
              <a:gd name="adj1" fmla="val 22260"/>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Elbow 14">
            <a:extLst>
              <a:ext uri="{FF2B5EF4-FFF2-40B4-BE49-F238E27FC236}">
                <a16:creationId xmlns:a16="http://schemas.microsoft.com/office/drawing/2014/main" id="{544DBE5B-22AA-8735-0FFE-9C3494CB5B58}"/>
              </a:ext>
            </a:extLst>
          </p:cNvPr>
          <p:cNvCxnSpPr>
            <a:cxnSpLocks/>
          </p:cNvCxnSpPr>
          <p:nvPr/>
        </p:nvCxnSpPr>
        <p:spPr>
          <a:xfrm flipV="1">
            <a:off x="4607145" y="4489554"/>
            <a:ext cx="4341983" cy="1434969"/>
          </a:xfrm>
          <a:prstGeom prst="bentConnector3">
            <a:avLst>
              <a:gd name="adj1" fmla="val 41369"/>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Connector: Elbow 15">
            <a:extLst>
              <a:ext uri="{FF2B5EF4-FFF2-40B4-BE49-F238E27FC236}">
                <a16:creationId xmlns:a16="http://schemas.microsoft.com/office/drawing/2014/main" id="{DB1BA702-F9F7-58A4-3D8A-B31DC8247989}"/>
              </a:ext>
            </a:extLst>
          </p:cNvPr>
          <p:cNvCxnSpPr>
            <a:cxnSpLocks/>
          </p:cNvCxnSpPr>
          <p:nvPr/>
        </p:nvCxnSpPr>
        <p:spPr>
          <a:xfrm flipV="1">
            <a:off x="4667106" y="5536028"/>
            <a:ext cx="4282022" cy="776991"/>
          </a:xfrm>
          <a:prstGeom prst="bentConnector3">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9D4FD87D-3B86-F9E8-A1FC-523186B9C62C}"/>
              </a:ext>
            </a:extLst>
          </p:cNvPr>
          <p:cNvSpPr/>
          <p:nvPr/>
        </p:nvSpPr>
        <p:spPr>
          <a:xfrm>
            <a:off x="10706725" y="1027906"/>
            <a:ext cx="682052" cy="39403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94847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3E4FC-047A-BDCE-EDFB-D1AEE11F83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EE5D051-32C1-CB74-F97C-D5714884D05F}"/>
              </a:ext>
            </a:extLst>
          </p:cNvPr>
          <p:cNvSpPr>
            <a:spLocks noGrp="1"/>
          </p:cNvSpPr>
          <p:nvPr>
            <p:ph type="title"/>
          </p:nvPr>
        </p:nvSpPr>
        <p:spPr/>
        <p:txBody>
          <a:bodyPr/>
          <a:lstStyle/>
          <a:p>
            <a:r>
              <a:rPr lang="en-GB" b="1" dirty="0"/>
              <a:t>Interfaces</a:t>
            </a:r>
          </a:p>
        </p:txBody>
      </p:sp>
      <p:sp>
        <p:nvSpPr>
          <p:cNvPr id="3" name="Content Placeholder 2">
            <a:extLst>
              <a:ext uri="{FF2B5EF4-FFF2-40B4-BE49-F238E27FC236}">
                <a16:creationId xmlns:a16="http://schemas.microsoft.com/office/drawing/2014/main" id="{9CE55334-BD67-76C5-45D5-5DEFD19A2AB9}"/>
              </a:ext>
            </a:extLst>
          </p:cNvPr>
          <p:cNvSpPr>
            <a:spLocks noGrp="1"/>
          </p:cNvSpPr>
          <p:nvPr>
            <p:ph idx="1"/>
          </p:nvPr>
        </p:nvSpPr>
        <p:spPr>
          <a:xfrm>
            <a:off x="4276844" y="1480825"/>
            <a:ext cx="3912340" cy="4055203"/>
          </a:xfrm>
        </p:spPr>
        <p:txBody>
          <a:bodyPr>
            <a:normAutofit/>
          </a:bodyPr>
          <a:lstStyle/>
          <a:p>
            <a:pPr marL="0" indent="0">
              <a:buNone/>
            </a:pPr>
            <a:r>
              <a:rPr lang="en-GB" sz="2000" dirty="0" err="1"/>
              <a:t>ApplePickerRobot's</a:t>
            </a:r>
            <a:r>
              <a:rPr lang="en-GB" sz="2000" dirty="0"/>
              <a:t> </a:t>
            </a:r>
            <a:r>
              <a:rPr lang="en-GB" sz="2000" dirty="0" err="1"/>
              <a:t>RunProgram</a:t>
            </a:r>
            <a:r>
              <a:rPr lang="en-GB" sz="2000" dirty="0"/>
              <a:t>() method:</a:t>
            </a:r>
          </a:p>
          <a:p>
            <a:pPr marL="457200" lvl="1" indent="0">
              <a:buNone/>
            </a:pPr>
            <a:r>
              <a:rPr lang="en-GB" sz="1600" dirty="0"/>
              <a:t>The robot doesn't know it's running a </a:t>
            </a:r>
            <a:r>
              <a:rPr lang="en-GB" sz="1600" dirty="0" err="1"/>
              <a:t>MoveRobotForwardAction</a:t>
            </a:r>
            <a:r>
              <a:rPr lang="en-GB" sz="1600" dirty="0"/>
              <a:t> specifically — it just knows it has an </a:t>
            </a:r>
            <a:r>
              <a:rPr lang="en-GB" sz="1600" dirty="0" err="1"/>
              <a:t>IAction</a:t>
            </a:r>
            <a:r>
              <a:rPr lang="en-GB" sz="1600" dirty="0"/>
              <a:t> and calls the contracted methods.</a:t>
            </a:r>
          </a:p>
        </p:txBody>
      </p:sp>
      <p:pic>
        <p:nvPicPr>
          <p:cNvPr id="9" name="Picture 8" descr="A screenshot of a computer program&#10;&#10;AI-generated content may be incorrect.">
            <a:extLst>
              <a:ext uri="{FF2B5EF4-FFF2-40B4-BE49-F238E27FC236}">
                <a16:creationId xmlns:a16="http://schemas.microsoft.com/office/drawing/2014/main" id="{A896FFDA-B6C7-F8AF-C2C0-77F41CE30543}"/>
              </a:ext>
            </a:extLst>
          </p:cNvPr>
          <p:cNvPicPr>
            <a:picLocks noChangeAspect="1"/>
          </p:cNvPicPr>
          <p:nvPr/>
        </p:nvPicPr>
        <p:blipFill>
          <a:blip r:embed="rId3"/>
          <a:stretch>
            <a:fillRect/>
          </a:stretch>
        </p:blipFill>
        <p:spPr>
          <a:xfrm>
            <a:off x="8195470" y="29980"/>
            <a:ext cx="3712052" cy="6798040"/>
          </a:xfrm>
          <a:prstGeom prst="rect">
            <a:avLst/>
          </a:prstGeom>
        </p:spPr>
      </p:pic>
      <p:pic>
        <p:nvPicPr>
          <p:cNvPr id="11" name="Picture 10" descr="A screen shot of a computer program&#10;&#10;AI-generated content may be incorrect.">
            <a:extLst>
              <a:ext uri="{FF2B5EF4-FFF2-40B4-BE49-F238E27FC236}">
                <a16:creationId xmlns:a16="http://schemas.microsoft.com/office/drawing/2014/main" id="{4F688B4C-6701-872C-DD34-6DED5190A146}"/>
              </a:ext>
            </a:extLst>
          </p:cNvPr>
          <p:cNvPicPr>
            <a:picLocks noChangeAspect="1"/>
          </p:cNvPicPr>
          <p:nvPr/>
        </p:nvPicPr>
        <p:blipFill>
          <a:blip r:embed="rId4"/>
          <a:stretch>
            <a:fillRect/>
          </a:stretch>
        </p:blipFill>
        <p:spPr>
          <a:xfrm>
            <a:off x="2397188" y="3552669"/>
            <a:ext cx="3234663" cy="3275351"/>
          </a:xfrm>
          <a:prstGeom prst="rect">
            <a:avLst/>
          </a:prstGeom>
        </p:spPr>
      </p:pic>
      <p:cxnSp>
        <p:nvCxnSpPr>
          <p:cNvPr id="13" name="Connector: Elbow 12">
            <a:extLst>
              <a:ext uri="{FF2B5EF4-FFF2-40B4-BE49-F238E27FC236}">
                <a16:creationId xmlns:a16="http://schemas.microsoft.com/office/drawing/2014/main" id="{0501BDD5-5AB7-7439-5A6A-141796C74646}"/>
              </a:ext>
            </a:extLst>
          </p:cNvPr>
          <p:cNvCxnSpPr>
            <a:cxnSpLocks/>
          </p:cNvCxnSpPr>
          <p:nvPr/>
        </p:nvCxnSpPr>
        <p:spPr>
          <a:xfrm flipV="1">
            <a:off x="5025505" y="3552669"/>
            <a:ext cx="3863662" cy="1983359"/>
          </a:xfrm>
          <a:prstGeom prst="bentConnector3">
            <a:avLst>
              <a:gd name="adj1" fmla="val 22260"/>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Elbow 14">
            <a:extLst>
              <a:ext uri="{FF2B5EF4-FFF2-40B4-BE49-F238E27FC236}">
                <a16:creationId xmlns:a16="http://schemas.microsoft.com/office/drawing/2014/main" id="{11570434-EC16-DC50-FC3D-E53672A59D22}"/>
              </a:ext>
            </a:extLst>
          </p:cNvPr>
          <p:cNvCxnSpPr>
            <a:cxnSpLocks/>
          </p:cNvCxnSpPr>
          <p:nvPr/>
        </p:nvCxnSpPr>
        <p:spPr>
          <a:xfrm flipV="1">
            <a:off x="4607145" y="4489554"/>
            <a:ext cx="4341983" cy="1434969"/>
          </a:xfrm>
          <a:prstGeom prst="bentConnector3">
            <a:avLst>
              <a:gd name="adj1" fmla="val 41369"/>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Connector: Elbow 15">
            <a:extLst>
              <a:ext uri="{FF2B5EF4-FFF2-40B4-BE49-F238E27FC236}">
                <a16:creationId xmlns:a16="http://schemas.microsoft.com/office/drawing/2014/main" id="{077624B6-BC5E-8A4B-8E8B-53ADBE9138F9}"/>
              </a:ext>
            </a:extLst>
          </p:cNvPr>
          <p:cNvCxnSpPr>
            <a:cxnSpLocks/>
          </p:cNvCxnSpPr>
          <p:nvPr/>
        </p:nvCxnSpPr>
        <p:spPr>
          <a:xfrm flipV="1">
            <a:off x="4667106" y="5536028"/>
            <a:ext cx="4282022" cy="776991"/>
          </a:xfrm>
          <a:prstGeom prst="bentConnector3">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E66389A3-6C62-B8CD-FA17-2790C9E669E5}"/>
              </a:ext>
            </a:extLst>
          </p:cNvPr>
          <p:cNvSpPr/>
          <p:nvPr/>
        </p:nvSpPr>
        <p:spPr>
          <a:xfrm>
            <a:off x="10706725" y="1027906"/>
            <a:ext cx="682052" cy="39403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B8A3D53A-A19C-863C-DBA1-333F6CD6AE91}"/>
              </a:ext>
            </a:extLst>
          </p:cNvPr>
          <p:cNvPicPr>
            <a:picLocks noChangeAspect="1"/>
          </p:cNvPicPr>
          <p:nvPr/>
        </p:nvPicPr>
        <p:blipFill>
          <a:blip r:embed="rId5"/>
          <a:stretch>
            <a:fillRect/>
          </a:stretch>
        </p:blipFill>
        <p:spPr>
          <a:xfrm>
            <a:off x="314101" y="1321972"/>
            <a:ext cx="3962743" cy="2127688"/>
          </a:xfrm>
          <a:prstGeom prst="rect">
            <a:avLst/>
          </a:prstGeom>
        </p:spPr>
      </p:pic>
      <p:sp>
        <p:nvSpPr>
          <p:cNvPr id="5" name="Arrow: Bent-Up 4">
            <a:extLst>
              <a:ext uri="{FF2B5EF4-FFF2-40B4-BE49-F238E27FC236}">
                <a16:creationId xmlns:a16="http://schemas.microsoft.com/office/drawing/2014/main" id="{D9DA3BF8-3B81-E89F-98FB-74215EA6B5AB}"/>
              </a:ext>
            </a:extLst>
          </p:cNvPr>
          <p:cNvSpPr/>
          <p:nvPr/>
        </p:nvSpPr>
        <p:spPr>
          <a:xfrm rot="5400000">
            <a:off x="544403" y="3988054"/>
            <a:ext cx="2848554" cy="1024384"/>
          </a:xfrm>
          <a:prstGeom prst="bentUp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06974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F1247-6AFA-BA96-7571-7149437B96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E29515-9A7D-8EF7-867C-453E84854DED}"/>
              </a:ext>
            </a:extLst>
          </p:cNvPr>
          <p:cNvSpPr>
            <a:spLocks noGrp="1"/>
          </p:cNvSpPr>
          <p:nvPr>
            <p:ph type="title"/>
          </p:nvPr>
        </p:nvSpPr>
        <p:spPr/>
        <p:txBody>
          <a:bodyPr/>
          <a:lstStyle/>
          <a:p>
            <a:r>
              <a:rPr lang="en-GB" b="1" dirty="0"/>
              <a:t>Abstraction: Using Interfaces</a:t>
            </a:r>
          </a:p>
        </p:txBody>
      </p:sp>
      <p:sp>
        <p:nvSpPr>
          <p:cNvPr id="19" name="Content Placeholder 18">
            <a:extLst>
              <a:ext uri="{FF2B5EF4-FFF2-40B4-BE49-F238E27FC236}">
                <a16:creationId xmlns:a16="http://schemas.microsoft.com/office/drawing/2014/main" id="{D17FE228-CE82-DA69-85DF-9EC3E5D36840}"/>
              </a:ext>
            </a:extLst>
          </p:cNvPr>
          <p:cNvSpPr>
            <a:spLocks noGrp="1"/>
          </p:cNvSpPr>
          <p:nvPr>
            <p:ph idx="1"/>
          </p:nvPr>
        </p:nvSpPr>
        <p:spPr>
          <a:xfrm>
            <a:off x="351934" y="1690688"/>
            <a:ext cx="6522266" cy="4454555"/>
          </a:xfrm>
        </p:spPr>
        <p:txBody>
          <a:bodyPr>
            <a:normAutofit/>
          </a:bodyPr>
          <a:lstStyle/>
          <a:p>
            <a:r>
              <a:rPr lang="en-GB" altLang="en-US" sz="2400" dirty="0"/>
              <a:t>Using an interface, we can program our robot by providing as many different types of command as we wish</a:t>
            </a:r>
          </a:p>
          <a:p>
            <a:pPr lvl="1"/>
            <a:r>
              <a:rPr lang="en-GB" altLang="en-US" sz="2000" dirty="0"/>
              <a:t>Because _program is a List&lt;</a:t>
            </a:r>
            <a:r>
              <a:rPr lang="en-GB" altLang="en-US" sz="2000" dirty="0" err="1"/>
              <a:t>IAction</a:t>
            </a:r>
            <a:r>
              <a:rPr lang="en-GB" altLang="en-US" sz="2000" dirty="0"/>
              <a:t>&gt;, you can load it with:</a:t>
            </a:r>
          </a:p>
          <a:p>
            <a:pPr lvl="2"/>
            <a:r>
              <a:rPr lang="en-GB" altLang="en-US" sz="1800" dirty="0" err="1"/>
              <a:t>MoveRobotForwardAction</a:t>
            </a:r>
            <a:endParaRPr lang="en-GB" altLang="en-US" sz="1800" dirty="0"/>
          </a:p>
          <a:p>
            <a:pPr lvl="2"/>
            <a:r>
              <a:rPr lang="en-GB" altLang="en-US" sz="1800" dirty="0" err="1"/>
              <a:t>PickAppleAction</a:t>
            </a:r>
            <a:endParaRPr lang="en-GB" altLang="en-US" sz="1800" dirty="0"/>
          </a:p>
          <a:p>
            <a:pPr lvl="2"/>
            <a:r>
              <a:rPr lang="en-GB" altLang="en-US" sz="1800" dirty="0" err="1"/>
              <a:t>TurnLeftAction</a:t>
            </a:r>
            <a:endParaRPr lang="en-GB" altLang="en-US" sz="1800" dirty="0"/>
          </a:p>
          <a:p>
            <a:pPr lvl="2"/>
            <a:r>
              <a:rPr lang="en-GB" altLang="en-US" sz="1800" dirty="0" err="1"/>
              <a:t>ChargeBatteryAction</a:t>
            </a:r>
            <a:endParaRPr lang="en-GB" altLang="en-US" sz="1800" dirty="0"/>
          </a:p>
          <a:p>
            <a:r>
              <a:rPr lang="en-GB" altLang="en-US" sz="2400" dirty="0"/>
              <a:t>We can even create new commands long after this code has been written and tested</a:t>
            </a:r>
          </a:p>
          <a:p>
            <a:endParaRPr lang="en-GB" dirty="0"/>
          </a:p>
        </p:txBody>
      </p:sp>
      <p:pic>
        <p:nvPicPr>
          <p:cNvPr id="3" name="Picture 2" descr="A screen shot of a computer program&#10;&#10;AI-generated content may be incorrect.">
            <a:extLst>
              <a:ext uri="{FF2B5EF4-FFF2-40B4-BE49-F238E27FC236}">
                <a16:creationId xmlns:a16="http://schemas.microsoft.com/office/drawing/2014/main" id="{C01EF7CB-E2DB-1BF9-7569-5A3BB9D38E67}"/>
              </a:ext>
            </a:extLst>
          </p:cNvPr>
          <p:cNvPicPr>
            <a:picLocks noChangeAspect="1"/>
          </p:cNvPicPr>
          <p:nvPr/>
        </p:nvPicPr>
        <p:blipFill>
          <a:blip r:embed="rId3"/>
          <a:stretch>
            <a:fillRect/>
          </a:stretch>
        </p:blipFill>
        <p:spPr>
          <a:xfrm>
            <a:off x="6820525" y="157437"/>
            <a:ext cx="5129728" cy="6544594"/>
          </a:xfrm>
          <a:prstGeom prst="rect">
            <a:avLst/>
          </a:prstGeom>
        </p:spPr>
      </p:pic>
      <p:sp>
        <p:nvSpPr>
          <p:cNvPr id="7" name="TextBox 10">
            <a:extLst>
              <a:ext uri="{FF2B5EF4-FFF2-40B4-BE49-F238E27FC236}">
                <a16:creationId xmlns:a16="http://schemas.microsoft.com/office/drawing/2014/main" id="{56CC12B8-251B-A331-2946-ECF7CBA44AE4}"/>
              </a:ext>
            </a:extLst>
          </p:cNvPr>
          <p:cNvSpPr txBox="1">
            <a:spLocks noChangeArrowheads="1"/>
          </p:cNvSpPr>
          <p:nvPr/>
        </p:nvSpPr>
        <p:spPr bwMode="auto">
          <a:xfrm rot="16200000">
            <a:off x="10203735" y="5012610"/>
            <a:ext cx="1868487" cy="5238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sz="1400" b="1" i="1" dirty="0">
                <a:solidFill>
                  <a:srgbClr val="FF0000"/>
                </a:solidFill>
              </a:rPr>
              <a:t>All commands are executed like this</a:t>
            </a:r>
          </a:p>
        </p:txBody>
      </p:sp>
      <p:sp>
        <p:nvSpPr>
          <p:cNvPr id="8" name="Right Brace 15">
            <a:extLst>
              <a:ext uri="{FF2B5EF4-FFF2-40B4-BE49-F238E27FC236}">
                <a16:creationId xmlns:a16="http://schemas.microsoft.com/office/drawing/2014/main" id="{0695B715-A84D-2969-EFDD-75D2E8AD7BCE}"/>
              </a:ext>
            </a:extLst>
          </p:cNvPr>
          <p:cNvSpPr>
            <a:spLocks/>
          </p:cNvSpPr>
          <p:nvPr/>
        </p:nvSpPr>
        <p:spPr bwMode="auto">
          <a:xfrm>
            <a:off x="10620454" y="4638754"/>
            <a:ext cx="254000" cy="1166812"/>
          </a:xfrm>
          <a:prstGeom prst="rightBrace">
            <a:avLst>
              <a:gd name="adj1" fmla="val 8358"/>
              <a:gd name="adj2" fmla="val 50000"/>
            </a:avLst>
          </a:prstGeom>
          <a:noFill/>
          <a:ln w="1905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endParaRPr lang="en-GB" altLang="en-US">
              <a:solidFill>
                <a:srgbClr val="FF0000"/>
              </a:solidFill>
            </a:endParaRPr>
          </a:p>
        </p:txBody>
      </p:sp>
    </p:spTree>
    <p:extLst>
      <p:ext uri="{BB962C8B-B14F-4D97-AF65-F5344CB8AC3E}">
        <p14:creationId xmlns:p14="http://schemas.microsoft.com/office/powerpoint/2010/main" val="2433269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D7C09-0A6B-8A5F-D6F3-37D10F0D108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CEA121B-4AA4-B3DC-2A7B-451C3E06114F}"/>
              </a:ext>
            </a:extLst>
          </p:cNvPr>
          <p:cNvSpPr>
            <a:spLocks noGrp="1"/>
          </p:cNvSpPr>
          <p:nvPr>
            <p:ph type="title"/>
          </p:nvPr>
        </p:nvSpPr>
        <p:spPr/>
        <p:txBody>
          <a:bodyPr/>
          <a:lstStyle/>
          <a:p>
            <a:r>
              <a:rPr lang="en-GB" b="1" dirty="0"/>
              <a:t>SOLID Principles</a:t>
            </a:r>
          </a:p>
        </p:txBody>
      </p:sp>
      <p:sp>
        <p:nvSpPr>
          <p:cNvPr id="5" name="Content Placeholder 4">
            <a:extLst>
              <a:ext uri="{FF2B5EF4-FFF2-40B4-BE49-F238E27FC236}">
                <a16:creationId xmlns:a16="http://schemas.microsoft.com/office/drawing/2014/main" id="{6E3FD101-B277-5EB1-B407-32586F95B0C2}"/>
              </a:ext>
            </a:extLst>
          </p:cNvPr>
          <p:cNvSpPr>
            <a:spLocks noGrp="1"/>
          </p:cNvSpPr>
          <p:nvPr>
            <p:ph idx="1"/>
          </p:nvPr>
        </p:nvSpPr>
        <p:spPr/>
        <p:txBody>
          <a:bodyPr/>
          <a:lstStyle/>
          <a:p>
            <a:r>
              <a:rPr lang="en-GB" altLang="en-US" sz="3200" dirty="0"/>
              <a:t>Formalised by Robert C Martin (Uncle Bob)</a:t>
            </a:r>
          </a:p>
          <a:p>
            <a:r>
              <a:rPr lang="en-GB" altLang="en-US" sz="3200" b="1" dirty="0"/>
              <a:t>Standard 5 principles of OOP</a:t>
            </a:r>
          </a:p>
          <a:p>
            <a:pPr lvl="1"/>
            <a:r>
              <a:rPr lang="en-GB" altLang="en-US" sz="2800" b="1" dirty="0"/>
              <a:t>S	 </a:t>
            </a:r>
            <a:r>
              <a:rPr lang="en-GB" altLang="en-US" sz="2800" dirty="0"/>
              <a:t>	Single-Responsibility Principle (SRP)</a:t>
            </a:r>
          </a:p>
          <a:p>
            <a:pPr lvl="1"/>
            <a:r>
              <a:rPr lang="en-GB" altLang="en-US" sz="2800" b="1" dirty="0"/>
              <a:t>O</a:t>
            </a:r>
            <a:r>
              <a:rPr lang="en-GB" altLang="en-US" sz="2800" dirty="0"/>
              <a:t>	Open-Closed Principle (OCP)</a:t>
            </a:r>
          </a:p>
          <a:p>
            <a:pPr lvl="1"/>
            <a:r>
              <a:rPr lang="en-GB" altLang="en-US" sz="2800" b="1" dirty="0"/>
              <a:t>L	</a:t>
            </a:r>
            <a:r>
              <a:rPr lang="en-GB" altLang="en-US" sz="2800" dirty="0"/>
              <a:t> 	</a:t>
            </a:r>
            <a:r>
              <a:rPr lang="en-GB" altLang="en-US" sz="2800" dirty="0" err="1"/>
              <a:t>Liskov</a:t>
            </a:r>
            <a:r>
              <a:rPr lang="en-GB" altLang="en-US" sz="2800" dirty="0"/>
              <a:t> Substitution Principle (LSP)</a:t>
            </a:r>
          </a:p>
          <a:p>
            <a:pPr lvl="1"/>
            <a:r>
              <a:rPr lang="en-GB" altLang="en-US" sz="2800" b="1" dirty="0"/>
              <a:t>I</a:t>
            </a:r>
            <a:r>
              <a:rPr lang="en-GB" altLang="en-US" sz="2800" dirty="0"/>
              <a:t>	 	Interface Segregation Principle (ISP)</a:t>
            </a:r>
          </a:p>
          <a:p>
            <a:pPr lvl="1"/>
            <a:r>
              <a:rPr lang="en-GB" altLang="en-US" sz="2800" b="1" dirty="0"/>
              <a:t>D	 </a:t>
            </a:r>
            <a:r>
              <a:rPr lang="en-GB" altLang="en-US" sz="2800" dirty="0"/>
              <a:t>	Dependency-Inversion Principle (DIP)</a:t>
            </a:r>
          </a:p>
          <a:p>
            <a:endParaRPr lang="en-GB" dirty="0"/>
          </a:p>
        </p:txBody>
      </p:sp>
      <p:sp>
        <p:nvSpPr>
          <p:cNvPr id="6" name="TextBox 4">
            <a:extLst>
              <a:ext uri="{FF2B5EF4-FFF2-40B4-BE49-F238E27FC236}">
                <a16:creationId xmlns:a16="http://schemas.microsoft.com/office/drawing/2014/main" id="{5ED3C366-56B9-C38E-6192-401A18FD3AA5}"/>
              </a:ext>
            </a:extLst>
          </p:cNvPr>
          <p:cNvSpPr txBox="1">
            <a:spLocks noChangeArrowheads="1"/>
          </p:cNvSpPr>
          <p:nvPr/>
        </p:nvSpPr>
        <p:spPr bwMode="auto">
          <a:xfrm>
            <a:off x="2958268" y="5774779"/>
            <a:ext cx="5188886"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sz="2800">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sz="2400">
                <a:solidFill>
                  <a:schemeClr val="tx1"/>
                </a:solidFill>
                <a:latin typeface="Helvetica" panose="020B0604020202020204" pitchFamily="34" charset="0"/>
              </a:defRPr>
            </a:lvl3pPr>
            <a:lvl4pPr marL="1600200" indent="-228600">
              <a:spcBef>
                <a:spcPct val="20000"/>
              </a:spcBef>
              <a:buClr>
                <a:schemeClr val="hlink"/>
              </a:buClr>
              <a:buChar char="–"/>
              <a:defRPr kumimoji="1" sz="2000">
                <a:solidFill>
                  <a:schemeClr val="tx1"/>
                </a:solidFill>
                <a:latin typeface="Helvetica" panose="020B0604020202020204" pitchFamily="34" charset="0"/>
              </a:defRPr>
            </a:lvl4pPr>
            <a:lvl5pPr marL="2057400" indent="-228600">
              <a:spcBef>
                <a:spcPct val="20000"/>
              </a:spcBef>
              <a:buChar char="»"/>
              <a:defRPr kumimoji="1" sz="2000">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Helvetica" panose="020B0604020202020204" pitchFamily="34" charset="0"/>
              </a:defRPr>
            </a:lvl9pPr>
          </a:lstStyle>
          <a:p>
            <a:pPr>
              <a:spcBef>
                <a:spcPct val="0"/>
              </a:spcBef>
              <a:buClrTx/>
              <a:buSzTx/>
              <a:buFontTx/>
              <a:buNone/>
            </a:pPr>
            <a:r>
              <a:rPr kumimoji="0" lang="en-GB" altLang="en-US" sz="1800" b="1" dirty="0">
                <a:solidFill>
                  <a:srgbClr val="FFC000"/>
                </a:solidFill>
              </a:rPr>
              <a:t>Agile Software Development: Principles Patterns And Practices, Robert C Martin</a:t>
            </a:r>
            <a:r>
              <a:rPr kumimoji="0" lang="en-GB" altLang="en-US" sz="1800" dirty="0">
                <a:solidFill>
                  <a:srgbClr val="FFC000"/>
                </a:solidFill>
              </a:rPr>
              <a:t>, </a:t>
            </a:r>
            <a:r>
              <a:rPr kumimoji="0" lang="en-GB" altLang="en-US" sz="1800" b="1" dirty="0">
                <a:solidFill>
                  <a:srgbClr val="FFC000"/>
                </a:solidFill>
              </a:rPr>
              <a:t>2003</a:t>
            </a:r>
          </a:p>
        </p:txBody>
      </p:sp>
    </p:spTree>
    <p:extLst>
      <p:ext uri="{BB962C8B-B14F-4D97-AF65-F5344CB8AC3E}">
        <p14:creationId xmlns:p14="http://schemas.microsoft.com/office/powerpoint/2010/main" val="1792956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036A5-45E1-DE76-B761-E3E593D6D3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23DBB85-38E6-ECA7-7A71-45ECCDAD1624}"/>
              </a:ext>
            </a:extLst>
          </p:cNvPr>
          <p:cNvSpPr>
            <a:spLocks noGrp="1"/>
          </p:cNvSpPr>
          <p:nvPr>
            <p:ph type="title"/>
          </p:nvPr>
        </p:nvSpPr>
        <p:spPr/>
        <p:txBody>
          <a:bodyPr/>
          <a:lstStyle/>
          <a:p>
            <a:r>
              <a:rPr lang="en-GB" b="1" dirty="0"/>
              <a:t>Single Responsibility Principle (SRP)</a:t>
            </a:r>
          </a:p>
        </p:txBody>
      </p:sp>
      <p:sp>
        <p:nvSpPr>
          <p:cNvPr id="6" name="Content Placeholder 5">
            <a:extLst>
              <a:ext uri="{FF2B5EF4-FFF2-40B4-BE49-F238E27FC236}">
                <a16:creationId xmlns:a16="http://schemas.microsoft.com/office/drawing/2014/main" id="{9CE35D8A-C7F9-4089-BBA0-C1AFEF119E3D}"/>
              </a:ext>
            </a:extLst>
          </p:cNvPr>
          <p:cNvSpPr>
            <a:spLocks noGrp="1"/>
          </p:cNvSpPr>
          <p:nvPr>
            <p:ph idx="1"/>
          </p:nvPr>
        </p:nvSpPr>
        <p:spPr>
          <a:xfrm>
            <a:off x="358219" y="1825624"/>
            <a:ext cx="11481847" cy="3908113"/>
          </a:xfrm>
        </p:spPr>
        <p:txBody>
          <a:bodyPr>
            <a:normAutofit lnSpcReduction="10000"/>
          </a:bodyPr>
          <a:lstStyle/>
          <a:p>
            <a:r>
              <a:rPr lang="en-GB" dirty="0"/>
              <a:t>Also known as Cohesion Pattern.</a:t>
            </a:r>
          </a:p>
          <a:p>
            <a:r>
              <a:rPr lang="en-GB" dirty="0"/>
              <a:t>Single Responsibility Principle was introduced Tom DeMarco in his book Structured Analysis and Systems Specification, 1979. </a:t>
            </a:r>
          </a:p>
          <a:p>
            <a:pPr lvl="1"/>
            <a:r>
              <a:rPr lang="en-GB" dirty="0"/>
              <a:t>A class should fulfil only one responsibility i.e. it should do only one thing</a:t>
            </a:r>
          </a:p>
          <a:p>
            <a:pPr lvl="1"/>
            <a:r>
              <a:rPr lang="en-GB" dirty="0"/>
              <a:t>Each responsibility represents an axis of change</a:t>
            </a:r>
          </a:p>
          <a:p>
            <a:r>
              <a:rPr lang="en-GB" dirty="0"/>
              <a:t>Robert Martin reinterpreted the concept and defined the responsibility as a reason to change.</a:t>
            </a:r>
          </a:p>
          <a:p>
            <a:pPr lvl="1"/>
            <a:r>
              <a:rPr lang="en-GB" dirty="0"/>
              <a:t>A class should have one, and only one, reason to change</a:t>
            </a:r>
          </a:p>
          <a:p>
            <a:pPr lvl="1"/>
            <a:r>
              <a:rPr lang="en-GB" dirty="0"/>
              <a:t>Avoid changes to classes like the plague…modifying code increases the likelihood of errors</a:t>
            </a:r>
          </a:p>
          <a:p>
            <a:endParaRPr lang="en-GB" dirty="0"/>
          </a:p>
        </p:txBody>
      </p:sp>
    </p:spTree>
    <p:extLst>
      <p:ext uri="{BB962C8B-B14F-4D97-AF65-F5344CB8AC3E}">
        <p14:creationId xmlns:p14="http://schemas.microsoft.com/office/powerpoint/2010/main" val="1065009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E872C-BFD0-1C74-2E8A-A9BB876BD1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D8D6796-29A1-673B-DE3B-F3A3FC9AC92F}"/>
              </a:ext>
            </a:extLst>
          </p:cNvPr>
          <p:cNvSpPr>
            <a:spLocks noGrp="1"/>
          </p:cNvSpPr>
          <p:nvPr>
            <p:ph type="title"/>
          </p:nvPr>
        </p:nvSpPr>
        <p:spPr/>
        <p:txBody>
          <a:bodyPr/>
          <a:lstStyle/>
          <a:p>
            <a:r>
              <a:rPr lang="en-GB" b="1" dirty="0"/>
              <a:t>Single Responsibility Principle (SRP)</a:t>
            </a:r>
          </a:p>
        </p:txBody>
      </p:sp>
      <p:sp>
        <p:nvSpPr>
          <p:cNvPr id="6" name="Content Placeholder 5">
            <a:extLst>
              <a:ext uri="{FF2B5EF4-FFF2-40B4-BE49-F238E27FC236}">
                <a16:creationId xmlns:a16="http://schemas.microsoft.com/office/drawing/2014/main" id="{EA5CC377-A431-797F-6088-8596D1C7C95E}"/>
              </a:ext>
            </a:extLst>
          </p:cNvPr>
          <p:cNvSpPr>
            <a:spLocks noGrp="1"/>
          </p:cNvSpPr>
          <p:nvPr>
            <p:ph idx="1"/>
          </p:nvPr>
        </p:nvSpPr>
        <p:spPr>
          <a:xfrm>
            <a:off x="358219" y="1825624"/>
            <a:ext cx="11481847" cy="3908113"/>
          </a:xfrm>
        </p:spPr>
        <p:txBody>
          <a:bodyPr>
            <a:normAutofit/>
          </a:bodyPr>
          <a:lstStyle/>
          <a:p>
            <a:r>
              <a:rPr lang="en-GB" dirty="0"/>
              <a:t>Imagine a Student class that:</a:t>
            </a:r>
          </a:p>
          <a:p>
            <a:pPr lvl="1"/>
            <a:r>
              <a:rPr lang="en-GB" dirty="0"/>
              <a:t>Stores student data</a:t>
            </a:r>
          </a:p>
          <a:p>
            <a:pPr lvl="1"/>
            <a:r>
              <a:rPr lang="en-GB" dirty="0"/>
              <a:t>Calculates grades</a:t>
            </a:r>
          </a:p>
          <a:p>
            <a:pPr lvl="1"/>
            <a:r>
              <a:rPr lang="en-GB" dirty="0"/>
              <a:t>Formats and prints a student report</a:t>
            </a:r>
          </a:p>
          <a:p>
            <a:pPr lvl="1"/>
            <a:r>
              <a:rPr lang="en-GB" dirty="0"/>
              <a:t>Saves student records to a database</a:t>
            </a:r>
          </a:p>
          <a:p>
            <a:r>
              <a:rPr lang="en-GB" dirty="0"/>
              <a:t>Any one of these forces you to modify the same class, risking breaking the others.</a:t>
            </a:r>
          </a:p>
          <a:p>
            <a:r>
              <a:rPr lang="en-GB" dirty="0"/>
              <a:t>The SRP solution is to </a:t>
            </a:r>
            <a:r>
              <a:rPr lang="en-GB" b="1" dirty="0"/>
              <a:t>split these into separate classes</a:t>
            </a:r>
            <a:r>
              <a:rPr lang="en-GB" dirty="0"/>
              <a:t> — each with a single, focused responsibility.</a:t>
            </a:r>
          </a:p>
        </p:txBody>
      </p:sp>
    </p:spTree>
    <p:extLst>
      <p:ext uri="{BB962C8B-B14F-4D97-AF65-F5344CB8AC3E}">
        <p14:creationId xmlns:p14="http://schemas.microsoft.com/office/powerpoint/2010/main" val="2688131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163AA-6C38-CBC7-1BF5-0A554A0935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CF5E3B-3A13-6892-233B-CF8B8380A36F}"/>
              </a:ext>
            </a:extLst>
          </p:cNvPr>
          <p:cNvSpPr>
            <a:spLocks noGrp="1"/>
          </p:cNvSpPr>
          <p:nvPr>
            <p:ph type="title"/>
          </p:nvPr>
        </p:nvSpPr>
        <p:spPr/>
        <p:txBody>
          <a:bodyPr/>
          <a:lstStyle/>
          <a:p>
            <a:r>
              <a:rPr lang="en-GB" b="1" dirty="0"/>
              <a:t>Single Responsibility Principle (SRP)</a:t>
            </a:r>
          </a:p>
        </p:txBody>
      </p:sp>
      <p:sp>
        <p:nvSpPr>
          <p:cNvPr id="3" name="Content Placeholder 2">
            <a:extLst>
              <a:ext uri="{FF2B5EF4-FFF2-40B4-BE49-F238E27FC236}">
                <a16:creationId xmlns:a16="http://schemas.microsoft.com/office/drawing/2014/main" id="{E9FAF512-408C-D01B-B649-CDAE7877806A}"/>
              </a:ext>
            </a:extLst>
          </p:cNvPr>
          <p:cNvSpPr>
            <a:spLocks noGrp="1"/>
          </p:cNvSpPr>
          <p:nvPr>
            <p:ph idx="1"/>
          </p:nvPr>
        </p:nvSpPr>
        <p:spPr/>
        <p:txBody>
          <a:bodyPr/>
          <a:lstStyle/>
          <a:p>
            <a:r>
              <a:rPr lang="en-GB" dirty="0"/>
              <a:t>Do one thing</a:t>
            </a:r>
          </a:p>
          <a:p>
            <a:r>
              <a:rPr lang="en-GB" dirty="0"/>
              <a:t>Do that thing </a:t>
            </a:r>
            <a:r>
              <a:rPr lang="en-GB" b="1" dirty="0"/>
              <a:t>only</a:t>
            </a:r>
          </a:p>
          <a:p>
            <a:r>
              <a:rPr lang="en-GB" dirty="0"/>
              <a:t>Do that thing </a:t>
            </a:r>
            <a:r>
              <a:rPr lang="en-GB" b="1" dirty="0"/>
              <a:t>well</a:t>
            </a:r>
          </a:p>
          <a:p>
            <a:pPr lvl="1"/>
            <a:endParaRPr lang="en-GB" b="1" dirty="0"/>
          </a:p>
          <a:p>
            <a:pPr lvl="1"/>
            <a:r>
              <a:rPr lang="en-GB" dirty="0"/>
              <a:t>If your classes are small, focused, and single-responsibility, changes are </a:t>
            </a:r>
            <a:r>
              <a:rPr lang="en-GB" b="1" dirty="0"/>
              <a:t>isolated</a:t>
            </a:r>
            <a:r>
              <a:rPr lang="en-GB" dirty="0"/>
              <a:t> — you change one thing, in one place, and the rest of the system is unaffected.</a:t>
            </a:r>
          </a:p>
          <a:p>
            <a:pPr lvl="1"/>
            <a:r>
              <a:rPr lang="en-GB" dirty="0"/>
              <a:t>High cohesion — everything in the class belongs together — is exactly what SRP promotes.</a:t>
            </a:r>
          </a:p>
          <a:p>
            <a:pPr lvl="1"/>
            <a:endParaRPr lang="en-GB" dirty="0"/>
          </a:p>
          <a:p>
            <a:pPr lvl="1"/>
            <a:endParaRPr lang="en-GB" b="1" dirty="0"/>
          </a:p>
        </p:txBody>
      </p:sp>
    </p:spTree>
    <p:extLst>
      <p:ext uri="{BB962C8B-B14F-4D97-AF65-F5344CB8AC3E}">
        <p14:creationId xmlns:p14="http://schemas.microsoft.com/office/powerpoint/2010/main" val="17274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28067-51AE-5E8F-B4CB-974C521926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5D91B06-F4D7-AA5B-AA08-3B654EB3898E}"/>
              </a:ext>
            </a:extLst>
          </p:cNvPr>
          <p:cNvSpPr>
            <a:spLocks noGrp="1"/>
          </p:cNvSpPr>
          <p:nvPr>
            <p:ph type="title"/>
          </p:nvPr>
        </p:nvSpPr>
        <p:spPr/>
        <p:txBody>
          <a:bodyPr/>
          <a:lstStyle/>
          <a:p>
            <a:r>
              <a:rPr lang="en-GB" b="1" dirty="0"/>
              <a:t>SRP</a:t>
            </a:r>
          </a:p>
        </p:txBody>
      </p:sp>
      <p:sp>
        <p:nvSpPr>
          <p:cNvPr id="3" name="Content Placeholder 2">
            <a:extLst>
              <a:ext uri="{FF2B5EF4-FFF2-40B4-BE49-F238E27FC236}">
                <a16:creationId xmlns:a16="http://schemas.microsoft.com/office/drawing/2014/main" id="{498E36FC-DE43-7840-ACD4-483FDEFBC6AD}"/>
              </a:ext>
            </a:extLst>
          </p:cNvPr>
          <p:cNvSpPr>
            <a:spLocks noGrp="1"/>
          </p:cNvSpPr>
          <p:nvPr>
            <p:ph idx="1"/>
          </p:nvPr>
        </p:nvSpPr>
        <p:spPr>
          <a:xfrm>
            <a:off x="358219" y="1690688"/>
            <a:ext cx="11481847" cy="4055203"/>
          </a:xfrm>
        </p:spPr>
        <p:txBody>
          <a:bodyPr>
            <a:normAutofit/>
          </a:bodyPr>
          <a:lstStyle/>
          <a:p>
            <a:r>
              <a:rPr lang="en-GB" altLang="en-US" dirty="0"/>
              <a:t>DRY (Don’t Repeat Yourself) is about placing </a:t>
            </a:r>
            <a:r>
              <a:rPr lang="en-GB" altLang="en-US" b="1" dirty="0"/>
              <a:t>behaviour</a:t>
            </a:r>
            <a:r>
              <a:rPr lang="en-GB" altLang="en-US" dirty="0"/>
              <a:t> in a single place i.e. a class; Don’t write the same logic twice.</a:t>
            </a:r>
          </a:p>
          <a:p>
            <a:r>
              <a:rPr lang="en-GB" altLang="en-US" dirty="0"/>
              <a:t>SRP is about making sure a class does one thing and does it well</a:t>
            </a:r>
          </a:p>
          <a:p>
            <a:r>
              <a:rPr lang="en-GB" altLang="en-US" dirty="0"/>
              <a:t>If a class has more than one responsibility</a:t>
            </a:r>
          </a:p>
          <a:p>
            <a:pPr lvl="1"/>
            <a:r>
              <a:rPr lang="en-GB" altLang="en-US" sz="2000" dirty="0"/>
              <a:t>There will be more than one reason to make changes to it</a:t>
            </a:r>
          </a:p>
          <a:p>
            <a:pPr lvl="1"/>
            <a:r>
              <a:rPr lang="en-GB" altLang="en-US" sz="2000" dirty="0"/>
              <a:t>It may lead to increased coupling </a:t>
            </a:r>
            <a:r>
              <a:rPr lang="en-GB" altLang="en-US" sz="2000" dirty="0">
                <a:sym typeface="Wingdings" panose="05000000000000000000" pitchFamily="2" charset="2"/>
              </a:rPr>
              <a:t></a:t>
            </a:r>
            <a:r>
              <a:rPr lang="en-GB" altLang="en-US" sz="2000" dirty="0"/>
              <a:t>The responsibilities may become “attached” i.e. rely on each other, such that changing one responsibility may damage or inhibit the capability to meet the other</a:t>
            </a:r>
          </a:p>
          <a:p>
            <a:pPr marL="0" indent="0">
              <a:buNone/>
            </a:pPr>
            <a:endParaRPr lang="en-GB" dirty="0">
              <a:solidFill>
                <a:srgbClr val="FF0000"/>
              </a:solidFill>
            </a:endParaRPr>
          </a:p>
        </p:txBody>
      </p:sp>
    </p:spTree>
    <p:extLst>
      <p:ext uri="{BB962C8B-B14F-4D97-AF65-F5344CB8AC3E}">
        <p14:creationId xmlns:p14="http://schemas.microsoft.com/office/powerpoint/2010/main" val="140735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E35F6-6320-87D4-1D49-0E0FE5DDAB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0FADEF4-7444-9585-6A8C-991A1433EBBC}"/>
              </a:ext>
            </a:extLst>
          </p:cNvPr>
          <p:cNvSpPr>
            <a:spLocks noGrp="1"/>
          </p:cNvSpPr>
          <p:nvPr>
            <p:ph type="title"/>
          </p:nvPr>
        </p:nvSpPr>
        <p:spPr/>
        <p:txBody>
          <a:bodyPr/>
          <a:lstStyle/>
          <a:p>
            <a:r>
              <a:rPr lang="en-GB" b="1" dirty="0"/>
              <a:t>SRP</a:t>
            </a:r>
          </a:p>
        </p:txBody>
      </p:sp>
      <p:sp>
        <p:nvSpPr>
          <p:cNvPr id="5" name="Content Placeholder 4">
            <a:extLst>
              <a:ext uri="{FF2B5EF4-FFF2-40B4-BE49-F238E27FC236}">
                <a16:creationId xmlns:a16="http://schemas.microsoft.com/office/drawing/2014/main" id="{71BB9EE5-167C-D745-4389-A34E044D0827}"/>
              </a:ext>
            </a:extLst>
          </p:cNvPr>
          <p:cNvSpPr>
            <a:spLocks noGrp="1"/>
          </p:cNvSpPr>
          <p:nvPr>
            <p:ph idx="1"/>
          </p:nvPr>
        </p:nvSpPr>
        <p:spPr>
          <a:xfrm>
            <a:off x="358219" y="1690688"/>
            <a:ext cx="11833781" cy="4053978"/>
          </a:xfrm>
        </p:spPr>
        <p:txBody>
          <a:bodyPr>
            <a:normAutofit/>
          </a:bodyPr>
          <a:lstStyle/>
          <a:p>
            <a:r>
              <a:rPr lang="en-GB" altLang="en-US" dirty="0"/>
              <a:t>If two sub-systems are using different methods or parts of a class, consider creating two classes and divide the responsibilities between them such that changing one of the classes has no effect on the other.</a:t>
            </a:r>
          </a:p>
          <a:p>
            <a:pPr lvl="1"/>
            <a:r>
              <a:rPr lang="en-GB" altLang="en-US" dirty="0"/>
              <a:t>Avoids the problem of a monolithic class design</a:t>
            </a:r>
          </a:p>
          <a:p>
            <a:pPr lvl="1"/>
            <a:r>
              <a:rPr lang="en-GB" altLang="en-US" dirty="0"/>
              <a:t>However, it can result in a proliferation of classes</a:t>
            </a:r>
          </a:p>
          <a:p>
            <a:r>
              <a:rPr lang="en-GB" altLang="en-US" dirty="0"/>
              <a:t>Improves readability e.g. the name of a class and its methods should be more informative because they describe a specific function</a:t>
            </a:r>
          </a:p>
          <a:p>
            <a:endParaRPr lang="en-GB" dirty="0"/>
          </a:p>
        </p:txBody>
      </p:sp>
      <p:graphicFrame>
        <p:nvGraphicFramePr>
          <p:cNvPr id="3" name="Table 2">
            <a:extLst>
              <a:ext uri="{FF2B5EF4-FFF2-40B4-BE49-F238E27FC236}">
                <a16:creationId xmlns:a16="http://schemas.microsoft.com/office/drawing/2014/main" id="{ADC7CFF0-D71D-4AC2-85AB-6AD1616B6239}"/>
              </a:ext>
            </a:extLst>
          </p:cNvPr>
          <p:cNvGraphicFramePr>
            <a:graphicFrameLocks noGrp="1"/>
          </p:cNvGraphicFramePr>
          <p:nvPr>
            <p:extLst>
              <p:ext uri="{D42A27DB-BD31-4B8C-83A1-F6EECF244321}">
                <p14:modId xmlns:p14="http://schemas.microsoft.com/office/powerpoint/2010/main" val="3269950594"/>
              </p:ext>
            </p:extLst>
          </p:nvPr>
        </p:nvGraphicFramePr>
        <p:xfrm>
          <a:off x="2166911" y="4977586"/>
          <a:ext cx="3641777" cy="1036320"/>
        </p:xfrm>
        <a:graphic>
          <a:graphicData uri="http://schemas.openxmlformats.org/drawingml/2006/table">
            <a:tbl>
              <a:tblPr firstRow="1" bandRow="1">
                <a:tableStyleId>{5C22544A-7EE6-4342-B048-85BDC9FD1C3A}</a:tableStyleId>
              </a:tblPr>
              <a:tblGrid>
                <a:gridCol w="3641777">
                  <a:extLst>
                    <a:ext uri="{9D8B030D-6E8A-4147-A177-3AD203B41FA5}">
                      <a16:colId xmlns:a16="http://schemas.microsoft.com/office/drawing/2014/main" val="4227791935"/>
                    </a:ext>
                  </a:extLst>
                </a:gridCol>
              </a:tblGrid>
              <a:tr h="370840">
                <a:tc>
                  <a:txBody>
                    <a:bodyPr/>
                    <a:lstStyle/>
                    <a:p>
                      <a:pPr algn="ctr"/>
                      <a:r>
                        <a:rPr lang="en-GB" sz="2000" dirty="0" err="1"/>
                        <a:t>MessageManager</a:t>
                      </a:r>
                      <a:endParaRPr lang="en-GB" sz="2000" dirty="0"/>
                    </a:p>
                  </a:txBody>
                  <a:tcPr/>
                </a:tc>
                <a:extLst>
                  <a:ext uri="{0D108BD9-81ED-4DB2-BD59-A6C34878D82A}">
                    <a16:rowId xmlns:a16="http://schemas.microsoft.com/office/drawing/2014/main" val="2182257683"/>
                  </a:ext>
                </a:extLst>
              </a:tr>
              <a:tr h="370840">
                <a:tc>
                  <a:txBody>
                    <a:bodyPr/>
                    <a:lstStyle/>
                    <a:p>
                      <a:r>
                        <a:rPr lang="en-GB" dirty="0"/>
                        <a:t>Generates message and address</a:t>
                      </a:r>
                    </a:p>
                    <a:p>
                      <a:r>
                        <a:rPr lang="en-GB" dirty="0"/>
                        <a:t>Send the message</a:t>
                      </a:r>
                    </a:p>
                  </a:txBody>
                  <a:tcPr/>
                </a:tc>
                <a:extLst>
                  <a:ext uri="{0D108BD9-81ED-4DB2-BD59-A6C34878D82A}">
                    <a16:rowId xmlns:a16="http://schemas.microsoft.com/office/drawing/2014/main" val="768959709"/>
                  </a:ext>
                </a:extLst>
              </a:tr>
            </a:tbl>
          </a:graphicData>
        </a:graphic>
      </p:graphicFrame>
      <p:graphicFrame>
        <p:nvGraphicFramePr>
          <p:cNvPr id="7" name="Table 6">
            <a:extLst>
              <a:ext uri="{FF2B5EF4-FFF2-40B4-BE49-F238E27FC236}">
                <a16:creationId xmlns:a16="http://schemas.microsoft.com/office/drawing/2014/main" id="{CDF6A705-0336-3187-98FD-62C1EAD25B39}"/>
              </a:ext>
            </a:extLst>
          </p:cNvPr>
          <p:cNvGraphicFramePr>
            <a:graphicFrameLocks noGrp="1"/>
          </p:cNvGraphicFramePr>
          <p:nvPr>
            <p:extLst>
              <p:ext uri="{D42A27DB-BD31-4B8C-83A1-F6EECF244321}">
                <p14:modId xmlns:p14="http://schemas.microsoft.com/office/powerpoint/2010/main" val="1438810636"/>
              </p:ext>
            </p:extLst>
          </p:nvPr>
        </p:nvGraphicFramePr>
        <p:xfrm>
          <a:off x="8300387" y="5725795"/>
          <a:ext cx="3641777" cy="767080"/>
        </p:xfrm>
        <a:graphic>
          <a:graphicData uri="http://schemas.openxmlformats.org/drawingml/2006/table">
            <a:tbl>
              <a:tblPr firstRow="1" bandRow="1">
                <a:tableStyleId>{5C22544A-7EE6-4342-B048-85BDC9FD1C3A}</a:tableStyleId>
              </a:tblPr>
              <a:tblGrid>
                <a:gridCol w="3641777">
                  <a:extLst>
                    <a:ext uri="{9D8B030D-6E8A-4147-A177-3AD203B41FA5}">
                      <a16:colId xmlns:a16="http://schemas.microsoft.com/office/drawing/2014/main" val="4227791935"/>
                    </a:ext>
                  </a:extLst>
                </a:gridCol>
              </a:tblGrid>
              <a:tr h="370840">
                <a:tc>
                  <a:txBody>
                    <a:bodyPr/>
                    <a:lstStyle/>
                    <a:p>
                      <a:pPr algn="ctr"/>
                      <a:r>
                        <a:rPr lang="en-GB" sz="2000" dirty="0"/>
                        <a:t>Formatter</a:t>
                      </a:r>
                    </a:p>
                  </a:txBody>
                  <a:tcPr/>
                </a:tc>
                <a:extLst>
                  <a:ext uri="{0D108BD9-81ED-4DB2-BD59-A6C34878D82A}">
                    <a16:rowId xmlns:a16="http://schemas.microsoft.com/office/drawing/2014/main" val="2182257683"/>
                  </a:ext>
                </a:extLst>
              </a:tr>
              <a:tr h="370840">
                <a:tc>
                  <a:txBody>
                    <a:bodyPr/>
                    <a:lstStyle/>
                    <a:p>
                      <a:r>
                        <a:rPr lang="en-GB" dirty="0"/>
                        <a:t>Formats report data (for printing)</a:t>
                      </a:r>
                    </a:p>
                  </a:txBody>
                  <a:tcPr/>
                </a:tc>
                <a:extLst>
                  <a:ext uri="{0D108BD9-81ED-4DB2-BD59-A6C34878D82A}">
                    <a16:rowId xmlns:a16="http://schemas.microsoft.com/office/drawing/2014/main" val="768959709"/>
                  </a:ext>
                </a:extLst>
              </a:tr>
            </a:tbl>
          </a:graphicData>
        </a:graphic>
      </p:graphicFrame>
      <p:graphicFrame>
        <p:nvGraphicFramePr>
          <p:cNvPr id="8" name="Table 7">
            <a:extLst>
              <a:ext uri="{FF2B5EF4-FFF2-40B4-BE49-F238E27FC236}">
                <a16:creationId xmlns:a16="http://schemas.microsoft.com/office/drawing/2014/main" id="{7FB9830D-4FF7-260E-A207-B8795E0F442E}"/>
              </a:ext>
            </a:extLst>
          </p:cNvPr>
          <p:cNvGraphicFramePr>
            <a:graphicFrameLocks noGrp="1"/>
          </p:cNvGraphicFramePr>
          <p:nvPr>
            <p:extLst>
              <p:ext uri="{D42A27DB-BD31-4B8C-83A1-F6EECF244321}">
                <p14:modId xmlns:p14="http://schemas.microsoft.com/office/powerpoint/2010/main" val="2693895969"/>
              </p:ext>
            </p:extLst>
          </p:nvPr>
        </p:nvGraphicFramePr>
        <p:xfrm>
          <a:off x="8300387" y="4594046"/>
          <a:ext cx="3641777" cy="767080"/>
        </p:xfrm>
        <a:graphic>
          <a:graphicData uri="http://schemas.openxmlformats.org/drawingml/2006/table">
            <a:tbl>
              <a:tblPr firstRow="1" bandRow="1">
                <a:tableStyleId>{5C22544A-7EE6-4342-B048-85BDC9FD1C3A}</a:tableStyleId>
              </a:tblPr>
              <a:tblGrid>
                <a:gridCol w="3641777">
                  <a:extLst>
                    <a:ext uri="{9D8B030D-6E8A-4147-A177-3AD203B41FA5}">
                      <a16:colId xmlns:a16="http://schemas.microsoft.com/office/drawing/2014/main" val="4227791935"/>
                    </a:ext>
                  </a:extLst>
                </a:gridCol>
              </a:tblGrid>
              <a:tr h="370840">
                <a:tc>
                  <a:txBody>
                    <a:bodyPr/>
                    <a:lstStyle/>
                    <a:p>
                      <a:pPr algn="ctr"/>
                      <a:r>
                        <a:rPr lang="en-GB" sz="2000" dirty="0" err="1"/>
                        <a:t>ReportGenerator</a:t>
                      </a:r>
                      <a:endParaRPr lang="en-GB" sz="2000" dirty="0"/>
                    </a:p>
                  </a:txBody>
                  <a:tcPr/>
                </a:tc>
                <a:extLst>
                  <a:ext uri="{0D108BD9-81ED-4DB2-BD59-A6C34878D82A}">
                    <a16:rowId xmlns:a16="http://schemas.microsoft.com/office/drawing/2014/main" val="2182257683"/>
                  </a:ext>
                </a:extLst>
              </a:tr>
              <a:tr h="370840">
                <a:tc>
                  <a:txBody>
                    <a:bodyPr/>
                    <a:lstStyle/>
                    <a:p>
                      <a:r>
                        <a:rPr lang="en-GB" dirty="0"/>
                        <a:t>Generates report data</a:t>
                      </a:r>
                    </a:p>
                  </a:txBody>
                  <a:tcPr/>
                </a:tc>
                <a:extLst>
                  <a:ext uri="{0D108BD9-81ED-4DB2-BD59-A6C34878D82A}">
                    <a16:rowId xmlns:a16="http://schemas.microsoft.com/office/drawing/2014/main" val="768959709"/>
                  </a:ext>
                </a:extLst>
              </a:tr>
            </a:tbl>
          </a:graphicData>
        </a:graphic>
      </p:graphicFrame>
      <p:cxnSp>
        <p:nvCxnSpPr>
          <p:cNvPr id="10" name="Connector: Elbow 9">
            <a:extLst>
              <a:ext uri="{FF2B5EF4-FFF2-40B4-BE49-F238E27FC236}">
                <a16:creationId xmlns:a16="http://schemas.microsoft.com/office/drawing/2014/main" id="{23B1BC87-D2EE-13D3-D67D-BF19C67D8A28}"/>
              </a:ext>
            </a:extLst>
          </p:cNvPr>
          <p:cNvCxnSpPr>
            <a:cxnSpLocks/>
          </p:cNvCxnSpPr>
          <p:nvPr/>
        </p:nvCxnSpPr>
        <p:spPr>
          <a:xfrm flipV="1">
            <a:off x="5769339" y="4978438"/>
            <a:ext cx="2544164" cy="478834"/>
          </a:xfrm>
          <a:prstGeom prst="bentConnector3">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Connector: Elbow 11">
            <a:extLst>
              <a:ext uri="{FF2B5EF4-FFF2-40B4-BE49-F238E27FC236}">
                <a16:creationId xmlns:a16="http://schemas.microsoft.com/office/drawing/2014/main" id="{AB907735-426A-F488-4F36-57863157A860}"/>
              </a:ext>
            </a:extLst>
          </p:cNvPr>
          <p:cNvCxnSpPr>
            <a:cxnSpLocks/>
            <a:endCxn id="7" idx="1"/>
          </p:cNvCxnSpPr>
          <p:nvPr/>
        </p:nvCxnSpPr>
        <p:spPr>
          <a:xfrm>
            <a:off x="5782456" y="5456420"/>
            <a:ext cx="2517931" cy="652915"/>
          </a:xfrm>
          <a:prstGeom prst="bentConnector3">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141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D7E6C-2DB5-6337-1074-DD1FD684410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A34DC51-0BCC-A539-47E1-43B060005AFC}"/>
              </a:ext>
            </a:extLst>
          </p:cNvPr>
          <p:cNvSpPr>
            <a:spLocks noGrp="1"/>
          </p:cNvSpPr>
          <p:nvPr>
            <p:ph type="title"/>
          </p:nvPr>
        </p:nvSpPr>
        <p:spPr/>
        <p:txBody>
          <a:bodyPr/>
          <a:lstStyle/>
          <a:p>
            <a:r>
              <a:rPr lang="en-GB" b="1" dirty="0"/>
              <a:t>SRP Violation</a:t>
            </a:r>
          </a:p>
        </p:txBody>
      </p:sp>
      <p:pic>
        <p:nvPicPr>
          <p:cNvPr id="5" name="Content Placeholder 4" descr="A screen shot of a computer program&#10;&#10;AI-generated content may be incorrect.">
            <a:extLst>
              <a:ext uri="{FF2B5EF4-FFF2-40B4-BE49-F238E27FC236}">
                <a16:creationId xmlns:a16="http://schemas.microsoft.com/office/drawing/2014/main" id="{22000260-A883-3B6B-7C31-152840F39850}"/>
              </a:ext>
            </a:extLst>
          </p:cNvPr>
          <p:cNvPicPr>
            <a:picLocks noGrp="1" noChangeAspect="1"/>
          </p:cNvPicPr>
          <p:nvPr>
            <p:ph idx="1"/>
          </p:nvPr>
        </p:nvPicPr>
        <p:blipFill>
          <a:blip r:embed="rId3"/>
          <a:stretch>
            <a:fillRect/>
          </a:stretch>
        </p:blipFill>
        <p:spPr>
          <a:xfrm>
            <a:off x="3979890" y="1221775"/>
            <a:ext cx="5174231" cy="4414450"/>
          </a:xfrm>
          <a:prstGeom prst="rect">
            <a:avLst/>
          </a:prstGeom>
          <a:noFill/>
        </p:spPr>
      </p:pic>
      <p:pic>
        <p:nvPicPr>
          <p:cNvPr id="7" name="Picture 6">
            <a:extLst>
              <a:ext uri="{FF2B5EF4-FFF2-40B4-BE49-F238E27FC236}">
                <a16:creationId xmlns:a16="http://schemas.microsoft.com/office/drawing/2014/main" id="{E7F46325-B3DD-D774-2D63-FA38115FBAC6}"/>
              </a:ext>
            </a:extLst>
          </p:cNvPr>
          <p:cNvPicPr>
            <a:picLocks noChangeAspect="1"/>
          </p:cNvPicPr>
          <p:nvPr/>
        </p:nvPicPr>
        <p:blipFill>
          <a:blip r:embed="rId4"/>
          <a:stretch>
            <a:fillRect/>
          </a:stretch>
        </p:blipFill>
        <p:spPr>
          <a:xfrm>
            <a:off x="7777111" y="2469408"/>
            <a:ext cx="3188484" cy="1664352"/>
          </a:xfrm>
          <a:prstGeom prst="rect">
            <a:avLst/>
          </a:prstGeom>
        </p:spPr>
      </p:pic>
    </p:spTree>
    <p:extLst>
      <p:ext uri="{BB962C8B-B14F-4D97-AF65-F5344CB8AC3E}">
        <p14:creationId xmlns:p14="http://schemas.microsoft.com/office/powerpoint/2010/main" val="1132344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92C37-35A9-4C76-87A7-7A10A6030D5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5AB5DC-5709-4B11-F974-14907EA6B059}"/>
              </a:ext>
            </a:extLst>
          </p:cNvPr>
          <p:cNvSpPr>
            <a:spLocks noGrp="1"/>
          </p:cNvSpPr>
          <p:nvPr>
            <p:ph type="title"/>
          </p:nvPr>
        </p:nvSpPr>
        <p:spPr/>
        <p:txBody>
          <a:bodyPr/>
          <a:lstStyle/>
          <a:p>
            <a:r>
              <a:rPr lang="en-GB" b="1" dirty="0"/>
              <a:t>SRP Conformity </a:t>
            </a:r>
          </a:p>
        </p:txBody>
      </p:sp>
      <p:pic>
        <p:nvPicPr>
          <p:cNvPr id="9" name="Picture 8" descr="A screen shot of a computer program&#10;&#10;AI-generated content may be incorrect.">
            <a:extLst>
              <a:ext uri="{FF2B5EF4-FFF2-40B4-BE49-F238E27FC236}">
                <a16:creationId xmlns:a16="http://schemas.microsoft.com/office/drawing/2014/main" id="{A035FABF-42C3-A40E-F838-B3F418B068EF}"/>
              </a:ext>
            </a:extLst>
          </p:cNvPr>
          <p:cNvPicPr>
            <a:picLocks noChangeAspect="1"/>
          </p:cNvPicPr>
          <p:nvPr/>
        </p:nvPicPr>
        <p:blipFill>
          <a:blip r:embed="rId3"/>
          <a:stretch>
            <a:fillRect/>
          </a:stretch>
        </p:blipFill>
        <p:spPr>
          <a:xfrm>
            <a:off x="658344" y="1358816"/>
            <a:ext cx="4067192" cy="4322455"/>
          </a:xfrm>
          <a:prstGeom prst="rect">
            <a:avLst/>
          </a:prstGeom>
        </p:spPr>
      </p:pic>
      <p:pic>
        <p:nvPicPr>
          <p:cNvPr id="11" name="Picture 10" descr="A screen shot of a computer&#10;&#10;AI-generated content may be incorrect.">
            <a:extLst>
              <a:ext uri="{FF2B5EF4-FFF2-40B4-BE49-F238E27FC236}">
                <a16:creationId xmlns:a16="http://schemas.microsoft.com/office/drawing/2014/main" id="{79D00618-00F4-35A8-F2C6-982E427B8226}"/>
              </a:ext>
            </a:extLst>
          </p:cNvPr>
          <p:cNvPicPr>
            <a:picLocks noChangeAspect="1"/>
          </p:cNvPicPr>
          <p:nvPr/>
        </p:nvPicPr>
        <p:blipFill>
          <a:blip r:embed="rId4"/>
          <a:stretch>
            <a:fillRect/>
          </a:stretch>
        </p:blipFill>
        <p:spPr>
          <a:xfrm>
            <a:off x="7085633" y="1358816"/>
            <a:ext cx="4748148" cy="2483781"/>
          </a:xfrm>
          <a:prstGeom prst="rect">
            <a:avLst/>
          </a:prstGeom>
        </p:spPr>
      </p:pic>
      <p:pic>
        <p:nvPicPr>
          <p:cNvPr id="14" name="Picture 13">
            <a:extLst>
              <a:ext uri="{FF2B5EF4-FFF2-40B4-BE49-F238E27FC236}">
                <a16:creationId xmlns:a16="http://schemas.microsoft.com/office/drawing/2014/main" id="{4ECBA8B5-CC3E-3E80-1DEB-8C7ABC57D799}"/>
              </a:ext>
            </a:extLst>
          </p:cNvPr>
          <p:cNvPicPr>
            <a:picLocks noChangeAspect="1"/>
          </p:cNvPicPr>
          <p:nvPr/>
        </p:nvPicPr>
        <p:blipFill>
          <a:blip r:embed="rId5"/>
          <a:stretch>
            <a:fillRect/>
          </a:stretch>
        </p:blipFill>
        <p:spPr>
          <a:xfrm>
            <a:off x="4471144" y="3335311"/>
            <a:ext cx="4988563" cy="2684051"/>
          </a:xfrm>
          <a:prstGeom prst="rect">
            <a:avLst/>
          </a:prstGeom>
        </p:spPr>
      </p:pic>
    </p:spTree>
    <p:extLst>
      <p:ext uri="{BB962C8B-B14F-4D97-AF65-F5344CB8AC3E}">
        <p14:creationId xmlns:p14="http://schemas.microsoft.com/office/powerpoint/2010/main" val="1923962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68088-66A9-17EF-2A6C-A213FE84D6A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AE3EF8-0092-EBB6-6CB1-07EE4DB23234}"/>
              </a:ext>
            </a:extLst>
          </p:cNvPr>
          <p:cNvSpPr>
            <a:spLocks noGrp="1"/>
          </p:cNvSpPr>
          <p:nvPr>
            <p:ph type="title"/>
          </p:nvPr>
        </p:nvSpPr>
        <p:spPr/>
        <p:txBody>
          <a:bodyPr/>
          <a:lstStyle/>
          <a:p>
            <a:r>
              <a:rPr lang="en-GB" b="1" dirty="0"/>
              <a:t>SRP</a:t>
            </a:r>
          </a:p>
        </p:txBody>
      </p:sp>
      <p:sp>
        <p:nvSpPr>
          <p:cNvPr id="6" name="Content Placeholder 5">
            <a:extLst>
              <a:ext uri="{FF2B5EF4-FFF2-40B4-BE49-F238E27FC236}">
                <a16:creationId xmlns:a16="http://schemas.microsoft.com/office/drawing/2014/main" id="{B1C19CEF-258F-C029-C3DB-CD81C847670F}"/>
              </a:ext>
            </a:extLst>
          </p:cNvPr>
          <p:cNvSpPr txBox="1">
            <a:spLocks noGrp="1"/>
          </p:cNvSpPr>
          <p:nvPr>
            <p:ph idx="1"/>
          </p:nvPr>
        </p:nvSpPr>
        <p:spPr>
          <a:xfrm>
            <a:off x="359265" y="1690688"/>
            <a:ext cx="11481847" cy="3503523"/>
          </a:xfrm>
          <a:prstGeom prst="rect">
            <a:avLst/>
          </a:prstGeom>
          <a:noFill/>
        </p:spPr>
        <p:txBody>
          <a:bodyPr wrap="square">
            <a:spAutoFit/>
          </a:bodyPr>
          <a:lstStyle/>
          <a:p>
            <a:pPr marL="0" indent="0" algn="ctr">
              <a:buNone/>
            </a:pPr>
            <a:r>
              <a:rPr lang="en-GB" sz="3200" dirty="0">
                <a:solidFill>
                  <a:srgbClr val="FF0000"/>
                </a:solidFill>
              </a:rPr>
              <a:t>The aim of SRP is </a:t>
            </a:r>
            <a:r>
              <a:rPr lang="en-GB" sz="3200" b="1" dirty="0">
                <a:solidFill>
                  <a:srgbClr val="FF0000"/>
                </a:solidFill>
              </a:rPr>
              <a:t>high cohesion </a:t>
            </a:r>
            <a:r>
              <a:rPr lang="en-GB" sz="3200" dirty="0">
                <a:solidFill>
                  <a:srgbClr val="FF0000"/>
                </a:solidFill>
              </a:rPr>
              <a:t>and </a:t>
            </a:r>
            <a:r>
              <a:rPr lang="en-GB" sz="3200" b="1" dirty="0">
                <a:solidFill>
                  <a:srgbClr val="FF0000"/>
                </a:solidFill>
              </a:rPr>
              <a:t>low coupling</a:t>
            </a:r>
          </a:p>
          <a:p>
            <a:pPr marL="0" indent="0">
              <a:buNone/>
            </a:pPr>
            <a:endParaRPr lang="en-GB" altLang="en-US" sz="2000" dirty="0"/>
          </a:p>
          <a:p>
            <a:r>
              <a:rPr lang="en-GB" altLang="en-US" dirty="0"/>
              <a:t>Reduced code complexity</a:t>
            </a:r>
          </a:p>
          <a:p>
            <a:r>
              <a:rPr lang="en-GB" altLang="en-US" dirty="0"/>
              <a:t>Reduced coupling</a:t>
            </a:r>
          </a:p>
          <a:p>
            <a:r>
              <a:rPr lang="en-GB" altLang="en-US" dirty="0"/>
              <a:t>High Cohesion </a:t>
            </a:r>
            <a:r>
              <a:rPr lang="en-GB" altLang="en-US" dirty="0">
                <a:sym typeface="Wingdings" panose="05000000000000000000" pitchFamily="2" charset="2"/>
              </a:rPr>
              <a:t> has just one responsibility (functionality is very specific)</a:t>
            </a:r>
            <a:endParaRPr lang="en-GB" altLang="en-US" dirty="0"/>
          </a:p>
          <a:p>
            <a:r>
              <a:rPr lang="en-GB" altLang="en-US" dirty="0"/>
              <a:t>Improves testability </a:t>
            </a:r>
            <a:r>
              <a:rPr lang="en-GB" altLang="en-US" dirty="0">
                <a:sym typeface="Wingdings" panose="05000000000000000000" pitchFamily="2" charset="2"/>
              </a:rPr>
              <a:t> </a:t>
            </a:r>
            <a:r>
              <a:rPr lang="en-GB" altLang="en-US" dirty="0"/>
              <a:t>if a method carries out multiple tasks then it’s difficult to write a test for it</a:t>
            </a:r>
          </a:p>
        </p:txBody>
      </p:sp>
    </p:spTree>
    <p:extLst>
      <p:ext uri="{BB962C8B-B14F-4D97-AF65-F5344CB8AC3E}">
        <p14:creationId xmlns:p14="http://schemas.microsoft.com/office/powerpoint/2010/main" val="3009965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14D2B-8DC5-3112-26F4-E26FF2065C0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103A0BC-B0B6-8905-CF25-07CB61BC201A}"/>
              </a:ext>
            </a:extLst>
          </p:cNvPr>
          <p:cNvSpPr>
            <a:spLocks noGrp="1"/>
          </p:cNvSpPr>
          <p:nvPr>
            <p:ph type="title"/>
          </p:nvPr>
        </p:nvSpPr>
        <p:spPr/>
        <p:txBody>
          <a:bodyPr/>
          <a:lstStyle/>
          <a:p>
            <a:r>
              <a:rPr lang="en-GB" b="1" dirty="0"/>
              <a:t>Open-Closed Principle (OCP)</a:t>
            </a:r>
          </a:p>
        </p:txBody>
      </p:sp>
      <p:sp>
        <p:nvSpPr>
          <p:cNvPr id="6" name="Content Placeholder 5">
            <a:extLst>
              <a:ext uri="{FF2B5EF4-FFF2-40B4-BE49-F238E27FC236}">
                <a16:creationId xmlns:a16="http://schemas.microsoft.com/office/drawing/2014/main" id="{55BA47D8-4077-85E6-DCCF-27533ADB90C6}"/>
              </a:ext>
            </a:extLst>
          </p:cNvPr>
          <p:cNvSpPr txBox="1">
            <a:spLocks noGrp="1"/>
          </p:cNvSpPr>
          <p:nvPr>
            <p:ph idx="1"/>
          </p:nvPr>
        </p:nvSpPr>
        <p:spPr>
          <a:xfrm>
            <a:off x="359265" y="1690688"/>
            <a:ext cx="11481847" cy="4620239"/>
          </a:xfrm>
          <a:prstGeom prst="rect">
            <a:avLst/>
          </a:prstGeom>
          <a:noFill/>
        </p:spPr>
        <p:txBody>
          <a:bodyPr wrap="square">
            <a:spAutoFit/>
          </a:bodyPr>
          <a:lstStyle/>
          <a:p>
            <a:r>
              <a:rPr lang="en-GB" altLang="en-US" dirty="0"/>
              <a:t>Bertrand Meyer, ‘Object-oriented software construction’, 1988</a:t>
            </a:r>
          </a:p>
          <a:p>
            <a:pPr lvl="1"/>
            <a:r>
              <a:rPr lang="en-GB" b="1" i="1" dirty="0"/>
              <a:t>"A class should be open for extension, but closed for modification."</a:t>
            </a:r>
            <a:endParaRPr lang="en-GB" altLang="en-US" b="1" i="1" dirty="0"/>
          </a:p>
          <a:p>
            <a:r>
              <a:rPr lang="en-GB" altLang="en-US" dirty="0"/>
              <a:t>Adding new functionality to a program should not involve making significant changes to the existing code</a:t>
            </a:r>
          </a:p>
          <a:p>
            <a:pPr lvl="1"/>
            <a:r>
              <a:rPr lang="en-GB" altLang="en-US" dirty="0"/>
              <a:t>You shouldn’t have to delete, duplicate or edit existing code to add new features</a:t>
            </a:r>
          </a:p>
          <a:p>
            <a:r>
              <a:rPr lang="en-GB" altLang="en-US" dirty="0"/>
              <a:t>Making changes to existing code that has been tested and is working may introduce bugs in the existing functionality</a:t>
            </a:r>
          </a:p>
          <a:p>
            <a:r>
              <a:rPr lang="en-GB" altLang="en-US" dirty="0"/>
              <a:t>Making a change can result in a cascade of changes to code that certain functions are reliant on (the ripple effect). </a:t>
            </a:r>
            <a:r>
              <a:rPr lang="en-GB" altLang="en-US" dirty="0">
                <a:solidFill>
                  <a:srgbClr val="FF0000"/>
                </a:solidFill>
              </a:rPr>
              <a:t>A sign of high coupling!</a:t>
            </a:r>
          </a:p>
          <a:p>
            <a:endParaRPr lang="en-GB" altLang="en-US" dirty="0"/>
          </a:p>
        </p:txBody>
      </p:sp>
    </p:spTree>
    <p:extLst>
      <p:ext uri="{BB962C8B-B14F-4D97-AF65-F5344CB8AC3E}">
        <p14:creationId xmlns:p14="http://schemas.microsoft.com/office/powerpoint/2010/main" val="2621176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B7B86-81AC-01EE-2A2F-F67840A687E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F2B9828-2D3A-D96E-667C-D5E4F4274B7B}"/>
              </a:ext>
            </a:extLst>
          </p:cNvPr>
          <p:cNvSpPr>
            <a:spLocks noGrp="1"/>
          </p:cNvSpPr>
          <p:nvPr>
            <p:ph type="title"/>
          </p:nvPr>
        </p:nvSpPr>
        <p:spPr/>
        <p:txBody>
          <a:bodyPr/>
          <a:lstStyle/>
          <a:p>
            <a:r>
              <a:rPr lang="en-GB" b="1" dirty="0"/>
              <a:t>Open - Closed</a:t>
            </a:r>
          </a:p>
        </p:txBody>
      </p:sp>
      <p:sp>
        <p:nvSpPr>
          <p:cNvPr id="6" name="Content Placeholder 5">
            <a:extLst>
              <a:ext uri="{FF2B5EF4-FFF2-40B4-BE49-F238E27FC236}">
                <a16:creationId xmlns:a16="http://schemas.microsoft.com/office/drawing/2014/main" id="{73AADC97-3074-FBE0-AF6C-97C08D7AB10F}"/>
              </a:ext>
            </a:extLst>
          </p:cNvPr>
          <p:cNvSpPr txBox="1">
            <a:spLocks noGrp="1"/>
          </p:cNvSpPr>
          <p:nvPr>
            <p:ph idx="1"/>
          </p:nvPr>
        </p:nvSpPr>
        <p:spPr>
          <a:xfrm>
            <a:off x="359265" y="1690688"/>
            <a:ext cx="11481847" cy="4031360"/>
          </a:xfrm>
          <a:prstGeom prst="rect">
            <a:avLst/>
          </a:prstGeom>
          <a:noFill/>
        </p:spPr>
        <p:txBody>
          <a:bodyPr wrap="square">
            <a:spAutoFit/>
          </a:bodyPr>
          <a:lstStyle/>
          <a:p>
            <a:r>
              <a:rPr lang="en-GB" altLang="en-US" dirty="0"/>
              <a:t>Design classes so that new functionality can be introduced without significant modifications to the existing code:</a:t>
            </a:r>
          </a:p>
          <a:p>
            <a:pPr lvl="1"/>
            <a:endParaRPr lang="en-GB" altLang="en-US" sz="1200" dirty="0"/>
          </a:p>
          <a:p>
            <a:pPr lvl="1"/>
            <a:r>
              <a:rPr lang="en-GB" altLang="en-US" sz="2800" dirty="0"/>
              <a:t>Software should be OPEN for extension</a:t>
            </a:r>
          </a:p>
          <a:p>
            <a:pPr lvl="1"/>
            <a:r>
              <a:rPr lang="en-GB" altLang="en-US" sz="2800" dirty="0"/>
              <a:t>Software should be CLOSED for modification</a:t>
            </a:r>
          </a:p>
          <a:p>
            <a:r>
              <a:rPr lang="en-GB" dirty="0"/>
              <a:t>It's worth asking — </a:t>
            </a:r>
            <a:r>
              <a:rPr lang="en-GB" i="1" dirty="0"/>
              <a:t>"could I have designed this so new functionality can be added without changing what's already here?“</a:t>
            </a:r>
          </a:p>
          <a:p>
            <a:pPr lvl="1"/>
            <a:r>
              <a:rPr lang="en-GB" dirty="0"/>
              <a:t>Good abstraction, interfaces, and inheritance are the tools that make this possible.</a:t>
            </a:r>
          </a:p>
          <a:p>
            <a:pPr lvl="1"/>
            <a:r>
              <a:rPr lang="en-GB" dirty="0"/>
              <a:t>Poor design — where everything is hardcoded and tightly coupled — makes it nearly impossible.</a:t>
            </a:r>
            <a:endParaRPr lang="en-GB" altLang="en-US" dirty="0"/>
          </a:p>
        </p:txBody>
      </p:sp>
    </p:spTree>
    <p:extLst>
      <p:ext uri="{BB962C8B-B14F-4D97-AF65-F5344CB8AC3E}">
        <p14:creationId xmlns:p14="http://schemas.microsoft.com/office/powerpoint/2010/main" val="3217413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9717F-909A-20C2-D871-E427FA1D7BE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00D6DBA-A62B-5707-CF65-42A33073392E}"/>
              </a:ext>
            </a:extLst>
          </p:cNvPr>
          <p:cNvSpPr>
            <a:spLocks noGrp="1"/>
          </p:cNvSpPr>
          <p:nvPr>
            <p:ph type="title"/>
          </p:nvPr>
        </p:nvSpPr>
        <p:spPr/>
        <p:txBody>
          <a:bodyPr/>
          <a:lstStyle/>
          <a:p>
            <a:r>
              <a:rPr lang="en-GB" b="1" dirty="0"/>
              <a:t>OCP</a:t>
            </a:r>
          </a:p>
        </p:txBody>
      </p:sp>
      <p:sp>
        <p:nvSpPr>
          <p:cNvPr id="5" name="Content Placeholder 4">
            <a:extLst>
              <a:ext uri="{FF2B5EF4-FFF2-40B4-BE49-F238E27FC236}">
                <a16:creationId xmlns:a16="http://schemas.microsoft.com/office/drawing/2014/main" id="{0EDCA4C3-3133-FA5D-B763-84FE9A27D5A2}"/>
              </a:ext>
            </a:extLst>
          </p:cNvPr>
          <p:cNvSpPr>
            <a:spLocks noGrp="1"/>
          </p:cNvSpPr>
          <p:nvPr>
            <p:ph idx="1"/>
          </p:nvPr>
        </p:nvSpPr>
        <p:spPr/>
        <p:txBody>
          <a:bodyPr/>
          <a:lstStyle/>
          <a:p>
            <a:r>
              <a:rPr lang="en-GB" altLang="en-US" dirty="0"/>
              <a:t>Encourages developers to write code that allows new functionality to be added with minimal changes to the existing code</a:t>
            </a:r>
          </a:p>
          <a:p>
            <a:pPr lvl="1"/>
            <a:r>
              <a:rPr lang="en-GB" altLang="en-US" dirty="0"/>
              <a:t>Avoiding modifications to a component makes it more stable</a:t>
            </a:r>
          </a:p>
          <a:p>
            <a:pPr lvl="2"/>
            <a:r>
              <a:rPr lang="en-GB" altLang="en-US" sz="2400" dirty="0"/>
              <a:t>Avoids the risk of introducing bugs</a:t>
            </a:r>
          </a:p>
          <a:p>
            <a:pPr lvl="2"/>
            <a:r>
              <a:rPr lang="en-GB" altLang="en-US" sz="2400" dirty="0"/>
              <a:t>Avoids changes that may affect the design of the whole system</a:t>
            </a:r>
          </a:p>
          <a:p>
            <a:r>
              <a:rPr lang="en-GB" altLang="en-US" dirty="0"/>
              <a:t>OCP can be implemented having a class which is “protected” from modification but still allows changes in its behaviour</a:t>
            </a:r>
          </a:p>
          <a:p>
            <a:endParaRPr lang="en-GB" dirty="0"/>
          </a:p>
        </p:txBody>
      </p:sp>
    </p:spTree>
    <p:extLst>
      <p:ext uri="{BB962C8B-B14F-4D97-AF65-F5344CB8AC3E}">
        <p14:creationId xmlns:p14="http://schemas.microsoft.com/office/powerpoint/2010/main" val="14138804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D8759-4AC3-1CCA-336F-231C45B1883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7A4094-961C-D6BF-7D7C-31042E70CCA1}"/>
              </a:ext>
            </a:extLst>
          </p:cNvPr>
          <p:cNvSpPr>
            <a:spLocks noGrp="1"/>
          </p:cNvSpPr>
          <p:nvPr>
            <p:ph type="title"/>
          </p:nvPr>
        </p:nvSpPr>
        <p:spPr/>
        <p:txBody>
          <a:bodyPr/>
          <a:lstStyle/>
          <a:p>
            <a:r>
              <a:rPr lang="en-GB" b="1" dirty="0"/>
              <a:t>Implementing OCP</a:t>
            </a:r>
          </a:p>
        </p:txBody>
      </p:sp>
      <p:sp>
        <p:nvSpPr>
          <p:cNvPr id="6" name="Content Placeholder 5">
            <a:extLst>
              <a:ext uri="{FF2B5EF4-FFF2-40B4-BE49-F238E27FC236}">
                <a16:creationId xmlns:a16="http://schemas.microsoft.com/office/drawing/2014/main" id="{987B3554-8BF3-2711-FB1E-9DA59C418D3C}"/>
              </a:ext>
            </a:extLst>
          </p:cNvPr>
          <p:cNvSpPr txBox="1">
            <a:spLocks noGrp="1"/>
          </p:cNvSpPr>
          <p:nvPr>
            <p:ph idx="1"/>
          </p:nvPr>
        </p:nvSpPr>
        <p:spPr>
          <a:xfrm>
            <a:off x="355600" y="1690688"/>
            <a:ext cx="11480800" cy="3920560"/>
          </a:xfrm>
          <a:prstGeom prst="rect">
            <a:avLst/>
          </a:prstGeom>
          <a:noFill/>
        </p:spPr>
        <p:txBody>
          <a:bodyPr wrap="square">
            <a:spAutoFit/>
          </a:bodyPr>
          <a:lstStyle/>
          <a:p>
            <a:r>
              <a:rPr lang="en-GB" altLang="en-US" dirty="0"/>
              <a:t>Using abstract classes (e.g. polymorphism) to allow subclasses to change behaviour</a:t>
            </a:r>
          </a:p>
          <a:p>
            <a:pPr lvl="1"/>
            <a:r>
              <a:rPr lang="en-GB" altLang="en-US" dirty="0"/>
              <a:t>Abstractions are closed for modification because the abstraction is fixed</a:t>
            </a:r>
          </a:p>
          <a:p>
            <a:pPr lvl="1"/>
            <a:r>
              <a:rPr lang="en-GB" altLang="en-US" dirty="0"/>
              <a:t>But behaviour can be extended by creating new derivatives of the abstraction</a:t>
            </a:r>
          </a:p>
          <a:p>
            <a:pPr lvl="1"/>
            <a:r>
              <a:rPr lang="en-GB" altLang="en-US" dirty="0"/>
              <a:t>Reduce coupling between the classes</a:t>
            </a:r>
          </a:p>
          <a:p>
            <a:r>
              <a:rPr lang="en-GB" altLang="en-US" dirty="0"/>
              <a:t>Calling the “protected” classes methods through the method of another class that extends the original behaviour e.g. Decorator Design Pattern</a:t>
            </a:r>
          </a:p>
          <a:p>
            <a:r>
              <a:rPr lang="en-GB" altLang="en-US" dirty="0"/>
              <a:t>Use an object as attribute that provides new behaviour e.g. Strategy Design Pattern</a:t>
            </a:r>
          </a:p>
        </p:txBody>
      </p:sp>
    </p:spTree>
    <p:extLst>
      <p:ext uri="{BB962C8B-B14F-4D97-AF65-F5344CB8AC3E}">
        <p14:creationId xmlns:p14="http://schemas.microsoft.com/office/powerpoint/2010/main" val="3528842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A6D8E-1A0F-5700-30D0-E6DD19A2AB6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626DB6-8D66-4B34-046A-2F2AA056ED8F}"/>
              </a:ext>
            </a:extLst>
          </p:cNvPr>
          <p:cNvSpPr>
            <a:spLocks noGrp="1"/>
          </p:cNvSpPr>
          <p:nvPr>
            <p:ph type="title"/>
          </p:nvPr>
        </p:nvSpPr>
        <p:spPr/>
        <p:txBody>
          <a:bodyPr/>
          <a:lstStyle/>
          <a:p>
            <a:r>
              <a:rPr lang="en-GB" b="1" dirty="0"/>
              <a:t>Advantages of OCP</a:t>
            </a:r>
          </a:p>
        </p:txBody>
      </p:sp>
      <p:sp>
        <p:nvSpPr>
          <p:cNvPr id="6" name="Content Placeholder 5">
            <a:extLst>
              <a:ext uri="{FF2B5EF4-FFF2-40B4-BE49-F238E27FC236}">
                <a16:creationId xmlns:a16="http://schemas.microsoft.com/office/drawing/2014/main" id="{5E17A666-4D05-854C-7E41-D36E2D7AB321}"/>
              </a:ext>
            </a:extLst>
          </p:cNvPr>
          <p:cNvSpPr txBox="1">
            <a:spLocks noGrp="1"/>
          </p:cNvSpPr>
          <p:nvPr>
            <p:ph idx="1"/>
          </p:nvPr>
        </p:nvSpPr>
        <p:spPr>
          <a:xfrm>
            <a:off x="351934" y="1438191"/>
            <a:ext cx="11480800" cy="2424766"/>
          </a:xfrm>
          <a:prstGeom prst="rect">
            <a:avLst/>
          </a:prstGeom>
          <a:noFill/>
        </p:spPr>
        <p:txBody>
          <a:bodyPr wrap="square">
            <a:spAutoFit/>
          </a:bodyPr>
          <a:lstStyle/>
          <a:p>
            <a:r>
              <a:rPr lang="en-GB" altLang="en-US" dirty="0"/>
              <a:t>Reusability</a:t>
            </a:r>
          </a:p>
          <a:p>
            <a:r>
              <a:rPr lang="en-GB" altLang="en-US" dirty="0"/>
              <a:t>Maintainability</a:t>
            </a:r>
          </a:p>
          <a:p>
            <a:r>
              <a:rPr lang="en-GB" altLang="en-US" dirty="0"/>
              <a:t>Extensibility</a:t>
            </a:r>
          </a:p>
          <a:p>
            <a:pPr lvl="1"/>
            <a:r>
              <a:rPr lang="en-GB" altLang="en-US" dirty="0"/>
              <a:t>Casaba: </a:t>
            </a:r>
            <a:r>
              <a:rPr lang="en-GB" altLang="en-US" i="1" dirty="0"/>
              <a:t>“Every application that is expected to evolve in time will need new features”</a:t>
            </a:r>
          </a:p>
          <a:p>
            <a:r>
              <a:rPr lang="en-GB" altLang="en-US" dirty="0"/>
              <a:t>Shorter development times</a:t>
            </a:r>
          </a:p>
        </p:txBody>
      </p:sp>
    </p:spTree>
    <p:extLst>
      <p:ext uri="{BB962C8B-B14F-4D97-AF65-F5344CB8AC3E}">
        <p14:creationId xmlns:p14="http://schemas.microsoft.com/office/powerpoint/2010/main" val="2253184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65EAE-0FE1-29C9-DBF2-95374E46B7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0C9188F-4472-B43E-4381-399EE98D496F}"/>
              </a:ext>
            </a:extLst>
          </p:cNvPr>
          <p:cNvSpPr>
            <a:spLocks noGrp="1"/>
          </p:cNvSpPr>
          <p:nvPr>
            <p:ph type="title"/>
          </p:nvPr>
        </p:nvSpPr>
        <p:spPr/>
        <p:txBody>
          <a:bodyPr/>
          <a:lstStyle/>
          <a:p>
            <a:r>
              <a:rPr lang="en-GB" b="1" dirty="0"/>
              <a:t>Disadvantages of OCP</a:t>
            </a:r>
          </a:p>
        </p:txBody>
      </p:sp>
      <p:sp>
        <p:nvSpPr>
          <p:cNvPr id="6" name="Content Placeholder 5">
            <a:extLst>
              <a:ext uri="{FF2B5EF4-FFF2-40B4-BE49-F238E27FC236}">
                <a16:creationId xmlns:a16="http://schemas.microsoft.com/office/drawing/2014/main" id="{477502DC-A2B5-4B3F-7ADA-AC735AD25186}"/>
              </a:ext>
            </a:extLst>
          </p:cNvPr>
          <p:cNvSpPr txBox="1">
            <a:spLocks noGrp="1"/>
          </p:cNvSpPr>
          <p:nvPr>
            <p:ph idx="1"/>
          </p:nvPr>
        </p:nvSpPr>
        <p:spPr>
          <a:xfrm>
            <a:off x="351934" y="1526741"/>
            <a:ext cx="11480800" cy="996170"/>
          </a:xfrm>
          <a:prstGeom prst="rect">
            <a:avLst/>
          </a:prstGeom>
          <a:noFill/>
        </p:spPr>
        <p:txBody>
          <a:bodyPr wrap="square">
            <a:spAutoFit/>
          </a:bodyPr>
          <a:lstStyle/>
          <a:p>
            <a:r>
              <a:rPr lang="en-GB" altLang="en-US" dirty="0"/>
              <a:t>Can be more expensive to extend a program to suit and not violate OCP</a:t>
            </a:r>
          </a:p>
          <a:p>
            <a:r>
              <a:rPr lang="en-GB" altLang="en-US" dirty="0"/>
              <a:t>Program abstraction can lead to more complex code</a:t>
            </a:r>
          </a:p>
        </p:txBody>
      </p:sp>
    </p:spTree>
    <p:extLst>
      <p:ext uri="{BB962C8B-B14F-4D97-AF65-F5344CB8AC3E}">
        <p14:creationId xmlns:p14="http://schemas.microsoft.com/office/powerpoint/2010/main" val="967225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66582-B419-6C32-0767-673E91F3AC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BF6ADBC-B521-ADDA-D5AF-9BD6C927F269}"/>
              </a:ext>
            </a:extLst>
          </p:cNvPr>
          <p:cNvSpPr>
            <a:spLocks noGrp="1"/>
          </p:cNvSpPr>
          <p:nvPr>
            <p:ph type="title"/>
          </p:nvPr>
        </p:nvSpPr>
        <p:spPr/>
        <p:txBody>
          <a:bodyPr/>
          <a:lstStyle/>
          <a:p>
            <a:r>
              <a:rPr lang="en-GB" b="1" dirty="0"/>
              <a:t>OCP Violation</a:t>
            </a:r>
          </a:p>
        </p:txBody>
      </p:sp>
      <p:pic>
        <p:nvPicPr>
          <p:cNvPr id="8" name="Content Placeholder 7">
            <a:extLst>
              <a:ext uri="{FF2B5EF4-FFF2-40B4-BE49-F238E27FC236}">
                <a16:creationId xmlns:a16="http://schemas.microsoft.com/office/drawing/2014/main" id="{412873B6-C88A-6C69-09A4-CF42A92B7CE2}"/>
              </a:ext>
            </a:extLst>
          </p:cNvPr>
          <p:cNvPicPr>
            <a:picLocks noGrp="1" noChangeAspect="1"/>
          </p:cNvPicPr>
          <p:nvPr>
            <p:ph idx="1"/>
          </p:nvPr>
        </p:nvPicPr>
        <p:blipFill>
          <a:blip r:embed="rId3"/>
          <a:stretch>
            <a:fillRect/>
          </a:stretch>
        </p:blipFill>
        <p:spPr>
          <a:xfrm>
            <a:off x="855492" y="1346985"/>
            <a:ext cx="7218206" cy="4164029"/>
          </a:xfrm>
          <a:prstGeom prst="rect">
            <a:avLst/>
          </a:prstGeom>
        </p:spPr>
      </p:pic>
      <p:pic>
        <p:nvPicPr>
          <p:cNvPr id="9" name="Picture 8">
            <a:extLst>
              <a:ext uri="{FF2B5EF4-FFF2-40B4-BE49-F238E27FC236}">
                <a16:creationId xmlns:a16="http://schemas.microsoft.com/office/drawing/2014/main" id="{62B57D1D-AEE3-B36B-F679-7DDFB01DED54}"/>
              </a:ext>
            </a:extLst>
          </p:cNvPr>
          <p:cNvPicPr>
            <a:picLocks noChangeAspect="1"/>
          </p:cNvPicPr>
          <p:nvPr/>
        </p:nvPicPr>
        <p:blipFill>
          <a:blip r:embed="rId4"/>
          <a:stretch>
            <a:fillRect/>
          </a:stretch>
        </p:blipFill>
        <p:spPr>
          <a:xfrm>
            <a:off x="4987752" y="1602416"/>
            <a:ext cx="4060288" cy="1914310"/>
          </a:xfrm>
          <a:prstGeom prst="rect">
            <a:avLst/>
          </a:prstGeom>
        </p:spPr>
      </p:pic>
    </p:spTree>
    <p:extLst>
      <p:ext uri="{BB962C8B-B14F-4D97-AF65-F5344CB8AC3E}">
        <p14:creationId xmlns:p14="http://schemas.microsoft.com/office/powerpoint/2010/main" val="33011424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31954-7CA4-5578-4A06-6D2F1C8A5A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817CAF9-1F7E-34C4-3BE6-FEE763CE0A40}"/>
              </a:ext>
            </a:extLst>
          </p:cNvPr>
          <p:cNvSpPr>
            <a:spLocks noGrp="1"/>
          </p:cNvSpPr>
          <p:nvPr>
            <p:ph type="title"/>
          </p:nvPr>
        </p:nvSpPr>
        <p:spPr/>
        <p:txBody>
          <a:bodyPr/>
          <a:lstStyle/>
          <a:p>
            <a:r>
              <a:rPr lang="en-GB" b="1" dirty="0"/>
              <a:t>OCP Conformity</a:t>
            </a:r>
          </a:p>
        </p:txBody>
      </p:sp>
      <p:pic>
        <p:nvPicPr>
          <p:cNvPr id="6" name="Picture 5" descr="A screenshot of a computer program&#10;&#10;AI-generated content may be incorrect.">
            <a:extLst>
              <a:ext uri="{FF2B5EF4-FFF2-40B4-BE49-F238E27FC236}">
                <a16:creationId xmlns:a16="http://schemas.microsoft.com/office/drawing/2014/main" id="{15826BB5-67C8-6C81-6C46-B3B6EA1DE298}"/>
              </a:ext>
            </a:extLst>
          </p:cNvPr>
          <p:cNvPicPr>
            <a:picLocks noChangeAspect="1"/>
          </p:cNvPicPr>
          <p:nvPr/>
        </p:nvPicPr>
        <p:blipFill>
          <a:blip r:embed="rId3"/>
          <a:stretch>
            <a:fillRect/>
          </a:stretch>
        </p:blipFill>
        <p:spPr>
          <a:xfrm>
            <a:off x="2263515" y="1305711"/>
            <a:ext cx="4082098" cy="4246578"/>
          </a:xfrm>
          <a:prstGeom prst="rect">
            <a:avLst/>
          </a:prstGeom>
        </p:spPr>
      </p:pic>
      <p:pic>
        <p:nvPicPr>
          <p:cNvPr id="9" name="Picture 8">
            <a:extLst>
              <a:ext uri="{FF2B5EF4-FFF2-40B4-BE49-F238E27FC236}">
                <a16:creationId xmlns:a16="http://schemas.microsoft.com/office/drawing/2014/main" id="{8A2F8CF0-A957-BFCE-4284-E7E8A5C5523E}"/>
              </a:ext>
            </a:extLst>
          </p:cNvPr>
          <p:cNvPicPr>
            <a:picLocks noChangeAspect="1"/>
          </p:cNvPicPr>
          <p:nvPr/>
        </p:nvPicPr>
        <p:blipFill>
          <a:blip r:embed="rId4"/>
          <a:stretch>
            <a:fillRect/>
          </a:stretch>
        </p:blipFill>
        <p:spPr>
          <a:xfrm>
            <a:off x="131265" y="1305711"/>
            <a:ext cx="2383743" cy="780356"/>
          </a:xfrm>
          <a:prstGeom prst="rect">
            <a:avLst/>
          </a:prstGeom>
        </p:spPr>
      </p:pic>
      <p:pic>
        <p:nvPicPr>
          <p:cNvPr id="11" name="Picture 10">
            <a:extLst>
              <a:ext uri="{FF2B5EF4-FFF2-40B4-BE49-F238E27FC236}">
                <a16:creationId xmlns:a16="http://schemas.microsoft.com/office/drawing/2014/main" id="{4B384F25-AB8F-B1EE-EDA0-DB5ACE10F18D}"/>
              </a:ext>
            </a:extLst>
          </p:cNvPr>
          <p:cNvPicPr>
            <a:picLocks noChangeAspect="1"/>
          </p:cNvPicPr>
          <p:nvPr/>
        </p:nvPicPr>
        <p:blipFill>
          <a:blip r:embed="rId5"/>
          <a:stretch>
            <a:fillRect/>
          </a:stretch>
        </p:blipFill>
        <p:spPr>
          <a:xfrm>
            <a:off x="63738" y="2835037"/>
            <a:ext cx="2755631" cy="524301"/>
          </a:xfrm>
          <a:prstGeom prst="rect">
            <a:avLst/>
          </a:prstGeom>
        </p:spPr>
      </p:pic>
      <p:pic>
        <p:nvPicPr>
          <p:cNvPr id="13" name="Picture 12" descr="A screen shot of a computer program&#10;&#10;AI-generated content may be incorrect.">
            <a:extLst>
              <a:ext uri="{FF2B5EF4-FFF2-40B4-BE49-F238E27FC236}">
                <a16:creationId xmlns:a16="http://schemas.microsoft.com/office/drawing/2014/main" id="{4F6A7762-E6D2-2423-3DFE-05A7655DED0C}"/>
              </a:ext>
            </a:extLst>
          </p:cNvPr>
          <p:cNvPicPr>
            <a:picLocks noChangeAspect="1"/>
          </p:cNvPicPr>
          <p:nvPr/>
        </p:nvPicPr>
        <p:blipFill>
          <a:blip r:embed="rId6"/>
          <a:stretch>
            <a:fillRect/>
          </a:stretch>
        </p:blipFill>
        <p:spPr>
          <a:xfrm>
            <a:off x="6797419" y="1305711"/>
            <a:ext cx="5134751" cy="3260931"/>
          </a:xfrm>
          <a:prstGeom prst="rect">
            <a:avLst/>
          </a:prstGeom>
        </p:spPr>
      </p:pic>
      <p:pic>
        <p:nvPicPr>
          <p:cNvPr id="14" name="Picture 13">
            <a:extLst>
              <a:ext uri="{FF2B5EF4-FFF2-40B4-BE49-F238E27FC236}">
                <a16:creationId xmlns:a16="http://schemas.microsoft.com/office/drawing/2014/main" id="{9BE7A22B-B1AB-C667-5AF7-D2C03D50D5A0}"/>
              </a:ext>
            </a:extLst>
          </p:cNvPr>
          <p:cNvPicPr>
            <a:picLocks noChangeAspect="1"/>
          </p:cNvPicPr>
          <p:nvPr/>
        </p:nvPicPr>
        <p:blipFill>
          <a:blip r:embed="rId7"/>
          <a:stretch>
            <a:fillRect/>
          </a:stretch>
        </p:blipFill>
        <p:spPr>
          <a:xfrm>
            <a:off x="8347060" y="3634227"/>
            <a:ext cx="2603218" cy="2017951"/>
          </a:xfrm>
          <a:prstGeom prst="rect">
            <a:avLst/>
          </a:prstGeom>
        </p:spPr>
      </p:pic>
    </p:spTree>
    <p:extLst>
      <p:ext uri="{BB962C8B-B14F-4D97-AF65-F5344CB8AC3E}">
        <p14:creationId xmlns:p14="http://schemas.microsoft.com/office/powerpoint/2010/main" val="3059753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33735-6A6F-F75B-49BF-1F3567ADDE9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CF5B52C-050A-D40B-CD6A-A4DB5CB35F5F}"/>
              </a:ext>
            </a:extLst>
          </p:cNvPr>
          <p:cNvSpPr>
            <a:spLocks noGrp="1"/>
          </p:cNvSpPr>
          <p:nvPr>
            <p:ph type="title"/>
          </p:nvPr>
        </p:nvSpPr>
        <p:spPr/>
        <p:txBody>
          <a:bodyPr/>
          <a:lstStyle/>
          <a:p>
            <a:r>
              <a:rPr lang="en-GB" b="1" dirty="0"/>
              <a:t>OCP Violation</a:t>
            </a:r>
          </a:p>
        </p:txBody>
      </p:sp>
      <p:pic>
        <p:nvPicPr>
          <p:cNvPr id="5" name="Content Placeholder 4" descr="A screen shot of a computer program&#10;&#10;AI-generated content may be incorrect.">
            <a:extLst>
              <a:ext uri="{FF2B5EF4-FFF2-40B4-BE49-F238E27FC236}">
                <a16:creationId xmlns:a16="http://schemas.microsoft.com/office/drawing/2014/main" id="{11D4C175-56FD-DCEB-C895-C7881F8A4062}"/>
              </a:ext>
            </a:extLst>
          </p:cNvPr>
          <p:cNvPicPr>
            <a:picLocks noGrp="1" noChangeAspect="1"/>
          </p:cNvPicPr>
          <p:nvPr>
            <p:ph idx="1"/>
          </p:nvPr>
        </p:nvPicPr>
        <p:blipFill>
          <a:blip r:embed="rId3"/>
          <a:stretch>
            <a:fillRect/>
          </a:stretch>
        </p:blipFill>
        <p:spPr>
          <a:xfrm>
            <a:off x="4071216" y="365125"/>
            <a:ext cx="7019589" cy="5334887"/>
          </a:xfrm>
          <a:prstGeom prst="rect">
            <a:avLst/>
          </a:prstGeom>
        </p:spPr>
      </p:pic>
    </p:spTree>
    <p:extLst>
      <p:ext uri="{BB962C8B-B14F-4D97-AF65-F5344CB8AC3E}">
        <p14:creationId xmlns:p14="http://schemas.microsoft.com/office/powerpoint/2010/main" val="19755504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A523E-ACA3-A775-8343-D419FBC10C7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50D0504-668D-6819-6C8F-DAB7F13983F1}"/>
              </a:ext>
            </a:extLst>
          </p:cNvPr>
          <p:cNvSpPr>
            <a:spLocks noGrp="1"/>
          </p:cNvSpPr>
          <p:nvPr>
            <p:ph type="title"/>
          </p:nvPr>
        </p:nvSpPr>
        <p:spPr/>
        <p:txBody>
          <a:bodyPr/>
          <a:lstStyle/>
          <a:p>
            <a:r>
              <a:rPr lang="en-GB" b="1" dirty="0"/>
              <a:t>OCP Conformity</a:t>
            </a:r>
          </a:p>
        </p:txBody>
      </p:sp>
      <p:pic>
        <p:nvPicPr>
          <p:cNvPr id="5" name="Content Placeholder 4" descr="A screen shot of a computer screen&#10;&#10;AI-generated content may be incorrect.">
            <a:extLst>
              <a:ext uri="{FF2B5EF4-FFF2-40B4-BE49-F238E27FC236}">
                <a16:creationId xmlns:a16="http://schemas.microsoft.com/office/drawing/2014/main" id="{C312C033-C45F-0EC4-DB6A-17978BECD7F7}"/>
              </a:ext>
            </a:extLst>
          </p:cNvPr>
          <p:cNvPicPr>
            <a:picLocks noGrp="1" noChangeAspect="1"/>
          </p:cNvPicPr>
          <p:nvPr>
            <p:ph idx="1"/>
          </p:nvPr>
        </p:nvPicPr>
        <p:blipFill>
          <a:blip r:embed="rId3"/>
          <a:stretch>
            <a:fillRect/>
          </a:stretch>
        </p:blipFill>
        <p:spPr>
          <a:xfrm>
            <a:off x="4509450" y="532151"/>
            <a:ext cx="7082858" cy="5040661"/>
          </a:xfrm>
          <a:prstGeom prst="rect">
            <a:avLst/>
          </a:prstGeom>
        </p:spPr>
      </p:pic>
      <p:pic>
        <p:nvPicPr>
          <p:cNvPr id="7" name="Picture 6" descr="A screen shot of a computer code&#10;&#10;AI-generated content may be incorrect.">
            <a:extLst>
              <a:ext uri="{FF2B5EF4-FFF2-40B4-BE49-F238E27FC236}">
                <a16:creationId xmlns:a16="http://schemas.microsoft.com/office/drawing/2014/main" id="{F3162661-A42A-FF1E-6F24-7A36124586C3}"/>
              </a:ext>
            </a:extLst>
          </p:cNvPr>
          <p:cNvPicPr>
            <a:picLocks noChangeAspect="1"/>
          </p:cNvPicPr>
          <p:nvPr/>
        </p:nvPicPr>
        <p:blipFill>
          <a:blip r:embed="rId4"/>
          <a:stretch>
            <a:fillRect/>
          </a:stretch>
        </p:blipFill>
        <p:spPr>
          <a:xfrm>
            <a:off x="255315" y="2183327"/>
            <a:ext cx="4643880" cy="1738307"/>
          </a:xfrm>
          <a:prstGeom prst="rect">
            <a:avLst/>
          </a:prstGeom>
        </p:spPr>
      </p:pic>
      <p:cxnSp>
        <p:nvCxnSpPr>
          <p:cNvPr id="9" name="Straight Arrow Connector 8">
            <a:extLst>
              <a:ext uri="{FF2B5EF4-FFF2-40B4-BE49-F238E27FC236}">
                <a16:creationId xmlns:a16="http://schemas.microsoft.com/office/drawing/2014/main" id="{A4F21BD8-DDA4-8920-4D3C-CDA1F2480C28}"/>
              </a:ext>
            </a:extLst>
          </p:cNvPr>
          <p:cNvCxnSpPr>
            <a:cxnSpLocks/>
          </p:cNvCxnSpPr>
          <p:nvPr/>
        </p:nvCxnSpPr>
        <p:spPr>
          <a:xfrm flipV="1">
            <a:off x="4047344" y="1551482"/>
            <a:ext cx="1274164" cy="77948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94072ED-D70B-0A02-024C-D826E1E55A73}"/>
              </a:ext>
            </a:extLst>
          </p:cNvPr>
          <p:cNvCxnSpPr>
            <a:cxnSpLocks/>
          </p:cNvCxnSpPr>
          <p:nvPr/>
        </p:nvCxnSpPr>
        <p:spPr>
          <a:xfrm>
            <a:off x="4047344" y="2710019"/>
            <a:ext cx="1596453" cy="103752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D80A7C4-0D5D-4866-62A8-BC82224B6B89}"/>
              </a:ext>
            </a:extLst>
          </p:cNvPr>
          <p:cNvCxnSpPr>
            <a:cxnSpLocks/>
          </p:cNvCxnSpPr>
          <p:nvPr/>
        </p:nvCxnSpPr>
        <p:spPr>
          <a:xfrm flipV="1">
            <a:off x="4199744" y="2126533"/>
            <a:ext cx="3197769" cy="35683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1674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9D641-4130-9A5C-CF32-D4082FD4E2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C7F2907-16DF-8606-6ECA-638B99247709}"/>
              </a:ext>
            </a:extLst>
          </p:cNvPr>
          <p:cNvSpPr>
            <a:spLocks noGrp="1"/>
          </p:cNvSpPr>
          <p:nvPr>
            <p:ph type="title"/>
          </p:nvPr>
        </p:nvSpPr>
        <p:spPr/>
        <p:txBody>
          <a:bodyPr/>
          <a:lstStyle/>
          <a:p>
            <a:r>
              <a:rPr lang="en-GB" b="1" dirty="0" err="1"/>
              <a:t>Liskov</a:t>
            </a:r>
            <a:r>
              <a:rPr lang="en-GB" b="1" dirty="0"/>
              <a:t> Substitution Principle (LSP)</a:t>
            </a:r>
          </a:p>
        </p:txBody>
      </p:sp>
      <p:sp>
        <p:nvSpPr>
          <p:cNvPr id="6" name="Content Placeholder 5">
            <a:extLst>
              <a:ext uri="{FF2B5EF4-FFF2-40B4-BE49-F238E27FC236}">
                <a16:creationId xmlns:a16="http://schemas.microsoft.com/office/drawing/2014/main" id="{60616559-1EE6-00FA-24DE-3ED91DD12031}"/>
              </a:ext>
            </a:extLst>
          </p:cNvPr>
          <p:cNvSpPr txBox="1">
            <a:spLocks noGrp="1"/>
          </p:cNvSpPr>
          <p:nvPr>
            <p:ph idx="1"/>
          </p:nvPr>
        </p:nvSpPr>
        <p:spPr>
          <a:xfrm>
            <a:off x="351934" y="1526741"/>
            <a:ext cx="11480800" cy="4841838"/>
          </a:xfrm>
          <a:prstGeom prst="rect">
            <a:avLst/>
          </a:prstGeom>
          <a:noFill/>
        </p:spPr>
        <p:txBody>
          <a:bodyPr wrap="square">
            <a:spAutoFit/>
          </a:bodyPr>
          <a:lstStyle/>
          <a:p>
            <a:r>
              <a:rPr lang="en-GB" altLang="en-US" dirty="0"/>
              <a:t>Also known as Design of Contract Principle</a:t>
            </a:r>
          </a:p>
          <a:p>
            <a:r>
              <a:rPr lang="en-GB" altLang="en-US" dirty="0"/>
              <a:t>Barbara </a:t>
            </a:r>
            <a:r>
              <a:rPr lang="en-GB" altLang="en-US" dirty="0" err="1"/>
              <a:t>Liskov</a:t>
            </a:r>
            <a:r>
              <a:rPr lang="en-GB" altLang="en-US" dirty="0"/>
              <a:t>, 1987</a:t>
            </a:r>
          </a:p>
          <a:p>
            <a:r>
              <a:rPr lang="en-GB" altLang="en-US" dirty="0"/>
              <a:t>“</a:t>
            </a:r>
            <a:r>
              <a:rPr lang="en-GB" altLang="en-US" i="1" dirty="0"/>
              <a:t>Functions that use pointers or references to base classes must be able to use objects of derived classes without knowing it</a:t>
            </a:r>
            <a:r>
              <a:rPr lang="en-GB" altLang="en-US" dirty="0"/>
              <a:t>”</a:t>
            </a:r>
          </a:p>
          <a:p>
            <a:r>
              <a:rPr lang="en-GB" altLang="en-US" dirty="0"/>
              <a:t>(Strong) behavioural subtyping</a:t>
            </a:r>
          </a:p>
          <a:p>
            <a:pPr lvl="1"/>
            <a:r>
              <a:rPr lang="en-GB" altLang="en-US" sz="2000" dirty="0"/>
              <a:t>Subtypes must be substitutable for their base types</a:t>
            </a:r>
            <a:br>
              <a:rPr lang="en-GB" altLang="en-US" sz="2000" dirty="0"/>
            </a:br>
            <a:r>
              <a:rPr lang="en-GB" altLang="en-US" sz="2000" dirty="0"/>
              <a:t>i.e. wherever (an object of) the parent class is used (an object of) the child class may take its place</a:t>
            </a:r>
          </a:p>
          <a:p>
            <a:r>
              <a:rPr lang="en-GB" altLang="en-US" dirty="0"/>
              <a:t>Methods and classes that use parent class or interfaces, should have no need to know the exact behaviour of the child classes because it should be the same as the parent class.</a:t>
            </a:r>
          </a:p>
          <a:p>
            <a:endParaRPr lang="en-GB" altLang="en-US" dirty="0"/>
          </a:p>
        </p:txBody>
      </p:sp>
    </p:spTree>
    <p:extLst>
      <p:ext uri="{BB962C8B-B14F-4D97-AF65-F5344CB8AC3E}">
        <p14:creationId xmlns:p14="http://schemas.microsoft.com/office/powerpoint/2010/main" val="18803870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7175E-7E38-2E0A-B704-95AE8859AF7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08E3D01-6907-08BF-6003-F1FAD78A5DA4}"/>
              </a:ext>
            </a:extLst>
          </p:cNvPr>
          <p:cNvSpPr>
            <a:spLocks noGrp="1"/>
          </p:cNvSpPr>
          <p:nvPr>
            <p:ph type="title"/>
          </p:nvPr>
        </p:nvSpPr>
        <p:spPr/>
        <p:txBody>
          <a:bodyPr/>
          <a:lstStyle/>
          <a:p>
            <a:r>
              <a:rPr lang="en-GB" b="1" dirty="0" err="1"/>
              <a:t>Liskov</a:t>
            </a:r>
            <a:r>
              <a:rPr lang="en-GB" b="1" dirty="0"/>
              <a:t> Substitution Principle Violations</a:t>
            </a:r>
          </a:p>
        </p:txBody>
      </p:sp>
      <p:sp>
        <p:nvSpPr>
          <p:cNvPr id="6" name="Content Placeholder 5">
            <a:extLst>
              <a:ext uri="{FF2B5EF4-FFF2-40B4-BE49-F238E27FC236}">
                <a16:creationId xmlns:a16="http://schemas.microsoft.com/office/drawing/2014/main" id="{4D90F25F-F83A-43AB-82B2-928ADDED7B35}"/>
              </a:ext>
            </a:extLst>
          </p:cNvPr>
          <p:cNvSpPr txBox="1">
            <a:spLocks noGrp="1"/>
          </p:cNvSpPr>
          <p:nvPr>
            <p:ph idx="1"/>
          </p:nvPr>
        </p:nvSpPr>
        <p:spPr>
          <a:xfrm>
            <a:off x="351934" y="1526741"/>
            <a:ext cx="5524210" cy="4844916"/>
          </a:xfrm>
          <a:prstGeom prst="rect">
            <a:avLst/>
          </a:prstGeom>
          <a:noFill/>
        </p:spPr>
        <p:txBody>
          <a:bodyPr wrap="square">
            <a:spAutoFit/>
          </a:bodyPr>
          <a:lstStyle/>
          <a:p>
            <a:r>
              <a:rPr lang="en-GB" altLang="en-US" sz="3200" dirty="0"/>
              <a:t>If a method violates LSP then when it uses a reference to a parent class it must also know about all the child classes of that class</a:t>
            </a:r>
          </a:p>
          <a:p>
            <a:endParaRPr lang="en-GB" altLang="en-US" sz="2000" dirty="0"/>
          </a:p>
          <a:p>
            <a:pPr lvl="1"/>
            <a:r>
              <a:rPr lang="en-GB" altLang="en-US" sz="2800" dirty="0"/>
              <a:t>This method would also violate OCP because the method would need to be modified every time a new child class is created</a:t>
            </a:r>
          </a:p>
          <a:p>
            <a:endParaRPr lang="en-GB" altLang="en-US" dirty="0"/>
          </a:p>
        </p:txBody>
      </p:sp>
      <p:pic>
        <p:nvPicPr>
          <p:cNvPr id="3" name="Picture 2">
            <a:extLst>
              <a:ext uri="{FF2B5EF4-FFF2-40B4-BE49-F238E27FC236}">
                <a16:creationId xmlns:a16="http://schemas.microsoft.com/office/drawing/2014/main" id="{FB40F96C-1F8F-FFBB-BD4F-9ED5FDDF76A5}"/>
              </a:ext>
            </a:extLst>
          </p:cNvPr>
          <p:cNvPicPr>
            <a:picLocks noChangeAspect="1"/>
          </p:cNvPicPr>
          <p:nvPr/>
        </p:nvPicPr>
        <p:blipFill>
          <a:blip r:embed="rId3"/>
          <a:stretch>
            <a:fillRect/>
          </a:stretch>
        </p:blipFill>
        <p:spPr>
          <a:xfrm>
            <a:off x="6540315" y="1270124"/>
            <a:ext cx="5306036" cy="4317752"/>
          </a:xfrm>
          <a:prstGeom prst="rect">
            <a:avLst/>
          </a:prstGeom>
        </p:spPr>
      </p:pic>
    </p:spTree>
    <p:extLst>
      <p:ext uri="{BB962C8B-B14F-4D97-AF65-F5344CB8AC3E}">
        <p14:creationId xmlns:p14="http://schemas.microsoft.com/office/powerpoint/2010/main" val="6320331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0A42F-37A0-0ECE-8176-0BB2D286A4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F5FE816-DEDA-94B6-E905-F09A8029CF3C}"/>
              </a:ext>
            </a:extLst>
          </p:cNvPr>
          <p:cNvSpPr>
            <a:spLocks noGrp="1"/>
          </p:cNvSpPr>
          <p:nvPr>
            <p:ph type="title"/>
          </p:nvPr>
        </p:nvSpPr>
        <p:spPr/>
        <p:txBody>
          <a:bodyPr/>
          <a:lstStyle/>
          <a:p>
            <a:r>
              <a:rPr lang="en-GB" b="1" dirty="0" err="1"/>
              <a:t>Liskov</a:t>
            </a:r>
            <a:r>
              <a:rPr lang="en-GB" b="1" dirty="0"/>
              <a:t> Substitution Principle Violations</a:t>
            </a:r>
          </a:p>
        </p:txBody>
      </p:sp>
      <p:pic>
        <p:nvPicPr>
          <p:cNvPr id="9" name="Content Placeholder 8">
            <a:extLst>
              <a:ext uri="{FF2B5EF4-FFF2-40B4-BE49-F238E27FC236}">
                <a16:creationId xmlns:a16="http://schemas.microsoft.com/office/drawing/2014/main" id="{A4038DD4-DD72-4393-B264-2EC3ABFBED36}"/>
              </a:ext>
            </a:extLst>
          </p:cNvPr>
          <p:cNvPicPr>
            <a:picLocks noGrp="1" noChangeAspect="1"/>
          </p:cNvPicPr>
          <p:nvPr>
            <p:ph idx="1"/>
          </p:nvPr>
        </p:nvPicPr>
        <p:blipFill>
          <a:blip r:embed="rId3"/>
          <a:stretch>
            <a:fillRect/>
          </a:stretch>
        </p:blipFill>
        <p:spPr>
          <a:xfrm>
            <a:off x="82446" y="1285911"/>
            <a:ext cx="6177158" cy="3153280"/>
          </a:xfrm>
          <a:prstGeom prst="rect">
            <a:avLst/>
          </a:prstGeom>
          <a:noFill/>
        </p:spPr>
      </p:pic>
      <p:sp>
        <p:nvSpPr>
          <p:cNvPr id="13" name="TextBox 12">
            <a:extLst>
              <a:ext uri="{FF2B5EF4-FFF2-40B4-BE49-F238E27FC236}">
                <a16:creationId xmlns:a16="http://schemas.microsoft.com/office/drawing/2014/main" id="{60CCC8C5-F2BE-EF08-4DEC-177553D2277F}"/>
              </a:ext>
            </a:extLst>
          </p:cNvPr>
          <p:cNvSpPr txBox="1"/>
          <p:nvPr/>
        </p:nvSpPr>
        <p:spPr>
          <a:xfrm>
            <a:off x="351934" y="4521120"/>
            <a:ext cx="5907670" cy="461665"/>
          </a:xfrm>
          <a:prstGeom prst="rect">
            <a:avLst/>
          </a:prstGeom>
          <a:noFill/>
        </p:spPr>
        <p:txBody>
          <a:bodyPr wrap="square" rtlCol="0">
            <a:spAutoFit/>
          </a:bodyPr>
          <a:lstStyle/>
          <a:p>
            <a:r>
              <a:rPr lang="en-GB" sz="2400" b="1" dirty="0">
                <a:solidFill>
                  <a:srgbClr val="FF0000"/>
                </a:solidFill>
              </a:rPr>
              <a:t>Is there anything wrong here?</a:t>
            </a:r>
          </a:p>
        </p:txBody>
      </p:sp>
    </p:spTree>
    <p:extLst>
      <p:ext uri="{BB962C8B-B14F-4D97-AF65-F5344CB8AC3E}">
        <p14:creationId xmlns:p14="http://schemas.microsoft.com/office/powerpoint/2010/main" val="3546608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BF436B-64CE-4E4C-015A-526C1556CD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6CBCECD-3686-9FF9-2A68-20CBA790A2FA}"/>
              </a:ext>
            </a:extLst>
          </p:cNvPr>
          <p:cNvSpPr>
            <a:spLocks noGrp="1"/>
          </p:cNvSpPr>
          <p:nvPr>
            <p:ph type="title"/>
          </p:nvPr>
        </p:nvSpPr>
        <p:spPr/>
        <p:txBody>
          <a:bodyPr/>
          <a:lstStyle/>
          <a:p>
            <a:r>
              <a:rPr lang="en-GB" b="1" dirty="0" err="1"/>
              <a:t>Liskov</a:t>
            </a:r>
            <a:r>
              <a:rPr lang="en-GB" b="1" dirty="0"/>
              <a:t> Substitution Principle Violations</a:t>
            </a:r>
          </a:p>
        </p:txBody>
      </p:sp>
      <p:pic>
        <p:nvPicPr>
          <p:cNvPr id="9" name="Content Placeholder 8">
            <a:extLst>
              <a:ext uri="{FF2B5EF4-FFF2-40B4-BE49-F238E27FC236}">
                <a16:creationId xmlns:a16="http://schemas.microsoft.com/office/drawing/2014/main" id="{14BDA895-8C87-BD69-5371-FEF1A7545B3F}"/>
              </a:ext>
            </a:extLst>
          </p:cNvPr>
          <p:cNvPicPr>
            <a:picLocks noGrp="1" noChangeAspect="1"/>
          </p:cNvPicPr>
          <p:nvPr>
            <p:ph idx="1"/>
          </p:nvPr>
        </p:nvPicPr>
        <p:blipFill>
          <a:blip r:embed="rId3"/>
          <a:stretch>
            <a:fillRect/>
          </a:stretch>
        </p:blipFill>
        <p:spPr>
          <a:xfrm>
            <a:off x="82446" y="1285911"/>
            <a:ext cx="6177158" cy="3153280"/>
          </a:xfrm>
          <a:prstGeom prst="rect">
            <a:avLst/>
          </a:prstGeom>
          <a:noFill/>
        </p:spPr>
      </p:pic>
      <p:pic>
        <p:nvPicPr>
          <p:cNvPr id="11" name="Picture 10">
            <a:extLst>
              <a:ext uri="{FF2B5EF4-FFF2-40B4-BE49-F238E27FC236}">
                <a16:creationId xmlns:a16="http://schemas.microsoft.com/office/drawing/2014/main" id="{A06516E6-81B5-F205-702F-4D2532446104}"/>
              </a:ext>
            </a:extLst>
          </p:cNvPr>
          <p:cNvPicPr>
            <a:picLocks noChangeAspect="1"/>
          </p:cNvPicPr>
          <p:nvPr/>
        </p:nvPicPr>
        <p:blipFill>
          <a:blip r:embed="rId4"/>
          <a:stretch>
            <a:fillRect/>
          </a:stretch>
        </p:blipFill>
        <p:spPr>
          <a:xfrm>
            <a:off x="6259604" y="1988390"/>
            <a:ext cx="5867082" cy="3738453"/>
          </a:xfrm>
          <a:prstGeom prst="rect">
            <a:avLst/>
          </a:prstGeom>
        </p:spPr>
      </p:pic>
      <p:sp>
        <p:nvSpPr>
          <p:cNvPr id="13" name="TextBox 12">
            <a:extLst>
              <a:ext uri="{FF2B5EF4-FFF2-40B4-BE49-F238E27FC236}">
                <a16:creationId xmlns:a16="http://schemas.microsoft.com/office/drawing/2014/main" id="{A08933E1-9B9B-E975-74A9-5483F5694FAB}"/>
              </a:ext>
            </a:extLst>
          </p:cNvPr>
          <p:cNvSpPr txBox="1"/>
          <p:nvPr/>
        </p:nvSpPr>
        <p:spPr>
          <a:xfrm>
            <a:off x="351934" y="4521120"/>
            <a:ext cx="5907670" cy="1200329"/>
          </a:xfrm>
          <a:prstGeom prst="rect">
            <a:avLst/>
          </a:prstGeom>
          <a:noFill/>
        </p:spPr>
        <p:txBody>
          <a:bodyPr wrap="square" rtlCol="0">
            <a:spAutoFit/>
          </a:bodyPr>
          <a:lstStyle/>
          <a:p>
            <a:r>
              <a:rPr lang="en-GB" sz="2400" b="1" dirty="0">
                <a:solidFill>
                  <a:srgbClr val="FF0000"/>
                </a:solidFill>
              </a:rPr>
              <a:t>On its own, no. It is a reasonable Rectangle class.</a:t>
            </a:r>
          </a:p>
          <a:p>
            <a:r>
              <a:rPr lang="en-GB" sz="2400" b="1" dirty="0">
                <a:solidFill>
                  <a:srgbClr val="FF0000"/>
                </a:solidFill>
              </a:rPr>
              <a:t>But with added classes, what is wrong here?</a:t>
            </a:r>
          </a:p>
        </p:txBody>
      </p:sp>
    </p:spTree>
    <p:extLst>
      <p:ext uri="{BB962C8B-B14F-4D97-AF65-F5344CB8AC3E}">
        <p14:creationId xmlns:p14="http://schemas.microsoft.com/office/powerpoint/2010/main" val="20594379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1353B-DBFC-AFBA-5E84-D591F375053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D197A8F-DDE1-AA4C-844D-EAC97F8076A9}"/>
              </a:ext>
            </a:extLst>
          </p:cNvPr>
          <p:cNvSpPr>
            <a:spLocks noGrp="1"/>
          </p:cNvSpPr>
          <p:nvPr>
            <p:ph type="title"/>
          </p:nvPr>
        </p:nvSpPr>
        <p:spPr/>
        <p:txBody>
          <a:bodyPr/>
          <a:lstStyle/>
          <a:p>
            <a:r>
              <a:rPr lang="en-GB" b="1" dirty="0" err="1"/>
              <a:t>Liskov</a:t>
            </a:r>
            <a:r>
              <a:rPr lang="en-GB" b="1" dirty="0"/>
              <a:t> Substitution Principle Violations</a:t>
            </a:r>
          </a:p>
        </p:txBody>
      </p:sp>
      <p:pic>
        <p:nvPicPr>
          <p:cNvPr id="9" name="Content Placeholder 8">
            <a:extLst>
              <a:ext uri="{FF2B5EF4-FFF2-40B4-BE49-F238E27FC236}">
                <a16:creationId xmlns:a16="http://schemas.microsoft.com/office/drawing/2014/main" id="{6886371F-CB35-9FA3-1604-A9D118D97AE5}"/>
              </a:ext>
            </a:extLst>
          </p:cNvPr>
          <p:cNvPicPr>
            <a:picLocks noGrp="1" noChangeAspect="1"/>
          </p:cNvPicPr>
          <p:nvPr>
            <p:ph idx="1"/>
          </p:nvPr>
        </p:nvPicPr>
        <p:blipFill>
          <a:blip r:embed="rId3"/>
          <a:stretch>
            <a:fillRect/>
          </a:stretch>
        </p:blipFill>
        <p:spPr>
          <a:xfrm>
            <a:off x="82446" y="1285911"/>
            <a:ext cx="6177158" cy="3153280"/>
          </a:xfrm>
          <a:prstGeom prst="rect">
            <a:avLst/>
          </a:prstGeom>
          <a:noFill/>
        </p:spPr>
      </p:pic>
      <p:pic>
        <p:nvPicPr>
          <p:cNvPr id="11" name="Picture 10">
            <a:extLst>
              <a:ext uri="{FF2B5EF4-FFF2-40B4-BE49-F238E27FC236}">
                <a16:creationId xmlns:a16="http://schemas.microsoft.com/office/drawing/2014/main" id="{B51CC729-9FB0-9D64-6659-814A49A48800}"/>
              </a:ext>
            </a:extLst>
          </p:cNvPr>
          <p:cNvPicPr>
            <a:picLocks noChangeAspect="1"/>
          </p:cNvPicPr>
          <p:nvPr/>
        </p:nvPicPr>
        <p:blipFill>
          <a:blip r:embed="rId4"/>
          <a:stretch>
            <a:fillRect/>
          </a:stretch>
        </p:blipFill>
        <p:spPr>
          <a:xfrm>
            <a:off x="6259604" y="1988390"/>
            <a:ext cx="5867082" cy="3738453"/>
          </a:xfrm>
          <a:prstGeom prst="rect">
            <a:avLst/>
          </a:prstGeom>
        </p:spPr>
      </p:pic>
      <p:sp>
        <p:nvSpPr>
          <p:cNvPr id="13" name="TextBox 12">
            <a:extLst>
              <a:ext uri="{FF2B5EF4-FFF2-40B4-BE49-F238E27FC236}">
                <a16:creationId xmlns:a16="http://schemas.microsoft.com/office/drawing/2014/main" id="{2D539AEE-F300-3857-43D7-835B3467EAAB}"/>
              </a:ext>
            </a:extLst>
          </p:cNvPr>
          <p:cNvSpPr txBox="1"/>
          <p:nvPr/>
        </p:nvSpPr>
        <p:spPr>
          <a:xfrm>
            <a:off x="351934" y="4521120"/>
            <a:ext cx="5907670" cy="1200329"/>
          </a:xfrm>
          <a:prstGeom prst="rect">
            <a:avLst/>
          </a:prstGeom>
          <a:noFill/>
        </p:spPr>
        <p:txBody>
          <a:bodyPr wrap="square" rtlCol="0">
            <a:spAutoFit/>
          </a:bodyPr>
          <a:lstStyle/>
          <a:p>
            <a:r>
              <a:rPr lang="en-GB" sz="2400" b="1" dirty="0">
                <a:solidFill>
                  <a:srgbClr val="FF0000"/>
                </a:solidFill>
              </a:rPr>
              <a:t>LSP is violated by changing the behaviour of a rectangle to set the width and height to the same values to form a square</a:t>
            </a:r>
          </a:p>
        </p:txBody>
      </p:sp>
      <p:cxnSp>
        <p:nvCxnSpPr>
          <p:cNvPr id="15" name="Straight Arrow Connector 14">
            <a:extLst>
              <a:ext uri="{FF2B5EF4-FFF2-40B4-BE49-F238E27FC236}">
                <a16:creationId xmlns:a16="http://schemas.microsoft.com/office/drawing/2014/main" id="{EACE30CC-2E00-31E2-45A0-43B9C4EAD569}"/>
              </a:ext>
            </a:extLst>
          </p:cNvPr>
          <p:cNvCxnSpPr>
            <a:cxnSpLocks/>
            <a:stCxn id="13" idx="3"/>
          </p:cNvCxnSpPr>
          <p:nvPr/>
        </p:nvCxnSpPr>
        <p:spPr>
          <a:xfrm flipV="1">
            <a:off x="6259604" y="3429000"/>
            <a:ext cx="1392875" cy="169228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43905C2-2FAF-E5BB-9E23-4344C93F984E}"/>
              </a:ext>
            </a:extLst>
          </p:cNvPr>
          <p:cNvCxnSpPr>
            <a:cxnSpLocks/>
            <a:stCxn id="13" idx="3"/>
          </p:cNvCxnSpPr>
          <p:nvPr/>
        </p:nvCxnSpPr>
        <p:spPr>
          <a:xfrm flipV="1">
            <a:off x="6259604" y="4736893"/>
            <a:ext cx="1392875" cy="3843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3206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4ACFB-1206-07F7-4959-FD378387243E}"/>
            </a:ext>
          </a:extLst>
        </p:cNvPr>
        <p:cNvGrpSpPr/>
        <p:nvPr/>
      </p:nvGrpSpPr>
      <p:grpSpPr>
        <a:xfrm>
          <a:off x="0" y="0"/>
          <a:ext cx="0" cy="0"/>
          <a:chOff x="0" y="0"/>
          <a:chExt cx="0" cy="0"/>
        </a:xfrm>
      </p:grpSpPr>
      <p:pic>
        <p:nvPicPr>
          <p:cNvPr id="6" name="Content Placeholder 5" descr="A screen shot of a computer program&#10;&#10;AI-generated content may be incorrect.">
            <a:extLst>
              <a:ext uri="{FF2B5EF4-FFF2-40B4-BE49-F238E27FC236}">
                <a16:creationId xmlns:a16="http://schemas.microsoft.com/office/drawing/2014/main" id="{F211D04C-B916-2FA7-86C2-5DCADC88CE1E}"/>
              </a:ext>
            </a:extLst>
          </p:cNvPr>
          <p:cNvPicPr>
            <a:picLocks noGrp="1" noChangeAspect="1"/>
          </p:cNvPicPr>
          <p:nvPr>
            <p:ph idx="1"/>
          </p:nvPr>
        </p:nvPicPr>
        <p:blipFill>
          <a:blip r:embed="rId3"/>
          <a:stretch>
            <a:fillRect/>
          </a:stretch>
        </p:blipFill>
        <p:spPr>
          <a:xfrm>
            <a:off x="239481" y="1541819"/>
            <a:ext cx="5907669" cy="2695732"/>
          </a:xfrm>
          <a:prstGeom prst="rect">
            <a:avLst/>
          </a:prstGeom>
        </p:spPr>
      </p:pic>
      <p:sp>
        <p:nvSpPr>
          <p:cNvPr id="4" name="Title 3">
            <a:extLst>
              <a:ext uri="{FF2B5EF4-FFF2-40B4-BE49-F238E27FC236}">
                <a16:creationId xmlns:a16="http://schemas.microsoft.com/office/drawing/2014/main" id="{619866EA-C670-D461-8D63-A0C34C299A41}"/>
              </a:ext>
            </a:extLst>
          </p:cNvPr>
          <p:cNvSpPr>
            <a:spLocks noGrp="1"/>
          </p:cNvSpPr>
          <p:nvPr>
            <p:ph type="title"/>
          </p:nvPr>
        </p:nvSpPr>
        <p:spPr/>
        <p:txBody>
          <a:bodyPr/>
          <a:lstStyle/>
          <a:p>
            <a:r>
              <a:rPr lang="en-GB" b="1" dirty="0" err="1"/>
              <a:t>Liskov</a:t>
            </a:r>
            <a:r>
              <a:rPr lang="en-GB" b="1" dirty="0"/>
              <a:t> Substitution Principle Violations</a:t>
            </a:r>
          </a:p>
        </p:txBody>
      </p:sp>
      <p:sp>
        <p:nvSpPr>
          <p:cNvPr id="13" name="TextBox 12">
            <a:extLst>
              <a:ext uri="{FF2B5EF4-FFF2-40B4-BE49-F238E27FC236}">
                <a16:creationId xmlns:a16="http://schemas.microsoft.com/office/drawing/2014/main" id="{8DEFB95F-C421-0DD1-2C00-B72FAEF32F3D}"/>
              </a:ext>
            </a:extLst>
          </p:cNvPr>
          <p:cNvSpPr txBox="1"/>
          <p:nvPr/>
        </p:nvSpPr>
        <p:spPr>
          <a:xfrm>
            <a:off x="351934" y="4221317"/>
            <a:ext cx="5907670" cy="461665"/>
          </a:xfrm>
          <a:prstGeom prst="rect">
            <a:avLst/>
          </a:prstGeom>
          <a:noFill/>
        </p:spPr>
        <p:txBody>
          <a:bodyPr wrap="square" rtlCol="0">
            <a:spAutoFit/>
          </a:bodyPr>
          <a:lstStyle/>
          <a:p>
            <a:r>
              <a:rPr lang="en-GB" sz="2400" b="1" dirty="0">
                <a:solidFill>
                  <a:srgbClr val="FF0000"/>
                </a:solidFill>
              </a:rPr>
              <a:t>What happens here?</a:t>
            </a:r>
          </a:p>
        </p:txBody>
      </p:sp>
      <p:cxnSp>
        <p:nvCxnSpPr>
          <p:cNvPr id="17" name="Straight Arrow Connector 16">
            <a:extLst>
              <a:ext uri="{FF2B5EF4-FFF2-40B4-BE49-F238E27FC236}">
                <a16:creationId xmlns:a16="http://schemas.microsoft.com/office/drawing/2014/main" id="{B85E6B6D-A36D-8377-86FE-1B2529239F49}"/>
              </a:ext>
            </a:extLst>
          </p:cNvPr>
          <p:cNvCxnSpPr>
            <a:cxnSpLocks/>
          </p:cNvCxnSpPr>
          <p:nvPr/>
        </p:nvCxnSpPr>
        <p:spPr>
          <a:xfrm flipV="1">
            <a:off x="2203554" y="3530184"/>
            <a:ext cx="269823" cy="62209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descr="A screen shot of a computer program&#10;&#10;AI-generated content may be incorrect.">
            <a:extLst>
              <a:ext uri="{FF2B5EF4-FFF2-40B4-BE49-F238E27FC236}">
                <a16:creationId xmlns:a16="http://schemas.microsoft.com/office/drawing/2014/main" id="{08E218B2-F0AF-A34C-1686-7DD54DD5ADBB}"/>
              </a:ext>
            </a:extLst>
          </p:cNvPr>
          <p:cNvPicPr>
            <a:picLocks noChangeAspect="1"/>
          </p:cNvPicPr>
          <p:nvPr/>
        </p:nvPicPr>
        <p:blipFill>
          <a:blip r:embed="rId4"/>
          <a:stretch>
            <a:fillRect/>
          </a:stretch>
        </p:blipFill>
        <p:spPr>
          <a:xfrm>
            <a:off x="6798186" y="1541819"/>
            <a:ext cx="5035595" cy="1208876"/>
          </a:xfrm>
          <a:prstGeom prst="rect">
            <a:avLst/>
          </a:prstGeom>
        </p:spPr>
      </p:pic>
    </p:spTree>
    <p:extLst>
      <p:ext uri="{BB962C8B-B14F-4D97-AF65-F5344CB8AC3E}">
        <p14:creationId xmlns:p14="http://schemas.microsoft.com/office/powerpoint/2010/main" val="1925041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645D4-351E-5997-9030-66E74DB185D4}"/>
            </a:ext>
          </a:extLst>
        </p:cNvPr>
        <p:cNvGrpSpPr/>
        <p:nvPr/>
      </p:nvGrpSpPr>
      <p:grpSpPr>
        <a:xfrm>
          <a:off x="0" y="0"/>
          <a:ext cx="0" cy="0"/>
          <a:chOff x="0" y="0"/>
          <a:chExt cx="0" cy="0"/>
        </a:xfrm>
      </p:grpSpPr>
      <p:pic>
        <p:nvPicPr>
          <p:cNvPr id="6" name="Content Placeholder 5" descr="A screen shot of a computer program&#10;&#10;AI-generated content may be incorrect.">
            <a:extLst>
              <a:ext uri="{FF2B5EF4-FFF2-40B4-BE49-F238E27FC236}">
                <a16:creationId xmlns:a16="http://schemas.microsoft.com/office/drawing/2014/main" id="{28392E36-EE46-846E-B06A-9764499BEB52}"/>
              </a:ext>
            </a:extLst>
          </p:cNvPr>
          <p:cNvPicPr>
            <a:picLocks noGrp="1" noChangeAspect="1"/>
          </p:cNvPicPr>
          <p:nvPr>
            <p:ph idx="1"/>
          </p:nvPr>
        </p:nvPicPr>
        <p:blipFill>
          <a:blip r:embed="rId3"/>
          <a:stretch>
            <a:fillRect/>
          </a:stretch>
        </p:blipFill>
        <p:spPr>
          <a:xfrm>
            <a:off x="239481" y="1541819"/>
            <a:ext cx="5907669" cy="2695732"/>
          </a:xfrm>
          <a:prstGeom prst="rect">
            <a:avLst/>
          </a:prstGeom>
        </p:spPr>
      </p:pic>
      <p:sp>
        <p:nvSpPr>
          <p:cNvPr id="4" name="Title 3">
            <a:extLst>
              <a:ext uri="{FF2B5EF4-FFF2-40B4-BE49-F238E27FC236}">
                <a16:creationId xmlns:a16="http://schemas.microsoft.com/office/drawing/2014/main" id="{1EA1E4E0-7AE3-D426-D48B-969730260272}"/>
              </a:ext>
            </a:extLst>
          </p:cNvPr>
          <p:cNvSpPr>
            <a:spLocks noGrp="1"/>
          </p:cNvSpPr>
          <p:nvPr>
            <p:ph type="title"/>
          </p:nvPr>
        </p:nvSpPr>
        <p:spPr/>
        <p:txBody>
          <a:bodyPr/>
          <a:lstStyle/>
          <a:p>
            <a:r>
              <a:rPr lang="en-GB" b="1" dirty="0" err="1"/>
              <a:t>Liskov</a:t>
            </a:r>
            <a:r>
              <a:rPr lang="en-GB" b="1" dirty="0"/>
              <a:t> Substitution Principle Violations</a:t>
            </a:r>
          </a:p>
        </p:txBody>
      </p:sp>
      <p:sp>
        <p:nvSpPr>
          <p:cNvPr id="13" name="TextBox 12">
            <a:extLst>
              <a:ext uri="{FF2B5EF4-FFF2-40B4-BE49-F238E27FC236}">
                <a16:creationId xmlns:a16="http://schemas.microsoft.com/office/drawing/2014/main" id="{322BCF65-6808-71F1-0E44-8C4CC42297F0}"/>
              </a:ext>
            </a:extLst>
          </p:cNvPr>
          <p:cNvSpPr txBox="1"/>
          <p:nvPr/>
        </p:nvSpPr>
        <p:spPr>
          <a:xfrm>
            <a:off x="351934" y="4221317"/>
            <a:ext cx="5907670" cy="1569660"/>
          </a:xfrm>
          <a:prstGeom prst="rect">
            <a:avLst/>
          </a:prstGeom>
          <a:noFill/>
        </p:spPr>
        <p:txBody>
          <a:bodyPr wrap="square" rtlCol="0">
            <a:spAutoFit/>
          </a:bodyPr>
          <a:lstStyle/>
          <a:p>
            <a:r>
              <a:rPr lang="en-GB" sz="2400" b="1" dirty="0">
                <a:solidFill>
                  <a:srgbClr val="FF0000"/>
                </a:solidFill>
              </a:rPr>
              <a:t>The result is 9!</a:t>
            </a:r>
          </a:p>
          <a:p>
            <a:r>
              <a:rPr lang="en-GB" sz="2400" b="1" dirty="0">
                <a:solidFill>
                  <a:srgbClr val="FF0000"/>
                </a:solidFill>
              </a:rPr>
              <a:t>But we expect rectangles to behave as rectangles….</a:t>
            </a:r>
          </a:p>
          <a:p>
            <a:r>
              <a:rPr lang="en-GB" sz="2400" b="1" dirty="0">
                <a:solidFill>
                  <a:srgbClr val="FF0000"/>
                </a:solidFill>
              </a:rPr>
              <a:t>Confusing isn’t it!!</a:t>
            </a:r>
          </a:p>
        </p:txBody>
      </p:sp>
      <p:cxnSp>
        <p:nvCxnSpPr>
          <p:cNvPr id="17" name="Straight Arrow Connector 16">
            <a:extLst>
              <a:ext uri="{FF2B5EF4-FFF2-40B4-BE49-F238E27FC236}">
                <a16:creationId xmlns:a16="http://schemas.microsoft.com/office/drawing/2014/main" id="{04FD6E0E-76E6-226C-62F8-F4C47CC4FEB5}"/>
              </a:ext>
            </a:extLst>
          </p:cNvPr>
          <p:cNvCxnSpPr>
            <a:cxnSpLocks/>
          </p:cNvCxnSpPr>
          <p:nvPr/>
        </p:nvCxnSpPr>
        <p:spPr>
          <a:xfrm flipV="1">
            <a:off x="2203554" y="3530184"/>
            <a:ext cx="269823" cy="62209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descr="A screen shot of a computer program&#10;&#10;AI-generated content may be incorrect.">
            <a:extLst>
              <a:ext uri="{FF2B5EF4-FFF2-40B4-BE49-F238E27FC236}">
                <a16:creationId xmlns:a16="http://schemas.microsoft.com/office/drawing/2014/main" id="{78F92673-EA26-D768-67E8-BFB79412F3EA}"/>
              </a:ext>
            </a:extLst>
          </p:cNvPr>
          <p:cNvPicPr>
            <a:picLocks noChangeAspect="1"/>
          </p:cNvPicPr>
          <p:nvPr/>
        </p:nvPicPr>
        <p:blipFill>
          <a:blip r:embed="rId4"/>
          <a:stretch>
            <a:fillRect/>
          </a:stretch>
        </p:blipFill>
        <p:spPr>
          <a:xfrm>
            <a:off x="6798186" y="1541819"/>
            <a:ext cx="5035595" cy="1208876"/>
          </a:xfrm>
          <a:prstGeom prst="rect">
            <a:avLst/>
          </a:prstGeom>
        </p:spPr>
      </p:pic>
    </p:spTree>
    <p:extLst>
      <p:ext uri="{BB962C8B-B14F-4D97-AF65-F5344CB8AC3E}">
        <p14:creationId xmlns:p14="http://schemas.microsoft.com/office/powerpoint/2010/main" val="28244502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146DA-55FB-642F-C5E9-C9293E510EC8}"/>
            </a:ext>
          </a:extLst>
        </p:cNvPr>
        <p:cNvGrpSpPr/>
        <p:nvPr/>
      </p:nvGrpSpPr>
      <p:grpSpPr>
        <a:xfrm>
          <a:off x="0" y="0"/>
          <a:ext cx="0" cy="0"/>
          <a:chOff x="0" y="0"/>
          <a:chExt cx="0" cy="0"/>
        </a:xfrm>
      </p:grpSpPr>
      <p:pic>
        <p:nvPicPr>
          <p:cNvPr id="6" name="Content Placeholder 5" descr="A screen shot of a computer program&#10;&#10;AI-generated content may be incorrect.">
            <a:extLst>
              <a:ext uri="{FF2B5EF4-FFF2-40B4-BE49-F238E27FC236}">
                <a16:creationId xmlns:a16="http://schemas.microsoft.com/office/drawing/2014/main" id="{D2C64EE5-2111-CBA6-16C0-874C15375FE7}"/>
              </a:ext>
            </a:extLst>
          </p:cNvPr>
          <p:cNvPicPr>
            <a:picLocks noGrp="1" noChangeAspect="1"/>
          </p:cNvPicPr>
          <p:nvPr>
            <p:ph idx="1"/>
          </p:nvPr>
        </p:nvPicPr>
        <p:blipFill>
          <a:blip r:embed="rId3"/>
          <a:stretch>
            <a:fillRect/>
          </a:stretch>
        </p:blipFill>
        <p:spPr>
          <a:xfrm>
            <a:off x="239481" y="1541819"/>
            <a:ext cx="5907669" cy="2695732"/>
          </a:xfrm>
          <a:prstGeom prst="rect">
            <a:avLst/>
          </a:prstGeom>
        </p:spPr>
      </p:pic>
      <p:sp>
        <p:nvSpPr>
          <p:cNvPr id="4" name="Title 3">
            <a:extLst>
              <a:ext uri="{FF2B5EF4-FFF2-40B4-BE49-F238E27FC236}">
                <a16:creationId xmlns:a16="http://schemas.microsoft.com/office/drawing/2014/main" id="{65F36753-BAF3-A735-EEF6-8648CCA9442F}"/>
              </a:ext>
            </a:extLst>
          </p:cNvPr>
          <p:cNvSpPr>
            <a:spLocks noGrp="1"/>
          </p:cNvSpPr>
          <p:nvPr>
            <p:ph type="title"/>
          </p:nvPr>
        </p:nvSpPr>
        <p:spPr/>
        <p:txBody>
          <a:bodyPr/>
          <a:lstStyle/>
          <a:p>
            <a:r>
              <a:rPr lang="en-GB" b="1" dirty="0" err="1"/>
              <a:t>Liskov</a:t>
            </a:r>
            <a:r>
              <a:rPr lang="en-GB" b="1" dirty="0"/>
              <a:t> Substitution Principle Violations</a:t>
            </a:r>
          </a:p>
        </p:txBody>
      </p:sp>
      <p:sp>
        <p:nvSpPr>
          <p:cNvPr id="13" name="TextBox 12">
            <a:extLst>
              <a:ext uri="{FF2B5EF4-FFF2-40B4-BE49-F238E27FC236}">
                <a16:creationId xmlns:a16="http://schemas.microsoft.com/office/drawing/2014/main" id="{DEBF21F6-3375-3797-85F3-F4CC5C7F6152}"/>
              </a:ext>
            </a:extLst>
          </p:cNvPr>
          <p:cNvSpPr txBox="1"/>
          <p:nvPr/>
        </p:nvSpPr>
        <p:spPr>
          <a:xfrm>
            <a:off x="351934" y="4221317"/>
            <a:ext cx="5907670" cy="1569660"/>
          </a:xfrm>
          <a:prstGeom prst="rect">
            <a:avLst/>
          </a:prstGeom>
          <a:noFill/>
        </p:spPr>
        <p:txBody>
          <a:bodyPr wrap="square" rtlCol="0">
            <a:spAutoFit/>
          </a:bodyPr>
          <a:lstStyle/>
          <a:p>
            <a:r>
              <a:rPr lang="en-GB" sz="2400" b="1" dirty="0">
                <a:solidFill>
                  <a:srgbClr val="FF0000"/>
                </a:solidFill>
              </a:rPr>
              <a:t>The result is 9!</a:t>
            </a:r>
          </a:p>
          <a:p>
            <a:r>
              <a:rPr lang="en-GB" sz="2400" b="1" dirty="0">
                <a:solidFill>
                  <a:srgbClr val="FF0000"/>
                </a:solidFill>
              </a:rPr>
              <a:t>But we expect rectangles to behave as rectangles….</a:t>
            </a:r>
          </a:p>
          <a:p>
            <a:r>
              <a:rPr lang="en-GB" sz="2400" b="1" dirty="0">
                <a:solidFill>
                  <a:srgbClr val="FF0000"/>
                </a:solidFill>
              </a:rPr>
              <a:t>Confusing isn’t it!!</a:t>
            </a:r>
          </a:p>
        </p:txBody>
      </p:sp>
      <p:cxnSp>
        <p:nvCxnSpPr>
          <p:cNvPr id="17" name="Straight Arrow Connector 16">
            <a:extLst>
              <a:ext uri="{FF2B5EF4-FFF2-40B4-BE49-F238E27FC236}">
                <a16:creationId xmlns:a16="http://schemas.microsoft.com/office/drawing/2014/main" id="{0023109B-42A6-1686-C827-3C5C2F68FE8D}"/>
              </a:ext>
            </a:extLst>
          </p:cNvPr>
          <p:cNvCxnSpPr>
            <a:cxnSpLocks/>
          </p:cNvCxnSpPr>
          <p:nvPr/>
        </p:nvCxnSpPr>
        <p:spPr>
          <a:xfrm flipV="1">
            <a:off x="2203554" y="3530184"/>
            <a:ext cx="269823" cy="62209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descr="A screen shot of a computer program&#10;&#10;AI-generated content may be incorrect.">
            <a:extLst>
              <a:ext uri="{FF2B5EF4-FFF2-40B4-BE49-F238E27FC236}">
                <a16:creationId xmlns:a16="http://schemas.microsoft.com/office/drawing/2014/main" id="{80B4E893-320B-13DB-4533-F678AB8D869F}"/>
              </a:ext>
            </a:extLst>
          </p:cNvPr>
          <p:cNvPicPr>
            <a:picLocks noChangeAspect="1"/>
          </p:cNvPicPr>
          <p:nvPr/>
        </p:nvPicPr>
        <p:blipFill>
          <a:blip r:embed="rId4"/>
          <a:stretch>
            <a:fillRect/>
          </a:stretch>
        </p:blipFill>
        <p:spPr>
          <a:xfrm>
            <a:off x="6798186" y="1541819"/>
            <a:ext cx="5035595" cy="1208876"/>
          </a:xfrm>
          <a:prstGeom prst="rect">
            <a:avLst/>
          </a:prstGeom>
        </p:spPr>
      </p:pic>
      <p:pic>
        <p:nvPicPr>
          <p:cNvPr id="2" name="Picture 1">
            <a:extLst>
              <a:ext uri="{FF2B5EF4-FFF2-40B4-BE49-F238E27FC236}">
                <a16:creationId xmlns:a16="http://schemas.microsoft.com/office/drawing/2014/main" id="{CF5BA636-D0A4-1585-0C3F-9252A78AC42C}"/>
              </a:ext>
            </a:extLst>
          </p:cNvPr>
          <p:cNvPicPr>
            <a:picLocks noChangeAspect="1"/>
          </p:cNvPicPr>
          <p:nvPr/>
        </p:nvPicPr>
        <p:blipFill>
          <a:blip r:embed="rId5"/>
          <a:stretch>
            <a:fillRect/>
          </a:stretch>
        </p:blipFill>
        <p:spPr>
          <a:xfrm>
            <a:off x="7277726" y="2838263"/>
            <a:ext cx="4556056" cy="2903078"/>
          </a:xfrm>
          <a:prstGeom prst="rect">
            <a:avLst/>
          </a:prstGeom>
        </p:spPr>
      </p:pic>
      <p:sp>
        <p:nvSpPr>
          <p:cNvPr id="3" name="Rectangle: Rounded Corners 2">
            <a:extLst>
              <a:ext uri="{FF2B5EF4-FFF2-40B4-BE49-F238E27FC236}">
                <a16:creationId xmlns:a16="http://schemas.microsoft.com/office/drawing/2014/main" id="{25E344BC-E90A-4277-096B-647432F5C4AF}"/>
              </a:ext>
            </a:extLst>
          </p:cNvPr>
          <p:cNvSpPr/>
          <p:nvPr/>
        </p:nvSpPr>
        <p:spPr>
          <a:xfrm>
            <a:off x="10275757" y="4429594"/>
            <a:ext cx="898201" cy="442210"/>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6EE6496F-4120-D2DF-A790-F8F170E34849}"/>
              </a:ext>
            </a:extLst>
          </p:cNvPr>
          <p:cNvCxnSpPr>
            <a:cxnSpLocks/>
          </p:cNvCxnSpPr>
          <p:nvPr/>
        </p:nvCxnSpPr>
        <p:spPr>
          <a:xfrm>
            <a:off x="3080479" y="3264668"/>
            <a:ext cx="7195278" cy="120887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8EB1B22D-25B9-E328-4A70-9A1784ABBAE6}"/>
              </a:ext>
            </a:extLst>
          </p:cNvPr>
          <p:cNvSpPr/>
          <p:nvPr/>
        </p:nvSpPr>
        <p:spPr>
          <a:xfrm>
            <a:off x="10155836" y="3429000"/>
            <a:ext cx="854439" cy="442210"/>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EF0D0AE9-CBEB-9F5A-6F9D-96E577367A77}"/>
              </a:ext>
            </a:extLst>
          </p:cNvPr>
          <p:cNvCxnSpPr>
            <a:cxnSpLocks/>
          </p:cNvCxnSpPr>
          <p:nvPr/>
        </p:nvCxnSpPr>
        <p:spPr>
          <a:xfrm>
            <a:off x="2968052" y="2919102"/>
            <a:ext cx="7187784" cy="56763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62118C93-02D6-52CB-A2F9-4A8ECBA42B43}"/>
              </a:ext>
            </a:extLst>
          </p:cNvPr>
          <p:cNvSpPr/>
          <p:nvPr/>
        </p:nvSpPr>
        <p:spPr>
          <a:xfrm>
            <a:off x="8327641" y="4819109"/>
            <a:ext cx="1408470" cy="497071"/>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Arrow Connector 20">
            <a:extLst>
              <a:ext uri="{FF2B5EF4-FFF2-40B4-BE49-F238E27FC236}">
                <a16:creationId xmlns:a16="http://schemas.microsoft.com/office/drawing/2014/main" id="{0C0E4096-C28A-AD40-23C1-A28DA82AD1B5}"/>
              </a:ext>
            </a:extLst>
          </p:cNvPr>
          <p:cNvCxnSpPr>
            <a:cxnSpLocks/>
            <a:stCxn id="3" idx="2"/>
          </p:cNvCxnSpPr>
          <p:nvPr/>
        </p:nvCxnSpPr>
        <p:spPr>
          <a:xfrm flipH="1">
            <a:off x="9736111" y="4871804"/>
            <a:ext cx="988747" cy="192477"/>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00B06DF3-2A99-A84F-E2E7-6ED198A78F6C}"/>
              </a:ext>
            </a:extLst>
          </p:cNvPr>
          <p:cNvSpPr/>
          <p:nvPr/>
        </p:nvSpPr>
        <p:spPr>
          <a:xfrm>
            <a:off x="2525843" y="3013023"/>
            <a:ext cx="554636" cy="314794"/>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9371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646E6-94D9-D29F-7763-0E861493E2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71C9AAC-8DD3-7F83-10FE-D29FCD762B81}"/>
              </a:ext>
            </a:extLst>
          </p:cNvPr>
          <p:cNvSpPr>
            <a:spLocks noGrp="1"/>
          </p:cNvSpPr>
          <p:nvPr>
            <p:ph type="title"/>
          </p:nvPr>
        </p:nvSpPr>
        <p:spPr/>
        <p:txBody>
          <a:bodyPr/>
          <a:lstStyle/>
          <a:p>
            <a:r>
              <a:rPr lang="en-GB" b="1" dirty="0"/>
              <a:t>Conforming to LSP</a:t>
            </a:r>
          </a:p>
        </p:txBody>
      </p:sp>
      <p:sp>
        <p:nvSpPr>
          <p:cNvPr id="8" name="Content Placeholder 7">
            <a:extLst>
              <a:ext uri="{FF2B5EF4-FFF2-40B4-BE49-F238E27FC236}">
                <a16:creationId xmlns:a16="http://schemas.microsoft.com/office/drawing/2014/main" id="{887422EB-5E08-75CF-44DD-A7582C547C92}"/>
              </a:ext>
            </a:extLst>
          </p:cNvPr>
          <p:cNvSpPr>
            <a:spLocks noGrp="1"/>
          </p:cNvSpPr>
          <p:nvPr>
            <p:ph idx="1"/>
          </p:nvPr>
        </p:nvSpPr>
        <p:spPr>
          <a:xfrm>
            <a:off x="358219" y="1528997"/>
            <a:ext cx="11481847" cy="3872562"/>
          </a:xfrm>
        </p:spPr>
        <p:txBody>
          <a:bodyPr/>
          <a:lstStyle/>
          <a:p>
            <a:r>
              <a:rPr lang="en-GB" dirty="0"/>
              <a:t>Manage the class hierarchies correctly</a:t>
            </a:r>
          </a:p>
        </p:txBody>
      </p:sp>
      <p:pic>
        <p:nvPicPr>
          <p:cNvPr id="11" name="Picture 10" descr="A screen shot of a computer program&#10;&#10;AI-generated content may be incorrect.">
            <a:extLst>
              <a:ext uri="{FF2B5EF4-FFF2-40B4-BE49-F238E27FC236}">
                <a16:creationId xmlns:a16="http://schemas.microsoft.com/office/drawing/2014/main" id="{B1E250C5-806B-C291-080E-4B161CBB83C9}"/>
              </a:ext>
            </a:extLst>
          </p:cNvPr>
          <p:cNvPicPr>
            <a:picLocks noChangeAspect="1"/>
          </p:cNvPicPr>
          <p:nvPr/>
        </p:nvPicPr>
        <p:blipFill>
          <a:blip r:embed="rId3"/>
          <a:stretch>
            <a:fillRect/>
          </a:stretch>
        </p:blipFill>
        <p:spPr>
          <a:xfrm>
            <a:off x="351934" y="2117874"/>
            <a:ext cx="5758501" cy="3413496"/>
          </a:xfrm>
          <a:prstGeom prst="rect">
            <a:avLst/>
          </a:prstGeom>
        </p:spPr>
      </p:pic>
      <p:pic>
        <p:nvPicPr>
          <p:cNvPr id="23" name="Picture 22" descr="A screen shot of a computer program&#10;&#10;AI-generated content may be incorrect.">
            <a:extLst>
              <a:ext uri="{FF2B5EF4-FFF2-40B4-BE49-F238E27FC236}">
                <a16:creationId xmlns:a16="http://schemas.microsoft.com/office/drawing/2014/main" id="{4455CD24-7035-E890-2C3A-86959C24E7BC}"/>
              </a:ext>
            </a:extLst>
          </p:cNvPr>
          <p:cNvPicPr>
            <a:picLocks noChangeAspect="1"/>
          </p:cNvPicPr>
          <p:nvPr/>
        </p:nvPicPr>
        <p:blipFill>
          <a:blip r:embed="rId4"/>
          <a:stretch>
            <a:fillRect/>
          </a:stretch>
        </p:blipFill>
        <p:spPr>
          <a:xfrm>
            <a:off x="6865496" y="80970"/>
            <a:ext cx="5117522" cy="6696060"/>
          </a:xfrm>
          <a:prstGeom prst="rect">
            <a:avLst/>
          </a:prstGeom>
        </p:spPr>
      </p:pic>
    </p:spTree>
    <p:extLst>
      <p:ext uri="{BB962C8B-B14F-4D97-AF65-F5344CB8AC3E}">
        <p14:creationId xmlns:p14="http://schemas.microsoft.com/office/powerpoint/2010/main" val="9979034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32150-9742-490A-E18B-D5CE13BEAC9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A3CA3F-E22A-9B58-C57F-E9AE291D124F}"/>
              </a:ext>
            </a:extLst>
          </p:cNvPr>
          <p:cNvSpPr>
            <a:spLocks noGrp="1"/>
          </p:cNvSpPr>
          <p:nvPr>
            <p:ph type="title"/>
          </p:nvPr>
        </p:nvSpPr>
        <p:spPr/>
        <p:txBody>
          <a:bodyPr/>
          <a:lstStyle/>
          <a:p>
            <a:r>
              <a:rPr lang="en-GB" b="1" dirty="0"/>
              <a:t>Conforming to LSP</a:t>
            </a:r>
          </a:p>
        </p:txBody>
      </p:sp>
      <p:sp>
        <p:nvSpPr>
          <p:cNvPr id="8" name="Content Placeholder 7">
            <a:extLst>
              <a:ext uri="{FF2B5EF4-FFF2-40B4-BE49-F238E27FC236}">
                <a16:creationId xmlns:a16="http://schemas.microsoft.com/office/drawing/2014/main" id="{C179CA06-B58C-EC76-15FD-99A6F2D8D69C}"/>
              </a:ext>
            </a:extLst>
          </p:cNvPr>
          <p:cNvSpPr>
            <a:spLocks noGrp="1"/>
          </p:cNvSpPr>
          <p:nvPr>
            <p:ph idx="1"/>
          </p:nvPr>
        </p:nvSpPr>
        <p:spPr>
          <a:xfrm>
            <a:off x="358219" y="1528997"/>
            <a:ext cx="11481847" cy="3872562"/>
          </a:xfrm>
        </p:spPr>
        <p:txBody>
          <a:bodyPr/>
          <a:lstStyle/>
          <a:p>
            <a:r>
              <a:rPr lang="en-GB" dirty="0"/>
              <a:t>Manage the class hierarchies correctly</a:t>
            </a:r>
          </a:p>
        </p:txBody>
      </p:sp>
      <p:pic>
        <p:nvPicPr>
          <p:cNvPr id="11" name="Picture 10" descr="A screen shot of a computer program&#10;&#10;AI-generated content may be incorrect.">
            <a:extLst>
              <a:ext uri="{FF2B5EF4-FFF2-40B4-BE49-F238E27FC236}">
                <a16:creationId xmlns:a16="http://schemas.microsoft.com/office/drawing/2014/main" id="{E613C76B-9A7C-4C5C-0B4A-4DD3DCB94B68}"/>
              </a:ext>
            </a:extLst>
          </p:cNvPr>
          <p:cNvPicPr>
            <a:picLocks noChangeAspect="1"/>
          </p:cNvPicPr>
          <p:nvPr/>
        </p:nvPicPr>
        <p:blipFill>
          <a:blip r:embed="rId3"/>
          <a:stretch>
            <a:fillRect/>
          </a:stretch>
        </p:blipFill>
        <p:spPr>
          <a:xfrm>
            <a:off x="351934" y="2117874"/>
            <a:ext cx="5758501" cy="3413496"/>
          </a:xfrm>
          <a:prstGeom prst="rect">
            <a:avLst/>
          </a:prstGeom>
        </p:spPr>
      </p:pic>
      <p:pic>
        <p:nvPicPr>
          <p:cNvPr id="6" name="Picture 5" descr="A computer screen shot of a program code&#10;&#10;AI-generated content may be incorrect.">
            <a:extLst>
              <a:ext uri="{FF2B5EF4-FFF2-40B4-BE49-F238E27FC236}">
                <a16:creationId xmlns:a16="http://schemas.microsoft.com/office/drawing/2014/main" id="{B179B8D6-5D96-AF45-5A79-D9BEF5B3126F}"/>
              </a:ext>
            </a:extLst>
          </p:cNvPr>
          <p:cNvPicPr>
            <a:picLocks noChangeAspect="1"/>
          </p:cNvPicPr>
          <p:nvPr/>
        </p:nvPicPr>
        <p:blipFill>
          <a:blip r:embed="rId4"/>
          <a:stretch>
            <a:fillRect/>
          </a:stretch>
        </p:blipFill>
        <p:spPr>
          <a:xfrm>
            <a:off x="6450415" y="2117874"/>
            <a:ext cx="5682093" cy="3578923"/>
          </a:xfrm>
          <a:prstGeom prst="rect">
            <a:avLst/>
          </a:prstGeom>
        </p:spPr>
      </p:pic>
      <p:sp>
        <p:nvSpPr>
          <p:cNvPr id="7" name="TextBox 6">
            <a:extLst>
              <a:ext uri="{FF2B5EF4-FFF2-40B4-BE49-F238E27FC236}">
                <a16:creationId xmlns:a16="http://schemas.microsoft.com/office/drawing/2014/main" id="{FC000297-B49B-4475-B7D4-71F6E06B72C2}"/>
              </a:ext>
            </a:extLst>
          </p:cNvPr>
          <p:cNvSpPr txBox="1"/>
          <p:nvPr/>
        </p:nvSpPr>
        <p:spPr>
          <a:xfrm>
            <a:off x="9688643" y="4755228"/>
            <a:ext cx="2503357" cy="646331"/>
          </a:xfrm>
          <a:prstGeom prst="rect">
            <a:avLst/>
          </a:prstGeom>
          <a:noFill/>
        </p:spPr>
        <p:txBody>
          <a:bodyPr wrap="square" rtlCol="0">
            <a:spAutoFit/>
          </a:bodyPr>
          <a:lstStyle/>
          <a:p>
            <a:r>
              <a:rPr lang="en-GB" b="1" dirty="0">
                <a:solidFill>
                  <a:srgbClr val="FF0000"/>
                </a:solidFill>
              </a:rPr>
              <a:t>Returns 9</a:t>
            </a:r>
          </a:p>
          <a:p>
            <a:r>
              <a:rPr lang="en-GB" b="1" dirty="0">
                <a:solidFill>
                  <a:srgbClr val="FF0000"/>
                </a:solidFill>
              </a:rPr>
              <a:t>Not so surprising now</a:t>
            </a:r>
          </a:p>
        </p:txBody>
      </p:sp>
      <p:cxnSp>
        <p:nvCxnSpPr>
          <p:cNvPr id="10" name="Straight Arrow Connector 9">
            <a:extLst>
              <a:ext uri="{FF2B5EF4-FFF2-40B4-BE49-F238E27FC236}">
                <a16:creationId xmlns:a16="http://schemas.microsoft.com/office/drawing/2014/main" id="{A10D48C0-4760-C91C-8A61-330C7CA59D50}"/>
              </a:ext>
            </a:extLst>
          </p:cNvPr>
          <p:cNvCxnSpPr>
            <a:cxnSpLocks/>
          </p:cNvCxnSpPr>
          <p:nvPr/>
        </p:nvCxnSpPr>
        <p:spPr>
          <a:xfrm flipH="1">
            <a:off x="8979108" y="4954249"/>
            <a:ext cx="709535" cy="17988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7072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C4045-D263-E3F9-53BA-F3D0FB2150C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4CD965D-1D5C-5D08-E576-ABF66C07EE2A}"/>
              </a:ext>
            </a:extLst>
          </p:cNvPr>
          <p:cNvSpPr>
            <a:spLocks noGrp="1"/>
          </p:cNvSpPr>
          <p:nvPr>
            <p:ph type="title"/>
          </p:nvPr>
        </p:nvSpPr>
        <p:spPr/>
        <p:txBody>
          <a:bodyPr/>
          <a:lstStyle/>
          <a:p>
            <a:r>
              <a:rPr lang="en-GB" b="1" dirty="0"/>
              <a:t>Conforming to LSP</a:t>
            </a:r>
          </a:p>
        </p:txBody>
      </p:sp>
      <p:sp>
        <p:nvSpPr>
          <p:cNvPr id="8" name="Content Placeholder 7">
            <a:extLst>
              <a:ext uri="{FF2B5EF4-FFF2-40B4-BE49-F238E27FC236}">
                <a16:creationId xmlns:a16="http://schemas.microsoft.com/office/drawing/2014/main" id="{65A08CE8-B488-3CA6-A286-CF7EA71232E4}"/>
              </a:ext>
            </a:extLst>
          </p:cNvPr>
          <p:cNvSpPr>
            <a:spLocks noGrp="1"/>
          </p:cNvSpPr>
          <p:nvPr>
            <p:ph idx="1"/>
          </p:nvPr>
        </p:nvSpPr>
        <p:spPr>
          <a:xfrm>
            <a:off x="358219" y="1528997"/>
            <a:ext cx="11481847" cy="3872562"/>
          </a:xfrm>
        </p:spPr>
        <p:txBody>
          <a:bodyPr/>
          <a:lstStyle/>
          <a:p>
            <a:r>
              <a:rPr lang="en-GB" dirty="0"/>
              <a:t>OR use an interface</a:t>
            </a:r>
          </a:p>
        </p:txBody>
      </p:sp>
      <p:pic>
        <p:nvPicPr>
          <p:cNvPr id="3" name="Picture 2" descr="A screen shot of a computer&#10;&#10;AI-generated content may be incorrect.">
            <a:extLst>
              <a:ext uri="{FF2B5EF4-FFF2-40B4-BE49-F238E27FC236}">
                <a16:creationId xmlns:a16="http://schemas.microsoft.com/office/drawing/2014/main" id="{E761CEFB-2F58-C20B-D72F-5B107239D421}"/>
              </a:ext>
            </a:extLst>
          </p:cNvPr>
          <p:cNvPicPr>
            <a:picLocks noChangeAspect="1"/>
          </p:cNvPicPr>
          <p:nvPr/>
        </p:nvPicPr>
        <p:blipFill>
          <a:blip r:embed="rId3"/>
          <a:stretch>
            <a:fillRect/>
          </a:stretch>
        </p:blipFill>
        <p:spPr>
          <a:xfrm>
            <a:off x="351935" y="1990746"/>
            <a:ext cx="6205668" cy="1561923"/>
          </a:xfrm>
          <a:prstGeom prst="rect">
            <a:avLst/>
          </a:prstGeom>
        </p:spPr>
      </p:pic>
      <p:pic>
        <p:nvPicPr>
          <p:cNvPr id="6" name="Picture 5" descr="A screenshot of a computer program&#10;&#10;AI-generated content may be incorrect.">
            <a:extLst>
              <a:ext uri="{FF2B5EF4-FFF2-40B4-BE49-F238E27FC236}">
                <a16:creationId xmlns:a16="http://schemas.microsoft.com/office/drawing/2014/main" id="{9748792A-0897-337C-3C25-5A32AB397C8F}"/>
              </a:ext>
            </a:extLst>
          </p:cNvPr>
          <p:cNvPicPr>
            <a:picLocks noChangeAspect="1"/>
          </p:cNvPicPr>
          <p:nvPr/>
        </p:nvPicPr>
        <p:blipFill>
          <a:blip r:embed="rId4"/>
          <a:stretch>
            <a:fillRect/>
          </a:stretch>
        </p:blipFill>
        <p:spPr>
          <a:xfrm>
            <a:off x="6557602" y="0"/>
            <a:ext cx="5634398" cy="6858000"/>
          </a:xfrm>
          <a:prstGeom prst="rect">
            <a:avLst/>
          </a:prstGeom>
        </p:spPr>
      </p:pic>
      <p:pic>
        <p:nvPicPr>
          <p:cNvPr id="9" name="Picture 8" descr="A computer screen shot of a program&#10;&#10;AI-generated content may be incorrect.">
            <a:extLst>
              <a:ext uri="{FF2B5EF4-FFF2-40B4-BE49-F238E27FC236}">
                <a16:creationId xmlns:a16="http://schemas.microsoft.com/office/drawing/2014/main" id="{43500461-5976-A9DA-D7F7-C09CEBDC30E5}"/>
              </a:ext>
            </a:extLst>
          </p:cNvPr>
          <p:cNvPicPr>
            <a:picLocks noChangeAspect="1"/>
          </p:cNvPicPr>
          <p:nvPr/>
        </p:nvPicPr>
        <p:blipFill>
          <a:blip r:embed="rId5"/>
          <a:stretch>
            <a:fillRect/>
          </a:stretch>
        </p:blipFill>
        <p:spPr>
          <a:xfrm>
            <a:off x="351934" y="3666057"/>
            <a:ext cx="5022040" cy="2035560"/>
          </a:xfrm>
          <a:prstGeom prst="rect">
            <a:avLst/>
          </a:prstGeom>
        </p:spPr>
      </p:pic>
      <p:sp>
        <p:nvSpPr>
          <p:cNvPr id="10" name="Rectangle: Rounded Corners 9">
            <a:extLst>
              <a:ext uri="{FF2B5EF4-FFF2-40B4-BE49-F238E27FC236}">
                <a16:creationId xmlns:a16="http://schemas.microsoft.com/office/drawing/2014/main" id="{D1E461DD-0092-CA98-BB89-6A9F364D49AA}"/>
              </a:ext>
            </a:extLst>
          </p:cNvPr>
          <p:cNvSpPr/>
          <p:nvPr/>
        </p:nvSpPr>
        <p:spPr>
          <a:xfrm>
            <a:off x="7022892" y="1528997"/>
            <a:ext cx="2960557" cy="2023672"/>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EFA866E6-0D66-48FB-9060-7F51D9032FA9}"/>
              </a:ext>
            </a:extLst>
          </p:cNvPr>
          <p:cNvCxnSpPr>
            <a:cxnSpLocks/>
            <a:stCxn id="10" idx="1"/>
          </p:cNvCxnSpPr>
          <p:nvPr/>
        </p:nvCxnSpPr>
        <p:spPr>
          <a:xfrm flipH="1">
            <a:off x="3852472" y="2540833"/>
            <a:ext cx="3170420" cy="183949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6B607EB3-2905-6A8F-BC3E-049F323CD7D3}"/>
              </a:ext>
            </a:extLst>
          </p:cNvPr>
          <p:cNvSpPr/>
          <p:nvPr/>
        </p:nvSpPr>
        <p:spPr>
          <a:xfrm>
            <a:off x="7115332" y="4753483"/>
            <a:ext cx="2133600" cy="2023672"/>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BF439315-B80E-A04F-3A49-9417488995B0}"/>
              </a:ext>
            </a:extLst>
          </p:cNvPr>
          <p:cNvCxnSpPr>
            <a:cxnSpLocks/>
          </p:cNvCxnSpPr>
          <p:nvPr/>
        </p:nvCxnSpPr>
        <p:spPr>
          <a:xfrm flipH="1" flipV="1">
            <a:off x="3454769" y="4712708"/>
            <a:ext cx="3660563" cy="57637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36278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8E54A-B737-A6E6-6AA7-957D57C3813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D580135-A772-441E-41E3-764CE21561A3}"/>
              </a:ext>
            </a:extLst>
          </p:cNvPr>
          <p:cNvSpPr>
            <a:spLocks noGrp="1"/>
          </p:cNvSpPr>
          <p:nvPr>
            <p:ph type="title"/>
          </p:nvPr>
        </p:nvSpPr>
        <p:spPr/>
        <p:txBody>
          <a:bodyPr/>
          <a:lstStyle/>
          <a:p>
            <a:r>
              <a:rPr lang="en-GB" b="1" dirty="0"/>
              <a:t>Interface Segregation Principle (ISP)</a:t>
            </a:r>
          </a:p>
        </p:txBody>
      </p:sp>
      <p:sp>
        <p:nvSpPr>
          <p:cNvPr id="8" name="Content Placeholder 7">
            <a:extLst>
              <a:ext uri="{FF2B5EF4-FFF2-40B4-BE49-F238E27FC236}">
                <a16:creationId xmlns:a16="http://schemas.microsoft.com/office/drawing/2014/main" id="{8461E4B7-0771-D3E1-93A6-B07B856A83D0}"/>
              </a:ext>
            </a:extLst>
          </p:cNvPr>
          <p:cNvSpPr>
            <a:spLocks noGrp="1"/>
          </p:cNvSpPr>
          <p:nvPr>
            <p:ph idx="1"/>
          </p:nvPr>
        </p:nvSpPr>
        <p:spPr>
          <a:xfrm>
            <a:off x="358219" y="1690687"/>
            <a:ext cx="11481847" cy="4455280"/>
          </a:xfrm>
        </p:spPr>
        <p:txBody>
          <a:bodyPr/>
          <a:lstStyle/>
          <a:p>
            <a:r>
              <a:rPr lang="en-GB" altLang="en-US" sz="2400" dirty="0"/>
              <a:t>Robert C Martin 1996</a:t>
            </a:r>
          </a:p>
          <a:p>
            <a:pPr lvl="1"/>
            <a:r>
              <a:rPr lang="en-GB" altLang="en-US" dirty="0"/>
              <a:t>“…</a:t>
            </a:r>
            <a:r>
              <a:rPr lang="en-GB" altLang="en-US" i="1" dirty="0"/>
              <a:t>no client should be forced to depend on methods it doesn’t use</a:t>
            </a:r>
            <a:r>
              <a:rPr lang="en-GB" altLang="en-US" dirty="0"/>
              <a:t>”</a:t>
            </a:r>
          </a:p>
          <a:p>
            <a:r>
              <a:rPr lang="en-GB" altLang="en-US" sz="2400" dirty="0"/>
              <a:t>If an Interface becomes too large then classes may end up implementing method they don’t use</a:t>
            </a:r>
          </a:p>
          <a:p>
            <a:pPr lvl="1"/>
            <a:r>
              <a:rPr lang="en-GB" altLang="en-US" sz="2000" dirty="0"/>
              <a:t>May also increase coupling by exposing to a calling class more functionality from the used class than is appropriate</a:t>
            </a:r>
          </a:p>
          <a:p>
            <a:r>
              <a:rPr lang="en-GB" altLang="en-US" sz="2400" dirty="0"/>
              <a:t>Create smaller Interfaces then classes can implement multiple interfaces as required i.e. many client-specific interfaces are better than one general-purpose interface. </a:t>
            </a:r>
          </a:p>
          <a:p>
            <a:pPr lvl="1"/>
            <a:r>
              <a:rPr lang="en-GB" altLang="en-US" sz="2000" dirty="0"/>
              <a:t>The calling class can then use just the interface from the used class that concerns it</a:t>
            </a:r>
          </a:p>
          <a:p>
            <a:pPr lvl="1"/>
            <a:r>
              <a:rPr lang="en-GB" altLang="en-US" sz="2000" dirty="0"/>
              <a:t>Reducing coupling between classes</a:t>
            </a:r>
          </a:p>
        </p:txBody>
      </p:sp>
    </p:spTree>
    <p:extLst>
      <p:ext uri="{BB962C8B-B14F-4D97-AF65-F5344CB8AC3E}">
        <p14:creationId xmlns:p14="http://schemas.microsoft.com/office/powerpoint/2010/main" val="39413651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FCD12-E43B-9713-2BC9-85B20C6538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E0FFD23-9753-545A-8620-406330BD3001}"/>
              </a:ext>
            </a:extLst>
          </p:cNvPr>
          <p:cNvSpPr>
            <a:spLocks noGrp="1"/>
          </p:cNvSpPr>
          <p:nvPr>
            <p:ph type="title"/>
          </p:nvPr>
        </p:nvSpPr>
        <p:spPr/>
        <p:txBody>
          <a:bodyPr/>
          <a:lstStyle/>
          <a:p>
            <a:r>
              <a:rPr lang="en-GB" b="1" dirty="0"/>
              <a:t>Interface Segregation Principle (ISP)</a:t>
            </a:r>
          </a:p>
        </p:txBody>
      </p:sp>
      <p:sp>
        <p:nvSpPr>
          <p:cNvPr id="8" name="Content Placeholder 7">
            <a:extLst>
              <a:ext uri="{FF2B5EF4-FFF2-40B4-BE49-F238E27FC236}">
                <a16:creationId xmlns:a16="http://schemas.microsoft.com/office/drawing/2014/main" id="{B01AD44A-B8BD-3651-2D30-34AEDAC692DE}"/>
              </a:ext>
            </a:extLst>
          </p:cNvPr>
          <p:cNvSpPr>
            <a:spLocks noGrp="1"/>
          </p:cNvSpPr>
          <p:nvPr>
            <p:ph idx="1"/>
          </p:nvPr>
        </p:nvSpPr>
        <p:spPr>
          <a:xfrm>
            <a:off x="358219" y="1690687"/>
            <a:ext cx="7376706" cy="4455280"/>
          </a:xfrm>
        </p:spPr>
        <p:txBody>
          <a:bodyPr>
            <a:normAutofit/>
          </a:bodyPr>
          <a:lstStyle/>
          <a:p>
            <a:r>
              <a:rPr lang="en-GB" altLang="en-US" dirty="0"/>
              <a:t>We risk creating </a:t>
            </a:r>
            <a:r>
              <a:rPr lang="en-GB" altLang="en-US" b="1" i="1" dirty="0"/>
              <a:t>“fat interfaces” </a:t>
            </a:r>
            <a:r>
              <a:rPr lang="en-GB" altLang="en-US" dirty="0"/>
              <a:t>which could:</a:t>
            </a:r>
          </a:p>
          <a:p>
            <a:pPr lvl="1"/>
            <a:r>
              <a:rPr lang="en-GB" altLang="en-US" dirty="0"/>
              <a:t>Make classes implement methods they don’t need to</a:t>
            </a:r>
          </a:p>
          <a:p>
            <a:pPr lvl="1"/>
            <a:r>
              <a:rPr lang="en-GB" altLang="en-US" dirty="0"/>
              <a:t>Increase coupling</a:t>
            </a:r>
          </a:p>
          <a:p>
            <a:pPr lvl="1"/>
            <a:r>
              <a:rPr lang="en-GB" altLang="en-US" dirty="0"/>
              <a:t>Expose the entire interface and increasing visibility</a:t>
            </a:r>
          </a:p>
          <a:p>
            <a:r>
              <a:rPr lang="en-GB" altLang="en-US" dirty="0"/>
              <a:t>The answer:</a:t>
            </a:r>
          </a:p>
          <a:p>
            <a:pPr lvl="1"/>
            <a:r>
              <a:rPr lang="en-GB" altLang="en-US" dirty="0"/>
              <a:t>Smaller client specific interfaces.</a:t>
            </a:r>
          </a:p>
        </p:txBody>
      </p:sp>
      <p:pic>
        <p:nvPicPr>
          <p:cNvPr id="3" name="Picture 2" descr="A screen shot of a computer program&#10;&#10;AI-generated content may be incorrect.">
            <a:extLst>
              <a:ext uri="{FF2B5EF4-FFF2-40B4-BE49-F238E27FC236}">
                <a16:creationId xmlns:a16="http://schemas.microsoft.com/office/drawing/2014/main" id="{C98113C6-5EB4-ED84-4C27-89915606FE64}"/>
              </a:ext>
            </a:extLst>
          </p:cNvPr>
          <p:cNvPicPr>
            <a:picLocks noChangeAspect="1"/>
          </p:cNvPicPr>
          <p:nvPr/>
        </p:nvPicPr>
        <p:blipFill>
          <a:blip r:embed="rId3"/>
          <a:stretch>
            <a:fillRect/>
          </a:stretch>
        </p:blipFill>
        <p:spPr>
          <a:xfrm>
            <a:off x="7502577" y="1357415"/>
            <a:ext cx="4611017" cy="4264405"/>
          </a:xfrm>
          <a:prstGeom prst="rect">
            <a:avLst/>
          </a:prstGeom>
        </p:spPr>
      </p:pic>
      <p:pic>
        <p:nvPicPr>
          <p:cNvPr id="6" name="Picture 5" descr="A screen shot of a computer program&#10;&#10;AI-generated content may be incorrect.">
            <a:extLst>
              <a:ext uri="{FF2B5EF4-FFF2-40B4-BE49-F238E27FC236}">
                <a16:creationId xmlns:a16="http://schemas.microsoft.com/office/drawing/2014/main" id="{7AEB3C59-9E88-C3C2-0177-453E3ED88F0B}"/>
              </a:ext>
            </a:extLst>
          </p:cNvPr>
          <p:cNvPicPr>
            <a:picLocks noChangeAspect="1"/>
          </p:cNvPicPr>
          <p:nvPr/>
        </p:nvPicPr>
        <p:blipFill>
          <a:blip r:embed="rId4"/>
          <a:stretch>
            <a:fillRect/>
          </a:stretch>
        </p:blipFill>
        <p:spPr>
          <a:xfrm>
            <a:off x="2178280" y="4586991"/>
            <a:ext cx="5009590" cy="1774230"/>
          </a:xfrm>
          <a:prstGeom prst="rect">
            <a:avLst/>
          </a:prstGeom>
        </p:spPr>
      </p:pic>
      <p:cxnSp>
        <p:nvCxnSpPr>
          <p:cNvPr id="9" name="Straight Arrow Connector 8">
            <a:extLst>
              <a:ext uri="{FF2B5EF4-FFF2-40B4-BE49-F238E27FC236}">
                <a16:creationId xmlns:a16="http://schemas.microsoft.com/office/drawing/2014/main" id="{6717513A-FC61-A1D3-B041-E9C3947D55D8}"/>
              </a:ext>
            </a:extLst>
          </p:cNvPr>
          <p:cNvCxnSpPr>
            <a:cxnSpLocks/>
          </p:cNvCxnSpPr>
          <p:nvPr/>
        </p:nvCxnSpPr>
        <p:spPr>
          <a:xfrm flipH="1">
            <a:off x="5598826" y="3672590"/>
            <a:ext cx="1993692" cy="1034321"/>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4260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4DAB9-18B0-C108-351B-1B6E5D64E3D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8440A1-A892-A76F-8298-D4B7FFBC6188}"/>
              </a:ext>
            </a:extLst>
          </p:cNvPr>
          <p:cNvSpPr>
            <a:spLocks noGrp="1"/>
          </p:cNvSpPr>
          <p:nvPr>
            <p:ph type="title"/>
          </p:nvPr>
        </p:nvSpPr>
        <p:spPr/>
        <p:txBody>
          <a:bodyPr/>
          <a:lstStyle/>
          <a:p>
            <a:r>
              <a:rPr lang="en-GB" b="1" dirty="0"/>
              <a:t>Violation of Interface Segregation Principle</a:t>
            </a:r>
          </a:p>
        </p:txBody>
      </p:sp>
      <p:pic>
        <p:nvPicPr>
          <p:cNvPr id="5" name="Content Placeholder 4" descr="A screen shot of a computer&#10;&#10;AI-generated content may be incorrect.">
            <a:extLst>
              <a:ext uri="{FF2B5EF4-FFF2-40B4-BE49-F238E27FC236}">
                <a16:creationId xmlns:a16="http://schemas.microsoft.com/office/drawing/2014/main" id="{0D2143BD-BBEE-0182-2A3D-997F42EF219B}"/>
              </a:ext>
            </a:extLst>
          </p:cNvPr>
          <p:cNvPicPr>
            <a:picLocks noGrp="1" noChangeAspect="1"/>
          </p:cNvPicPr>
          <p:nvPr>
            <p:ph idx="1"/>
          </p:nvPr>
        </p:nvPicPr>
        <p:blipFill>
          <a:blip r:embed="rId3"/>
          <a:stretch>
            <a:fillRect/>
          </a:stretch>
        </p:blipFill>
        <p:spPr>
          <a:xfrm>
            <a:off x="681717" y="1491522"/>
            <a:ext cx="4149982" cy="2923031"/>
          </a:xfrm>
          <a:prstGeom prst="rect">
            <a:avLst/>
          </a:prstGeom>
        </p:spPr>
      </p:pic>
      <p:pic>
        <p:nvPicPr>
          <p:cNvPr id="7" name="Picture 6" descr="A computer screen shot of a program&#10;&#10;AI-generated content may be incorrect.">
            <a:extLst>
              <a:ext uri="{FF2B5EF4-FFF2-40B4-BE49-F238E27FC236}">
                <a16:creationId xmlns:a16="http://schemas.microsoft.com/office/drawing/2014/main" id="{F2E25F83-EFC8-A817-8B19-B65EC93CA20E}"/>
              </a:ext>
            </a:extLst>
          </p:cNvPr>
          <p:cNvPicPr>
            <a:picLocks noChangeAspect="1"/>
          </p:cNvPicPr>
          <p:nvPr/>
        </p:nvPicPr>
        <p:blipFill>
          <a:blip r:embed="rId4"/>
          <a:stretch>
            <a:fillRect/>
          </a:stretch>
        </p:blipFill>
        <p:spPr>
          <a:xfrm>
            <a:off x="6749977" y="1491522"/>
            <a:ext cx="4760306" cy="4253720"/>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01BF2518-9B81-DE74-2D65-654C91D7E7D3}"/>
              </a:ext>
            </a:extLst>
          </p:cNvPr>
          <p:cNvPicPr>
            <a:picLocks noChangeAspect="1"/>
          </p:cNvPicPr>
          <p:nvPr/>
        </p:nvPicPr>
        <p:blipFill>
          <a:blip r:embed="rId5"/>
          <a:stretch>
            <a:fillRect/>
          </a:stretch>
        </p:blipFill>
        <p:spPr>
          <a:xfrm>
            <a:off x="681717" y="4528466"/>
            <a:ext cx="3030316" cy="1216776"/>
          </a:xfrm>
          <a:prstGeom prst="rect">
            <a:avLst/>
          </a:prstGeom>
        </p:spPr>
      </p:pic>
    </p:spTree>
    <p:extLst>
      <p:ext uri="{BB962C8B-B14F-4D97-AF65-F5344CB8AC3E}">
        <p14:creationId xmlns:p14="http://schemas.microsoft.com/office/powerpoint/2010/main" val="11322575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B3EEC-9F84-8F11-5638-AF32B0EAEFA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99869E9-9691-D50F-B194-E19B616F218B}"/>
              </a:ext>
            </a:extLst>
          </p:cNvPr>
          <p:cNvSpPr>
            <a:spLocks noGrp="1"/>
          </p:cNvSpPr>
          <p:nvPr>
            <p:ph type="title"/>
          </p:nvPr>
        </p:nvSpPr>
        <p:spPr/>
        <p:txBody>
          <a:bodyPr/>
          <a:lstStyle/>
          <a:p>
            <a:r>
              <a:rPr lang="en-GB" b="1" dirty="0"/>
              <a:t>Violation of Interface Segregation Principle</a:t>
            </a:r>
          </a:p>
        </p:txBody>
      </p:sp>
      <p:pic>
        <p:nvPicPr>
          <p:cNvPr id="5" name="Content Placeholder 4" descr="A screen shot of a computer&#10;&#10;AI-generated content may be incorrect.">
            <a:extLst>
              <a:ext uri="{FF2B5EF4-FFF2-40B4-BE49-F238E27FC236}">
                <a16:creationId xmlns:a16="http://schemas.microsoft.com/office/drawing/2014/main" id="{338CCDD1-71A7-DAFD-EF2B-50EECD480C28}"/>
              </a:ext>
            </a:extLst>
          </p:cNvPr>
          <p:cNvPicPr>
            <a:picLocks noGrp="1" noChangeAspect="1"/>
          </p:cNvPicPr>
          <p:nvPr>
            <p:ph idx="1"/>
          </p:nvPr>
        </p:nvPicPr>
        <p:blipFill>
          <a:blip r:embed="rId3"/>
          <a:stretch>
            <a:fillRect/>
          </a:stretch>
        </p:blipFill>
        <p:spPr>
          <a:xfrm>
            <a:off x="681717" y="1491522"/>
            <a:ext cx="4149982" cy="2923031"/>
          </a:xfrm>
          <a:prstGeom prst="rect">
            <a:avLst/>
          </a:prstGeom>
        </p:spPr>
      </p:pic>
      <p:pic>
        <p:nvPicPr>
          <p:cNvPr id="7" name="Picture 6" descr="A computer screen shot of a program&#10;&#10;AI-generated content may be incorrect.">
            <a:extLst>
              <a:ext uri="{FF2B5EF4-FFF2-40B4-BE49-F238E27FC236}">
                <a16:creationId xmlns:a16="http://schemas.microsoft.com/office/drawing/2014/main" id="{DB1531D9-A397-ED8E-B8DD-EE5450AD195D}"/>
              </a:ext>
            </a:extLst>
          </p:cNvPr>
          <p:cNvPicPr>
            <a:picLocks noChangeAspect="1"/>
          </p:cNvPicPr>
          <p:nvPr/>
        </p:nvPicPr>
        <p:blipFill>
          <a:blip r:embed="rId4"/>
          <a:stretch>
            <a:fillRect/>
          </a:stretch>
        </p:blipFill>
        <p:spPr>
          <a:xfrm>
            <a:off x="6749977" y="1491522"/>
            <a:ext cx="4760306" cy="4253720"/>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4AFD8105-4431-8D20-E02F-69182D6F6273}"/>
              </a:ext>
            </a:extLst>
          </p:cNvPr>
          <p:cNvPicPr>
            <a:picLocks noChangeAspect="1"/>
          </p:cNvPicPr>
          <p:nvPr/>
        </p:nvPicPr>
        <p:blipFill>
          <a:blip r:embed="rId5"/>
          <a:stretch>
            <a:fillRect/>
          </a:stretch>
        </p:blipFill>
        <p:spPr>
          <a:xfrm>
            <a:off x="681717" y="4528466"/>
            <a:ext cx="3030316" cy="1216776"/>
          </a:xfrm>
          <a:prstGeom prst="rect">
            <a:avLst/>
          </a:prstGeom>
        </p:spPr>
      </p:pic>
      <p:sp>
        <p:nvSpPr>
          <p:cNvPr id="2" name="Rectangle: Rounded Corners 1">
            <a:extLst>
              <a:ext uri="{FF2B5EF4-FFF2-40B4-BE49-F238E27FC236}">
                <a16:creationId xmlns:a16="http://schemas.microsoft.com/office/drawing/2014/main" id="{E994DFB2-8B9A-B8F0-4F2B-3DE8B792E679}"/>
              </a:ext>
            </a:extLst>
          </p:cNvPr>
          <p:cNvSpPr/>
          <p:nvPr/>
        </p:nvSpPr>
        <p:spPr>
          <a:xfrm>
            <a:off x="681718" y="1439055"/>
            <a:ext cx="3920262" cy="2810655"/>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2F4EE4D7-7B70-858E-5D00-A4DFD70220BC}"/>
              </a:ext>
            </a:extLst>
          </p:cNvPr>
          <p:cNvCxnSpPr>
            <a:cxnSpLocks/>
            <a:stCxn id="2" idx="3"/>
          </p:cNvCxnSpPr>
          <p:nvPr/>
        </p:nvCxnSpPr>
        <p:spPr>
          <a:xfrm flipV="1">
            <a:off x="4601980" y="2414483"/>
            <a:ext cx="2555823" cy="42990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48FFD04-1A80-6646-58E7-3DB759DB57A3}"/>
              </a:ext>
            </a:extLst>
          </p:cNvPr>
          <p:cNvCxnSpPr>
            <a:cxnSpLocks/>
            <a:stCxn id="2" idx="3"/>
          </p:cNvCxnSpPr>
          <p:nvPr/>
        </p:nvCxnSpPr>
        <p:spPr>
          <a:xfrm>
            <a:off x="4601980" y="2844383"/>
            <a:ext cx="2623279" cy="184753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07333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75A48-46E2-2DE7-2480-AC09DF57798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22E4520-32CD-3DA9-3A25-917F6E024544}"/>
              </a:ext>
            </a:extLst>
          </p:cNvPr>
          <p:cNvSpPr>
            <a:spLocks noGrp="1"/>
          </p:cNvSpPr>
          <p:nvPr>
            <p:ph type="title"/>
          </p:nvPr>
        </p:nvSpPr>
        <p:spPr/>
        <p:txBody>
          <a:bodyPr/>
          <a:lstStyle/>
          <a:p>
            <a:r>
              <a:rPr lang="en-GB" b="1" dirty="0"/>
              <a:t>Conforming to Interface Segregation Principle</a:t>
            </a:r>
          </a:p>
        </p:txBody>
      </p:sp>
      <p:pic>
        <p:nvPicPr>
          <p:cNvPr id="7" name="Picture 6" descr="A computer screen shot of a program&#10;&#10;AI-generated content may be incorrect.">
            <a:extLst>
              <a:ext uri="{FF2B5EF4-FFF2-40B4-BE49-F238E27FC236}">
                <a16:creationId xmlns:a16="http://schemas.microsoft.com/office/drawing/2014/main" id="{854D4D10-AEFB-A9AB-741F-D152A736E209}"/>
              </a:ext>
            </a:extLst>
          </p:cNvPr>
          <p:cNvPicPr>
            <a:picLocks noChangeAspect="1"/>
          </p:cNvPicPr>
          <p:nvPr/>
        </p:nvPicPr>
        <p:blipFill>
          <a:blip r:embed="rId3"/>
          <a:stretch>
            <a:fillRect/>
          </a:stretch>
        </p:blipFill>
        <p:spPr>
          <a:xfrm>
            <a:off x="6749977" y="1491522"/>
            <a:ext cx="4760306" cy="4253720"/>
          </a:xfrm>
          <a:prstGeom prst="rect">
            <a:avLst/>
          </a:prstGeom>
        </p:spPr>
      </p:pic>
      <p:pic>
        <p:nvPicPr>
          <p:cNvPr id="10" name="Picture 9">
            <a:extLst>
              <a:ext uri="{FF2B5EF4-FFF2-40B4-BE49-F238E27FC236}">
                <a16:creationId xmlns:a16="http://schemas.microsoft.com/office/drawing/2014/main" id="{59AA5A8E-592B-5C8F-B738-1C9EEAE3FF70}"/>
              </a:ext>
            </a:extLst>
          </p:cNvPr>
          <p:cNvPicPr>
            <a:picLocks noChangeAspect="1"/>
          </p:cNvPicPr>
          <p:nvPr/>
        </p:nvPicPr>
        <p:blipFill>
          <a:blip r:embed="rId4"/>
          <a:srcRect/>
          <a:stretch/>
        </p:blipFill>
        <p:spPr>
          <a:xfrm>
            <a:off x="2619727" y="5591736"/>
            <a:ext cx="3897051" cy="1246354"/>
          </a:xfrm>
          <a:prstGeom prst="rect">
            <a:avLst/>
          </a:prstGeom>
        </p:spPr>
      </p:pic>
      <p:sp>
        <p:nvSpPr>
          <p:cNvPr id="3" name="Rectangle: Rounded Corners 2">
            <a:extLst>
              <a:ext uri="{FF2B5EF4-FFF2-40B4-BE49-F238E27FC236}">
                <a16:creationId xmlns:a16="http://schemas.microsoft.com/office/drawing/2014/main" id="{E250CD94-ACBA-B103-C263-44B5F294F51A}"/>
              </a:ext>
            </a:extLst>
          </p:cNvPr>
          <p:cNvSpPr/>
          <p:nvPr/>
        </p:nvSpPr>
        <p:spPr>
          <a:xfrm>
            <a:off x="3302842" y="5643135"/>
            <a:ext cx="3213936" cy="472190"/>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Content Placeholder 12" descr="A screen shot of a computer code&#10;&#10;AI-generated content may be incorrect.">
            <a:extLst>
              <a:ext uri="{FF2B5EF4-FFF2-40B4-BE49-F238E27FC236}">
                <a16:creationId xmlns:a16="http://schemas.microsoft.com/office/drawing/2014/main" id="{7F3078C6-91FC-1218-60A4-6182E9DF0E9B}"/>
              </a:ext>
            </a:extLst>
          </p:cNvPr>
          <p:cNvPicPr>
            <a:picLocks noGrp="1" noChangeAspect="1"/>
          </p:cNvPicPr>
          <p:nvPr>
            <p:ph idx="1"/>
          </p:nvPr>
        </p:nvPicPr>
        <p:blipFill>
          <a:blip r:embed="rId5"/>
          <a:stretch>
            <a:fillRect/>
          </a:stretch>
        </p:blipFill>
        <p:spPr>
          <a:xfrm>
            <a:off x="637473" y="1489102"/>
            <a:ext cx="3897051" cy="4052587"/>
          </a:xfrm>
          <a:prstGeom prst="rect">
            <a:avLst/>
          </a:prstGeom>
        </p:spPr>
      </p:pic>
      <p:sp>
        <p:nvSpPr>
          <p:cNvPr id="2" name="Rectangle: Rounded Corners 1">
            <a:extLst>
              <a:ext uri="{FF2B5EF4-FFF2-40B4-BE49-F238E27FC236}">
                <a16:creationId xmlns:a16="http://schemas.microsoft.com/office/drawing/2014/main" id="{A654B84A-25EE-CFB5-5D2A-AA55262D3679}"/>
              </a:ext>
            </a:extLst>
          </p:cNvPr>
          <p:cNvSpPr/>
          <p:nvPr/>
        </p:nvSpPr>
        <p:spPr>
          <a:xfrm>
            <a:off x="681718" y="1551482"/>
            <a:ext cx="3605469" cy="187751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279E6311-1E71-5C37-0C82-CEB6F3228CEF}"/>
              </a:ext>
            </a:extLst>
          </p:cNvPr>
          <p:cNvSpPr/>
          <p:nvPr/>
        </p:nvSpPr>
        <p:spPr>
          <a:xfrm>
            <a:off x="681718" y="3591081"/>
            <a:ext cx="3605469" cy="187751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632EF852-BC37-2BAC-9A00-E5BC5A32B554}"/>
              </a:ext>
            </a:extLst>
          </p:cNvPr>
          <p:cNvCxnSpPr>
            <a:cxnSpLocks/>
            <a:stCxn id="2" idx="3"/>
          </p:cNvCxnSpPr>
          <p:nvPr/>
        </p:nvCxnSpPr>
        <p:spPr>
          <a:xfrm flipV="1">
            <a:off x="4287187" y="2435902"/>
            <a:ext cx="2938072" cy="5433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77ABE0F-AC57-A7B1-FD95-3E96B22D79D6}"/>
              </a:ext>
            </a:extLst>
          </p:cNvPr>
          <p:cNvCxnSpPr>
            <a:cxnSpLocks/>
            <a:stCxn id="20" idx="3"/>
          </p:cNvCxnSpPr>
          <p:nvPr/>
        </p:nvCxnSpPr>
        <p:spPr>
          <a:xfrm>
            <a:off x="4287187" y="4529840"/>
            <a:ext cx="2938072" cy="16208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55357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98C88-5520-4622-C8D2-EDD3C386A49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9C9703E-9F24-968A-AB93-1FC942769BA6}"/>
              </a:ext>
            </a:extLst>
          </p:cNvPr>
          <p:cNvSpPr>
            <a:spLocks noGrp="1"/>
          </p:cNvSpPr>
          <p:nvPr>
            <p:ph type="title"/>
          </p:nvPr>
        </p:nvSpPr>
        <p:spPr/>
        <p:txBody>
          <a:bodyPr/>
          <a:lstStyle/>
          <a:p>
            <a:r>
              <a:rPr lang="en-GB" b="1" dirty="0"/>
              <a:t>Dependency Principle</a:t>
            </a:r>
          </a:p>
        </p:txBody>
      </p:sp>
      <p:sp>
        <p:nvSpPr>
          <p:cNvPr id="8" name="Content Placeholder 7">
            <a:extLst>
              <a:ext uri="{FF2B5EF4-FFF2-40B4-BE49-F238E27FC236}">
                <a16:creationId xmlns:a16="http://schemas.microsoft.com/office/drawing/2014/main" id="{E8443EAF-FE11-7982-5E15-81B0B717B895}"/>
              </a:ext>
            </a:extLst>
          </p:cNvPr>
          <p:cNvSpPr>
            <a:spLocks noGrp="1"/>
          </p:cNvSpPr>
          <p:nvPr>
            <p:ph idx="1"/>
          </p:nvPr>
        </p:nvSpPr>
        <p:spPr>
          <a:xfrm>
            <a:off x="355076" y="4144780"/>
            <a:ext cx="11481847" cy="1556582"/>
          </a:xfrm>
        </p:spPr>
        <p:txBody>
          <a:bodyPr>
            <a:normAutofit lnSpcReduction="10000"/>
          </a:bodyPr>
          <a:lstStyle/>
          <a:p>
            <a:r>
              <a:rPr lang="en-GB" altLang="en-US" dirty="0"/>
              <a:t>Typically, parent classes are designed to perform a task and use child classes to provide functionality to support the task they are performing.</a:t>
            </a:r>
          </a:p>
          <a:p>
            <a:pPr lvl="1"/>
            <a:r>
              <a:rPr lang="en-GB" altLang="en-US" dirty="0"/>
              <a:t>This forces parent classes to depend on the child classes</a:t>
            </a:r>
          </a:p>
          <a:p>
            <a:pPr lvl="1"/>
            <a:r>
              <a:rPr lang="en-GB" altLang="en-US" dirty="0"/>
              <a:t>Like laying the foundations for a building, you might build the child classes first</a:t>
            </a:r>
          </a:p>
        </p:txBody>
      </p:sp>
      <p:pic>
        <p:nvPicPr>
          <p:cNvPr id="12" name="Picture 11">
            <a:extLst>
              <a:ext uri="{FF2B5EF4-FFF2-40B4-BE49-F238E27FC236}">
                <a16:creationId xmlns:a16="http://schemas.microsoft.com/office/drawing/2014/main" id="{B6AE80AF-5530-AA8C-41A1-C53EE90EDB68}"/>
              </a:ext>
            </a:extLst>
          </p:cNvPr>
          <p:cNvPicPr>
            <a:picLocks noChangeAspect="1"/>
          </p:cNvPicPr>
          <p:nvPr/>
        </p:nvPicPr>
        <p:blipFill>
          <a:blip r:embed="rId3"/>
          <a:stretch>
            <a:fillRect/>
          </a:stretch>
        </p:blipFill>
        <p:spPr>
          <a:xfrm>
            <a:off x="2747333" y="1302548"/>
            <a:ext cx="6697331" cy="2821343"/>
          </a:xfrm>
          <a:prstGeom prst="rect">
            <a:avLst/>
          </a:prstGeom>
        </p:spPr>
      </p:pic>
    </p:spTree>
    <p:extLst>
      <p:ext uri="{BB962C8B-B14F-4D97-AF65-F5344CB8AC3E}">
        <p14:creationId xmlns:p14="http://schemas.microsoft.com/office/powerpoint/2010/main" val="22127851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C483E-EFC7-C21E-4FB6-DB6F7A4DBEE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20A5B0-A49A-8538-6D11-F815C031E9AB}"/>
              </a:ext>
            </a:extLst>
          </p:cNvPr>
          <p:cNvSpPr>
            <a:spLocks noGrp="1"/>
          </p:cNvSpPr>
          <p:nvPr>
            <p:ph type="title"/>
          </p:nvPr>
        </p:nvSpPr>
        <p:spPr/>
        <p:txBody>
          <a:bodyPr/>
          <a:lstStyle/>
          <a:p>
            <a:r>
              <a:rPr lang="en-GB" b="1" dirty="0"/>
              <a:t>Dependency Principle</a:t>
            </a:r>
          </a:p>
        </p:txBody>
      </p:sp>
      <p:sp>
        <p:nvSpPr>
          <p:cNvPr id="8" name="Content Placeholder 7">
            <a:extLst>
              <a:ext uri="{FF2B5EF4-FFF2-40B4-BE49-F238E27FC236}">
                <a16:creationId xmlns:a16="http://schemas.microsoft.com/office/drawing/2014/main" id="{EEE32FFF-A02D-1C94-F57A-07C10A64FB26}"/>
              </a:ext>
            </a:extLst>
          </p:cNvPr>
          <p:cNvSpPr>
            <a:spLocks noGrp="1"/>
          </p:cNvSpPr>
          <p:nvPr>
            <p:ph idx="1"/>
          </p:nvPr>
        </p:nvSpPr>
        <p:spPr>
          <a:xfrm>
            <a:off x="358219" y="4009867"/>
            <a:ext cx="11481847" cy="2216149"/>
          </a:xfrm>
        </p:spPr>
        <p:txBody>
          <a:bodyPr>
            <a:normAutofit/>
          </a:bodyPr>
          <a:lstStyle/>
          <a:p>
            <a:r>
              <a:rPr lang="en-GB" dirty="0"/>
              <a:t>But what happens if:</a:t>
            </a:r>
          </a:p>
          <a:p>
            <a:pPr lvl="1"/>
            <a:r>
              <a:rPr lang="en-GB" dirty="0"/>
              <a:t>You want to swap the child class out</a:t>
            </a:r>
          </a:p>
          <a:p>
            <a:pPr lvl="1"/>
            <a:r>
              <a:rPr lang="en-GB" dirty="0"/>
              <a:t>You want to test your parent class without implementing the child class</a:t>
            </a:r>
          </a:p>
          <a:p>
            <a:r>
              <a:rPr lang="en-GB" dirty="0"/>
              <a:t>It is like the tail wagging the dog </a:t>
            </a:r>
            <a:r>
              <a:rPr lang="en-GB" dirty="0">
                <a:sym typeface="Wingdings" panose="05000000000000000000" pitchFamily="2" charset="2"/>
              </a:rPr>
              <a:t></a:t>
            </a:r>
            <a:endParaRPr lang="en-GB" dirty="0"/>
          </a:p>
        </p:txBody>
      </p:sp>
      <p:pic>
        <p:nvPicPr>
          <p:cNvPr id="2" name="Picture 1">
            <a:extLst>
              <a:ext uri="{FF2B5EF4-FFF2-40B4-BE49-F238E27FC236}">
                <a16:creationId xmlns:a16="http://schemas.microsoft.com/office/drawing/2014/main" id="{DF07426F-2B67-AABE-DD99-6FF2C415F61B}"/>
              </a:ext>
            </a:extLst>
          </p:cNvPr>
          <p:cNvPicPr>
            <a:picLocks noChangeAspect="1"/>
          </p:cNvPicPr>
          <p:nvPr/>
        </p:nvPicPr>
        <p:blipFill>
          <a:blip r:embed="rId3"/>
          <a:stretch>
            <a:fillRect/>
          </a:stretch>
        </p:blipFill>
        <p:spPr>
          <a:xfrm>
            <a:off x="2873773" y="1302548"/>
            <a:ext cx="6444454" cy="2714815"/>
          </a:xfrm>
          <a:prstGeom prst="rect">
            <a:avLst/>
          </a:prstGeom>
        </p:spPr>
      </p:pic>
    </p:spTree>
    <p:extLst>
      <p:ext uri="{BB962C8B-B14F-4D97-AF65-F5344CB8AC3E}">
        <p14:creationId xmlns:p14="http://schemas.microsoft.com/office/powerpoint/2010/main" val="35625299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189B4-00EB-8927-8E93-5D545720B7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700E53-944F-D7F0-35F6-3BCFCCD31D2D}"/>
              </a:ext>
            </a:extLst>
          </p:cNvPr>
          <p:cNvSpPr>
            <a:spLocks noGrp="1"/>
          </p:cNvSpPr>
          <p:nvPr>
            <p:ph type="title"/>
          </p:nvPr>
        </p:nvSpPr>
        <p:spPr/>
        <p:txBody>
          <a:bodyPr/>
          <a:lstStyle/>
          <a:p>
            <a:r>
              <a:rPr lang="en-GB" b="1" dirty="0"/>
              <a:t>Dependency Inversion Principle (DIP)</a:t>
            </a:r>
          </a:p>
        </p:txBody>
      </p:sp>
      <p:sp>
        <p:nvSpPr>
          <p:cNvPr id="8" name="Content Placeholder 7">
            <a:extLst>
              <a:ext uri="{FF2B5EF4-FFF2-40B4-BE49-F238E27FC236}">
                <a16:creationId xmlns:a16="http://schemas.microsoft.com/office/drawing/2014/main" id="{4231C174-59F2-10A2-BB5B-F80BC9AA604C}"/>
              </a:ext>
            </a:extLst>
          </p:cNvPr>
          <p:cNvSpPr>
            <a:spLocks noGrp="1"/>
          </p:cNvSpPr>
          <p:nvPr>
            <p:ph idx="1"/>
          </p:nvPr>
        </p:nvSpPr>
        <p:spPr>
          <a:xfrm>
            <a:off x="358219" y="1690689"/>
            <a:ext cx="11481847" cy="4535328"/>
          </a:xfrm>
        </p:spPr>
        <p:txBody>
          <a:bodyPr>
            <a:normAutofit/>
          </a:bodyPr>
          <a:lstStyle/>
          <a:p>
            <a:r>
              <a:rPr lang="en-GB" altLang="en-US" dirty="0"/>
              <a:t>Robert C Martin, 1996</a:t>
            </a:r>
          </a:p>
          <a:p>
            <a:pPr marL="0" indent="0" algn="ctr">
              <a:buNone/>
            </a:pPr>
            <a:r>
              <a:rPr lang="en-GB" altLang="en-US" sz="2400" dirty="0"/>
              <a:t>“</a:t>
            </a:r>
            <a:r>
              <a:rPr lang="en-GB" altLang="en-US" sz="2400" i="1" dirty="0"/>
              <a:t>High level modules (classes) should not rely on low level modules (classes). Both should depend on abstractions</a:t>
            </a:r>
            <a:r>
              <a:rPr lang="en-GB" altLang="en-US" sz="2400" dirty="0"/>
              <a:t>”</a:t>
            </a:r>
          </a:p>
          <a:p>
            <a:pPr marL="0" indent="0" algn="ctr">
              <a:buNone/>
            </a:pPr>
            <a:r>
              <a:rPr lang="en-GB" altLang="en-US" sz="2400" dirty="0"/>
              <a:t>“</a:t>
            </a:r>
            <a:r>
              <a:rPr lang="en-GB" altLang="en-US" sz="2400" i="1" dirty="0"/>
              <a:t>Abstractions should not depend on details. Details should depend on abstractions</a:t>
            </a:r>
            <a:r>
              <a:rPr lang="en-GB" altLang="en-US" sz="2400" dirty="0"/>
              <a:t>”.</a:t>
            </a:r>
          </a:p>
          <a:p>
            <a:r>
              <a:rPr lang="en-GB" altLang="en-US" dirty="0"/>
              <a:t>The Dependency-Inversion principle decouples the application glue code (high level classes) from the application logic (low level classes) by adding an abstraction layer between them</a:t>
            </a:r>
          </a:p>
          <a:p>
            <a:r>
              <a:rPr lang="en-GB" altLang="en-US" dirty="0"/>
              <a:t>Leads to loose coupling between modules (classes)</a:t>
            </a:r>
          </a:p>
          <a:p>
            <a:pPr lvl="1"/>
            <a:r>
              <a:rPr lang="en-GB" altLang="en-US" sz="2000" dirty="0"/>
              <a:t>You can change or add low level modules without making changes to high level modules</a:t>
            </a:r>
          </a:p>
        </p:txBody>
      </p:sp>
    </p:spTree>
    <p:extLst>
      <p:ext uri="{BB962C8B-B14F-4D97-AF65-F5344CB8AC3E}">
        <p14:creationId xmlns:p14="http://schemas.microsoft.com/office/powerpoint/2010/main" val="11748055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46B75-0EF4-9166-23D0-E2E1D31B69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5BDE76A-BD40-36ED-3C7A-D6BF661A2D3C}"/>
              </a:ext>
            </a:extLst>
          </p:cNvPr>
          <p:cNvSpPr>
            <a:spLocks noGrp="1"/>
          </p:cNvSpPr>
          <p:nvPr>
            <p:ph type="title"/>
          </p:nvPr>
        </p:nvSpPr>
        <p:spPr/>
        <p:txBody>
          <a:bodyPr/>
          <a:lstStyle/>
          <a:p>
            <a:r>
              <a:rPr lang="en-GB" b="1" dirty="0"/>
              <a:t>Inversion</a:t>
            </a:r>
          </a:p>
        </p:txBody>
      </p:sp>
      <p:sp>
        <p:nvSpPr>
          <p:cNvPr id="8" name="Content Placeholder 7">
            <a:extLst>
              <a:ext uri="{FF2B5EF4-FFF2-40B4-BE49-F238E27FC236}">
                <a16:creationId xmlns:a16="http://schemas.microsoft.com/office/drawing/2014/main" id="{6E86C35C-3835-EFE6-204E-77ACCC73DE88}"/>
              </a:ext>
            </a:extLst>
          </p:cNvPr>
          <p:cNvSpPr>
            <a:spLocks noGrp="1"/>
          </p:cNvSpPr>
          <p:nvPr>
            <p:ph idx="1"/>
          </p:nvPr>
        </p:nvSpPr>
        <p:spPr>
          <a:xfrm>
            <a:off x="358219" y="1454046"/>
            <a:ext cx="11481847" cy="4771971"/>
          </a:xfrm>
        </p:spPr>
        <p:txBody>
          <a:bodyPr>
            <a:normAutofit/>
          </a:bodyPr>
          <a:lstStyle/>
          <a:p>
            <a:pPr marL="0" indent="0">
              <a:buNone/>
            </a:pPr>
            <a:r>
              <a:rPr lang="en-GB" altLang="en-US" b="1" dirty="0">
                <a:solidFill>
                  <a:srgbClr val="FF0000"/>
                </a:solidFill>
              </a:rPr>
              <a:t>Traditional Approach</a:t>
            </a:r>
          </a:p>
          <a:p>
            <a:r>
              <a:rPr lang="en-GB" altLang="en-US" dirty="0"/>
              <a:t>The high-level class defines an abstraction (interface) that the low-level classes must implement</a:t>
            </a:r>
          </a:p>
          <a:p>
            <a:r>
              <a:rPr lang="en-GB" altLang="en-US" dirty="0">
                <a:sym typeface="Wingdings" panose="05000000000000000000" pitchFamily="2" charset="2"/>
              </a:rPr>
              <a:t>Abstractions should be the primary concern not the details of the classes attributes and methods</a:t>
            </a:r>
          </a:p>
          <a:p>
            <a:r>
              <a:rPr lang="en-GB" altLang="en-US" dirty="0"/>
              <a:t>Hence, </a:t>
            </a:r>
            <a:r>
              <a:rPr lang="en-GB" altLang="en-US" b="1" u="sng" dirty="0"/>
              <a:t>the dependency is inverted</a:t>
            </a:r>
          </a:p>
          <a:p>
            <a:pPr lvl="1"/>
            <a:r>
              <a:rPr lang="en-GB" altLang="en-US" dirty="0"/>
              <a:t>The low-level classes depend on the interface supplied by the high-level class, as opposed to the high-level class being dependent on the low-level classes </a:t>
            </a:r>
          </a:p>
          <a:p>
            <a:pPr marL="0" indent="0">
              <a:buNone/>
            </a:pPr>
            <a:r>
              <a:rPr lang="en-GB" altLang="en-US" b="1" dirty="0">
                <a:solidFill>
                  <a:srgbClr val="FF0000"/>
                </a:solidFill>
              </a:rPr>
              <a:t>Inverted Approach</a:t>
            </a:r>
          </a:p>
        </p:txBody>
      </p:sp>
      <p:pic>
        <p:nvPicPr>
          <p:cNvPr id="3" name="Picture 2">
            <a:extLst>
              <a:ext uri="{FF2B5EF4-FFF2-40B4-BE49-F238E27FC236}">
                <a16:creationId xmlns:a16="http://schemas.microsoft.com/office/drawing/2014/main" id="{8ED04041-E859-79CA-8776-622AC4CFE735}"/>
              </a:ext>
            </a:extLst>
          </p:cNvPr>
          <p:cNvPicPr>
            <a:picLocks noChangeAspect="1"/>
          </p:cNvPicPr>
          <p:nvPr/>
        </p:nvPicPr>
        <p:blipFill>
          <a:blip r:embed="rId3"/>
          <a:stretch>
            <a:fillRect/>
          </a:stretch>
        </p:blipFill>
        <p:spPr>
          <a:xfrm>
            <a:off x="3286639" y="4904986"/>
            <a:ext cx="8547142" cy="704537"/>
          </a:xfrm>
          <a:prstGeom prst="rect">
            <a:avLst/>
          </a:prstGeom>
        </p:spPr>
      </p:pic>
      <p:pic>
        <p:nvPicPr>
          <p:cNvPr id="6" name="Picture 5">
            <a:extLst>
              <a:ext uri="{FF2B5EF4-FFF2-40B4-BE49-F238E27FC236}">
                <a16:creationId xmlns:a16="http://schemas.microsoft.com/office/drawing/2014/main" id="{01433329-9988-C38F-44D1-A360E44FA5FD}"/>
              </a:ext>
            </a:extLst>
          </p:cNvPr>
          <p:cNvPicPr>
            <a:picLocks noChangeAspect="1"/>
          </p:cNvPicPr>
          <p:nvPr/>
        </p:nvPicPr>
        <p:blipFill>
          <a:blip r:embed="rId4"/>
          <a:stretch>
            <a:fillRect/>
          </a:stretch>
        </p:blipFill>
        <p:spPr>
          <a:xfrm>
            <a:off x="5640809" y="1248478"/>
            <a:ext cx="6192972" cy="704537"/>
          </a:xfrm>
          <a:prstGeom prst="rect">
            <a:avLst/>
          </a:prstGeom>
        </p:spPr>
      </p:pic>
      <p:cxnSp>
        <p:nvCxnSpPr>
          <p:cNvPr id="9" name="Straight Arrow Connector 8">
            <a:extLst>
              <a:ext uri="{FF2B5EF4-FFF2-40B4-BE49-F238E27FC236}">
                <a16:creationId xmlns:a16="http://schemas.microsoft.com/office/drawing/2014/main" id="{D5AD041C-2082-575E-6C53-6949DF683B2C}"/>
              </a:ext>
            </a:extLst>
          </p:cNvPr>
          <p:cNvCxnSpPr>
            <a:cxnSpLocks/>
          </p:cNvCxnSpPr>
          <p:nvPr/>
        </p:nvCxnSpPr>
        <p:spPr>
          <a:xfrm>
            <a:off x="3650105" y="1690688"/>
            <a:ext cx="2076138"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60913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3F1B4-E081-33FE-F434-52513A3DAE4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C46A4D6-7002-C7F6-C574-BE57B42FCF07}"/>
              </a:ext>
            </a:extLst>
          </p:cNvPr>
          <p:cNvSpPr>
            <a:spLocks noGrp="1"/>
          </p:cNvSpPr>
          <p:nvPr>
            <p:ph type="title"/>
          </p:nvPr>
        </p:nvSpPr>
        <p:spPr/>
        <p:txBody>
          <a:bodyPr/>
          <a:lstStyle/>
          <a:p>
            <a:r>
              <a:rPr lang="en-GB" b="1" dirty="0"/>
              <a:t>Inversion</a:t>
            </a:r>
          </a:p>
        </p:txBody>
      </p:sp>
      <p:sp>
        <p:nvSpPr>
          <p:cNvPr id="8" name="Content Placeholder 7">
            <a:extLst>
              <a:ext uri="{FF2B5EF4-FFF2-40B4-BE49-F238E27FC236}">
                <a16:creationId xmlns:a16="http://schemas.microsoft.com/office/drawing/2014/main" id="{04A8DEC5-4899-9CB9-C880-D599733394D7}"/>
              </a:ext>
            </a:extLst>
          </p:cNvPr>
          <p:cNvSpPr>
            <a:spLocks noGrp="1"/>
          </p:cNvSpPr>
          <p:nvPr>
            <p:ph idx="1"/>
          </p:nvPr>
        </p:nvSpPr>
        <p:spPr>
          <a:xfrm>
            <a:off x="358219" y="1454046"/>
            <a:ext cx="11481847" cy="4771971"/>
          </a:xfrm>
        </p:spPr>
        <p:txBody>
          <a:bodyPr>
            <a:normAutofit/>
          </a:bodyPr>
          <a:lstStyle/>
          <a:p>
            <a:pPr marL="0" indent="0">
              <a:buNone/>
            </a:pPr>
            <a:r>
              <a:rPr lang="en-GB" altLang="en-US" b="1" dirty="0">
                <a:solidFill>
                  <a:srgbClr val="FF0000"/>
                </a:solidFill>
              </a:rPr>
              <a:t>Traditional Approach</a:t>
            </a:r>
          </a:p>
          <a:p>
            <a:pPr algn="ctr">
              <a:spcBef>
                <a:spcPct val="0"/>
              </a:spcBef>
              <a:buClrTx/>
              <a:buSzTx/>
              <a:buFontTx/>
              <a:buNone/>
            </a:pPr>
            <a:endParaRPr lang="en-GB" altLang="en-US" sz="1200" dirty="0"/>
          </a:p>
          <a:p>
            <a:pPr algn="ctr">
              <a:spcBef>
                <a:spcPct val="0"/>
              </a:spcBef>
              <a:buClrTx/>
              <a:buSzTx/>
              <a:buFontTx/>
              <a:buNone/>
            </a:pPr>
            <a:r>
              <a:rPr lang="en-GB" sz="1800" dirty="0">
                <a:solidFill>
                  <a:srgbClr val="FF0000"/>
                </a:solidFill>
              </a:rPr>
              <a:t>The high-level class is at the mercy of the low-level class. The low-level class dictates what's available, and the high-level class consumes it.</a:t>
            </a:r>
          </a:p>
          <a:p>
            <a:pPr algn="ctr">
              <a:spcBef>
                <a:spcPct val="0"/>
              </a:spcBef>
              <a:buClrTx/>
              <a:buSzTx/>
              <a:buFontTx/>
              <a:buNone/>
            </a:pPr>
            <a:endParaRPr lang="en-GB" altLang="en-US" sz="1800" b="1" dirty="0">
              <a:solidFill>
                <a:srgbClr val="FF0000"/>
              </a:solidFill>
            </a:endParaRPr>
          </a:p>
          <a:p>
            <a:pPr algn="ctr">
              <a:spcBef>
                <a:spcPct val="0"/>
              </a:spcBef>
              <a:buClrTx/>
              <a:buSzTx/>
              <a:buFontTx/>
              <a:buNone/>
            </a:pPr>
            <a:r>
              <a:rPr lang="en-GB" altLang="en-US" dirty="0"/>
              <a:t>Write a class specifying the functionality that must be supplied to it through an interface.</a:t>
            </a:r>
          </a:p>
          <a:p>
            <a:pPr algn="ctr">
              <a:spcBef>
                <a:spcPct val="0"/>
              </a:spcBef>
              <a:buClrTx/>
              <a:buSzTx/>
              <a:buFontTx/>
              <a:buNone/>
            </a:pPr>
            <a:r>
              <a:rPr lang="en-GB" altLang="en-US" dirty="0"/>
              <a:t>Then write the classes providing the supporting functionality by using this interface.</a:t>
            </a:r>
          </a:p>
          <a:p>
            <a:pPr algn="ctr">
              <a:spcBef>
                <a:spcPct val="0"/>
              </a:spcBef>
              <a:buClrTx/>
              <a:buSzTx/>
              <a:buFontTx/>
              <a:buNone/>
            </a:pPr>
            <a:r>
              <a:rPr lang="en-GB" sz="1800" dirty="0">
                <a:solidFill>
                  <a:srgbClr val="FF0000"/>
                </a:solidFill>
              </a:rPr>
              <a:t>Now the </a:t>
            </a:r>
            <a:r>
              <a:rPr lang="en-GB" sz="1800" b="1" dirty="0">
                <a:solidFill>
                  <a:srgbClr val="FF0000"/>
                </a:solidFill>
              </a:rPr>
              <a:t>high-level class defines the interface</a:t>
            </a:r>
            <a:r>
              <a:rPr lang="en-GB" sz="1800" dirty="0">
                <a:solidFill>
                  <a:srgbClr val="FF0000"/>
                </a:solidFill>
              </a:rPr>
              <a:t> — it says </a:t>
            </a:r>
            <a:r>
              <a:rPr lang="en-GB" sz="1800" i="1" dirty="0">
                <a:solidFill>
                  <a:srgbClr val="FF0000"/>
                </a:solidFill>
              </a:rPr>
              <a:t>"this is what I need"</a:t>
            </a:r>
            <a:r>
              <a:rPr lang="en-GB" sz="1800" dirty="0">
                <a:solidFill>
                  <a:srgbClr val="FF0000"/>
                </a:solidFill>
              </a:rPr>
              <a:t> — and the </a:t>
            </a:r>
            <a:r>
              <a:rPr lang="en-GB" sz="1800" b="1" dirty="0">
                <a:solidFill>
                  <a:srgbClr val="FF0000"/>
                </a:solidFill>
              </a:rPr>
              <a:t>low-level class must conform to it</a:t>
            </a:r>
            <a:r>
              <a:rPr lang="en-GB" sz="1800" dirty="0">
                <a:solidFill>
                  <a:srgbClr val="FF0000"/>
                </a:solidFill>
              </a:rPr>
              <a:t>. The direction of dependency has flipped. That's the inversion.</a:t>
            </a:r>
            <a:endParaRPr lang="en-GB" altLang="en-US" sz="1800" dirty="0">
              <a:solidFill>
                <a:srgbClr val="FF0000"/>
              </a:solidFill>
            </a:endParaRPr>
          </a:p>
          <a:p>
            <a:pPr algn="ctr">
              <a:spcBef>
                <a:spcPct val="0"/>
              </a:spcBef>
              <a:buClrTx/>
              <a:buSzTx/>
              <a:buFontTx/>
              <a:buNone/>
            </a:pPr>
            <a:endParaRPr lang="en-GB" altLang="en-US" sz="1200" dirty="0"/>
          </a:p>
          <a:p>
            <a:pPr marL="0" indent="0">
              <a:buNone/>
            </a:pPr>
            <a:r>
              <a:rPr lang="en-GB" altLang="en-US" b="1" dirty="0">
                <a:solidFill>
                  <a:srgbClr val="FF0000"/>
                </a:solidFill>
              </a:rPr>
              <a:t>Inverted Approach</a:t>
            </a:r>
          </a:p>
        </p:txBody>
      </p:sp>
      <p:pic>
        <p:nvPicPr>
          <p:cNvPr id="3" name="Picture 2">
            <a:extLst>
              <a:ext uri="{FF2B5EF4-FFF2-40B4-BE49-F238E27FC236}">
                <a16:creationId xmlns:a16="http://schemas.microsoft.com/office/drawing/2014/main" id="{8437D464-67D1-E853-5109-E5B2AC9EBB23}"/>
              </a:ext>
            </a:extLst>
          </p:cNvPr>
          <p:cNvPicPr>
            <a:picLocks noChangeAspect="1"/>
          </p:cNvPicPr>
          <p:nvPr/>
        </p:nvPicPr>
        <p:blipFill>
          <a:blip r:embed="rId3"/>
          <a:stretch>
            <a:fillRect/>
          </a:stretch>
        </p:blipFill>
        <p:spPr>
          <a:xfrm>
            <a:off x="3286639" y="4904986"/>
            <a:ext cx="8547142" cy="704537"/>
          </a:xfrm>
          <a:prstGeom prst="rect">
            <a:avLst/>
          </a:prstGeom>
        </p:spPr>
      </p:pic>
      <p:pic>
        <p:nvPicPr>
          <p:cNvPr id="6" name="Picture 5">
            <a:extLst>
              <a:ext uri="{FF2B5EF4-FFF2-40B4-BE49-F238E27FC236}">
                <a16:creationId xmlns:a16="http://schemas.microsoft.com/office/drawing/2014/main" id="{E915CBDF-AEC3-B6EC-4942-63CF23BD79B6}"/>
              </a:ext>
            </a:extLst>
          </p:cNvPr>
          <p:cNvPicPr>
            <a:picLocks noChangeAspect="1"/>
          </p:cNvPicPr>
          <p:nvPr/>
        </p:nvPicPr>
        <p:blipFill>
          <a:blip r:embed="rId4"/>
          <a:stretch>
            <a:fillRect/>
          </a:stretch>
        </p:blipFill>
        <p:spPr>
          <a:xfrm>
            <a:off x="5640809" y="1248478"/>
            <a:ext cx="6192972" cy="704537"/>
          </a:xfrm>
          <a:prstGeom prst="rect">
            <a:avLst/>
          </a:prstGeom>
        </p:spPr>
      </p:pic>
      <p:cxnSp>
        <p:nvCxnSpPr>
          <p:cNvPr id="9" name="Straight Arrow Connector 8">
            <a:extLst>
              <a:ext uri="{FF2B5EF4-FFF2-40B4-BE49-F238E27FC236}">
                <a16:creationId xmlns:a16="http://schemas.microsoft.com/office/drawing/2014/main" id="{A934E01D-96E6-C384-D581-CEC2C43148B8}"/>
              </a:ext>
            </a:extLst>
          </p:cNvPr>
          <p:cNvCxnSpPr>
            <a:cxnSpLocks/>
          </p:cNvCxnSpPr>
          <p:nvPr/>
        </p:nvCxnSpPr>
        <p:spPr>
          <a:xfrm>
            <a:off x="3650105" y="1690688"/>
            <a:ext cx="2076138"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77975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48DCB-7D4A-BAE4-2203-CD8B9D8B8276}"/>
            </a:ext>
          </a:extLst>
        </p:cNvPr>
        <p:cNvGrpSpPr/>
        <p:nvPr/>
      </p:nvGrpSpPr>
      <p:grpSpPr>
        <a:xfrm>
          <a:off x="0" y="0"/>
          <a:ext cx="0" cy="0"/>
          <a:chOff x="0" y="0"/>
          <a:chExt cx="0" cy="0"/>
        </a:xfrm>
      </p:grpSpPr>
      <p:pic>
        <p:nvPicPr>
          <p:cNvPr id="7" name="Picture 3">
            <a:extLst>
              <a:ext uri="{FF2B5EF4-FFF2-40B4-BE49-F238E27FC236}">
                <a16:creationId xmlns:a16="http://schemas.microsoft.com/office/drawing/2014/main" id="{3B9773FC-D036-72AC-2C78-1E389A2CEC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008" y="3553449"/>
            <a:ext cx="6971747" cy="1855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a:extLst>
              <a:ext uri="{FF2B5EF4-FFF2-40B4-BE49-F238E27FC236}">
                <a16:creationId xmlns:a16="http://schemas.microsoft.com/office/drawing/2014/main" id="{C14652DC-8950-E6C0-F491-0E823BA67360}"/>
              </a:ext>
            </a:extLst>
          </p:cNvPr>
          <p:cNvPicPr>
            <a:picLocks noChangeAspect="1"/>
          </p:cNvPicPr>
          <p:nvPr/>
        </p:nvPicPr>
        <p:blipFill>
          <a:blip r:embed="rId4"/>
          <a:stretch>
            <a:fillRect/>
          </a:stretch>
        </p:blipFill>
        <p:spPr>
          <a:xfrm>
            <a:off x="5820678" y="1116687"/>
            <a:ext cx="6173077" cy="1965485"/>
          </a:xfrm>
          <a:prstGeom prst="rect">
            <a:avLst/>
          </a:prstGeom>
        </p:spPr>
      </p:pic>
      <p:sp>
        <p:nvSpPr>
          <p:cNvPr id="4" name="Title 3">
            <a:extLst>
              <a:ext uri="{FF2B5EF4-FFF2-40B4-BE49-F238E27FC236}">
                <a16:creationId xmlns:a16="http://schemas.microsoft.com/office/drawing/2014/main" id="{34759533-1157-344A-54F5-0643E206C12A}"/>
              </a:ext>
            </a:extLst>
          </p:cNvPr>
          <p:cNvSpPr>
            <a:spLocks noGrp="1"/>
          </p:cNvSpPr>
          <p:nvPr>
            <p:ph type="title"/>
          </p:nvPr>
        </p:nvSpPr>
        <p:spPr/>
        <p:txBody>
          <a:bodyPr/>
          <a:lstStyle/>
          <a:p>
            <a:r>
              <a:rPr lang="en-GB" b="1" dirty="0"/>
              <a:t>Inversion</a:t>
            </a:r>
          </a:p>
        </p:txBody>
      </p:sp>
      <p:sp>
        <p:nvSpPr>
          <p:cNvPr id="8" name="Content Placeholder 7">
            <a:extLst>
              <a:ext uri="{FF2B5EF4-FFF2-40B4-BE49-F238E27FC236}">
                <a16:creationId xmlns:a16="http://schemas.microsoft.com/office/drawing/2014/main" id="{BC064979-ED74-C19E-5E93-1441FFF6EC71}"/>
              </a:ext>
            </a:extLst>
          </p:cNvPr>
          <p:cNvSpPr>
            <a:spLocks noGrp="1"/>
          </p:cNvSpPr>
          <p:nvPr>
            <p:ph idx="1"/>
          </p:nvPr>
        </p:nvSpPr>
        <p:spPr>
          <a:xfrm>
            <a:off x="358219" y="1690688"/>
            <a:ext cx="11481847" cy="4535329"/>
          </a:xfrm>
        </p:spPr>
        <p:txBody>
          <a:bodyPr>
            <a:normAutofit/>
          </a:bodyPr>
          <a:lstStyle/>
          <a:p>
            <a:r>
              <a:rPr lang="en-GB" altLang="en-US" dirty="0"/>
              <a:t>High-level class is dependent on low level classes</a:t>
            </a:r>
          </a:p>
          <a:p>
            <a:pPr lvl="1"/>
            <a:r>
              <a:rPr lang="en-GB" altLang="en-US" dirty="0"/>
              <a:t>Tight coupling</a:t>
            </a:r>
          </a:p>
          <a:p>
            <a:pPr marL="0" indent="0">
              <a:buNone/>
            </a:pPr>
            <a:endParaRPr lang="en-GB" altLang="en-US" b="1" dirty="0">
              <a:solidFill>
                <a:srgbClr val="FF0000"/>
              </a:solidFill>
            </a:endParaRPr>
          </a:p>
          <a:p>
            <a:pPr marL="0" indent="0">
              <a:buNone/>
            </a:pPr>
            <a:endParaRPr lang="en-GB" altLang="en-US" sz="4000" b="1" dirty="0">
              <a:solidFill>
                <a:srgbClr val="FF0000"/>
              </a:solidFill>
            </a:endParaRPr>
          </a:p>
          <a:p>
            <a:pPr>
              <a:defRPr/>
            </a:pPr>
            <a:r>
              <a:rPr lang="en-GB" b="1" kern="0" dirty="0"/>
              <a:t>Dependency inversion</a:t>
            </a:r>
          </a:p>
          <a:p>
            <a:pPr>
              <a:defRPr/>
            </a:pPr>
            <a:r>
              <a:rPr lang="en-GB" kern="0" dirty="0"/>
              <a:t>low-level classes are dependent on the interface</a:t>
            </a:r>
          </a:p>
          <a:p>
            <a:pPr marL="0" indent="0">
              <a:buNone/>
              <a:defRPr/>
            </a:pPr>
            <a:r>
              <a:rPr lang="en-GB" kern="0" dirty="0"/>
              <a:t>   specified for the high-level class</a:t>
            </a:r>
          </a:p>
          <a:p>
            <a:pPr lvl="1">
              <a:defRPr/>
            </a:pPr>
            <a:r>
              <a:rPr lang="en-GB" kern="0" dirty="0"/>
              <a:t>Loose coupling</a:t>
            </a:r>
          </a:p>
          <a:p>
            <a:pPr marL="0" indent="0">
              <a:buNone/>
            </a:pPr>
            <a:endParaRPr lang="en-GB" altLang="en-US" b="1" dirty="0">
              <a:solidFill>
                <a:srgbClr val="FF0000"/>
              </a:solidFill>
            </a:endParaRPr>
          </a:p>
        </p:txBody>
      </p:sp>
      <p:cxnSp>
        <p:nvCxnSpPr>
          <p:cNvPr id="11" name="Straight Arrow Connector 10">
            <a:extLst>
              <a:ext uri="{FF2B5EF4-FFF2-40B4-BE49-F238E27FC236}">
                <a16:creationId xmlns:a16="http://schemas.microsoft.com/office/drawing/2014/main" id="{A1A107B3-50E2-E9C7-3539-5A41288F2EF2}"/>
              </a:ext>
            </a:extLst>
          </p:cNvPr>
          <p:cNvCxnSpPr>
            <a:cxnSpLocks/>
          </p:cNvCxnSpPr>
          <p:nvPr/>
        </p:nvCxnSpPr>
        <p:spPr>
          <a:xfrm flipV="1">
            <a:off x="7150308" y="1690688"/>
            <a:ext cx="1603948" cy="760204"/>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323D070-964D-6CE8-A202-5F749042E169}"/>
              </a:ext>
            </a:extLst>
          </p:cNvPr>
          <p:cNvCxnSpPr>
            <a:cxnSpLocks/>
          </p:cNvCxnSpPr>
          <p:nvPr/>
        </p:nvCxnSpPr>
        <p:spPr>
          <a:xfrm flipH="1" flipV="1">
            <a:off x="8754256" y="1690688"/>
            <a:ext cx="1911246" cy="760204"/>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5D7C18A-BB5A-2E94-CDDF-C63155A997BF}"/>
              </a:ext>
            </a:extLst>
          </p:cNvPr>
          <p:cNvCxnSpPr>
            <a:cxnSpLocks/>
          </p:cNvCxnSpPr>
          <p:nvPr/>
        </p:nvCxnSpPr>
        <p:spPr>
          <a:xfrm>
            <a:off x="9458793" y="4184729"/>
            <a:ext cx="1356610" cy="679579"/>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AC7BBB1-25FC-69A3-78AB-4DD28EAFB4DE}"/>
              </a:ext>
            </a:extLst>
          </p:cNvPr>
          <p:cNvCxnSpPr>
            <a:cxnSpLocks/>
          </p:cNvCxnSpPr>
          <p:nvPr/>
        </p:nvCxnSpPr>
        <p:spPr>
          <a:xfrm flipV="1">
            <a:off x="7652479" y="4184729"/>
            <a:ext cx="1481528" cy="679579"/>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FE6A7CE3-F4DB-F4E0-153B-78176230590A}"/>
              </a:ext>
            </a:extLst>
          </p:cNvPr>
          <p:cNvCxnSpPr>
            <a:cxnSpLocks/>
          </p:cNvCxnSpPr>
          <p:nvPr/>
        </p:nvCxnSpPr>
        <p:spPr>
          <a:xfrm>
            <a:off x="7315200" y="3897443"/>
            <a:ext cx="1259174" cy="0"/>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34665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4598C-6449-FC12-AC9A-0826DE8C42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87C7F9-BB4F-2FB3-7CF9-BFDFDB3FEB76}"/>
              </a:ext>
            </a:extLst>
          </p:cNvPr>
          <p:cNvSpPr>
            <a:spLocks noGrp="1"/>
          </p:cNvSpPr>
          <p:nvPr>
            <p:ph type="title"/>
          </p:nvPr>
        </p:nvSpPr>
        <p:spPr/>
        <p:txBody>
          <a:bodyPr/>
          <a:lstStyle/>
          <a:p>
            <a:r>
              <a:rPr lang="en-GB" b="1" dirty="0"/>
              <a:t>DIP Abstraction</a:t>
            </a:r>
          </a:p>
        </p:txBody>
      </p:sp>
      <p:pic>
        <p:nvPicPr>
          <p:cNvPr id="13" name="Content Placeholder 12">
            <a:extLst>
              <a:ext uri="{FF2B5EF4-FFF2-40B4-BE49-F238E27FC236}">
                <a16:creationId xmlns:a16="http://schemas.microsoft.com/office/drawing/2014/main" id="{D547D675-3F0F-0F2A-A1EC-B90CF8ADFA0B}"/>
              </a:ext>
            </a:extLst>
          </p:cNvPr>
          <p:cNvPicPr>
            <a:picLocks noGrp="1" noChangeAspect="1"/>
          </p:cNvPicPr>
          <p:nvPr>
            <p:ph idx="1"/>
          </p:nvPr>
        </p:nvPicPr>
        <p:blipFill>
          <a:blip r:embed="rId3"/>
          <a:stretch>
            <a:fillRect/>
          </a:stretch>
        </p:blipFill>
        <p:spPr>
          <a:xfrm>
            <a:off x="538100" y="1555120"/>
            <a:ext cx="4905787" cy="2102480"/>
          </a:xfrm>
          <a:prstGeom prst="rect">
            <a:avLst/>
          </a:prstGeom>
        </p:spPr>
      </p:pic>
      <p:pic>
        <p:nvPicPr>
          <p:cNvPr id="15" name="Picture 14">
            <a:extLst>
              <a:ext uri="{FF2B5EF4-FFF2-40B4-BE49-F238E27FC236}">
                <a16:creationId xmlns:a16="http://schemas.microsoft.com/office/drawing/2014/main" id="{00A90054-7FF6-E806-FA23-F4DCBE74C1BE}"/>
              </a:ext>
            </a:extLst>
          </p:cNvPr>
          <p:cNvPicPr>
            <a:picLocks noChangeAspect="1"/>
          </p:cNvPicPr>
          <p:nvPr/>
        </p:nvPicPr>
        <p:blipFill>
          <a:blip r:embed="rId4"/>
          <a:stretch>
            <a:fillRect/>
          </a:stretch>
        </p:blipFill>
        <p:spPr>
          <a:xfrm>
            <a:off x="7306404" y="1555120"/>
            <a:ext cx="4347496" cy="1547844"/>
          </a:xfrm>
          <a:prstGeom prst="rect">
            <a:avLst/>
          </a:prstGeom>
        </p:spPr>
      </p:pic>
      <p:pic>
        <p:nvPicPr>
          <p:cNvPr id="17" name="Picture 16">
            <a:extLst>
              <a:ext uri="{FF2B5EF4-FFF2-40B4-BE49-F238E27FC236}">
                <a16:creationId xmlns:a16="http://schemas.microsoft.com/office/drawing/2014/main" id="{8D9AE240-7BCD-6679-66B7-8617AEF06C9C}"/>
              </a:ext>
            </a:extLst>
          </p:cNvPr>
          <p:cNvPicPr>
            <a:picLocks noChangeAspect="1"/>
          </p:cNvPicPr>
          <p:nvPr/>
        </p:nvPicPr>
        <p:blipFill>
          <a:blip r:embed="rId5"/>
          <a:stretch>
            <a:fillRect/>
          </a:stretch>
        </p:blipFill>
        <p:spPr>
          <a:xfrm>
            <a:off x="3402128" y="3855645"/>
            <a:ext cx="4083517" cy="2102479"/>
          </a:xfrm>
          <a:prstGeom prst="rect">
            <a:avLst/>
          </a:prstGeom>
        </p:spPr>
      </p:pic>
      <p:pic>
        <p:nvPicPr>
          <p:cNvPr id="19" name="Picture 18">
            <a:extLst>
              <a:ext uri="{FF2B5EF4-FFF2-40B4-BE49-F238E27FC236}">
                <a16:creationId xmlns:a16="http://schemas.microsoft.com/office/drawing/2014/main" id="{1F228D9D-506B-F0A2-DBF7-E4B8C2985E1D}"/>
              </a:ext>
            </a:extLst>
          </p:cNvPr>
          <p:cNvPicPr>
            <a:picLocks noChangeAspect="1"/>
          </p:cNvPicPr>
          <p:nvPr/>
        </p:nvPicPr>
        <p:blipFill>
          <a:blip r:embed="rId6"/>
          <a:stretch>
            <a:fillRect/>
          </a:stretch>
        </p:blipFill>
        <p:spPr>
          <a:xfrm>
            <a:off x="7868913" y="3855646"/>
            <a:ext cx="4100579" cy="2102479"/>
          </a:xfrm>
          <a:prstGeom prst="rect">
            <a:avLst/>
          </a:prstGeom>
        </p:spPr>
      </p:pic>
      <p:cxnSp>
        <p:nvCxnSpPr>
          <p:cNvPr id="20" name="Straight Arrow Connector 19">
            <a:extLst>
              <a:ext uri="{FF2B5EF4-FFF2-40B4-BE49-F238E27FC236}">
                <a16:creationId xmlns:a16="http://schemas.microsoft.com/office/drawing/2014/main" id="{4FE6D582-12C6-D4E3-D08F-A2BF3DAB67F8}"/>
              </a:ext>
            </a:extLst>
          </p:cNvPr>
          <p:cNvCxnSpPr>
            <a:cxnSpLocks/>
          </p:cNvCxnSpPr>
          <p:nvPr/>
        </p:nvCxnSpPr>
        <p:spPr>
          <a:xfrm flipV="1">
            <a:off x="5294025" y="1963711"/>
            <a:ext cx="2574888" cy="524656"/>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45339E2-1C22-7E6A-63F0-55C49ADFC086}"/>
              </a:ext>
            </a:extLst>
          </p:cNvPr>
          <p:cNvCxnSpPr>
            <a:cxnSpLocks/>
          </p:cNvCxnSpPr>
          <p:nvPr/>
        </p:nvCxnSpPr>
        <p:spPr>
          <a:xfrm>
            <a:off x="8864168" y="2713220"/>
            <a:ext cx="1239202" cy="197870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C4F906F-8223-E59C-0171-A0A133F00EC5}"/>
              </a:ext>
            </a:extLst>
          </p:cNvPr>
          <p:cNvCxnSpPr>
            <a:cxnSpLocks/>
          </p:cNvCxnSpPr>
          <p:nvPr/>
        </p:nvCxnSpPr>
        <p:spPr>
          <a:xfrm flipH="1">
            <a:off x="5623768" y="2773180"/>
            <a:ext cx="3025557" cy="1971207"/>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9E7163C2-E7CA-B90A-A6D5-EB1C888627E1}"/>
              </a:ext>
            </a:extLst>
          </p:cNvPr>
          <p:cNvSpPr txBox="1"/>
          <p:nvPr/>
        </p:nvSpPr>
        <p:spPr>
          <a:xfrm>
            <a:off x="5279336" y="1031605"/>
            <a:ext cx="2191620" cy="1200329"/>
          </a:xfrm>
          <a:prstGeom prst="rect">
            <a:avLst/>
          </a:prstGeom>
          <a:noFill/>
        </p:spPr>
        <p:txBody>
          <a:bodyPr wrap="square">
            <a:spAutoFit/>
          </a:bodyPr>
          <a:lstStyle/>
          <a:p>
            <a:pPr algn="ctr">
              <a:spcBef>
                <a:spcPct val="0"/>
              </a:spcBef>
              <a:buClrTx/>
              <a:buSzTx/>
              <a:buFontTx/>
              <a:buNone/>
            </a:pPr>
            <a:r>
              <a:rPr kumimoji="0" lang="en-GB" altLang="en-US" sz="1800" b="1" dirty="0">
                <a:solidFill>
                  <a:srgbClr val="00B050"/>
                </a:solidFill>
              </a:rPr>
              <a:t>Write interface</a:t>
            </a:r>
          </a:p>
          <a:p>
            <a:pPr algn="ctr">
              <a:spcBef>
                <a:spcPct val="0"/>
              </a:spcBef>
              <a:buClrTx/>
              <a:buSzTx/>
              <a:buFontTx/>
              <a:buNone/>
            </a:pPr>
            <a:r>
              <a:rPr kumimoji="0" lang="en-GB" altLang="en-US" sz="1800" b="1" dirty="0">
                <a:solidFill>
                  <a:srgbClr val="00B050"/>
                </a:solidFill>
              </a:rPr>
              <a:t>while writing </a:t>
            </a:r>
            <a:r>
              <a:rPr kumimoji="0" lang="en-GB" altLang="en-US" sz="1800" b="1" dirty="0" err="1">
                <a:solidFill>
                  <a:srgbClr val="00B050"/>
                </a:solidFill>
              </a:rPr>
              <a:t>CustomerManager</a:t>
            </a:r>
            <a:endParaRPr kumimoji="0" lang="en-GB" altLang="en-US" sz="1800" b="1" dirty="0">
              <a:solidFill>
                <a:srgbClr val="00B050"/>
              </a:solidFill>
            </a:endParaRPr>
          </a:p>
          <a:p>
            <a:pPr algn="ctr">
              <a:spcBef>
                <a:spcPct val="0"/>
              </a:spcBef>
              <a:buClrTx/>
              <a:buSzTx/>
              <a:buFontTx/>
              <a:buNone/>
            </a:pPr>
            <a:r>
              <a:rPr kumimoji="0" lang="en-GB" altLang="en-US" sz="1800" b="1" dirty="0">
                <a:solidFill>
                  <a:srgbClr val="00B050"/>
                </a:solidFill>
              </a:rPr>
              <a:t>class</a:t>
            </a:r>
          </a:p>
        </p:txBody>
      </p:sp>
    </p:spTree>
    <p:extLst>
      <p:ext uri="{BB962C8B-B14F-4D97-AF65-F5344CB8AC3E}">
        <p14:creationId xmlns:p14="http://schemas.microsoft.com/office/powerpoint/2010/main" val="14692138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D51E4-66C1-8B8F-A065-2B2C6DA5E6E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648057D-5EB3-3EA1-CFEE-150908680AEF}"/>
              </a:ext>
            </a:extLst>
          </p:cNvPr>
          <p:cNvSpPr>
            <a:spLocks noGrp="1"/>
          </p:cNvSpPr>
          <p:nvPr>
            <p:ph type="title"/>
          </p:nvPr>
        </p:nvSpPr>
        <p:spPr/>
        <p:txBody>
          <a:bodyPr/>
          <a:lstStyle/>
          <a:p>
            <a:r>
              <a:rPr lang="en-GB" b="1" dirty="0"/>
              <a:t>DIP Abstraction</a:t>
            </a:r>
          </a:p>
        </p:txBody>
      </p:sp>
      <p:sp>
        <p:nvSpPr>
          <p:cNvPr id="8" name="Content Placeholder 7">
            <a:extLst>
              <a:ext uri="{FF2B5EF4-FFF2-40B4-BE49-F238E27FC236}">
                <a16:creationId xmlns:a16="http://schemas.microsoft.com/office/drawing/2014/main" id="{144C7DF9-5915-551F-39AF-81B3648A8CE2}"/>
              </a:ext>
            </a:extLst>
          </p:cNvPr>
          <p:cNvSpPr>
            <a:spLocks noGrp="1"/>
          </p:cNvSpPr>
          <p:nvPr>
            <p:ph idx="1"/>
          </p:nvPr>
        </p:nvSpPr>
        <p:spPr>
          <a:xfrm>
            <a:off x="358219" y="1690688"/>
            <a:ext cx="11481847" cy="4535329"/>
          </a:xfrm>
        </p:spPr>
        <p:txBody>
          <a:bodyPr>
            <a:normAutofit/>
          </a:bodyPr>
          <a:lstStyle/>
          <a:p>
            <a:r>
              <a:rPr lang="en-GB" altLang="en-US" dirty="0">
                <a:sym typeface="Wingdings" panose="05000000000000000000" pitchFamily="2" charset="2"/>
              </a:rPr>
              <a:t>Using abstractions this way, leads to more flexible code because changes to the child classes (of which there may be many) don’t  require changes to the parent class as well</a:t>
            </a:r>
          </a:p>
          <a:p>
            <a:endParaRPr lang="en-GB" altLang="en-US" dirty="0">
              <a:sym typeface="Wingdings" panose="05000000000000000000" pitchFamily="2" charset="2"/>
            </a:endParaRPr>
          </a:p>
          <a:p>
            <a:r>
              <a:rPr lang="en-GB" altLang="en-US" dirty="0">
                <a:sym typeface="Wingdings" panose="05000000000000000000" pitchFamily="2" charset="2"/>
              </a:rPr>
              <a:t>Thus, we can build the high-level tasks without concerning ourselves with the implementation details of the subtasks</a:t>
            </a:r>
          </a:p>
          <a:p>
            <a:pPr marL="0" indent="0">
              <a:buNone/>
            </a:pPr>
            <a:endParaRPr lang="en-GB" altLang="en-US" b="1" dirty="0">
              <a:solidFill>
                <a:srgbClr val="FF0000"/>
              </a:solidFill>
            </a:endParaRPr>
          </a:p>
        </p:txBody>
      </p:sp>
    </p:spTree>
    <p:extLst>
      <p:ext uri="{BB962C8B-B14F-4D97-AF65-F5344CB8AC3E}">
        <p14:creationId xmlns:p14="http://schemas.microsoft.com/office/powerpoint/2010/main" val="4121320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8EC22-A860-06DF-A328-9DB721E881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B4DFE41-15A3-FF5F-5FA6-D5638B8F2A71}"/>
              </a:ext>
            </a:extLst>
          </p:cNvPr>
          <p:cNvSpPr>
            <a:spLocks noGrp="1"/>
          </p:cNvSpPr>
          <p:nvPr>
            <p:ph type="title"/>
          </p:nvPr>
        </p:nvSpPr>
        <p:spPr/>
        <p:txBody>
          <a:bodyPr/>
          <a:lstStyle/>
          <a:p>
            <a:r>
              <a:rPr lang="en-GB" b="1" dirty="0"/>
              <a:t>SOLID Summary</a:t>
            </a:r>
          </a:p>
        </p:txBody>
      </p:sp>
      <p:pic>
        <p:nvPicPr>
          <p:cNvPr id="6" name="Content Placeholder 5">
            <a:extLst>
              <a:ext uri="{FF2B5EF4-FFF2-40B4-BE49-F238E27FC236}">
                <a16:creationId xmlns:a16="http://schemas.microsoft.com/office/drawing/2014/main" id="{46CA52C7-67CC-8BA9-D2CA-F272362EAAD1}"/>
              </a:ext>
            </a:extLst>
          </p:cNvPr>
          <p:cNvPicPr>
            <a:picLocks noGrp="1" noChangeAspect="1"/>
          </p:cNvPicPr>
          <p:nvPr>
            <p:ph idx="1"/>
          </p:nvPr>
        </p:nvPicPr>
        <p:blipFill>
          <a:blip r:embed="rId3"/>
          <a:stretch>
            <a:fillRect/>
          </a:stretch>
        </p:blipFill>
        <p:spPr>
          <a:xfrm>
            <a:off x="381905" y="1578262"/>
            <a:ext cx="11428189" cy="3878158"/>
          </a:xfrm>
          <a:prstGeom prst="rect">
            <a:avLst/>
          </a:prstGeom>
        </p:spPr>
      </p:pic>
    </p:spTree>
    <p:extLst>
      <p:ext uri="{BB962C8B-B14F-4D97-AF65-F5344CB8AC3E}">
        <p14:creationId xmlns:p14="http://schemas.microsoft.com/office/powerpoint/2010/main" val="33975539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D0E95-A365-3DE1-5B1B-A764E92F027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E46C6E0-D175-794F-FE04-53A53C82AC9C}"/>
              </a:ext>
            </a:extLst>
          </p:cNvPr>
          <p:cNvSpPr>
            <a:spLocks noGrp="1"/>
          </p:cNvSpPr>
          <p:nvPr>
            <p:ph type="title"/>
          </p:nvPr>
        </p:nvSpPr>
        <p:spPr/>
        <p:txBody>
          <a:bodyPr/>
          <a:lstStyle/>
          <a:p>
            <a:r>
              <a:rPr lang="en-GB" b="1" dirty="0"/>
              <a:t>Testing and SOLID Principles</a:t>
            </a:r>
          </a:p>
        </p:txBody>
      </p:sp>
      <p:sp>
        <p:nvSpPr>
          <p:cNvPr id="3" name="Content Placeholder 2">
            <a:extLst>
              <a:ext uri="{FF2B5EF4-FFF2-40B4-BE49-F238E27FC236}">
                <a16:creationId xmlns:a16="http://schemas.microsoft.com/office/drawing/2014/main" id="{58EBD172-6AA1-3A14-E5C3-7E77D8D11F1C}"/>
              </a:ext>
            </a:extLst>
          </p:cNvPr>
          <p:cNvSpPr>
            <a:spLocks noGrp="1"/>
          </p:cNvSpPr>
          <p:nvPr>
            <p:ph idx="1"/>
          </p:nvPr>
        </p:nvSpPr>
        <p:spPr/>
        <p:txBody>
          <a:bodyPr/>
          <a:lstStyle/>
          <a:p>
            <a:r>
              <a:rPr lang="en-GB" altLang="en-US" sz="3200" dirty="0"/>
              <a:t>Solutions built with the SOLID design principles are inherently </a:t>
            </a:r>
            <a:r>
              <a:rPr lang="en-GB" altLang="en-US" sz="3200" b="1" dirty="0"/>
              <a:t>testable</a:t>
            </a:r>
            <a:r>
              <a:rPr lang="en-GB" altLang="en-US" sz="3200" dirty="0"/>
              <a:t>. </a:t>
            </a:r>
          </a:p>
          <a:p>
            <a:pPr lvl="1"/>
            <a:r>
              <a:rPr lang="en-GB" altLang="en-US" sz="2800" dirty="0"/>
              <a:t>Highly cohesive, loosely coupled designs are </a:t>
            </a:r>
            <a:r>
              <a:rPr lang="en-GB" altLang="en-US" sz="2800" b="1" dirty="0"/>
              <a:t>testable</a:t>
            </a:r>
            <a:r>
              <a:rPr lang="en-GB" altLang="en-US" sz="2800" dirty="0"/>
              <a:t>. </a:t>
            </a:r>
          </a:p>
          <a:p>
            <a:pPr lvl="1"/>
            <a:r>
              <a:rPr lang="en-GB" altLang="en-US" sz="2800" dirty="0"/>
              <a:t>When dependencies can be replaced or stubbed out, you can test classes and methods in isolation from one another. SRP and ISP. </a:t>
            </a:r>
          </a:p>
          <a:p>
            <a:pPr lvl="1"/>
            <a:r>
              <a:rPr lang="en-GB" altLang="en-US" sz="2800" dirty="0"/>
              <a:t>Being able to mock or stub a dependency is a powerful and important technique LSP (possibly DIP) – </a:t>
            </a:r>
            <a:r>
              <a:rPr lang="en-GB" altLang="en-US" sz="2800" b="1" i="1" dirty="0">
                <a:solidFill>
                  <a:srgbClr val="FF0000"/>
                </a:solidFill>
              </a:rPr>
              <a:t>Dependency Injection</a:t>
            </a:r>
          </a:p>
          <a:p>
            <a:endParaRPr lang="en-GB" dirty="0"/>
          </a:p>
        </p:txBody>
      </p:sp>
    </p:spTree>
    <p:extLst>
      <p:ext uri="{BB962C8B-B14F-4D97-AF65-F5344CB8AC3E}">
        <p14:creationId xmlns:p14="http://schemas.microsoft.com/office/powerpoint/2010/main" val="18616069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90371-8874-4746-060C-8A53316EA3F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C5C1A7-9113-8F0A-F1BF-3C3626D55A53}"/>
              </a:ext>
            </a:extLst>
          </p:cNvPr>
          <p:cNvSpPr>
            <a:spLocks noGrp="1"/>
          </p:cNvSpPr>
          <p:nvPr>
            <p:ph type="title"/>
          </p:nvPr>
        </p:nvSpPr>
        <p:spPr/>
        <p:txBody>
          <a:bodyPr/>
          <a:lstStyle/>
          <a:p>
            <a:r>
              <a:rPr lang="en-GB" b="1" dirty="0"/>
              <a:t>Think Abstraction</a:t>
            </a:r>
          </a:p>
        </p:txBody>
      </p:sp>
      <p:sp>
        <p:nvSpPr>
          <p:cNvPr id="3" name="Content Placeholder 2">
            <a:extLst>
              <a:ext uri="{FF2B5EF4-FFF2-40B4-BE49-F238E27FC236}">
                <a16:creationId xmlns:a16="http://schemas.microsoft.com/office/drawing/2014/main" id="{BC0710AE-A599-ABAD-4B1D-9FE5299D6741}"/>
              </a:ext>
            </a:extLst>
          </p:cNvPr>
          <p:cNvSpPr>
            <a:spLocks noGrp="1"/>
          </p:cNvSpPr>
          <p:nvPr>
            <p:ph idx="1"/>
          </p:nvPr>
        </p:nvSpPr>
        <p:spPr/>
        <p:txBody>
          <a:bodyPr/>
          <a:lstStyle/>
          <a:p>
            <a:pPr marL="0" indent="0" algn="ctr">
              <a:buNone/>
              <a:defRPr/>
            </a:pPr>
            <a:r>
              <a:rPr lang="en-GB" sz="3200" i="1" dirty="0"/>
              <a:t>"The key is to acknowledge from the start that you have no idea how this will grow. When you accept that you don't know everything, </a:t>
            </a:r>
            <a:r>
              <a:rPr lang="en-GB" sz="3200" b="1" i="1" dirty="0"/>
              <a:t>you begin to design the system defensively </a:t>
            </a:r>
            <a:r>
              <a:rPr lang="en-GB" sz="3200" i="1" dirty="0"/>
              <a:t>... You should spend most of your time thinking about </a:t>
            </a:r>
            <a:r>
              <a:rPr lang="en-GB" sz="3200" b="1" i="1" dirty="0"/>
              <a:t>interfaces</a:t>
            </a:r>
            <a:r>
              <a:rPr lang="en-GB" sz="3200" i="1" dirty="0"/>
              <a:t> rather than implementations.“</a:t>
            </a:r>
          </a:p>
          <a:p>
            <a:pPr marL="0" indent="0" algn="r">
              <a:buFont typeface="Monotype Sorts" pitchFamily="2" charset="2"/>
              <a:buNone/>
              <a:defRPr/>
            </a:pPr>
            <a:r>
              <a:rPr lang="en-GB" sz="3200" i="1" dirty="0"/>
              <a:t>					Nicholas Zakas</a:t>
            </a:r>
            <a:endParaRPr lang="en-GB" sz="3200" dirty="0"/>
          </a:p>
          <a:p>
            <a:endParaRPr lang="en-GB" dirty="0"/>
          </a:p>
        </p:txBody>
      </p:sp>
    </p:spTree>
    <p:extLst>
      <p:ext uri="{BB962C8B-B14F-4D97-AF65-F5344CB8AC3E}">
        <p14:creationId xmlns:p14="http://schemas.microsoft.com/office/powerpoint/2010/main" val="37820914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DA3CA-D998-004E-5A0F-A47F0DE83FA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237898-8118-EEF5-6987-1A88E4F146E7}"/>
              </a:ext>
            </a:extLst>
          </p:cNvPr>
          <p:cNvSpPr>
            <a:spLocks noGrp="1"/>
          </p:cNvSpPr>
          <p:nvPr>
            <p:ph type="title"/>
          </p:nvPr>
        </p:nvSpPr>
        <p:spPr/>
        <p:txBody>
          <a:bodyPr/>
          <a:lstStyle/>
          <a:p>
            <a:r>
              <a:rPr lang="en-GB" b="1" i="1" dirty="0"/>
              <a:t>"You begin to design the system defensively"</a:t>
            </a:r>
          </a:p>
        </p:txBody>
      </p:sp>
      <p:sp>
        <p:nvSpPr>
          <p:cNvPr id="3" name="Content Placeholder 2">
            <a:extLst>
              <a:ext uri="{FF2B5EF4-FFF2-40B4-BE49-F238E27FC236}">
                <a16:creationId xmlns:a16="http://schemas.microsoft.com/office/drawing/2014/main" id="{A397EF48-F3CD-8DC3-1BB6-E5B44A05B7E9}"/>
              </a:ext>
            </a:extLst>
          </p:cNvPr>
          <p:cNvSpPr>
            <a:spLocks noGrp="1"/>
          </p:cNvSpPr>
          <p:nvPr>
            <p:ph idx="1"/>
          </p:nvPr>
        </p:nvSpPr>
        <p:spPr/>
        <p:txBody>
          <a:bodyPr>
            <a:normAutofit lnSpcReduction="10000"/>
          </a:bodyPr>
          <a:lstStyle/>
          <a:p>
            <a:r>
              <a:rPr lang="en-GB" dirty="0"/>
              <a:t>Defensive design means building systems that can absorb change without breaking.</a:t>
            </a:r>
          </a:p>
          <a:p>
            <a:r>
              <a:rPr lang="en-GB" dirty="0"/>
              <a:t>This is exactly what SOLID gives you:</a:t>
            </a:r>
          </a:p>
          <a:p>
            <a:pPr lvl="1"/>
            <a:r>
              <a:rPr lang="en-GB" sz="2800" dirty="0"/>
              <a:t>SRP means changes are localised</a:t>
            </a:r>
          </a:p>
          <a:p>
            <a:pPr lvl="1"/>
            <a:r>
              <a:rPr lang="en-GB" sz="2800" dirty="0"/>
              <a:t>OCP means existing code stays untouched</a:t>
            </a:r>
          </a:p>
          <a:p>
            <a:pPr lvl="1"/>
            <a:r>
              <a:rPr lang="en-GB" sz="2800" dirty="0"/>
              <a:t>LSP means substitutions are safe</a:t>
            </a:r>
          </a:p>
          <a:p>
            <a:pPr lvl="1"/>
            <a:r>
              <a:rPr lang="en-GB" sz="2800" dirty="0"/>
              <a:t>ISP means changes don't ripple unnecessarily</a:t>
            </a:r>
          </a:p>
          <a:p>
            <a:pPr lvl="1"/>
            <a:r>
              <a:rPr lang="en-GB" sz="2800" dirty="0"/>
              <a:t>DIP means high-level logic is insulated from detail</a:t>
            </a:r>
          </a:p>
          <a:p>
            <a:endParaRPr lang="en-GB" dirty="0"/>
          </a:p>
        </p:txBody>
      </p:sp>
    </p:spTree>
    <p:extLst>
      <p:ext uri="{BB962C8B-B14F-4D97-AF65-F5344CB8AC3E}">
        <p14:creationId xmlns:p14="http://schemas.microsoft.com/office/powerpoint/2010/main" val="17130180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0833B-D32D-476A-6ED0-9E6F2EFB21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FFAF6D7-B111-406E-E646-8DA1AAF1F195}"/>
              </a:ext>
            </a:extLst>
          </p:cNvPr>
          <p:cNvSpPr>
            <a:spLocks noGrp="1"/>
          </p:cNvSpPr>
          <p:nvPr>
            <p:ph type="title"/>
          </p:nvPr>
        </p:nvSpPr>
        <p:spPr/>
        <p:txBody>
          <a:bodyPr/>
          <a:lstStyle/>
          <a:p>
            <a:r>
              <a:rPr lang="en-GB" b="1" i="1" dirty="0"/>
              <a:t>"Spend most of your time thinking about interfaces rather than implementations"</a:t>
            </a:r>
          </a:p>
        </p:txBody>
      </p:sp>
      <p:sp>
        <p:nvSpPr>
          <p:cNvPr id="3" name="Content Placeholder 2">
            <a:extLst>
              <a:ext uri="{FF2B5EF4-FFF2-40B4-BE49-F238E27FC236}">
                <a16:creationId xmlns:a16="http://schemas.microsoft.com/office/drawing/2014/main" id="{CF96A89B-618F-E9B8-2707-966BE5007148}"/>
              </a:ext>
            </a:extLst>
          </p:cNvPr>
          <p:cNvSpPr>
            <a:spLocks noGrp="1"/>
          </p:cNvSpPr>
          <p:nvPr>
            <p:ph idx="1"/>
          </p:nvPr>
        </p:nvSpPr>
        <p:spPr/>
        <p:txBody>
          <a:bodyPr>
            <a:normAutofit/>
          </a:bodyPr>
          <a:lstStyle/>
          <a:p>
            <a:r>
              <a:rPr lang="en-GB" dirty="0"/>
              <a:t>Define the contract first, worry about the concrete detail second.</a:t>
            </a:r>
          </a:p>
          <a:p>
            <a:r>
              <a:rPr lang="en-GB" dirty="0"/>
              <a:t>When you think about interfaces first you are asking:</a:t>
            </a:r>
          </a:p>
          <a:p>
            <a:pPr lvl="1"/>
            <a:r>
              <a:rPr lang="en-GB" sz="2800" i="1" dirty="0"/>
              <a:t>What does this component need to do?</a:t>
            </a:r>
            <a:endParaRPr lang="en-GB" sz="2800" dirty="0"/>
          </a:p>
          <a:p>
            <a:pPr lvl="1"/>
            <a:r>
              <a:rPr lang="en-GB" sz="2800" i="1" dirty="0"/>
              <a:t>What does it need from other components?</a:t>
            </a:r>
            <a:endParaRPr lang="en-GB" sz="2800" dirty="0"/>
          </a:p>
          <a:p>
            <a:pPr lvl="1"/>
            <a:r>
              <a:rPr lang="en-GB" sz="2800" i="1" dirty="0"/>
              <a:t>How will these components communicate?</a:t>
            </a:r>
            <a:endParaRPr lang="en-GB" sz="2800" dirty="0"/>
          </a:p>
          <a:p>
            <a:endParaRPr lang="en-GB" dirty="0"/>
          </a:p>
        </p:txBody>
      </p:sp>
    </p:spTree>
    <p:extLst>
      <p:ext uri="{BB962C8B-B14F-4D97-AF65-F5344CB8AC3E}">
        <p14:creationId xmlns:p14="http://schemas.microsoft.com/office/powerpoint/2010/main" val="34251333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8D2B9-1015-7D97-7FF6-39BE880FE8C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19B554F-1969-541F-364D-60A2BCD8E9CE}"/>
              </a:ext>
            </a:extLst>
          </p:cNvPr>
          <p:cNvSpPr>
            <a:spLocks noGrp="1"/>
          </p:cNvSpPr>
          <p:nvPr>
            <p:ph type="title"/>
          </p:nvPr>
        </p:nvSpPr>
        <p:spPr/>
        <p:txBody>
          <a:bodyPr/>
          <a:lstStyle/>
          <a:p>
            <a:r>
              <a:rPr lang="en-GB" b="1" dirty="0"/>
              <a:t>Program to an Interface</a:t>
            </a:r>
          </a:p>
        </p:txBody>
      </p:sp>
      <p:sp>
        <p:nvSpPr>
          <p:cNvPr id="3" name="Content Placeholder 2">
            <a:extLst>
              <a:ext uri="{FF2B5EF4-FFF2-40B4-BE49-F238E27FC236}">
                <a16:creationId xmlns:a16="http://schemas.microsoft.com/office/drawing/2014/main" id="{66AA0D6A-7EE7-F69B-C083-51B182230759}"/>
              </a:ext>
            </a:extLst>
          </p:cNvPr>
          <p:cNvSpPr>
            <a:spLocks noGrp="1"/>
          </p:cNvSpPr>
          <p:nvPr>
            <p:ph idx="1"/>
          </p:nvPr>
        </p:nvSpPr>
        <p:spPr/>
        <p:txBody>
          <a:bodyPr>
            <a:normAutofit lnSpcReduction="10000"/>
          </a:bodyPr>
          <a:lstStyle/>
          <a:p>
            <a:pPr>
              <a:defRPr/>
            </a:pPr>
            <a:r>
              <a:rPr lang="en-GB" altLang="en-US" sz="3200" b="1" dirty="0"/>
              <a:t>Program to an Interface/Supertype, not an Implementation</a:t>
            </a:r>
            <a:endParaRPr lang="en-GB" sz="3200" b="1" dirty="0"/>
          </a:p>
          <a:p>
            <a:pPr>
              <a:defRPr/>
            </a:pPr>
            <a:r>
              <a:rPr lang="en-GB" dirty="0"/>
              <a:t>What this best practice says is that the code should always use interfaces or abstract classes (polymorphism) rather than directly use classes themselves. </a:t>
            </a:r>
          </a:p>
          <a:p>
            <a:pPr>
              <a:defRPr/>
            </a:pPr>
            <a:r>
              <a:rPr lang="en-GB" dirty="0"/>
              <a:t>The interface represents </a:t>
            </a:r>
            <a:r>
              <a:rPr lang="en-GB" i="1" dirty="0"/>
              <a:t>“what”</a:t>
            </a:r>
            <a:r>
              <a:rPr lang="en-GB" dirty="0"/>
              <a:t> a class can do and not </a:t>
            </a:r>
            <a:r>
              <a:rPr lang="en-GB" i="1" dirty="0"/>
              <a:t>“how”</a:t>
            </a:r>
            <a:r>
              <a:rPr lang="en-GB" dirty="0"/>
              <a:t> it will do it i.e. build code that is not reliant on how the classes it uses are implemented</a:t>
            </a:r>
          </a:p>
          <a:p>
            <a:pPr lvl="1">
              <a:defRPr/>
            </a:pPr>
            <a:r>
              <a:rPr lang="en-GB" dirty="0"/>
              <a:t>classes can be modified without breaking the code </a:t>
            </a:r>
          </a:p>
          <a:p>
            <a:pPr lvl="1">
              <a:defRPr/>
            </a:pPr>
            <a:r>
              <a:rPr lang="en-GB" dirty="0"/>
              <a:t>alternative classes may be used without changing the code</a:t>
            </a:r>
          </a:p>
          <a:p>
            <a:pPr marL="0" indent="0">
              <a:buFont typeface="Monotype Sorts" pitchFamily="2" charset="2"/>
              <a:buNone/>
              <a:defRPr/>
            </a:pPr>
            <a:r>
              <a:rPr lang="en-GB" dirty="0"/>
              <a:t> </a:t>
            </a:r>
          </a:p>
          <a:p>
            <a:endParaRPr lang="en-GB" dirty="0"/>
          </a:p>
        </p:txBody>
      </p:sp>
    </p:spTree>
    <p:extLst>
      <p:ext uri="{BB962C8B-B14F-4D97-AF65-F5344CB8AC3E}">
        <p14:creationId xmlns:p14="http://schemas.microsoft.com/office/powerpoint/2010/main" val="39465809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856F9-EB23-9A5F-2F1D-143B3E90693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DCDC8E-E8C7-B6FA-329C-741E9EF6B35A}"/>
              </a:ext>
            </a:extLst>
          </p:cNvPr>
          <p:cNvSpPr>
            <a:spLocks noGrp="1"/>
          </p:cNvSpPr>
          <p:nvPr>
            <p:ph type="title"/>
          </p:nvPr>
        </p:nvSpPr>
        <p:spPr/>
        <p:txBody>
          <a:bodyPr/>
          <a:lstStyle/>
          <a:p>
            <a:r>
              <a:rPr lang="en-GB" b="1" dirty="0"/>
              <a:t>Benefits of Abstraction</a:t>
            </a:r>
          </a:p>
        </p:txBody>
      </p:sp>
      <p:sp>
        <p:nvSpPr>
          <p:cNvPr id="3" name="Content Placeholder 2">
            <a:extLst>
              <a:ext uri="{FF2B5EF4-FFF2-40B4-BE49-F238E27FC236}">
                <a16:creationId xmlns:a16="http://schemas.microsoft.com/office/drawing/2014/main" id="{72260C28-180B-8B66-7F93-F8C2E224D1A3}"/>
              </a:ext>
            </a:extLst>
          </p:cNvPr>
          <p:cNvSpPr>
            <a:spLocks noGrp="1"/>
          </p:cNvSpPr>
          <p:nvPr>
            <p:ph idx="1"/>
          </p:nvPr>
        </p:nvSpPr>
        <p:spPr/>
        <p:txBody>
          <a:bodyPr>
            <a:normAutofit lnSpcReduction="10000"/>
          </a:bodyPr>
          <a:lstStyle/>
          <a:p>
            <a:r>
              <a:rPr lang="en-GB" altLang="en-US" sz="3000" dirty="0"/>
              <a:t>Maintainability</a:t>
            </a:r>
            <a:endParaRPr lang="en-GB" altLang="en-US" sz="3200" dirty="0"/>
          </a:p>
          <a:p>
            <a:pPr lvl="1"/>
            <a:r>
              <a:rPr lang="en-GB" altLang="en-US" sz="2800" dirty="0"/>
              <a:t>Code is easier to fix because classes less reliant on each other</a:t>
            </a:r>
          </a:p>
          <a:p>
            <a:r>
              <a:rPr lang="en-GB" altLang="en-US" sz="3000" dirty="0"/>
              <a:t>Extensibility</a:t>
            </a:r>
          </a:p>
          <a:p>
            <a:pPr lvl="1"/>
            <a:r>
              <a:rPr lang="en-GB" altLang="en-US" sz="2800" dirty="0"/>
              <a:t>New features can be added more easily because code can be subdivided with well defined interfaces and classes are not dependent on each other</a:t>
            </a:r>
          </a:p>
          <a:p>
            <a:r>
              <a:rPr lang="en-GB" altLang="en-US" sz="3200" dirty="0" err="1"/>
              <a:t>Testablility</a:t>
            </a:r>
            <a:endParaRPr lang="en-GB" altLang="en-US" sz="3200" dirty="0"/>
          </a:p>
          <a:p>
            <a:pPr lvl="1"/>
            <a:r>
              <a:rPr lang="en-GB" altLang="en-US" sz="2800" dirty="0"/>
              <a:t>Functionality of individual classes is less reliant on implementation of other classes and these can be mocked (see Dependency Injection)</a:t>
            </a:r>
          </a:p>
          <a:p>
            <a:endParaRPr lang="en-GB" dirty="0"/>
          </a:p>
        </p:txBody>
      </p:sp>
    </p:spTree>
    <p:extLst>
      <p:ext uri="{BB962C8B-B14F-4D97-AF65-F5344CB8AC3E}">
        <p14:creationId xmlns:p14="http://schemas.microsoft.com/office/powerpoint/2010/main" val="31069005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65669-EC39-9F2D-945E-CE693BA0867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001270E-2C8E-2FFA-1E37-CF7145D41777}"/>
              </a:ext>
            </a:extLst>
          </p:cNvPr>
          <p:cNvSpPr>
            <a:spLocks noGrp="1"/>
          </p:cNvSpPr>
          <p:nvPr>
            <p:ph type="title"/>
          </p:nvPr>
        </p:nvSpPr>
        <p:spPr/>
        <p:txBody>
          <a:bodyPr/>
          <a:lstStyle/>
          <a:p>
            <a:r>
              <a:rPr lang="en-GB" b="1" dirty="0"/>
              <a:t>Example</a:t>
            </a:r>
          </a:p>
        </p:txBody>
      </p:sp>
      <p:sp>
        <p:nvSpPr>
          <p:cNvPr id="3" name="Content Placeholder 2">
            <a:extLst>
              <a:ext uri="{FF2B5EF4-FFF2-40B4-BE49-F238E27FC236}">
                <a16:creationId xmlns:a16="http://schemas.microsoft.com/office/drawing/2014/main" id="{423D1329-28F0-A3A2-C403-756F358DAC85}"/>
              </a:ext>
            </a:extLst>
          </p:cNvPr>
          <p:cNvSpPr>
            <a:spLocks noGrp="1"/>
          </p:cNvSpPr>
          <p:nvPr>
            <p:ph idx="1"/>
          </p:nvPr>
        </p:nvSpPr>
        <p:spPr>
          <a:xfrm>
            <a:off x="358219" y="1825625"/>
            <a:ext cx="11481847" cy="4155450"/>
          </a:xfrm>
        </p:spPr>
        <p:txBody>
          <a:bodyPr>
            <a:normAutofit fontScale="92500" lnSpcReduction="10000"/>
          </a:bodyPr>
          <a:lstStyle/>
          <a:p>
            <a:pPr>
              <a:defRPr/>
            </a:pPr>
            <a:r>
              <a:rPr lang="en-GB" sz="3200" dirty="0"/>
              <a:t>Build the application based on the parent class.</a:t>
            </a:r>
          </a:p>
          <a:p>
            <a:pPr>
              <a:defRPr/>
            </a:pPr>
            <a:r>
              <a:rPr lang="en-GB" sz="3000" dirty="0"/>
              <a:t>Instead of:</a:t>
            </a:r>
          </a:p>
          <a:p>
            <a:pPr marL="0" indent="0">
              <a:buFont typeface="Monotype Sorts" pitchFamily="2" charset="2"/>
              <a:buNone/>
              <a:defRPr/>
            </a:pPr>
            <a:r>
              <a:rPr lang="en-GB" sz="3000" dirty="0"/>
              <a:t>     Dog </a:t>
            </a:r>
            <a:r>
              <a:rPr lang="en-GB" sz="3000" dirty="0" err="1"/>
              <a:t>theDog</a:t>
            </a:r>
            <a:r>
              <a:rPr lang="en-GB" sz="3000" dirty="0"/>
              <a:t> = new Dog();</a:t>
            </a:r>
            <a:br>
              <a:rPr lang="en-GB" sz="3000" dirty="0"/>
            </a:br>
            <a:r>
              <a:rPr lang="en-GB" sz="3000" dirty="0"/>
              <a:t>     </a:t>
            </a:r>
            <a:r>
              <a:rPr lang="en-GB" sz="3000" dirty="0" err="1"/>
              <a:t>theDog.Bark</a:t>
            </a:r>
            <a:r>
              <a:rPr lang="en-GB" sz="3000" dirty="0"/>
              <a:t>();</a:t>
            </a:r>
          </a:p>
          <a:p>
            <a:pPr marL="0" indent="0">
              <a:buFont typeface="Monotype Sorts" pitchFamily="2" charset="2"/>
              <a:buNone/>
              <a:defRPr/>
            </a:pPr>
            <a:endParaRPr lang="en-GB" sz="3200" dirty="0"/>
          </a:p>
          <a:p>
            <a:pPr>
              <a:defRPr/>
            </a:pPr>
            <a:r>
              <a:rPr lang="en-GB" sz="3000" dirty="0"/>
              <a:t>Use:</a:t>
            </a:r>
          </a:p>
          <a:p>
            <a:pPr marL="0" indent="0">
              <a:buFont typeface="Monotype Sorts" pitchFamily="2" charset="2"/>
              <a:buNone/>
              <a:defRPr/>
            </a:pPr>
            <a:r>
              <a:rPr lang="en-GB" sz="3000" dirty="0"/>
              <a:t>     Animal </a:t>
            </a:r>
            <a:r>
              <a:rPr lang="en-GB" sz="3000" dirty="0" err="1"/>
              <a:t>theAnimal</a:t>
            </a:r>
            <a:r>
              <a:rPr lang="en-GB" sz="3000" dirty="0"/>
              <a:t> = new Dog(); </a:t>
            </a:r>
            <a:r>
              <a:rPr lang="en-GB" sz="3000" b="1" dirty="0">
                <a:solidFill>
                  <a:srgbClr val="00B050"/>
                </a:solidFill>
              </a:rPr>
              <a:t>(Animal is the parent class of Dog)</a:t>
            </a:r>
            <a:br>
              <a:rPr lang="en-GB" sz="3000" dirty="0"/>
            </a:br>
            <a:r>
              <a:rPr lang="en-GB" sz="3000" dirty="0"/>
              <a:t>     </a:t>
            </a:r>
            <a:r>
              <a:rPr lang="en-GB" sz="3000" dirty="0" err="1"/>
              <a:t>theAnimal.MakeSound</a:t>
            </a:r>
            <a:r>
              <a:rPr lang="en-GB" sz="3000" dirty="0"/>
              <a:t>(); </a:t>
            </a:r>
            <a:r>
              <a:rPr lang="en-GB" sz="3000" dirty="0">
                <a:sym typeface="Wingdings" panose="05000000000000000000" pitchFamily="2" charset="2"/>
              </a:rPr>
              <a:t>  </a:t>
            </a:r>
            <a:r>
              <a:rPr lang="en-GB" sz="3000" b="1" dirty="0">
                <a:solidFill>
                  <a:srgbClr val="00B050"/>
                </a:solidFill>
                <a:sym typeface="Wingdings" panose="05000000000000000000" pitchFamily="2" charset="2"/>
              </a:rPr>
              <a:t>Later we can replace</a:t>
            </a:r>
            <a:br>
              <a:rPr lang="en-GB" sz="3000" b="1" dirty="0">
                <a:solidFill>
                  <a:srgbClr val="00B050"/>
                </a:solidFill>
                <a:sym typeface="Wingdings" panose="05000000000000000000" pitchFamily="2" charset="2"/>
              </a:rPr>
            </a:br>
            <a:r>
              <a:rPr lang="en-GB" sz="3000" b="1" dirty="0">
                <a:solidFill>
                  <a:srgbClr val="00B050"/>
                </a:solidFill>
                <a:sym typeface="Wingdings" panose="05000000000000000000" pitchFamily="2" charset="2"/>
              </a:rPr>
              <a:t>                                                   Dog class without any problems</a:t>
            </a:r>
            <a:endParaRPr lang="en-GB" sz="3000" b="1" dirty="0">
              <a:solidFill>
                <a:srgbClr val="00B050"/>
              </a:solidFill>
            </a:endParaRPr>
          </a:p>
          <a:p>
            <a:endParaRPr lang="en-GB" dirty="0"/>
          </a:p>
        </p:txBody>
      </p:sp>
    </p:spTree>
    <p:extLst>
      <p:ext uri="{BB962C8B-B14F-4D97-AF65-F5344CB8AC3E}">
        <p14:creationId xmlns:p14="http://schemas.microsoft.com/office/powerpoint/2010/main" val="22624867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1EB90-1A12-DDF4-69EA-4845BB42242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5ABC14B-7C1B-5365-C9DA-72DCFD488431}"/>
              </a:ext>
            </a:extLst>
          </p:cNvPr>
          <p:cNvSpPr>
            <a:spLocks noGrp="1"/>
          </p:cNvSpPr>
          <p:nvPr>
            <p:ph type="title"/>
          </p:nvPr>
        </p:nvSpPr>
        <p:spPr/>
        <p:txBody>
          <a:bodyPr/>
          <a:lstStyle/>
          <a:p>
            <a:r>
              <a:rPr lang="en-GB" altLang="en-US" b="1" dirty="0"/>
              <a:t>Prefer Aggregation / Composition over inheritance</a:t>
            </a:r>
            <a:endParaRPr lang="en-GB" b="1" dirty="0"/>
          </a:p>
        </p:txBody>
      </p:sp>
      <p:sp>
        <p:nvSpPr>
          <p:cNvPr id="3" name="Content Placeholder 2">
            <a:extLst>
              <a:ext uri="{FF2B5EF4-FFF2-40B4-BE49-F238E27FC236}">
                <a16:creationId xmlns:a16="http://schemas.microsoft.com/office/drawing/2014/main" id="{33D50A60-AC9D-5BDA-2138-69E7BEF1254A}"/>
              </a:ext>
            </a:extLst>
          </p:cNvPr>
          <p:cNvSpPr>
            <a:spLocks noGrp="1"/>
          </p:cNvSpPr>
          <p:nvPr>
            <p:ph idx="1"/>
          </p:nvPr>
        </p:nvSpPr>
        <p:spPr/>
        <p:txBody>
          <a:bodyPr/>
          <a:lstStyle/>
          <a:p>
            <a:r>
              <a:rPr lang="en-GB" altLang="en-US" dirty="0"/>
              <a:t>Aggregation/Composition is often a better approach than inheritance i.e. prefer a </a:t>
            </a:r>
            <a:r>
              <a:rPr lang="en-GB" altLang="en-US" b="1" dirty="0"/>
              <a:t>has-a</a:t>
            </a:r>
            <a:r>
              <a:rPr lang="en-GB" altLang="en-US" dirty="0"/>
              <a:t> over an </a:t>
            </a:r>
            <a:r>
              <a:rPr lang="en-GB" altLang="en-US" b="1" dirty="0"/>
              <a:t>is-a</a:t>
            </a:r>
            <a:r>
              <a:rPr lang="en-GB" altLang="en-US" dirty="0"/>
              <a:t> relationship</a:t>
            </a:r>
          </a:p>
          <a:p>
            <a:endParaRPr lang="en-GB" altLang="en-US" dirty="0"/>
          </a:p>
          <a:p>
            <a:r>
              <a:rPr lang="en-GB" altLang="en-US" dirty="0"/>
              <a:t>It is more flexible and easier to modify later</a:t>
            </a:r>
          </a:p>
          <a:p>
            <a:pPr lvl="1"/>
            <a:r>
              <a:rPr lang="en-GB" altLang="en-US" dirty="0"/>
              <a:t>Dependency injection (see later notes)</a:t>
            </a:r>
          </a:p>
          <a:p>
            <a:pPr lvl="1"/>
            <a:r>
              <a:rPr lang="en-GB" altLang="en-US" dirty="0"/>
              <a:t>Strategy Design Pattern to dynamically change behaviour of an object</a:t>
            </a:r>
          </a:p>
          <a:p>
            <a:endParaRPr lang="en-GB" dirty="0"/>
          </a:p>
        </p:txBody>
      </p:sp>
    </p:spTree>
    <p:extLst>
      <p:ext uri="{BB962C8B-B14F-4D97-AF65-F5344CB8AC3E}">
        <p14:creationId xmlns:p14="http://schemas.microsoft.com/office/powerpoint/2010/main" val="28156353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6FA03-F884-202C-A2A7-A9BCC27CC0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8BAB325-6452-A2C9-64D9-50B054C1B91D}"/>
              </a:ext>
            </a:extLst>
          </p:cNvPr>
          <p:cNvSpPr>
            <a:spLocks noGrp="1"/>
          </p:cNvSpPr>
          <p:nvPr>
            <p:ph type="title"/>
          </p:nvPr>
        </p:nvSpPr>
        <p:spPr/>
        <p:txBody>
          <a:bodyPr/>
          <a:lstStyle/>
          <a:p>
            <a:r>
              <a:rPr lang="en-GB" b="1" dirty="0"/>
              <a:t>Example</a:t>
            </a:r>
          </a:p>
        </p:txBody>
      </p:sp>
      <p:pic>
        <p:nvPicPr>
          <p:cNvPr id="5" name="Content Placeholder 4">
            <a:extLst>
              <a:ext uri="{FF2B5EF4-FFF2-40B4-BE49-F238E27FC236}">
                <a16:creationId xmlns:a16="http://schemas.microsoft.com/office/drawing/2014/main" id="{62C31130-E2D8-460F-BABD-B45AF0F682FD}"/>
              </a:ext>
            </a:extLst>
          </p:cNvPr>
          <p:cNvPicPr>
            <a:picLocks noGrp="1" noChangeAspect="1"/>
          </p:cNvPicPr>
          <p:nvPr>
            <p:ph idx="1"/>
          </p:nvPr>
        </p:nvPicPr>
        <p:blipFill>
          <a:blip r:embed="rId3"/>
          <a:stretch>
            <a:fillRect/>
          </a:stretch>
        </p:blipFill>
        <p:spPr>
          <a:xfrm>
            <a:off x="5152645" y="365125"/>
            <a:ext cx="6897015" cy="5303928"/>
          </a:xfrm>
          <a:prstGeom prst="rect">
            <a:avLst/>
          </a:prstGeom>
        </p:spPr>
      </p:pic>
      <p:sp>
        <p:nvSpPr>
          <p:cNvPr id="7" name="TextBox 6">
            <a:extLst>
              <a:ext uri="{FF2B5EF4-FFF2-40B4-BE49-F238E27FC236}">
                <a16:creationId xmlns:a16="http://schemas.microsoft.com/office/drawing/2014/main" id="{CF5D4AA6-D311-560F-5860-16BD405D0F41}"/>
              </a:ext>
            </a:extLst>
          </p:cNvPr>
          <p:cNvSpPr txBox="1"/>
          <p:nvPr/>
        </p:nvSpPr>
        <p:spPr>
          <a:xfrm>
            <a:off x="351934" y="1539761"/>
            <a:ext cx="4669771" cy="4216539"/>
          </a:xfrm>
          <a:prstGeom prst="rect">
            <a:avLst/>
          </a:prstGeom>
          <a:noFill/>
        </p:spPr>
        <p:txBody>
          <a:bodyPr wrap="square">
            <a:spAutoFit/>
          </a:bodyPr>
          <a:lstStyle/>
          <a:p>
            <a:pPr marL="285750" indent="-285750">
              <a:buFont typeface="Arial" panose="020B0604020202020204" pitchFamily="34" charset="0"/>
              <a:buChar char="•"/>
            </a:pPr>
            <a:r>
              <a:rPr lang="en-GB" sz="2800" dirty="0"/>
              <a:t>This works because:</a:t>
            </a:r>
          </a:p>
          <a:p>
            <a:pPr marL="742950" lvl="1" indent="-285750">
              <a:buFont typeface="Arial" panose="020B0604020202020204" pitchFamily="34" charset="0"/>
              <a:buChar char="•"/>
            </a:pPr>
            <a:r>
              <a:rPr lang="en-GB" sz="2400" b="1" dirty="0"/>
              <a:t>SRP </a:t>
            </a:r>
            <a:r>
              <a:rPr lang="en-GB" sz="2400" dirty="0"/>
              <a:t>— `</a:t>
            </a:r>
            <a:r>
              <a:rPr lang="en-GB" sz="2400" dirty="0" err="1"/>
              <a:t>OrderProcessor</a:t>
            </a:r>
            <a:r>
              <a:rPr lang="en-GB" sz="2400" dirty="0"/>
              <a:t>` has one responsibility, making it easy to reason about in a test</a:t>
            </a:r>
          </a:p>
          <a:p>
            <a:pPr marL="742950" lvl="1" indent="-285750">
              <a:buFont typeface="Arial" panose="020B0604020202020204" pitchFamily="34" charset="0"/>
              <a:buChar char="•"/>
            </a:pPr>
            <a:r>
              <a:rPr lang="en-GB" sz="2400" b="1" dirty="0"/>
              <a:t>ISP </a:t>
            </a:r>
            <a:r>
              <a:rPr lang="en-GB" sz="2400" dirty="0"/>
              <a:t>— `</a:t>
            </a:r>
            <a:r>
              <a:rPr lang="en-GB" sz="2400" dirty="0" err="1"/>
              <a:t>IDatabase</a:t>
            </a:r>
            <a:r>
              <a:rPr lang="en-GB" sz="2400" dirty="0"/>
              <a:t>` is a small, focused interface so `</a:t>
            </a:r>
            <a:r>
              <a:rPr lang="en-GB" sz="2400" dirty="0" err="1"/>
              <a:t>FakeDatabase</a:t>
            </a:r>
            <a:r>
              <a:rPr lang="en-GB" sz="2400" dirty="0"/>
              <a:t>` is trivial to implement</a:t>
            </a:r>
          </a:p>
          <a:p>
            <a:pPr marL="742950" lvl="1" indent="-285750">
              <a:buFont typeface="Arial" panose="020B0604020202020204" pitchFamily="34" charset="0"/>
              <a:buChar char="•"/>
            </a:pPr>
            <a:r>
              <a:rPr lang="en-GB" sz="2400" b="1" dirty="0"/>
              <a:t>DIP </a:t>
            </a:r>
            <a:r>
              <a:rPr lang="en-GB" sz="2400" dirty="0"/>
              <a:t>— `</a:t>
            </a:r>
            <a:r>
              <a:rPr lang="en-GB" sz="2400" dirty="0" err="1"/>
              <a:t>OrderProcessor</a:t>
            </a:r>
            <a:r>
              <a:rPr lang="en-GB" sz="2400" dirty="0"/>
              <a:t>` depends on the interface, so the fake slots straight in</a:t>
            </a:r>
          </a:p>
        </p:txBody>
      </p:sp>
    </p:spTree>
    <p:extLst>
      <p:ext uri="{BB962C8B-B14F-4D97-AF65-F5344CB8AC3E}">
        <p14:creationId xmlns:p14="http://schemas.microsoft.com/office/powerpoint/2010/main" val="37438297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F3116-AB0D-32A1-9092-3E92E488828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259BB4B-A9A1-BE98-F359-9F8909A07D77}"/>
              </a:ext>
            </a:extLst>
          </p:cNvPr>
          <p:cNvSpPr>
            <a:spLocks noGrp="1"/>
          </p:cNvSpPr>
          <p:nvPr>
            <p:ph type="title"/>
          </p:nvPr>
        </p:nvSpPr>
        <p:spPr/>
        <p:txBody>
          <a:bodyPr/>
          <a:lstStyle/>
          <a:p>
            <a:r>
              <a:rPr lang="en-GB" b="1" dirty="0"/>
              <a:t>Example</a:t>
            </a:r>
          </a:p>
        </p:txBody>
      </p:sp>
      <p:pic>
        <p:nvPicPr>
          <p:cNvPr id="5" name="Content Placeholder 4">
            <a:extLst>
              <a:ext uri="{FF2B5EF4-FFF2-40B4-BE49-F238E27FC236}">
                <a16:creationId xmlns:a16="http://schemas.microsoft.com/office/drawing/2014/main" id="{B213D8FC-FCD7-97CF-367D-3ECE1528BD58}"/>
              </a:ext>
            </a:extLst>
          </p:cNvPr>
          <p:cNvPicPr>
            <a:picLocks noGrp="1" noChangeAspect="1"/>
          </p:cNvPicPr>
          <p:nvPr>
            <p:ph idx="1"/>
          </p:nvPr>
        </p:nvPicPr>
        <p:blipFill>
          <a:blip r:embed="rId3"/>
          <a:srcRect/>
          <a:stretch/>
        </p:blipFill>
        <p:spPr>
          <a:xfrm>
            <a:off x="5152645" y="365125"/>
            <a:ext cx="6897015" cy="5303928"/>
          </a:xfrm>
          <a:prstGeom prst="rect">
            <a:avLst/>
          </a:prstGeom>
        </p:spPr>
      </p:pic>
      <p:sp>
        <p:nvSpPr>
          <p:cNvPr id="7" name="TextBox 6">
            <a:extLst>
              <a:ext uri="{FF2B5EF4-FFF2-40B4-BE49-F238E27FC236}">
                <a16:creationId xmlns:a16="http://schemas.microsoft.com/office/drawing/2014/main" id="{F56BD9A0-34BD-1A2C-CDE4-406574E917A4}"/>
              </a:ext>
            </a:extLst>
          </p:cNvPr>
          <p:cNvSpPr txBox="1"/>
          <p:nvPr/>
        </p:nvSpPr>
        <p:spPr>
          <a:xfrm>
            <a:off x="351934" y="1539761"/>
            <a:ext cx="4669771" cy="3108543"/>
          </a:xfrm>
          <a:prstGeom prst="rect">
            <a:avLst/>
          </a:prstGeom>
          <a:noFill/>
        </p:spPr>
        <p:txBody>
          <a:bodyPr wrap="square">
            <a:spAutoFit/>
          </a:bodyPr>
          <a:lstStyle/>
          <a:p>
            <a:r>
              <a:rPr lang="en-GB" sz="2800" b="1" dirty="0"/>
              <a:t>Flexibility at scale</a:t>
            </a:r>
          </a:p>
          <a:p>
            <a:pPr marL="285750" indent="-285750">
              <a:buFont typeface="Arial" panose="020B0604020202020204" pitchFamily="34" charset="0"/>
              <a:buChar char="•"/>
            </a:pPr>
            <a:r>
              <a:rPr lang="en-GB" sz="2800" dirty="0" err="1"/>
              <a:t>IDatabase</a:t>
            </a:r>
            <a:r>
              <a:rPr lang="en-GB" sz="2800" dirty="0"/>
              <a:t> will work with whatever it is given</a:t>
            </a:r>
          </a:p>
          <a:p>
            <a:pPr marL="285750" indent="-285750">
              <a:buFont typeface="Arial" panose="020B0604020202020204" pitchFamily="34" charset="0"/>
              <a:buChar char="•"/>
            </a:pPr>
            <a:r>
              <a:rPr lang="en-GB" sz="2800" dirty="0" err="1"/>
              <a:t>OrderProcessor</a:t>
            </a:r>
            <a:r>
              <a:rPr lang="en-GB" sz="2800" dirty="0"/>
              <a:t>() is a high-level class that never changes</a:t>
            </a:r>
          </a:p>
          <a:p>
            <a:pPr marL="742950" lvl="1" indent="-285750">
              <a:buFont typeface="Arial" panose="020B0604020202020204" pitchFamily="34" charset="0"/>
              <a:buChar char="•"/>
            </a:pPr>
            <a:r>
              <a:rPr lang="en-GB" sz="2800" dirty="0"/>
              <a:t>It depends on </a:t>
            </a:r>
            <a:r>
              <a:rPr lang="en-GB" sz="2800" dirty="0" err="1"/>
              <a:t>IDatabase</a:t>
            </a:r>
            <a:endParaRPr lang="en-GB" sz="2800" dirty="0"/>
          </a:p>
        </p:txBody>
      </p:sp>
    </p:spTree>
    <p:extLst>
      <p:ext uri="{BB962C8B-B14F-4D97-AF65-F5344CB8AC3E}">
        <p14:creationId xmlns:p14="http://schemas.microsoft.com/office/powerpoint/2010/main" val="19660466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13FC3-CBFF-8633-2842-2D47014729A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1000A84-7B5B-17E7-0A1B-EEA68309A412}"/>
              </a:ext>
            </a:extLst>
          </p:cNvPr>
          <p:cNvSpPr>
            <a:spLocks noGrp="1"/>
          </p:cNvSpPr>
          <p:nvPr>
            <p:ph type="title"/>
          </p:nvPr>
        </p:nvSpPr>
        <p:spPr/>
        <p:txBody>
          <a:bodyPr/>
          <a:lstStyle/>
          <a:p>
            <a:r>
              <a:rPr lang="en-GB" b="1" dirty="0"/>
              <a:t>Inheritance</a:t>
            </a:r>
          </a:p>
        </p:txBody>
      </p:sp>
      <p:sp>
        <p:nvSpPr>
          <p:cNvPr id="3" name="Content Placeholder 2">
            <a:extLst>
              <a:ext uri="{FF2B5EF4-FFF2-40B4-BE49-F238E27FC236}">
                <a16:creationId xmlns:a16="http://schemas.microsoft.com/office/drawing/2014/main" id="{DFC4E58F-F8A1-D19D-D173-639B485E66BA}"/>
              </a:ext>
            </a:extLst>
          </p:cNvPr>
          <p:cNvSpPr>
            <a:spLocks noGrp="1"/>
          </p:cNvSpPr>
          <p:nvPr>
            <p:ph idx="1"/>
          </p:nvPr>
        </p:nvSpPr>
        <p:spPr/>
        <p:txBody>
          <a:bodyPr/>
          <a:lstStyle/>
          <a:p>
            <a:pPr>
              <a:defRPr/>
            </a:pPr>
            <a:r>
              <a:rPr lang="en-GB" dirty="0"/>
              <a:t>Use Inheritance if:</a:t>
            </a:r>
          </a:p>
          <a:p>
            <a:pPr marL="0" indent="0">
              <a:buFont typeface="Monotype Sorts" pitchFamily="2" charset="2"/>
              <a:buNone/>
              <a:defRPr/>
            </a:pPr>
            <a:endParaRPr lang="en-GB" sz="1000" dirty="0"/>
          </a:p>
          <a:p>
            <a:pPr marL="400050" lvl="1" indent="0">
              <a:buFont typeface="Monotype Sorts" pitchFamily="2" charset="2"/>
              <a:buNone/>
              <a:defRPr/>
            </a:pPr>
            <a:r>
              <a:rPr lang="en-GB" sz="2800" dirty="0" err="1"/>
              <a:t>ClassB</a:t>
            </a:r>
            <a:r>
              <a:rPr lang="en-GB" sz="2800" dirty="0"/>
              <a:t> needs to expose all the methods of </a:t>
            </a:r>
            <a:r>
              <a:rPr lang="en-GB" sz="2800" dirty="0" err="1"/>
              <a:t>ClassA</a:t>
            </a:r>
            <a:r>
              <a:rPr lang="en-GB" sz="2800" dirty="0"/>
              <a:t>, allowing </a:t>
            </a:r>
            <a:r>
              <a:rPr lang="en-GB" sz="2800" dirty="0" err="1"/>
              <a:t>ClassB</a:t>
            </a:r>
            <a:r>
              <a:rPr lang="en-GB" sz="2800" dirty="0"/>
              <a:t> to be used wherever </a:t>
            </a:r>
            <a:r>
              <a:rPr lang="en-GB" sz="2800" dirty="0" err="1"/>
              <a:t>ClassA</a:t>
            </a:r>
            <a:r>
              <a:rPr lang="en-GB" sz="2800" dirty="0"/>
              <a:t> is expected</a:t>
            </a:r>
          </a:p>
          <a:p>
            <a:pPr marL="400050" lvl="1" indent="0">
              <a:buFont typeface="Monotype Sorts" pitchFamily="2" charset="2"/>
              <a:buNone/>
              <a:defRPr/>
            </a:pPr>
            <a:endParaRPr lang="en-GB" sz="1000" dirty="0"/>
          </a:p>
          <a:p>
            <a:pPr marL="400050" lvl="1" indent="0">
              <a:buFont typeface="Monotype Sorts" pitchFamily="2" charset="2"/>
              <a:buNone/>
              <a:defRPr/>
            </a:pPr>
            <a:r>
              <a:rPr lang="en-GB" sz="2800" dirty="0"/>
              <a:t>Example:</a:t>
            </a:r>
            <a:br>
              <a:rPr lang="en-GB" sz="2800" dirty="0"/>
            </a:br>
            <a:r>
              <a:rPr lang="en-GB" sz="2800" dirty="0"/>
              <a:t>A </a:t>
            </a:r>
            <a:r>
              <a:rPr lang="en-GB" sz="2800" dirty="0" err="1"/>
              <a:t>JetFighter</a:t>
            </a:r>
            <a:r>
              <a:rPr lang="en-GB" sz="2800" dirty="0"/>
              <a:t> will need all the behaviour of an Airplane</a:t>
            </a:r>
          </a:p>
          <a:p>
            <a:endParaRPr lang="en-GB" dirty="0"/>
          </a:p>
        </p:txBody>
      </p:sp>
      <p:pic>
        <p:nvPicPr>
          <p:cNvPr id="8" name="Picture 7" descr="A black background with white text&#10;&#10;AI-generated content may be incorrect.">
            <a:extLst>
              <a:ext uri="{FF2B5EF4-FFF2-40B4-BE49-F238E27FC236}">
                <a16:creationId xmlns:a16="http://schemas.microsoft.com/office/drawing/2014/main" id="{858D648A-C105-8DBA-0612-5880F3E43675}"/>
              </a:ext>
            </a:extLst>
          </p:cNvPr>
          <p:cNvPicPr>
            <a:picLocks noChangeAspect="1"/>
          </p:cNvPicPr>
          <p:nvPr/>
        </p:nvPicPr>
        <p:blipFill>
          <a:blip r:embed="rId3"/>
          <a:stretch>
            <a:fillRect/>
          </a:stretch>
        </p:blipFill>
        <p:spPr>
          <a:xfrm>
            <a:off x="2227537" y="4529977"/>
            <a:ext cx="7736926" cy="1143800"/>
          </a:xfrm>
          <a:prstGeom prst="rect">
            <a:avLst/>
          </a:prstGeom>
        </p:spPr>
      </p:pic>
    </p:spTree>
    <p:extLst>
      <p:ext uri="{BB962C8B-B14F-4D97-AF65-F5344CB8AC3E}">
        <p14:creationId xmlns:p14="http://schemas.microsoft.com/office/powerpoint/2010/main" val="50156576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89958-0CF0-CB4E-15E3-BDA5A30AF6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53A9531-13B5-7AFF-7B44-1EB4BAE52C41}"/>
              </a:ext>
            </a:extLst>
          </p:cNvPr>
          <p:cNvSpPr>
            <a:spLocks noGrp="1"/>
          </p:cNvSpPr>
          <p:nvPr>
            <p:ph type="title"/>
          </p:nvPr>
        </p:nvSpPr>
        <p:spPr/>
        <p:txBody>
          <a:bodyPr/>
          <a:lstStyle/>
          <a:p>
            <a:r>
              <a:rPr lang="en-GB" b="1" dirty="0"/>
              <a:t>Aggregation / Composition</a:t>
            </a:r>
          </a:p>
        </p:txBody>
      </p:sp>
      <p:sp>
        <p:nvSpPr>
          <p:cNvPr id="3" name="Content Placeholder 2">
            <a:extLst>
              <a:ext uri="{FF2B5EF4-FFF2-40B4-BE49-F238E27FC236}">
                <a16:creationId xmlns:a16="http://schemas.microsoft.com/office/drawing/2014/main" id="{68F490C5-F939-FD7F-27B8-AEC02D3320B0}"/>
              </a:ext>
            </a:extLst>
          </p:cNvPr>
          <p:cNvSpPr>
            <a:spLocks noGrp="1"/>
          </p:cNvSpPr>
          <p:nvPr>
            <p:ph idx="1"/>
          </p:nvPr>
        </p:nvSpPr>
        <p:spPr>
          <a:xfrm>
            <a:off x="358220" y="1825624"/>
            <a:ext cx="5839246" cy="3990559"/>
          </a:xfrm>
        </p:spPr>
        <p:txBody>
          <a:bodyPr>
            <a:normAutofit lnSpcReduction="10000"/>
          </a:bodyPr>
          <a:lstStyle/>
          <a:p>
            <a:pPr>
              <a:defRPr/>
            </a:pPr>
            <a:r>
              <a:rPr lang="en-GB" dirty="0"/>
              <a:t>Use </a:t>
            </a:r>
            <a:r>
              <a:rPr lang="en-GB" dirty="0" err="1"/>
              <a:t>Aggregration</a:t>
            </a:r>
            <a:r>
              <a:rPr lang="en-GB" dirty="0"/>
              <a:t>/Composition if:</a:t>
            </a:r>
          </a:p>
          <a:p>
            <a:pPr marL="0" indent="0">
              <a:buFont typeface="Monotype Sorts" pitchFamily="2" charset="2"/>
              <a:buNone/>
              <a:defRPr/>
            </a:pPr>
            <a:endParaRPr lang="en-GB" sz="1000" dirty="0"/>
          </a:p>
          <a:p>
            <a:pPr marL="400050" lvl="1" indent="0">
              <a:buFont typeface="Monotype Sorts" pitchFamily="2" charset="2"/>
              <a:buNone/>
              <a:defRPr/>
            </a:pPr>
            <a:r>
              <a:rPr lang="en-GB" sz="2800" dirty="0" err="1"/>
              <a:t>ClassB</a:t>
            </a:r>
            <a:r>
              <a:rPr lang="en-GB" sz="2800" dirty="0"/>
              <a:t> only needs to expose some methods from </a:t>
            </a:r>
            <a:r>
              <a:rPr lang="en-GB" sz="2800" dirty="0" err="1"/>
              <a:t>ClassA</a:t>
            </a:r>
            <a:r>
              <a:rPr lang="en-GB" sz="2800" dirty="0"/>
              <a:t> </a:t>
            </a:r>
          </a:p>
          <a:p>
            <a:pPr marL="400050" lvl="1" indent="0">
              <a:buFont typeface="Monotype Sorts" pitchFamily="2" charset="2"/>
              <a:buNone/>
              <a:defRPr/>
            </a:pPr>
            <a:endParaRPr lang="en-GB" sz="1000" dirty="0"/>
          </a:p>
          <a:p>
            <a:pPr marL="400050" lvl="1" indent="0">
              <a:buFont typeface="Monotype Sorts" pitchFamily="2" charset="2"/>
              <a:buNone/>
              <a:defRPr/>
            </a:pPr>
            <a:r>
              <a:rPr lang="en-GB" sz="2800" dirty="0"/>
              <a:t>Example:</a:t>
            </a:r>
          </a:p>
          <a:p>
            <a:pPr marL="400050" lvl="1" indent="0">
              <a:buFont typeface="Monotype Sorts" pitchFamily="2" charset="2"/>
              <a:buNone/>
              <a:defRPr/>
            </a:pPr>
            <a:r>
              <a:rPr lang="en-GB" sz="2800" dirty="0"/>
              <a:t>A duck only needs the fly behaviour of an Airplane…extract interface so that airplanes and ducks can both use the same code to fly</a:t>
            </a:r>
          </a:p>
          <a:p>
            <a:pPr marL="400050" lvl="1" indent="0">
              <a:buFont typeface="Monotype Sorts" pitchFamily="2" charset="2"/>
              <a:buNone/>
              <a:defRPr/>
            </a:pPr>
            <a:r>
              <a:rPr lang="en-GB" sz="2800" b="1" dirty="0"/>
              <a:t>(think strategy design pattern)</a:t>
            </a:r>
            <a:endParaRPr lang="en-GB" sz="3200" b="1" dirty="0"/>
          </a:p>
        </p:txBody>
      </p:sp>
      <p:pic>
        <p:nvPicPr>
          <p:cNvPr id="5" name="Picture 4" descr="A computer screen shot of text&#10;&#10;AI-generated content may be incorrect.">
            <a:extLst>
              <a:ext uri="{FF2B5EF4-FFF2-40B4-BE49-F238E27FC236}">
                <a16:creationId xmlns:a16="http://schemas.microsoft.com/office/drawing/2014/main" id="{E574DB6B-D948-F9B8-FAB3-A3075ED02CAF}"/>
              </a:ext>
            </a:extLst>
          </p:cNvPr>
          <p:cNvPicPr>
            <a:picLocks noChangeAspect="1"/>
          </p:cNvPicPr>
          <p:nvPr/>
        </p:nvPicPr>
        <p:blipFill>
          <a:blip r:embed="rId3"/>
          <a:stretch>
            <a:fillRect/>
          </a:stretch>
        </p:blipFill>
        <p:spPr>
          <a:xfrm>
            <a:off x="6197466" y="1623232"/>
            <a:ext cx="5927079" cy="4047409"/>
          </a:xfrm>
          <a:prstGeom prst="rect">
            <a:avLst/>
          </a:prstGeom>
        </p:spPr>
      </p:pic>
    </p:spTree>
    <p:extLst>
      <p:ext uri="{BB962C8B-B14F-4D97-AF65-F5344CB8AC3E}">
        <p14:creationId xmlns:p14="http://schemas.microsoft.com/office/powerpoint/2010/main" val="11144024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31665-AF90-F21E-9D22-54381942C8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C28B1B0-CE07-8ECD-08E2-97992E72AB71}"/>
              </a:ext>
            </a:extLst>
          </p:cNvPr>
          <p:cNvSpPr>
            <a:spLocks noGrp="1"/>
          </p:cNvSpPr>
          <p:nvPr>
            <p:ph type="title"/>
          </p:nvPr>
        </p:nvSpPr>
        <p:spPr/>
        <p:txBody>
          <a:bodyPr/>
          <a:lstStyle/>
          <a:p>
            <a:r>
              <a:rPr lang="en-GB" b="1" dirty="0"/>
              <a:t>When to use which…</a:t>
            </a:r>
          </a:p>
        </p:txBody>
      </p:sp>
      <p:sp>
        <p:nvSpPr>
          <p:cNvPr id="3" name="Content Placeholder 2">
            <a:extLst>
              <a:ext uri="{FF2B5EF4-FFF2-40B4-BE49-F238E27FC236}">
                <a16:creationId xmlns:a16="http://schemas.microsoft.com/office/drawing/2014/main" id="{67A30BFA-44C5-9147-1E67-8F21E50DB68C}"/>
              </a:ext>
            </a:extLst>
          </p:cNvPr>
          <p:cNvSpPr>
            <a:spLocks noGrp="1"/>
          </p:cNvSpPr>
          <p:nvPr>
            <p:ph idx="1"/>
          </p:nvPr>
        </p:nvSpPr>
        <p:spPr/>
        <p:txBody>
          <a:bodyPr/>
          <a:lstStyle/>
          <a:p>
            <a:pPr>
              <a:defRPr/>
            </a:pPr>
            <a:r>
              <a:rPr lang="en-GB" dirty="0"/>
              <a:t>Inheritance is still valid and useful — but only when the "is-a" relationship is genuine and stable, and when LSP can be fully respected. </a:t>
            </a:r>
          </a:p>
        </p:txBody>
      </p:sp>
      <p:pic>
        <p:nvPicPr>
          <p:cNvPr id="5" name="Picture 4" descr="A screenshot of a black screen&#10;&#10;AI-generated content may be incorrect.">
            <a:extLst>
              <a:ext uri="{FF2B5EF4-FFF2-40B4-BE49-F238E27FC236}">
                <a16:creationId xmlns:a16="http://schemas.microsoft.com/office/drawing/2014/main" id="{D1AFA188-63EC-FFFA-F6CD-497CAF725C2F}"/>
              </a:ext>
            </a:extLst>
          </p:cNvPr>
          <p:cNvPicPr>
            <a:picLocks noChangeAspect="1"/>
          </p:cNvPicPr>
          <p:nvPr/>
        </p:nvPicPr>
        <p:blipFill>
          <a:blip r:embed="rId3"/>
          <a:stretch>
            <a:fillRect/>
          </a:stretch>
        </p:blipFill>
        <p:spPr>
          <a:xfrm>
            <a:off x="1007026" y="2734611"/>
            <a:ext cx="10177947" cy="2886700"/>
          </a:xfrm>
          <a:prstGeom prst="rect">
            <a:avLst/>
          </a:prstGeom>
        </p:spPr>
      </p:pic>
    </p:spTree>
    <p:extLst>
      <p:ext uri="{BB962C8B-B14F-4D97-AF65-F5344CB8AC3E}">
        <p14:creationId xmlns:p14="http://schemas.microsoft.com/office/powerpoint/2010/main" val="399039104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97A57-8CC2-5240-371B-644B31879D7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5DF6AA0-42AC-4FB7-8B60-32DE234FD58F}"/>
              </a:ext>
            </a:extLst>
          </p:cNvPr>
          <p:cNvSpPr>
            <a:spLocks noGrp="1"/>
          </p:cNvSpPr>
          <p:nvPr>
            <p:ph type="title"/>
          </p:nvPr>
        </p:nvSpPr>
        <p:spPr/>
        <p:txBody>
          <a:bodyPr/>
          <a:lstStyle/>
          <a:p>
            <a:r>
              <a:rPr lang="en-GB" b="1" dirty="0"/>
              <a:t>Dependency Injection</a:t>
            </a:r>
          </a:p>
        </p:txBody>
      </p:sp>
      <p:sp>
        <p:nvSpPr>
          <p:cNvPr id="3" name="Content Placeholder 2">
            <a:extLst>
              <a:ext uri="{FF2B5EF4-FFF2-40B4-BE49-F238E27FC236}">
                <a16:creationId xmlns:a16="http://schemas.microsoft.com/office/drawing/2014/main" id="{F803AC79-E3B9-39B5-076D-445E32A697D3}"/>
              </a:ext>
            </a:extLst>
          </p:cNvPr>
          <p:cNvSpPr>
            <a:spLocks noGrp="1"/>
          </p:cNvSpPr>
          <p:nvPr>
            <p:ph idx="1"/>
          </p:nvPr>
        </p:nvSpPr>
        <p:spPr>
          <a:xfrm>
            <a:off x="358220" y="1825625"/>
            <a:ext cx="5570390" cy="3575934"/>
          </a:xfrm>
        </p:spPr>
        <p:txBody>
          <a:bodyPr>
            <a:normAutofit/>
          </a:bodyPr>
          <a:lstStyle/>
          <a:p>
            <a:pPr>
              <a:defRPr/>
            </a:pPr>
            <a:r>
              <a:rPr lang="en-GB" altLang="en-US" dirty="0"/>
              <a:t>Don’t create objects that a class uses (is dependent on) within the class itself</a:t>
            </a:r>
          </a:p>
          <a:p>
            <a:pPr lvl="1">
              <a:defRPr/>
            </a:pPr>
            <a:r>
              <a:rPr lang="en-GB" altLang="en-US" dirty="0"/>
              <a:t>Avoid mixing “application instantiation” with the “application logic”</a:t>
            </a:r>
          </a:p>
          <a:p>
            <a:pPr marL="457200" lvl="1" indent="0">
              <a:buFont typeface="Monotype Sorts" pitchFamily="2" charset="2"/>
              <a:buNone/>
              <a:defRPr/>
            </a:pPr>
            <a:endParaRPr lang="en-GB" altLang="en-US" sz="2000" dirty="0"/>
          </a:p>
        </p:txBody>
      </p:sp>
      <p:pic>
        <p:nvPicPr>
          <p:cNvPr id="6" name="Picture 5" descr="A screen shot of a computer program&#10;&#10;AI-generated content may be incorrect.">
            <a:extLst>
              <a:ext uri="{FF2B5EF4-FFF2-40B4-BE49-F238E27FC236}">
                <a16:creationId xmlns:a16="http://schemas.microsoft.com/office/drawing/2014/main" id="{6023A296-DC94-7544-A526-E4A01FE65BCE}"/>
              </a:ext>
            </a:extLst>
          </p:cNvPr>
          <p:cNvPicPr>
            <a:picLocks noChangeAspect="1"/>
          </p:cNvPicPr>
          <p:nvPr/>
        </p:nvPicPr>
        <p:blipFill>
          <a:blip r:embed="rId3"/>
          <a:stretch>
            <a:fillRect/>
          </a:stretch>
        </p:blipFill>
        <p:spPr>
          <a:xfrm>
            <a:off x="5819101" y="1768389"/>
            <a:ext cx="5950256" cy="3321221"/>
          </a:xfrm>
          <a:prstGeom prst="rect">
            <a:avLst/>
          </a:prstGeom>
        </p:spPr>
      </p:pic>
      <p:cxnSp>
        <p:nvCxnSpPr>
          <p:cNvPr id="9" name="Straight Connector 8">
            <a:extLst>
              <a:ext uri="{FF2B5EF4-FFF2-40B4-BE49-F238E27FC236}">
                <a16:creationId xmlns:a16="http://schemas.microsoft.com/office/drawing/2014/main" id="{552FCF00-6D7E-AE17-DD0D-53B920087CFC}"/>
              </a:ext>
            </a:extLst>
          </p:cNvPr>
          <p:cNvCxnSpPr>
            <a:cxnSpLocks/>
          </p:cNvCxnSpPr>
          <p:nvPr/>
        </p:nvCxnSpPr>
        <p:spPr>
          <a:xfrm flipH="1">
            <a:off x="5819101" y="1825625"/>
            <a:ext cx="5906123" cy="324150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7F84F91-D732-751E-4ED6-0040A0078C32}"/>
              </a:ext>
            </a:extLst>
          </p:cNvPr>
          <p:cNvCxnSpPr>
            <a:cxnSpLocks/>
          </p:cNvCxnSpPr>
          <p:nvPr/>
        </p:nvCxnSpPr>
        <p:spPr>
          <a:xfrm flipH="1" flipV="1">
            <a:off x="5819101" y="1768389"/>
            <a:ext cx="5906123" cy="329873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035477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F287A-286E-CC4A-126D-DBA0A28D9CA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50AA3E-A6EB-BF95-ACF3-924B4B7ABC91}"/>
              </a:ext>
            </a:extLst>
          </p:cNvPr>
          <p:cNvSpPr>
            <a:spLocks noGrp="1"/>
          </p:cNvSpPr>
          <p:nvPr>
            <p:ph type="title"/>
          </p:nvPr>
        </p:nvSpPr>
        <p:spPr/>
        <p:txBody>
          <a:bodyPr/>
          <a:lstStyle/>
          <a:p>
            <a:r>
              <a:rPr lang="en-GB" b="1" dirty="0"/>
              <a:t>Dependency Injection</a:t>
            </a:r>
          </a:p>
        </p:txBody>
      </p:sp>
      <p:sp>
        <p:nvSpPr>
          <p:cNvPr id="3" name="Content Placeholder 2">
            <a:extLst>
              <a:ext uri="{FF2B5EF4-FFF2-40B4-BE49-F238E27FC236}">
                <a16:creationId xmlns:a16="http://schemas.microsoft.com/office/drawing/2014/main" id="{45B7DBAB-C320-2DEF-5918-72216526ACE4}"/>
              </a:ext>
            </a:extLst>
          </p:cNvPr>
          <p:cNvSpPr>
            <a:spLocks noGrp="1"/>
          </p:cNvSpPr>
          <p:nvPr>
            <p:ph idx="1"/>
          </p:nvPr>
        </p:nvSpPr>
        <p:spPr>
          <a:xfrm>
            <a:off x="358220" y="1825625"/>
            <a:ext cx="5570390" cy="3575934"/>
          </a:xfrm>
        </p:spPr>
        <p:txBody>
          <a:bodyPr>
            <a:normAutofit/>
          </a:bodyPr>
          <a:lstStyle/>
          <a:p>
            <a:pPr>
              <a:defRPr/>
            </a:pPr>
            <a:r>
              <a:rPr lang="en-GB" altLang="en-US" dirty="0"/>
              <a:t>Constructor Injection:</a:t>
            </a:r>
          </a:p>
          <a:p>
            <a:pPr lvl="1">
              <a:defRPr/>
            </a:pPr>
            <a:r>
              <a:rPr lang="en-GB" altLang="en-US" sz="2800" dirty="0"/>
              <a:t>Supply dependencies through a classes constructor</a:t>
            </a:r>
          </a:p>
        </p:txBody>
      </p:sp>
      <p:pic>
        <p:nvPicPr>
          <p:cNvPr id="6" name="Picture 5">
            <a:extLst>
              <a:ext uri="{FF2B5EF4-FFF2-40B4-BE49-F238E27FC236}">
                <a16:creationId xmlns:a16="http://schemas.microsoft.com/office/drawing/2014/main" id="{ED727E8A-50C7-3710-E9F8-224142B22099}"/>
              </a:ext>
            </a:extLst>
          </p:cNvPr>
          <p:cNvPicPr>
            <a:picLocks noChangeAspect="1"/>
          </p:cNvPicPr>
          <p:nvPr/>
        </p:nvPicPr>
        <p:blipFill>
          <a:blip r:embed="rId3"/>
          <a:srcRect/>
          <a:stretch/>
        </p:blipFill>
        <p:spPr>
          <a:xfrm>
            <a:off x="5771781" y="1356611"/>
            <a:ext cx="6100555" cy="4107304"/>
          </a:xfrm>
          <a:prstGeom prst="rect">
            <a:avLst/>
          </a:prstGeom>
        </p:spPr>
      </p:pic>
      <p:pic>
        <p:nvPicPr>
          <p:cNvPr id="5" name="Picture 4">
            <a:extLst>
              <a:ext uri="{FF2B5EF4-FFF2-40B4-BE49-F238E27FC236}">
                <a16:creationId xmlns:a16="http://schemas.microsoft.com/office/drawing/2014/main" id="{0C7057F0-3FB7-3C3B-242A-FC4E1DE52E2D}"/>
              </a:ext>
            </a:extLst>
          </p:cNvPr>
          <p:cNvPicPr>
            <a:picLocks noChangeAspect="1"/>
          </p:cNvPicPr>
          <p:nvPr/>
        </p:nvPicPr>
        <p:blipFill>
          <a:blip r:embed="rId4"/>
          <a:stretch>
            <a:fillRect/>
          </a:stretch>
        </p:blipFill>
        <p:spPr>
          <a:xfrm>
            <a:off x="150487" y="3558817"/>
            <a:ext cx="5550185" cy="1905098"/>
          </a:xfrm>
          <a:prstGeom prst="rect">
            <a:avLst/>
          </a:prstGeom>
        </p:spPr>
      </p:pic>
    </p:spTree>
    <p:extLst>
      <p:ext uri="{BB962C8B-B14F-4D97-AF65-F5344CB8AC3E}">
        <p14:creationId xmlns:p14="http://schemas.microsoft.com/office/powerpoint/2010/main" val="31508366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1E6632-5029-FCD5-6340-BBE5840B47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F04C08A-9292-8E82-306B-EA940097D553}"/>
              </a:ext>
            </a:extLst>
          </p:cNvPr>
          <p:cNvSpPr>
            <a:spLocks noGrp="1"/>
          </p:cNvSpPr>
          <p:nvPr>
            <p:ph type="title"/>
          </p:nvPr>
        </p:nvSpPr>
        <p:spPr/>
        <p:txBody>
          <a:bodyPr/>
          <a:lstStyle/>
          <a:p>
            <a:r>
              <a:rPr lang="en-GB" b="1" dirty="0"/>
              <a:t>Dependency Injection</a:t>
            </a:r>
          </a:p>
        </p:txBody>
      </p:sp>
      <p:sp>
        <p:nvSpPr>
          <p:cNvPr id="3" name="Content Placeholder 2">
            <a:extLst>
              <a:ext uri="{FF2B5EF4-FFF2-40B4-BE49-F238E27FC236}">
                <a16:creationId xmlns:a16="http://schemas.microsoft.com/office/drawing/2014/main" id="{3874F2DE-126C-411E-2B2B-E50D531E7D33}"/>
              </a:ext>
            </a:extLst>
          </p:cNvPr>
          <p:cNvSpPr>
            <a:spLocks noGrp="1"/>
          </p:cNvSpPr>
          <p:nvPr>
            <p:ph idx="1"/>
          </p:nvPr>
        </p:nvSpPr>
        <p:spPr>
          <a:xfrm>
            <a:off x="358220" y="1825625"/>
            <a:ext cx="5570390" cy="3575934"/>
          </a:xfrm>
        </p:spPr>
        <p:txBody>
          <a:bodyPr>
            <a:normAutofit/>
          </a:bodyPr>
          <a:lstStyle/>
          <a:p>
            <a:pPr>
              <a:defRPr/>
            </a:pPr>
            <a:r>
              <a:rPr lang="en-GB" altLang="en-US" dirty="0"/>
              <a:t>Constructor Injection:</a:t>
            </a:r>
          </a:p>
          <a:p>
            <a:pPr lvl="1">
              <a:defRPr/>
            </a:pPr>
            <a:r>
              <a:rPr lang="en-GB" altLang="en-US" sz="2800" dirty="0"/>
              <a:t>Supply dependencies through a classes constructor</a:t>
            </a:r>
          </a:p>
        </p:txBody>
      </p:sp>
      <p:pic>
        <p:nvPicPr>
          <p:cNvPr id="6" name="Picture 5">
            <a:extLst>
              <a:ext uri="{FF2B5EF4-FFF2-40B4-BE49-F238E27FC236}">
                <a16:creationId xmlns:a16="http://schemas.microsoft.com/office/drawing/2014/main" id="{F1C0332D-06B0-BAB5-B91C-E475F90482DF}"/>
              </a:ext>
            </a:extLst>
          </p:cNvPr>
          <p:cNvPicPr>
            <a:picLocks noChangeAspect="1"/>
          </p:cNvPicPr>
          <p:nvPr/>
        </p:nvPicPr>
        <p:blipFill>
          <a:blip r:embed="rId3"/>
          <a:srcRect/>
          <a:stretch/>
        </p:blipFill>
        <p:spPr>
          <a:xfrm>
            <a:off x="5771781" y="1356611"/>
            <a:ext cx="6100555" cy="4107304"/>
          </a:xfrm>
          <a:prstGeom prst="rect">
            <a:avLst/>
          </a:prstGeom>
        </p:spPr>
      </p:pic>
      <p:pic>
        <p:nvPicPr>
          <p:cNvPr id="5" name="Picture 4">
            <a:extLst>
              <a:ext uri="{FF2B5EF4-FFF2-40B4-BE49-F238E27FC236}">
                <a16:creationId xmlns:a16="http://schemas.microsoft.com/office/drawing/2014/main" id="{AB3856D8-0B29-68F1-33B4-EFF39F1E7A40}"/>
              </a:ext>
            </a:extLst>
          </p:cNvPr>
          <p:cNvPicPr>
            <a:picLocks noChangeAspect="1"/>
          </p:cNvPicPr>
          <p:nvPr/>
        </p:nvPicPr>
        <p:blipFill>
          <a:blip r:embed="rId4"/>
          <a:stretch>
            <a:fillRect/>
          </a:stretch>
        </p:blipFill>
        <p:spPr>
          <a:xfrm>
            <a:off x="150487" y="3558817"/>
            <a:ext cx="5550185" cy="1905098"/>
          </a:xfrm>
          <a:prstGeom prst="rect">
            <a:avLst/>
          </a:prstGeom>
        </p:spPr>
      </p:pic>
    </p:spTree>
    <p:extLst>
      <p:ext uri="{BB962C8B-B14F-4D97-AF65-F5344CB8AC3E}">
        <p14:creationId xmlns:p14="http://schemas.microsoft.com/office/powerpoint/2010/main" val="178954809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61BDA-DC8E-09A8-56C0-AF152C7830E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ECBE481-1485-0803-4666-DD619E13C97D}"/>
              </a:ext>
            </a:extLst>
          </p:cNvPr>
          <p:cNvSpPr>
            <a:spLocks noGrp="1"/>
          </p:cNvSpPr>
          <p:nvPr>
            <p:ph type="title"/>
          </p:nvPr>
        </p:nvSpPr>
        <p:spPr/>
        <p:txBody>
          <a:bodyPr/>
          <a:lstStyle/>
          <a:p>
            <a:r>
              <a:rPr lang="en-GB" b="1" dirty="0"/>
              <a:t>DI and Testing</a:t>
            </a:r>
          </a:p>
        </p:txBody>
      </p:sp>
      <p:pic>
        <p:nvPicPr>
          <p:cNvPr id="5" name="Content Placeholder 4">
            <a:extLst>
              <a:ext uri="{FF2B5EF4-FFF2-40B4-BE49-F238E27FC236}">
                <a16:creationId xmlns:a16="http://schemas.microsoft.com/office/drawing/2014/main" id="{6F28890E-4818-9F6D-BEA3-469C66730447}"/>
              </a:ext>
            </a:extLst>
          </p:cNvPr>
          <p:cNvPicPr>
            <a:picLocks noGrp="1" noChangeAspect="1"/>
          </p:cNvPicPr>
          <p:nvPr>
            <p:ph idx="1"/>
          </p:nvPr>
        </p:nvPicPr>
        <p:blipFill>
          <a:blip r:embed="rId3"/>
          <a:stretch>
            <a:fillRect/>
          </a:stretch>
        </p:blipFill>
        <p:spPr>
          <a:xfrm>
            <a:off x="5152645" y="365125"/>
            <a:ext cx="6897015" cy="5303928"/>
          </a:xfrm>
          <a:prstGeom prst="rect">
            <a:avLst/>
          </a:prstGeom>
        </p:spPr>
      </p:pic>
      <p:sp>
        <p:nvSpPr>
          <p:cNvPr id="7" name="TextBox 6">
            <a:extLst>
              <a:ext uri="{FF2B5EF4-FFF2-40B4-BE49-F238E27FC236}">
                <a16:creationId xmlns:a16="http://schemas.microsoft.com/office/drawing/2014/main" id="{A7D4B1C1-1AE5-4C24-DC09-69C8147DFCE8}"/>
              </a:ext>
            </a:extLst>
          </p:cNvPr>
          <p:cNvSpPr txBox="1"/>
          <p:nvPr/>
        </p:nvSpPr>
        <p:spPr>
          <a:xfrm>
            <a:off x="351934" y="1539761"/>
            <a:ext cx="4800711" cy="3477875"/>
          </a:xfrm>
          <a:prstGeom prst="rect">
            <a:avLst/>
          </a:prstGeom>
          <a:noFill/>
        </p:spPr>
        <p:txBody>
          <a:bodyPr wrap="square">
            <a:spAutoFit/>
          </a:bodyPr>
          <a:lstStyle/>
          <a:p>
            <a:pPr marL="285750" indent="-285750">
              <a:buFont typeface="Arial" panose="020B0604020202020204" pitchFamily="34" charset="0"/>
              <a:buChar char="•"/>
            </a:pPr>
            <a:r>
              <a:rPr lang="en-GB" sz="2400" dirty="0"/>
              <a:t>Now we can pass in fake (or Mock) objects for the dependencies i.e. classes that just provide enough functionality for the class under test</a:t>
            </a:r>
          </a:p>
          <a:p>
            <a:pPr marL="285750" indent="-285750">
              <a:buFont typeface="Arial" panose="020B0604020202020204" pitchFamily="34" charset="0"/>
              <a:buChar char="•"/>
            </a:pPr>
            <a:r>
              <a:rPr lang="en-GB" sz="2400" dirty="0"/>
              <a:t>Use of mocks (stubs) allows the tester to focus on testing the class not the code associated with the classes it is dependant on </a:t>
            </a:r>
            <a:endParaRPr lang="en-GB" sz="2800" dirty="0"/>
          </a:p>
        </p:txBody>
      </p:sp>
      <p:sp>
        <p:nvSpPr>
          <p:cNvPr id="2" name="TextBox 1">
            <a:extLst>
              <a:ext uri="{FF2B5EF4-FFF2-40B4-BE49-F238E27FC236}">
                <a16:creationId xmlns:a16="http://schemas.microsoft.com/office/drawing/2014/main" id="{29C66E8D-A4A5-8141-CC59-C2C99A346422}"/>
              </a:ext>
            </a:extLst>
          </p:cNvPr>
          <p:cNvSpPr txBox="1"/>
          <p:nvPr/>
        </p:nvSpPr>
        <p:spPr>
          <a:xfrm>
            <a:off x="9241436" y="3278698"/>
            <a:ext cx="2808224" cy="923330"/>
          </a:xfrm>
          <a:prstGeom prst="rect">
            <a:avLst/>
          </a:prstGeom>
          <a:noFill/>
        </p:spPr>
        <p:txBody>
          <a:bodyPr wrap="square" rtlCol="0">
            <a:spAutoFit/>
          </a:bodyPr>
          <a:lstStyle/>
          <a:p>
            <a:r>
              <a:rPr lang="en-GB" dirty="0">
                <a:solidFill>
                  <a:srgbClr val="00B050"/>
                </a:solidFill>
              </a:rPr>
              <a:t>Pass the </a:t>
            </a:r>
            <a:r>
              <a:rPr lang="en-GB" dirty="0" err="1">
                <a:solidFill>
                  <a:srgbClr val="00B050"/>
                </a:solidFill>
              </a:rPr>
              <a:t>OrderProcessor</a:t>
            </a:r>
            <a:r>
              <a:rPr lang="en-GB" dirty="0">
                <a:solidFill>
                  <a:srgbClr val="00B050"/>
                </a:solidFill>
              </a:rPr>
              <a:t> class a fake DB so it can be tested. </a:t>
            </a:r>
          </a:p>
        </p:txBody>
      </p:sp>
      <p:cxnSp>
        <p:nvCxnSpPr>
          <p:cNvPr id="6" name="Straight Arrow Connector 5">
            <a:extLst>
              <a:ext uri="{FF2B5EF4-FFF2-40B4-BE49-F238E27FC236}">
                <a16:creationId xmlns:a16="http://schemas.microsoft.com/office/drawing/2014/main" id="{6A727C01-2518-B19A-300F-A9D71C04C1E1}"/>
              </a:ext>
            </a:extLst>
          </p:cNvPr>
          <p:cNvCxnSpPr>
            <a:cxnSpLocks/>
          </p:cNvCxnSpPr>
          <p:nvPr/>
        </p:nvCxnSpPr>
        <p:spPr>
          <a:xfrm flipH="1">
            <a:off x="8214610" y="3740046"/>
            <a:ext cx="981856" cy="352269"/>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3BFB10D-F3CE-E1C1-25E4-353A2608A870}"/>
              </a:ext>
            </a:extLst>
          </p:cNvPr>
          <p:cNvCxnSpPr>
            <a:cxnSpLocks/>
          </p:cNvCxnSpPr>
          <p:nvPr/>
        </p:nvCxnSpPr>
        <p:spPr>
          <a:xfrm>
            <a:off x="9196466" y="3740046"/>
            <a:ext cx="152400" cy="727023"/>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544B43F-B556-787C-69B3-0DA496948AD5}"/>
              </a:ext>
            </a:extLst>
          </p:cNvPr>
          <p:cNvCxnSpPr>
            <a:cxnSpLocks/>
            <a:stCxn id="2" idx="2"/>
          </p:cNvCxnSpPr>
          <p:nvPr/>
        </p:nvCxnSpPr>
        <p:spPr>
          <a:xfrm flipH="1">
            <a:off x="9272666" y="4202028"/>
            <a:ext cx="1372882" cy="1029539"/>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67172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2BE3E23-B854-4D4E-9314-54BECDE7CCA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5601</Words>
  <Application>Microsoft Office PowerPoint</Application>
  <PresentationFormat>Widescreen</PresentationFormat>
  <Paragraphs>562</Paragraphs>
  <Slides>75</Slides>
  <Notes>73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75</vt:i4>
      </vt:variant>
    </vt:vector>
  </HeadingPairs>
  <TitlesOfParts>
    <vt:vector size="84" baseType="lpstr">
      <vt:lpstr>Aptos</vt:lpstr>
      <vt:lpstr>Arial</vt:lpstr>
      <vt:lpstr>Calibri</vt:lpstr>
      <vt:lpstr>Calibri Light</vt:lpstr>
      <vt:lpstr>Monotype Sorts</vt:lpstr>
      <vt:lpstr>Wingdings</vt:lpstr>
      <vt:lpstr>UWTSD Holding Page</vt:lpstr>
      <vt:lpstr>UWTSD Text 2</vt:lpstr>
      <vt:lpstr>UWTSD Logo Variations place image in Background</vt:lpstr>
      <vt:lpstr>PowerPoint Presentation</vt:lpstr>
      <vt:lpstr>Software Design</vt:lpstr>
      <vt:lpstr>Overview of Design Principles</vt:lpstr>
      <vt:lpstr>Object Orientated Programming Principles</vt:lpstr>
      <vt:lpstr>Abstraction</vt:lpstr>
      <vt:lpstr>Isolating Software Components</vt:lpstr>
      <vt:lpstr>Isolating Software Components</vt:lpstr>
      <vt:lpstr>Specifying Roles</vt:lpstr>
      <vt:lpstr>Abstraction</vt:lpstr>
      <vt:lpstr>Abstraction</vt:lpstr>
      <vt:lpstr>Abstraction: User Defined Types</vt:lpstr>
      <vt:lpstr>Interfaces</vt:lpstr>
      <vt:lpstr>Interfaces</vt:lpstr>
      <vt:lpstr>Abstraction: Using Interfaces</vt:lpstr>
      <vt:lpstr>SOLID Principles</vt:lpstr>
      <vt:lpstr>Single Responsibility Principle (SRP)</vt:lpstr>
      <vt:lpstr>Single Responsibility Principle (SRP)</vt:lpstr>
      <vt:lpstr>Single Responsibility Principle (SRP)</vt:lpstr>
      <vt:lpstr>SRP</vt:lpstr>
      <vt:lpstr>SRP</vt:lpstr>
      <vt:lpstr>SRP Violation</vt:lpstr>
      <vt:lpstr>SRP Conformity </vt:lpstr>
      <vt:lpstr>SRP</vt:lpstr>
      <vt:lpstr>Open-Closed Principle (OCP)</vt:lpstr>
      <vt:lpstr>Open - Closed</vt:lpstr>
      <vt:lpstr>OCP</vt:lpstr>
      <vt:lpstr>Implementing OCP</vt:lpstr>
      <vt:lpstr>Advantages of OCP</vt:lpstr>
      <vt:lpstr>Disadvantages of OCP</vt:lpstr>
      <vt:lpstr>OCP Violation</vt:lpstr>
      <vt:lpstr>OCP Conformity</vt:lpstr>
      <vt:lpstr>OCP Violation</vt:lpstr>
      <vt:lpstr>OCP Conformity</vt:lpstr>
      <vt:lpstr>Liskov Substitution Principle (LSP)</vt:lpstr>
      <vt:lpstr>Liskov Substitution Principle Violations</vt:lpstr>
      <vt:lpstr>Liskov Substitution Principle Violations</vt:lpstr>
      <vt:lpstr>Liskov Substitution Principle Violations</vt:lpstr>
      <vt:lpstr>Liskov Substitution Principle Violations</vt:lpstr>
      <vt:lpstr>Liskov Substitution Principle Violations</vt:lpstr>
      <vt:lpstr>Liskov Substitution Principle Violations</vt:lpstr>
      <vt:lpstr>Liskov Substitution Principle Violations</vt:lpstr>
      <vt:lpstr>Conforming to LSP</vt:lpstr>
      <vt:lpstr>Conforming to LSP</vt:lpstr>
      <vt:lpstr>Conforming to LSP</vt:lpstr>
      <vt:lpstr>Interface Segregation Principle (ISP)</vt:lpstr>
      <vt:lpstr>Interface Segregation Principle (ISP)</vt:lpstr>
      <vt:lpstr>Violation of Interface Segregation Principle</vt:lpstr>
      <vt:lpstr>Violation of Interface Segregation Principle</vt:lpstr>
      <vt:lpstr>Conforming to Interface Segregation Principle</vt:lpstr>
      <vt:lpstr>Dependency Principle</vt:lpstr>
      <vt:lpstr>Dependency Principle</vt:lpstr>
      <vt:lpstr>Dependency Inversion Principle (DIP)</vt:lpstr>
      <vt:lpstr>Inversion</vt:lpstr>
      <vt:lpstr>Inversion</vt:lpstr>
      <vt:lpstr>Inversion</vt:lpstr>
      <vt:lpstr>DIP Abstraction</vt:lpstr>
      <vt:lpstr>DIP Abstraction</vt:lpstr>
      <vt:lpstr>SOLID Summary</vt:lpstr>
      <vt:lpstr>Testing and SOLID Principles</vt:lpstr>
      <vt:lpstr>Think Abstraction</vt:lpstr>
      <vt:lpstr>"You begin to design the system defensively"</vt:lpstr>
      <vt:lpstr>"Spend most of your time thinking about interfaces rather than implementations"</vt:lpstr>
      <vt:lpstr>Program to an Interface</vt:lpstr>
      <vt:lpstr>Benefits of Abstraction</vt:lpstr>
      <vt:lpstr>Example</vt:lpstr>
      <vt:lpstr>Prefer Aggregation / Composition over inheritance</vt:lpstr>
      <vt:lpstr>Example</vt:lpstr>
      <vt:lpstr>Example</vt:lpstr>
      <vt:lpstr>Inheritance</vt:lpstr>
      <vt:lpstr>Aggregation / Composition</vt:lpstr>
      <vt:lpstr>When to use which…</vt:lpstr>
      <vt:lpstr>Dependency Injection</vt:lpstr>
      <vt:lpstr>Dependency Injection</vt:lpstr>
      <vt:lpstr>Dependency Injection</vt:lpstr>
      <vt:lpstr>DI and Testing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4</cp:revision>
  <dcterms:created xsi:type="dcterms:W3CDTF">2021-03-09T15:35:42Z</dcterms:created>
  <dcterms:modified xsi:type="dcterms:W3CDTF">2026-03-23T20:39:26Z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