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6263" autoAdjust="0"/>
  </p:normalViewPr>
  <p:slideViewPr>
    <p:cSldViewPr>
      <p:cViewPr varScale="1">
        <p:scale>
          <a:sx n="71" d="100"/>
          <a:sy n="71" d="100"/>
        </p:scale>
        <p:origin x="-14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690E0B-21B9-48AF-8677-82CEF45D8767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707366-B289-4479-8591-A3586C302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916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707366-B289-4479-8591-A3586C30227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216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685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639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319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78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592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30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231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202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678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999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822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994BF-FB02-43C0-BC06-14CA4558C013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B2F65-B979-43F0-AF89-D0D1BE552A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70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Hotel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457909"/>
              </p:ext>
            </p:extLst>
          </p:nvPr>
        </p:nvGraphicFramePr>
        <p:xfrm>
          <a:off x="467544" y="188640"/>
          <a:ext cx="7944543" cy="648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0309"/>
                <a:gridCol w="2072117"/>
                <a:gridCol w="2072117"/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Habitacion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Precio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Tarjeta</a:t>
                      </a:r>
                      <a:r>
                        <a:rPr lang="en-GB" dirty="0" smtClean="0"/>
                        <a:t> de </a:t>
                      </a:r>
                      <a:r>
                        <a:rPr lang="en-GB" dirty="0" err="1" smtClean="0"/>
                        <a:t>miembro</a:t>
                      </a:r>
                      <a:endParaRPr lang="en-US" dirty="0"/>
                    </a:p>
                  </a:txBody>
                  <a:tcPr/>
                </a:tc>
              </a:tr>
              <a:tr h="423992">
                <a:tc>
                  <a:txBody>
                    <a:bodyPr/>
                    <a:lstStyle/>
                    <a:p>
                      <a:r>
                        <a:rPr lang="en-GB" dirty="0" smtClean="0"/>
                        <a:t>1Habitacion 1single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99.00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80.00</a:t>
                      </a:r>
                      <a:endParaRPr lang="en-US" dirty="0"/>
                    </a:p>
                  </a:txBody>
                  <a:tcPr/>
                </a:tc>
              </a:tr>
              <a:tr h="731822">
                <a:tc>
                  <a:txBody>
                    <a:bodyPr/>
                    <a:lstStyle/>
                    <a:p>
                      <a:r>
                        <a:rPr lang="en-GB" dirty="0" smtClean="0"/>
                        <a:t>1Habitacion</a:t>
                      </a:r>
                      <a:r>
                        <a:rPr lang="en-GB" baseline="0" dirty="0" smtClean="0"/>
                        <a:t>  double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140.00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120.00</a:t>
                      </a:r>
                      <a:endParaRPr lang="en-US" dirty="0"/>
                    </a:p>
                  </a:txBody>
                  <a:tcPr/>
                </a:tc>
              </a:tr>
              <a:tr h="423992">
                <a:tc>
                  <a:txBody>
                    <a:bodyPr/>
                    <a:lstStyle/>
                    <a:p>
                      <a:r>
                        <a:rPr lang="en-GB" dirty="0" smtClean="0"/>
                        <a:t>Suite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160.00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140.00</a:t>
                      </a:r>
                      <a:endParaRPr lang="en-US" dirty="0"/>
                    </a:p>
                  </a:txBody>
                  <a:tcPr/>
                </a:tc>
              </a:tr>
              <a:tr h="423992">
                <a:tc>
                  <a:txBody>
                    <a:bodyPr/>
                    <a:lstStyle/>
                    <a:p>
                      <a:r>
                        <a:rPr lang="en-GB" dirty="0" smtClean="0"/>
                        <a:t>Minibar EXTRAS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8717">
                <a:tc>
                  <a:txBody>
                    <a:bodyPr/>
                    <a:lstStyle/>
                    <a:p>
                      <a:r>
                        <a:rPr lang="en-GB" dirty="0" smtClean="0"/>
                        <a:t>Whiskey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45402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Prosecco</a:t>
                      </a:r>
                      <a:endParaRPr lang="en-GB" dirty="0" smtClean="0"/>
                    </a:p>
                    <a:p>
                      <a:r>
                        <a:rPr lang="en-GB" dirty="0" err="1" smtClean="0"/>
                        <a:t>Cerveza</a:t>
                      </a:r>
                      <a:endParaRPr lang="en-GB" dirty="0" smtClean="0"/>
                    </a:p>
                    <a:p>
                      <a:r>
                        <a:rPr lang="en-GB" dirty="0" smtClean="0"/>
                        <a:t>Sparkling</a:t>
                      </a:r>
                      <a:r>
                        <a:rPr lang="en-GB" baseline="0" dirty="0" smtClean="0"/>
                        <a:t> water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Snack</a:t>
                      </a:r>
                    </a:p>
                    <a:p>
                      <a:r>
                        <a:rPr lang="en-GB" baseline="0" dirty="0" err="1" smtClean="0"/>
                        <a:t>Nueces</a:t>
                      </a:r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Pringles(</a:t>
                      </a:r>
                      <a:r>
                        <a:rPr lang="en-GB" baseline="0" dirty="0" err="1" smtClean="0"/>
                        <a:t>Patatas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fritas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Extras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err="1" smtClean="0"/>
                        <a:t>Masajes</a:t>
                      </a:r>
                      <a:r>
                        <a:rPr lang="en-GB" baseline="0" dirty="0" smtClean="0"/>
                        <a:t> </a:t>
                      </a:r>
                    </a:p>
                    <a:p>
                      <a:r>
                        <a:rPr lang="en-GB" baseline="0" dirty="0" err="1" smtClean="0"/>
                        <a:t>Balnerio</a:t>
                      </a:r>
                      <a:endParaRPr lang="en-GB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16.00</a:t>
                      </a:r>
                    </a:p>
                    <a:p>
                      <a:r>
                        <a:rPr lang="en-GB" dirty="0" smtClean="0"/>
                        <a:t>9.00</a:t>
                      </a:r>
                    </a:p>
                    <a:p>
                      <a:r>
                        <a:rPr lang="en-GB" dirty="0" smtClean="0"/>
                        <a:t>5.00</a:t>
                      </a:r>
                    </a:p>
                    <a:p>
                      <a:r>
                        <a:rPr lang="en-GB" dirty="0" smtClean="0"/>
                        <a:t>3.00</a:t>
                      </a:r>
                    </a:p>
                    <a:p>
                      <a:r>
                        <a:rPr lang="en-GB" dirty="0" smtClean="0"/>
                        <a:t>3.00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4.50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60.00</a:t>
                      </a:r>
                    </a:p>
                    <a:p>
                      <a:r>
                        <a:rPr lang="en-GB" dirty="0" smtClean="0"/>
                        <a:t>35.00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15.50</a:t>
                      </a:r>
                    </a:p>
                    <a:p>
                      <a:r>
                        <a:rPr lang="en-GB" dirty="0" smtClean="0"/>
                        <a:t>8.50</a:t>
                      </a:r>
                    </a:p>
                    <a:p>
                      <a:r>
                        <a:rPr lang="en-GB" dirty="0" smtClean="0"/>
                        <a:t>4.50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3.00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3.00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958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5865</TotalTime>
  <Words>46</Words>
  <Application>Microsoft Office PowerPoint</Application>
  <PresentationFormat>On-screen Show (4:3)</PresentationFormat>
  <Paragraphs>47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Hotel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</dc:title>
  <dc:creator>Latitude E7250</dc:creator>
  <cp:lastModifiedBy>Latitude E7250</cp:lastModifiedBy>
  <cp:revision>15</cp:revision>
  <dcterms:created xsi:type="dcterms:W3CDTF">2022-11-14T07:23:12Z</dcterms:created>
  <dcterms:modified xsi:type="dcterms:W3CDTF">2022-11-18T20:17:46Z</dcterms:modified>
</cp:coreProperties>
</file>