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8781E6-4ECE-41B6-A784-6534B08EB133}" type="datetimeFigureOut">
              <a:rPr lang="en-US" smtClean="0"/>
              <a:t>22-Nov-19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DA3165-9955-4FB8-BF22-B77F412E8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515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DA3165-9955-4FB8-BF22-B77F412E872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448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DA3165-9955-4FB8-BF22-B77F412E872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74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DA3165-9955-4FB8-BF22-B77F412E872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216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DA3165-9955-4FB8-BF22-B77F412E872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454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DA3165-9955-4FB8-BF22-B77F412E872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538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DA3165-9955-4FB8-BF22-B77F412E872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285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22-Nov-19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22-Nov-19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69682-339F-4082-8745-9D0ED54949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8610" y="245229"/>
            <a:ext cx="8678778" cy="1508124"/>
          </a:xfrm>
        </p:spPr>
        <p:txBody>
          <a:bodyPr/>
          <a:lstStyle/>
          <a:p>
            <a:r>
              <a:rPr lang="en-GB" dirty="0"/>
              <a:t>Collaborative robots industry 4.0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B2A42-7642-4855-9048-C9CE387971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Gareth Gimblett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2F2BF5-7BEB-49B5-83D3-F9B79D296F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9642" y="1666398"/>
            <a:ext cx="6232357" cy="5191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099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D0966-ED6C-4EAC-BBFA-188679B6F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rise of the Collaborative robot (</a:t>
            </a:r>
            <a:r>
              <a:rPr lang="en-GB" dirty="0" err="1"/>
              <a:t>CoBOT</a:t>
            </a:r>
            <a:r>
              <a:rPr lang="en-GB" dirty="0"/>
              <a:t>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C0775-B4E1-451E-8D16-5D1867336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1960 -2000 caged industrial robots</a:t>
            </a:r>
          </a:p>
          <a:p>
            <a:r>
              <a:rPr lang="en-GB" dirty="0"/>
              <a:t>2001-2005 research into reinvention of the industrial robot</a:t>
            </a:r>
          </a:p>
          <a:p>
            <a:r>
              <a:rPr lang="en-GB" dirty="0"/>
              <a:t>2008 – First Collaborative robot sold</a:t>
            </a:r>
          </a:p>
          <a:p>
            <a:r>
              <a:rPr lang="en-GB" dirty="0"/>
              <a:t>2016 – ISO/TS15066 published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06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A8D64-22BF-4C6C-99A1-6996F8DFF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Industry 4.0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1F0D1D1-CA28-4CC5-973E-F13A83DF7C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67273" y="2249488"/>
            <a:ext cx="8854280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881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08B98-6D73-4CF9-BFF7-6BFC4F3ED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1097" y="267086"/>
            <a:ext cx="4463935" cy="1039625"/>
          </a:xfrm>
        </p:spPr>
        <p:txBody>
          <a:bodyPr>
            <a:normAutofit/>
          </a:bodyPr>
          <a:lstStyle/>
          <a:p>
            <a:r>
              <a:rPr lang="en-GB" dirty="0"/>
              <a:t>    Pros &amp; Cons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914EE-B5DE-4ADA-AA25-8604CFFBF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306710"/>
            <a:ext cx="5406872" cy="4520511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sz="2900" b="1" cap="all" dirty="0" err="1"/>
              <a:t>Cobots</a:t>
            </a:r>
            <a:r>
              <a:rPr lang="en-GB" sz="2900" b="1" cap="all" dirty="0"/>
              <a:t> Pros</a:t>
            </a:r>
          </a:p>
          <a:p>
            <a:pPr marL="0" indent="0" fontAlgn="base">
              <a:buNone/>
            </a:pPr>
            <a:endParaRPr lang="en-GB" sz="2900" b="1" cap="all" dirty="0"/>
          </a:p>
          <a:p>
            <a:pPr fontAlgn="base"/>
            <a:r>
              <a:rPr lang="en-GB" sz="2600" dirty="0"/>
              <a:t>Able to work in close proximity to humans</a:t>
            </a:r>
          </a:p>
          <a:p>
            <a:pPr fontAlgn="base"/>
            <a:r>
              <a:rPr lang="en-GB" sz="2600" dirty="0"/>
              <a:t>Depending on the application initial setup costs can be reduced.</a:t>
            </a:r>
          </a:p>
          <a:p>
            <a:pPr fontAlgn="base"/>
            <a:r>
              <a:rPr lang="en-GB" sz="2600" dirty="0"/>
              <a:t>Easy programming and installations.</a:t>
            </a:r>
          </a:p>
          <a:p>
            <a:pPr fontAlgn="base"/>
            <a:r>
              <a:rPr lang="en-GB" sz="2600" dirty="0"/>
              <a:t>Reduced payback period on initial investment costs</a:t>
            </a:r>
          </a:p>
          <a:p>
            <a:pPr fontAlgn="base"/>
            <a:endParaRPr lang="en-GB" sz="26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58C56C-66E1-4320-924B-E44F1A333BA9}"/>
              </a:ext>
            </a:extLst>
          </p:cNvPr>
          <p:cNvSpPr/>
          <p:nvPr/>
        </p:nvSpPr>
        <p:spPr>
          <a:xfrm>
            <a:off x="6548285" y="955279"/>
            <a:ext cx="485677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dirty="0"/>
          </a:p>
          <a:p>
            <a:pPr fontAlgn="base"/>
            <a:r>
              <a:rPr lang="en-GB" sz="2200" b="1" cap="all" dirty="0" err="1"/>
              <a:t>Cobots</a:t>
            </a:r>
            <a:r>
              <a:rPr lang="en-GB" sz="2200" b="1" cap="all" dirty="0"/>
              <a:t> Cons</a:t>
            </a:r>
          </a:p>
          <a:p>
            <a:pPr fontAlgn="base"/>
            <a:endParaRPr lang="en-GB" sz="2000" b="1" cap="all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Additional costs for safety systems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Potential impact to productivity due to safety measures.</a:t>
            </a:r>
          </a:p>
          <a:p>
            <a:pPr fontAlgn="base"/>
            <a:endParaRPr lang="en-GB" sz="20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Because the robots are collaborative, they cannot work without human assistance and supervision.</a:t>
            </a:r>
          </a:p>
        </p:txBody>
      </p:sp>
    </p:spTree>
    <p:extLst>
      <p:ext uri="{BB962C8B-B14F-4D97-AF65-F5344CB8AC3E}">
        <p14:creationId xmlns:p14="http://schemas.microsoft.com/office/powerpoint/2010/main" val="2779519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ECA4F-1076-438D-BE6E-154054A4F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Safety control systems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934843-634A-43B7-BAF3-3F97D8985C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89833" y="2249488"/>
            <a:ext cx="5409160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109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96634-B3B2-41EC-BEB6-F8716F16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applications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913D9-9D2C-46EF-852C-24AFFA863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667E8-DE45-4390-83C5-BDC2470AA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3717" y="1882733"/>
            <a:ext cx="7025836" cy="4275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909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200</TotalTime>
  <Words>92</Words>
  <Application>Microsoft Office PowerPoint</Application>
  <PresentationFormat>Widescreen</PresentationFormat>
  <Paragraphs>32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Tw Cen MT</vt:lpstr>
      <vt:lpstr>Circuit</vt:lpstr>
      <vt:lpstr>Collaborative robots industry 4.0</vt:lpstr>
      <vt:lpstr>The rise of the Collaborative robot (CoBOT)</vt:lpstr>
      <vt:lpstr>Industry 4.0</vt:lpstr>
      <vt:lpstr>    Pros &amp; Cons</vt:lpstr>
      <vt:lpstr>Safety control systems</vt:lpstr>
      <vt:lpstr>Future applications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robots industry 4.0</dc:title>
  <dc:creator>Gimblett, Gareth</dc:creator>
  <cp:lastModifiedBy>Gimblett, Gareth</cp:lastModifiedBy>
  <cp:revision>14</cp:revision>
  <cp:lastPrinted>2019-11-21T19:21:42Z</cp:lastPrinted>
  <dcterms:created xsi:type="dcterms:W3CDTF">2019-11-20T16:16:02Z</dcterms:created>
  <dcterms:modified xsi:type="dcterms:W3CDTF">2019-11-22T14:03:45Z</dcterms:modified>
</cp:coreProperties>
</file>