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5" r:id="rId1"/>
  </p:sldMasterIdLst>
  <p:sldIdLst>
    <p:sldId id="260" r:id="rId2"/>
    <p:sldId id="257" r:id="rId3"/>
    <p:sldId id="258" r:id="rId4"/>
    <p:sldId id="259" r:id="rId5"/>
    <p:sldId id="262" r:id="rId6"/>
    <p:sldId id="263" r:id="rId7"/>
    <p:sldId id="264" r:id="rId8"/>
    <p:sldId id="265" r:id="rId9"/>
    <p:sldId id="266" r:id="rId10"/>
    <p:sldId id="267" r:id="rId11"/>
    <p:sldId id="268" r:id="rId12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BB32DF2-E01E-EFF5-923D-A6E67B598D4C}" v="24" dt="2025-11-20T20:18:31.871"/>
    <p1510:client id="{55C93EC1-FDDA-EE93-A409-D9EA23B344CD}" v="1" dt="2025-11-20T19:52:45.507"/>
    <p1510:client id="{58F7BCC9-A7B2-3253-D582-712C970C2AC4}" v="1" dt="2025-11-22T16:13:38.118"/>
    <p1510:client id="{B645A798-86AF-DD7C-65FF-3929A370D3B0}" v="57" dt="2025-11-22T16:27:07.483"/>
    <p1510:client id="{C29CFB04-BEA6-D42B-6EBB-90F78640A815}" v="1198" dt="2025-11-20T19:51:35.81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18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microsoft.com/office/2016/11/relationships/changesInfo" Target="changesInfos/changesInfo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imona Grunzova (2424795)" userId="S::2424795@student.uwtsd.ac.uk::a63f3dcb-a1fb-40fc-9384-ee73053057b0" providerId="AD" clId="Web-{55C93EC1-FDDA-EE93-A409-D9EA23B344CD}"/>
    <pc:docChg chg="modSld">
      <pc:chgData name="Simona Grunzova (2424795)" userId="S::2424795@student.uwtsd.ac.uk::a63f3dcb-a1fb-40fc-9384-ee73053057b0" providerId="AD" clId="Web-{55C93EC1-FDDA-EE93-A409-D9EA23B344CD}" dt="2025-11-20T19:52:45.507" v="0" actId="14100"/>
      <pc:docMkLst>
        <pc:docMk/>
      </pc:docMkLst>
      <pc:sldChg chg="modSp">
        <pc:chgData name="Simona Grunzova (2424795)" userId="S::2424795@student.uwtsd.ac.uk::a63f3dcb-a1fb-40fc-9384-ee73053057b0" providerId="AD" clId="Web-{55C93EC1-FDDA-EE93-A409-D9EA23B344CD}" dt="2025-11-20T19:52:45.507" v="0" actId="14100"/>
        <pc:sldMkLst>
          <pc:docMk/>
          <pc:sldMk cId="1342459906" sldId="260"/>
        </pc:sldMkLst>
        <pc:picChg chg="mod">
          <ac:chgData name="Simona Grunzova (2424795)" userId="S::2424795@student.uwtsd.ac.uk::a63f3dcb-a1fb-40fc-9384-ee73053057b0" providerId="AD" clId="Web-{55C93EC1-FDDA-EE93-A409-D9EA23B344CD}" dt="2025-11-20T19:52:45.507" v="0" actId="14100"/>
          <ac:picMkLst>
            <pc:docMk/>
            <pc:sldMk cId="1342459906" sldId="260"/>
            <ac:picMk id="10" creationId="{CFEEB16D-DF05-6C22-4155-DB8AEB744F84}"/>
          </ac:picMkLst>
        </pc:picChg>
      </pc:sldChg>
    </pc:docChg>
  </pc:docChgLst>
  <pc:docChgLst>
    <pc:chgData name="Simona Grunzova (2424795)" userId="S::2424795@student.uwtsd.ac.uk::a63f3dcb-a1fb-40fc-9384-ee73053057b0" providerId="AD" clId="Web-{58F7BCC9-A7B2-3253-D582-712C970C2AC4}"/>
    <pc:docChg chg="modSld">
      <pc:chgData name="Simona Grunzova (2424795)" userId="S::2424795@student.uwtsd.ac.uk::a63f3dcb-a1fb-40fc-9384-ee73053057b0" providerId="AD" clId="Web-{58F7BCC9-A7B2-3253-D582-712C970C2AC4}" dt="2025-11-22T16:13:38.118" v="0" actId="1076"/>
      <pc:docMkLst>
        <pc:docMk/>
      </pc:docMkLst>
      <pc:sldChg chg="modSp">
        <pc:chgData name="Simona Grunzova (2424795)" userId="S::2424795@student.uwtsd.ac.uk::a63f3dcb-a1fb-40fc-9384-ee73053057b0" providerId="AD" clId="Web-{58F7BCC9-A7B2-3253-D582-712C970C2AC4}" dt="2025-11-22T16:13:38.118" v="0" actId="1076"/>
        <pc:sldMkLst>
          <pc:docMk/>
          <pc:sldMk cId="3354443635" sldId="258"/>
        </pc:sldMkLst>
        <pc:spChg chg="mod">
          <ac:chgData name="Simona Grunzova (2424795)" userId="S::2424795@student.uwtsd.ac.uk::a63f3dcb-a1fb-40fc-9384-ee73053057b0" providerId="AD" clId="Web-{58F7BCC9-A7B2-3253-D582-712C970C2AC4}" dt="2025-11-22T16:13:38.118" v="0" actId="1076"/>
          <ac:spMkLst>
            <pc:docMk/>
            <pc:sldMk cId="3354443635" sldId="258"/>
            <ac:spMk id="8" creationId="{8E81A765-EF61-E313-E972-100A069A6F35}"/>
          </ac:spMkLst>
        </pc:spChg>
      </pc:sldChg>
    </pc:docChg>
  </pc:docChgLst>
  <pc:docChgLst>
    <pc:chgData name="Simona Grunzova (2424795)" userId="S::2424795@student.uwtsd.ac.uk::a63f3dcb-a1fb-40fc-9384-ee73053057b0" providerId="AD" clId="Web-{94180C19-936D-9DD6-DF91-805A014EB9F8}"/>
    <pc:docChg chg="mod addSld delSld modSld sldOrd addMainMaster delMainMaster">
      <pc:chgData name="Simona Grunzova (2424795)" userId="S::2424795@student.uwtsd.ac.uk::a63f3dcb-a1fb-40fc-9384-ee73053057b0" providerId="AD" clId="Web-{94180C19-936D-9DD6-DF91-805A014EB9F8}" dt="2025-11-14T19:31:05.234" v="105" actId="1076"/>
      <pc:docMkLst>
        <pc:docMk/>
      </pc:docMkLst>
      <pc:sldChg chg="modSp mod modClrScheme chgLayout">
        <pc:chgData name="Simona Grunzova (2424795)" userId="S::2424795@student.uwtsd.ac.uk::a63f3dcb-a1fb-40fc-9384-ee73053057b0" providerId="AD" clId="Web-{94180C19-936D-9DD6-DF91-805A014EB9F8}" dt="2025-11-14T19:29:05.387" v="83"/>
        <pc:sldMkLst>
          <pc:docMk/>
          <pc:sldMk cId="3522128330" sldId="257"/>
        </pc:sldMkLst>
        <pc:spChg chg="mod ord">
          <ac:chgData name="Simona Grunzova (2424795)" userId="S::2424795@student.uwtsd.ac.uk::a63f3dcb-a1fb-40fc-9384-ee73053057b0" providerId="AD" clId="Web-{94180C19-936D-9DD6-DF91-805A014EB9F8}" dt="2025-11-14T19:29:05.387" v="83"/>
          <ac:spMkLst>
            <pc:docMk/>
            <pc:sldMk cId="3522128330" sldId="257"/>
            <ac:spMk id="2" creationId="{43C4A4D2-0B47-AB18-78E5-A08B2442BDC3}"/>
          </ac:spMkLst>
        </pc:spChg>
        <pc:spChg chg="mod ord">
          <ac:chgData name="Simona Grunzova (2424795)" userId="S::2424795@student.uwtsd.ac.uk::a63f3dcb-a1fb-40fc-9384-ee73053057b0" providerId="AD" clId="Web-{94180C19-936D-9DD6-DF91-805A014EB9F8}" dt="2025-11-14T19:29:05.387" v="83"/>
          <ac:spMkLst>
            <pc:docMk/>
            <pc:sldMk cId="3522128330" sldId="257"/>
            <ac:spMk id="8" creationId="{C1A2A151-0834-1F73-71D7-00D5EEB2EE78}"/>
          </ac:spMkLst>
        </pc:spChg>
        <pc:spChg chg="mod ord">
          <ac:chgData name="Simona Grunzova (2424795)" userId="S::2424795@student.uwtsd.ac.uk::a63f3dcb-a1fb-40fc-9384-ee73053057b0" providerId="AD" clId="Web-{94180C19-936D-9DD6-DF91-805A014EB9F8}" dt="2025-11-14T19:29:05.387" v="83"/>
          <ac:spMkLst>
            <pc:docMk/>
            <pc:sldMk cId="3522128330" sldId="257"/>
            <ac:spMk id="10" creationId="{509B8097-DE60-51C7-7113-96ED9825F04D}"/>
          </ac:spMkLst>
        </pc:spChg>
        <pc:spChg chg="mod ord">
          <ac:chgData name="Simona Grunzova (2424795)" userId="S::2424795@student.uwtsd.ac.uk::a63f3dcb-a1fb-40fc-9384-ee73053057b0" providerId="AD" clId="Web-{94180C19-936D-9DD6-DF91-805A014EB9F8}" dt="2025-11-14T19:29:05.387" v="83"/>
          <ac:spMkLst>
            <pc:docMk/>
            <pc:sldMk cId="3522128330" sldId="257"/>
            <ac:spMk id="12" creationId="{C562F27F-325C-1DF6-E315-6EC810B28FE6}"/>
          </ac:spMkLst>
        </pc:spChg>
      </pc:sldChg>
      <pc:sldChg chg="modSp mod modClrScheme chgLayout">
        <pc:chgData name="Simona Grunzova (2424795)" userId="S::2424795@student.uwtsd.ac.uk::a63f3dcb-a1fb-40fc-9384-ee73053057b0" providerId="AD" clId="Web-{94180C19-936D-9DD6-DF91-805A014EB9F8}" dt="2025-11-14T19:29:05.387" v="83"/>
        <pc:sldMkLst>
          <pc:docMk/>
          <pc:sldMk cId="3354443635" sldId="258"/>
        </pc:sldMkLst>
        <pc:spChg chg="mod ord">
          <ac:chgData name="Simona Grunzova (2424795)" userId="S::2424795@student.uwtsd.ac.uk::a63f3dcb-a1fb-40fc-9384-ee73053057b0" providerId="AD" clId="Web-{94180C19-936D-9DD6-DF91-805A014EB9F8}" dt="2025-11-14T19:29:05.387" v="83"/>
          <ac:spMkLst>
            <pc:docMk/>
            <pc:sldMk cId="3354443635" sldId="258"/>
            <ac:spMk id="2" creationId="{42834386-6E08-AF1D-EBD4-A181156A2063}"/>
          </ac:spMkLst>
        </pc:spChg>
        <pc:spChg chg="mod ord">
          <ac:chgData name="Simona Grunzova (2424795)" userId="S::2424795@student.uwtsd.ac.uk::a63f3dcb-a1fb-40fc-9384-ee73053057b0" providerId="AD" clId="Web-{94180C19-936D-9DD6-DF91-805A014EB9F8}" dt="2025-11-14T19:29:05.387" v="83"/>
          <ac:spMkLst>
            <pc:docMk/>
            <pc:sldMk cId="3354443635" sldId="258"/>
            <ac:spMk id="3" creationId="{DF8DFA1D-4AA7-4C16-D8B1-ADBD71EA7FDA}"/>
          </ac:spMkLst>
        </pc:spChg>
        <pc:spChg chg="mod ord">
          <ac:chgData name="Simona Grunzova (2424795)" userId="S::2424795@student.uwtsd.ac.uk::a63f3dcb-a1fb-40fc-9384-ee73053057b0" providerId="AD" clId="Web-{94180C19-936D-9DD6-DF91-805A014EB9F8}" dt="2025-11-14T19:29:05.387" v="83"/>
          <ac:spMkLst>
            <pc:docMk/>
            <pc:sldMk cId="3354443635" sldId="258"/>
            <ac:spMk id="4" creationId="{1C339F92-161C-6C08-2DB8-BCEADF8B784E}"/>
          </ac:spMkLst>
        </pc:spChg>
        <pc:spChg chg="mod ord">
          <ac:chgData name="Simona Grunzova (2424795)" userId="S::2424795@student.uwtsd.ac.uk::a63f3dcb-a1fb-40fc-9384-ee73053057b0" providerId="AD" clId="Web-{94180C19-936D-9DD6-DF91-805A014EB9F8}" dt="2025-11-14T19:29:05.387" v="83"/>
          <ac:spMkLst>
            <pc:docMk/>
            <pc:sldMk cId="3354443635" sldId="258"/>
            <ac:spMk id="5" creationId="{5A8F3DA8-2FFC-26F7-BD41-C0F220914DEA}"/>
          </ac:spMkLst>
        </pc:spChg>
      </pc:sldChg>
      <pc:sldChg chg="addSp delSp modSp new mod modClrScheme chgLayout">
        <pc:chgData name="Simona Grunzova (2424795)" userId="S::2424795@student.uwtsd.ac.uk::a63f3dcb-a1fb-40fc-9384-ee73053057b0" providerId="AD" clId="Web-{94180C19-936D-9DD6-DF91-805A014EB9F8}" dt="2025-11-14T19:31:05.234" v="105" actId="1076"/>
        <pc:sldMkLst>
          <pc:docMk/>
          <pc:sldMk cId="340770937" sldId="259"/>
        </pc:sldMkLst>
        <pc:spChg chg="mod ord">
          <ac:chgData name="Simona Grunzova (2424795)" userId="S::2424795@student.uwtsd.ac.uk::a63f3dcb-a1fb-40fc-9384-ee73053057b0" providerId="AD" clId="Web-{94180C19-936D-9DD6-DF91-805A014EB9F8}" dt="2025-11-14T19:29:05.387" v="83"/>
          <ac:spMkLst>
            <pc:docMk/>
            <pc:sldMk cId="340770937" sldId="259"/>
            <ac:spMk id="4" creationId="{930801DD-78A3-866D-AA25-8EEA92E95C76}"/>
          </ac:spMkLst>
        </pc:spChg>
        <pc:spChg chg="mod ord">
          <ac:chgData name="Simona Grunzova (2424795)" userId="S::2424795@student.uwtsd.ac.uk::a63f3dcb-a1fb-40fc-9384-ee73053057b0" providerId="AD" clId="Web-{94180C19-936D-9DD6-DF91-805A014EB9F8}" dt="2025-11-14T19:29:05.387" v="83"/>
          <ac:spMkLst>
            <pc:docMk/>
            <pc:sldMk cId="340770937" sldId="259"/>
            <ac:spMk id="5" creationId="{475068F3-7463-C7A5-912B-BF72613142A3}"/>
          </ac:spMkLst>
        </pc:spChg>
        <pc:spChg chg="mod ord">
          <ac:chgData name="Simona Grunzova (2424795)" userId="S::2424795@student.uwtsd.ac.uk::a63f3dcb-a1fb-40fc-9384-ee73053057b0" providerId="AD" clId="Web-{94180C19-936D-9DD6-DF91-805A014EB9F8}" dt="2025-11-14T19:29:05.387" v="83"/>
          <ac:spMkLst>
            <pc:docMk/>
            <pc:sldMk cId="340770937" sldId="259"/>
            <ac:spMk id="6" creationId="{F09633A0-2FBB-5C81-5A92-CA954C858E43}"/>
          </ac:spMkLst>
        </pc:spChg>
      </pc:sldChg>
      <pc:sldChg chg="addSp delSp modSp new mod ord modClrScheme chgLayout">
        <pc:chgData name="Simona Grunzova (2424795)" userId="S::2424795@student.uwtsd.ac.uk::a63f3dcb-a1fb-40fc-9384-ee73053057b0" providerId="AD" clId="Web-{94180C19-936D-9DD6-DF91-805A014EB9F8}" dt="2025-11-14T19:30:40.609" v="103"/>
        <pc:sldMkLst>
          <pc:docMk/>
          <pc:sldMk cId="1342459906" sldId="260"/>
        </pc:sldMkLst>
        <pc:spChg chg="mod ord">
          <ac:chgData name="Simona Grunzova (2424795)" userId="S::2424795@student.uwtsd.ac.uk::a63f3dcb-a1fb-40fc-9384-ee73053057b0" providerId="AD" clId="Web-{94180C19-936D-9DD6-DF91-805A014EB9F8}" dt="2025-11-14T19:29:05.387" v="83"/>
          <ac:spMkLst>
            <pc:docMk/>
            <pc:sldMk cId="1342459906" sldId="260"/>
            <ac:spMk id="4" creationId="{E216D152-4370-8B72-BD58-A02B049C1636}"/>
          </ac:spMkLst>
        </pc:spChg>
        <pc:spChg chg="mod ord">
          <ac:chgData name="Simona Grunzova (2424795)" userId="S::2424795@student.uwtsd.ac.uk::a63f3dcb-a1fb-40fc-9384-ee73053057b0" providerId="AD" clId="Web-{94180C19-936D-9DD6-DF91-805A014EB9F8}" dt="2025-11-14T19:29:05.387" v="83"/>
          <ac:spMkLst>
            <pc:docMk/>
            <pc:sldMk cId="1342459906" sldId="260"/>
            <ac:spMk id="5" creationId="{333786F9-A8F9-28B0-FA28-19920D580C26}"/>
          </ac:spMkLst>
        </pc:spChg>
        <pc:spChg chg="mod ord">
          <ac:chgData name="Simona Grunzova (2424795)" userId="S::2424795@student.uwtsd.ac.uk::a63f3dcb-a1fb-40fc-9384-ee73053057b0" providerId="AD" clId="Web-{94180C19-936D-9DD6-DF91-805A014EB9F8}" dt="2025-11-14T19:29:05.387" v="83"/>
          <ac:spMkLst>
            <pc:docMk/>
            <pc:sldMk cId="1342459906" sldId="260"/>
            <ac:spMk id="6" creationId="{D2054C87-A089-1ABE-7615-91CAA44A4C90}"/>
          </ac:spMkLst>
        </pc:spChg>
        <pc:spChg chg="add mod">
          <ac:chgData name="Simona Grunzova (2424795)" userId="S::2424795@student.uwtsd.ac.uk::a63f3dcb-a1fb-40fc-9384-ee73053057b0" providerId="AD" clId="Web-{94180C19-936D-9DD6-DF91-805A014EB9F8}" dt="2025-11-14T19:29:51.263" v="97" actId="20577"/>
          <ac:spMkLst>
            <pc:docMk/>
            <pc:sldMk cId="1342459906" sldId="260"/>
            <ac:spMk id="12" creationId="{983566B2-8E31-EE88-97A3-1F58D149BEFA}"/>
          </ac:spMkLst>
        </pc:spChg>
      </pc:sldChg>
    </pc:docChg>
  </pc:docChgLst>
  <pc:docChgLst>
    <pc:chgData name="Simona Grunzova (2424795)" userId="S::2424795@student.uwtsd.ac.uk::a63f3dcb-a1fb-40fc-9384-ee73053057b0" providerId="AD" clId="Web-{D2F31645-D785-6808-5609-B756FA1E0F95}"/>
    <pc:docChg chg="mod addSld delSld modSld sldOrd addMainMaster delMainMaster">
      <pc:chgData name="Simona Grunzova (2424795)" userId="S::2424795@student.uwtsd.ac.uk::a63f3dcb-a1fb-40fc-9384-ee73053057b0" providerId="AD" clId="Web-{D2F31645-D785-6808-5609-B756FA1E0F95}" dt="2025-11-19T18:50:27.663" v="804" actId="1076"/>
      <pc:docMkLst>
        <pc:docMk/>
      </pc:docMkLst>
      <pc:sldChg chg="addSp delSp modSp mod ord modClrScheme chgLayout">
        <pc:chgData name="Simona Grunzova (2424795)" userId="S::2424795@student.uwtsd.ac.uk::a63f3dcb-a1fb-40fc-9384-ee73053057b0" providerId="AD" clId="Web-{D2F31645-D785-6808-5609-B756FA1E0F95}" dt="2025-11-19T18:24:32.525" v="628" actId="20577"/>
        <pc:sldMkLst>
          <pc:docMk/>
          <pc:sldMk cId="3522128330" sldId="257"/>
        </pc:sldMkLst>
        <pc:spChg chg="mod ord">
          <ac:chgData name="Simona Grunzova (2424795)" userId="S::2424795@student.uwtsd.ac.uk::a63f3dcb-a1fb-40fc-9384-ee73053057b0" providerId="AD" clId="Web-{D2F31645-D785-6808-5609-B756FA1E0F95}" dt="2025-11-19T17:22:00.446" v="267" actId="1076"/>
          <ac:spMkLst>
            <pc:docMk/>
            <pc:sldMk cId="3522128330" sldId="257"/>
            <ac:spMk id="2" creationId="{43C4A4D2-0B47-AB18-78E5-A08B2442BDC3}"/>
          </ac:spMkLst>
        </pc:spChg>
        <pc:spChg chg="add">
          <ac:chgData name="Simona Grunzova (2424795)" userId="S::2424795@student.uwtsd.ac.uk::a63f3dcb-a1fb-40fc-9384-ee73053057b0" providerId="AD" clId="Web-{D2F31645-D785-6808-5609-B756FA1E0F95}" dt="2025-11-19T17:26:27.177" v="270"/>
          <ac:spMkLst>
            <pc:docMk/>
            <pc:sldMk cId="3522128330" sldId="257"/>
            <ac:spMk id="4" creationId="{A58EB6D4-1852-D368-0E2A-5B5B71A1ED6F}"/>
          </ac:spMkLst>
        </pc:spChg>
        <pc:spChg chg="add mod">
          <ac:chgData name="Simona Grunzova (2424795)" userId="S::2424795@student.uwtsd.ac.uk::a63f3dcb-a1fb-40fc-9384-ee73053057b0" providerId="AD" clId="Web-{D2F31645-D785-6808-5609-B756FA1E0F95}" dt="2025-11-19T18:24:32.525" v="628" actId="20577"/>
          <ac:spMkLst>
            <pc:docMk/>
            <pc:sldMk cId="3522128330" sldId="257"/>
            <ac:spMk id="6" creationId="{0E57B5B5-DBD4-1056-87F2-FF8020AA8477}"/>
          </ac:spMkLst>
        </pc:spChg>
        <pc:spChg chg="mod ord">
          <ac:chgData name="Simona Grunzova (2424795)" userId="S::2424795@student.uwtsd.ac.uk::a63f3dcb-a1fb-40fc-9384-ee73053057b0" providerId="AD" clId="Web-{D2F31645-D785-6808-5609-B756FA1E0F95}" dt="2025-11-19T14:18:48.355" v="175"/>
          <ac:spMkLst>
            <pc:docMk/>
            <pc:sldMk cId="3522128330" sldId="257"/>
            <ac:spMk id="8" creationId="{C1A2A151-0834-1F73-71D7-00D5EEB2EE78}"/>
          </ac:spMkLst>
        </pc:spChg>
        <pc:spChg chg="mod ord">
          <ac:chgData name="Simona Grunzova (2424795)" userId="S::2424795@student.uwtsd.ac.uk::a63f3dcb-a1fb-40fc-9384-ee73053057b0" providerId="AD" clId="Web-{D2F31645-D785-6808-5609-B756FA1E0F95}" dt="2025-11-19T14:18:48.355" v="175"/>
          <ac:spMkLst>
            <pc:docMk/>
            <pc:sldMk cId="3522128330" sldId="257"/>
            <ac:spMk id="10" creationId="{509B8097-DE60-51C7-7113-96ED9825F04D}"/>
          </ac:spMkLst>
        </pc:spChg>
        <pc:spChg chg="mod ord">
          <ac:chgData name="Simona Grunzova (2424795)" userId="S::2424795@student.uwtsd.ac.uk::a63f3dcb-a1fb-40fc-9384-ee73053057b0" providerId="AD" clId="Web-{D2F31645-D785-6808-5609-B756FA1E0F95}" dt="2025-11-19T14:18:48.355" v="175"/>
          <ac:spMkLst>
            <pc:docMk/>
            <pc:sldMk cId="3522128330" sldId="257"/>
            <ac:spMk id="12" creationId="{C562F27F-325C-1DF6-E315-6EC810B28FE6}"/>
          </ac:spMkLst>
        </pc:spChg>
      </pc:sldChg>
      <pc:sldChg chg="addSp modSp mod ord modClrScheme chgLayout">
        <pc:chgData name="Simona Grunzova (2424795)" userId="S::2424795@student.uwtsd.ac.uk::a63f3dcb-a1fb-40fc-9384-ee73053057b0" providerId="AD" clId="Web-{D2F31645-D785-6808-5609-B756FA1E0F95}" dt="2025-11-19T18:13:43.573" v="515" actId="20577"/>
        <pc:sldMkLst>
          <pc:docMk/>
          <pc:sldMk cId="3354443635" sldId="258"/>
        </pc:sldMkLst>
        <pc:spChg chg="mod ord">
          <ac:chgData name="Simona Grunzova (2424795)" userId="S::2424795@student.uwtsd.ac.uk::a63f3dcb-a1fb-40fc-9384-ee73053057b0" providerId="AD" clId="Web-{D2F31645-D785-6808-5609-B756FA1E0F95}" dt="2025-11-19T17:37:49.007" v="438" actId="14100"/>
          <ac:spMkLst>
            <pc:docMk/>
            <pc:sldMk cId="3354443635" sldId="258"/>
            <ac:spMk id="2" creationId="{42834386-6E08-AF1D-EBD4-A181156A2063}"/>
          </ac:spMkLst>
        </pc:spChg>
        <pc:spChg chg="mod ord">
          <ac:chgData name="Simona Grunzova (2424795)" userId="S::2424795@student.uwtsd.ac.uk::a63f3dcb-a1fb-40fc-9384-ee73053057b0" providerId="AD" clId="Web-{D2F31645-D785-6808-5609-B756FA1E0F95}" dt="2025-11-19T14:18:48.355" v="175"/>
          <ac:spMkLst>
            <pc:docMk/>
            <pc:sldMk cId="3354443635" sldId="258"/>
            <ac:spMk id="3" creationId="{DF8DFA1D-4AA7-4C16-D8B1-ADBD71EA7FDA}"/>
          </ac:spMkLst>
        </pc:spChg>
        <pc:spChg chg="mod ord">
          <ac:chgData name="Simona Grunzova (2424795)" userId="S::2424795@student.uwtsd.ac.uk::a63f3dcb-a1fb-40fc-9384-ee73053057b0" providerId="AD" clId="Web-{D2F31645-D785-6808-5609-B756FA1E0F95}" dt="2025-11-19T14:18:48.355" v="175"/>
          <ac:spMkLst>
            <pc:docMk/>
            <pc:sldMk cId="3354443635" sldId="258"/>
            <ac:spMk id="4" creationId="{1C339F92-161C-6C08-2DB8-BCEADF8B784E}"/>
          </ac:spMkLst>
        </pc:spChg>
        <pc:spChg chg="mod ord">
          <ac:chgData name="Simona Grunzova (2424795)" userId="S::2424795@student.uwtsd.ac.uk::a63f3dcb-a1fb-40fc-9384-ee73053057b0" providerId="AD" clId="Web-{D2F31645-D785-6808-5609-B756FA1E0F95}" dt="2025-11-19T14:18:48.355" v="175"/>
          <ac:spMkLst>
            <pc:docMk/>
            <pc:sldMk cId="3354443635" sldId="258"/>
            <ac:spMk id="5" creationId="{5A8F3DA8-2FFC-26F7-BD41-C0F220914DEA}"/>
          </ac:spMkLst>
        </pc:spChg>
      </pc:sldChg>
      <pc:sldChg chg="addSp delSp modSp mod modClrScheme chgLayout">
        <pc:chgData name="Simona Grunzova (2424795)" userId="S::2424795@student.uwtsd.ac.uk::a63f3dcb-a1fb-40fc-9384-ee73053057b0" providerId="AD" clId="Web-{D2F31645-D785-6808-5609-B756FA1E0F95}" dt="2025-11-19T18:26:51.219" v="663" actId="1076"/>
        <pc:sldMkLst>
          <pc:docMk/>
          <pc:sldMk cId="340770937" sldId="259"/>
        </pc:sldMkLst>
        <pc:spChg chg="add mod">
          <ac:chgData name="Simona Grunzova (2424795)" userId="S::2424795@student.uwtsd.ac.uk::a63f3dcb-a1fb-40fc-9384-ee73053057b0" providerId="AD" clId="Web-{D2F31645-D785-6808-5609-B756FA1E0F95}" dt="2025-11-19T18:19:18.455" v="594" actId="1076"/>
          <ac:spMkLst>
            <pc:docMk/>
            <pc:sldMk cId="340770937" sldId="259"/>
            <ac:spMk id="2" creationId="{935ABBAA-BD75-2746-2393-2E90F25E5E20}"/>
          </ac:spMkLst>
        </pc:spChg>
        <pc:spChg chg="mod ord">
          <ac:chgData name="Simona Grunzova (2424795)" userId="S::2424795@student.uwtsd.ac.uk::a63f3dcb-a1fb-40fc-9384-ee73053057b0" providerId="AD" clId="Web-{D2F31645-D785-6808-5609-B756FA1E0F95}" dt="2025-11-19T14:18:48.355" v="175"/>
          <ac:spMkLst>
            <pc:docMk/>
            <pc:sldMk cId="340770937" sldId="259"/>
            <ac:spMk id="4" creationId="{930801DD-78A3-866D-AA25-8EEA92E95C76}"/>
          </ac:spMkLst>
        </pc:spChg>
        <pc:spChg chg="mod ord">
          <ac:chgData name="Simona Grunzova (2424795)" userId="S::2424795@student.uwtsd.ac.uk::a63f3dcb-a1fb-40fc-9384-ee73053057b0" providerId="AD" clId="Web-{D2F31645-D785-6808-5609-B756FA1E0F95}" dt="2025-11-19T14:18:48.355" v="175"/>
          <ac:spMkLst>
            <pc:docMk/>
            <pc:sldMk cId="340770937" sldId="259"/>
            <ac:spMk id="5" creationId="{475068F3-7463-C7A5-912B-BF72613142A3}"/>
          </ac:spMkLst>
        </pc:spChg>
        <pc:spChg chg="mod ord">
          <ac:chgData name="Simona Grunzova (2424795)" userId="S::2424795@student.uwtsd.ac.uk::a63f3dcb-a1fb-40fc-9384-ee73053057b0" providerId="AD" clId="Web-{D2F31645-D785-6808-5609-B756FA1E0F95}" dt="2025-11-19T14:18:48.355" v="175"/>
          <ac:spMkLst>
            <pc:docMk/>
            <pc:sldMk cId="340770937" sldId="259"/>
            <ac:spMk id="6" creationId="{F09633A0-2FBB-5C81-5A92-CA954C858E43}"/>
          </ac:spMkLst>
        </pc:spChg>
        <pc:spChg chg="add mod">
          <ac:chgData name="Simona Grunzova (2424795)" userId="S::2424795@student.uwtsd.ac.uk::a63f3dcb-a1fb-40fc-9384-ee73053057b0" providerId="AD" clId="Web-{D2F31645-D785-6808-5609-B756FA1E0F95}" dt="2025-11-19T18:23:59.195" v="621" actId="20577"/>
          <ac:spMkLst>
            <pc:docMk/>
            <pc:sldMk cId="340770937" sldId="259"/>
            <ac:spMk id="7" creationId="{AD9152F8-3B3C-4B69-9D55-DBBE85DB2EC3}"/>
          </ac:spMkLst>
        </pc:spChg>
        <pc:spChg chg="add mod">
          <ac:chgData name="Simona Grunzova (2424795)" userId="S::2424795@student.uwtsd.ac.uk::a63f3dcb-a1fb-40fc-9384-ee73053057b0" providerId="AD" clId="Web-{D2F31645-D785-6808-5609-B756FA1E0F95}" dt="2025-11-19T18:18:57.658" v="592" actId="1076"/>
          <ac:spMkLst>
            <pc:docMk/>
            <pc:sldMk cId="340770937" sldId="259"/>
            <ac:spMk id="8" creationId="{39A08C9F-0168-D210-14C9-2028F580E2EA}"/>
          </ac:spMkLst>
        </pc:spChg>
        <pc:spChg chg="add mod">
          <ac:chgData name="Simona Grunzova (2424795)" userId="S::2424795@student.uwtsd.ac.uk::a63f3dcb-a1fb-40fc-9384-ee73053057b0" providerId="AD" clId="Web-{D2F31645-D785-6808-5609-B756FA1E0F95}" dt="2025-11-19T18:26:51.219" v="663" actId="1076"/>
          <ac:spMkLst>
            <pc:docMk/>
            <pc:sldMk cId="340770937" sldId="259"/>
            <ac:spMk id="11" creationId="{5DD922BB-2E37-76E1-3F92-E0ED4B92EB55}"/>
          </ac:spMkLst>
        </pc:spChg>
        <pc:picChg chg="add mod">
          <ac:chgData name="Simona Grunzova (2424795)" userId="S::2424795@student.uwtsd.ac.uk::a63f3dcb-a1fb-40fc-9384-ee73053057b0" providerId="AD" clId="Web-{D2F31645-D785-6808-5609-B756FA1E0F95}" dt="2025-11-19T18:22:54.487" v="620" actId="1076"/>
          <ac:picMkLst>
            <pc:docMk/>
            <pc:sldMk cId="340770937" sldId="259"/>
            <ac:picMk id="10" creationId="{7927AFEA-ABB9-547E-0C53-503A9F59F80C}"/>
          </ac:picMkLst>
        </pc:picChg>
      </pc:sldChg>
      <pc:sldChg chg="addSp delSp modSp mod modClrScheme chgLayout">
        <pc:chgData name="Simona Grunzova (2424795)" userId="S::2424795@student.uwtsd.ac.uk::a63f3dcb-a1fb-40fc-9384-ee73053057b0" providerId="AD" clId="Web-{D2F31645-D785-6808-5609-B756FA1E0F95}" dt="2025-11-19T14:20:08.514" v="184" actId="1076"/>
        <pc:sldMkLst>
          <pc:docMk/>
          <pc:sldMk cId="1342459906" sldId="260"/>
        </pc:sldMkLst>
        <pc:spChg chg="mod ord">
          <ac:chgData name="Simona Grunzova (2424795)" userId="S::2424795@student.uwtsd.ac.uk::a63f3dcb-a1fb-40fc-9384-ee73053057b0" providerId="AD" clId="Web-{D2F31645-D785-6808-5609-B756FA1E0F95}" dt="2025-11-19T14:18:48.355" v="175"/>
          <ac:spMkLst>
            <pc:docMk/>
            <pc:sldMk cId="1342459906" sldId="260"/>
            <ac:spMk id="4" creationId="{E216D152-4370-8B72-BD58-A02B049C1636}"/>
          </ac:spMkLst>
        </pc:spChg>
        <pc:spChg chg="mod ord">
          <ac:chgData name="Simona Grunzova (2424795)" userId="S::2424795@student.uwtsd.ac.uk::a63f3dcb-a1fb-40fc-9384-ee73053057b0" providerId="AD" clId="Web-{D2F31645-D785-6808-5609-B756FA1E0F95}" dt="2025-11-19T14:18:48.355" v="175"/>
          <ac:spMkLst>
            <pc:docMk/>
            <pc:sldMk cId="1342459906" sldId="260"/>
            <ac:spMk id="5" creationId="{333786F9-A8F9-28B0-FA28-19920D580C26}"/>
          </ac:spMkLst>
        </pc:spChg>
        <pc:spChg chg="mod ord">
          <ac:chgData name="Simona Grunzova (2424795)" userId="S::2424795@student.uwtsd.ac.uk::a63f3dcb-a1fb-40fc-9384-ee73053057b0" providerId="AD" clId="Web-{D2F31645-D785-6808-5609-B756FA1E0F95}" dt="2025-11-19T14:18:48.355" v="175"/>
          <ac:spMkLst>
            <pc:docMk/>
            <pc:sldMk cId="1342459906" sldId="260"/>
            <ac:spMk id="6" creationId="{D2054C87-A089-1ABE-7615-91CAA44A4C90}"/>
          </ac:spMkLst>
        </pc:spChg>
        <pc:spChg chg="mod">
          <ac:chgData name="Simona Grunzova (2424795)" userId="S::2424795@student.uwtsd.ac.uk::a63f3dcb-a1fb-40fc-9384-ee73053057b0" providerId="AD" clId="Web-{D2F31645-D785-6808-5609-B756FA1E0F95}" dt="2025-11-19T14:20:08.514" v="184" actId="1076"/>
          <ac:spMkLst>
            <pc:docMk/>
            <pc:sldMk cId="1342459906" sldId="260"/>
            <ac:spMk id="12" creationId="{983566B2-8E31-EE88-97A3-1F58D149BEFA}"/>
          </ac:spMkLst>
        </pc:spChg>
      </pc:sldChg>
      <pc:sldChg chg="addSp delSp modSp new">
        <pc:chgData name="Simona Grunzova (2424795)" userId="S::2424795@student.uwtsd.ac.uk::a63f3dcb-a1fb-40fc-9384-ee73053057b0" providerId="AD" clId="Web-{D2F31645-D785-6808-5609-B756FA1E0F95}" dt="2025-11-19T18:34:06.355" v="725" actId="1076"/>
        <pc:sldMkLst>
          <pc:docMk/>
          <pc:sldMk cId="1847271706" sldId="262"/>
        </pc:sldMkLst>
        <pc:spChg chg="mod">
          <ac:chgData name="Simona Grunzova (2424795)" userId="S::2424795@student.uwtsd.ac.uk::a63f3dcb-a1fb-40fc-9384-ee73053057b0" providerId="AD" clId="Web-{D2F31645-D785-6808-5609-B756FA1E0F95}" dt="2025-11-19T18:30:39.147" v="697" actId="1076"/>
          <ac:spMkLst>
            <pc:docMk/>
            <pc:sldMk cId="1847271706" sldId="262"/>
            <ac:spMk id="2" creationId="{942C1E2E-0D78-6045-6A31-516321858428}"/>
          </ac:spMkLst>
        </pc:spChg>
        <pc:spChg chg="add mod">
          <ac:chgData name="Simona Grunzova (2424795)" userId="S::2424795@student.uwtsd.ac.uk::a63f3dcb-a1fb-40fc-9384-ee73053057b0" providerId="AD" clId="Web-{D2F31645-D785-6808-5609-B756FA1E0F95}" dt="2025-11-19T18:33:57.386" v="724" actId="20577"/>
          <ac:spMkLst>
            <pc:docMk/>
            <pc:sldMk cId="1847271706" sldId="262"/>
            <ac:spMk id="5" creationId="{3B3EF851-86D4-1CEC-9195-0C0A60DC8AA6}"/>
          </ac:spMkLst>
        </pc:spChg>
        <pc:picChg chg="add mod">
          <ac:chgData name="Simona Grunzova (2424795)" userId="S::2424795@student.uwtsd.ac.uk::a63f3dcb-a1fb-40fc-9384-ee73053057b0" providerId="AD" clId="Web-{D2F31645-D785-6808-5609-B756FA1E0F95}" dt="2025-11-19T18:34:06.355" v="725" actId="1076"/>
          <ac:picMkLst>
            <pc:docMk/>
            <pc:sldMk cId="1847271706" sldId="262"/>
            <ac:picMk id="3" creationId="{9CF81386-B2CD-28E2-00F0-8AE934FD23B9}"/>
          </ac:picMkLst>
        </pc:picChg>
      </pc:sldChg>
      <pc:sldChg chg="addSp delSp modSp new">
        <pc:chgData name="Simona Grunzova (2424795)" userId="S::2424795@student.uwtsd.ac.uk::a63f3dcb-a1fb-40fc-9384-ee73053057b0" providerId="AD" clId="Web-{D2F31645-D785-6808-5609-B756FA1E0F95}" dt="2025-11-19T18:50:27.663" v="804" actId="1076"/>
        <pc:sldMkLst>
          <pc:docMk/>
          <pc:sldMk cId="2039707439" sldId="263"/>
        </pc:sldMkLst>
        <pc:spChg chg="mod">
          <ac:chgData name="Simona Grunzova (2424795)" userId="S::2424795@student.uwtsd.ac.uk::a63f3dcb-a1fb-40fc-9384-ee73053057b0" providerId="AD" clId="Web-{D2F31645-D785-6808-5609-B756FA1E0F95}" dt="2025-11-19T18:50:27.663" v="804" actId="1076"/>
          <ac:spMkLst>
            <pc:docMk/>
            <pc:sldMk cId="2039707439" sldId="263"/>
            <ac:spMk id="2" creationId="{F6244688-78F7-F07E-57E0-DB9545400935}"/>
          </ac:spMkLst>
        </pc:spChg>
        <pc:spChg chg="add mod">
          <ac:chgData name="Simona Grunzova (2424795)" userId="S::2424795@student.uwtsd.ac.uk::a63f3dcb-a1fb-40fc-9384-ee73053057b0" providerId="AD" clId="Web-{D2F31645-D785-6808-5609-B756FA1E0F95}" dt="2025-11-19T18:48:21.285" v="801" actId="1076"/>
          <ac:spMkLst>
            <pc:docMk/>
            <pc:sldMk cId="2039707439" sldId="263"/>
            <ac:spMk id="8" creationId="{01E9CBA2-B1F8-C603-2052-114BEB9A5639}"/>
          </ac:spMkLst>
        </pc:spChg>
        <pc:picChg chg="add mod">
          <ac:chgData name="Simona Grunzova (2424795)" userId="S::2424795@student.uwtsd.ac.uk::a63f3dcb-a1fb-40fc-9384-ee73053057b0" providerId="AD" clId="Web-{D2F31645-D785-6808-5609-B756FA1E0F95}" dt="2025-11-19T18:48:25.614" v="802" actId="14100"/>
          <ac:picMkLst>
            <pc:docMk/>
            <pc:sldMk cId="2039707439" sldId="263"/>
            <ac:picMk id="7" creationId="{CE3A8ED1-65C0-4919-1EB8-A428B269F2B3}"/>
          </ac:picMkLst>
        </pc:picChg>
      </pc:sldChg>
      <pc:sldChg chg="new">
        <pc:chgData name="Simona Grunzova (2424795)" userId="S::2424795@student.uwtsd.ac.uk::a63f3dcb-a1fb-40fc-9384-ee73053057b0" providerId="AD" clId="Web-{D2F31645-D785-6808-5609-B756FA1E0F95}" dt="2025-11-19T18:48:29.957" v="803"/>
        <pc:sldMkLst>
          <pc:docMk/>
          <pc:sldMk cId="3545156792" sldId="264"/>
        </pc:sldMkLst>
      </pc:sldChg>
      <pc:sldMasterChg chg="add addSldLayout modSldLayout">
        <pc:chgData name="Simona Grunzova (2424795)" userId="S::2424795@student.uwtsd.ac.uk::a63f3dcb-a1fb-40fc-9384-ee73053057b0" providerId="AD" clId="Web-{D2F31645-D785-6808-5609-B756FA1E0F95}" dt="2025-11-19T14:18:48.355" v="175"/>
        <pc:sldMasterMkLst>
          <pc:docMk/>
          <pc:sldMasterMk cId="2523760725" sldId="2147483755"/>
        </pc:sldMasterMkLst>
        <pc:sldLayoutChg chg="add mod replId">
          <pc:chgData name="Simona Grunzova (2424795)" userId="S::2424795@student.uwtsd.ac.uk::a63f3dcb-a1fb-40fc-9384-ee73053057b0" providerId="AD" clId="Web-{D2F31645-D785-6808-5609-B756FA1E0F95}" dt="2025-11-19T14:18:48.355" v="175"/>
          <pc:sldLayoutMkLst>
            <pc:docMk/>
            <pc:sldMasterMk cId="2523760725" sldId="2147483755"/>
            <pc:sldLayoutMk cId="254917769" sldId="2147483756"/>
          </pc:sldLayoutMkLst>
        </pc:sldLayoutChg>
        <pc:sldLayoutChg chg="add mod replId">
          <pc:chgData name="Simona Grunzova (2424795)" userId="S::2424795@student.uwtsd.ac.uk::a63f3dcb-a1fb-40fc-9384-ee73053057b0" providerId="AD" clId="Web-{D2F31645-D785-6808-5609-B756FA1E0F95}" dt="2025-11-19T14:18:48.355" v="175"/>
          <pc:sldLayoutMkLst>
            <pc:docMk/>
            <pc:sldMasterMk cId="2523760725" sldId="2147483755"/>
            <pc:sldLayoutMk cId="878299677" sldId="2147483757"/>
          </pc:sldLayoutMkLst>
        </pc:sldLayoutChg>
        <pc:sldLayoutChg chg="add mod replId">
          <pc:chgData name="Simona Grunzova (2424795)" userId="S::2424795@student.uwtsd.ac.uk::a63f3dcb-a1fb-40fc-9384-ee73053057b0" providerId="AD" clId="Web-{D2F31645-D785-6808-5609-B756FA1E0F95}" dt="2025-11-19T14:18:48.355" v="175"/>
          <pc:sldLayoutMkLst>
            <pc:docMk/>
            <pc:sldMasterMk cId="2523760725" sldId="2147483755"/>
            <pc:sldLayoutMk cId="3465729897" sldId="2147483758"/>
          </pc:sldLayoutMkLst>
        </pc:sldLayoutChg>
        <pc:sldLayoutChg chg="add mod replId">
          <pc:chgData name="Simona Grunzova (2424795)" userId="S::2424795@student.uwtsd.ac.uk::a63f3dcb-a1fb-40fc-9384-ee73053057b0" providerId="AD" clId="Web-{D2F31645-D785-6808-5609-B756FA1E0F95}" dt="2025-11-19T14:18:48.355" v="175"/>
          <pc:sldLayoutMkLst>
            <pc:docMk/>
            <pc:sldMasterMk cId="2523760725" sldId="2147483755"/>
            <pc:sldLayoutMk cId="218739111" sldId="2147483759"/>
          </pc:sldLayoutMkLst>
        </pc:sldLayoutChg>
        <pc:sldLayoutChg chg="add mod replId">
          <pc:chgData name="Simona Grunzova (2424795)" userId="S::2424795@student.uwtsd.ac.uk::a63f3dcb-a1fb-40fc-9384-ee73053057b0" providerId="AD" clId="Web-{D2F31645-D785-6808-5609-B756FA1E0F95}" dt="2025-11-19T14:18:48.355" v="175"/>
          <pc:sldLayoutMkLst>
            <pc:docMk/>
            <pc:sldMasterMk cId="2523760725" sldId="2147483755"/>
            <pc:sldLayoutMk cId="3129979506" sldId="2147483760"/>
          </pc:sldLayoutMkLst>
        </pc:sldLayoutChg>
        <pc:sldLayoutChg chg="add mod replId">
          <pc:chgData name="Simona Grunzova (2424795)" userId="S::2424795@student.uwtsd.ac.uk::a63f3dcb-a1fb-40fc-9384-ee73053057b0" providerId="AD" clId="Web-{D2F31645-D785-6808-5609-B756FA1E0F95}" dt="2025-11-19T14:18:48.355" v="175"/>
          <pc:sldLayoutMkLst>
            <pc:docMk/>
            <pc:sldMasterMk cId="2523760725" sldId="2147483755"/>
            <pc:sldLayoutMk cId="900519746" sldId="2147483761"/>
          </pc:sldLayoutMkLst>
        </pc:sldLayoutChg>
        <pc:sldLayoutChg chg="add mod replId">
          <pc:chgData name="Simona Grunzova (2424795)" userId="S::2424795@student.uwtsd.ac.uk::a63f3dcb-a1fb-40fc-9384-ee73053057b0" providerId="AD" clId="Web-{D2F31645-D785-6808-5609-B756FA1E0F95}" dt="2025-11-19T14:18:48.355" v="175"/>
          <pc:sldLayoutMkLst>
            <pc:docMk/>
            <pc:sldMasterMk cId="2523760725" sldId="2147483755"/>
            <pc:sldLayoutMk cId="1936105317" sldId="2147483762"/>
          </pc:sldLayoutMkLst>
        </pc:sldLayoutChg>
        <pc:sldLayoutChg chg="add mod replId">
          <pc:chgData name="Simona Grunzova (2424795)" userId="S::2424795@student.uwtsd.ac.uk::a63f3dcb-a1fb-40fc-9384-ee73053057b0" providerId="AD" clId="Web-{D2F31645-D785-6808-5609-B756FA1E0F95}" dt="2025-11-19T14:18:48.355" v="175"/>
          <pc:sldLayoutMkLst>
            <pc:docMk/>
            <pc:sldMasterMk cId="2523760725" sldId="2147483755"/>
            <pc:sldLayoutMk cId="1456279326" sldId="2147483763"/>
          </pc:sldLayoutMkLst>
        </pc:sldLayoutChg>
        <pc:sldLayoutChg chg="add mod replId">
          <pc:chgData name="Simona Grunzova (2424795)" userId="S::2424795@student.uwtsd.ac.uk::a63f3dcb-a1fb-40fc-9384-ee73053057b0" providerId="AD" clId="Web-{D2F31645-D785-6808-5609-B756FA1E0F95}" dt="2025-11-19T14:18:48.355" v="175"/>
          <pc:sldLayoutMkLst>
            <pc:docMk/>
            <pc:sldMasterMk cId="2523760725" sldId="2147483755"/>
            <pc:sldLayoutMk cId="1495066845" sldId="2147483764"/>
          </pc:sldLayoutMkLst>
        </pc:sldLayoutChg>
        <pc:sldLayoutChg chg="add mod replId">
          <pc:chgData name="Simona Grunzova (2424795)" userId="S::2424795@student.uwtsd.ac.uk::a63f3dcb-a1fb-40fc-9384-ee73053057b0" providerId="AD" clId="Web-{D2F31645-D785-6808-5609-B756FA1E0F95}" dt="2025-11-19T14:18:48.355" v="175"/>
          <pc:sldLayoutMkLst>
            <pc:docMk/>
            <pc:sldMasterMk cId="2523760725" sldId="2147483755"/>
            <pc:sldLayoutMk cId="3439706713" sldId="2147483765"/>
          </pc:sldLayoutMkLst>
        </pc:sldLayoutChg>
        <pc:sldLayoutChg chg="add mod replId">
          <pc:chgData name="Simona Grunzova (2424795)" userId="S::2424795@student.uwtsd.ac.uk::a63f3dcb-a1fb-40fc-9384-ee73053057b0" providerId="AD" clId="Web-{D2F31645-D785-6808-5609-B756FA1E0F95}" dt="2025-11-19T14:18:48.355" v="175"/>
          <pc:sldLayoutMkLst>
            <pc:docMk/>
            <pc:sldMasterMk cId="2523760725" sldId="2147483755"/>
            <pc:sldLayoutMk cId="575624604" sldId="2147483766"/>
          </pc:sldLayoutMkLst>
        </pc:sldLayoutChg>
        <pc:sldLayoutChg chg="add mod replId">
          <pc:chgData name="Simona Grunzova (2424795)" userId="S::2424795@student.uwtsd.ac.uk::a63f3dcb-a1fb-40fc-9384-ee73053057b0" providerId="AD" clId="Web-{D2F31645-D785-6808-5609-B756FA1E0F95}" dt="2025-11-19T14:18:48.355" v="175"/>
          <pc:sldLayoutMkLst>
            <pc:docMk/>
            <pc:sldMasterMk cId="2523760725" sldId="2147483755"/>
            <pc:sldLayoutMk cId="2854295004" sldId="2147483767"/>
          </pc:sldLayoutMkLst>
        </pc:sldLayoutChg>
        <pc:sldLayoutChg chg="add mod replId">
          <pc:chgData name="Simona Grunzova (2424795)" userId="S::2424795@student.uwtsd.ac.uk::a63f3dcb-a1fb-40fc-9384-ee73053057b0" providerId="AD" clId="Web-{D2F31645-D785-6808-5609-B756FA1E0F95}" dt="2025-11-19T14:18:48.355" v="175"/>
          <pc:sldLayoutMkLst>
            <pc:docMk/>
            <pc:sldMasterMk cId="2523760725" sldId="2147483755"/>
            <pc:sldLayoutMk cId="2110136968" sldId="2147483768"/>
          </pc:sldLayoutMkLst>
        </pc:sldLayoutChg>
        <pc:sldLayoutChg chg="add mod replId">
          <pc:chgData name="Simona Grunzova (2424795)" userId="S::2424795@student.uwtsd.ac.uk::a63f3dcb-a1fb-40fc-9384-ee73053057b0" providerId="AD" clId="Web-{D2F31645-D785-6808-5609-B756FA1E0F95}" dt="2025-11-19T14:18:48.355" v="175"/>
          <pc:sldLayoutMkLst>
            <pc:docMk/>
            <pc:sldMasterMk cId="2523760725" sldId="2147483755"/>
            <pc:sldLayoutMk cId="392225528" sldId="2147483769"/>
          </pc:sldLayoutMkLst>
        </pc:sldLayoutChg>
        <pc:sldLayoutChg chg="add mod replId">
          <pc:chgData name="Simona Grunzova (2424795)" userId="S::2424795@student.uwtsd.ac.uk::a63f3dcb-a1fb-40fc-9384-ee73053057b0" providerId="AD" clId="Web-{D2F31645-D785-6808-5609-B756FA1E0F95}" dt="2025-11-19T14:18:48.355" v="175"/>
          <pc:sldLayoutMkLst>
            <pc:docMk/>
            <pc:sldMasterMk cId="2523760725" sldId="2147483755"/>
            <pc:sldLayoutMk cId="4051260099" sldId="2147483770"/>
          </pc:sldLayoutMkLst>
        </pc:sldLayoutChg>
        <pc:sldLayoutChg chg="add mod replId">
          <pc:chgData name="Simona Grunzova (2424795)" userId="S::2424795@student.uwtsd.ac.uk::a63f3dcb-a1fb-40fc-9384-ee73053057b0" providerId="AD" clId="Web-{D2F31645-D785-6808-5609-B756FA1E0F95}" dt="2025-11-19T14:18:48.355" v="175"/>
          <pc:sldLayoutMkLst>
            <pc:docMk/>
            <pc:sldMasterMk cId="2523760725" sldId="2147483755"/>
            <pc:sldLayoutMk cId="3666248853" sldId="2147483771"/>
          </pc:sldLayoutMkLst>
        </pc:sldLayoutChg>
      </pc:sldMasterChg>
    </pc:docChg>
  </pc:docChgLst>
  <pc:docChgLst>
    <pc:chgData name="Simona Grunzova (2424795)" userId="S::2424795@student.uwtsd.ac.uk::a63f3dcb-a1fb-40fc-9384-ee73053057b0" providerId="AD" clId="Web-{C29CFB04-BEA6-D42B-6EBB-90F78640A815}"/>
    <pc:docChg chg="addSld modSld">
      <pc:chgData name="Simona Grunzova (2424795)" userId="S::2424795@student.uwtsd.ac.uk::a63f3dcb-a1fb-40fc-9384-ee73053057b0" providerId="AD" clId="Web-{C29CFB04-BEA6-D42B-6EBB-90F78640A815}" dt="2025-11-20T19:51:35.814" v="775" actId="1076"/>
      <pc:docMkLst>
        <pc:docMk/>
      </pc:docMkLst>
      <pc:sldChg chg="addSp modSp">
        <pc:chgData name="Simona Grunzova (2424795)" userId="S::2424795@student.uwtsd.ac.uk::a63f3dcb-a1fb-40fc-9384-ee73053057b0" providerId="AD" clId="Web-{C29CFB04-BEA6-D42B-6EBB-90F78640A815}" dt="2025-11-20T19:51:35.814" v="775" actId="1076"/>
        <pc:sldMkLst>
          <pc:docMk/>
          <pc:sldMk cId="3522128330" sldId="257"/>
        </pc:sldMkLst>
        <pc:spChg chg="mod">
          <ac:chgData name="Simona Grunzova (2424795)" userId="S::2424795@student.uwtsd.ac.uk::a63f3dcb-a1fb-40fc-9384-ee73053057b0" providerId="AD" clId="Web-{C29CFB04-BEA6-D42B-6EBB-90F78640A815}" dt="2025-11-20T19:38:25.915" v="715" actId="20577"/>
          <ac:spMkLst>
            <pc:docMk/>
            <pc:sldMk cId="3522128330" sldId="257"/>
            <ac:spMk id="6" creationId="{0E57B5B5-DBD4-1056-87F2-FF8020AA8477}"/>
          </ac:spMkLst>
        </pc:spChg>
        <pc:picChg chg="add mod ord modCrop">
          <ac:chgData name="Simona Grunzova (2424795)" userId="S::2424795@student.uwtsd.ac.uk::a63f3dcb-a1fb-40fc-9384-ee73053057b0" providerId="AD" clId="Web-{C29CFB04-BEA6-D42B-6EBB-90F78640A815}" dt="2025-11-20T19:51:35.814" v="775" actId="1076"/>
          <ac:picMkLst>
            <pc:docMk/>
            <pc:sldMk cId="3522128330" sldId="257"/>
            <ac:picMk id="3" creationId="{F210F4AE-85EB-0960-3ED6-9410D8BC0ECA}"/>
          </ac:picMkLst>
        </pc:picChg>
      </pc:sldChg>
      <pc:sldChg chg="modSp">
        <pc:chgData name="Simona Grunzova (2424795)" userId="S::2424795@student.uwtsd.ac.uk::a63f3dcb-a1fb-40fc-9384-ee73053057b0" providerId="AD" clId="Web-{C29CFB04-BEA6-D42B-6EBB-90F78640A815}" dt="2025-11-20T19:34:02.091" v="663" actId="1076"/>
        <pc:sldMkLst>
          <pc:docMk/>
          <pc:sldMk cId="340770937" sldId="259"/>
        </pc:sldMkLst>
        <pc:spChg chg="mod">
          <ac:chgData name="Simona Grunzova (2424795)" userId="S::2424795@student.uwtsd.ac.uk::a63f3dcb-a1fb-40fc-9384-ee73053057b0" providerId="AD" clId="Web-{C29CFB04-BEA6-D42B-6EBB-90F78640A815}" dt="2025-11-20T19:34:02.091" v="663" actId="1076"/>
          <ac:spMkLst>
            <pc:docMk/>
            <pc:sldMk cId="340770937" sldId="259"/>
            <ac:spMk id="11" creationId="{5DD922BB-2E37-76E1-3F92-E0ED4B92EB55}"/>
          </ac:spMkLst>
        </pc:spChg>
      </pc:sldChg>
      <pc:sldChg chg="addSp delSp modSp mod setBg">
        <pc:chgData name="Simona Grunzova (2424795)" userId="S::2424795@student.uwtsd.ac.uk::a63f3dcb-a1fb-40fc-9384-ee73053057b0" providerId="AD" clId="Web-{C29CFB04-BEA6-D42B-6EBB-90F78640A815}" dt="2025-11-20T18:54:26.964" v="112" actId="1076"/>
        <pc:sldMkLst>
          <pc:docMk/>
          <pc:sldMk cId="1342459906" sldId="260"/>
        </pc:sldMkLst>
        <pc:spChg chg="mod ord">
          <ac:chgData name="Simona Grunzova (2424795)" userId="S::2424795@student.uwtsd.ac.uk::a63f3dcb-a1fb-40fc-9384-ee73053057b0" providerId="AD" clId="Web-{C29CFB04-BEA6-D42B-6EBB-90F78640A815}" dt="2025-11-20T18:53:29.994" v="84"/>
          <ac:spMkLst>
            <pc:docMk/>
            <pc:sldMk cId="1342459906" sldId="260"/>
            <ac:spMk id="4" creationId="{E216D152-4370-8B72-BD58-A02B049C1636}"/>
          </ac:spMkLst>
        </pc:spChg>
        <pc:spChg chg="mod ord">
          <ac:chgData name="Simona Grunzova (2424795)" userId="S::2424795@student.uwtsd.ac.uk::a63f3dcb-a1fb-40fc-9384-ee73053057b0" providerId="AD" clId="Web-{C29CFB04-BEA6-D42B-6EBB-90F78640A815}" dt="2025-11-20T18:53:29.994" v="84"/>
          <ac:spMkLst>
            <pc:docMk/>
            <pc:sldMk cId="1342459906" sldId="260"/>
            <ac:spMk id="6" creationId="{D2054C87-A089-1ABE-7615-91CAA44A4C90}"/>
          </ac:spMkLst>
        </pc:spChg>
        <pc:spChg chg="add mod">
          <ac:chgData name="Simona Grunzova (2424795)" userId="S::2424795@student.uwtsd.ac.uk::a63f3dcb-a1fb-40fc-9384-ee73053057b0" providerId="AD" clId="Web-{C29CFB04-BEA6-D42B-6EBB-90F78640A815}" dt="2025-11-20T18:54:05.401" v="97" actId="14100"/>
          <ac:spMkLst>
            <pc:docMk/>
            <pc:sldMk cId="1342459906" sldId="260"/>
            <ac:spMk id="8" creationId="{B3296576-6988-71F1-811E-AA08DFF36A87}"/>
          </ac:spMkLst>
        </pc:spChg>
        <pc:spChg chg="mod">
          <ac:chgData name="Simona Grunzova (2424795)" userId="S::2424795@student.uwtsd.ac.uk::a63f3dcb-a1fb-40fc-9384-ee73053057b0" providerId="AD" clId="Web-{C29CFB04-BEA6-D42B-6EBB-90F78640A815}" dt="2025-11-20T18:54:21.854" v="108" actId="1076"/>
          <ac:spMkLst>
            <pc:docMk/>
            <pc:sldMk cId="1342459906" sldId="260"/>
            <ac:spMk id="12" creationId="{983566B2-8E31-EE88-97A3-1F58D149BEFA}"/>
          </ac:spMkLst>
        </pc:spChg>
        <pc:picChg chg="add mod modCrop">
          <ac:chgData name="Simona Grunzova (2424795)" userId="S::2424795@student.uwtsd.ac.uk::a63f3dcb-a1fb-40fc-9384-ee73053057b0" providerId="AD" clId="Web-{C29CFB04-BEA6-D42B-6EBB-90F78640A815}" dt="2025-11-20T18:54:13.213" v="103" actId="1076"/>
          <ac:picMkLst>
            <pc:docMk/>
            <pc:sldMk cId="1342459906" sldId="260"/>
            <ac:picMk id="10" creationId="{CFEEB16D-DF05-6C22-4155-DB8AEB744F84}"/>
          </ac:picMkLst>
        </pc:picChg>
        <pc:picChg chg="add mod modCrop">
          <ac:chgData name="Simona Grunzova (2424795)" userId="S::2424795@student.uwtsd.ac.uk::a63f3dcb-a1fb-40fc-9384-ee73053057b0" providerId="AD" clId="Web-{C29CFB04-BEA6-D42B-6EBB-90F78640A815}" dt="2025-11-20T18:54:26.964" v="112" actId="1076"/>
          <ac:picMkLst>
            <pc:docMk/>
            <pc:sldMk cId="1342459906" sldId="260"/>
            <ac:picMk id="11" creationId="{BBD72D12-6098-3D12-C719-DEA6B869C3B1}"/>
          </ac:picMkLst>
        </pc:picChg>
      </pc:sldChg>
      <pc:sldChg chg="addSp delSp modSp">
        <pc:chgData name="Simona Grunzova (2424795)" userId="S::2424795@student.uwtsd.ac.uk::a63f3dcb-a1fb-40fc-9384-ee73053057b0" providerId="AD" clId="Web-{C29CFB04-BEA6-D42B-6EBB-90F78640A815}" dt="2025-11-20T19:02:45.883" v="524" actId="20577"/>
        <pc:sldMkLst>
          <pc:docMk/>
          <pc:sldMk cId="3545156792" sldId="264"/>
        </pc:sldMkLst>
        <pc:spChg chg="mod">
          <ac:chgData name="Simona Grunzova (2424795)" userId="S::2424795@student.uwtsd.ac.uk::a63f3dcb-a1fb-40fc-9384-ee73053057b0" providerId="AD" clId="Web-{C29CFB04-BEA6-D42B-6EBB-90F78640A815}" dt="2025-11-20T18:55:06.480" v="122" actId="20577"/>
          <ac:spMkLst>
            <pc:docMk/>
            <pc:sldMk cId="3545156792" sldId="264"/>
            <ac:spMk id="2" creationId="{5647C718-8689-FBD8-1DB4-6EFB0FAF269A}"/>
          </ac:spMkLst>
        </pc:spChg>
        <pc:spChg chg="add mod">
          <ac:chgData name="Simona Grunzova (2424795)" userId="S::2424795@student.uwtsd.ac.uk::a63f3dcb-a1fb-40fc-9384-ee73053057b0" providerId="AD" clId="Web-{C29CFB04-BEA6-D42B-6EBB-90F78640A815}" dt="2025-11-20T19:02:45.883" v="524" actId="20577"/>
          <ac:spMkLst>
            <pc:docMk/>
            <pc:sldMk cId="3545156792" sldId="264"/>
            <ac:spMk id="5" creationId="{F02590A0-1306-620A-E522-6E3198629A8A}"/>
          </ac:spMkLst>
        </pc:spChg>
        <pc:picChg chg="add mod">
          <ac:chgData name="Simona Grunzova (2424795)" userId="S::2424795@student.uwtsd.ac.uk::a63f3dcb-a1fb-40fc-9384-ee73053057b0" providerId="AD" clId="Web-{C29CFB04-BEA6-D42B-6EBB-90F78640A815}" dt="2025-11-20T18:55:53.871" v="129" actId="1076"/>
          <ac:picMkLst>
            <pc:docMk/>
            <pc:sldMk cId="3545156792" sldId="264"/>
            <ac:picMk id="4" creationId="{EA5010C5-108C-665E-78F4-857F6EE5C07B}"/>
          </ac:picMkLst>
        </pc:picChg>
      </pc:sldChg>
      <pc:sldChg chg="addSp delSp modSp new">
        <pc:chgData name="Simona Grunzova (2424795)" userId="S::2424795@student.uwtsd.ac.uk::a63f3dcb-a1fb-40fc-9384-ee73053057b0" providerId="AD" clId="Web-{C29CFB04-BEA6-D42B-6EBB-90F78640A815}" dt="2025-11-20T19:26:41.254" v="603" actId="1076"/>
        <pc:sldMkLst>
          <pc:docMk/>
          <pc:sldMk cId="1177696821" sldId="265"/>
        </pc:sldMkLst>
        <pc:spChg chg="mod">
          <ac:chgData name="Simona Grunzova (2424795)" userId="S::2424795@student.uwtsd.ac.uk::a63f3dcb-a1fb-40fc-9384-ee73053057b0" providerId="AD" clId="Web-{C29CFB04-BEA6-D42B-6EBB-90F78640A815}" dt="2025-11-20T19:25:23.658" v="594" actId="14100"/>
          <ac:spMkLst>
            <pc:docMk/>
            <pc:sldMk cId="1177696821" sldId="265"/>
            <ac:spMk id="2" creationId="{E40D4D88-5D94-24B2-86B5-8C6C7692FF3D}"/>
          </ac:spMkLst>
        </pc:spChg>
        <pc:picChg chg="add mod modCrop">
          <ac:chgData name="Simona Grunzova (2424795)" userId="S::2424795@student.uwtsd.ac.uk::a63f3dcb-a1fb-40fc-9384-ee73053057b0" providerId="AD" clId="Web-{C29CFB04-BEA6-D42B-6EBB-90F78640A815}" dt="2025-11-20T19:26:41.254" v="603" actId="1076"/>
          <ac:picMkLst>
            <pc:docMk/>
            <pc:sldMk cId="1177696821" sldId="265"/>
            <ac:picMk id="5" creationId="{37392F2A-5C80-8EFB-7E39-C5602EA6DE41}"/>
          </ac:picMkLst>
        </pc:picChg>
        <pc:picChg chg="add mod modCrop">
          <ac:chgData name="Simona Grunzova (2424795)" userId="S::2424795@student.uwtsd.ac.uk::a63f3dcb-a1fb-40fc-9384-ee73053057b0" providerId="AD" clId="Web-{C29CFB04-BEA6-D42B-6EBB-90F78640A815}" dt="2025-11-20T19:25:10.095" v="591" actId="1076"/>
          <ac:picMkLst>
            <pc:docMk/>
            <pc:sldMk cId="1177696821" sldId="265"/>
            <ac:picMk id="6" creationId="{3444AA62-BD84-1CB3-8B06-957D2FD5A488}"/>
          </ac:picMkLst>
        </pc:picChg>
        <pc:picChg chg="add mod modCrop">
          <ac:chgData name="Simona Grunzova (2424795)" userId="S::2424795@student.uwtsd.ac.uk::a63f3dcb-a1fb-40fc-9384-ee73053057b0" providerId="AD" clId="Web-{C29CFB04-BEA6-D42B-6EBB-90F78640A815}" dt="2025-11-20T19:24:59.767" v="588"/>
          <ac:picMkLst>
            <pc:docMk/>
            <pc:sldMk cId="1177696821" sldId="265"/>
            <ac:picMk id="7" creationId="{6D0B33EB-3FE7-C31E-F0D4-17E71BFCC79F}"/>
          </ac:picMkLst>
        </pc:picChg>
        <pc:picChg chg="add mod modCrop">
          <ac:chgData name="Simona Grunzova (2424795)" userId="S::2424795@student.uwtsd.ac.uk::a63f3dcb-a1fb-40fc-9384-ee73053057b0" providerId="AD" clId="Web-{C29CFB04-BEA6-D42B-6EBB-90F78640A815}" dt="2025-11-20T19:26:40.004" v="602" actId="1076"/>
          <ac:picMkLst>
            <pc:docMk/>
            <pc:sldMk cId="1177696821" sldId="265"/>
            <ac:picMk id="9" creationId="{2D5BC61F-4FF6-21AC-AA9A-1C9DDE950473}"/>
          </ac:picMkLst>
        </pc:picChg>
      </pc:sldChg>
      <pc:sldChg chg="addSp delSp modSp new">
        <pc:chgData name="Simona Grunzova (2424795)" userId="S::2424795@student.uwtsd.ac.uk::a63f3dcb-a1fb-40fc-9384-ee73053057b0" providerId="AD" clId="Web-{C29CFB04-BEA6-D42B-6EBB-90F78640A815}" dt="2025-11-20T19:38:54.839" v="725" actId="1076"/>
        <pc:sldMkLst>
          <pc:docMk/>
          <pc:sldMk cId="4257439065" sldId="266"/>
        </pc:sldMkLst>
        <pc:spChg chg="mod">
          <ac:chgData name="Simona Grunzova (2424795)" userId="S::2424795@student.uwtsd.ac.uk::a63f3dcb-a1fb-40fc-9384-ee73053057b0" providerId="AD" clId="Web-{C29CFB04-BEA6-D42B-6EBB-90F78640A815}" dt="2025-11-20T19:38:54.839" v="725" actId="1076"/>
          <ac:spMkLst>
            <pc:docMk/>
            <pc:sldMk cId="4257439065" sldId="266"/>
            <ac:spMk id="2" creationId="{01AA5E22-C83E-FC81-8AC1-721ACDEF0491}"/>
          </ac:spMkLst>
        </pc:spChg>
        <pc:spChg chg="add mod">
          <ac:chgData name="Simona Grunzova (2424795)" userId="S::2424795@student.uwtsd.ac.uk::a63f3dcb-a1fb-40fc-9384-ee73053057b0" providerId="AD" clId="Web-{C29CFB04-BEA6-D42B-6EBB-90F78640A815}" dt="2025-11-20T19:35:53.373" v="689" actId="1076"/>
          <ac:spMkLst>
            <pc:docMk/>
            <pc:sldMk cId="4257439065" sldId="266"/>
            <ac:spMk id="7" creationId="{3D0AB63A-9581-2258-AD95-5B167842840B}"/>
          </ac:spMkLst>
        </pc:spChg>
        <pc:picChg chg="add mod modCrop">
          <ac:chgData name="Simona Grunzova (2424795)" userId="S::2424795@student.uwtsd.ac.uk::a63f3dcb-a1fb-40fc-9384-ee73053057b0" providerId="AD" clId="Web-{C29CFB04-BEA6-D42B-6EBB-90F78640A815}" dt="2025-11-20T19:32:23.886" v="653" actId="1076"/>
          <ac:picMkLst>
            <pc:docMk/>
            <pc:sldMk cId="4257439065" sldId="266"/>
            <ac:picMk id="4" creationId="{727B211B-1950-B9BB-F7F3-93CB28C278BB}"/>
          </ac:picMkLst>
        </pc:picChg>
        <pc:picChg chg="add mod modCrop">
          <ac:chgData name="Simona Grunzova (2424795)" userId="S::2424795@student.uwtsd.ac.uk::a63f3dcb-a1fb-40fc-9384-ee73053057b0" providerId="AD" clId="Web-{C29CFB04-BEA6-D42B-6EBB-90F78640A815}" dt="2025-11-20T19:33:50.856" v="662" actId="1076"/>
          <ac:picMkLst>
            <pc:docMk/>
            <pc:sldMk cId="4257439065" sldId="266"/>
            <ac:picMk id="5" creationId="{18688A24-FD69-600C-D88B-F66C56290CE9}"/>
          </ac:picMkLst>
        </pc:picChg>
        <pc:picChg chg="add mod modCrop">
          <ac:chgData name="Simona Grunzova (2424795)" userId="S::2424795@student.uwtsd.ac.uk::a63f3dcb-a1fb-40fc-9384-ee73053057b0" providerId="AD" clId="Web-{C29CFB04-BEA6-D42B-6EBB-90F78640A815}" dt="2025-11-20T19:33:45.981" v="661" actId="1076"/>
          <ac:picMkLst>
            <pc:docMk/>
            <pc:sldMk cId="4257439065" sldId="266"/>
            <ac:picMk id="6" creationId="{8F3BA7CB-E2DC-0853-56C1-9C90AD15F5C6}"/>
          </ac:picMkLst>
        </pc:picChg>
      </pc:sldChg>
      <pc:sldChg chg="addSp modSp new">
        <pc:chgData name="Simona Grunzova (2424795)" userId="S::2424795@student.uwtsd.ac.uk::a63f3dcb-a1fb-40fc-9384-ee73053057b0" providerId="AD" clId="Web-{C29CFB04-BEA6-D42B-6EBB-90F78640A815}" dt="2025-11-20T19:44:09.618" v="764" actId="1076"/>
        <pc:sldMkLst>
          <pc:docMk/>
          <pc:sldMk cId="3045935047" sldId="267"/>
        </pc:sldMkLst>
        <pc:spChg chg="mod">
          <ac:chgData name="Simona Grunzova (2424795)" userId="S::2424795@student.uwtsd.ac.uk::a63f3dcb-a1fb-40fc-9384-ee73053057b0" providerId="AD" clId="Web-{C29CFB04-BEA6-D42B-6EBB-90F78640A815}" dt="2025-11-20T19:38:48.119" v="724" actId="1076"/>
          <ac:spMkLst>
            <pc:docMk/>
            <pc:sldMk cId="3045935047" sldId="267"/>
            <ac:spMk id="2" creationId="{4B96D98B-4DB1-0D7C-35FF-E8159F3AE64D}"/>
          </ac:spMkLst>
        </pc:spChg>
        <pc:spChg chg="add mod">
          <ac:chgData name="Simona Grunzova (2424795)" userId="S::2424795@student.uwtsd.ac.uk::a63f3dcb-a1fb-40fc-9384-ee73053057b0" providerId="AD" clId="Web-{C29CFB04-BEA6-D42B-6EBB-90F78640A815}" dt="2025-11-20T19:42:09.505" v="748" actId="20577"/>
          <ac:spMkLst>
            <pc:docMk/>
            <pc:sldMk cId="3045935047" sldId="267"/>
            <ac:spMk id="3" creationId="{E1236F48-4BB8-02A5-B29D-EE3F79059D03}"/>
          </ac:spMkLst>
        </pc:spChg>
        <pc:spChg chg="add mod">
          <ac:chgData name="Simona Grunzova (2424795)" userId="S::2424795@student.uwtsd.ac.uk::a63f3dcb-a1fb-40fc-9384-ee73053057b0" providerId="AD" clId="Web-{C29CFB04-BEA6-D42B-6EBB-90F78640A815}" dt="2025-11-20T19:42:05.177" v="747" actId="20577"/>
          <ac:spMkLst>
            <pc:docMk/>
            <pc:sldMk cId="3045935047" sldId="267"/>
            <ac:spMk id="4" creationId="{63420CD8-E7B2-AABB-6C17-BA5306339882}"/>
          </ac:spMkLst>
        </pc:spChg>
        <pc:spChg chg="add mod">
          <ac:chgData name="Simona Grunzova (2424795)" userId="S::2424795@student.uwtsd.ac.uk::a63f3dcb-a1fb-40fc-9384-ee73053057b0" providerId="AD" clId="Web-{C29CFB04-BEA6-D42B-6EBB-90F78640A815}" dt="2025-11-20T19:42:19.912" v="751" actId="14100"/>
          <ac:spMkLst>
            <pc:docMk/>
            <pc:sldMk cId="3045935047" sldId="267"/>
            <ac:spMk id="5" creationId="{8CBF2CC2-1C4B-0CA3-B2D9-E08F33657DBB}"/>
          </ac:spMkLst>
        </pc:spChg>
        <pc:spChg chg="add mod">
          <ac:chgData name="Simona Grunzova (2424795)" userId="S::2424795@student.uwtsd.ac.uk::a63f3dcb-a1fb-40fc-9384-ee73053057b0" providerId="AD" clId="Web-{C29CFB04-BEA6-D42B-6EBB-90F78640A815}" dt="2025-11-20T19:44:09.618" v="764" actId="1076"/>
          <ac:spMkLst>
            <pc:docMk/>
            <pc:sldMk cId="3045935047" sldId="267"/>
            <ac:spMk id="6" creationId="{F9A66442-62E4-23AA-F14E-C348F9901B5D}"/>
          </ac:spMkLst>
        </pc:spChg>
      </pc:sldChg>
    </pc:docChg>
  </pc:docChgLst>
  <pc:docChgLst>
    <pc:chgData name="Simona Grunzova (2424795)" userId="S::2424795@student.uwtsd.ac.uk::a63f3dcb-a1fb-40fc-9384-ee73053057b0" providerId="AD" clId="Web-{B645A798-86AF-DD7C-65FF-3929A370D3B0}"/>
    <pc:docChg chg="addSld delSld modSld">
      <pc:chgData name="Simona Grunzova (2424795)" userId="S::2424795@student.uwtsd.ac.uk::a63f3dcb-a1fb-40fc-9384-ee73053057b0" providerId="AD" clId="Web-{B645A798-86AF-DD7C-65FF-3929A370D3B0}" dt="2025-11-22T16:27:07.483" v="49"/>
      <pc:docMkLst>
        <pc:docMk/>
      </pc:docMkLst>
      <pc:sldChg chg="addSp delSp modSp">
        <pc:chgData name="Simona Grunzova (2424795)" userId="S::2424795@student.uwtsd.ac.uk::a63f3dcb-a1fb-40fc-9384-ee73053057b0" providerId="AD" clId="Web-{B645A798-86AF-DD7C-65FF-3929A370D3B0}" dt="2025-11-22T16:22:03.650" v="48" actId="1076"/>
        <pc:sldMkLst>
          <pc:docMk/>
          <pc:sldMk cId="3354443635" sldId="258"/>
        </pc:sldMkLst>
        <pc:spChg chg="mod">
          <ac:chgData name="Simona Grunzova (2424795)" userId="S::2424795@student.uwtsd.ac.uk::a63f3dcb-a1fb-40fc-9384-ee73053057b0" providerId="AD" clId="Web-{B645A798-86AF-DD7C-65FF-3929A370D3B0}" dt="2025-11-22T16:19:57.835" v="15" actId="1076"/>
          <ac:spMkLst>
            <pc:docMk/>
            <pc:sldMk cId="3354443635" sldId="258"/>
            <ac:spMk id="2" creationId="{42834386-6E08-AF1D-EBD4-A181156A2063}"/>
          </ac:spMkLst>
        </pc:spChg>
        <pc:spChg chg="del mod">
          <ac:chgData name="Simona Grunzova (2424795)" userId="S::2424795@student.uwtsd.ac.uk::a63f3dcb-a1fb-40fc-9384-ee73053057b0" providerId="AD" clId="Web-{B645A798-86AF-DD7C-65FF-3929A370D3B0}" dt="2025-11-22T16:20:20.710" v="18"/>
          <ac:spMkLst>
            <pc:docMk/>
            <pc:sldMk cId="3354443635" sldId="258"/>
            <ac:spMk id="6" creationId="{C028D263-9640-544C-541E-EE04977F6E67}"/>
          </ac:spMkLst>
        </pc:spChg>
        <pc:spChg chg="del">
          <ac:chgData name="Simona Grunzova (2424795)" userId="S::2424795@student.uwtsd.ac.uk::a63f3dcb-a1fb-40fc-9384-ee73053057b0" providerId="AD" clId="Web-{B645A798-86AF-DD7C-65FF-3929A370D3B0}" dt="2025-11-22T16:20:40.586" v="24"/>
          <ac:spMkLst>
            <pc:docMk/>
            <pc:sldMk cId="3354443635" sldId="258"/>
            <ac:spMk id="8" creationId="{8E81A765-EF61-E313-E972-100A069A6F35}"/>
          </ac:spMkLst>
        </pc:spChg>
        <pc:spChg chg="add mod">
          <ac:chgData name="Simona Grunzova (2424795)" userId="S::2424795@student.uwtsd.ac.uk::a63f3dcb-a1fb-40fc-9384-ee73053057b0" providerId="AD" clId="Web-{B645A798-86AF-DD7C-65FF-3929A370D3B0}" dt="2025-11-22T16:21:41.103" v="39" actId="20577"/>
          <ac:spMkLst>
            <pc:docMk/>
            <pc:sldMk cId="3354443635" sldId="258"/>
            <ac:spMk id="10" creationId="{430D97A5-8451-0FA2-CE0B-C91C1A4DA207}"/>
          </ac:spMkLst>
        </pc:spChg>
        <pc:spChg chg="add mod">
          <ac:chgData name="Simona Grunzova (2424795)" userId="S::2424795@student.uwtsd.ac.uk::a63f3dcb-a1fb-40fc-9384-ee73053057b0" providerId="AD" clId="Web-{B645A798-86AF-DD7C-65FF-3929A370D3B0}" dt="2025-11-22T16:22:03.650" v="48" actId="1076"/>
          <ac:spMkLst>
            <pc:docMk/>
            <pc:sldMk cId="3354443635" sldId="258"/>
            <ac:spMk id="11" creationId="{9EBF5B73-155E-53E8-D77D-3088C5B40F57}"/>
          </ac:spMkLst>
        </pc:spChg>
        <pc:picChg chg="del mod">
          <ac:chgData name="Simona Grunzova (2424795)" userId="S::2424795@student.uwtsd.ac.uk::a63f3dcb-a1fb-40fc-9384-ee73053057b0" providerId="AD" clId="Web-{B645A798-86AF-DD7C-65FF-3929A370D3B0}" dt="2025-11-22T16:21:03.711" v="32"/>
          <ac:picMkLst>
            <pc:docMk/>
            <pc:sldMk cId="3354443635" sldId="258"/>
            <ac:picMk id="7" creationId="{0C9F3736-5DD1-1F69-1B44-3EBC938A05BD}"/>
          </ac:picMkLst>
        </pc:picChg>
        <pc:picChg chg="add mod modCrop">
          <ac:chgData name="Simona Grunzova (2424795)" userId="S::2424795@student.uwtsd.ac.uk::a63f3dcb-a1fb-40fc-9384-ee73053057b0" providerId="AD" clId="Web-{B645A798-86AF-DD7C-65FF-3929A370D3B0}" dt="2025-11-22T16:20:52.180" v="29" actId="1076"/>
          <ac:picMkLst>
            <pc:docMk/>
            <pc:sldMk cId="3354443635" sldId="258"/>
            <ac:picMk id="9" creationId="{7AB2EAD8-F951-B2CA-1B81-8E6C11CC557A}"/>
          </ac:picMkLst>
        </pc:picChg>
      </pc:sldChg>
      <pc:sldChg chg="addSp modSp new del">
        <pc:chgData name="Simona Grunzova (2424795)" userId="S::2424795@student.uwtsd.ac.uk::a63f3dcb-a1fb-40fc-9384-ee73053057b0" providerId="AD" clId="Web-{B645A798-86AF-DD7C-65FF-3929A370D3B0}" dt="2025-11-22T16:27:07.483" v="49"/>
        <pc:sldMkLst>
          <pc:docMk/>
          <pc:sldMk cId="3945886200" sldId="269"/>
        </pc:sldMkLst>
        <pc:spChg chg="add mod">
          <ac:chgData name="Simona Grunzova (2424795)" userId="S::2424795@student.uwtsd.ac.uk::a63f3dcb-a1fb-40fc-9384-ee73053057b0" providerId="AD" clId="Web-{B645A798-86AF-DD7C-65FF-3929A370D3B0}" dt="2025-11-22T16:20:29.336" v="22" actId="1076"/>
          <ac:spMkLst>
            <pc:docMk/>
            <pc:sldMk cId="3945886200" sldId="269"/>
            <ac:spMk id="3" creationId="{6F1AE3B3-1127-A021-46FF-269744D3EACD}"/>
          </ac:spMkLst>
        </pc:spChg>
        <pc:spChg chg="add mod">
          <ac:chgData name="Simona Grunzova (2424795)" userId="S::2424795@student.uwtsd.ac.uk::a63f3dcb-a1fb-40fc-9384-ee73053057b0" providerId="AD" clId="Web-{B645A798-86AF-DD7C-65FF-3929A370D3B0}" dt="2025-11-22T16:20:46.024" v="27" actId="1076"/>
          <ac:spMkLst>
            <pc:docMk/>
            <pc:sldMk cId="3945886200" sldId="269"/>
            <ac:spMk id="4" creationId="{B66AEC7F-8ABE-DAA0-1C26-83B0FFC1B671}"/>
          </ac:spMkLst>
        </pc:spChg>
      </pc:sldChg>
    </pc:docChg>
  </pc:docChgLst>
  <pc:docChgLst>
    <pc:chgData name="Simona Grunzova (2424795)" userId="S::2424795@student.uwtsd.ac.uk::a63f3dcb-a1fb-40fc-9384-ee73053057b0" providerId="AD" clId="Web-{2BB32DF2-E01E-EFF5-923D-A6E67B598D4C}"/>
    <pc:docChg chg="addSld modSld">
      <pc:chgData name="Simona Grunzova (2424795)" userId="S::2424795@student.uwtsd.ac.uk::a63f3dcb-a1fb-40fc-9384-ee73053057b0" providerId="AD" clId="Web-{2BB32DF2-E01E-EFF5-923D-A6E67B598D4C}" dt="2025-11-20T20:18:31.871" v="21" actId="1076"/>
      <pc:docMkLst>
        <pc:docMk/>
      </pc:docMkLst>
      <pc:sldChg chg="addSp modSp new">
        <pc:chgData name="Simona Grunzova (2424795)" userId="S::2424795@student.uwtsd.ac.uk::a63f3dcb-a1fb-40fc-9384-ee73053057b0" providerId="AD" clId="Web-{2BB32DF2-E01E-EFF5-923D-A6E67B598D4C}" dt="2025-11-20T20:18:31.871" v="21" actId="1076"/>
        <pc:sldMkLst>
          <pc:docMk/>
          <pc:sldMk cId="222495178" sldId="268"/>
        </pc:sldMkLst>
        <pc:spChg chg="mod">
          <ac:chgData name="Simona Grunzova (2424795)" userId="S::2424795@student.uwtsd.ac.uk::a63f3dcb-a1fb-40fc-9384-ee73053057b0" providerId="AD" clId="Web-{2BB32DF2-E01E-EFF5-923D-A6E67B598D4C}" dt="2025-11-20T20:17:24.135" v="9" actId="14100"/>
          <ac:spMkLst>
            <pc:docMk/>
            <pc:sldMk cId="222495178" sldId="268"/>
            <ac:spMk id="2" creationId="{2AA8C99D-2B12-376C-33A8-325CF91995AB}"/>
          </ac:spMkLst>
        </pc:spChg>
        <pc:spChg chg="add mod">
          <ac:chgData name="Simona Grunzova (2424795)" userId="S::2424795@student.uwtsd.ac.uk::a63f3dcb-a1fb-40fc-9384-ee73053057b0" providerId="AD" clId="Web-{2BB32DF2-E01E-EFF5-923D-A6E67B598D4C}" dt="2025-11-20T20:18:31.871" v="21" actId="1076"/>
          <ac:spMkLst>
            <pc:docMk/>
            <pc:sldMk cId="222495178" sldId="268"/>
            <ac:spMk id="3" creationId="{4F8DD2F0-D321-7ABF-1444-4D2636574737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" name="Group 15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19" name="Straight Connector 18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1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Isosceles Triangle 22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50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>
                    <a:lumMod val="75000"/>
                  </a:schemeClr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11/22/2025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491776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A54C80-263E-416B-A8E0-580EDEADCBDC}" type="datetimeFigureOut">
              <a:rPr lang="en-US" dirty="0"/>
              <a:t>11/22/2025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9954A3-9DFD-4C44-94BA-B95130A3BA1C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7829967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11/22/2025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6572989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A54C80-263E-416B-A8E0-580EDEADCBDC}" type="datetimeFigureOut">
              <a:rPr lang="en-US" dirty="0"/>
              <a:t>11/22/2025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9954A3-9DFD-4C44-94BA-B95130A3BA1C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87391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11/22/2025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2997950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11/22/2025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0051974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11/22/2025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3610531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A54C80-263E-416B-A8E0-580EDEADCBDC}" type="datetimeFigureOut">
              <a:rPr lang="en-US" dirty="0"/>
              <a:t>11/22/2025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9954A3-9DFD-4C44-94BA-B95130A3BA1C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5627932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11/22/2025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9506684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11/22/2025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3970671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11/22/2025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57562460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11/22/2025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5429500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11/22/2025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11013696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11/22/2025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222552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C6B4A9-1611-4792-9094-5F34BCA07E0B}" type="datetimeFigureOut">
              <a:rPr lang="en-US" dirty="0"/>
              <a:t>11/22/2025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333C77-0158-454C-844F-B7AB9BD7DAD4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5126009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11/22/2025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6624885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9" name="Group 28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19" name="Straight Connector 18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1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Isosceles Triangle 22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50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dirty="0"/>
              <a:pPr/>
              <a:t>11/22/2025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>
                    <a:lumMod val="75000"/>
                  </a:schemeClr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2376072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6" r:id="rId1"/>
    <p:sldLayoutId id="2147483757" r:id="rId2"/>
    <p:sldLayoutId id="2147483758" r:id="rId3"/>
    <p:sldLayoutId id="2147483759" r:id="rId4"/>
    <p:sldLayoutId id="2147483760" r:id="rId5"/>
    <p:sldLayoutId id="2147483761" r:id="rId6"/>
    <p:sldLayoutId id="2147483762" r:id="rId7"/>
    <p:sldLayoutId id="2147483763" r:id="rId8"/>
    <p:sldLayoutId id="2147483764" r:id="rId9"/>
    <p:sldLayoutId id="2147483765" r:id="rId10"/>
    <p:sldLayoutId id="2147483766" r:id="rId11"/>
    <p:sldLayoutId id="2147483767" r:id="rId12"/>
    <p:sldLayoutId id="2147483768" r:id="rId13"/>
    <p:sldLayoutId id="2147483769" r:id="rId14"/>
    <p:sldLayoutId id="2147483770" r:id="rId15"/>
    <p:sldLayoutId id="2147483771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>
              <a:lumMod val="7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8.xml"/><Relationship Id="rId4" Type="http://schemas.microsoft.com/office/2007/relationships/hdphoto" Target="../media/hdphoto1.wdp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png"/><Relationship Id="rId3" Type="http://schemas.microsoft.com/office/2007/relationships/hdphoto" Target="../media/hdphoto2.wdp"/><Relationship Id="rId7" Type="http://schemas.microsoft.com/office/2007/relationships/hdphoto" Target="../media/hdphoto4.wdp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1.png"/><Relationship Id="rId5" Type="http://schemas.microsoft.com/office/2007/relationships/hdphoto" Target="../media/hdphoto3.wdp"/><Relationship Id="rId4" Type="http://schemas.openxmlformats.org/officeDocument/2006/relationships/image" Target="../media/image10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5.pn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euromonitor.com/" TargetMode="External"/><Relationship Id="rId3" Type="http://schemas.openxmlformats.org/officeDocument/2006/relationships/hyperlink" Target="https://www.gov.uk/limited-company-formation" TargetMode="External"/><Relationship Id="rId7" Type="http://schemas.openxmlformats.org/officeDocument/2006/relationships/hyperlink" Target="https://www.deloitte.com/global/en/issues/work/global-millennial-survey.html" TargetMode="External"/><Relationship Id="rId12" Type="http://schemas.openxmlformats.org/officeDocument/2006/relationships/hyperlink" Target="https://www.cardiff.gov.uk/" TargetMode="External"/><Relationship Id="rId2" Type="http://schemas.openxmlformats.org/officeDocument/2006/relationships/hyperlink" Target="https://www.startuploans.co.uk/" TargetMode="External"/><Relationship Id="rId1" Type="http://schemas.openxmlformats.org/officeDocument/2006/relationships/slideLayout" Target="../slideLayouts/slideLayout6.xml"/><Relationship Id="rId6" Type="http://schemas.openxmlformats.org/officeDocument/2006/relationships/hyperlink" Target="https://www.statista.com/" TargetMode="External"/><Relationship Id="rId11" Type="http://schemas.openxmlformats.org/officeDocument/2006/relationships/hyperlink" Target="https://www.legislation.gov.uk/" TargetMode="External"/><Relationship Id="rId5" Type="http://schemas.openxmlformats.org/officeDocument/2006/relationships/hyperlink" Target="https://www.mintel.com/" TargetMode="External"/><Relationship Id="rId10" Type="http://schemas.openxmlformats.org/officeDocument/2006/relationships/hyperlink" Target="https://www.ewg.org/" TargetMode="External"/><Relationship Id="rId4" Type="http://schemas.openxmlformats.org/officeDocument/2006/relationships/hyperlink" Target="https://zerowasteeurope.eu/" TargetMode="External"/><Relationship Id="rId9" Type="http://schemas.openxmlformats.org/officeDocument/2006/relationships/hyperlink" Target="https://www.vegansociety.com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2" name="Group 51">
            <a:extLst>
              <a:ext uri="{FF2B5EF4-FFF2-40B4-BE49-F238E27FC236}">
                <a16:creationId xmlns:a16="http://schemas.microsoft.com/office/drawing/2014/main" id="{CD47B983-B6A0-4BFB-8B8E-0A93128991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53" name="Straight Connector 52">
              <a:extLst>
                <a:ext uri="{FF2B5EF4-FFF2-40B4-BE49-F238E27FC236}">
                  <a16:creationId xmlns:a16="http://schemas.microsoft.com/office/drawing/2014/main" id="{187D359E-2BC0-4E80-8349-344117FDDF1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4" name="Straight Connector 53">
              <a:extLst>
                <a:ext uri="{FF2B5EF4-FFF2-40B4-BE49-F238E27FC236}">
                  <a16:creationId xmlns:a16="http://schemas.microsoft.com/office/drawing/2014/main" id="{5AF4AF61-2D04-4DAE-847F-6E1F155DC9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55" name="Rectangle 23">
              <a:extLst>
                <a:ext uri="{FF2B5EF4-FFF2-40B4-BE49-F238E27FC236}">
                  <a16:creationId xmlns:a16="http://schemas.microsoft.com/office/drawing/2014/main" id="{9A08C175-D6BF-4FFC-87EE-A689F2EA980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56" name="Rectangle 25">
              <a:extLst>
                <a:ext uri="{FF2B5EF4-FFF2-40B4-BE49-F238E27FC236}">
                  <a16:creationId xmlns:a16="http://schemas.microsoft.com/office/drawing/2014/main" id="{B30B9849-3311-4307-8290-052D7E92BD0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57" name="Isosceles Triangle 56">
              <a:extLst>
                <a:ext uri="{FF2B5EF4-FFF2-40B4-BE49-F238E27FC236}">
                  <a16:creationId xmlns:a16="http://schemas.microsoft.com/office/drawing/2014/main" id="{20B1487D-1D9F-4860-B579-F2F5D4B7765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58" name="Rectangle 27">
              <a:extLst>
                <a:ext uri="{FF2B5EF4-FFF2-40B4-BE49-F238E27FC236}">
                  <a16:creationId xmlns:a16="http://schemas.microsoft.com/office/drawing/2014/main" id="{1475DBA9-9AD2-44E5-A4EC-208C31F942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59" name="Rectangle 28">
              <a:extLst>
                <a:ext uri="{FF2B5EF4-FFF2-40B4-BE49-F238E27FC236}">
                  <a16:creationId xmlns:a16="http://schemas.microsoft.com/office/drawing/2014/main" id="{A8C2A015-F714-47E7-BD02-002C351A0E1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60" name="Rectangle 29">
              <a:extLst>
                <a:ext uri="{FF2B5EF4-FFF2-40B4-BE49-F238E27FC236}">
                  <a16:creationId xmlns:a16="http://schemas.microsoft.com/office/drawing/2014/main" id="{70338DA8-D5DD-4E66-997A-337E1DEC10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61" name="Isosceles Triangle 60">
              <a:extLst>
                <a:ext uri="{FF2B5EF4-FFF2-40B4-BE49-F238E27FC236}">
                  <a16:creationId xmlns:a16="http://schemas.microsoft.com/office/drawing/2014/main" id="{46D409C5-9807-401C-A877-361F603D239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50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62" name="Isosceles Triangle 61">
              <a:extLst>
                <a:ext uri="{FF2B5EF4-FFF2-40B4-BE49-F238E27FC236}">
                  <a16:creationId xmlns:a16="http://schemas.microsoft.com/office/drawing/2014/main" id="{39C35984-DCF6-4652-A465-AC0C099BDBB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8" name="TextBox 7">
            <a:extLst>
              <a:ext uri="{FF2B5EF4-FFF2-40B4-BE49-F238E27FC236}">
                <a16:creationId xmlns:a16="http://schemas.microsoft.com/office/drawing/2014/main" id="{B3296576-6988-71F1-811E-AA08DFF36A87}"/>
              </a:ext>
            </a:extLst>
          </p:cNvPr>
          <p:cNvSpPr txBox="1"/>
          <p:nvPr/>
        </p:nvSpPr>
        <p:spPr>
          <a:xfrm>
            <a:off x="435176" y="397933"/>
            <a:ext cx="6514740" cy="1306689"/>
          </a:xfrm>
          <a:prstGeom prst="rect">
            <a:avLst/>
          </a:prstGeom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defTabSz="457200">
              <a:spcBef>
                <a:spcPct val="0"/>
              </a:spcBef>
              <a:spcAft>
                <a:spcPts val="600"/>
              </a:spcAft>
            </a:pPr>
            <a:r>
              <a:rPr lang="en-US" sz="5000" i="1" err="1">
                <a:solidFill>
                  <a:schemeClr val="accent1">
                    <a:lumMod val="75000"/>
                  </a:schemeClr>
                </a:solidFill>
                <a:latin typeface="Century Schoolbook"/>
                <a:ea typeface="+mj-ea"/>
                <a:cs typeface="+mj-cs"/>
              </a:rPr>
              <a:t>PureBloom</a:t>
            </a:r>
            <a:r>
              <a:rPr lang="en-US" sz="5000" i="1" dirty="0">
                <a:solidFill>
                  <a:schemeClr val="accent1">
                    <a:lumMod val="75000"/>
                  </a:schemeClr>
                </a:solidFill>
                <a:latin typeface="Century Schoolbook"/>
                <a:ea typeface="+mj-ea"/>
                <a:cs typeface="+mj-cs"/>
              </a:rPr>
              <a:t> Skincare</a:t>
            </a:r>
          </a:p>
          <a:p>
            <a:pPr defTabSz="457200">
              <a:spcBef>
                <a:spcPct val="0"/>
              </a:spcBef>
              <a:spcAft>
                <a:spcPts val="600"/>
              </a:spcAft>
            </a:pPr>
            <a:endParaRPr lang="en-US" sz="3600">
              <a:solidFill>
                <a:schemeClr val="accent1">
                  <a:lumMod val="75000"/>
                </a:schemeClr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983566B2-8E31-EE88-97A3-1F58D149BEFA}"/>
              </a:ext>
            </a:extLst>
          </p:cNvPr>
          <p:cNvSpPr txBox="1"/>
          <p:nvPr/>
        </p:nvSpPr>
        <p:spPr>
          <a:xfrm>
            <a:off x="671361" y="3896255"/>
            <a:ext cx="5287072" cy="2116885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defTabSz="457200">
              <a:spcBef>
                <a:spcPts val="1000"/>
              </a:spcBef>
              <a:buClr>
                <a:schemeClr val="accent1">
                  <a:lumMod val="75000"/>
                </a:schemeClr>
              </a:buClr>
              <a:buSzPct val="80000"/>
              <a:buFont typeface="Wingdings 3" charset="2"/>
              <a:buChar char=""/>
            </a:pPr>
            <a:r>
              <a:rPr lang="en-US" sz="2500" b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Module: </a:t>
            </a:r>
            <a:r>
              <a:rPr lang="en-US" sz="25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Managing Enterprise</a:t>
            </a:r>
          </a:p>
          <a:p>
            <a:pPr defTabSz="457200">
              <a:spcBef>
                <a:spcPts val="1000"/>
              </a:spcBef>
              <a:buClr>
                <a:schemeClr val="accent1">
                  <a:lumMod val="75000"/>
                </a:schemeClr>
              </a:buClr>
              <a:buSzPct val="80000"/>
              <a:buFont typeface="Wingdings 3" charset="2"/>
              <a:buChar char=""/>
            </a:pPr>
            <a:r>
              <a:rPr lang="en-US" sz="2500" b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Module Code: </a:t>
            </a:r>
            <a:r>
              <a:rPr lang="en-US" sz="25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BSMW4011</a:t>
            </a:r>
          </a:p>
          <a:p>
            <a:pPr defTabSz="457200">
              <a:spcBef>
                <a:spcPts val="1000"/>
              </a:spcBef>
              <a:buClr>
                <a:schemeClr val="accent1">
                  <a:lumMod val="75000"/>
                </a:schemeClr>
              </a:buClr>
              <a:buSzPct val="80000"/>
              <a:buFont typeface="Wingdings 3" charset="2"/>
              <a:buChar char=""/>
            </a:pPr>
            <a:r>
              <a:rPr lang="en-US" sz="2500" b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Lecturer: </a:t>
            </a:r>
            <a:r>
              <a:rPr lang="en-US" sz="25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Melanie Squire</a:t>
            </a:r>
          </a:p>
          <a:p>
            <a:pPr defTabSz="457200">
              <a:spcBef>
                <a:spcPts val="1000"/>
              </a:spcBef>
              <a:buClr>
                <a:schemeClr val="accent1">
                  <a:lumMod val="75000"/>
                </a:schemeClr>
              </a:buClr>
              <a:buSzPct val="80000"/>
              <a:buFont typeface="Wingdings 3" charset="2"/>
              <a:buChar char=""/>
            </a:pPr>
            <a:r>
              <a:rPr lang="en-US" sz="2500" b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Student: </a:t>
            </a:r>
            <a:r>
              <a:rPr lang="en-US" sz="25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Simona </a:t>
            </a:r>
            <a:r>
              <a:rPr lang="en-US" sz="2500" err="1">
                <a:solidFill>
                  <a:schemeClr val="tx1">
                    <a:lumMod val="75000"/>
                    <a:lumOff val="25000"/>
                  </a:schemeClr>
                </a:solidFill>
              </a:rPr>
              <a:t>Grunzova</a:t>
            </a:r>
            <a:r>
              <a:rPr lang="en-US" sz="2500" b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 </a:t>
            </a:r>
          </a:p>
          <a:p>
            <a:pPr defTabSz="457200">
              <a:spcBef>
                <a:spcPts val="1000"/>
              </a:spcBef>
              <a:buClr>
                <a:schemeClr val="accent1">
                  <a:lumMod val="75000"/>
                </a:schemeClr>
              </a:buClr>
              <a:buSzPct val="80000"/>
              <a:buFont typeface="Wingdings 3" charset="2"/>
              <a:buChar char=""/>
            </a:pPr>
            <a:r>
              <a:rPr lang="en-US" sz="2500" b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Student Number: </a:t>
            </a:r>
            <a:r>
              <a:rPr lang="en-US" sz="25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2424795</a:t>
            </a:r>
          </a:p>
          <a:p>
            <a:pPr defTabSz="457200">
              <a:spcBef>
                <a:spcPts val="1000"/>
              </a:spcBef>
              <a:buClr>
                <a:schemeClr val="accent1">
                  <a:lumMod val="75000"/>
                </a:schemeClr>
              </a:buClr>
              <a:buSzPct val="80000"/>
              <a:buFont typeface="Wingdings 3" charset="2"/>
              <a:buChar char=""/>
            </a:pPr>
            <a:endParaRPr lang="en-US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pic>
        <p:nvPicPr>
          <p:cNvPr id="11" name="Picture 10" descr="A screenshot of a computer&#10;&#10;AI-generated content may be incorrect.">
            <a:extLst>
              <a:ext uri="{FF2B5EF4-FFF2-40B4-BE49-F238E27FC236}">
                <a16:creationId xmlns:a16="http://schemas.microsoft.com/office/drawing/2014/main" id="{BBD72D12-6098-3D12-C719-DEA6B869C3B1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52563" t="23457" r="23356" b="15638"/>
          <a:stretch>
            <a:fillRect/>
          </a:stretch>
        </p:blipFill>
        <p:spPr>
          <a:xfrm>
            <a:off x="5523521" y="1286934"/>
            <a:ext cx="3395125" cy="4746635"/>
          </a:xfrm>
          <a:prstGeom prst="rect">
            <a:avLst/>
          </a:prstGeom>
        </p:spPr>
      </p:pic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33786F9-A8F9-28B0-FA28-19920D580C2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77334" y="6041362"/>
            <a:ext cx="519256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7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rPr>
              <a:t>
              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216D152-4370-8B72-BD58-A02B049C163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098497" y="6041362"/>
            <a:ext cx="2018576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fld id="{2FCEAD33-BA71-40E8-86AD-867798D9CC88}" type="datetime1">
              <a:rPr lang="en-US"/>
              <a:pPr>
                <a:spcAft>
                  <a:spcPts val="600"/>
                </a:spcAft>
              </a:pPr>
              <a:t>11/22/2025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2054C87-A089-1ABE-7615-91CAA44A4C9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590663" y="6041362"/>
            <a:ext cx="683339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fld id="{8DFDE724-0293-4953-AE9D-4D814FA589B0}" type="slidenum">
              <a:rPr lang="en-US"/>
              <a:pPr>
                <a:spcAft>
                  <a:spcPts val="600"/>
                </a:spcAft>
              </a:pPr>
              <a:t>1</a:t>
            </a:fld>
            <a:endParaRPr lang="en-US"/>
          </a:p>
        </p:txBody>
      </p:sp>
      <p:pic>
        <p:nvPicPr>
          <p:cNvPr id="10" name="Picture 9" descr="A screenshot of a computer&#10;&#10;AI-generated content may be incorrect.">
            <a:extLst>
              <a:ext uri="{FF2B5EF4-FFF2-40B4-BE49-F238E27FC236}">
                <a16:creationId xmlns:a16="http://schemas.microsoft.com/office/drawing/2014/main" id="{CFEEB16D-DF05-6C22-4155-DB8AEB744F8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10000" b="90000" l="10000" r="90000"/>
                    </a14:imgEffect>
                  </a14:imgLayer>
                </a14:imgProps>
              </a:ext>
            </a:extLst>
          </a:blip>
          <a:srcRect l="46065" t="59149" r="21643" b="16521"/>
          <a:stretch>
            <a:fillRect/>
          </a:stretch>
        </p:blipFill>
        <p:spPr>
          <a:xfrm>
            <a:off x="439449" y="1291312"/>
            <a:ext cx="4461607" cy="19024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4245990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screenshot of a computer&#10;&#10;AI-generated content may be incorrect.">
            <a:extLst>
              <a:ext uri="{FF2B5EF4-FFF2-40B4-BE49-F238E27FC236}">
                <a16:creationId xmlns:a16="http://schemas.microsoft.com/office/drawing/2014/main" id="{F210F4AE-85EB-0960-3ED6-9410D8BC0ECA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5073" t="29452" r="36923" b="15184"/>
          <a:stretch>
            <a:fillRect/>
          </a:stretch>
        </p:blipFill>
        <p:spPr>
          <a:xfrm>
            <a:off x="5925207" y="1471448"/>
            <a:ext cx="3669177" cy="4007078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43C4A4D2-0B47-AB18-78E5-A08B2442BDC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4364" y="-353326"/>
            <a:ext cx="4933299" cy="1180574"/>
          </a:xfrm>
        </p:spPr>
        <p:txBody>
          <a:bodyPr anchor="b">
            <a:normAutofit/>
          </a:bodyPr>
          <a:lstStyle/>
          <a:p>
            <a:r>
              <a:rPr lang="en-GB" dirty="0">
                <a:ea typeface="+mj-lt"/>
                <a:cs typeface="+mj-lt"/>
              </a:rPr>
              <a:t>Presentation Overview </a:t>
            </a:r>
            <a:endParaRPr lang="en-US" dirty="0"/>
          </a:p>
        </p:txBody>
      </p:sp>
      <p:sp>
        <p:nvSpPr>
          <p:cNvPr id="8" name="Date Placeholder 2">
            <a:extLst>
              <a:ext uri="{FF2B5EF4-FFF2-40B4-BE49-F238E27FC236}">
                <a16:creationId xmlns:a16="http://schemas.microsoft.com/office/drawing/2014/main" id="{C1A2A151-0834-1F73-71D7-00D5EEB2EE7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spcAft>
                <a:spcPts val="600"/>
              </a:spcAft>
            </a:pPr>
            <a:fld id="{048E8339-0276-453C-8661-C426D560B3CC}" type="datetime1">
              <a:pPr>
                <a:spcAft>
                  <a:spcPts val="600"/>
                </a:spcAft>
              </a:pPr>
              <a:t>11/22/2025</a:t>
            </a:fld>
            <a:endParaRPr lang="en-US"/>
          </a:p>
        </p:txBody>
      </p:sp>
      <p:sp>
        <p:nvSpPr>
          <p:cNvPr id="10" name="Footer Placeholder 3">
            <a:extLst>
              <a:ext uri="{FF2B5EF4-FFF2-40B4-BE49-F238E27FC236}">
                <a16:creationId xmlns:a16="http://schemas.microsoft.com/office/drawing/2014/main" id="{509B8097-DE60-51C7-7113-96ED9825F04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spcAft>
                <a:spcPts val="600"/>
              </a:spcAft>
            </a:pPr>
            <a:r>
              <a:rPr lang="en-US"/>
              <a:t>
              </a:t>
            </a:r>
          </a:p>
        </p:txBody>
      </p:sp>
      <p:sp>
        <p:nvSpPr>
          <p:cNvPr id="12" name="Slide Number Placeholder 4">
            <a:extLst>
              <a:ext uri="{FF2B5EF4-FFF2-40B4-BE49-F238E27FC236}">
                <a16:creationId xmlns:a16="http://schemas.microsoft.com/office/drawing/2014/main" id="{C562F27F-325C-1DF6-E315-6EC810B28FE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spcAft>
                <a:spcPts val="600"/>
              </a:spcAft>
            </a:pPr>
            <a:fld id="{8DFDE724-0293-4953-AE9D-4D814FA589B0}" type="slidenum">
              <a:rPr lang="en-US" dirty="0"/>
              <a:pPr>
                <a:spcAft>
                  <a:spcPts val="600"/>
                </a:spcAft>
              </a:pPr>
              <a:t>2</a:t>
            </a:fld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58EB6D4-1852-D368-0E2A-5B5B71A1ED6F}"/>
              </a:ext>
            </a:extLst>
          </p:cNvPr>
          <p:cNvSpPr txBox="1"/>
          <p:nvPr/>
        </p:nvSpPr>
        <p:spPr>
          <a:xfrm>
            <a:off x="298174" y="1159564"/>
            <a:ext cx="4257260" cy="23025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GB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E57B5B5-DBD4-1056-87F2-FF8020AA8477}"/>
              </a:ext>
            </a:extLst>
          </p:cNvPr>
          <p:cNvSpPr txBox="1"/>
          <p:nvPr/>
        </p:nvSpPr>
        <p:spPr>
          <a:xfrm>
            <a:off x="129397" y="869830"/>
            <a:ext cx="6096000" cy="535531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342900" indent="-342900">
              <a:buAutoNum type="arabicPeriod"/>
            </a:pPr>
            <a:r>
              <a:rPr lang="en-US" b="1" dirty="0">
                <a:latin typeface="Arial"/>
                <a:cs typeface="Arial"/>
              </a:rPr>
              <a:t>Business Proposition</a:t>
            </a:r>
            <a:r>
              <a:rPr lang="en-US" dirty="0">
                <a:latin typeface="Arial"/>
                <a:cs typeface="Arial"/>
              </a:rPr>
              <a:t> </a:t>
            </a:r>
          </a:p>
          <a:p>
            <a:pPr marL="714375"/>
            <a:r>
              <a:rPr lang="en-US" b="1" dirty="0">
                <a:latin typeface="Arial"/>
                <a:cs typeface="Arial"/>
              </a:rPr>
              <a:t>1.1 </a:t>
            </a:r>
            <a:r>
              <a:rPr lang="en-US" dirty="0">
                <a:latin typeface="Arial"/>
                <a:cs typeface="Arial"/>
              </a:rPr>
              <a:t>Business name, concept and story. </a:t>
            </a:r>
          </a:p>
          <a:p>
            <a:pPr marL="714375"/>
            <a:r>
              <a:rPr lang="en-US" b="1" dirty="0">
                <a:latin typeface="Arial"/>
                <a:cs typeface="Arial"/>
              </a:rPr>
              <a:t>1.2 </a:t>
            </a:r>
            <a:r>
              <a:rPr lang="en-US" dirty="0">
                <a:latin typeface="Arial"/>
                <a:cs typeface="Arial"/>
              </a:rPr>
              <a:t>Mission statement, aims, SMART objectives and USP </a:t>
            </a:r>
          </a:p>
          <a:p>
            <a:pPr marL="714375"/>
            <a:r>
              <a:rPr lang="en-US" b="1" dirty="0">
                <a:latin typeface="Arial"/>
                <a:cs typeface="Arial"/>
              </a:rPr>
              <a:t>1.3 </a:t>
            </a:r>
            <a:r>
              <a:rPr lang="en-US" dirty="0">
                <a:latin typeface="Arial"/>
                <a:cs typeface="Arial"/>
              </a:rPr>
              <a:t>Legal structure </a:t>
            </a:r>
          </a:p>
          <a:p>
            <a:pPr marL="714375"/>
            <a:r>
              <a:rPr lang="en-US" b="1" dirty="0">
                <a:latin typeface="Arial"/>
                <a:cs typeface="Arial"/>
              </a:rPr>
              <a:t>1.4 </a:t>
            </a:r>
            <a:r>
              <a:rPr lang="en-US" dirty="0">
                <a:latin typeface="Arial"/>
                <a:cs typeface="Arial"/>
              </a:rPr>
              <a:t>HRM strategy </a:t>
            </a:r>
          </a:p>
          <a:p>
            <a:pPr marL="714375"/>
            <a:r>
              <a:rPr lang="en-US" b="1" dirty="0">
                <a:latin typeface="Arial"/>
                <a:cs typeface="Arial"/>
              </a:rPr>
              <a:t>1.5 </a:t>
            </a:r>
            <a:r>
              <a:rPr lang="en-US" dirty="0">
                <a:latin typeface="Arial"/>
                <a:cs typeface="Arial"/>
              </a:rPr>
              <a:t>Location</a:t>
            </a:r>
            <a:endParaRPr lang="en-US" dirty="0"/>
          </a:p>
          <a:p>
            <a:pPr marL="714375"/>
            <a:r>
              <a:rPr lang="en-US" b="1" dirty="0">
                <a:latin typeface="Arial"/>
                <a:cs typeface="Arial"/>
              </a:rPr>
              <a:t>1.6</a:t>
            </a:r>
            <a:r>
              <a:rPr lang="en-US" dirty="0">
                <a:latin typeface="Arial"/>
                <a:cs typeface="Arial"/>
              </a:rPr>
              <a:t> Brief financial overview </a:t>
            </a:r>
          </a:p>
          <a:p>
            <a:pPr marL="714375"/>
            <a:r>
              <a:rPr lang="en-US" b="1" dirty="0">
                <a:latin typeface="Arial"/>
                <a:cs typeface="Arial"/>
              </a:rPr>
              <a:t>1.7 </a:t>
            </a:r>
            <a:r>
              <a:rPr lang="en-US" dirty="0">
                <a:latin typeface="Arial"/>
                <a:cs typeface="Arial"/>
              </a:rPr>
              <a:t>SWOT/PESTLE </a:t>
            </a:r>
          </a:p>
          <a:p>
            <a:pPr marL="714375"/>
            <a:r>
              <a:rPr lang="en-US" b="1" dirty="0">
                <a:latin typeface="Arial"/>
                <a:cs typeface="Arial"/>
              </a:rPr>
              <a:t>1.8 </a:t>
            </a:r>
            <a:r>
              <a:rPr lang="en-US" dirty="0">
                <a:latin typeface="Arial"/>
                <a:cs typeface="Arial"/>
              </a:rPr>
              <a:t>Market research </a:t>
            </a:r>
          </a:p>
          <a:p>
            <a:r>
              <a:rPr lang="en-US" b="1" dirty="0">
                <a:latin typeface="Arial"/>
                <a:cs typeface="Arial"/>
              </a:rPr>
              <a:t>2. 12 month Marketing Strategy</a:t>
            </a:r>
            <a:r>
              <a:rPr lang="en-US" dirty="0">
                <a:latin typeface="Arial"/>
                <a:cs typeface="Arial"/>
              </a:rPr>
              <a:t> </a:t>
            </a:r>
          </a:p>
          <a:p>
            <a:pPr marL="714375"/>
            <a:r>
              <a:rPr lang="en-US" b="1" dirty="0">
                <a:latin typeface="Arial"/>
                <a:cs typeface="Arial"/>
              </a:rPr>
              <a:t>2.1 </a:t>
            </a:r>
            <a:r>
              <a:rPr lang="en-US" dirty="0">
                <a:latin typeface="Arial"/>
                <a:cs typeface="Arial"/>
              </a:rPr>
              <a:t>Strategy initiatives </a:t>
            </a:r>
          </a:p>
          <a:p>
            <a:pPr marL="714375"/>
            <a:r>
              <a:rPr lang="en-US" b="1" dirty="0">
                <a:latin typeface="Arial"/>
                <a:cs typeface="Arial"/>
              </a:rPr>
              <a:t>2.2 </a:t>
            </a:r>
            <a:r>
              <a:rPr lang="en-US" dirty="0">
                <a:latin typeface="Arial"/>
                <a:cs typeface="Arial"/>
              </a:rPr>
              <a:t>Marketing examples </a:t>
            </a:r>
          </a:p>
          <a:p>
            <a:pPr marL="714375"/>
            <a:r>
              <a:rPr lang="en-US" b="1" dirty="0">
                <a:latin typeface="Arial"/>
                <a:cs typeface="Arial"/>
              </a:rPr>
              <a:t>2.3</a:t>
            </a:r>
            <a:r>
              <a:rPr lang="en-US" dirty="0">
                <a:latin typeface="Arial"/>
                <a:cs typeface="Arial"/>
              </a:rPr>
              <a:t> Branding </a:t>
            </a:r>
          </a:p>
          <a:p>
            <a:r>
              <a:rPr lang="en-US" b="1" dirty="0">
                <a:latin typeface="Arial"/>
                <a:cs typeface="Arial"/>
              </a:rPr>
              <a:t>3. 2 Minute Elevator Pitch</a:t>
            </a:r>
            <a:r>
              <a:rPr lang="en-US" dirty="0">
                <a:latin typeface="Arial"/>
                <a:cs typeface="Arial"/>
              </a:rPr>
              <a:t> </a:t>
            </a:r>
          </a:p>
          <a:p>
            <a:pPr marL="714375"/>
            <a:r>
              <a:rPr lang="en-US" b="1" dirty="0">
                <a:latin typeface="Arial"/>
                <a:cs typeface="Arial"/>
              </a:rPr>
              <a:t>3.1 </a:t>
            </a:r>
            <a:r>
              <a:rPr lang="en-US" dirty="0">
                <a:latin typeface="Arial"/>
                <a:cs typeface="Arial"/>
              </a:rPr>
              <a:t>Features and Benefits </a:t>
            </a:r>
          </a:p>
          <a:p>
            <a:pPr marL="714375"/>
            <a:r>
              <a:rPr lang="en-US" b="1" dirty="0">
                <a:latin typeface="Arial"/>
                <a:cs typeface="Arial"/>
              </a:rPr>
              <a:t>3.2</a:t>
            </a:r>
            <a:r>
              <a:rPr lang="en-US" dirty="0">
                <a:latin typeface="Arial"/>
                <a:cs typeface="Arial"/>
              </a:rPr>
              <a:t> Why you should invest in me and my business idea</a:t>
            </a:r>
          </a:p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2212833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834386-6E08-AF1D-EBD4-A181156A206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112" y="101600"/>
            <a:ext cx="8582291" cy="1292045"/>
          </a:xfrm>
        </p:spPr>
        <p:txBody>
          <a:bodyPr>
            <a:normAutofit/>
          </a:bodyPr>
          <a:lstStyle/>
          <a:p>
            <a:pPr marL="742950" indent="-742950">
              <a:buAutoNum type="arabicPeriod"/>
            </a:pPr>
            <a:r>
              <a:rPr lang="en-GB" dirty="0"/>
              <a:t>Business Proposition</a:t>
            </a:r>
            <a:r>
              <a:rPr lang="en-US" dirty="0"/>
              <a:t> </a:t>
            </a:r>
            <a:br>
              <a:rPr lang="en-US" dirty="0">
                <a:solidFill>
                  <a:srgbClr val="EB3D9F"/>
                </a:solidFill>
                <a:latin typeface="Trebuchet MS"/>
                <a:cs typeface="Arial"/>
              </a:rPr>
            </a:br>
            <a:r>
              <a:rPr lang="en-US" sz="1800" dirty="0">
                <a:solidFill>
                  <a:srgbClr val="000000"/>
                </a:solidFill>
                <a:latin typeface="Arial"/>
                <a:cs typeface="Arial"/>
              </a:rPr>
              <a:t>1.1 </a:t>
            </a:r>
            <a:r>
              <a:rPr lang="en-US" sz="1800" b="1" dirty="0">
                <a:solidFill>
                  <a:srgbClr val="000000"/>
                </a:solidFill>
                <a:latin typeface="Arial"/>
                <a:cs typeface="Arial"/>
              </a:rPr>
              <a:t>Business name, concept and story. </a:t>
            </a:r>
            <a:br>
              <a:rPr lang="en-US" dirty="0"/>
            </a:br>
            <a:r>
              <a:rPr lang="en-US" sz="2000" dirty="0">
                <a:solidFill>
                  <a:srgbClr val="000000"/>
                </a:solidFill>
                <a:latin typeface="Arial"/>
                <a:cs typeface="Arial"/>
              </a:rPr>
              <a:t>1.2 </a:t>
            </a:r>
            <a:r>
              <a:rPr lang="en-US" sz="2000" b="1" dirty="0">
                <a:solidFill>
                  <a:srgbClr val="000000"/>
                </a:solidFill>
                <a:latin typeface="Arial"/>
                <a:cs typeface="Arial"/>
              </a:rPr>
              <a:t>Mission statement, aims, SMART objectives and USP</a:t>
            </a:r>
            <a:r>
              <a:rPr lang="en-US" sz="2000" dirty="0">
                <a:solidFill>
                  <a:srgbClr val="000000"/>
                </a:solidFill>
                <a:latin typeface="Arial"/>
                <a:cs typeface="Arial"/>
              </a:rPr>
              <a:t> 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F8DFA1D-4AA7-4C16-D8B1-ADBD71EA7FD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EF09CF-0F62-4F52-BC08-0207DA85EC55}" type="datetime1">
              <a:t>11/22/2025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C339F92-161C-6C08-2DB8-BCEADF8B784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A8F3DA8-2FFC-26F7-BD41-C0F220914DE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FDE724-0293-4953-AE9D-4D814FA589B0}" type="slidenum">
              <a:rPr lang="en-US" dirty="0"/>
              <a:t>3</a:t>
            </a:fld>
            <a:endParaRPr lang="en-US" dirty="0"/>
          </a:p>
        </p:txBody>
      </p:sp>
      <p:pic>
        <p:nvPicPr>
          <p:cNvPr id="9" name="Picture 8" descr="A screenshot of a computer&#10;&#10;AI-generated content may be incorrect.">
            <a:extLst>
              <a:ext uri="{FF2B5EF4-FFF2-40B4-BE49-F238E27FC236}">
                <a16:creationId xmlns:a16="http://schemas.microsoft.com/office/drawing/2014/main" id="{7AB2EAD8-F951-B2CA-1B81-8E6C11CC557A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7616" t="30041" r="21643" b="33261"/>
          <a:stretch>
            <a:fillRect/>
          </a:stretch>
        </p:blipFill>
        <p:spPr>
          <a:xfrm>
            <a:off x="155223" y="1298221"/>
            <a:ext cx="7041452" cy="3560931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430D97A5-8451-0FA2-CE0B-C91C1A4DA207}"/>
              </a:ext>
            </a:extLst>
          </p:cNvPr>
          <p:cNvSpPr txBox="1"/>
          <p:nvPr/>
        </p:nvSpPr>
        <p:spPr>
          <a:xfrm>
            <a:off x="7817556" y="1467556"/>
            <a:ext cx="4148667" cy="298543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rtl="0">
              <a:lnSpc>
                <a:spcPts val="1650"/>
              </a:lnSpc>
            </a:pPr>
            <a:r>
              <a:rPr lang="en-GB" sz="2000" b="1" baseline="0" dirty="0">
                <a:solidFill>
                  <a:srgbClr val="AF126B"/>
                </a:solidFill>
                <a:latin typeface="Arial"/>
                <a:ea typeface="Segoe UI"/>
                <a:cs typeface="Segoe UI"/>
              </a:rPr>
              <a:t>Company Name:</a:t>
            </a:r>
            <a:r>
              <a:rPr lang="en-GB" sz="2000" baseline="0" dirty="0">
                <a:latin typeface="Arial"/>
                <a:ea typeface="Segoe UI"/>
                <a:cs typeface="Segoe UI"/>
              </a:rPr>
              <a:t> Pure Bloom Skincare Ltd</a:t>
            </a:r>
            <a:r>
              <a:rPr lang="en-US" sz="2000" baseline="0" dirty="0">
                <a:latin typeface="Arial"/>
                <a:ea typeface="Segoe UI"/>
                <a:cs typeface="Segoe UI"/>
              </a:rPr>
              <a:t> ​</a:t>
            </a:r>
            <a:r>
              <a:rPr lang="en-US" sz="2000" dirty="0">
                <a:latin typeface="Arial"/>
                <a:ea typeface="Segoe UI"/>
                <a:cs typeface="Segoe UI"/>
              </a:rPr>
              <a:t>​</a:t>
            </a:r>
          </a:p>
          <a:p>
            <a:pPr>
              <a:lnSpc>
                <a:spcPts val="1650"/>
              </a:lnSpc>
            </a:pPr>
            <a:r>
              <a:rPr lang="en-GB" sz="2000" baseline="0" dirty="0">
                <a:latin typeface="Arial"/>
                <a:ea typeface="Segoe UI"/>
                <a:cs typeface="Segoe UI"/>
              </a:rPr>
              <a:t>Symbolising skincare products that let customers' natural glow unfurl,</a:t>
            </a:r>
            <a:r>
              <a:rPr lang="en-GB" sz="2000" dirty="0">
                <a:latin typeface="Arial"/>
                <a:ea typeface="Segoe UI"/>
                <a:cs typeface="Segoe UI"/>
              </a:rPr>
              <a:t> </a:t>
            </a:r>
            <a:r>
              <a:rPr lang="en-GB" sz="2000" baseline="0" dirty="0">
                <a:latin typeface="Arial"/>
                <a:ea typeface="Segoe UI"/>
                <a:cs typeface="Segoe UI"/>
              </a:rPr>
              <a:t>Pure Bloom will offer  natural, vegan, and gentle skincare products inattentive, eco-friendly packaging. It is our goal to create an earth-friendly brand that our customers can really get behind (The </a:t>
            </a:r>
            <a:r>
              <a:rPr lang="en-GB" sz="2000" baseline="0" dirty="0" err="1">
                <a:latin typeface="Arial"/>
                <a:ea typeface="Segoe UI"/>
                <a:cs typeface="Segoe UI"/>
              </a:rPr>
              <a:t>VeganSociety</a:t>
            </a:r>
            <a:r>
              <a:rPr lang="en-GB" sz="2000" baseline="0" dirty="0">
                <a:latin typeface="Arial"/>
                <a:ea typeface="Segoe UI"/>
                <a:cs typeface="Segoe UI"/>
              </a:rPr>
              <a:t>, 2023; WRAP UK, 2023).</a:t>
            </a:r>
            <a:r>
              <a:rPr lang="en-US" sz="2000" baseline="0" dirty="0">
                <a:latin typeface="Arial"/>
                <a:ea typeface="Segoe UI"/>
                <a:cs typeface="Segoe UI"/>
              </a:rPr>
              <a:t>​</a:t>
            </a:r>
          </a:p>
          <a:p>
            <a:pPr algn="ctr"/>
            <a:endParaRPr lang="en-GB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9EBF5B73-155E-53E8-D77D-3088C5B40F57}"/>
              </a:ext>
            </a:extLst>
          </p:cNvPr>
          <p:cNvSpPr txBox="1"/>
          <p:nvPr/>
        </p:nvSpPr>
        <p:spPr>
          <a:xfrm>
            <a:off x="352777" y="5122333"/>
            <a:ext cx="5630334" cy="184665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400" baseline="0" dirty="0">
                <a:latin typeface="Arial"/>
                <a:ea typeface="Segoe UI"/>
                <a:cs typeface="Segoe UI"/>
              </a:rPr>
              <a:t>“To create high quality, sustainable </a:t>
            </a:r>
            <a:r>
              <a:rPr lang="en-US" sz="2400" dirty="0">
                <a:latin typeface="Arial"/>
                <a:ea typeface="Segoe UI"/>
                <a:cs typeface="Segoe UI"/>
              </a:rPr>
              <a:t>skincare products</a:t>
            </a:r>
            <a:r>
              <a:rPr lang="en-US" sz="2400" baseline="0" dirty="0">
                <a:latin typeface="Arial"/>
                <a:ea typeface="Segoe UI"/>
                <a:cs typeface="Segoe UI"/>
              </a:rPr>
              <a:t> that nurture natural beauty </a:t>
            </a:r>
            <a:r>
              <a:rPr lang="en-US" sz="2400" dirty="0">
                <a:latin typeface="Arial"/>
                <a:ea typeface="Segoe UI"/>
                <a:cs typeface="Segoe UI"/>
              </a:rPr>
              <a:t>while protecting</a:t>
            </a:r>
            <a:r>
              <a:rPr lang="en-US" sz="2400" baseline="0" dirty="0">
                <a:latin typeface="Arial"/>
                <a:ea typeface="Segoe UI"/>
                <a:cs typeface="Segoe UI"/>
              </a:rPr>
              <a:t> the planet with rare botanicals.”</a:t>
            </a:r>
            <a:endParaRPr lang="en-GB" dirty="0"/>
          </a:p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5444363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30801DD-78A3-866D-AA25-8EEA92E95C7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2C5876-DEDD-4E2B-B2E5-8F8FF2FA20FA}" type="datetime1">
              <a:t>11/22/2025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75068F3-7463-C7A5-912B-BF72613142A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09633A0-2FBB-5C81-5A92-CA954C858E4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FDE724-0293-4953-AE9D-4D814FA589B0}" type="slidenum">
              <a:rPr lang="en-US" dirty="0"/>
              <a:t>4</a:t>
            </a:fld>
            <a:endParaRPr lang="en-US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39A08C9F-0168-D210-14C9-2028F580E2EA}"/>
              </a:ext>
            </a:extLst>
          </p:cNvPr>
          <p:cNvSpPr txBox="1"/>
          <p:nvPr/>
        </p:nvSpPr>
        <p:spPr>
          <a:xfrm>
            <a:off x="1875" y="150962"/>
            <a:ext cx="6291656" cy="120032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3600" b="1" dirty="0">
                <a:solidFill>
                  <a:schemeClr val="accent1">
                    <a:lumMod val="49000"/>
                  </a:schemeClr>
                </a:solidFill>
              </a:rPr>
              <a:t>Business Proposition</a:t>
            </a:r>
            <a:endParaRPr lang="en-US" dirty="0">
              <a:solidFill>
                <a:schemeClr val="accent1">
                  <a:lumMod val="49000"/>
                </a:schemeClr>
              </a:solidFill>
            </a:endParaRPr>
          </a:p>
          <a:p>
            <a:pPr marL="714375"/>
            <a:r>
              <a:rPr lang="en-US" dirty="0">
                <a:solidFill>
                  <a:srgbClr val="000000"/>
                </a:solidFill>
                <a:latin typeface="Arial"/>
                <a:cs typeface="Arial"/>
              </a:rPr>
              <a:t>1.3 </a:t>
            </a:r>
            <a:r>
              <a:rPr lang="en-US" b="1" dirty="0">
                <a:solidFill>
                  <a:srgbClr val="000000"/>
                </a:solidFill>
                <a:latin typeface="Arial"/>
                <a:cs typeface="Arial"/>
              </a:rPr>
              <a:t>Legal structure</a:t>
            </a:r>
          </a:p>
          <a:p>
            <a:pPr marL="714375"/>
            <a:r>
              <a:rPr lang="en-US" dirty="0">
                <a:solidFill>
                  <a:srgbClr val="000000"/>
                </a:solidFill>
                <a:latin typeface="Arial"/>
                <a:cs typeface="Arial"/>
              </a:rPr>
              <a:t>1.4 </a:t>
            </a:r>
            <a:r>
              <a:rPr lang="en-US" b="1" dirty="0">
                <a:solidFill>
                  <a:srgbClr val="000000"/>
                </a:solidFill>
                <a:latin typeface="Arial"/>
                <a:cs typeface="Arial"/>
              </a:rPr>
              <a:t>HRM strategy </a:t>
            </a:r>
            <a:endParaRPr lang="en-US" b="1" dirty="0">
              <a:latin typeface="Arial"/>
              <a:cs typeface="Arial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935ABBAA-BD75-2746-2393-2E90F25E5E20}"/>
              </a:ext>
            </a:extLst>
          </p:cNvPr>
          <p:cNvSpPr txBox="1"/>
          <p:nvPr/>
        </p:nvSpPr>
        <p:spPr>
          <a:xfrm>
            <a:off x="6973019" y="294736"/>
            <a:ext cx="5003321" cy="452431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b="1" dirty="0"/>
              <a:t>✔ Pros</a:t>
            </a:r>
          </a:p>
          <a:p>
            <a:pPr marL="228600" indent="-228600">
              <a:buFont typeface=""/>
              <a:buChar char="•"/>
            </a:pPr>
            <a:r>
              <a:rPr lang="en-US" b="1" dirty="0"/>
              <a:t>Limited liability protection</a:t>
            </a:r>
          </a:p>
          <a:p>
            <a:pPr marL="228600" indent="-228600">
              <a:buFont typeface=""/>
              <a:buChar char="•"/>
            </a:pPr>
            <a:r>
              <a:rPr lang="en-US" b="1" dirty="0"/>
              <a:t>More credibility</a:t>
            </a:r>
            <a:r>
              <a:rPr lang="en-US" dirty="0"/>
              <a:t> with suppliers, banks, and customers</a:t>
            </a:r>
          </a:p>
          <a:p>
            <a:pPr marL="228600" indent="-228600">
              <a:buFont typeface=""/>
              <a:buChar char="•"/>
            </a:pPr>
            <a:r>
              <a:rPr lang="en-US" b="1" dirty="0"/>
              <a:t>Easier to raise funding</a:t>
            </a:r>
            <a:r>
              <a:rPr lang="en-US" dirty="0"/>
              <a:t> from investors or lenders</a:t>
            </a:r>
          </a:p>
          <a:p>
            <a:pPr marL="228600" indent="-228600">
              <a:buFont typeface=""/>
              <a:buChar char="•"/>
            </a:pPr>
            <a:r>
              <a:rPr lang="en-US" b="1" dirty="0"/>
              <a:t>Potential tax benefits</a:t>
            </a:r>
            <a:r>
              <a:rPr lang="en-US" dirty="0"/>
              <a:t> compared to paying personal income tax as a sole trader</a:t>
            </a:r>
            <a:endParaRPr lang="en-US"/>
          </a:p>
          <a:p>
            <a:r>
              <a:rPr lang="en-US" b="1" dirty="0"/>
              <a:t>✘ Cons</a:t>
            </a:r>
          </a:p>
          <a:p>
            <a:pPr marL="228600" indent="-228600">
              <a:buFont typeface=""/>
              <a:buChar char="•"/>
            </a:pPr>
            <a:r>
              <a:rPr lang="en-US" b="1" dirty="0"/>
              <a:t>More paperwork and administration</a:t>
            </a:r>
          </a:p>
          <a:p>
            <a:pPr marL="228600" indent="-228600">
              <a:buFont typeface=""/>
              <a:buChar char="•"/>
            </a:pPr>
            <a:r>
              <a:rPr lang="en-US" dirty="0"/>
              <a:t>Need to file </a:t>
            </a:r>
            <a:r>
              <a:rPr lang="en-US" b="1" dirty="0"/>
              <a:t>annual accounts</a:t>
            </a:r>
            <a:r>
              <a:rPr lang="en-US" dirty="0"/>
              <a:t>, </a:t>
            </a:r>
            <a:r>
              <a:rPr lang="en-US" b="1" dirty="0"/>
              <a:t>confirmation statements</a:t>
            </a:r>
            <a:r>
              <a:rPr lang="en-US" dirty="0"/>
              <a:t>, and </a:t>
            </a:r>
            <a:r>
              <a:rPr lang="en-US" b="1" dirty="0"/>
              <a:t>tax returns</a:t>
            </a:r>
          </a:p>
          <a:p>
            <a:pPr marL="228600" indent="-228600">
              <a:buFont typeface=""/>
              <a:buChar char="•"/>
            </a:pPr>
            <a:r>
              <a:rPr lang="en-US" b="1" dirty="0"/>
              <a:t>Higher accounting costs</a:t>
            </a:r>
          </a:p>
          <a:p>
            <a:pPr marL="228600" indent="-228600">
              <a:buFont typeface=""/>
              <a:buChar char="•"/>
            </a:pPr>
            <a:r>
              <a:rPr lang="en-US" b="1" dirty="0"/>
              <a:t>Legal complexity</a:t>
            </a:r>
            <a:r>
              <a:rPr lang="en-US" dirty="0"/>
              <a:t> when transferring shares or bringing in new owners</a:t>
            </a:r>
          </a:p>
          <a:p>
            <a:pPr algn="ctr"/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AD9152F8-3B3C-4B69-9D55-DBBE85DB2EC3}"/>
              </a:ext>
            </a:extLst>
          </p:cNvPr>
          <p:cNvSpPr txBox="1"/>
          <p:nvPr/>
        </p:nvSpPr>
        <p:spPr>
          <a:xfrm>
            <a:off x="265669" y="5443081"/>
            <a:ext cx="5924408" cy="120032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>
                <a:latin typeface="Arial"/>
                <a:ea typeface="+mn-lt"/>
                <a:cs typeface="+mn-lt"/>
              </a:rPr>
              <a:t>My strategy is to build a small, committed team aligned with sustainability values, provide strong training, create a positive culture, and support growth through clear roles and continuous development.</a:t>
            </a:r>
            <a:endParaRPr lang="en-US" dirty="0">
              <a:latin typeface="Arial"/>
            </a:endParaRPr>
          </a:p>
        </p:txBody>
      </p:sp>
      <p:pic>
        <p:nvPicPr>
          <p:cNvPr id="10" name="Picture 9" descr="A diagram of a company&#10;&#10;AI-generated content may be incorrect.">
            <a:extLst>
              <a:ext uri="{FF2B5EF4-FFF2-40B4-BE49-F238E27FC236}">
                <a16:creationId xmlns:a16="http://schemas.microsoft.com/office/drawing/2014/main" id="{7927AFEA-ABB9-547E-0C53-503A9F59F80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4723" y="1438275"/>
            <a:ext cx="6457950" cy="3981450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5DD922BB-2E37-76E1-3F92-E0ED4B92EB55}"/>
              </a:ext>
            </a:extLst>
          </p:cNvPr>
          <p:cNvSpPr txBox="1"/>
          <p:nvPr/>
        </p:nvSpPr>
        <p:spPr>
          <a:xfrm>
            <a:off x="6841493" y="5160939"/>
            <a:ext cx="5132717" cy="106182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500" b="1" dirty="0">
                <a:latin typeface="Arial"/>
              </a:rPr>
              <a:t>Recruitment:</a:t>
            </a:r>
            <a:r>
              <a:rPr sz="1500" dirty="0">
                <a:latin typeface="Arial"/>
                <a:ea typeface="WordVisiCarriageReturn_MSFontService"/>
                <a:cs typeface="WordVisiCarriageReturn_MSFontService"/>
              </a:rPr>
              <a:t> </a:t>
            </a:r>
            <a:br>
              <a:rPr sz="1500" dirty="0">
                <a:latin typeface="Arial"/>
                <a:ea typeface="WordVisiCarriageReturn_MSFontService"/>
                <a:cs typeface="WordVisiCarriageReturn_MSFontService"/>
              </a:rPr>
            </a:br>
            <a:r>
              <a:rPr lang="en-GB" sz="1500" dirty="0">
                <a:latin typeface="Arial"/>
              </a:rPr>
              <a:t>Employees will be sourced from Cardiff University job boards, indeed, and through local sustainability networks.</a:t>
            </a:r>
            <a:r>
              <a:rPr sz="1500" dirty="0">
                <a:latin typeface="Arial"/>
                <a:ea typeface="Arial"/>
                <a:cs typeface="Arial"/>
              </a:rPr>
              <a:t> </a:t>
            </a:r>
            <a:endParaRPr lang="en-GB" sz="1500" dirty="0"/>
          </a:p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077093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2C1E2E-0D78-6045-6A31-5163218584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2881" y="192657"/>
            <a:ext cx="8596668" cy="1320800"/>
          </a:xfrm>
        </p:spPr>
        <p:txBody>
          <a:bodyPr/>
          <a:lstStyle/>
          <a:p>
            <a:pPr marL="714375">
              <a:spcBef>
                <a:spcPts val="0"/>
              </a:spcBef>
            </a:pPr>
            <a:r>
              <a:rPr lang="en-GB" dirty="0"/>
              <a:t>Business Proposition</a:t>
            </a:r>
            <a:br>
              <a:rPr lang="en-GB" dirty="0"/>
            </a:br>
            <a:r>
              <a:rPr lang="en-US" sz="1800" dirty="0">
                <a:solidFill>
                  <a:srgbClr val="000000"/>
                </a:solidFill>
                <a:latin typeface="Arial"/>
                <a:cs typeface="Arial"/>
              </a:rPr>
              <a:t>1.5</a:t>
            </a:r>
            <a:r>
              <a:rPr lang="en-US" sz="1800" b="1" dirty="0">
                <a:solidFill>
                  <a:srgbClr val="000000"/>
                </a:solidFill>
                <a:latin typeface="Arial"/>
                <a:cs typeface="Arial"/>
              </a:rPr>
              <a:t> Location</a:t>
            </a:r>
          </a:p>
        </p:txBody>
      </p:sp>
      <p:pic>
        <p:nvPicPr>
          <p:cNvPr id="3" name="Picture 2" descr="A map of a city&#10;&#10;AI-generated content may be incorrect.">
            <a:extLst>
              <a:ext uri="{FF2B5EF4-FFF2-40B4-BE49-F238E27FC236}">
                <a16:creationId xmlns:a16="http://schemas.microsoft.com/office/drawing/2014/main" id="{9CF81386-B2CD-28E2-00F0-8AE934FD23B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99083" y="853207"/>
            <a:ext cx="5896513" cy="3900756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3B3EF851-86D4-1CEC-9195-0C0A60DC8AA6}"/>
              </a:ext>
            </a:extLst>
          </p:cNvPr>
          <p:cNvSpPr txBox="1"/>
          <p:nvPr/>
        </p:nvSpPr>
        <p:spPr>
          <a:xfrm>
            <a:off x="402566" y="1516812"/>
            <a:ext cx="4931434" cy="344709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000" b="1" dirty="0">
                <a:solidFill>
                  <a:schemeClr val="accent2"/>
                </a:solidFill>
              </a:rPr>
              <a:t>Location:</a:t>
            </a:r>
            <a:br>
              <a:rPr lang="en-US" sz="2000" dirty="0"/>
            </a:br>
            <a:r>
              <a:rPr lang="en-US" sz="2000" dirty="0"/>
              <a:t>Pure Bloom operates from a small production and packaging unit near Cardiff city center, close to Cardiff Bay. The area is cost-effective, offers excellent logistics for e-commerce, provides access to eco-conscious customers, and nearby universities support recruitment</a:t>
            </a:r>
            <a:r>
              <a:rPr lang="en-GB" sz="2000" dirty="0">
                <a:latin typeface="Arial"/>
                <a:cs typeface="Arial"/>
              </a:rPr>
              <a:t>(Cardiff Council, 2023).</a:t>
            </a:r>
            <a:endParaRPr lang="en-US" sz="2000" dirty="0"/>
          </a:p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4727170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244688-78F7-F07E-57E0-DB954540093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98" y="250166"/>
            <a:ext cx="4110933" cy="1320800"/>
          </a:xfrm>
        </p:spPr>
        <p:txBody>
          <a:bodyPr>
            <a:normAutofit fontScale="90000"/>
          </a:bodyPr>
          <a:lstStyle/>
          <a:p>
            <a:r>
              <a:rPr lang="en-GB" dirty="0"/>
              <a:t>Business proposition</a:t>
            </a:r>
            <a:br>
              <a:rPr lang="en-GB" dirty="0"/>
            </a:br>
            <a:r>
              <a:rPr lang="en-US" sz="2000" dirty="0">
                <a:solidFill>
                  <a:srgbClr val="000000"/>
                </a:solidFill>
                <a:latin typeface="Arial"/>
                <a:cs typeface="Arial"/>
              </a:rPr>
              <a:t>1.6 </a:t>
            </a:r>
            <a:r>
              <a:rPr lang="en-US" sz="2000" b="1" dirty="0">
                <a:solidFill>
                  <a:srgbClr val="000000"/>
                </a:solidFill>
                <a:latin typeface="Arial"/>
                <a:cs typeface="Arial"/>
              </a:rPr>
              <a:t>Brief financial overview </a:t>
            </a:r>
            <a:r>
              <a:rPr lang="en-GB" b="1" dirty="0"/>
              <a:t> </a:t>
            </a:r>
            <a:br>
              <a:rPr lang="en-GB" dirty="0"/>
            </a:br>
            <a:endParaRPr lang="en-GB" dirty="0"/>
          </a:p>
        </p:txBody>
      </p:sp>
      <p:pic>
        <p:nvPicPr>
          <p:cNvPr id="7" name="Picture 6" descr="A table with numbers and numbers&#10;&#10;AI-generated content may be incorrect.">
            <a:extLst>
              <a:ext uri="{FF2B5EF4-FFF2-40B4-BE49-F238E27FC236}">
                <a16:creationId xmlns:a16="http://schemas.microsoft.com/office/drawing/2014/main" id="{CE3A8ED1-65C0-4919-1EB8-A428B269F2B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82426" y="-4044"/>
            <a:ext cx="8309035" cy="5672766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01E9CBA2-B1F8-C603-2052-114BEB9A5639}"/>
              </a:ext>
            </a:extLst>
          </p:cNvPr>
          <p:cNvSpPr txBox="1"/>
          <p:nvPr/>
        </p:nvSpPr>
        <p:spPr>
          <a:xfrm>
            <a:off x="129396" y="1703717"/>
            <a:ext cx="4097547" cy="467820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28600" indent="-228600">
              <a:buFont typeface=""/>
              <a:buChar char="•"/>
            </a:pPr>
            <a:r>
              <a:rPr lang="en-US" sz="2000" b="1" dirty="0">
                <a:latin typeface="Arial"/>
                <a:cs typeface="Arial"/>
              </a:rPr>
              <a:t>Total income:</a:t>
            </a:r>
            <a:r>
              <a:rPr lang="en-US" sz="2000" dirty="0">
                <a:latin typeface="Arial"/>
                <a:cs typeface="Arial"/>
              </a:rPr>
              <a:t> £221,750</a:t>
            </a:r>
          </a:p>
          <a:p>
            <a:pPr marL="228600" indent="-228600">
              <a:buFont typeface=""/>
              <a:buChar char="•"/>
            </a:pPr>
            <a:r>
              <a:rPr lang="en-US" sz="2000" b="1" dirty="0">
                <a:latin typeface="Arial"/>
                <a:cs typeface="Arial"/>
              </a:rPr>
              <a:t>Total expenses:</a:t>
            </a:r>
            <a:r>
              <a:rPr lang="en-US" sz="2000" dirty="0">
                <a:latin typeface="Arial"/>
                <a:cs typeface="Arial"/>
              </a:rPr>
              <a:t> £164,408</a:t>
            </a:r>
          </a:p>
          <a:p>
            <a:pPr marL="228600" indent="-228600">
              <a:buFont typeface=""/>
              <a:buChar char="•"/>
            </a:pPr>
            <a:r>
              <a:rPr lang="en-US" sz="2000" b="1" dirty="0">
                <a:latin typeface="Arial"/>
                <a:cs typeface="Arial"/>
              </a:rPr>
              <a:t>Net cash flow:</a:t>
            </a:r>
            <a:r>
              <a:rPr lang="en-US" sz="2000" dirty="0">
                <a:latin typeface="Arial"/>
                <a:cs typeface="Arial"/>
              </a:rPr>
              <a:t> </a:t>
            </a:r>
            <a:r>
              <a:rPr lang="en-US" sz="2000" b="1" dirty="0">
                <a:latin typeface="Arial"/>
                <a:cs typeface="Arial"/>
              </a:rPr>
              <a:t>+£57,342</a:t>
            </a:r>
          </a:p>
          <a:p>
            <a:pPr marL="228600" indent="-228600">
              <a:buFont typeface=""/>
              <a:buChar char="•"/>
            </a:pPr>
            <a:r>
              <a:rPr lang="en-US" sz="2000" b="1" dirty="0">
                <a:latin typeface="Arial"/>
                <a:cs typeface="Arial"/>
              </a:rPr>
              <a:t>Closing cash balance end of year:</a:t>
            </a:r>
            <a:r>
              <a:rPr lang="en-US" sz="2000" dirty="0">
                <a:latin typeface="Arial"/>
                <a:cs typeface="Arial"/>
              </a:rPr>
              <a:t> </a:t>
            </a:r>
            <a:r>
              <a:rPr lang="en-US" sz="2000" b="1" dirty="0">
                <a:latin typeface="Arial"/>
                <a:cs typeface="Arial"/>
              </a:rPr>
              <a:t>£40,314</a:t>
            </a:r>
          </a:p>
          <a:p>
            <a:r>
              <a:rPr lang="en-US" sz="2000" b="1" dirty="0">
                <a:latin typeface="Arial"/>
                <a:cs typeface="Arial"/>
              </a:rPr>
              <a:t>Key points:</a:t>
            </a:r>
          </a:p>
          <a:p>
            <a:pPr marL="228600" indent="-228600">
              <a:buFont typeface=""/>
              <a:buChar char="•"/>
            </a:pPr>
            <a:r>
              <a:rPr lang="en-US" sz="2000" dirty="0">
                <a:latin typeface="Arial"/>
                <a:cs typeface="Arial"/>
              </a:rPr>
              <a:t>Strong early cash inflows from loans and crowdfunding.</a:t>
            </a:r>
          </a:p>
          <a:p>
            <a:pPr marL="228600" indent="-228600">
              <a:buFont typeface=""/>
              <a:buChar char="•"/>
            </a:pPr>
            <a:r>
              <a:rPr lang="en-US" sz="2000" dirty="0">
                <a:latin typeface="Arial"/>
                <a:cs typeface="Arial"/>
              </a:rPr>
              <a:t>Two small negative months (April &amp; May) due to setup costs.</a:t>
            </a:r>
          </a:p>
          <a:p>
            <a:pPr marL="228600" indent="-228600">
              <a:buFont typeface=""/>
              <a:buChar char="•"/>
            </a:pPr>
            <a:r>
              <a:rPr lang="en-US" sz="2000" dirty="0">
                <a:latin typeface="Arial"/>
                <a:cs typeface="Arial"/>
              </a:rPr>
              <a:t>Steady positive cash flow for the rest of the year.</a:t>
            </a:r>
          </a:p>
          <a:p>
            <a:pPr marL="228600" indent="-228600">
              <a:buFont typeface=""/>
              <a:buChar char="•"/>
            </a:pPr>
            <a:r>
              <a:rPr lang="en-US" sz="2000" dirty="0">
                <a:latin typeface="Arial"/>
                <a:cs typeface="Arial"/>
              </a:rPr>
              <a:t>Business ends the year with a healthy cash position.</a:t>
            </a:r>
          </a:p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3970743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47C718-8689-FBD8-1DB4-6EFB0FAF269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Business Proposition </a:t>
            </a:r>
            <a:br>
              <a:rPr lang="en-GB" dirty="0"/>
            </a:br>
            <a:r>
              <a:rPr lang="en-US" sz="1800" dirty="0">
                <a:solidFill>
                  <a:srgbClr val="000000"/>
                </a:solidFill>
                <a:latin typeface="Arial"/>
                <a:cs typeface="Arial"/>
              </a:rPr>
              <a:t>1.7</a:t>
            </a:r>
            <a:r>
              <a:rPr lang="en-US" sz="1800" b="1" dirty="0">
                <a:solidFill>
                  <a:srgbClr val="000000"/>
                </a:solidFill>
                <a:latin typeface="Arial"/>
                <a:cs typeface="Arial"/>
              </a:rPr>
              <a:t> SWOT/PESTLE</a:t>
            </a:r>
            <a:r>
              <a:rPr lang="en-US" sz="1800" dirty="0">
                <a:solidFill>
                  <a:srgbClr val="000000"/>
                </a:solidFill>
                <a:latin typeface="Arial"/>
                <a:cs typeface="Arial"/>
              </a:rPr>
              <a:t> </a:t>
            </a:r>
            <a:endParaRPr lang="en-GB" dirty="0"/>
          </a:p>
        </p:txBody>
      </p:sp>
      <p:pic>
        <p:nvPicPr>
          <p:cNvPr id="4" name="Picture 3" descr="A diagram of a government&#10;&#10;AI-generated content may be incorrect.">
            <a:extLst>
              <a:ext uri="{FF2B5EF4-FFF2-40B4-BE49-F238E27FC236}">
                <a16:creationId xmlns:a16="http://schemas.microsoft.com/office/drawing/2014/main" id="{EA5010C5-108C-665E-78F4-857F6EE5C07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4146" y="1717145"/>
            <a:ext cx="4961819" cy="4961819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F02590A0-1306-620A-E522-6E3198629A8A}"/>
              </a:ext>
            </a:extLst>
          </p:cNvPr>
          <p:cNvSpPr txBox="1"/>
          <p:nvPr/>
        </p:nvSpPr>
        <p:spPr>
          <a:xfrm>
            <a:off x="5942237" y="786815"/>
            <a:ext cx="5955374" cy="618630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 dirty="0">
                <a:solidFill>
                  <a:schemeClr val="accent1">
                    <a:lumMod val="76000"/>
                  </a:schemeClr>
                </a:solidFill>
              </a:rPr>
              <a:t>STRENGTHS </a:t>
            </a:r>
          </a:p>
          <a:p>
            <a:pPr marL="285750" indent="-285750">
              <a:buFont typeface="Arial"/>
              <a:buChar char="•"/>
            </a:pPr>
            <a:r>
              <a:rPr lang="en-GB" dirty="0">
                <a:solidFill>
                  <a:schemeClr val="accent1">
                    <a:lumMod val="76000"/>
                  </a:schemeClr>
                </a:solidFill>
              </a:rPr>
              <a:t>Sustainable, ethical brand values</a:t>
            </a:r>
          </a:p>
          <a:p>
            <a:pPr marL="285750" indent="-285750">
              <a:buFont typeface="Arial"/>
              <a:buChar char="•"/>
            </a:pPr>
            <a:r>
              <a:rPr lang="en-GB" dirty="0">
                <a:solidFill>
                  <a:schemeClr val="accent1">
                    <a:lumMod val="76000"/>
                  </a:schemeClr>
                </a:solidFill>
              </a:rPr>
              <a:t>Growing consumer demand</a:t>
            </a:r>
          </a:p>
          <a:p>
            <a:pPr marL="285750" indent="-285750">
              <a:buFont typeface="Arial"/>
              <a:buChar char="•"/>
            </a:pPr>
            <a:r>
              <a:rPr lang="en-GB" dirty="0">
                <a:solidFill>
                  <a:schemeClr val="accent1">
                    <a:lumMod val="76000"/>
                  </a:schemeClr>
                </a:solidFill>
              </a:rPr>
              <a:t>E-commerce flexibility</a:t>
            </a:r>
          </a:p>
          <a:p>
            <a:pPr marL="285750" indent="-285750">
              <a:buFont typeface="Arial"/>
              <a:buChar char="•"/>
            </a:pPr>
            <a:endParaRPr lang="en-GB" b="1" dirty="0">
              <a:solidFill>
                <a:schemeClr val="accent1">
                  <a:lumMod val="76000"/>
                </a:schemeClr>
              </a:solidFill>
            </a:endParaRPr>
          </a:p>
          <a:p>
            <a:r>
              <a:rPr lang="en-GB" b="1" dirty="0">
                <a:solidFill>
                  <a:schemeClr val="accent1">
                    <a:lumMod val="76000"/>
                  </a:schemeClr>
                </a:solidFill>
              </a:rPr>
              <a:t>WEAKNESSES</a:t>
            </a:r>
          </a:p>
          <a:p>
            <a:pPr marL="285750" indent="-285750">
              <a:buFont typeface="Arial"/>
              <a:buChar char="•"/>
            </a:pPr>
            <a:r>
              <a:rPr lang="en-GB" dirty="0">
                <a:solidFill>
                  <a:schemeClr val="accent1">
                    <a:lumMod val="76000"/>
                  </a:schemeClr>
                </a:solidFill>
              </a:rPr>
              <a:t>High initial start-up costs</a:t>
            </a:r>
          </a:p>
          <a:p>
            <a:pPr marL="285750" indent="-285750">
              <a:buFont typeface="Arial"/>
              <a:buChar char="•"/>
            </a:pPr>
            <a:r>
              <a:rPr lang="en-GB" dirty="0">
                <a:solidFill>
                  <a:schemeClr val="accent1">
                    <a:lumMod val="76000"/>
                  </a:schemeClr>
                </a:solidFill>
              </a:rPr>
              <a:t>Limited brand recognition at launch</a:t>
            </a:r>
          </a:p>
          <a:p>
            <a:pPr marL="285750" indent="-285750">
              <a:buFont typeface="Arial"/>
              <a:buChar char="•"/>
            </a:pPr>
            <a:r>
              <a:rPr lang="en-GB" dirty="0">
                <a:solidFill>
                  <a:schemeClr val="accent1">
                    <a:lumMod val="76000"/>
                  </a:schemeClr>
                </a:solidFill>
              </a:rPr>
              <a:t>Dependence on raw material suppliers</a:t>
            </a:r>
          </a:p>
          <a:p>
            <a:pPr marL="285750" indent="-285750">
              <a:buFont typeface="Arial"/>
              <a:buChar char="•"/>
            </a:pPr>
            <a:endParaRPr lang="en-GB" b="1" dirty="0">
              <a:solidFill>
                <a:schemeClr val="accent1">
                  <a:lumMod val="76000"/>
                </a:schemeClr>
              </a:solidFill>
            </a:endParaRPr>
          </a:p>
          <a:p>
            <a:r>
              <a:rPr lang="en-GB" b="1" dirty="0">
                <a:solidFill>
                  <a:schemeClr val="accent1">
                    <a:lumMod val="76000"/>
                  </a:schemeClr>
                </a:solidFill>
              </a:rPr>
              <a:t>OPPORTUNITIES</a:t>
            </a:r>
          </a:p>
          <a:p>
            <a:pPr marL="285750" indent="-285750">
              <a:buFont typeface="Arial"/>
              <a:buChar char="•"/>
            </a:pPr>
            <a:r>
              <a:rPr lang="en-GB" dirty="0">
                <a:solidFill>
                  <a:schemeClr val="accent1">
                    <a:lumMod val="76000"/>
                  </a:schemeClr>
                </a:solidFill>
              </a:rPr>
              <a:t>Rising trend in vegan beauty</a:t>
            </a:r>
          </a:p>
          <a:p>
            <a:pPr marL="285750" indent="-285750">
              <a:buFont typeface="Arial"/>
              <a:buChar char="•"/>
            </a:pPr>
            <a:r>
              <a:rPr lang="en-GB" dirty="0">
                <a:solidFill>
                  <a:schemeClr val="accent1">
                    <a:lumMod val="76000"/>
                  </a:schemeClr>
                </a:solidFill>
              </a:rPr>
              <a:t>Partnership with local eco-shops</a:t>
            </a:r>
          </a:p>
          <a:p>
            <a:pPr marL="285750" indent="-285750">
              <a:buFont typeface="Arial"/>
              <a:buChar char="•"/>
            </a:pPr>
            <a:r>
              <a:rPr lang="en-GB" dirty="0">
                <a:solidFill>
                  <a:schemeClr val="accent1">
                    <a:lumMod val="76000"/>
                  </a:schemeClr>
                </a:solidFill>
              </a:rPr>
              <a:t>Export potential across the UK</a:t>
            </a:r>
          </a:p>
          <a:p>
            <a:pPr marL="285750" indent="-285750">
              <a:buFont typeface="Arial"/>
              <a:buChar char="•"/>
            </a:pPr>
            <a:endParaRPr lang="en-GB" b="1" dirty="0">
              <a:solidFill>
                <a:schemeClr val="accent1">
                  <a:lumMod val="76000"/>
                </a:schemeClr>
              </a:solidFill>
            </a:endParaRPr>
          </a:p>
          <a:p>
            <a:r>
              <a:rPr lang="en-GB" b="1" dirty="0">
                <a:solidFill>
                  <a:schemeClr val="accent1">
                    <a:lumMod val="76000"/>
                  </a:schemeClr>
                </a:solidFill>
              </a:rPr>
              <a:t>THREATS</a:t>
            </a:r>
          </a:p>
          <a:p>
            <a:pPr marL="285750" indent="-285750">
              <a:buFont typeface="Arial"/>
              <a:buChar char="•"/>
            </a:pPr>
            <a:r>
              <a:rPr lang="en-GB" dirty="0">
                <a:solidFill>
                  <a:schemeClr val="accent1">
                    <a:lumMod val="76000"/>
                  </a:schemeClr>
                </a:solidFill>
              </a:rPr>
              <a:t>Competition from established brands</a:t>
            </a:r>
          </a:p>
          <a:p>
            <a:pPr marL="285750" indent="-285750">
              <a:buFont typeface="Arial"/>
              <a:buChar char="•"/>
            </a:pPr>
            <a:r>
              <a:rPr lang="en-GB" dirty="0">
                <a:solidFill>
                  <a:schemeClr val="accent1">
                    <a:lumMod val="76000"/>
                  </a:schemeClr>
                </a:solidFill>
              </a:rPr>
              <a:t>Inflation impacting consumer spending</a:t>
            </a:r>
          </a:p>
          <a:p>
            <a:pPr marL="285750" indent="-285750">
              <a:buFont typeface="Arial"/>
              <a:buChar char="•"/>
            </a:pPr>
            <a:r>
              <a:rPr lang="en-GB" dirty="0">
                <a:solidFill>
                  <a:schemeClr val="accent1">
                    <a:lumMod val="76000"/>
                  </a:schemeClr>
                </a:solidFill>
              </a:rPr>
              <a:t>Regulatory changes post Brexit </a:t>
            </a:r>
          </a:p>
          <a:p>
            <a:pPr marL="285750" indent="-285750">
              <a:buFont typeface="Arial"/>
              <a:buChar char="•"/>
            </a:pPr>
            <a:endParaRPr lang="en-GB" dirty="0"/>
          </a:p>
          <a:p>
            <a:pPr marL="285750" indent="-285750">
              <a:buFont typeface="Arial"/>
              <a:buChar char="•"/>
            </a:pPr>
            <a:endParaRPr lang="en-GB" dirty="0"/>
          </a:p>
          <a:p>
            <a:pPr marL="285750" indent="-285750">
              <a:buFont typeface="Arial"/>
              <a:buChar char="•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4515679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0D4D88-5D94-24B2-86B5-8C6C7692FF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1112" y="228600"/>
            <a:ext cx="4843113" cy="968023"/>
          </a:xfrm>
        </p:spPr>
        <p:txBody>
          <a:bodyPr/>
          <a:lstStyle/>
          <a:p>
            <a:r>
              <a:rPr lang="en-GB" dirty="0"/>
              <a:t>Business Proposition </a:t>
            </a:r>
            <a:br>
              <a:rPr lang="en-GB" dirty="0"/>
            </a:br>
            <a:r>
              <a:rPr lang="en-US" sz="1800" dirty="0">
                <a:solidFill>
                  <a:srgbClr val="000000"/>
                </a:solidFill>
                <a:latin typeface="Arial"/>
                <a:cs typeface="Arial"/>
              </a:rPr>
              <a:t>1.8 </a:t>
            </a:r>
            <a:r>
              <a:rPr lang="en-US" sz="1800" b="1" dirty="0">
                <a:solidFill>
                  <a:srgbClr val="000000"/>
                </a:solidFill>
                <a:latin typeface="Arial"/>
                <a:cs typeface="Arial"/>
              </a:rPr>
              <a:t>Market research </a:t>
            </a:r>
            <a:endParaRPr lang="en-GB" b="1" dirty="0"/>
          </a:p>
        </p:txBody>
      </p:sp>
      <p:pic>
        <p:nvPicPr>
          <p:cNvPr id="5" name="Picture 4" descr="A screenshot of a computer&#10;&#10;AI-generated content may be incorrect.">
            <a:extLst>
              <a:ext uri="{FF2B5EF4-FFF2-40B4-BE49-F238E27FC236}">
                <a16:creationId xmlns:a16="http://schemas.microsoft.com/office/drawing/2014/main" id="{37392F2A-5C80-8EFB-7E39-C5602EA6DE4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146000"/>
                    </a14:imgEffect>
                  </a14:imgLayer>
                </a14:imgProps>
              </a:ext>
            </a:extLst>
          </a:blip>
          <a:srcRect l="29282" t="26749" r="18171" b="24249"/>
          <a:stretch>
            <a:fillRect/>
          </a:stretch>
        </p:blipFill>
        <p:spPr>
          <a:xfrm>
            <a:off x="451557" y="1197327"/>
            <a:ext cx="4656681" cy="2513905"/>
          </a:xfrm>
          <a:prstGeom prst="rect">
            <a:avLst/>
          </a:prstGeom>
        </p:spPr>
      </p:pic>
      <p:pic>
        <p:nvPicPr>
          <p:cNvPr id="6" name="Picture 5" descr="A screenshot of a computer&#10;&#10;AI-generated content may be incorrect.">
            <a:extLst>
              <a:ext uri="{FF2B5EF4-FFF2-40B4-BE49-F238E27FC236}">
                <a16:creationId xmlns:a16="http://schemas.microsoft.com/office/drawing/2014/main" id="{3444AA62-BD84-1CB3-8B06-957D2FD5A488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saturation sat="223000"/>
                    </a14:imgEffect>
                  </a14:imgLayer>
                </a14:imgProps>
              </a:ext>
            </a:extLst>
          </a:blip>
          <a:srcRect l="28472" t="25000" r="18171" b="22016"/>
          <a:stretch>
            <a:fillRect/>
          </a:stretch>
        </p:blipFill>
        <p:spPr>
          <a:xfrm>
            <a:off x="6222999" y="3421945"/>
            <a:ext cx="5827905" cy="3309061"/>
          </a:xfrm>
          <a:prstGeom prst="rect">
            <a:avLst/>
          </a:prstGeom>
        </p:spPr>
      </p:pic>
      <p:pic>
        <p:nvPicPr>
          <p:cNvPr id="7" name="Picture 6" descr="A screenshot of a computer&#10;&#10;AI-generated content may be incorrect.">
            <a:extLst>
              <a:ext uri="{FF2B5EF4-FFF2-40B4-BE49-F238E27FC236}">
                <a16:creationId xmlns:a16="http://schemas.microsoft.com/office/drawing/2014/main" id="{6D0B33EB-3FE7-C31E-F0D4-17E71BFCC79F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saturation sat="258000"/>
                    </a14:imgEffect>
                  </a14:imgLayer>
                </a14:imgProps>
              </a:ext>
            </a:extLst>
          </a:blip>
          <a:srcRect l="29745" t="25000" r="23958" b="22119"/>
          <a:stretch>
            <a:fillRect/>
          </a:stretch>
        </p:blipFill>
        <p:spPr>
          <a:xfrm>
            <a:off x="7422445" y="232832"/>
            <a:ext cx="4628459" cy="2949227"/>
          </a:xfrm>
          <a:prstGeom prst="rect">
            <a:avLst/>
          </a:prstGeom>
        </p:spPr>
      </p:pic>
      <p:pic>
        <p:nvPicPr>
          <p:cNvPr id="9" name="Picture 8" descr="A screenshot of a computer&#10;&#10;AI-generated content may be incorrect.">
            <a:extLst>
              <a:ext uri="{FF2B5EF4-FFF2-40B4-BE49-F238E27FC236}">
                <a16:creationId xmlns:a16="http://schemas.microsoft.com/office/drawing/2014/main" id="{2D5BC61F-4FF6-21AC-AA9A-1C9DDE950473}"/>
              </a:ext>
            </a:extLst>
          </p:cNvPr>
          <p:cNvPicPr>
            <a:picLocks noChangeAspect="1"/>
          </p:cNvPicPr>
          <p:nvPr/>
        </p:nvPicPr>
        <p:blipFill>
          <a:blip r:embed="rId8"/>
          <a:srcRect l="29977" t="25000" r="16898" b="28395"/>
          <a:stretch>
            <a:fillRect/>
          </a:stretch>
        </p:blipFill>
        <p:spPr>
          <a:xfrm>
            <a:off x="183445" y="3887611"/>
            <a:ext cx="5729125" cy="284339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7769682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AA5E22-C83E-FC81-8AC1-721ACDEF04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1001" y="2823"/>
            <a:ext cx="4109335" cy="1673578"/>
          </a:xfrm>
        </p:spPr>
        <p:txBody>
          <a:bodyPr>
            <a:normAutofit fontScale="90000"/>
          </a:bodyPr>
          <a:lstStyle/>
          <a:p>
            <a:r>
              <a:rPr lang="en-GB" dirty="0"/>
              <a:t>Marketing Strategy</a:t>
            </a:r>
            <a:br>
              <a:rPr lang="en-GB" dirty="0"/>
            </a:br>
            <a:r>
              <a:rPr lang="en-GB" dirty="0"/>
              <a:t> </a:t>
            </a:r>
            <a:r>
              <a:rPr lang="en-US" sz="2000" dirty="0">
                <a:solidFill>
                  <a:srgbClr val="000000"/>
                </a:solidFill>
                <a:latin typeface="Arial"/>
                <a:cs typeface="Arial"/>
              </a:rPr>
              <a:t>2.1</a:t>
            </a:r>
            <a:r>
              <a:rPr lang="en-US" sz="2000" b="1" dirty="0">
                <a:solidFill>
                  <a:srgbClr val="000000"/>
                </a:solidFill>
                <a:latin typeface="Arial"/>
                <a:cs typeface="Arial"/>
              </a:rPr>
              <a:t> Strategy initiatives </a:t>
            </a:r>
            <a:br>
              <a:rPr lang="en-US" sz="2000" b="1" dirty="0">
                <a:solidFill>
                  <a:srgbClr val="000000"/>
                </a:solidFill>
                <a:latin typeface="Arial"/>
                <a:cs typeface="Arial"/>
              </a:rPr>
            </a:br>
            <a:r>
              <a:rPr lang="en-US" sz="2000" dirty="0">
                <a:solidFill>
                  <a:srgbClr val="000000"/>
                </a:solidFill>
                <a:latin typeface="Arial"/>
                <a:cs typeface="Arial"/>
              </a:rPr>
              <a:t>  2.2</a:t>
            </a:r>
            <a:r>
              <a:rPr lang="en-US" sz="2000" b="1" dirty="0">
                <a:solidFill>
                  <a:srgbClr val="000000"/>
                </a:solidFill>
                <a:latin typeface="Arial"/>
                <a:cs typeface="Arial"/>
              </a:rPr>
              <a:t> Marketing examples </a:t>
            </a:r>
            <a:br>
              <a:rPr lang="en-US" sz="2000" b="1" dirty="0">
                <a:solidFill>
                  <a:srgbClr val="000000"/>
                </a:solidFill>
                <a:latin typeface="Arial"/>
                <a:cs typeface="Arial"/>
              </a:rPr>
            </a:br>
            <a:r>
              <a:rPr lang="en-US" sz="2000" dirty="0">
                <a:solidFill>
                  <a:srgbClr val="000000"/>
                </a:solidFill>
                <a:latin typeface="Arial"/>
                <a:cs typeface="Arial"/>
              </a:rPr>
              <a:t>  2.3</a:t>
            </a:r>
            <a:r>
              <a:rPr lang="en-US" sz="2000" b="1" dirty="0">
                <a:solidFill>
                  <a:srgbClr val="000000"/>
                </a:solidFill>
                <a:latin typeface="Arial"/>
                <a:cs typeface="Arial"/>
              </a:rPr>
              <a:t> Branding</a:t>
            </a:r>
            <a:r>
              <a:rPr lang="en-US" sz="2000" dirty="0">
                <a:solidFill>
                  <a:srgbClr val="000000"/>
                </a:solidFill>
                <a:latin typeface="Arial"/>
                <a:cs typeface="Arial"/>
              </a:rPr>
              <a:t> </a:t>
            </a:r>
            <a:br>
              <a:rPr lang="en-GB" dirty="0"/>
            </a:br>
            <a:endParaRPr lang="en-GB" dirty="0"/>
          </a:p>
        </p:txBody>
      </p:sp>
      <p:pic>
        <p:nvPicPr>
          <p:cNvPr id="4" name="Picture 3" descr="A screenshot of a computer&#10;&#10;AI-generated content may be incorrect.">
            <a:extLst>
              <a:ext uri="{FF2B5EF4-FFF2-40B4-BE49-F238E27FC236}">
                <a16:creationId xmlns:a16="http://schemas.microsoft.com/office/drawing/2014/main" id="{727B211B-1950-B9BB-F7F3-93CB28C278BB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7153" t="24938" r="42940" b="21193"/>
          <a:stretch>
            <a:fillRect/>
          </a:stretch>
        </p:blipFill>
        <p:spPr>
          <a:xfrm>
            <a:off x="7718778" y="412046"/>
            <a:ext cx="3908790" cy="6036740"/>
          </a:xfrm>
          <a:prstGeom prst="rect">
            <a:avLst/>
          </a:prstGeom>
        </p:spPr>
      </p:pic>
      <p:pic>
        <p:nvPicPr>
          <p:cNvPr id="5" name="Picture 4" descr="A screenshot of a computer&#10;&#10;AI-generated content may be incorrect.">
            <a:extLst>
              <a:ext uri="{FF2B5EF4-FFF2-40B4-BE49-F238E27FC236}">
                <a16:creationId xmlns:a16="http://schemas.microsoft.com/office/drawing/2014/main" id="{18688A24-FD69-600C-D88B-F66C56290CE9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25000" t="25000" r="30093" b="20576"/>
          <a:stretch>
            <a:fillRect/>
          </a:stretch>
        </p:blipFill>
        <p:spPr>
          <a:xfrm>
            <a:off x="3697111" y="2843388"/>
            <a:ext cx="3908791" cy="2674060"/>
          </a:xfrm>
          <a:prstGeom prst="rect">
            <a:avLst/>
          </a:prstGeom>
        </p:spPr>
      </p:pic>
      <p:pic>
        <p:nvPicPr>
          <p:cNvPr id="6" name="Picture 5" descr="A screenshot of a computer&#10;&#10;AI-generated content may be incorrect.">
            <a:extLst>
              <a:ext uri="{FF2B5EF4-FFF2-40B4-BE49-F238E27FC236}">
                <a16:creationId xmlns:a16="http://schemas.microsoft.com/office/drawing/2014/main" id="{8F3BA7CB-E2DC-0853-56C1-9C90AD15F5C6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31421" t="34683" r="36658" b="29606"/>
          <a:stretch>
            <a:fillRect/>
          </a:stretch>
        </p:blipFill>
        <p:spPr>
          <a:xfrm>
            <a:off x="3993445" y="409223"/>
            <a:ext cx="3612458" cy="2302945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3D0AB63A-9581-2258-AD95-5B167842840B}"/>
              </a:ext>
            </a:extLst>
          </p:cNvPr>
          <p:cNvSpPr txBox="1"/>
          <p:nvPr/>
        </p:nvSpPr>
        <p:spPr>
          <a:xfrm>
            <a:off x="155222" y="1919112"/>
            <a:ext cx="3302001" cy="450892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rtl="0">
              <a:lnSpc>
                <a:spcPts val="1395"/>
              </a:lnSpc>
            </a:pPr>
            <a:r>
              <a:rPr lang="en-GB" sz="1400" b="1" dirty="0">
                <a:latin typeface="Arial"/>
                <a:ea typeface="Segoe UI"/>
                <a:cs typeface="Segoe UI"/>
              </a:rPr>
              <a:t>Promotional Tactics:</a:t>
            </a:r>
            <a:r>
              <a:rPr sz="1400" dirty="0">
                <a:latin typeface="Arial"/>
                <a:ea typeface="Arial"/>
                <a:cs typeface="Arial"/>
              </a:rPr>
              <a:t> </a:t>
            </a:r>
            <a:endParaRPr lang="en-US" sz="1400">
              <a:latin typeface="Arial"/>
              <a:ea typeface="Arial"/>
              <a:cs typeface="Arial"/>
            </a:endParaRPr>
          </a:p>
          <a:p>
            <a:pPr marL="228600" lvl="0" indent="-228600" rtl="0">
              <a:lnSpc>
                <a:spcPts val="1395"/>
              </a:lnSpc>
              <a:buFont typeface="Symbol"/>
              <a:buChar char="•"/>
            </a:pPr>
            <a:r>
              <a:rPr lang="en-GB" sz="1400" dirty="0">
                <a:latin typeface="Arial"/>
                <a:ea typeface="Arial"/>
                <a:cs typeface="Arial"/>
              </a:rPr>
              <a:t>Launch campaign via social media (Instagram, Facebook). Visuals showing ingredients, the process, “before/after” skin results.</a:t>
            </a:r>
            <a:r>
              <a:rPr sz="1400" dirty="0">
                <a:latin typeface="Arial"/>
                <a:ea typeface="Arial"/>
                <a:cs typeface="Arial"/>
              </a:rPr>
              <a:t> </a:t>
            </a:r>
          </a:p>
          <a:p>
            <a:pPr marL="228600" lvl="0" indent="-228600" rtl="0">
              <a:lnSpc>
                <a:spcPts val="1395"/>
              </a:lnSpc>
              <a:buFont typeface="Symbol"/>
              <a:buChar char="•"/>
            </a:pPr>
            <a:r>
              <a:rPr lang="en-GB" sz="1400" dirty="0">
                <a:latin typeface="Arial"/>
                <a:ea typeface="Arial"/>
                <a:cs typeface="Arial"/>
              </a:rPr>
              <a:t>Influencer / micro‑influencer partnerships in natural beauty / wellness niches. Offer free product samples in exchange for honest reviews.</a:t>
            </a:r>
            <a:r>
              <a:rPr sz="1400" dirty="0">
                <a:latin typeface="Arial"/>
                <a:ea typeface="Arial"/>
                <a:cs typeface="Arial"/>
              </a:rPr>
              <a:t> </a:t>
            </a:r>
          </a:p>
          <a:p>
            <a:pPr marL="228600" lvl="0" indent="-228600" rtl="0">
              <a:lnSpc>
                <a:spcPts val="1395"/>
              </a:lnSpc>
              <a:buFont typeface="Symbol"/>
              <a:buChar char="•"/>
            </a:pPr>
            <a:r>
              <a:rPr lang="en-GB" sz="1400" dirty="0">
                <a:latin typeface="Arial"/>
                <a:ea typeface="Arial"/>
                <a:cs typeface="Arial"/>
              </a:rPr>
              <a:t>Business cards and flyers to distribute in beauty salons, spas, wellness centres.</a:t>
            </a:r>
            <a:r>
              <a:rPr sz="1400" dirty="0">
                <a:latin typeface="Arial"/>
                <a:ea typeface="Arial"/>
                <a:cs typeface="Arial"/>
              </a:rPr>
              <a:t> </a:t>
            </a:r>
          </a:p>
          <a:p>
            <a:pPr marL="228600" lvl="0" indent="-228600" rtl="0">
              <a:lnSpc>
                <a:spcPts val="1395"/>
              </a:lnSpc>
              <a:buFont typeface="Symbol"/>
              <a:buChar char="•"/>
            </a:pPr>
            <a:r>
              <a:rPr lang="en-GB" sz="1400" dirty="0">
                <a:latin typeface="Arial"/>
                <a:ea typeface="Arial"/>
                <a:cs typeface="Arial"/>
              </a:rPr>
              <a:t>PR: send press releases to beauty / lifestyle magazines / local newspapers: “New Organic Skin Care Brand Launches in Cardiff”.</a:t>
            </a:r>
            <a:r>
              <a:rPr sz="1400" dirty="0">
                <a:latin typeface="Arial"/>
                <a:ea typeface="Arial"/>
                <a:cs typeface="Arial"/>
              </a:rPr>
              <a:t> </a:t>
            </a:r>
          </a:p>
          <a:p>
            <a:endParaRPr sz="2400" dirty="0">
              <a:latin typeface="Arial"/>
              <a:ea typeface="Segoe UI"/>
              <a:cs typeface="Segoe UI"/>
            </a:endParaRPr>
          </a:p>
          <a:p>
            <a:pPr marL="228600" lvl="0" indent="-228600" rtl="0">
              <a:lnSpc>
                <a:spcPts val="1395"/>
              </a:lnSpc>
              <a:buFont typeface="Symbol"/>
              <a:buChar char="•"/>
            </a:pPr>
            <a:r>
              <a:rPr lang="en-GB" sz="1400" dirty="0">
                <a:latin typeface="Arial"/>
                <a:ea typeface="Arial"/>
                <a:cs typeface="Arial"/>
              </a:rPr>
              <a:t>Content marketing / blog + email newsletter: articles about skin‑care ingredients, trending natural skin care, routine tips.</a:t>
            </a:r>
            <a:r>
              <a:rPr sz="1400" dirty="0">
                <a:latin typeface="Arial"/>
                <a:ea typeface="Arial"/>
                <a:cs typeface="Arial"/>
              </a:rPr>
              <a:t> </a:t>
            </a:r>
          </a:p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5743906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96D98B-4DB1-0D7C-35FF-E8159F3AE64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" y="2822"/>
            <a:ext cx="7016224" cy="1320800"/>
          </a:xfrm>
        </p:spPr>
        <p:txBody>
          <a:bodyPr>
            <a:normAutofit/>
          </a:bodyPr>
          <a:lstStyle/>
          <a:p>
            <a:pPr marL="714375">
              <a:spcBef>
                <a:spcPts val="0"/>
              </a:spcBef>
            </a:pPr>
            <a:r>
              <a:rPr lang="en-GB">
                <a:solidFill>
                  <a:srgbClr val="EB3D9F"/>
                </a:solidFill>
                <a:latin typeface="Trebuchet MS"/>
                <a:cs typeface="Arial"/>
              </a:rPr>
              <a:t>Elevator Pitch</a:t>
            </a:r>
            <a:br>
              <a:rPr lang="en-GB" dirty="0">
                <a:solidFill>
                  <a:srgbClr val="EB3D9F"/>
                </a:solidFill>
                <a:latin typeface="Trebuchet MS"/>
                <a:cs typeface="Arial"/>
              </a:rPr>
            </a:br>
            <a:r>
              <a:rPr lang="en-US" sz="1800">
                <a:solidFill>
                  <a:srgbClr val="000000"/>
                </a:solidFill>
                <a:latin typeface="Arial"/>
                <a:cs typeface="Arial"/>
              </a:rPr>
              <a:t>3.1</a:t>
            </a:r>
            <a:r>
              <a:rPr lang="en-US" sz="1800" b="1">
                <a:solidFill>
                  <a:srgbClr val="000000"/>
                </a:solidFill>
                <a:latin typeface="Arial"/>
                <a:cs typeface="Arial"/>
              </a:rPr>
              <a:t> Features and Benefits </a:t>
            </a:r>
            <a:endParaRPr lang="en-US" sz="1800" b="1" dirty="0">
              <a:solidFill>
                <a:srgbClr val="000000"/>
              </a:solidFill>
              <a:latin typeface="Arial"/>
              <a:cs typeface="Arial"/>
            </a:endParaRPr>
          </a:p>
          <a:p>
            <a:pPr marL="714375">
              <a:spcBef>
                <a:spcPts val="0"/>
              </a:spcBef>
            </a:pPr>
            <a:r>
              <a:rPr lang="en-US" sz="1800" dirty="0">
                <a:solidFill>
                  <a:srgbClr val="000000"/>
                </a:solidFill>
                <a:latin typeface="Arial"/>
                <a:cs typeface="Arial"/>
              </a:rPr>
              <a:t>3.2</a:t>
            </a:r>
            <a:r>
              <a:rPr lang="en-US" sz="1800" b="1" dirty="0">
                <a:solidFill>
                  <a:srgbClr val="000000"/>
                </a:solidFill>
                <a:latin typeface="Arial"/>
                <a:cs typeface="Arial"/>
              </a:rPr>
              <a:t> Why you should invest in me and my business idea</a:t>
            </a:r>
            <a:endParaRPr lang="en-GB" b="1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1236F48-4BB8-02A5-B29D-EE3F79059D03}"/>
              </a:ext>
            </a:extLst>
          </p:cNvPr>
          <p:cNvSpPr txBox="1"/>
          <p:nvPr/>
        </p:nvSpPr>
        <p:spPr>
          <a:xfrm>
            <a:off x="141111" y="1326444"/>
            <a:ext cx="4120445" cy="34163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b="1" dirty="0">
                <a:solidFill>
                  <a:schemeClr val="accent1">
                    <a:lumMod val="49000"/>
                  </a:schemeClr>
                </a:solidFill>
                <a:latin typeface="Arial"/>
                <a:cs typeface="Arial"/>
              </a:rPr>
              <a:t>1. 100% Natural &amp; Organic Ingredients</a:t>
            </a:r>
          </a:p>
          <a:p>
            <a:r>
              <a:rPr lang="en-US" b="1" dirty="0">
                <a:solidFill>
                  <a:schemeClr val="accent1">
                    <a:lumMod val="49000"/>
                  </a:schemeClr>
                </a:solidFill>
                <a:latin typeface="Arial"/>
                <a:cs typeface="Arial"/>
              </a:rPr>
              <a:t>Features:</a:t>
            </a:r>
          </a:p>
          <a:p>
            <a:pPr marL="228600" indent="-228600">
              <a:buFont typeface=""/>
              <a:buChar char="•"/>
            </a:pPr>
            <a:r>
              <a:rPr lang="en-US" dirty="0">
                <a:solidFill>
                  <a:schemeClr val="accent1">
                    <a:lumMod val="49000"/>
                  </a:schemeClr>
                </a:solidFill>
                <a:latin typeface="Arial"/>
                <a:cs typeface="Arial"/>
              </a:rPr>
              <a:t>Certified organic botanicals</a:t>
            </a:r>
          </a:p>
          <a:p>
            <a:pPr marL="228600" indent="-228600">
              <a:buFont typeface=""/>
              <a:buChar char="•"/>
            </a:pPr>
            <a:r>
              <a:rPr lang="en-US" dirty="0">
                <a:solidFill>
                  <a:schemeClr val="accent1">
                    <a:lumMod val="49000"/>
                  </a:schemeClr>
                </a:solidFill>
                <a:latin typeface="Arial"/>
                <a:cs typeface="Arial"/>
              </a:rPr>
              <a:t>No parabens, sulphates, or synthetic fragrances</a:t>
            </a:r>
          </a:p>
          <a:p>
            <a:r>
              <a:rPr lang="en-US" b="1" dirty="0">
                <a:solidFill>
                  <a:schemeClr val="accent1">
                    <a:lumMod val="49000"/>
                  </a:schemeClr>
                </a:solidFill>
                <a:latin typeface="Arial"/>
                <a:cs typeface="Arial"/>
              </a:rPr>
              <a:t>Benefits:</a:t>
            </a:r>
          </a:p>
          <a:p>
            <a:pPr marL="228600" indent="-228600">
              <a:buFont typeface=""/>
              <a:buChar char="•"/>
            </a:pPr>
            <a:r>
              <a:rPr lang="en-US" dirty="0">
                <a:solidFill>
                  <a:schemeClr val="accent1">
                    <a:lumMod val="49000"/>
                  </a:schemeClr>
                </a:solidFill>
                <a:latin typeface="Arial"/>
                <a:cs typeface="Arial"/>
              </a:rPr>
              <a:t>Gentle on sensitive skin</a:t>
            </a:r>
          </a:p>
          <a:p>
            <a:pPr marL="228600" indent="-228600">
              <a:buFont typeface=""/>
              <a:buChar char="•"/>
            </a:pPr>
            <a:r>
              <a:rPr lang="en-US" dirty="0">
                <a:solidFill>
                  <a:schemeClr val="accent1">
                    <a:lumMod val="49000"/>
                  </a:schemeClr>
                </a:solidFill>
                <a:latin typeface="Arial"/>
                <a:cs typeface="Arial"/>
              </a:rPr>
              <a:t>Reduces irritation and allergic reactions</a:t>
            </a:r>
          </a:p>
          <a:p>
            <a:pPr marL="228600" indent="-228600">
              <a:buFont typeface=""/>
              <a:buChar char="•"/>
            </a:pPr>
            <a:r>
              <a:rPr lang="en-US" dirty="0">
                <a:solidFill>
                  <a:schemeClr val="accent1">
                    <a:lumMod val="49000"/>
                  </a:schemeClr>
                </a:solidFill>
                <a:latin typeface="Arial"/>
                <a:cs typeface="Arial"/>
              </a:rPr>
              <a:t>Healthier, cleaner skincare routine</a:t>
            </a:r>
          </a:p>
          <a:p>
            <a:pPr algn="ctr"/>
            <a:endParaRPr lang="en-GB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3420CD8-E7B2-AABB-6C17-BA5306339882}"/>
              </a:ext>
            </a:extLst>
          </p:cNvPr>
          <p:cNvSpPr txBox="1"/>
          <p:nvPr/>
        </p:nvSpPr>
        <p:spPr>
          <a:xfrm>
            <a:off x="3908778" y="1326444"/>
            <a:ext cx="3344334" cy="34163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b="1" dirty="0">
                <a:solidFill>
                  <a:schemeClr val="accent1">
                    <a:lumMod val="49000"/>
                  </a:schemeClr>
                </a:solidFill>
                <a:latin typeface="Arial"/>
                <a:cs typeface="Arial"/>
              </a:rPr>
              <a:t>2. Vegan &amp; Cruelty-Free Formulas</a:t>
            </a:r>
          </a:p>
          <a:p>
            <a:r>
              <a:rPr lang="en-US" b="1" dirty="0">
                <a:solidFill>
                  <a:schemeClr val="accent1">
                    <a:lumMod val="49000"/>
                  </a:schemeClr>
                </a:solidFill>
                <a:latin typeface="Arial"/>
                <a:cs typeface="Arial"/>
              </a:rPr>
              <a:t>Features:</a:t>
            </a:r>
          </a:p>
          <a:p>
            <a:pPr marL="228600" indent="-228600">
              <a:buFont typeface=""/>
              <a:buChar char="•"/>
            </a:pPr>
            <a:r>
              <a:rPr lang="en-US" dirty="0">
                <a:solidFill>
                  <a:schemeClr val="accent1">
                    <a:lumMod val="49000"/>
                  </a:schemeClr>
                </a:solidFill>
                <a:latin typeface="Arial"/>
                <a:cs typeface="Arial"/>
              </a:rPr>
              <a:t>No animal-derived ingredients</a:t>
            </a:r>
          </a:p>
          <a:p>
            <a:pPr marL="228600" indent="-228600">
              <a:buFont typeface=""/>
              <a:buChar char="•"/>
            </a:pPr>
            <a:r>
              <a:rPr lang="en-US" dirty="0">
                <a:solidFill>
                  <a:schemeClr val="accent1">
                    <a:lumMod val="49000"/>
                  </a:schemeClr>
                </a:solidFill>
                <a:latin typeface="Arial"/>
                <a:cs typeface="Arial"/>
              </a:rPr>
              <a:t>Not tested on animals</a:t>
            </a:r>
          </a:p>
          <a:p>
            <a:r>
              <a:rPr lang="en-US" b="1" dirty="0">
                <a:solidFill>
                  <a:schemeClr val="accent1">
                    <a:lumMod val="49000"/>
                  </a:schemeClr>
                </a:solidFill>
                <a:latin typeface="Arial"/>
                <a:cs typeface="Arial"/>
              </a:rPr>
              <a:t>Benefits:</a:t>
            </a:r>
          </a:p>
          <a:p>
            <a:pPr marL="228600" indent="-228600">
              <a:buFont typeface=""/>
              <a:buChar char="•"/>
            </a:pPr>
            <a:r>
              <a:rPr lang="en-US" dirty="0">
                <a:solidFill>
                  <a:schemeClr val="accent1">
                    <a:lumMod val="49000"/>
                  </a:schemeClr>
                </a:solidFill>
                <a:latin typeface="Arial"/>
                <a:cs typeface="Arial"/>
              </a:rPr>
              <a:t>Appeals to ethical, eco-conscious consumers</a:t>
            </a:r>
          </a:p>
          <a:p>
            <a:pPr marL="228600" indent="-228600">
              <a:buFont typeface=""/>
              <a:buChar char="•"/>
            </a:pPr>
            <a:r>
              <a:rPr lang="en-US" dirty="0">
                <a:solidFill>
                  <a:schemeClr val="accent1">
                    <a:lumMod val="49000"/>
                  </a:schemeClr>
                </a:solidFill>
                <a:latin typeface="Arial"/>
                <a:cs typeface="Arial"/>
              </a:rPr>
              <a:t>Aligns with growing demand for cruelty-free beauty</a:t>
            </a:r>
          </a:p>
          <a:p>
            <a:pPr algn="ctr"/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CBF2CC2-1C4B-0CA3-B2D9-E08F33657DBB}"/>
              </a:ext>
            </a:extLst>
          </p:cNvPr>
          <p:cNvSpPr txBox="1"/>
          <p:nvPr/>
        </p:nvSpPr>
        <p:spPr>
          <a:xfrm>
            <a:off x="7732889" y="1326444"/>
            <a:ext cx="4459111" cy="34163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b="1" dirty="0">
                <a:solidFill>
                  <a:schemeClr val="accent1">
                    <a:lumMod val="49000"/>
                  </a:schemeClr>
                </a:solidFill>
                <a:latin typeface="Arial"/>
                <a:cs typeface="Arial"/>
              </a:rPr>
              <a:t>3. Sustainable, Biodegradable Packaging</a:t>
            </a:r>
          </a:p>
          <a:p>
            <a:r>
              <a:rPr lang="en-US" b="1" dirty="0">
                <a:solidFill>
                  <a:schemeClr val="accent1">
                    <a:lumMod val="49000"/>
                  </a:schemeClr>
                </a:solidFill>
                <a:latin typeface="Arial"/>
                <a:cs typeface="Arial"/>
              </a:rPr>
              <a:t>Features:</a:t>
            </a:r>
          </a:p>
          <a:p>
            <a:pPr marL="228600" indent="-228600">
              <a:buFont typeface=""/>
              <a:buChar char="•"/>
            </a:pPr>
            <a:r>
              <a:rPr lang="en-US" dirty="0">
                <a:solidFill>
                  <a:schemeClr val="accent1">
                    <a:lumMod val="49000"/>
                  </a:schemeClr>
                </a:solidFill>
                <a:latin typeface="Arial"/>
                <a:cs typeface="Arial"/>
              </a:rPr>
              <a:t>Recyclable bottles, eco-friendly labels</a:t>
            </a:r>
          </a:p>
          <a:p>
            <a:pPr marL="228600" indent="-228600">
              <a:buFont typeface=""/>
              <a:buChar char="•"/>
            </a:pPr>
            <a:r>
              <a:rPr lang="en-US" dirty="0">
                <a:solidFill>
                  <a:schemeClr val="accent1">
                    <a:lumMod val="49000"/>
                  </a:schemeClr>
                </a:solidFill>
                <a:latin typeface="Arial"/>
                <a:cs typeface="Arial"/>
              </a:rPr>
              <a:t>Minimal plastic use</a:t>
            </a:r>
          </a:p>
          <a:p>
            <a:r>
              <a:rPr lang="en-US" b="1" dirty="0">
                <a:solidFill>
                  <a:schemeClr val="accent1">
                    <a:lumMod val="49000"/>
                  </a:schemeClr>
                </a:solidFill>
                <a:latin typeface="Arial"/>
                <a:cs typeface="Arial"/>
              </a:rPr>
              <a:t>Benefits:</a:t>
            </a:r>
          </a:p>
          <a:p>
            <a:pPr marL="228600" indent="-228600">
              <a:buFont typeface=""/>
              <a:buChar char="•"/>
            </a:pPr>
            <a:r>
              <a:rPr lang="en-US" dirty="0">
                <a:solidFill>
                  <a:schemeClr val="accent1">
                    <a:lumMod val="49000"/>
                  </a:schemeClr>
                </a:solidFill>
                <a:latin typeface="Arial"/>
                <a:cs typeface="Arial"/>
              </a:rPr>
              <a:t>Reduces environmental impact</a:t>
            </a:r>
          </a:p>
          <a:p>
            <a:pPr marL="228600" indent="-228600">
              <a:buFont typeface=""/>
              <a:buChar char="•"/>
            </a:pPr>
            <a:r>
              <a:rPr lang="en-US" dirty="0">
                <a:solidFill>
                  <a:schemeClr val="accent1">
                    <a:lumMod val="49000"/>
                  </a:schemeClr>
                </a:solidFill>
                <a:latin typeface="Arial"/>
                <a:cs typeface="Arial"/>
              </a:rPr>
              <a:t>Attracts consumers who priorities sustainability</a:t>
            </a:r>
          </a:p>
          <a:p>
            <a:pPr marL="228600" indent="-228600">
              <a:buFont typeface=""/>
              <a:buChar char="•"/>
            </a:pPr>
            <a:r>
              <a:rPr lang="en-US" dirty="0">
                <a:solidFill>
                  <a:schemeClr val="accent1">
                    <a:lumMod val="49000"/>
                  </a:schemeClr>
                </a:solidFill>
                <a:latin typeface="Arial"/>
                <a:cs typeface="Arial"/>
              </a:rPr>
              <a:t>Differentiates the brand from mainstream competitors</a:t>
            </a:r>
          </a:p>
          <a:p>
            <a:pPr algn="ctr"/>
            <a:endParaRPr lang="en-GB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9A66442-62E4-23AA-F14E-C348F9901B5D}"/>
              </a:ext>
            </a:extLst>
          </p:cNvPr>
          <p:cNvSpPr txBox="1"/>
          <p:nvPr/>
        </p:nvSpPr>
        <p:spPr>
          <a:xfrm>
            <a:off x="508000" y="4953000"/>
            <a:ext cx="6364110" cy="120032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>
                <a:solidFill>
                  <a:schemeClr val="accent1">
                    <a:lumMod val="49000"/>
                  </a:schemeClr>
                </a:solidFill>
                <a:latin typeface="Arial"/>
                <a:ea typeface="+mn-lt"/>
                <a:cs typeface="+mn-lt"/>
              </a:rPr>
              <a:t> Pure Bloom Organics is an investable brand because it sits at the intersection of high demand, sustainability, ethical consumerism, and a scalable business model with strong financial planning and a clear competitive edge.</a:t>
            </a:r>
            <a:endParaRPr lang="en-US" dirty="0">
              <a:solidFill>
                <a:schemeClr val="accent1">
                  <a:lumMod val="49000"/>
                </a:schemeClr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04593504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A8C99D-2B12-376C-33A8-325CF91995A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609600"/>
            <a:ext cx="2947358" cy="716456"/>
          </a:xfrm>
        </p:spPr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4F8DD2F0-D321-7ABF-1444-4D2636574737}"/>
              </a:ext>
            </a:extLst>
          </p:cNvPr>
          <p:cNvSpPr txBox="1"/>
          <p:nvPr/>
        </p:nvSpPr>
        <p:spPr>
          <a:xfrm>
            <a:off x="394138" y="1326931"/>
            <a:ext cx="8907517" cy="43191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28600" lvl="0" indent="-228600" rtl="0">
              <a:lnSpc>
                <a:spcPts val="1395"/>
              </a:lnSpc>
              <a:buFont typeface="Arial"/>
              <a:buAutoNum type="arabicPeriod"/>
            </a:pPr>
            <a:r>
              <a:rPr lang="en-GB" sz="1600" b="1" dirty="0">
                <a:latin typeface="Arial"/>
                <a:ea typeface="Arial"/>
                <a:cs typeface="Arial"/>
              </a:rPr>
              <a:t>British Business Bank.</a:t>
            </a:r>
            <a:r>
              <a:rPr lang="en-GB" sz="1600" dirty="0">
                <a:latin typeface="Arial"/>
                <a:ea typeface="Arial"/>
                <a:cs typeface="Arial"/>
              </a:rPr>
              <a:t> (2023) </a:t>
            </a:r>
            <a:r>
              <a:rPr lang="en-GB" sz="1600" i="1" dirty="0">
                <a:latin typeface="Arial"/>
                <a:ea typeface="Arial"/>
                <a:cs typeface="Arial"/>
              </a:rPr>
              <a:t>Start Up Loans: Funding your business.</a:t>
            </a:r>
            <a:r>
              <a:rPr lang="en-GB" sz="1600" dirty="0">
                <a:latin typeface="Arial"/>
                <a:ea typeface="Arial"/>
                <a:cs typeface="Arial"/>
              </a:rPr>
              <a:t> [Online]. Available at: </a:t>
            </a:r>
            <a:r>
              <a:rPr lang="en-GB" sz="1600" u="sng" strike="noStrike" dirty="0">
                <a:solidFill>
                  <a:srgbClr val="467886"/>
                </a:solidFill>
                <a:latin typeface="Arial"/>
                <a:ea typeface="Arial"/>
                <a:cs typeface="Arial"/>
                <a:hlinkClick r:id="rId2"/>
              </a:rPr>
              <a:t>https://www.startuploans.co.uk</a:t>
            </a:r>
            <a:r>
              <a:rPr sz="1600" dirty="0">
                <a:latin typeface="Arial"/>
                <a:ea typeface="Arial"/>
                <a:cs typeface="Arial"/>
              </a:rPr>
              <a:t> </a:t>
            </a:r>
            <a:endParaRPr lang="en-US" sz="1600">
              <a:latin typeface="Arial"/>
              <a:ea typeface="Arial"/>
              <a:cs typeface="Arial"/>
            </a:endParaRPr>
          </a:p>
          <a:p>
            <a:pPr marL="228600" lvl="0" indent="-228600" rtl="0">
              <a:lnSpc>
                <a:spcPts val="1395"/>
              </a:lnSpc>
              <a:buFont typeface="Arial"/>
              <a:buAutoNum type="arabicPeriod" startAt="2"/>
            </a:pPr>
            <a:r>
              <a:rPr lang="en-GB" sz="1600" b="1" dirty="0">
                <a:latin typeface="Arial"/>
                <a:ea typeface="Arial"/>
                <a:cs typeface="Arial"/>
              </a:rPr>
              <a:t>Companies House.</a:t>
            </a:r>
            <a:r>
              <a:rPr lang="en-GB" sz="1600" dirty="0">
                <a:latin typeface="Arial"/>
                <a:ea typeface="Arial"/>
                <a:cs typeface="Arial"/>
              </a:rPr>
              <a:t> (2024) </a:t>
            </a:r>
            <a:r>
              <a:rPr lang="en-GB" sz="1600" i="1" dirty="0">
                <a:latin typeface="Arial"/>
                <a:ea typeface="Arial"/>
                <a:cs typeface="Arial"/>
              </a:rPr>
              <a:t>Private Limited Company (Ltd) structure.</a:t>
            </a:r>
            <a:r>
              <a:rPr lang="en-GB" sz="1600" dirty="0">
                <a:latin typeface="Arial"/>
                <a:ea typeface="Arial"/>
                <a:cs typeface="Arial"/>
              </a:rPr>
              <a:t> [Online]. Available at: </a:t>
            </a:r>
            <a:r>
              <a:rPr lang="en-GB" sz="1600" u="sng" strike="noStrike" dirty="0">
                <a:solidFill>
                  <a:srgbClr val="467886"/>
                </a:solidFill>
                <a:latin typeface="Arial"/>
                <a:ea typeface="Arial"/>
                <a:cs typeface="Arial"/>
                <a:hlinkClick r:id="rId3"/>
              </a:rPr>
              <a:t>https://www.gov.uk/limited-company-formation</a:t>
            </a:r>
            <a:r>
              <a:rPr lang="en-GB" sz="1600" dirty="0">
                <a:latin typeface="Arial"/>
                <a:ea typeface="Arial"/>
                <a:cs typeface="Arial"/>
              </a:rPr>
              <a:t> </a:t>
            </a:r>
            <a:r>
              <a:rPr sz="1600" dirty="0">
                <a:latin typeface="Arial"/>
                <a:ea typeface="Arial"/>
                <a:cs typeface="Arial"/>
              </a:rPr>
              <a:t> </a:t>
            </a:r>
          </a:p>
          <a:p>
            <a:pPr marL="228600" lvl="0" indent="-228600" rtl="0">
              <a:lnSpc>
                <a:spcPts val="1395"/>
              </a:lnSpc>
              <a:buFont typeface="Arial"/>
              <a:buAutoNum type="arabicPeriod" startAt="3"/>
            </a:pPr>
            <a:r>
              <a:rPr lang="en-GB" sz="1600" b="1" dirty="0">
                <a:latin typeface="Arial"/>
                <a:ea typeface="Arial"/>
                <a:cs typeface="Arial"/>
              </a:rPr>
              <a:t>Zero Waste Europe.</a:t>
            </a:r>
            <a:r>
              <a:rPr lang="en-GB" sz="1600" dirty="0">
                <a:latin typeface="Arial"/>
                <a:ea typeface="Arial"/>
                <a:cs typeface="Arial"/>
              </a:rPr>
              <a:t> (2023) </a:t>
            </a:r>
            <a:r>
              <a:rPr lang="en-GB" sz="1600" i="1" dirty="0">
                <a:latin typeface="Arial"/>
                <a:ea typeface="Arial"/>
                <a:cs typeface="Arial"/>
              </a:rPr>
              <a:t>Packaging Waste in the European Cosmetics Industry.</a:t>
            </a:r>
            <a:r>
              <a:rPr lang="en-GB" sz="1600" dirty="0">
                <a:latin typeface="Arial"/>
                <a:ea typeface="Arial"/>
                <a:cs typeface="Arial"/>
              </a:rPr>
              <a:t> [Online]. Available at: </a:t>
            </a:r>
            <a:r>
              <a:rPr lang="en-GB" sz="1600" u="sng" strike="noStrike" dirty="0">
                <a:solidFill>
                  <a:srgbClr val="467886"/>
                </a:solidFill>
                <a:latin typeface="Arial"/>
                <a:ea typeface="Arial"/>
                <a:cs typeface="Arial"/>
                <a:hlinkClick r:id="rId4"/>
              </a:rPr>
              <a:t>https://zerowasteeurope.eu</a:t>
            </a:r>
            <a:r>
              <a:rPr lang="en-GB" sz="1600" dirty="0">
                <a:latin typeface="Arial"/>
                <a:ea typeface="Arial"/>
                <a:cs typeface="Arial"/>
              </a:rPr>
              <a:t> </a:t>
            </a:r>
            <a:r>
              <a:rPr sz="1600" dirty="0">
                <a:latin typeface="Arial"/>
                <a:ea typeface="Arial"/>
                <a:cs typeface="Arial"/>
              </a:rPr>
              <a:t> </a:t>
            </a:r>
          </a:p>
          <a:p>
            <a:pPr marL="228600" lvl="0" indent="-228600" rtl="0">
              <a:lnSpc>
                <a:spcPts val="1395"/>
              </a:lnSpc>
              <a:buFont typeface="Arial"/>
              <a:buAutoNum type="arabicPeriod" startAt="4"/>
            </a:pPr>
            <a:r>
              <a:rPr lang="en-GB" sz="1600" b="1" dirty="0">
                <a:latin typeface="Arial"/>
                <a:ea typeface="Arial"/>
                <a:cs typeface="Arial"/>
              </a:rPr>
              <a:t>Mintel.</a:t>
            </a:r>
            <a:r>
              <a:rPr lang="en-GB" sz="1600" dirty="0">
                <a:latin typeface="Arial"/>
                <a:ea typeface="Arial"/>
                <a:cs typeface="Arial"/>
              </a:rPr>
              <a:t> (2023) </a:t>
            </a:r>
            <a:r>
              <a:rPr lang="en-GB" sz="1600" i="1" dirty="0">
                <a:latin typeface="Arial"/>
                <a:ea typeface="Arial"/>
                <a:cs typeface="Arial"/>
              </a:rPr>
              <a:t>UK Natural and Organic Beauty Market Report 2023.</a:t>
            </a:r>
            <a:r>
              <a:rPr lang="en-GB" sz="1600" dirty="0">
                <a:latin typeface="Arial"/>
                <a:ea typeface="Arial"/>
                <a:cs typeface="Arial"/>
              </a:rPr>
              <a:t> [Online]. Available at: </a:t>
            </a:r>
            <a:r>
              <a:rPr lang="en-GB" sz="1600" u="sng" strike="noStrike" dirty="0">
                <a:solidFill>
                  <a:srgbClr val="467886"/>
                </a:solidFill>
                <a:latin typeface="Arial"/>
                <a:ea typeface="Arial"/>
                <a:cs typeface="Arial"/>
                <a:hlinkClick r:id="rId5"/>
              </a:rPr>
              <a:t>https://www.mintel.com</a:t>
            </a:r>
            <a:r>
              <a:rPr lang="en-GB" sz="1600" dirty="0">
                <a:latin typeface="Arial"/>
                <a:ea typeface="Arial"/>
                <a:cs typeface="Arial"/>
              </a:rPr>
              <a:t> </a:t>
            </a:r>
            <a:r>
              <a:rPr sz="1600" dirty="0">
                <a:latin typeface="Arial"/>
                <a:ea typeface="Arial"/>
                <a:cs typeface="Arial"/>
              </a:rPr>
              <a:t> </a:t>
            </a:r>
          </a:p>
          <a:p>
            <a:pPr marL="228600" lvl="0" indent="-228600" rtl="0">
              <a:lnSpc>
                <a:spcPts val="1395"/>
              </a:lnSpc>
              <a:buFont typeface="Arial"/>
              <a:buAutoNum type="arabicPeriod" startAt="5"/>
            </a:pPr>
            <a:r>
              <a:rPr lang="en-GB" sz="1600" b="1" dirty="0">
                <a:latin typeface="Arial"/>
                <a:ea typeface="Arial"/>
                <a:cs typeface="Arial"/>
              </a:rPr>
              <a:t>Statista.</a:t>
            </a:r>
            <a:r>
              <a:rPr lang="en-GB" sz="1600" dirty="0">
                <a:latin typeface="Arial"/>
                <a:ea typeface="Arial"/>
                <a:cs typeface="Arial"/>
              </a:rPr>
              <a:t> (2023) </a:t>
            </a:r>
            <a:r>
              <a:rPr lang="en-GB" sz="1600" i="1" dirty="0">
                <a:latin typeface="Arial"/>
                <a:ea typeface="Arial"/>
                <a:cs typeface="Arial"/>
              </a:rPr>
              <a:t>Sales growth of vegan beauty products in the United Kingdom from 2017 to 2022.</a:t>
            </a:r>
            <a:r>
              <a:rPr lang="en-GB" sz="1600" dirty="0">
                <a:latin typeface="Arial"/>
                <a:ea typeface="Arial"/>
                <a:cs typeface="Arial"/>
              </a:rPr>
              <a:t> [Online]. Available at: </a:t>
            </a:r>
            <a:r>
              <a:rPr lang="en-GB" sz="1600" u="sng" strike="noStrike" dirty="0">
                <a:solidFill>
                  <a:srgbClr val="467886"/>
                </a:solidFill>
                <a:latin typeface="Arial"/>
                <a:ea typeface="Arial"/>
                <a:cs typeface="Arial"/>
                <a:hlinkClick r:id="rId6"/>
              </a:rPr>
              <a:t>https://www.statista.com</a:t>
            </a:r>
            <a:r>
              <a:rPr lang="en-GB" sz="1600" dirty="0">
                <a:latin typeface="Arial"/>
                <a:ea typeface="Arial"/>
                <a:cs typeface="Arial"/>
              </a:rPr>
              <a:t> </a:t>
            </a:r>
            <a:r>
              <a:rPr sz="1600" dirty="0">
                <a:latin typeface="Arial"/>
                <a:ea typeface="Arial"/>
                <a:cs typeface="Arial"/>
              </a:rPr>
              <a:t> </a:t>
            </a:r>
          </a:p>
          <a:p>
            <a:pPr marL="228600" lvl="0" indent="-228600" rtl="0">
              <a:lnSpc>
                <a:spcPts val="1395"/>
              </a:lnSpc>
              <a:buFont typeface="Arial"/>
              <a:buAutoNum type="arabicPeriod" startAt="6"/>
            </a:pPr>
            <a:r>
              <a:rPr lang="en-GB" sz="1600" b="1" dirty="0">
                <a:latin typeface="Arial"/>
                <a:ea typeface="Arial"/>
                <a:cs typeface="Arial"/>
              </a:rPr>
              <a:t>Deloitte.</a:t>
            </a:r>
            <a:r>
              <a:rPr lang="en-GB" sz="1600" dirty="0">
                <a:latin typeface="Arial"/>
                <a:ea typeface="Arial"/>
                <a:cs typeface="Arial"/>
              </a:rPr>
              <a:t> (2023) </a:t>
            </a:r>
            <a:r>
              <a:rPr lang="en-GB" sz="1600" i="1" dirty="0">
                <a:latin typeface="Arial"/>
                <a:ea typeface="Arial"/>
                <a:cs typeface="Arial"/>
              </a:rPr>
              <a:t>Global Gen Z and Millennial Survey 2023.</a:t>
            </a:r>
            <a:r>
              <a:rPr lang="en-GB" sz="1600" dirty="0">
                <a:latin typeface="Arial"/>
                <a:ea typeface="Arial"/>
                <a:cs typeface="Arial"/>
              </a:rPr>
              <a:t> [Online]. Available at: </a:t>
            </a:r>
            <a:r>
              <a:rPr lang="en-GB" sz="1600" u="sng" strike="noStrike" dirty="0">
                <a:solidFill>
                  <a:srgbClr val="467886"/>
                </a:solidFill>
                <a:latin typeface="Arial"/>
                <a:ea typeface="Arial"/>
                <a:cs typeface="Arial"/>
                <a:hlinkClick r:id="rId7"/>
              </a:rPr>
              <a:t>https://www.deloitte.com/global/en/issues/work/global-millennial-survey.html</a:t>
            </a:r>
            <a:r>
              <a:rPr lang="en-GB" sz="1600" dirty="0">
                <a:latin typeface="Arial"/>
                <a:ea typeface="Arial"/>
                <a:cs typeface="Arial"/>
              </a:rPr>
              <a:t> </a:t>
            </a:r>
            <a:r>
              <a:rPr sz="1600" dirty="0">
                <a:latin typeface="Arial"/>
                <a:ea typeface="Arial"/>
                <a:cs typeface="Arial"/>
              </a:rPr>
              <a:t> </a:t>
            </a:r>
          </a:p>
          <a:p>
            <a:pPr marL="228600" lvl="0" indent="-228600" rtl="0">
              <a:lnSpc>
                <a:spcPts val="1395"/>
              </a:lnSpc>
              <a:buFont typeface="Arial"/>
              <a:buAutoNum type="arabicPeriod" startAt="7"/>
            </a:pPr>
            <a:r>
              <a:rPr lang="en-GB" sz="1600" b="1" dirty="0">
                <a:latin typeface="Arial"/>
                <a:ea typeface="Arial"/>
                <a:cs typeface="Arial"/>
              </a:rPr>
              <a:t>Euromonitor International.</a:t>
            </a:r>
            <a:r>
              <a:rPr lang="en-GB" sz="1600" dirty="0">
                <a:latin typeface="Arial"/>
                <a:ea typeface="Arial"/>
                <a:cs typeface="Arial"/>
              </a:rPr>
              <a:t> (2023) </a:t>
            </a:r>
            <a:r>
              <a:rPr lang="en-GB" sz="1600" i="1" dirty="0">
                <a:latin typeface="Arial"/>
                <a:ea typeface="Arial"/>
                <a:cs typeface="Arial"/>
              </a:rPr>
              <a:t>Sustainability in the Beauty and Personal Care Industry.</a:t>
            </a:r>
            <a:r>
              <a:rPr lang="en-GB" sz="1600" dirty="0">
                <a:latin typeface="Arial"/>
                <a:ea typeface="Arial"/>
                <a:cs typeface="Arial"/>
              </a:rPr>
              <a:t> [Online]. Available at: </a:t>
            </a:r>
            <a:r>
              <a:rPr lang="en-GB" sz="1600" u="sng" strike="noStrike" dirty="0">
                <a:solidFill>
                  <a:srgbClr val="467886"/>
                </a:solidFill>
                <a:latin typeface="Arial"/>
                <a:ea typeface="Arial"/>
                <a:cs typeface="Arial"/>
                <a:hlinkClick r:id="rId8"/>
              </a:rPr>
              <a:t>https://www.euromonitor.com</a:t>
            </a:r>
            <a:r>
              <a:rPr sz="1600" dirty="0">
                <a:latin typeface="Arial"/>
                <a:ea typeface="Arial"/>
                <a:cs typeface="Arial"/>
              </a:rPr>
              <a:t> </a:t>
            </a:r>
          </a:p>
          <a:p>
            <a:pPr marL="228600" lvl="0" indent="-228600" rtl="0">
              <a:lnSpc>
                <a:spcPts val="1395"/>
              </a:lnSpc>
              <a:buFont typeface="Arial"/>
              <a:buAutoNum type="arabicPeriod" startAt="8"/>
            </a:pPr>
            <a:r>
              <a:rPr lang="en-GB" sz="1600" b="1" dirty="0">
                <a:latin typeface="Arial"/>
                <a:ea typeface="Arial"/>
                <a:cs typeface="Arial"/>
              </a:rPr>
              <a:t>The Vegan Society.</a:t>
            </a:r>
            <a:r>
              <a:rPr lang="en-GB" sz="1600" dirty="0">
                <a:latin typeface="Arial"/>
                <a:ea typeface="Arial"/>
                <a:cs typeface="Arial"/>
              </a:rPr>
              <a:t> (2023) </a:t>
            </a:r>
            <a:r>
              <a:rPr lang="en-GB" sz="1600" i="1" dirty="0">
                <a:latin typeface="Arial"/>
                <a:ea typeface="Arial"/>
                <a:cs typeface="Arial"/>
              </a:rPr>
              <a:t>The Rise of Vegan Beauty: Ethical Choices for a Sustainable Future.</a:t>
            </a:r>
            <a:r>
              <a:rPr lang="en-GB" sz="1600" dirty="0">
                <a:latin typeface="Arial"/>
                <a:ea typeface="Arial"/>
                <a:cs typeface="Arial"/>
              </a:rPr>
              <a:t> [Online]. Available at: </a:t>
            </a:r>
            <a:r>
              <a:rPr lang="en-GB" sz="1600" u="sng" strike="noStrike" dirty="0">
                <a:solidFill>
                  <a:srgbClr val="467886"/>
                </a:solidFill>
                <a:latin typeface="Arial"/>
                <a:ea typeface="Arial"/>
                <a:cs typeface="Arial"/>
                <a:hlinkClick r:id="rId9"/>
              </a:rPr>
              <a:t>https://www.vegansociety.com</a:t>
            </a:r>
            <a:r>
              <a:rPr lang="en-GB" sz="1600" dirty="0">
                <a:latin typeface="Arial"/>
                <a:ea typeface="Arial"/>
                <a:cs typeface="Arial"/>
              </a:rPr>
              <a:t> </a:t>
            </a:r>
            <a:r>
              <a:rPr sz="1600" dirty="0">
                <a:latin typeface="Arial"/>
                <a:ea typeface="Arial"/>
                <a:cs typeface="Arial"/>
              </a:rPr>
              <a:t> </a:t>
            </a:r>
          </a:p>
          <a:p>
            <a:pPr marL="228600" lvl="0" indent="-228600" rtl="0">
              <a:lnSpc>
                <a:spcPts val="1395"/>
              </a:lnSpc>
              <a:buFont typeface="Arial"/>
              <a:buAutoNum type="arabicPeriod" startAt="9"/>
            </a:pPr>
            <a:r>
              <a:rPr lang="en-GB" sz="1600" b="1" dirty="0">
                <a:latin typeface="Arial"/>
                <a:ea typeface="Arial"/>
                <a:cs typeface="Arial"/>
              </a:rPr>
              <a:t>Environmental Working Group (EWG).</a:t>
            </a:r>
            <a:r>
              <a:rPr lang="en-GB" sz="1600" dirty="0">
                <a:latin typeface="Arial"/>
                <a:ea typeface="Arial"/>
                <a:cs typeface="Arial"/>
              </a:rPr>
              <a:t> (2024) </a:t>
            </a:r>
            <a:r>
              <a:rPr lang="en-GB" sz="1600" i="1" dirty="0">
                <a:latin typeface="Arial"/>
                <a:ea typeface="Arial"/>
                <a:cs typeface="Arial"/>
              </a:rPr>
              <a:t>Guide to Safe Cosmetics and Skin Care Ingredients.</a:t>
            </a:r>
            <a:r>
              <a:rPr lang="en-GB" sz="1600" dirty="0">
                <a:latin typeface="Arial"/>
                <a:ea typeface="Arial"/>
                <a:cs typeface="Arial"/>
              </a:rPr>
              <a:t> [Online]. Available at: </a:t>
            </a:r>
            <a:r>
              <a:rPr lang="en-GB" sz="1600" u="sng" strike="noStrike" dirty="0">
                <a:solidFill>
                  <a:srgbClr val="467886"/>
                </a:solidFill>
                <a:latin typeface="Arial"/>
                <a:ea typeface="Arial"/>
                <a:cs typeface="Arial"/>
                <a:hlinkClick r:id="rId10"/>
              </a:rPr>
              <a:t>https://www.ewg.org</a:t>
            </a:r>
            <a:r>
              <a:rPr lang="en-GB" sz="1600" dirty="0">
                <a:latin typeface="Arial"/>
                <a:ea typeface="Arial"/>
                <a:cs typeface="Arial"/>
              </a:rPr>
              <a:t> </a:t>
            </a:r>
            <a:r>
              <a:rPr sz="1600" dirty="0">
                <a:latin typeface="Arial"/>
                <a:ea typeface="Arial"/>
                <a:cs typeface="Arial"/>
              </a:rPr>
              <a:t> </a:t>
            </a:r>
          </a:p>
          <a:p>
            <a:pPr marL="228600" lvl="0" indent="-228600" rtl="0">
              <a:lnSpc>
                <a:spcPts val="1395"/>
              </a:lnSpc>
              <a:buFont typeface="Arial"/>
              <a:buAutoNum type="arabicPeriod" startAt="10"/>
            </a:pPr>
            <a:r>
              <a:rPr lang="en-GB" sz="1600" b="1" dirty="0">
                <a:latin typeface="Arial"/>
                <a:ea typeface="Arial"/>
                <a:cs typeface="Arial"/>
              </a:rPr>
              <a:t>UK Government.</a:t>
            </a:r>
            <a:r>
              <a:rPr lang="en-GB" sz="1600" dirty="0">
                <a:latin typeface="Arial"/>
                <a:ea typeface="Arial"/>
                <a:cs typeface="Arial"/>
              </a:rPr>
              <a:t> (2024) </a:t>
            </a:r>
            <a:r>
              <a:rPr lang="en-GB" sz="1600" i="1" dirty="0">
                <a:latin typeface="Arial"/>
                <a:ea typeface="Arial"/>
                <a:cs typeface="Arial"/>
              </a:rPr>
              <a:t>The Cosmetic Products Enforcement Regulations 2013 (as amended).</a:t>
            </a:r>
            <a:r>
              <a:rPr lang="en-GB" sz="1600" dirty="0">
                <a:latin typeface="Arial"/>
                <a:ea typeface="Arial"/>
                <a:cs typeface="Arial"/>
              </a:rPr>
              <a:t> [Online]. Available at: </a:t>
            </a:r>
            <a:r>
              <a:rPr lang="en-GB" sz="1600" u="sng" strike="noStrike" dirty="0">
                <a:solidFill>
                  <a:srgbClr val="467886"/>
                </a:solidFill>
                <a:latin typeface="Arial"/>
                <a:ea typeface="Arial"/>
                <a:cs typeface="Arial"/>
                <a:hlinkClick r:id="rId11"/>
              </a:rPr>
              <a:t>https://www.legislation.gov.uk</a:t>
            </a:r>
            <a:r>
              <a:rPr lang="en-GB" sz="1600" dirty="0">
                <a:latin typeface="Arial"/>
                <a:ea typeface="Arial"/>
                <a:cs typeface="Arial"/>
              </a:rPr>
              <a:t> </a:t>
            </a:r>
            <a:r>
              <a:rPr sz="1600" dirty="0">
                <a:latin typeface="Arial"/>
                <a:ea typeface="Arial"/>
                <a:cs typeface="Arial"/>
              </a:rPr>
              <a:t> </a:t>
            </a:r>
          </a:p>
          <a:p>
            <a:pPr marL="228600" lvl="0" indent="-228600" rtl="0">
              <a:lnSpc>
                <a:spcPts val="1395"/>
              </a:lnSpc>
              <a:buFont typeface="Arial"/>
              <a:buAutoNum type="arabicPeriod" startAt="11"/>
            </a:pPr>
            <a:r>
              <a:rPr lang="en-GB" sz="1600" b="1" dirty="0">
                <a:latin typeface="Arial"/>
                <a:ea typeface="Arial"/>
                <a:cs typeface="Arial"/>
              </a:rPr>
              <a:t>Cardiff Council.</a:t>
            </a:r>
            <a:r>
              <a:rPr lang="en-GB" sz="1600" dirty="0">
                <a:latin typeface="Arial"/>
                <a:ea typeface="Arial"/>
                <a:cs typeface="Arial"/>
              </a:rPr>
              <a:t> (2023) </a:t>
            </a:r>
            <a:r>
              <a:rPr lang="en-GB" sz="1600" i="1" dirty="0">
                <a:latin typeface="Arial"/>
                <a:ea typeface="Arial"/>
                <a:cs typeface="Arial"/>
              </a:rPr>
              <a:t>Business Growth and Enterprise Support in Cardiff.</a:t>
            </a:r>
            <a:r>
              <a:rPr lang="en-GB" sz="1600" dirty="0">
                <a:latin typeface="Arial"/>
                <a:ea typeface="Arial"/>
                <a:cs typeface="Arial"/>
              </a:rPr>
              <a:t> [Online]. Available at: </a:t>
            </a:r>
            <a:r>
              <a:rPr lang="en-GB" sz="1600" u="sng" strike="noStrike" dirty="0">
                <a:solidFill>
                  <a:srgbClr val="467886"/>
                </a:solidFill>
                <a:latin typeface="Arial"/>
                <a:ea typeface="Arial"/>
                <a:cs typeface="Arial"/>
                <a:hlinkClick r:id="rId12"/>
              </a:rPr>
              <a:t>https://www.cardiff.gov.uk</a:t>
            </a:r>
            <a:r>
              <a:rPr lang="en-GB" sz="1600" dirty="0">
                <a:latin typeface="Arial"/>
                <a:ea typeface="Arial"/>
                <a:cs typeface="Arial"/>
              </a:rPr>
              <a:t> </a:t>
            </a:r>
            <a:r>
              <a:rPr sz="1100" dirty="0">
                <a:latin typeface="Arial"/>
                <a:ea typeface="Arial"/>
                <a:cs typeface="Arial"/>
              </a:rPr>
              <a:t> </a:t>
            </a:r>
          </a:p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2495178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F496CB"/>
      </a:accent1>
      <a:accent2>
        <a:srgbClr val="BC356F"/>
      </a:accent2>
      <a:accent3>
        <a:srgbClr val="E65331"/>
      </a:accent3>
      <a:accent4>
        <a:srgbClr val="F27E19"/>
      </a:accent4>
      <a:accent5>
        <a:srgbClr val="F2AC19"/>
      </a:accent5>
      <a:accent6>
        <a:srgbClr val="BC80E0"/>
      </a:accent6>
      <a:hlink>
        <a:srgbClr val="EF5285"/>
      </a:hlink>
      <a:folHlink>
        <a:srgbClr val="F77F90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23659B44-6E34-4CE8-8F0D-387DA7996826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11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2" baseType="lpstr">
      <vt:lpstr>Facet</vt:lpstr>
      <vt:lpstr>PowerPoint Presentation</vt:lpstr>
      <vt:lpstr>Presentation Overview </vt:lpstr>
      <vt:lpstr>Business Proposition  1.1 Business name, concept and story.  1.2 Mission statement, aims, SMART objectives and USP </vt:lpstr>
      <vt:lpstr>PowerPoint Presentation</vt:lpstr>
      <vt:lpstr>Business Proposition 1.5 Location</vt:lpstr>
      <vt:lpstr>Business proposition 1.6 Brief financial overview   </vt:lpstr>
      <vt:lpstr>Business Proposition  1.7 SWOT/PESTLE </vt:lpstr>
      <vt:lpstr>Business Proposition  1.8 Market research </vt:lpstr>
      <vt:lpstr>Marketing Strategy  2.1 Strategy initiatives    2.2 Marketing examples    2.3 Branding  </vt:lpstr>
      <vt:lpstr>Elevator Pitch 3.1 Features and Benefits  3.2 Why you should invest in me and my business idea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701</cp:revision>
  <dcterms:created xsi:type="dcterms:W3CDTF">2025-10-02T14:05:54Z</dcterms:created>
  <dcterms:modified xsi:type="dcterms:W3CDTF">2025-11-22T16:27:07Z</dcterms:modified>
</cp:coreProperties>
</file>