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 id="2147483685" r:id="rId9"/>
  </p:sldMasterIdLst>
  <p:notesMasterIdLst>
    <p:notesMasterId r:id="rId39"/>
  </p:notesMasterIdLst>
  <p:sldIdLst>
    <p:sldId id="292" r:id="rId10"/>
    <p:sldId id="294" r:id="rId11"/>
    <p:sldId id="541" r:id="rId12"/>
    <p:sldId id="426" r:id="rId13"/>
    <p:sldId id="427" r:id="rId14"/>
    <p:sldId id="429" r:id="rId15"/>
    <p:sldId id="430" r:id="rId16"/>
    <p:sldId id="1056" r:id="rId17"/>
    <p:sldId id="1098" r:id="rId18"/>
    <p:sldId id="1099" r:id="rId19"/>
    <p:sldId id="1100" r:id="rId20"/>
    <p:sldId id="1101" r:id="rId21"/>
    <p:sldId id="1102" r:id="rId22"/>
    <p:sldId id="1103" r:id="rId23"/>
    <p:sldId id="1104" r:id="rId24"/>
    <p:sldId id="1118" r:id="rId25"/>
    <p:sldId id="1106" r:id="rId26"/>
    <p:sldId id="1063" r:id="rId27"/>
    <p:sldId id="1109" r:id="rId28"/>
    <p:sldId id="1108" r:id="rId29"/>
    <p:sldId id="1110" r:id="rId30"/>
    <p:sldId id="1111" r:id="rId31"/>
    <p:sldId id="1112" r:id="rId32"/>
    <p:sldId id="1113" r:id="rId33"/>
    <p:sldId id="1114" r:id="rId34"/>
    <p:sldId id="1117" r:id="rId35"/>
    <p:sldId id="396" r:id="rId36"/>
    <p:sldId id="542" r:id="rId37"/>
    <p:sldId id="40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B31F61-E9FF-4956-A837-CB61CFB07783}" v="7" dt="2023-03-21T10:59:42.0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3" autoAdjust="0"/>
    <p:restoredTop sz="86741" autoAdjust="0"/>
  </p:normalViewPr>
  <p:slideViewPr>
    <p:cSldViewPr snapToGrid="0">
      <p:cViewPr varScale="1">
        <p:scale>
          <a:sx n="93" d="100"/>
          <a:sy n="93" d="100"/>
        </p:scale>
        <p:origin x="111" y="26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notesMaster" Target="notesMasters/notesMaster1.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0" Type="http://schemas.openxmlformats.org/officeDocument/2006/relationships/slide" Target="slides/slide11.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EF0C434E-D488-46BD-8BFA-F24A5B0F2323}"/>
    <pc:docChg chg="undo custSel addSld delSld modSld">
      <pc:chgData name="Munyaradzi Nicholas Murira" userId="6ab3fae5-94bd-47ef-9f25-6c1f645127cf" providerId="ADAL" clId="{EF0C434E-D488-46BD-8BFA-F24A5B0F2323}" dt="2023-02-27T00:56:24.064" v="99" actId="47"/>
      <pc:docMkLst>
        <pc:docMk/>
      </pc:docMkLst>
      <pc:sldChg chg="modSp add mod">
        <pc:chgData name="Munyaradzi Nicholas Murira" userId="6ab3fae5-94bd-47ef-9f25-6c1f645127cf" providerId="ADAL" clId="{EF0C434E-D488-46BD-8BFA-F24A5B0F2323}" dt="2023-02-26T23:58:32.497" v="33" actId="27636"/>
        <pc:sldMkLst>
          <pc:docMk/>
          <pc:sldMk cId="2748647375" sldId="259"/>
        </pc:sldMkLst>
        <pc:spChg chg="mod">
          <ac:chgData name="Munyaradzi Nicholas Murira" userId="6ab3fae5-94bd-47ef-9f25-6c1f645127cf" providerId="ADAL" clId="{EF0C434E-D488-46BD-8BFA-F24A5B0F2323}" dt="2023-02-26T23:58:32.497" v="33" actId="27636"/>
          <ac:spMkLst>
            <pc:docMk/>
            <pc:sldMk cId="2748647375" sldId="259"/>
            <ac:spMk id="3" creationId="{00000000-0000-0000-0000-000000000000}"/>
          </ac:spMkLst>
        </pc:spChg>
      </pc:sldChg>
      <pc:sldChg chg="modSp mod">
        <pc:chgData name="Munyaradzi Nicholas Murira" userId="6ab3fae5-94bd-47ef-9f25-6c1f645127cf" providerId="ADAL" clId="{EF0C434E-D488-46BD-8BFA-F24A5B0F2323}" dt="2023-02-26T23:58:23.983" v="31" actId="20577"/>
        <pc:sldMkLst>
          <pc:docMk/>
          <pc:sldMk cId="4059603072" sldId="294"/>
        </pc:sldMkLst>
        <pc:spChg chg="mod">
          <ac:chgData name="Munyaradzi Nicholas Murira" userId="6ab3fae5-94bd-47ef-9f25-6c1f645127cf" providerId="ADAL" clId="{EF0C434E-D488-46BD-8BFA-F24A5B0F2323}" dt="2023-02-26T23:58:23.983" v="31" actId="20577"/>
          <ac:spMkLst>
            <pc:docMk/>
            <pc:sldMk cId="4059603072" sldId="294"/>
            <ac:spMk id="2" creationId="{EDD4C10A-E4A0-4C54-98D4-C13432B17C16}"/>
          </ac:spMkLst>
        </pc:spChg>
      </pc:sldChg>
      <pc:sldChg chg="modSp add mod">
        <pc:chgData name="Munyaradzi Nicholas Murira" userId="6ab3fae5-94bd-47ef-9f25-6c1f645127cf" providerId="ADAL" clId="{EF0C434E-D488-46BD-8BFA-F24A5B0F2323}" dt="2023-02-27T00:05:10.783" v="60" actId="313"/>
        <pc:sldMkLst>
          <pc:docMk/>
          <pc:sldMk cId="1423915232" sldId="308"/>
        </pc:sldMkLst>
        <pc:spChg chg="mod">
          <ac:chgData name="Munyaradzi Nicholas Murira" userId="6ab3fae5-94bd-47ef-9f25-6c1f645127cf" providerId="ADAL" clId="{EF0C434E-D488-46BD-8BFA-F24A5B0F2323}" dt="2023-02-27T00:04:40.123" v="59" actId="1076"/>
          <ac:spMkLst>
            <pc:docMk/>
            <pc:sldMk cId="1423915232" sldId="308"/>
            <ac:spMk id="2" creationId="{00000000-0000-0000-0000-000000000000}"/>
          </ac:spMkLst>
        </pc:spChg>
        <pc:spChg chg="mod">
          <ac:chgData name="Munyaradzi Nicholas Murira" userId="6ab3fae5-94bd-47ef-9f25-6c1f645127cf" providerId="ADAL" clId="{EF0C434E-D488-46BD-8BFA-F24A5B0F2323}" dt="2023-02-27T00:05:10.783" v="60" actId="313"/>
          <ac:spMkLst>
            <pc:docMk/>
            <pc:sldMk cId="1423915232" sldId="308"/>
            <ac:spMk id="3" creationId="{00000000-0000-0000-0000-000000000000}"/>
          </ac:spMkLst>
        </pc:spChg>
      </pc:sldChg>
      <pc:sldChg chg="del">
        <pc:chgData name="Munyaradzi Nicholas Murira" userId="6ab3fae5-94bd-47ef-9f25-6c1f645127cf" providerId="ADAL" clId="{EF0C434E-D488-46BD-8BFA-F24A5B0F2323}" dt="2023-02-27T00:01:19.563" v="37" actId="47"/>
        <pc:sldMkLst>
          <pc:docMk/>
          <pc:sldMk cId="2723625664" sldId="310"/>
        </pc:sldMkLst>
      </pc:sldChg>
      <pc:sldChg chg="del">
        <pc:chgData name="Munyaradzi Nicholas Murira" userId="6ab3fae5-94bd-47ef-9f25-6c1f645127cf" providerId="ADAL" clId="{EF0C434E-D488-46BD-8BFA-F24A5B0F2323}" dt="2023-02-27T00:01:19.563" v="37" actId="47"/>
        <pc:sldMkLst>
          <pc:docMk/>
          <pc:sldMk cId="3701632446" sldId="355"/>
        </pc:sldMkLst>
      </pc:sldChg>
      <pc:sldChg chg="del">
        <pc:chgData name="Munyaradzi Nicholas Murira" userId="6ab3fae5-94bd-47ef-9f25-6c1f645127cf" providerId="ADAL" clId="{EF0C434E-D488-46BD-8BFA-F24A5B0F2323}" dt="2023-02-27T00:01:19.563" v="37" actId="47"/>
        <pc:sldMkLst>
          <pc:docMk/>
          <pc:sldMk cId="929167798" sldId="356"/>
        </pc:sldMkLst>
      </pc:sldChg>
      <pc:sldChg chg="del">
        <pc:chgData name="Munyaradzi Nicholas Murira" userId="6ab3fae5-94bd-47ef-9f25-6c1f645127cf" providerId="ADAL" clId="{EF0C434E-D488-46BD-8BFA-F24A5B0F2323}" dt="2023-02-27T00:01:19.563" v="37" actId="47"/>
        <pc:sldMkLst>
          <pc:docMk/>
          <pc:sldMk cId="3443285339" sldId="357"/>
        </pc:sldMkLst>
      </pc:sldChg>
      <pc:sldChg chg="del">
        <pc:chgData name="Munyaradzi Nicholas Murira" userId="6ab3fae5-94bd-47ef-9f25-6c1f645127cf" providerId="ADAL" clId="{EF0C434E-D488-46BD-8BFA-F24A5B0F2323}" dt="2023-02-27T00:01:19.563" v="37" actId="47"/>
        <pc:sldMkLst>
          <pc:docMk/>
          <pc:sldMk cId="2267333860" sldId="358"/>
        </pc:sldMkLst>
      </pc:sldChg>
      <pc:sldChg chg="del">
        <pc:chgData name="Munyaradzi Nicholas Murira" userId="6ab3fae5-94bd-47ef-9f25-6c1f645127cf" providerId="ADAL" clId="{EF0C434E-D488-46BD-8BFA-F24A5B0F2323}" dt="2023-02-27T00:01:19.563" v="37" actId="47"/>
        <pc:sldMkLst>
          <pc:docMk/>
          <pc:sldMk cId="982148878" sldId="366"/>
        </pc:sldMkLst>
      </pc:sldChg>
      <pc:sldChg chg="del">
        <pc:chgData name="Munyaradzi Nicholas Murira" userId="6ab3fae5-94bd-47ef-9f25-6c1f645127cf" providerId="ADAL" clId="{EF0C434E-D488-46BD-8BFA-F24A5B0F2323}" dt="2023-02-27T00:01:19.563" v="37" actId="47"/>
        <pc:sldMkLst>
          <pc:docMk/>
          <pc:sldMk cId="3263681336" sldId="367"/>
        </pc:sldMkLst>
      </pc:sldChg>
      <pc:sldChg chg="del">
        <pc:chgData name="Munyaradzi Nicholas Murira" userId="6ab3fae5-94bd-47ef-9f25-6c1f645127cf" providerId="ADAL" clId="{EF0C434E-D488-46BD-8BFA-F24A5B0F2323}" dt="2023-02-27T00:01:19.563" v="37" actId="47"/>
        <pc:sldMkLst>
          <pc:docMk/>
          <pc:sldMk cId="3034025066" sldId="368"/>
        </pc:sldMkLst>
      </pc:sldChg>
      <pc:sldChg chg="del">
        <pc:chgData name="Munyaradzi Nicholas Murira" userId="6ab3fae5-94bd-47ef-9f25-6c1f645127cf" providerId="ADAL" clId="{EF0C434E-D488-46BD-8BFA-F24A5B0F2323}" dt="2023-02-27T00:01:19.563" v="37" actId="47"/>
        <pc:sldMkLst>
          <pc:docMk/>
          <pc:sldMk cId="93096540" sldId="369"/>
        </pc:sldMkLst>
      </pc:sldChg>
      <pc:sldChg chg="del">
        <pc:chgData name="Munyaradzi Nicholas Murira" userId="6ab3fae5-94bd-47ef-9f25-6c1f645127cf" providerId="ADAL" clId="{EF0C434E-D488-46BD-8BFA-F24A5B0F2323}" dt="2023-02-27T00:01:19.563" v="37" actId="47"/>
        <pc:sldMkLst>
          <pc:docMk/>
          <pc:sldMk cId="3813347906" sldId="370"/>
        </pc:sldMkLst>
      </pc:sldChg>
      <pc:sldChg chg="del">
        <pc:chgData name="Munyaradzi Nicholas Murira" userId="6ab3fae5-94bd-47ef-9f25-6c1f645127cf" providerId="ADAL" clId="{EF0C434E-D488-46BD-8BFA-F24A5B0F2323}" dt="2023-02-27T00:01:19.563" v="37" actId="47"/>
        <pc:sldMkLst>
          <pc:docMk/>
          <pc:sldMk cId="423217833" sldId="371"/>
        </pc:sldMkLst>
      </pc:sldChg>
      <pc:sldChg chg="del">
        <pc:chgData name="Munyaradzi Nicholas Murira" userId="6ab3fae5-94bd-47ef-9f25-6c1f645127cf" providerId="ADAL" clId="{EF0C434E-D488-46BD-8BFA-F24A5B0F2323}" dt="2023-02-27T00:01:19.563" v="37" actId="47"/>
        <pc:sldMkLst>
          <pc:docMk/>
          <pc:sldMk cId="2727971723" sldId="372"/>
        </pc:sldMkLst>
      </pc:sldChg>
      <pc:sldChg chg="del">
        <pc:chgData name="Munyaradzi Nicholas Murira" userId="6ab3fae5-94bd-47ef-9f25-6c1f645127cf" providerId="ADAL" clId="{EF0C434E-D488-46BD-8BFA-F24A5B0F2323}" dt="2023-02-27T00:01:19.563" v="37" actId="47"/>
        <pc:sldMkLst>
          <pc:docMk/>
          <pc:sldMk cId="1609412216" sldId="373"/>
        </pc:sldMkLst>
      </pc:sldChg>
      <pc:sldChg chg="del">
        <pc:chgData name="Munyaradzi Nicholas Murira" userId="6ab3fae5-94bd-47ef-9f25-6c1f645127cf" providerId="ADAL" clId="{EF0C434E-D488-46BD-8BFA-F24A5B0F2323}" dt="2023-02-27T00:01:19.563" v="37" actId="47"/>
        <pc:sldMkLst>
          <pc:docMk/>
          <pc:sldMk cId="3263794294" sldId="374"/>
        </pc:sldMkLst>
      </pc:sldChg>
      <pc:sldChg chg="del">
        <pc:chgData name="Munyaradzi Nicholas Murira" userId="6ab3fae5-94bd-47ef-9f25-6c1f645127cf" providerId="ADAL" clId="{EF0C434E-D488-46BD-8BFA-F24A5B0F2323}" dt="2023-02-27T00:01:19.563" v="37" actId="47"/>
        <pc:sldMkLst>
          <pc:docMk/>
          <pc:sldMk cId="3193690154" sldId="375"/>
        </pc:sldMkLst>
      </pc:sldChg>
      <pc:sldChg chg="del">
        <pc:chgData name="Munyaradzi Nicholas Murira" userId="6ab3fae5-94bd-47ef-9f25-6c1f645127cf" providerId="ADAL" clId="{EF0C434E-D488-46BD-8BFA-F24A5B0F2323}" dt="2023-02-27T00:01:19.563" v="37" actId="47"/>
        <pc:sldMkLst>
          <pc:docMk/>
          <pc:sldMk cId="47815346" sldId="376"/>
        </pc:sldMkLst>
      </pc:sldChg>
      <pc:sldChg chg="del">
        <pc:chgData name="Munyaradzi Nicholas Murira" userId="6ab3fae5-94bd-47ef-9f25-6c1f645127cf" providerId="ADAL" clId="{EF0C434E-D488-46BD-8BFA-F24A5B0F2323}" dt="2023-02-27T00:01:19.563" v="37" actId="47"/>
        <pc:sldMkLst>
          <pc:docMk/>
          <pc:sldMk cId="362512759" sldId="377"/>
        </pc:sldMkLst>
      </pc:sldChg>
      <pc:sldChg chg="del">
        <pc:chgData name="Munyaradzi Nicholas Murira" userId="6ab3fae5-94bd-47ef-9f25-6c1f645127cf" providerId="ADAL" clId="{EF0C434E-D488-46BD-8BFA-F24A5B0F2323}" dt="2023-02-27T00:01:19.563" v="37" actId="47"/>
        <pc:sldMkLst>
          <pc:docMk/>
          <pc:sldMk cId="1992180278" sldId="378"/>
        </pc:sldMkLst>
      </pc:sldChg>
      <pc:sldChg chg="del">
        <pc:chgData name="Munyaradzi Nicholas Murira" userId="6ab3fae5-94bd-47ef-9f25-6c1f645127cf" providerId="ADAL" clId="{EF0C434E-D488-46BD-8BFA-F24A5B0F2323}" dt="2023-02-27T00:01:19.563" v="37" actId="47"/>
        <pc:sldMkLst>
          <pc:docMk/>
          <pc:sldMk cId="3246114109" sldId="379"/>
        </pc:sldMkLst>
      </pc:sldChg>
      <pc:sldChg chg="del">
        <pc:chgData name="Munyaradzi Nicholas Murira" userId="6ab3fae5-94bd-47ef-9f25-6c1f645127cf" providerId="ADAL" clId="{EF0C434E-D488-46BD-8BFA-F24A5B0F2323}" dt="2023-02-27T00:01:19.563" v="37" actId="47"/>
        <pc:sldMkLst>
          <pc:docMk/>
          <pc:sldMk cId="3025834108" sldId="380"/>
        </pc:sldMkLst>
      </pc:sldChg>
      <pc:sldChg chg="del">
        <pc:chgData name="Munyaradzi Nicholas Murira" userId="6ab3fae5-94bd-47ef-9f25-6c1f645127cf" providerId="ADAL" clId="{EF0C434E-D488-46BD-8BFA-F24A5B0F2323}" dt="2023-02-27T00:01:19.563" v="37" actId="47"/>
        <pc:sldMkLst>
          <pc:docMk/>
          <pc:sldMk cId="3226043569" sldId="381"/>
        </pc:sldMkLst>
      </pc:sldChg>
      <pc:sldChg chg="del">
        <pc:chgData name="Munyaradzi Nicholas Murira" userId="6ab3fae5-94bd-47ef-9f25-6c1f645127cf" providerId="ADAL" clId="{EF0C434E-D488-46BD-8BFA-F24A5B0F2323}" dt="2023-02-27T00:01:19.563" v="37" actId="47"/>
        <pc:sldMkLst>
          <pc:docMk/>
          <pc:sldMk cId="785617511" sldId="382"/>
        </pc:sldMkLst>
      </pc:sldChg>
      <pc:sldChg chg="del">
        <pc:chgData name="Munyaradzi Nicholas Murira" userId="6ab3fae5-94bd-47ef-9f25-6c1f645127cf" providerId="ADAL" clId="{EF0C434E-D488-46BD-8BFA-F24A5B0F2323}" dt="2023-02-27T00:01:19.563" v="37" actId="47"/>
        <pc:sldMkLst>
          <pc:docMk/>
          <pc:sldMk cId="2950219530" sldId="383"/>
        </pc:sldMkLst>
      </pc:sldChg>
      <pc:sldChg chg="del">
        <pc:chgData name="Munyaradzi Nicholas Murira" userId="6ab3fae5-94bd-47ef-9f25-6c1f645127cf" providerId="ADAL" clId="{EF0C434E-D488-46BD-8BFA-F24A5B0F2323}" dt="2023-02-27T00:01:19.563" v="37" actId="47"/>
        <pc:sldMkLst>
          <pc:docMk/>
          <pc:sldMk cId="901756870" sldId="384"/>
        </pc:sldMkLst>
      </pc:sldChg>
      <pc:sldChg chg="del">
        <pc:chgData name="Munyaradzi Nicholas Murira" userId="6ab3fae5-94bd-47ef-9f25-6c1f645127cf" providerId="ADAL" clId="{EF0C434E-D488-46BD-8BFA-F24A5B0F2323}" dt="2023-02-27T00:01:19.563" v="37" actId="47"/>
        <pc:sldMkLst>
          <pc:docMk/>
          <pc:sldMk cId="2236393764" sldId="385"/>
        </pc:sldMkLst>
      </pc:sldChg>
      <pc:sldChg chg="del">
        <pc:chgData name="Munyaradzi Nicholas Murira" userId="6ab3fae5-94bd-47ef-9f25-6c1f645127cf" providerId="ADAL" clId="{EF0C434E-D488-46BD-8BFA-F24A5B0F2323}" dt="2023-02-27T00:01:19.563" v="37" actId="47"/>
        <pc:sldMkLst>
          <pc:docMk/>
          <pc:sldMk cId="1251592015" sldId="386"/>
        </pc:sldMkLst>
      </pc:sldChg>
      <pc:sldChg chg="del">
        <pc:chgData name="Munyaradzi Nicholas Murira" userId="6ab3fae5-94bd-47ef-9f25-6c1f645127cf" providerId="ADAL" clId="{EF0C434E-D488-46BD-8BFA-F24A5B0F2323}" dt="2023-02-27T00:01:19.563" v="37" actId="47"/>
        <pc:sldMkLst>
          <pc:docMk/>
          <pc:sldMk cId="27991690" sldId="393"/>
        </pc:sldMkLst>
      </pc:sldChg>
      <pc:sldChg chg="del">
        <pc:chgData name="Munyaradzi Nicholas Murira" userId="6ab3fae5-94bd-47ef-9f25-6c1f645127cf" providerId="ADAL" clId="{EF0C434E-D488-46BD-8BFA-F24A5B0F2323}" dt="2023-02-27T00:01:19.563" v="37" actId="47"/>
        <pc:sldMkLst>
          <pc:docMk/>
          <pc:sldMk cId="1266890790" sldId="394"/>
        </pc:sldMkLst>
      </pc:sldChg>
      <pc:sldChg chg="del">
        <pc:chgData name="Munyaradzi Nicholas Murira" userId="6ab3fae5-94bd-47ef-9f25-6c1f645127cf" providerId="ADAL" clId="{EF0C434E-D488-46BD-8BFA-F24A5B0F2323}" dt="2023-02-27T00:01:19.563" v="37" actId="47"/>
        <pc:sldMkLst>
          <pc:docMk/>
          <pc:sldMk cId="2591617641" sldId="395"/>
        </pc:sldMkLst>
      </pc:sldChg>
      <pc:sldChg chg="del">
        <pc:chgData name="Munyaradzi Nicholas Murira" userId="6ab3fae5-94bd-47ef-9f25-6c1f645127cf" providerId="ADAL" clId="{EF0C434E-D488-46BD-8BFA-F24A5B0F2323}" dt="2023-02-27T00:01:19.563" v="37" actId="47"/>
        <pc:sldMkLst>
          <pc:docMk/>
          <pc:sldMk cId="2505593509" sldId="396"/>
        </pc:sldMkLst>
      </pc:sldChg>
      <pc:sldChg chg="modSp add mod">
        <pc:chgData name="Munyaradzi Nicholas Murira" userId="6ab3fae5-94bd-47ef-9f25-6c1f645127cf" providerId="ADAL" clId="{EF0C434E-D488-46BD-8BFA-F24A5B0F2323}" dt="2023-02-26T23:58:32.538" v="34" actId="27636"/>
        <pc:sldMkLst>
          <pc:docMk/>
          <pc:sldMk cId="2095091102" sldId="397"/>
        </pc:sldMkLst>
        <pc:spChg chg="mod">
          <ac:chgData name="Munyaradzi Nicholas Murira" userId="6ab3fae5-94bd-47ef-9f25-6c1f645127cf" providerId="ADAL" clId="{EF0C434E-D488-46BD-8BFA-F24A5B0F2323}" dt="2023-02-26T23:58:32.538" v="34" actId="27636"/>
          <ac:spMkLst>
            <pc:docMk/>
            <pc:sldMk cId="2095091102" sldId="397"/>
            <ac:spMk id="3" creationId="{00000000-0000-0000-0000-000000000000}"/>
          </ac:spMkLst>
        </pc:spChg>
      </pc:sldChg>
      <pc:sldChg chg="modSp add mod">
        <pc:chgData name="Munyaradzi Nicholas Murira" userId="6ab3fae5-94bd-47ef-9f25-6c1f645127cf" providerId="ADAL" clId="{EF0C434E-D488-46BD-8BFA-F24A5B0F2323}" dt="2023-02-27T00:24:32.236" v="98" actId="1076"/>
        <pc:sldMkLst>
          <pc:docMk/>
          <pc:sldMk cId="3140765813" sldId="398"/>
        </pc:sldMkLst>
        <pc:spChg chg="mod">
          <ac:chgData name="Munyaradzi Nicholas Murira" userId="6ab3fae5-94bd-47ef-9f25-6c1f645127cf" providerId="ADAL" clId="{EF0C434E-D488-46BD-8BFA-F24A5B0F2323}" dt="2023-02-27T00:24:32.236" v="98" actId="1076"/>
          <ac:spMkLst>
            <pc:docMk/>
            <pc:sldMk cId="3140765813" sldId="398"/>
            <ac:spMk id="7" creationId="{50693879-5816-3444-9D50-A12F1F37F5DE}"/>
          </ac:spMkLst>
        </pc:spChg>
        <pc:picChg chg="mod">
          <ac:chgData name="Munyaradzi Nicholas Murira" userId="6ab3fae5-94bd-47ef-9f25-6c1f645127cf" providerId="ADAL" clId="{EF0C434E-D488-46BD-8BFA-F24A5B0F2323}" dt="2023-02-27T00:24:21.169" v="97" actId="1076"/>
          <ac:picMkLst>
            <pc:docMk/>
            <pc:sldMk cId="3140765813" sldId="398"/>
            <ac:picMk id="8" creationId="{0177C11A-554F-4416-BE0C-E4F7434D7F09}"/>
          </ac:picMkLst>
        </pc:picChg>
      </pc:sldChg>
      <pc:sldChg chg="add">
        <pc:chgData name="Munyaradzi Nicholas Murira" userId="6ab3fae5-94bd-47ef-9f25-6c1f645127cf" providerId="ADAL" clId="{EF0C434E-D488-46BD-8BFA-F24A5B0F2323}" dt="2023-02-26T23:58:32.437" v="32"/>
        <pc:sldMkLst>
          <pc:docMk/>
          <pc:sldMk cId="1930230645" sldId="399"/>
        </pc:sldMkLst>
      </pc:sldChg>
      <pc:sldChg chg="add">
        <pc:chgData name="Munyaradzi Nicholas Murira" userId="6ab3fae5-94bd-47ef-9f25-6c1f645127cf" providerId="ADAL" clId="{EF0C434E-D488-46BD-8BFA-F24A5B0F2323}" dt="2023-02-26T23:58:32.437" v="32"/>
        <pc:sldMkLst>
          <pc:docMk/>
          <pc:sldMk cId="428179789" sldId="400"/>
        </pc:sldMkLst>
      </pc:sldChg>
      <pc:sldChg chg="add">
        <pc:chgData name="Munyaradzi Nicholas Murira" userId="6ab3fae5-94bd-47ef-9f25-6c1f645127cf" providerId="ADAL" clId="{EF0C434E-D488-46BD-8BFA-F24A5B0F2323}" dt="2023-02-26T23:58:32.437" v="32"/>
        <pc:sldMkLst>
          <pc:docMk/>
          <pc:sldMk cId="3437567202" sldId="401"/>
        </pc:sldMkLst>
      </pc:sldChg>
      <pc:sldChg chg="add">
        <pc:chgData name="Munyaradzi Nicholas Murira" userId="6ab3fae5-94bd-47ef-9f25-6c1f645127cf" providerId="ADAL" clId="{EF0C434E-D488-46BD-8BFA-F24A5B0F2323}" dt="2023-02-26T23:58:32.437" v="32"/>
        <pc:sldMkLst>
          <pc:docMk/>
          <pc:sldMk cId="3877547053" sldId="402"/>
        </pc:sldMkLst>
      </pc:sldChg>
      <pc:sldChg chg="add">
        <pc:chgData name="Munyaradzi Nicholas Murira" userId="6ab3fae5-94bd-47ef-9f25-6c1f645127cf" providerId="ADAL" clId="{EF0C434E-D488-46BD-8BFA-F24A5B0F2323}" dt="2023-02-26T23:58:32.437" v="32"/>
        <pc:sldMkLst>
          <pc:docMk/>
          <pc:sldMk cId="2534783461" sldId="403"/>
        </pc:sldMkLst>
      </pc:sldChg>
      <pc:sldChg chg="add">
        <pc:chgData name="Munyaradzi Nicholas Murira" userId="6ab3fae5-94bd-47ef-9f25-6c1f645127cf" providerId="ADAL" clId="{EF0C434E-D488-46BD-8BFA-F24A5B0F2323}" dt="2023-02-26T23:58:32.437" v="32"/>
        <pc:sldMkLst>
          <pc:docMk/>
          <pc:sldMk cId="1029432826" sldId="404"/>
        </pc:sldMkLst>
      </pc:sldChg>
      <pc:sldChg chg="add">
        <pc:chgData name="Munyaradzi Nicholas Murira" userId="6ab3fae5-94bd-47ef-9f25-6c1f645127cf" providerId="ADAL" clId="{EF0C434E-D488-46BD-8BFA-F24A5B0F2323}" dt="2023-02-26T23:58:32.437" v="32"/>
        <pc:sldMkLst>
          <pc:docMk/>
          <pc:sldMk cId="3364572801" sldId="406"/>
        </pc:sldMkLst>
      </pc:sldChg>
      <pc:sldChg chg="add">
        <pc:chgData name="Munyaradzi Nicholas Murira" userId="6ab3fae5-94bd-47ef-9f25-6c1f645127cf" providerId="ADAL" clId="{EF0C434E-D488-46BD-8BFA-F24A5B0F2323}" dt="2023-02-26T23:58:32.437" v="32"/>
        <pc:sldMkLst>
          <pc:docMk/>
          <pc:sldMk cId="1664929758" sldId="407"/>
        </pc:sldMkLst>
      </pc:sldChg>
      <pc:sldChg chg="add">
        <pc:chgData name="Munyaradzi Nicholas Murira" userId="6ab3fae5-94bd-47ef-9f25-6c1f645127cf" providerId="ADAL" clId="{EF0C434E-D488-46BD-8BFA-F24A5B0F2323}" dt="2023-02-26T23:58:32.437" v="32"/>
        <pc:sldMkLst>
          <pc:docMk/>
          <pc:sldMk cId="3669674973" sldId="408"/>
        </pc:sldMkLst>
      </pc:sldChg>
      <pc:sldChg chg="modSp add mod">
        <pc:chgData name="Munyaradzi Nicholas Murira" userId="6ab3fae5-94bd-47ef-9f25-6c1f645127cf" providerId="ADAL" clId="{EF0C434E-D488-46BD-8BFA-F24A5B0F2323}" dt="2023-02-27T00:06:00.649" v="62" actId="1076"/>
        <pc:sldMkLst>
          <pc:docMk/>
          <pc:sldMk cId="516477547" sldId="409"/>
        </pc:sldMkLst>
        <pc:spChg chg="mod">
          <ac:chgData name="Munyaradzi Nicholas Murira" userId="6ab3fae5-94bd-47ef-9f25-6c1f645127cf" providerId="ADAL" clId="{EF0C434E-D488-46BD-8BFA-F24A5B0F2323}" dt="2023-02-27T00:05:56.034" v="61" actId="1076"/>
          <ac:spMkLst>
            <pc:docMk/>
            <pc:sldMk cId="516477547" sldId="409"/>
            <ac:spMk id="7" creationId="{273F9887-658E-40D2-A4F9-AF10A096AAD3}"/>
          </ac:spMkLst>
        </pc:spChg>
        <pc:spChg chg="mod">
          <ac:chgData name="Munyaradzi Nicholas Murira" userId="6ab3fae5-94bd-47ef-9f25-6c1f645127cf" providerId="ADAL" clId="{EF0C434E-D488-46BD-8BFA-F24A5B0F2323}" dt="2023-02-27T00:06:00.649" v="62" actId="1076"/>
          <ac:spMkLst>
            <pc:docMk/>
            <pc:sldMk cId="516477547" sldId="409"/>
            <ac:spMk id="9" creationId="{78AD0EEB-FD03-47DE-A7E4-FE736DEF6604}"/>
          </ac:spMkLst>
        </pc:spChg>
      </pc:sldChg>
      <pc:sldChg chg="modSp add mod">
        <pc:chgData name="Munyaradzi Nicholas Murira" userId="6ab3fae5-94bd-47ef-9f25-6c1f645127cf" providerId="ADAL" clId="{EF0C434E-D488-46BD-8BFA-F24A5B0F2323}" dt="2023-02-27T00:06:14.674" v="63" actId="1076"/>
        <pc:sldMkLst>
          <pc:docMk/>
          <pc:sldMk cId="3093146299" sldId="410"/>
        </pc:sldMkLst>
        <pc:spChg chg="mod">
          <ac:chgData name="Munyaradzi Nicholas Murira" userId="6ab3fae5-94bd-47ef-9f25-6c1f645127cf" providerId="ADAL" clId="{EF0C434E-D488-46BD-8BFA-F24A5B0F2323}" dt="2023-02-27T00:06:14.674" v="63" actId="1076"/>
          <ac:spMkLst>
            <pc:docMk/>
            <pc:sldMk cId="3093146299" sldId="410"/>
            <ac:spMk id="10" creationId="{273F9887-658E-40D2-A4F9-AF10A096AAD3}"/>
          </ac:spMkLst>
        </pc:spChg>
      </pc:sldChg>
      <pc:sldChg chg="add">
        <pc:chgData name="Munyaradzi Nicholas Murira" userId="6ab3fae5-94bd-47ef-9f25-6c1f645127cf" providerId="ADAL" clId="{EF0C434E-D488-46BD-8BFA-F24A5B0F2323}" dt="2023-02-26T23:58:32.437" v="32"/>
        <pc:sldMkLst>
          <pc:docMk/>
          <pc:sldMk cId="238076819" sldId="411"/>
        </pc:sldMkLst>
      </pc:sldChg>
      <pc:sldChg chg="add">
        <pc:chgData name="Munyaradzi Nicholas Murira" userId="6ab3fae5-94bd-47ef-9f25-6c1f645127cf" providerId="ADAL" clId="{EF0C434E-D488-46BD-8BFA-F24A5B0F2323}" dt="2023-02-26T23:58:32.437" v="32"/>
        <pc:sldMkLst>
          <pc:docMk/>
          <pc:sldMk cId="4023986464" sldId="412"/>
        </pc:sldMkLst>
      </pc:sldChg>
      <pc:sldChg chg="add">
        <pc:chgData name="Munyaradzi Nicholas Murira" userId="6ab3fae5-94bd-47ef-9f25-6c1f645127cf" providerId="ADAL" clId="{EF0C434E-D488-46BD-8BFA-F24A5B0F2323}" dt="2023-02-26T23:58:32.437" v="32"/>
        <pc:sldMkLst>
          <pc:docMk/>
          <pc:sldMk cId="4214995329" sldId="413"/>
        </pc:sldMkLst>
      </pc:sldChg>
      <pc:sldChg chg="add">
        <pc:chgData name="Munyaradzi Nicholas Murira" userId="6ab3fae5-94bd-47ef-9f25-6c1f645127cf" providerId="ADAL" clId="{EF0C434E-D488-46BD-8BFA-F24A5B0F2323}" dt="2023-02-26T23:58:32.437" v="32"/>
        <pc:sldMkLst>
          <pc:docMk/>
          <pc:sldMk cId="3565800415" sldId="414"/>
        </pc:sldMkLst>
      </pc:sldChg>
      <pc:sldChg chg="add">
        <pc:chgData name="Munyaradzi Nicholas Murira" userId="6ab3fae5-94bd-47ef-9f25-6c1f645127cf" providerId="ADAL" clId="{EF0C434E-D488-46BD-8BFA-F24A5B0F2323}" dt="2023-02-26T23:58:32.437" v="32"/>
        <pc:sldMkLst>
          <pc:docMk/>
          <pc:sldMk cId="1423233887" sldId="415"/>
        </pc:sldMkLst>
      </pc:sldChg>
      <pc:sldChg chg="add del">
        <pc:chgData name="Munyaradzi Nicholas Murira" userId="6ab3fae5-94bd-47ef-9f25-6c1f645127cf" providerId="ADAL" clId="{EF0C434E-D488-46BD-8BFA-F24A5B0F2323}" dt="2023-02-27T00:56:24.064" v="99" actId="47"/>
        <pc:sldMkLst>
          <pc:docMk/>
          <pc:sldMk cId="3710955567" sldId="416"/>
        </pc:sldMkLst>
      </pc:sldChg>
      <pc:sldChg chg="add">
        <pc:chgData name="Munyaradzi Nicholas Murira" userId="6ab3fae5-94bd-47ef-9f25-6c1f645127cf" providerId="ADAL" clId="{EF0C434E-D488-46BD-8BFA-F24A5B0F2323}" dt="2023-02-26T23:58:32.437" v="32"/>
        <pc:sldMkLst>
          <pc:docMk/>
          <pc:sldMk cId="362598837" sldId="417"/>
        </pc:sldMkLst>
      </pc:sldChg>
      <pc:sldChg chg="add">
        <pc:chgData name="Munyaradzi Nicholas Murira" userId="6ab3fae5-94bd-47ef-9f25-6c1f645127cf" providerId="ADAL" clId="{EF0C434E-D488-46BD-8BFA-F24A5B0F2323}" dt="2023-02-26T23:58:32.437" v="32"/>
        <pc:sldMkLst>
          <pc:docMk/>
          <pc:sldMk cId="1926435703" sldId="418"/>
        </pc:sldMkLst>
      </pc:sldChg>
      <pc:sldChg chg="add">
        <pc:chgData name="Munyaradzi Nicholas Murira" userId="6ab3fae5-94bd-47ef-9f25-6c1f645127cf" providerId="ADAL" clId="{EF0C434E-D488-46BD-8BFA-F24A5B0F2323}" dt="2023-02-26T23:58:32.437" v="32"/>
        <pc:sldMkLst>
          <pc:docMk/>
          <pc:sldMk cId="2934471209" sldId="419"/>
        </pc:sldMkLst>
      </pc:sldChg>
      <pc:sldChg chg="add">
        <pc:chgData name="Munyaradzi Nicholas Murira" userId="6ab3fae5-94bd-47ef-9f25-6c1f645127cf" providerId="ADAL" clId="{EF0C434E-D488-46BD-8BFA-F24A5B0F2323}" dt="2023-02-26T23:58:32.437" v="32"/>
        <pc:sldMkLst>
          <pc:docMk/>
          <pc:sldMk cId="922249385" sldId="420"/>
        </pc:sldMkLst>
      </pc:sldChg>
      <pc:sldChg chg="add">
        <pc:chgData name="Munyaradzi Nicholas Murira" userId="6ab3fae5-94bd-47ef-9f25-6c1f645127cf" providerId="ADAL" clId="{EF0C434E-D488-46BD-8BFA-F24A5B0F2323}" dt="2023-02-26T23:58:32.437" v="32"/>
        <pc:sldMkLst>
          <pc:docMk/>
          <pc:sldMk cId="445303927" sldId="421"/>
        </pc:sldMkLst>
      </pc:sldChg>
      <pc:sldChg chg="add">
        <pc:chgData name="Munyaradzi Nicholas Murira" userId="6ab3fae5-94bd-47ef-9f25-6c1f645127cf" providerId="ADAL" clId="{EF0C434E-D488-46BD-8BFA-F24A5B0F2323}" dt="2023-02-26T23:58:32.437" v="32"/>
        <pc:sldMkLst>
          <pc:docMk/>
          <pc:sldMk cId="545551354" sldId="422"/>
        </pc:sldMkLst>
      </pc:sldChg>
      <pc:sldChg chg="add">
        <pc:chgData name="Munyaradzi Nicholas Murira" userId="6ab3fae5-94bd-47ef-9f25-6c1f645127cf" providerId="ADAL" clId="{EF0C434E-D488-46BD-8BFA-F24A5B0F2323}" dt="2023-02-26T23:58:32.437" v="32"/>
        <pc:sldMkLst>
          <pc:docMk/>
          <pc:sldMk cId="3967334701" sldId="423"/>
        </pc:sldMkLst>
      </pc:sldChg>
      <pc:sldChg chg="add">
        <pc:chgData name="Munyaradzi Nicholas Murira" userId="6ab3fae5-94bd-47ef-9f25-6c1f645127cf" providerId="ADAL" clId="{EF0C434E-D488-46BD-8BFA-F24A5B0F2323}" dt="2023-02-26T23:58:32.437" v="32"/>
        <pc:sldMkLst>
          <pc:docMk/>
          <pc:sldMk cId="3738005037" sldId="424"/>
        </pc:sldMkLst>
      </pc:sldChg>
      <pc:sldChg chg="add">
        <pc:chgData name="Munyaradzi Nicholas Murira" userId="6ab3fae5-94bd-47ef-9f25-6c1f645127cf" providerId="ADAL" clId="{EF0C434E-D488-46BD-8BFA-F24A5B0F2323}" dt="2023-02-26T23:58:32.437" v="32"/>
        <pc:sldMkLst>
          <pc:docMk/>
          <pc:sldMk cId="3159640343" sldId="425"/>
        </pc:sldMkLst>
      </pc:sldChg>
      <pc:sldChg chg="del">
        <pc:chgData name="Munyaradzi Nicholas Murira" userId="6ab3fae5-94bd-47ef-9f25-6c1f645127cf" providerId="ADAL" clId="{EF0C434E-D488-46BD-8BFA-F24A5B0F2323}" dt="2023-02-26T23:59:09.443" v="36" actId="47"/>
        <pc:sldMkLst>
          <pc:docMk/>
          <pc:sldMk cId="1712043561" sldId="535"/>
        </pc:sldMkLst>
      </pc:sldChg>
      <pc:sldChg chg="del">
        <pc:chgData name="Munyaradzi Nicholas Murira" userId="6ab3fae5-94bd-47ef-9f25-6c1f645127cf" providerId="ADAL" clId="{EF0C434E-D488-46BD-8BFA-F24A5B0F2323}" dt="2023-02-27T00:01:19.563" v="37" actId="47"/>
        <pc:sldMkLst>
          <pc:docMk/>
          <pc:sldMk cId="193861362" sldId="536"/>
        </pc:sldMkLst>
      </pc:sldChg>
      <pc:sldChg chg="modSp add mod">
        <pc:chgData name="Munyaradzi Nicholas Murira" userId="6ab3fae5-94bd-47ef-9f25-6c1f645127cf" providerId="ADAL" clId="{EF0C434E-D488-46BD-8BFA-F24A5B0F2323}" dt="2023-02-27T00:17:47.980" v="92" actId="20577"/>
        <pc:sldMkLst>
          <pc:docMk/>
          <pc:sldMk cId="1683616571" sldId="538"/>
        </pc:sldMkLst>
        <pc:graphicFrameChg chg="modGraphic">
          <ac:chgData name="Munyaradzi Nicholas Murira" userId="6ab3fae5-94bd-47ef-9f25-6c1f645127cf" providerId="ADAL" clId="{EF0C434E-D488-46BD-8BFA-F24A5B0F2323}" dt="2023-02-27T00:17:47.980" v="92" actId="20577"/>
          <ac:graphicFrameMkLst>
            <pc:docMk/>
            <pc:sldMk cId="1683616571" sldId="538"/>
            <ac:graphicFrameMk id="4" creationId="{B5F121B8-4F04-440C-B80A-CDC61C915FC4}"/>
          </ac:graphicFrameMkLst>
        </pc:graphicFrameChg>
      </pc:sldChg>
      <pc:sldChg chg="modSp add mod">
        <pc:chgData name="Munyaradzi Nicholas Murira" userId="6ab3fae5-94bd-47ef-9f25-6c1f645127cf" providerId="ADAL" clId="{EF0C434E-D488-46BD-8BFA-F24A5B0F2323}" dt="2023-02-26T23:58:32.546" v="35" actId="27636"/>
        <pc:sldMkLst>
          <pc:docMk/>
          <pc:sldMk cId="1023661511" sldId="539"/>
        </pc:sldMkLst>
        <pc:spChg chg="mod">
          <ac:chgData name="Munyaradzi Nicholas Murira" userId="6ab3fae5-94bd-47ef-9f25-6c1f645127cf" providerId="ADAL" clId="{EF0C434E-D488-46BD-8BFA-F24A5B0F2323}" dt="2023-02-26T23:58:32.546" v="35" actId="27636"/>
          <ac:spMkLst>
            <pc:docMk/>
            <pc:sldMk cId="1023661511" sldId="539"/>
            <ac:spMk id="7" creationId="{50693879-5816-3444-9D50-A12F1F37F5DE}"/>
          </ac:spMkLst>
        </pc:spChg>
      </pc:sldChg>
      <pc:sldChg chg="add">
        <pc:chgData name="Munyaradzi Nicholas Murira" userId="6ab3fae5-94bd-47ef-9f25-6c1f645127cf" providerId="ADAL" clId="{EF0C434E-D488-46BD-8BFA-F24A5B0F2323}" dt="2023-02-26T23:58:32.437" v="32"/>
        <pc:sldMkLst>
          <pc:docMk/>
          <pc:sldMk cId="3489767070" sldId="540"/>
        </pc:sldMkLst>
      </pc:sldChg>
    </pc:docChg>
  </pc:docChgLst>
  <pc:docChgLst>
    <pc:chgData name="Munyaradzi Nicholas Murira" userId="6ab3fae5-94bd-47ef-9f25-6c1f645127cf" providerId="ADAL" clId="{0DB31F61-E9FF-4956-A837-CB61CFB07783}"/>
    <pc:docChg chg="addSld delSld modSld sldOrd">
      <pc:chgData name="Munyaradzi Nicholas Murira" userId="6ab3fae5-94bd-47ef-9f25-6c1f645127cf" providerId="ADAL" clId="{0DB31F61-E9FF-4956-A837-CB61CFB07783}" dt="2023-03-21T11:02:15.467" v="53"/>
      <pc:docMkLst>
        <pc:docMk/>
      </pc:docMkLst>
      <pc:sldChg chg="del">
        <pc:chgData name="Munyaradzi Nicholas Murira" userId="6ab3fae5-94bd-47ef-9f25-6c1f645127cf" providerId="ADAL" clId="{0DB31F61-E9FF-4956-A837-CB61CFB07783}" dt="2023-03-21T06:33:31.265" v="2" actId="47"/>
        <pc:sldMkLst>
          <pc:docMk/>
          <pc:sldMk cId="2748647375" sldId="259"/>
        </pc:sldMkLst>
      </pc:sldChg>
      <pc:sldChg chg="modSp mod">
        <pc:chgData name="Munyaradzi Nicholas Murira" userId="6ab3fae5-94bd-47ef-9f25-6c1f645127cf" providerId="ADAL" clId="{0DB31F61-E9FF-4956-A837-CB61CFB07783}" dt="2023-03-21T06:40:03.990" v="5" actId="113"/>
        <pc:sldMkLst>
          <pc:docMk/>
          <pc:sldMk cId="4059603072" sldId="294"/>
        </pc:sldMkLst>
        <pc:spChg chg="mod">
          <ac:chgData name="Munyaradzi Nicholas Murira" userId="6ab3fae5-94bd-47ef-9f25-6c1f645127cf" providerId="ADAL" clId="{0DB31F61-E9FF-4956-A837-CB61CFB07783}" dt="2023-03-21T06:40:03.990" v="5" actId="113"/>
          <ac:spMkLst>
            <pc:docMk/>
            <pc:sldMk cId="4059603072" sldId="294"/>
            <ac:spMk id="2" creationId="{EDD4C10A-E4A0-4C54-98D4-C13432B17C16}"/>
          </ac:spMkLst>
        </pc:spChg>
      </pc:sldChg>
      <pc:sldChg chg="del">
        <pc:chgData name="Munyaradzi Nicholas Murira" userId="6ab3fae5-94bd-47ef-9f25-6c1f645127cf" providerId="ADAL" clId="{0DB31F61-E9FF-4956-A837-CB61CFB07783}" dt="2023-03-21T06:33:16.698" v="1" actId="47"/>
        <pc:sldMkLst>
          <pc:docMk/>
          <pc:sldMk cId="1423915232" sldId="308"/>
        </pc:sldMkLst>
      </pc:sldChg>
      <pc:sldChg chg="add">
        <pc:chgData name="Munyaradzi Nicholas Murira" userId="6ab3fae5-94bd-47ef-9f25-6c1f645127cf" providerId="ADAL" clId="{0DB31F61-E9FF-4956-A837-CB61CFB07783}" dt="2023-03-21T06:32:57.602" v="0"/>
        <pc:sldMkLst>
          <pc:docMk/>
          <pc:sldMk cId="2505593509" sldId="396"/>
        </pc:sldMkLst>
      </pc:sldChg>
      <pc:sldChg chg="del">
        <pc:chgData name="Munyaradzi Nicholas Murira" userId="6ab3fae5-94bd-47ef-9f25-6c1f645127cf" providerId="ADAL" clId="{0DB31F61-E9FF-4956-A837-CB61CFB07783}" dt="2023-03-21T06:33:16.698" v="1" actId="47"/>
        <pc:sldMkLst>
          <pc:docMk/>
          <pc:sldMk cId="2095091102" sldId="397"/>
        </pc:sldMkLst>
      </pc:sldChg>
      <pc:sldChg chg="del">
        <pc:chgData name="Munyaradzi Nicholas Murira" userId="6ab3fae5-94bd-47ef-9f25-6c1f645127cf" providerId="ADAL" clId="{0DB31F61-E9FF-4956-A837-CB61CFB07783}" dt="2023-03-21T06:33:16.698" v="1" actId="47"/>
        <pc:sldMkLst>
          <pc:docMk/>
          <pc:sldMk cId="3140765813" sldId="398"/>
        </pc:sldMkLst>
      </pc:sldChg>
      <pc:sldChg chg="del">
        <pc:chgData name="Munyaradzi Nicholas Murira" userId="6ab3fae5-94bd-47ef-9f25-6c1f645127cf" providerId="ADAL" clId="{0DB31F61-E9FF-4956-A837-CB61CFB07783}" dt="2023-03-21T06:33:16.698" v="1" actId="47"/>
        <pc:sldMkLst>
          <pc:docMk/>
          <pc:sldMk cId="1930230645" sldId="399"/>
        </pc:sldMkLst>
      </pc:sldChg>
      <pc:sldChg chg="del">
        <pc:chgData name="Munyaradzi Nicholas Murira" userId="6ab3fae5-94bd-47ef-9f25-6c1f645127cf" providerId="ADAL" clId="{0DB31F61-E9FF-4956-A837-CB61CFB07783}" dt="2023-03-21T06:33:16.698" v="1" actId="47"/>
        <pc:sldMkLst>
          <pc:docMk/>
          <pc:sldMk cId="428179789" sldId="400"/>
        </pc:sldMkLst>
      </pc:sldChg>
      <pc:sldChg chg="del">
        <pc:chgData name="Munyaradzi Nicholas Murira" userId="6ab3fae5-94bd-47ef-9f25-6c1f645127cf" providerId="ADAL" clId="{0DB31F61-E9FF-4956-A837-CB61CFB07783}" dt="2023-03-21T06:33:16.698" v="1" actId="47"/>
        <pc:sldMkLst>
          <pc:docMk/>
          <pc:sldMk cId="3437567202" sldId="401"/>
        </pc:sldMkLst>
      </pc:sldChg>
      <pc:sldChg chg="del">
        <pc:chgData name="Munyaradzi Nicholas Murira" userId="6ab3fae5-94bd-47ef-9f25-6c1f645127cf" providerId="ADAL" clId="{0DB31F61-E9FF-4956-A837-CB61CFB07783}" dt="2023-03-21T06:33:16.698" v="1" actId="47"/>
        <pc:sldMkLst>
          <pc:docMk/>
          <pc:sldMk cId="3877547053" sldId="402"/>
        </pc:sldMkLst>
      </pc:sldChg>
      <pc:sldChg chg="del">
        <pc:chgData name="Munyaradzi Nicholas Murira" userId="6ab3fae5-94bd-47ef-9f25-6c1f645127cf" providerId="ADAL" clId="{0DB31F61-E9FF-4956-A837-CB61CFB07783}" dt="2023-03-21T06:33:16.698" v="1" actId="47"/>
        <pc:sldMkLst>
          <pc:docMk/>
          <pc:sldMk cId="2534783461" sldId="403"/>
        </pc:sldMkLst>
      </pc:sldChg>
      <pc:sldChg chg="del">
        <pc:chgData name="Munyaradzi Nicholas Murira" userId="6ab3fae5-94bd-47ef-9f25-6c1f645127cf" providerId="ADAL" clId="{0DB31F61-E9FF-4956-A837-CB61CFB07783}" dt="2023-03-21T06:33:16.698" v="1" actId="47"/>
        <pc:sldMkLst>
          <pc:docMk/>
          <pc:sldMk cId="1029432826" sldId="404"/>
        </pc:sldMkLst>
      </pc:sldChg>
      <pc:sldChg chg="del">
        <pc:chgData name="Munyaradzi Nicholas Murira" userId="6ab3fae5-94bd-47ef-9f25-6c1f645127cf" providerId="ADAL" clId="{0DB31F61-E9FF-4956-A837-CB61CFB07783}" dt="2023-03-21T06:33:16.698" v="1" actId="47"/>
        <pc:sldMkLst>
          <pc:docMk/>
          <pc:sldMk cId="3364572801" sldId="406"/>
        </pc:sldMkLst>
      </pc:sldChg>
      <pc:sldChg chg="del">
        <pc:chgData name="Munyaradzi Nicholas Murira" userId="6ab3fae5-94bd-47ef-9f25-6c1f645127cf" providerId="ADAL" clId="{0DB31F61-E9FF-4956-A837-CB61CFB07783}" dt="2023-03-21T06:33:16.698" v="1" actId="47"/>
        <pc:sldMkLst>
          <pc:docMk/>
          <pc:sldMk cId="1664929758" sldId="407"/>
        </pc:sldMkLst>
      </pc:sldChg>
      <pc:sldChg chg="del">
        <pc:chgData name="Munyaradzi Nicholas Murira" userId="6ab3fae5-94bd-47ef-9f25-6c1f645127cf" providerId="ADAL" clId="{0DB31F61-E9FF-4956-A837-CB61CFB07783}" dt="2023-03-21T06:33:16.698" v="1" actId="47"/>
        <pc:sldMkLst>
          <pc:docMk/>
          <pc:sldMk cId="3669674973" sldId="408"/>
        </pc:sldMkLst>
      </pc:sldChg>
      <pc:sldChg chg="del">
        <pc:chgData name="Munyaradzi Nicholas Murira" userId="6ab3fae5-94bd-47ef-9f25-6c1f645127cf" providerId="ADAL" clId="{0DB31F61-E9FF-4956-A837-CB61CFB07783}" dt="2023-03-21T06:33:16.698" v="1" actId="47"/>
        <pc:sldMkLst>
          <pc:docMk/>
          <pc:sldMk cId="516477547" sldId="409"/>
        </pc:sldMkLst>
      </pc:sldChg>
      <pc:sldChg chg="del">
        <pc:chgData name="Munyaradzi Nicholas Murira" userId="6ab3fae5-94bd-47ef-9f25-6c1f645127cf" providerId="ADAL" clId="{0DB31F61-E9FF-4956-A837-CB61CFB07783}" dt="2023-03-21T06:33:16.698" v="1" actId="47"/>
        <pc:sldMkLst>
          <pc:docMk/>
          <pc:sldMk cId="3093146299" sldId="410"/>
        </pc:sldMkLst>
      </pc:sldChg>
      <pc:sldChg chg="del">
        <pc:chgData name="Munyaradzi Nicholas Murira" userId="6ab3fae5-94bd-47ef-9f25-6c1f645127cf" providerId="ADAL" clId="{0DB31F61-E9FF-4956-A837-CB61CFB07783}" dt="2023-03-21T06:33:16.698" v="1" actId="47"/>
        <pc:sldMkLst>
          <pc:docMk/>
          <pc:sldMk cId="238076819" sldId="411"/>
        </pc:sldMkLst>
      </pc:sldChg>
      <pc:sldChg chg="del">
        <pc:chgData name="Munyaradzi Nicholas Murira" userId="6ab3fae5-94bd-47ef-9f25-6c1f645127cf" providerId="ADAL" clId="{0DB31F61-E9FF-4956-A837-CB61CFB07783}" dt="2023-03-21T06:33:16.698" v="1" actId="47"/>
        <pc:sldMkLst>
          <pc:docMk/>
          <pc:sldMk cId="4023986464" sldId="412"/>
        </pc:sldMkLst>
      </pc:sldChg>
      <pc:sldChg chg="del">
        <pc:chgData name="Munyaradzi Nicholas Murira" userId="6ab3fae5-94bd-47ef-9f25-6c1f645127cf" providerId="ADAL" clId="{0DB31F61-E9FF-4956-A837-CB61CFB07783}" dt="2023-03-21T06:33:16.698" v="1" actId="47"/>
        <pc:sldMkLst>
          <pc:docMk/>
          <pc:sldMk cId="4214995329" sldId="413"/>
        </pc:sldMkLst>
      </pc:sldChg>
      <pc:sldChg chg="del">
        <pc:chgData name="Munyaradzi Nicholas Murira" userId="6ab3fae5-94bd-47ef-9f25-6c1f645127cf" providerId="ADAL" clId="{0DB31F61-E9FF-4956-A837-CB61CFB07783}" dt="2023-03-21T06:33:16.698" v="1" actId="47"/>
        <pc:sldMkLst>
          <pc:docMk/>
          <pc:sldMk cId="3565800415" sldId="414"/>
        </pc:sldMkLst>
      </pc:sldChg>
      <pc:sldChg chg="del">
        <pc:chgData name="Munyaradzi Nicholas Murira" userId="6ab3fae5-94bd-47ef-9f25-6c1f645127cf" providerId="ADAL" clId="{0DB31F61-E9FF-4956-A837-CB61CFB07783}" dt="2023-03-21T06:33:16.698" v="1" actId="47"/>
        <pc:sldMkLst>
          <pc:docMk/>
          <pc:sldMk cId="1423233887" sldId="415"/>
        </pc:sldMkLst>
      </pc:sldChg>
      <pc:sldChg chg="del">
        <pc:chgData name="Munyaradzi Nicholas Murira" userId="6ab3fae5-94bd-47ef-9f25-6c1f645127cf" providerId="ADAL" clId="{0DB31F61-E9FF-4956-A837-CB61CFB07783}" dt="2023-03-21T06:33:16.698" v="1" actId="47"/>
        <pc:sldMkLst>
          <pc:docMk/>
          <pc:sldMk cId="362598837" sldId="417"/>
        </pc:sldMkLst>
      </pc:sldChg>
      <pc:sldChg chg="del">
        <pc:chgData name="Munyaradzi Nicholas Murira" userId="6ab3fae5-94bd-47ef-9f25-6c1f645127cf" providerId="ADAL" clId="{0DB31F61-E9FF-4956-A837-CB61CFB07783}" dt="2023-03-21T06:33:16.698" v="1" actId="47"/>
        <pc:sldMkLst>
          <pc:docMk/>
          <pc:sldMk cId="1926435703" sldId="418"/>
        </pc:sldMkLst>
      </pc:sldChg>
      <pc:sldChg chg="del">
        <pc:chgData name="Munyaradzi Nicholas Murira" userId="6ab3fae5-94bd-47ef-9f25-6c1f645127cf" providerId="ADAL" clId="{0DB31F61-E9FF-4956-A837-CB61CFB07783}" dt="2023-03-21T06:33:16.698" v="1" actId="47"/>
        <pc:sldMkLst>
          <pc:docMk/>
          <pc:sldMk cId="2934471209" sldId="419"/>
        </pc:sldMkLst>
      </pc:sldChg>
      <pc:sldChg chg="del">
        <pc:chgData name="Munyaradzi Nicholas Murira" userId="6ab3fae5-94bd-47ef-9f25-6c1f645127cf" providerId="ADAL" clId="{0DB31F61-E9FF-4956-A837-CB61CFB07783}" dt="2023-03-21T06:33:16.698" v="1" actId="47"/>
        <pc:sldMkLst>
          <pc:docMk/>
          <pc:sldMk cId="922249385" sldId="420"/>
        </pc:sldMkLst>
      </pc:sldChg>
      <pc:sldChg chg="del">
        <pc:chgData name="Munyaradzi Nicholas Murira" userId="6ab3fae5-94bd-47ef-9f25-6c1f645127cf" providerId="ADAL" clId="{0DB31F61-E9FF-4956-A837-CB61CFB07783}" dt="2023-03-21T06:33:16.698" v="1" actId="47"/>
        <pc:sldMkLst>
          <pc:docMk/>
          <pc:sldMk cId="445303927" sldId="421"/>
        </pc:sldMkLst>
      </pc:sldChg>
      <pc:sldChg chg="del">
        <pc:chgData name="Munyaradzi Nicholas Murira" userId="6ab3fae5-94bd-47ef-9f25-6c1f645127cf" providerId="ADAL" clId="{0DB31F61-E9FF-4956-A837-CB61CFB07783}" dt="2023-03-21T06:33:16.698" v="1" actId="47"/>
        <pc:sldMkLst>
          <pc:docMk/>
          <pc:sldMk cId="545551354" sldId="422"/>
        </pc:sldMkLst>
      </pc:sldChg>
      <pc:sldChg chg="del">
        <pc:chgData name="Munyaradzi Nicholas Murira" userId="6ab3fae5-94bd-47ef-9f25-6c1f645127cf" providerId="ADAL" clId="{0DB31F61-E9FF-4956-A837-CB61CFB07783}" dt="2023-03-21T06:33:16.698" v="1" actId="47"/>
        <pc:sldMkLst>
          <pc:docMk/>
          <pc:sldMk cId="3967334701" sldId="423"/>
        </pc:sldMkLst>
      </pc:sldChg>
      <pc:sldChg chg="del">
        <pc:chgData name="Munyaradzi Nicholas Murira" userId="6ab3fae5-94bd-47ef-9f25-6c1f645127cf" providerId="ADAL" clId="{0DB31F61-E9FF-4956-A837-CB61CFB07783}" dt="2023-03-21T06:33:16.698" v="1" actId="47"/>
        <pc:sldMkLst>
          <pc:docMk/>
          <pc:sldMk cId="3738005037" sldId="424"/>
        </pc:sldMkLst>
      </pc:sldChg>
      <pc:sldChg chg="del">
        <pc:chgData name="Munyaradzi Nicholas Murira" userId="6ab3fae5-94bd-47ef-9f25-6c1f645127cf" providerId="ADAL" clId="{0DB31F61-E9FF-4956-A837-CB61CFB07783}" dt="2023-03-21T06:33:16.698" v="1" actId="47"/>
        <pc:sldMkLst>
          <pc:docMk/>
          <pc:sldMk cId="3159640343" sldId="425"/>
        </pc:sldMkLst>
      </pc:sldChg>
      <pc:sldChg chg="modSp add mod">
        <pc:chgData name="Munyaradzi Nicholas Murira" userId="6ab3fae5-94bd-47ef-9f25-6c1f645127cf" providerId="ADAL" clId="{0DB31F61-E9FF-4956-A837-CB61CFB07783}" dt="2023-03-21T06:43:51.203" v="17" actId="14100"/>
        <pc:sldMkLst>
          <pc:docMk/>
          <pc:sldMk cId="3103891596" sldId="426"/>
        </pc:sldMkLst>
        <pc:spChg chg="mod">
          <ac:chgData name="Munyaradzi Nicholas Murira" userId="6ab3fae5-94bd-47ef-9f25-6c1f645127cf" providerId="ADAL" clId="{0DB31F61-E9FF-4956-A837-CB61CFB07783}" dt="2023-03-21T06:43:51.203" v="17" actId="14100"/>
          <ac:spMkLst>
            <pc:docMk/>
            <pc:sldMk cId="3103891596" sldId="426"/>
            <ac:spMk id="4" creationId="{50693879-5816-3444-9D50-A12F1F37F5DE}"/>
          </ac:spMkLst>
        </pc:spChg>
      </pc:sldChg>
      <pc:sldChg chg="add">
        <pc:chgData name="Munyaradzi Nicholas Murira" userId="6ab3fae5-94bd-47ef-9f25-6c1f645127cf" providerId="ADAL" clId="{0DB31F61-E9FF-4956-A837-CB61CFB07783}" dt="2023-03-21T06:32:57.602" v="0"/>
        <pc:sldMkLst>
          <pc:docMk/>
          <pc:sldMk cId="2906957748" sldId="427"/>
        </pc:sldMkLst>
      </pc:sldChg>
      <pc:sldChg chg="add">
        <pc:chgData name="Munyaradzi Nicholas Murira" userId="6ab3fae5-94bd-47ef-9f25-6c1f645127cf" providerId="ADAL" clId="{0DB31F61-E9FF-4956-A837-CB61CFB07783}" dt="2023-03-21T06:32:57.602" v="0"/>
        <pc:sldMkLst>
          <pc:docMk/>
          <pc:sldMk cId="3681155804" sldId="429"/>
        </pc:sldMkLst>
      </pc:sldChg>
      <pc:sldChg chg="modSp add mod">
        <pc:chgData name="Munyaradzi Nicholas Murira" userId="6ab3fae5-94bd-47ef-9f25-6c1f645127cf" providerId="ADAL" clId="{0DB31F61-E9FF-4956-A837-CB61CFB07783}" dt="2023-03-21T06:56:10.438" v="23" actId="207"/>
        <pc:sldMkLst>
          <pc:docMk/>
          <pc:sldMk cId="2366284922" sldId="430"/>
        </pc:sldMkLst>
        <pc:spChg chg="mod">
          <ac:chgData name="Munyaradzi Nicholas Murira" userId="6ab3fae5-94bd-47ef-9f25-6c1f645127cf" providerId="ADAL" clId="{0DB31F61-E9FF-4956-A837-CB61CFB07783}" dt="2023-03-21T06:56:01.059" v="22" actId="207"/>
          <ac:spMkLst>
            <pc:docMk/>
            <pc:sldMk cId="2366284922" sldId="430"/>
            <ac:spMk id="4" creationId="{50693879-5816-3444-9D50-A12F1F37F5DE}"/>
          </ac:spMkLst>
        </pc:spChg>
        <pc:spChg chg="mod">
          <ac:chgData name="Munyaradzi Nicholas Murira" userId="6ab3fae5-94bd-47ef-9f25-6c1f645127cf" providerId="ADAL" clId="{0DB31F61-E9FF-4956-A837-CB61CFB07783}" dt="2023-03-21T06:56:10.438" v="23" actId="207"/>
          <ac:spMkLst>
            <pc:docMk/>
            <pc:sldMk cId="2366284922" sldId="430"/>
            <ac:spMk id="13" creationId="{50693879-5816-3444-9D50-A12F1F37F5DE}"/>
          </ac:spMkLst>
        </pc:spChg>
      </pc:sldChg>
      <pc:sldChg chg="add del">
        <pc:chgData name="Munyaradzi Nicholas Murira" userId="6ab3fae5-94bd-47ef-9f25-6c1f645127cf" providerId="ADAL" clId="{0DB31F61-E9FF-4956-A837-CB61CFB07783}" dt="2023-03-21T06:59:39.370" v="26" actId="47"/>
        <pc:sldMkLst>
          <pc:docMk/>
          <pc:sldMk cId="2033874642" sldId="431"/>
        </pc:sldMkLst>
      </pc:sldChg>
      <pc:sldChg chg="add del">
        <pc:chgData name="Munyaradzi Nicholas Murira" userId="6ab3fae5-94bd-47ef-9f25-6c1f645127cf" providerId="ADAL" clId="{0DB31F61-E9FF-4956-A837-CB61CFB07783}" dt="2023-03-21T06:59:39.370" v="26" actId="47"/>
        <pc:sldMkLst>
          <pc:docMk/>
          <pc:sldMk cId="3388941900" sldId="468"/>
        </pc:sldMkLst>
      </pc:sldChg>
      <pc:sldChg chg="add del">
        <pc:chgData name="Munyaradzi Nicholas Murira" userId="6ab3fae5-94bd-47ef-9f25-6c1f645127cf" providerId="ADAL" clId="{0DB31F61-E9FF-4956-A837-CB61CFB07783}" dt="2023-03-21T06:59:39.370" v="26" actId="47"/>
        <pc:sldMkLst>
          <pc:docMk/>
          <pc:sldMk cId="925932255" sldId="469"/>
        </pc:sldMkLst>
      </pc:sldChg>
      <pc:sldChg chg="add del">
        <pc:chgData name="Munyaradzi Nicholas Murira" userId="6ab3fae5-94bd-47ef-9f25-6c1f645127cf" providerId="ADAL" clId="{0DB31F61-E9FF-4956-A837-CB61CFB07783}" dt="2023-03-21T06:59:39.370" v="26" actId="47"/>
        <pc:sldMkLst>
          <pc:docMk/>
          <pc:sldMk cId="2609563718" sldId="470"/>
        </pc:sldMkLst>
      </pc:sldChg>
      <pc:sldChg chg="add del">
        <pc:chgData name="Munyaradzi Nicholas Murira" userId="6ab3fae5-94bd-47ef-9f25-6c1f645127cf" providerId="ADAL" clId="{0DB31F61-E9FF-4956-A837-CB61CFB07783}" dt="2023-03-21T06:59:39.370" v="26" actId="47"/>
        <pc:sldMkLst>
          <pc:docMk/>
          <pc:sldMk cId="538104232" sldId="471"/>
        </pc:sldMkLst>
      </pc:sldChg>
      <pc:sldChg chg="add del ord">
        <pc:chgData name="Munyaradzi Nicholas Murira" userId="6ab3fae5-94bd-47ef-9f25-6c1f645127cf" providerId="ADAL" clId="{0DB31F61-E9FF-4956-A837-CB61CFB07783}" dt="2023-03-21T07:05:30.579" v="34" actId="47"/>
        <pc:sldMkLst>
          <pc:docMk/>
          <pc:sldMk cId="2727811488" sldId="472"/>
        </pc:sldMkLst>
      </pc:sldChg>
      <pc:sldChg chg="add del">
        <pc:chgData name="Munyaradzi Nicholas Murira" userId="6ab3fae5-94bd-47ef-9f25-6c1f645127cf" providerId="ADAL" clId="{0DB31F61-E9FF-4956-A837-CB61CFB07783}" dt="2023-03-21T07:05:30.579" v="34" actId="47"/>
        <pc:sldMkLst>
          <pc:docMk/>
          <pc:sldMk cId="2206987858" sldId="473"/>
        </pc:sldMkLst>
      </pc:sldChg>
      <pc:sldChg chg="add del">
        <pc:chgData name="Munyaradzi Nicholas Murira" userId="6ab3fae5-94bd-47ef-9f25-6c1f645127cf" providerId="ADAL" clId="{0DB31F61-E9FF-4956-A837-CB61CFB07783}" dt="2023-03-21T07:05:30.579" v="34" actId="47"/>
        <pc:sldMkLst>
          <pc:docMk/>
          <pc:sldMk cId="4016726959" sldId="474"/>
        </pc:sldMkLst>
      </pc:sldChg>
      <pc:sldChg chg="add del">
        <pc:chgData name="Munyaradzi Nicholas Murira" userId="6ab3fae5-94bd-47ef-9f25-6c1f645127cf" providerId="ADAL" clId="{0DB31F61-E9FF-4956-A837-CB61CFB07783}" dt="2023-03-21T07:06:40.765" v="39" actId="47"/>
        <pc:sldMkLst>
          <pc:docMk/>
          <pc:sldMk cId="970673338" sldId="475"/>
        </pc:sldMkLst>
      </pc:sldChg>
      <pc:sldChg chg="del">
        <pc:chgData name="Munyaradzi Nicholas Murira" userId="6ab3fae5-94bd-47ef-9f25-6c1f645127cf" providerId="ADAL" clId="{0DB31F61-E9FF-4956-A837-CB61CFB07783}" dt="2023-03-21T06:33:16.698" v="1" actId="47"/>
        <pc:sldMkLst>
          <pc:docMk/>
          <pc:sldMk cId="42008084" sldId="537"/>
        </pc:sldMkLst>
      </pc:sldChg>
      <pc:sldChg chg="del">
        <pc:chgData name="Munyaradzi Nicholas Murira" userId="6ab3fae5-94bd-47ef-9f25-6c1f645127cf" providerId="ADAL" clId="{0DB31F61-E9FF-4956-A837-CB61CFB07783}" dt="2023-03-21T06:33:16.698" v="1" actId="47"/>
        <pc:sldMkLst>
          <pc:docMk/>
          <pc:sldMk cId="1683616571" sldId="538"/>
        </pc:sldMkLst>
      </pc:sldChg>
      <pc:sldChg chg="del">
        <pc:chgData name="Munyaradzi Nicholas Murira" userId="6ab3fae5-94bd-47ef-9f25-6c1f645127cf" providerId="ADAL" clId="{0DB31F61-E9FF-4956-A837-CB61CFB07783}" dt="2023-03-21T06:33:16.698" v="1" actId="47"/>
        <pc:sldMkLst>
          <pc:docMk/>
          <pc:sldMk cId="1023661511" sldId="539"/>
        </pc:sldMkLst>
      </pc:sldChg>
      <pc:sldChg chg="del">
        <pc:chgData name="Munyaradzi Nicholas Murira" userId="6ab3fae5-94bd-47ef-9f25-6c1f645127cf" providerId="ADAL" clId="{0DB31F61-E9FF-4956-A837-CB61CFB07783}" dt="2023-03-21T06:33:16.698" v="1" actId="47"/>
        <pc:sldMkLst>
          <pc:docMk/>
          <pc:sldMk cId="3489767070" sldId="540"/>
        </pc:sldMkLst>
      </pc:sldChg>
      <pc:sldChg chg="modSp add mod">
        <pc:chgData name="Munyaradzi Nicholas Murira" userId="6ab3fae5-94bd-47ef-9f25-6c1f645127cf" providerId="ADAL" clId="{0DB31F61-E9FF-4956-A837-CB61CFB07783}" dt="2023-03-21T06:41:52.009" v="7"/>
        <pc:sldMkLst>
          <pc:docMk/>
          <pc:sldMk cId="2187307815" sldId="541"/>
        </pc:sldMkLst>
        <pc:spChg chg="mod">
          <ac:chgData name="Munyaradzi Nicholas Murira" userId="6ab3fae5-94bd-47ef-9f25-6c1f645127cf" providerId="ADAL" clId="{0DB31F61-E9FF-4956-A837-CB61CFB07783}" dt="2023-03-21T06:41:52.009" v="7"/>
          <ac:spMkLst>
            <pc:docMk/>
            <pc:sldMk cId="2187307815" sldId="541"/>
            <ac:spMk id="3" creationId="{00000000-0000-0000-0000-000000000000}"/>
          </ac:spMkLst>
        </pc:spChg>
      </pc:sldChg>
      <pc:sldChg chg="add">
        <pc:chgData name="Munyaradzi Nicholas Murira" userId="6ab3fae5-94bd-47ef-9f25-6c1f645127cf" providerId="ADAL" clId="{0DB31F61-E9FF-4956-A837-CB61CFB07783}" dt="2023-03-21T06:32:57.602" v="0"/>
        <pc:sldMkLst>
          <pc:docMk/>
          <pc:sldMk cId="711332708" sldId="542"/>
        </pc:sldMkLst>
      </pc:sldChg>
      <pc:sldChg chg="add">
        <pc:chgData name="Munyaradzi Nicholas Murira" userId="6ab3fae5-94bd-47ef-9f25-6c1f645127cf" providerId="ADAL" clId="{0DB31F61-E9FF-4956-A837-CB61CFB07783}" dt="2023-03-21T06:57:41.494" v="24"/>
        <pc:sldMkLst>
          <pc:docMk/>
          <pc:sldMk cId="1619359580" sldId="1056"/>
        </pc:sldMkLst>
      </pc:sldChg>
      <pc:sldChg chg="add">
        <pc:chgData name="Munyaradzi Nicholas Murira" userId="6ab3fae5-94bd-47ef-9f25-6c1f645127cf" providerId="ADAL" clId="{0DB31F61-E9FF-4956-A837-CB61CFB07783}" dt="2023-03-21T07:01:43.487" v="29"/>
        <pc:sldMkLst>
          <pc:docMk/>
          <pc:sldMk cId="473391011" sldId="1063"/>
        </pc:sldMkLst>
      </pc:sldChg>
      <pc:sldChg chg="add">
        <pc:chgData name="Munyaradzi Nicholas Murira" userId="6ab3fae5-94bd-47ef-9f25-6c1f645127cf" providerId="ADAL" clId="{0DB31F61-E9FF-4956-A837-CB61CFB07783}" dt="2023-03-21T06:59:17.387" v="25"/>
        <pc:sldMkLst>
          <pc:docMk/>
          <pc:sldMk cId="2978293429" sldId="1098"/>
        </pc:sldMkLst>
      </pc:sldChg>
      <pc:sldChg chg="modSp add mod">
        <pc:chgData name="Munyaradzi Nicholas Murira" userId="6ab3fae5-94bd-47ef-9f25-6c1f645127cf" providerId="ADAL" clId="{0DB31F61-E9FF-4956-A837-CB61CFB07783}" dt="2023-03-21T07:09:31.372" v="40" actId="1076"/>
        <pc:sldMkLst>
          <pc:docMk/>
          <pc:sldMk cId="4213987494" sldId="1099"/>
        </pc:sldMkLst>
        <pc:graphicFrameChg chg="mod">
          <ac:chgData name="Munyaradzi Nicholas Murira" userId="6ab3fae5-94bd-47ef-9f25-6c1f645127cf" providerId="ADAL" clId="{0DB31F61-E9FF-4956-A837-CB61CFB07783}" dt="2023-03-21T07:09:31.372" v="40" actId="1076"/>
          <ac:graphicFrameMkLst>
            <pc:docMk/>
            <pc:sldMk cId="4213987494" sldId="1099"/>
            <ac:graphicFrameMk id="6" creationId="{FCD5C4AB-4FAA-4781-848A-8C81A2D27751}"/>
          </ac:graphicFrameMkLst>
        </pc:graphicFrameChg>
      </pc:sldChg>
      <pc:sldChg chg="add">
        <pc:chgData name="Munyaradzi Nicholas Murira" userId="6ab3fae5-94bd-47ef-9f25-6c1f645127cf" providerId="ADAL" clId="{0DB31F61-E9FF-4956-A837-CB61CFB07783}" dt="2023-03-21T06:59:17.387" v="25"/>
        <pc:sldMkLst>
          <pc:docMk/>
          <pc:sldMk cId="138842109" sldId="1100"/>
        </pc:sldMkLst>
      </pc:sldChg>
      <pc:sldChg chg="add">
        <pc:chgData name="Munyaradzi Nicholas Murira" userId="6ab3fae5-94bd-47ef-9f25-6c1f645127cf" providerId="ADAL" clId="{0DB31F61-E9FF-4956-A837-CB61CFB07783}" dt="2023-03-21T06:59:17.387" v="25"/>
        <pc:sldMkLst>
          <pc:docMk/>
          <pc:sldMk cId="623093671" sldId="1101"/>
        </pc:sldMkLst>
      </pc:sldChg>
      <pc:sldChg chg="add">
        <pc:chgData name="Munyaradzi Nicholas Murira" userId="6ab3fae5-94bd-47ef-9f25-6c1f645127cf" providerId="ADAL" clId="{0DB31F61-E9FF-4956-A837-CB61CFB07783}" dt="2023-03-21T06:59:17.387" v="25"/>
        <pc:sldMkLst>
          <pc:docMk/>
          <pc:sldMk cId="3908413758" sldId="1102"/>
        </pc:sldMkLst>
      </pc:sldChg>
      <pc:sldChg chg="add">
        <pc:chgData name="Munyaradzi Nicholas Murira" userId="6ab3fae5-94bd-47ef-9f25-6c1f645127cf" providerId="ADAL" clId="{0DB31F61-E9FF-4956-A837-CB61CFB07783}" dt="2023-03-21T06:59:17.387" v="25"/>
        <pc:sldMkLst>
          <pc:docMk/>
          <pc:sldMk cId="148282864" sldId="1103"/>
        </pc:sldMkLst>
      </pc:sldChg>
      <pc:sldChg chg="add del">
        <pc:chgData name="Munyaradzi Nicholas Murira" userId="6ab3fae5-94bd-47ef-9f25-6c1f645127cf" providerId="ADAL" clId="{0DB31F61-E9FF-4956-A837-CB61CFB07783}" dt="2023-03-21T07:00:47.241" v="27"/>
        <pc:sldMkLst>
          <pc:docMk/>
          <pc:sldMk cId="1982114665" sldId="1104"/>
        </pc:sldMkLst>
      </pc:sldChg>
      <pc:sldChg chg="modSp add del mod">
        <pc:chgData name="Munyaradzi Nicholas Murira" userId="6ab3fae5-94bd-47ef-9f25-6c1f645127cf" providerId="ADAL" clId="{0DB31F61-E9FF-4956-A837-CB61CFB07783}" dt="2023-03-21T07:11:34.885" v="44" actId="47"/>
        <pc:sldMkLst>
          <pc:docMk/>
          <pc:sldMk cId="322323926" sldId="1105"/>
        </pc:sldMkLst>
        <pc:spChg chg="mod">
          <ac:chgData name="Munyaradzi Nicholas Murira" userId="6ab3fae5-94bd-47ef-9f25-6c1f645127cf" providerId="ADAL" clId="{0DB31F61-E9FF-4956-A837-CB61CFB07783}" dt="2023-03-21T07:10:42.350" v="41" actId="1076"/>
          <ac:spMkLst>
            <pc:docMk/>
            <pc:sldMk cId="322323926" sldId="1105"/>
            <ac:spMk id="4" creationId="{50693879-5816-3444-9D50-A12F1F37F5DE}"/>
          </ac:spMkLst>
        </pc:spChg>
        <pc:picChg chg="mod">
          <ac:chgData name="Munyaradzi Nicholas Murira" userId="6ab3fae5-94bd-47ef-9f25-6c1f645127cf" providerId="ADAL" clId="{0DB31F61-E9FF-4956-A837-CB61CFB07783}" dt="2023-03-21T07:10:46.197" v="43" actId="1076"/>
          <ac:picMkLst>
            <pc:docMk/>
            <pc:sldMk cId="322323926" sldId="1105"/>
            <ac:picMk id="6" creationId="{B1C2A036-1981-48F7-ABB7-DA2F4CF048C3}"/>
          </ac:picMkLst>
        </pc:picChg>
      </pc:sldChg>
      <pc:sldChg chg="modSp add del mod">
        <pc:chgData name="Munyaradzi Nicholas Murira" userId="6ab3fae5-94bd-47ef-9f25-6c1f645127cf" providerId="ADAL" clId="{0DB31F61-E9FF-4956-A837-CB61CFB07783}" dt="2023-03-21T07:01:04.927" v="28" actId="1076"/>
        <pc:sldMkLst>
          <pc:docMk/>
          <pc:sldMk cId="3821935220" sldId="1106"/>
        </pc:sldMkLst>
        <pc:spChg chg="mod">
          <ac:chgData name="Munyaradzi Nicholas Murira" userId="6ab3fae5-94bd-47ef-9f25-6c1f645127cf" providerId="ADAL" clId="{0DB31F61-E9FF-4956-A837-CB61CFB07783}" dt="2023-03-21T07:01:04.927" v="28" actId="1076"/>
          <ac:spMkLst>
            <pc:docMk/>
            <pc:sldMk cId="3821935220" sldId="1106"/>
            <ac:spMk id="4" creationId="{50693879-5816-3444-9D50-A12F1F37F5DE}"/>
          </ac:spMkLst>
        </pc:spChg>
      </pc:sldChg>
      <pc:sldChg chg="add">
        <pc:chgData name="Munyaradzi Nicholas Murira" userId="6ab3fae5-94bd-47ef-9f25-6c1f645127cf" providerId="ADAL" clId="{0DB31F61-E9FF-4956-A837-CB61CFB07783}" dt="2023-03-21T07:04:04.873" v="30"/>
        <pc:sldMkLst>
          <pc:docMk/>
          <pc:sldMk cId="3671402017" sldId="1108"/>
        </pc:sldMkLst>
      </pc:sldChg>
      <pc:sldChg chg="add">
        <pc:chgData name="Munyaradzi Nicholas Murira" userId="6ab3fae5-94bd-47ef-9f25-6c1f645127cf" providerId="ADAL" clId="{0DB31F61-E9FF-4956-A837-CB61CFB07783}" dt="2023-03-21T07:04:04.873" v="30"/>
        <pc:sldMkLst>
          <pc:docMk/>
          <pc:sldMk cId="3321340679" sldId="1109"/>
        </pc:sldMkLst>
      </pc:sldChg>
      <pc:sldChg chg="modSp add mod">
        <pc:chgData name="Munyaradzi Nicholas Murira" userId="6ab3fae5-94bd-47ef-9f25-6c1f645127cf" providerId="ADAL" clId="{0DB31F61-E9FF-4956-A837-CB61CFB07783}" dt="2023-03-21T07:12:21.901" v="45" actId="1076"/>
        <pc:sldMkLst>
          <pc:docMk/>
          <pc:sldMk cId="2776543385" sldId="1110"/>
        </pc:sldMkLst>
        <pc:picChg chg="mod">
          <ac:chgData name="Munyaradzi Nicholas Murira" userId="6ab3fae5-94bd-47ef-9f25-6c1f645127cf" providerId="ADAL" clId="{0DB31F61-E9FF-4956-A837-CB61CFB07783}" dt="2023-03-21T07:12:21.901" v="45" actId="1076"/>
          <ac:picMkLst>
            <pc:docMk/>
            <pc:sldMk cId="2776543385" sldId="1110"/>
            <ac:picMk id="6" creationId="{2DA014AE-62B5-6740-9A0C-431D5FAA8C61}"/>
          </ac:picMkLst>
        </pc:picChg>
      </pc:sldChg>
      <pc:sldChg chg="add">
        <pc:chgData name="Munyaradzi Nicholas Murira" userId="6ab3fae5-94bd-47ef-9f25-6c1f645127cf" providerId="ADAL" clId="{0DB31F61-E9FF-4956-A837-CB61CFB07783}" dt="2023-03-21T07:04:04.873" v="30"/>
        <pc:sldMkLst>
          <pc:docMk/>
          <pc:sldMk cId="316665071" sldId="1111"/>
        </pc:sldMkLst>
      </pc:sldChg>
      <pc:sldChg chg="add">
        <pc:chgData name="Munyaradzi Nicholas Murira" userId="6ab3fae5-94bd-47ef-9f25-6c1f645127cf" providerId="ADAL" clId="{0DB31F61-E9FF-4956-A837-CB61CFB07783}" dt="2023-03-21T07:04:04.873" v="30"/>
        <pc:sldMkLst>
          <pc:docMk/>
          <pc:sldMk cId="3910924204" sldId="1112"/>
        </pc:sldMkLst>
      </pc:sldChg>
      <pc:sldChg chg="add">
        <pc:chgData name="Munyaradzi Nicholas Murira" userId="6ab3fae5-94bd-47ef-9f25-6c1f645127cf" providerId="ADAL" clId="{0DB31F61-E9FF-4956-A837-CB61CFB07783}" dt="2023-03-21T07:04:04.873" v="30"/>
        <pc:sldMkLst>
          <pc:docMk/>
          <pc:sldMk cId="1937178356" sldId="1113"/>
        </pc:sldMkLst>
      </pc:sldChg>
      <pc:sldChg chg="modSp add mod">
        <pc:chgData name="Munyaradzi Nicholas Murira" userId="6ab3fae5-94bd-47ef-9f25-6c1f645127cf" providerId="ADAL" clId="{0DB31F61-E9FF-4956-A837-CB61CFB07783}" dt="2023-03-21T07:12:51.116" v="46" actId="1076"/>
        <pc:sldMkLst>
          <pc:docMk/>
          <pc:sldMk cId="4221293076" sldId="1114"/>
        </pc:sldMkLst>
        <pc:spChg chg="mod">
          <ac:chgData name="Munyaradzi Nicholas Murira" userId="6ab3fae5-94bd-47ef-9f25-6c1f645127cf" providerId="ADAL" clId="{0DB31F61-E9FF-4956-A837-CB61CFB07783}" dt="2023-03-21T07:12:51.116" v="46" actId="1076"/>
          <ac:spMkLst>
            <pc:docMk/>
            <pc:sldMk cId="4221293076" sldId="1114"/>
            <ac:spMk id="4" creationId="{50693879-5816-3444-9D50-A12F1F37F5DE}"/>
          </ac:spMkLst>
        </pc:spChg>
      </pc:sldChg>
      <pc:sldChg chg="modSp add mod">
        <pc:chgData name="Munyaradzi Nicholas Murira" userId="6ab3fae5-94bd-47ef-9f25-6c1f645127cf" providerId="ADAL" clId="{0DB31F61-E9FF-4956-A837-CB61CFB07783}" dt="2023-03-21T07:06:22.596" v="38" actId="1076"/>
        <pc:sldMkLst>
          <pc:docMk/>
          <pc:sldMk cId="3651372192" sldId="1117"/>
        </pc:sldMkLst>
        <pc:spChg chg="mod">
          <ac:chgData name="Munyaradzi Nicholas Murira" userId="6ab3fae5-94bd-47ef-9f25-6c1f645127cf" providerId="ADAL" clId="{0DB31F61-E9FF-4956-A837-CB61CFB07783}" dt="2023-03-21T07:06:10.963" v="35" actId="255"/>
          <ac:spMkLst>
            <pc:docMk/>
            <pc:sldMk cId="3651372192" sldId="1117"/>
            <ac:spMk id="4" creationId="{50693879-5816-3444-9D50-A12F1F37F5DE}"/>
          </ac:spMkLst>
        </pc:spChg>
        <pc:picChg chg="mod">
          <ac:chgData name="Munyaradzi Nicholas Murira" userId="6ab3fae5-94bd-47ef-9f25-6c1f645127cf" providerId="ADAL" clId="{0DB31F61-E9FF-4956-A837-CB61CFB07783}" dt="2023-03-21T07:06:22.596" v="38" actId="1076"/>
          <ac:picMkLst>
            <pc:docMk/>
            <pc:sldMk cId="3651372192" sldId="1117"/>
            <ac:picMk id="6" creationId="{1F4AAE19-6EBC-404E-81FC-C28BE8B13349}"/>
          </ac:picMkLst>
        </pc:picChg>
      </pc:sldChg>
      <pc:sldChg chg="addSp delSp modSp new mod ord">
        <pc:chgData name="Munyaradzi Nicholas Murira" userId="6ab3fae5-94bd-47ef-9f25-6c1f645127cf" providerId="ADAL" clId="{0DB31F61-E9FF-4956-A837-CB61CFB07783}" dt="2023-03-21T11:02:15.467" v="53"/>
        <pc:sldMkLst>
          <pc:docMk/>
          <pc:sldMk cId="831703834" sldId="1118"/>
        </pc:sldMkLst>
        <pc:spChg chg="del">
          <ac:chgData name="Munyaradzi Nicholas Murira" userId="6ab3fae5-94bd-47ef-9f25-6c1f645127cf" providerId="ADAL" clId="{0DB31F61-E9FF-4956-A837-CB61CFB07783}" dt="2023-03-21T10:59:42.086" v="48"/>
          <ac:spMkLst>
            <pc:docMk/>
            <pc:sldMk cId="831703834" sldId="1118"/>
            <ac:spMk id="3" creationId="{63A635B8-15AA-3B7D-6C0A-EAEB0A99D9C5}"/>
          </ac:spMkLst>
        </pc:spChg>
        <pc:picChg chg="add mod">
          <ac:chgData name="Munyaradzi Nicholas Murira" userId="6ab3fae5-94bd-47ef-9f25-6c1f645127cf" providerId="ADAL" clId="{0DB31F61-E9FF-4956-A837-CB61CFB07783}" dt="2023-03-21T10:59:55.940" v="51" actId="14100"/>
          <ac:picMkLst>
            <pc:docMk/>
            <pc:sldMk cId="831703834" sldId="1118"/>
            <ac:picMk id="4" creationId="{2F7AD624-5619-6B40-D65C-E98001664331}"/>
          </ac:picMkLst>
        </pc:picChg>
      </pc:sldChg>
    </pc:docChg>
  </pc:docChgLst>
  <pc:docChgLst>
    <pc:chgData name="Munyaradzi Nicholas Murira" userId="6ab3fae5-94bd-47ef-9f25-6c1f645127cf" providerId="ADAL" clId="{FB36B570-65FB-467E-8BD4-6B002DED8AFF}"/>
    <pc:docChg chg="undo redo custSel addSld delSld modSld">
      <pc:chgData name="Munyaradzi Nicholas Murira" userId="6ab3fae5-94bd-47ef-9f25-6c1f645127cf" providerId="ADAL" clId="{FB36B570-65FB-467E-8BD4-6B002DED8AFF}" dt="2023-02-21T13:40:08.926" v="137" actId="1076"/>
      <pc:docMkLst>
        <pc:docMk/>
      </pc:docMkLst>
      <pc:sldChg chg="del">
        <pc:chgData name="Munyaradzi Nicholas Murira" userId="6ab3fae5-94bd-47ef-9f25-6c1f645127cf" providerId="ADAL" clId="{FB36B570-65FB-467E-8BD4-6B002DED8AFF}" dt="2023-02-21T06:26:52.064" v="5" actId="47"/>
        <pc:sldMkLst>
          <pc:docMk/>
          <pc:sldMk cId="2748647375" sldId="259"/>
        </pc:sldMkLst>
      </pc:sldChg>
      <pc:sldChg chg="del">
        <pc:chgData name="Munyaradzi Nicholas Murira" userId="6ab3fae5-94bd-47ef-9f25-6c1f645127cf" providerId="ADAL" clId="{FB36B570-65FB-467E-8BD4-6B002DED8AFF}" dt="2023-02-21T08:22:00.669" v="6" actId="47"/>
        <pc:sldMkLst>
          <pc:docMk/>
          <pc:sldMk cId="345884432" sldId="260"/>
        </pc:sldMkLst>
      </pc:sldChg>
      <pc:sldChg chg="del">
        <pc:chgData name="Munyaradzi Nicholas Murira" userId="6ab3fae5-94bd-47ef-9f25-6c1f645127cf" providerId="ADAL" clId="{FB36B570-65FB-467E-8BD4-6B002DED8AFF}" dt="2023-02-21T08:22:00.669" v="6" actId="47"/>
        <pc:sldMkLst>
          <pc:docMk/>
          <pc:sldMk cId="3675717584" sldId="263"/>
        </pc:sldMkLst>
      </pc:sldChg>
      <pc:sldChg chg="modSp mod">
        <pc:chgData name="Munyaradzi Nicholas Murira" userId="6ab3fae5-94bd-47ef-9f25-6c1f645127cf" providerId="ADAL" clId="{FB36B570-65FB-467E-8BD4-6B002DED8AFF}" dt="2023-02-21T06:26:40.157" v="4" actId="207"/>
        <pc:sldMkLst>
          <pc:docMk/>
          <pc:sldMk cId="4059603072" sldId="294"/>
        </pc:sldMkLst>
        <pc:spChg chg="mod">
          <ac:chgData name="Munyaradzi Nicholas Murira" userId="6ab3fae5-94bd-47ef-9f25-6c1f645127cf" providerId="ADAL" clId="{FB36B570-65FB-467E-8BD4-6B002DED8AFF}" dt="2023-02-21T06:26:40.157" v="4" actId="207"/>
          <ac:spMkLst>
            <pc:docMk/>
            <pc:sldMk cId="4059603072" sldId="294"/>
            <ac:spMk id="2" creationId="{EDD4C10A-E4A0-4C54-98D4-C13432B17C16}"/>
          </ac:spMkLst>
        </pc:spChg>
      </pc:sldChg>
      <pc:sldChg chg="del">
        <pc:chgData name="Munyaradzi Nicholas Murira" userId="6ab3fae5-94bd-47ef-9f25-6c1f645127cf" providerId="ADAL" clId="{FB36B570-65FB-467E-8BD4-6B002DED8AFF}" dt="2023-02-21T08:22:00.669" v="6" actId="47"/>
        <pc:sldMkLst>
          <pc:docMk/>
          <pc:sldMk cId="4065374159" sldId="307"/>
        </pc:sldMkLst>
      </pc:sldChg>
      <pc:sldChg chg="del">
        <pc:chgData name="Munyaradzi Nicholas Murira" userId="6ab3fae5-94bd-47ef-9f25-6c1f645127cf" providerId="ADAL" clId="{FB36B570-65FB-467E-8BD4-6B002DED8AFF}" dt="2023-02-21T08:22:00.669" v="6" actId="47"/>
        <pc:sldMkLst>
          <pc:docMk/>
          <pc:sldMk cId="1423915232" sldId="308"/>
        </pc:sldMkLst>
      </pc:sldChg>
      <pc:sldChg chg="add">
        <pc:chgData name="Munyaradzi Nicholas Murira" userId="6ab3fae5-94bd-47ef-9f25-6c1f645127cf" providerId="ADAL" clId="{FB36B570-65FB-467E-8BD4-6B002DED8AFF}" dt="2023-02-21T06:25:43.975" v="0"/>
        <pc:sldMkLst>
          <pc:docMk/>
          <pc:sldMk cId="2723625664" sldId="310"/>
        </pc:sldMkLst>
      </pc:sldChg>
      <pc:sldChg chg="del">
        <pc:chgData name="Munyaradzi Nicholas Murira" userId="6ab3fae5-94bd-47ef-9f25-6c1f645127cf" providerId="ADAL" clId="{FB36B570-65FB-467E-8BD4-6B002DED8AFF}" dt="2023-02-21T08:22:00.669" v="6" actId="47"/>
        <pc:sldMkLst>
          <pc:docMk/>
          <pc:sldMk cId="2040915344" sldId="311"/>
        </pc:sldMkLst>
      </pc:sldChg>
      <pc:sldChg chg="del">
        <pc:chgData name="Munyaradzi Nicholas Murira" userId="6ab3fae5-94bd-47ef-9f25-6c1f645127cf" providerId="ADAL" clId="{FB36B570-65FB-467E-8BD4-6B002DED8AFF}" dt="2023-02-21T08:22:00.669" v="6" actId="47"/>
        <pc:sldMkLst>
          <pc:docMk/>
          <pc:sldMk cId="618025583" sldId="312"/>
        </pc:sldMkLst>
      </pc:sldChg>
      <pc:sldChg chg="del">
        <pc:chgData name="Munyaradzi Nicholas Murira" userId="6ab3fae5-94bd-47ef-9f25-6c1f645127cf" providerId="ADAL" clId="{FB36B570-65FB-467E-8BD4-6B002DED8AFF}" dt="2023-02-21T08:22:00.669" v="6" actId="47"/>
        <pc:sldMkLst>
          <pc:docMk/>
          <pc:sldMk cId="575913349" sldId="313"/>
        </pc:sldMkLst>
      </pc:sldChg>
      <pc:sldChg chg="del">
        <pc:chgData name="Munyaradzi Nicholas Murira" userId="6ab3fae5-94bd-47ef-9f25-6c1f645127cf" providerId="ADAL" clId="{FB36B570-65FB-467E-8BD4-6B002DED8AFF}" dt="2023-02-21T08:22:00.669" v="6" actId="47"/>
        <pc:sldMkLst>
          <pc:docMk/>
          <pc:sldMk cId="2146886762" sldId="314"/>
        </pc:sldMkLst>
      </pc:sldChg>
      <pc:sldChg chg="del">
        <pc:chgData name="Munyaradzi Nicholas Murira" userId="6ab3fae5-94bd-47ef-9f25-6c1f645127cf" providerId="ADAL" clId="{FB36B570-65FB-467E-8BD4-6B002DED8AFF}" dt="2023-02-21T08:22:00.669" v="6" actId="47"/>
        <pc:sldMkLst>
          <pc:docMk/>
          <pc:sldMk cId="4218334816" sldId="315"/>
        </pc:sldMkLst>
      </pc:sldChg>
      <pc:sldChg chg="del">
        <pc:chgData name="Munyaradzi Nicholas Murira" userId="6ab3fae5-94bd-47ef-9f25-6c1f645127cf" providerId="ADAL" clId="{FB36B570-65FB-467E-8BD4-6B002DED8AFF}" dt="2023-02-21T08:22:00.669" v="6" actId="47"/>
        <pc:sldMkLst>
          <pc:docMk/>
          <pc:sldMk cId="925398160" sldId="316"/>
        </pc:sldMkLst>
      </pc:sldChg>
      <pc:sldChg chg="del">
        <pc:chgData name="Munyaradzi Nicholas Murira" userId="6ab3fae5-94bd-47ef-9f25-6c1f645127cf" providerId="ADAL" clId="{FB36B570-65FB-467E-8BD4-6B002DED8AFF}" dt="2023-02-21T08:22:00.669" v="6" actId="47"/>
        <pc:sldMkLst>
          <pc:docMk/>
          <pc:sldMk cId="3184418923" sldId="321"/>
        </pc:sldMkLst>
      </pc:sldChg>
      <pc:sldChg chg="del">
        <pc:chgData name="Munyaradzi Nicholas Murira" userId="6ab3fae5-94bd-47ef-9f25-6c1f645127cf" providerId="ADAL" clId="{FB36B570-65FB-467E-8BD4-6B002DED8AFF}" dt="2023-02-21T08:22:00.669" v="6" actId="47"/>
        <pc:sldMkLst>
          <pc:docMk/>
          <pc:sldMk cId="972573474" sldId="322"/>
        </pc:sldMkLst>
      </pc:sldChg>
      <pc:sldChg chg="del">
        <pc:chgData name="Munyaradzi Nicholas Murira" userId="6ab3fae5-94bd-47ef-9f25-6c1f645127cf" providerId="ADAL" clId="{FB36B570-65FB-467E-8BD4-6B002DED8AFF}" dt="2023-02-21T08:22:00.669" v="6" actId="47"/>
        <pc:sldMkLst>
          <pc:docMk/>
          <pc:sldMk cId="2295941144" sldId="323"/>
        </pc:sldMkLst>
      </pc:sldChg>
      <pc:sldChg chg="del">
        <pc:chgData name="Munyaradzi Nicholas Murira" userId="6ab3fae5-94bd-47ef-9f25-6c1f645127cf" providerId="ADAL" clId="{FB36B570-65FB-467E-8BD4-6B002DED8AFF}" dt="2023-02-21T08:22:00.669" v="6" actId="47"/>
        <pc:sldMkLst>
          <pc:docMk/>
          <pc:sldMk cId="4142312835" sldId="324"/>
        </pc:sldMkLst>
      </pc:sldChg>
      <pc:sldChg chg="del">
        <pc:chgData name="Munyaradzi Nicholas Murira" userId="6ab3fae5-94bd-47ef-9f25-6c1f645127cf" providerId="ADAL" clId="{FB36B570-65FB-467E-8BD4-6B002DED8AFF}" dt="2023-02-21T08:22:00.669" v="6" actId="47"/>
        <pc:sldMkLst>
          <pc:docMk/>
          <pc:sldMk cId="1714499954" sldId="325"/>
        </pc:sldMkLst>
      </pc:sldChg>
      <pc:sldChg chg="del">
        <pc:chgData name="Munyaradzi Nicholas Murira" userId="6ab3fae5-94bd-47ef-9f25-6c1f645127cf" providerId="ADAL" clId="{FB36B570-65FB-467E-8BD4-6B002DED8AFF}" dt="2023-02-21T08:22:00.669" v="6" actId="47"/>
        <pc:sldMkLst>
          <pc:docMk/>
          <pc:sldMk cId="3543068653" sldId="326"/>
        </pc:sldMkLst>
      </pc:sldChg>
      <pc:sldChg chg="del">
        <pc:chgData name="Munyaradzi Nicholas Murira" userId="6ab3fae5-94bd-47ef-9f25-6c1f645127cf" providerId="ADAL" clId="{FB36B570-65FB-467E-8BD4-6B002DED8AFF}" dt="2023-02-21T08:22:00.669" v="6" actId="47"/>
        <pc:sldMkLst>
          <pc:docMk/>
          <pc:sldMk cId="3594984285" sldId="327"/>
        </pc:sldMkLst>
      </pc:sldChg>
      <pc:sldChg chg="del">
        <pc:chgData name="Munyaradzi Nicholas Murira" userId="6ab3fae5-94bd-47ef-9f25-6c1f645127cf" providerId="ADAL" clId="{FB36B570-65FB-467E-8BD4-6B002DED8AFF}" dt="2023-02-21T08:22:00.669" v="6" actId="47"/>
        <pc:sldMkLst>
          <pc:docMk/>
          <pc:sldMk cId="3662618988" sldId="328"/>
        </pc:sldMkLst>
      </pc:sldChg>
      <pc:sldChg chg="del">
        <pc:chgData name="Munyaradzi Nicholas Murira" userId="6ab3fae5-94bd-47ef-9f25-6c1f645127cf" providerId="ADAL" clId="{FB36B570-65FB-467E-8BD4-6B002DED8AFF}" dt="2023-02-21T08:22:00.669" v="6" actId="47"/>
        <pc:sldMkLst>
          <pc:docMk/>
          <pc:sldMk cId="1299143872" sldId="329"/>
        </pc:sldMkLst>
      </pc:sldChg>
      <pc:sldChg chg="del">
        <pc:chgData name="Munyaradzi Nicholas Murira" userId="6ab3fae5-94bd-47ef-9f25-6c1f645127cf" providerId="ADAL" clId="{FB36B570-65FB-467E-8BD4-6B002DED8AFF}" dt="2023-02-21T08:22:00.669" v="6" actId="47"/>
        <pc:sldMkLst>
          <pc:docMk/>
          <pc:sldMk cId="463435312" sldId="330"/>
        </pc:sldMkLst>
      </pc:sldChg>
      <pc:sldChg chg="del">
        <pc:chgData name="Munyaradzi Nicholas Murira" userId="6ab3fae5-94bd-47ef-9f25-6c1f645127cf" providerId="ADAL" clId="{FB36B570-65FB-467E-8BD4-6B002DED8AFF}" dt="2023-02-21T08:22:00.669" v="6" actId="47"/>
        <pc:sldMkLst>
          <pc:docMk/>
          <pc:sldMk cId="1687034557" sldId="331"/>
        </pc:sldMkLst>
      </pc:sldChg>
      <pc:sldChg chg="del">
        <pc:chgData name="Munyaradzi Nicholas Murira" userId="6ab3fae5-94bd-47ef-9f25-6c1f645127cf" providerId="ADAL" clId="{FB36B570-65FB-467E-8BD4-6B002DED8AFF}" dt="2023-02-21T08:22:00.669" v="6" actId="47"/>
        <pc:sldMkLst>
          <pc:docMk/>
          <pc:sldMk cId="2192987619" sldId="332"/>
        </pc:sldMkLst>
      </pc:sldChg>
      <pc:sldChg chg="del">
        <pc:chgData name="Munyaradzi Nicholas Murira" userId="6ab3fae5-94bd-47ef-9f25-6c1f645127cf" providerId="ADAL" clId="{FB36B570-65FB-467E-8BD4-6B002DED8AFF}" dt="2023-02-21T08:22:00.669" v="6" actId="47"/>
        <pc:sldMkLst>
          <pc:docMk/>
          <pc:sldMk cId="1868119924" sldId="333"/>
        </pc:sldMkLst>
      </pc:sldChg>
      <pc:sldChg chg="del">
        <pc:chgData name="Munyaradzi Nicholas Murira" userId="6ab3fae5-94bd-47ef-9f25-6c1f645127cf" providerId="ADAL" clId="{FB36B570-65FB-467E-8BD4-6B002DED8AFF}" dt="2023-02-21T08:22:00.669" v="6" actId="47"/>
        <pc:sldMkLst>
          <pc:docMk/>
          <pc:sldMk cId="3224511766" sldId="334"/>
        </pc:sldMkLst>
      </pc:sldChg>
      <pc:sldChg chg="del">
        <pc:chgData name="Munyaradzi Nicholas Murira" userId="6ab3fae5-94bd-47ef-9f25-6c1f645127cf" providerId="ADAL" clId="{FB36B570-65FB-467E-8BD4-6B002DED8AFF}" dt="2023-02-21T08:22:00.669" v="6" actId="47"/>
        <pc:sldMkLst>
          <pc:docMk/>
          <pc:sldMk cId="3475503763" sldId="335"/>
        </pc:sldMkLst>
      </pc:sldChg>
      <pc:sldChg chg="del">
        <pc:chgData name="Munyaradzi Nicholas Murira" userId="6ab3fae5-94bd-47ef-9f25-6c1f645127cf" providerId="ADAL" clId="{FB36B570-65FB-467E-8BD4-6B002DED8AFF}" dt="2023-02-21T08:22:00.669" v="6" actId="47"/>
        <pc:sldMkLst>
          <pc:docMk/>
          <pc:sldMk cId="2112769955" sldId="336"/>
        </pc:sldMkLst>
      </pc:sldChg>
      <pc:sldChg chg="del">
        <pc:chgData name="Munyaradzi Nicholas Murira" userId="6ab3fae5-94bd-47ef-9f25-6c1f645127cf" providerId="ADAL" clId="{FB36B570-65FB-467E-8BD4-6B002DED8AFF}" dt="2023-02-21T08:22:00.669" v="6" actId="47"/>
        <pc:sldMkLst>
          <pc:docMk/>
          <pc:sldMk cId="4212915203" sldId="337"/>
        </pc:sldMkLst>
      </pc:sldChg>
      <pc:sldChg chg="del">
        <pc:chgData name="Munyaradzi Nicholas Murira" userId="6ab3fae5-94bd-47ef-9f25-6c1f645127cf" providerId="ADAL" clId="{FB36B570-65FB-467E-8BD4-6B002DED8AFF}" dt="2023-02-21T08:22:00.669" v="6" actId="47"/>
        <pc:sldMkLst>
          <pc:docMk/>
          <pc:sldMk cId="1109384831" sldId="338"/>
        </pc:sldMkLst>
      </pc:sldChg>
      <pc:sldChg chg="del">
        <pc:chgData name="Munyaradzi Nicholas Murira" userId="6ab3fae5-94bd-47ef-9f25-6c1f645127cf" providerId="ADAL" clId="{FB36B570-65FB-467E-8BD4-6B002DED8AFF}" dt="2023-02-21T08:22:00.669" v="6" actId="47"/>
        <pc:sldMkLst>
          <pc:docMk/>
          <pc:sldMk cId="2884171358" sldId="339"/>
        </pc:sldMkLst>
      </pc:sldChg>
      <pc:sldChg chg="del">
        <pc:chgData name="Munyaradzi Nicholas Murira" userId="6ab3fae5-94bd-47ef-9f25-6c1f645127cf" providerId="ADAL" clId="{FB36B570-65FB-467E-8BD4-6B002DED8AFF}" dt="2023-02-21T08:22:00.669" v="6" actId="47"/>
        <pc:sldMkLst>
          <pc:docMk/>
          <pc:sldMk cId="1957612585" sldId="340"/>
        </pc:sldMkLst>
      </pc:sldChg>
      <pc:sldChg chg="del">
        <pc:chgData name="Munyaradzi Nicholas Murira" userId="6ab3fae5-94bd-47ef-9f25-6c1f645127cf" providerId="ADAL" clId="{FB36B570-65FB-467E-8BD4-6B002DED8AFF}" dt="2023-02-21T08:22:00.669" v="6" actId="47"/>
        <pc:sldMkLst>
          <pc:docMk/>
          <pc:sldMk cId="2552073751" sldId="341"/>
        </pc:sldMkLst>
      </pc:sldChg>
      <pc:sldChg chg="del">
        <pc:chgData name="Munyaradzi Nicholas Murira" userId="6ab3fae5-94bd-47ef-9f25-6c1f645127cf" providerId="ADAL" clId="{FB36B570-65FB-467E-8BD4-6B002DED8AFF}" dt="2023-02-21T08:22:00.669" v="6" actId="47"/>
        <pc:sldMkLst>
          <pc:docMk/>
          <pc:sldMk cId="153240928" sldId="342"/>
        </pc:sldMkLst>
      </pc:sldChg>
      <pc:sldChg chg="del">
        <pc:chgData name="Munyaradzi Nicholas Murira" userId="6ab3fae5-94bd-47ef-9f25-6c1f645127cf" providerId="ADAL" clId="{FB36B570-65FB-467E-8BD4-6B002DED8AFF}" dt="2023-02-21T08:22:00.669" v="6" actId="47"/>
        <pc:sldMkLst>
          <pc:docMk/>
          <pc:sldMk cId="3040512773" sldId="343"/>
        </pc:sldMkLst>
      </pc:sldChg>
      <pc:sldChg chg="del">
        <pc:chgData name="Munyaradzi Nicholas Murira" userId="6ab3fae5-94bd-47ef-9f25-6c1f645127cf" providerId="ADAL" clId="{FB36B570-65FB-467E-8BD4-6B002DED8AFF}" dt="2023-02-21T08:22:00.669" v="6" actId="47"/>
        <pc:sldMkLst>
          <pc:docMk/>
          <pc:sldMk cId="983715982" sldId="344"/>
        </pc:sldMkLst>
      </pc:sldChg>
      <pc:sldChg chg="del">
        <pc:chgData name="Munyaradzi Nicholas Murira" userId="6ab3fae5-94bd-47ef-9f25-6c1f645127cf" providerId="ADAL" clId="{FB36B570-65FB-467E-8BD4-6B002DED8AFF}" dt="2023-02-21T08:22:00.669" v="6" actId="47"/>
        <pc:sldMkLst>
          <pc:docMk/>
          <pc:sldMk cId="2368466718" sldId="345"/>
        </pc:sldMkLst>
      </pc:sldChg>
      <pc:sldChg chg="del">
        <pc:chgData name="Munyaradzi Nicholas Murira" userId="6ab3fae5-94bd-47ef-9f25-6c1f645127cf" providerId="ADAL" clId="{FB36B570-65FB-467E-8BD4-6B002DED8AFF}" dt="2023-02-21T08:22:00.669" v="6" actId="47"/>
        <pc:sldMkLst>
          <pc:docMk/>
          <pc:sldMk cId="2569991322" sldId="346"/>
        </pc:sldMkLst>
      </pc:sldChg>
      <pc:sldChg chg="del">
        <pc:chgData name="Munyaradzi Nicholas Murira" userId="6ab3fae5-94bd-47ef-9f25-6c1f645127cf" providerId="ADAL" clId="{FB36B570-65FB-467E-8BD4-6B002DED8AFF}" dt="2023-02-21T08:22:00.669" v="6" actId="47"/>
        <pc:sldMkLst>
          <pc:docMk/>
          <pc:sldMk cId="3648941656" sldId="347"/>
        </pc:sldMkLst>
      </pc:sldChg>
      <pc:sldChg chg="del">
        <pc:chgData name="Munyaradzi Nicholas Murira" userId="6ab3fae5-94bd-47ef-9f25-6c1f645127cf" providerId="ADAL" clId="{FB36B570-65FB-467E-8BD4-6B002DED8AFF}" dt="2023-02-21T08:22:00.669" v="6" actId="47"/>
        <pc:sldMkLst>
          <pc:docMk/>
          <pc:sldMk cId="853796033" sldId="348"/>
        </pc:sldMkLst>
      </pc:sldChg>
      <pc:sldChg chg="del">
        <pc:chgData name="Munyaradzi Nicholas Murira" userId="6ab3fae5-94bd-47ef-9f25-6c1f645127cf" providerId="ADAL" clId="{FB36B570-65FB-467E-8BD4-6B002DED8AFF}" dt="2023-02-21T08:22:00.669" v="6" actId="47"/>
        <pc:sldMkLst>
          <pc:docMk/>
          <pc:sldMk cId="786993829" sldId="349"/>
        </pc:sldMkLst>
      </pc:sldChg>
      <pc:sldChg chg="del">
        <pc:chgData name="Munyaradzi Nicholas Murira" userId="6ab3fae5-94bd-47ef-9f25-6c1f645127cf" providerId="ADAL" clId="{FB36B570-65FB-467E-8BD4-6B002DED8AFF}" dt="2023-02-21T08:22:00.669" v="6" actId="47"/>
        <pc:sldMkLst>
          <pc:docMk/>
          <pc:sldMk cId="80829924" sldId="350"/>
        </pc:sldMkLst>
      </pc:sldChg>
      <pc:sldChg chg="del">
        <pc:chgData name="Munyaradzi Nicholas Murira" userId="6ab3fae5-94bd-47ef-9f25-6c1f645127cf" providerId="ADAL" clId="{FB36B570-65FB-467E-8BD4-6B002DED8AFF}" dt="2023-02-21T08:22:00.669" v="6" actId="47"/>
        <pc:sldMkLst>
          <pc:docMk/>
          <pc:sldMk cId="2044420855" sldId="351"/>
        </pc:sldMkLst>
      </pc:sldChg>
      <pc:sldChg chg="del">
        <pc:chgData name="Munyaradzi Nicholas Murira" userId="6ab3fae5-94bd-47ef-9f25-6c1f645127cf" providerId="ADAL" clId="{FB36B570-65FB-467E-8BD4-6B002DED8AFF}" dt="2023-02-21T08:22:00.669" v="6" actId="47"/>
        <pc:sldMkLst>
          <pc:docMk/>
          <pc:sldMk cId="918394825" sldId="352"/>
        </pc:sldMkLst>
      </pc:sldChg>
      <pc:sldChg chg="del">
        <pc:chgData name="Munyaradzi Nicholas Murira" userId="6ab3fae5-94bd-47ef-9f25-6c1f645127cf" providerId="ADAL" clId="{FB36B570-65FB-467E-8BD4-6B002DED8AFF}" dt="2023-02-21T08:22:00.669" v="6" actId="47"/>
        <pc:sldMkLst>
          <pc:docMk/>
          <pc:sldMk cId="86803616" sldId="353"/>
        </pc:sldMkLst>
      </pc:sldChg>
      <pc:sldChg chg="del">
        <pc:chgData name="Munyaradzi Nicholas Murira" userId="6ab3fae5-94bd-47ef-9f25-6c1f645127cf" providerId="ADAL" clId="{FB36B570-65FB-467E-8BD4-6B002DED8AFF}" dt="2023-02-21T08:22:00.669" v="6" actId="47"/>
        <pc:sldMkLst>
          <pc:docMk/>
          <pc:sldMk cId="2294652551" sldId="354"/>
        </pc:sldMkLst>
      </pc:sldChg>
      <pc:sldChg chg="modSp add mod">
        <pc:chgData name="Munyaradzi Nicholas Murira" userId="6ab3fae5-94bd-47ef-9f25-6c1f645127cf" providerId="ADAL" clId="{FB36B570-65FB-467E-8BD4-6B002DED8AFF}" dt="2023-02-21T06:25:44.140" v="2" actId="27636"/>
        <pc:sldMkLst>
          <pc:docMk/>
          <pc:sldMk cId="3701632446" sldId="355"/>
        </pc:sldMkLst>
        <pc:spChg chg="mod">
          <ac:chgData name="Munyaradzi Nicholas Murira" userId="6ab3fae5-94bd-47ef-9f25-6c1f645127cf" providerId="ADAL" clId="{FB36B570-65FB-467E-8BD4-6B002DED8AFF}" dt="2023-02-21T06:25:44.140" v="2" actId="27636"/>
          <ac:spMkLst>
            <pc:docMk/>
            <pc:sldMk cId="3701632446" sldId="355"/>
            <ac:spMk id="3" creationId="{00000000-0000-0000-0000-000000000000}"/>
          </ac:spMkLst>
        </pc:spChg>
      </pc:sldChg>
      <pc:sldChg chg="add">
        <pc:chgData name="Munyaradzi Nicholas Murira" userId="6ab3fae5-94bd-47ef-9f25-6c1f645127cf" providerId="ADAL" clId="{FB36B570-65FB-467E-8BD4-6B002DED8AFF}" dt="2023-02-21T06:25:43.975" v="0"/>
        <pc:sldMkLst>
          <pc:docMk/>
          <pc:sldMk cId="929167798" sldId="356"/>
        </pc:sldMkLst>
      </pc:sldChg>
      <pc:sldChg chg="add">
        <pc:chgData name="Munyaradzi Nicholas Murira" userId="6ab3fae5-94bd-47ef-9f25-6c1f645127cf" providerId="ADAL" clId="{FB36B570-65FB-467E-8BD4-6B002DED8AFF}" dt="2023-02-21T06:25:43.975" v="0"/>
        <pc:sldMkLst>
          <pc:docMk/>
          <pc:sldMk cId="3443285339" sldId="357"/>
        </pc:sldMkLst>
      </pc:sldChg>
      <pc:sldChg chg="add">
        <pc:chgData name="Munyaradzi Nicholas Murira" userId="6ab3fae5-94bd-47ef-9f25-6c1f645127cf" providerId="ADAL" clId="{FB36B570-65FB-467E-8BD4-6B002DED8AFF}" dt="2023-02-21T06:25:43.975" v="0"/>
        <pc:sldMkLst>
          <pc:docMk/>
          <pc:sldMk cId="2267333860" sldId="358"/>
        </pc:sldMkLst>
      </pc:sldChg>
      <pc:sldChg chg="modSp add mod">
        <pc:chgData name="Munyaradzi Nicholas Murira" userId="6ab3fae5-94bd-47ef-9f25-6c1f645127cf" providerId="ADAL" clId="{FB36B570-65FB-467E-8BD4-6B002DED8AFF}" dt="2023-02-21T08:32:36.782" v="110" actId="1076"/>
        <pc:sldMkLst>
          <pc:docMk/>
          <pc:sldMk cId="982148878" sldId="366"/>
        </pc:sldMkLst>
        <pc:spChg chg="mod">
          <ac:chgData name="Munyaradzi Nicholas Murira" userId="6ab3fae5-94bd-47ef-9f25-6c1f645127cf" providerId="ADAL" clId="{FB36B570-65FB-467E-8BD4-6B002DED8AFF}" dt="2023-02-21T08:32:32.600" v="109" actId="1076"/>
          <ac:spMkLst>
            <pc:docMk/>
            <pc:sldMk cId="982148878" sldId="366"/>
            <ac:spMk id="2" creationId="{00000000-0000-0000-0000-000000000000}"/>
          </ac:spMkLst>
        </pc:spChg>
        <pc:spChg chg="mod">
          <ac:chgData name="Munyaradzi Nicholas Murira" userId="6ab3fae5-94bd-47ef-9f25-6c1f645127cf" providerId="ADAL" clId="{FB36B570-65FB-467E-8BD4-6B002DED8AFF}" dt="2023-02-21T08:32:36.782" v="110" actId="1076"/>
          <ac:spMkLst>
            <pc:docMk/>
            <pc:sldMk cId="982148878" sldId="366"/>
            <ac:spMk id="3" creationId="{00000000-0000-0000-0000-000000000000}"/>
          </ac:spMkLst>
        </pc:spChg>
      </pc:sldChg>
      <pc:sldChg chg="add">
        <pc:chgData name="Munyaradzi Nicholas Murira" userId="6ab3fae5-94bd-47ef-9f25-6c1f645127cf" providerId="ADAL" clId="{FB36B570-65FB-467E-8BD4-6B002DED8AFF}" dt="2023-02-21T06:25:43.975" v="0"/>
        <pc:sldMkLst>
          <pc:docMk/>
          <pc:sldMk cId="3263681336" sldId="367"/>
        </pc:sldMkLst>
      </pc:sldChg>
      <pc:sldChg chg="add">
        <pc:chgData name="Munyaradzi Nicholas Murira" userId="6ab3fae5-94bd-47ef-9f25-6c1f645127cf" providerId="ADAL" clId="{FB36B570-65FB-467E-8BD4-6B002DED8AFF}" dt="2023-02-21T06:25:43.975" v="0"/>
        <pc:sldMkLst>
          <pc:docMk/>
          <pc:sldMk cId="3034025066" sldId="368"/>
        </pc:sldMkLst>
      </pc:sldChg>
      <pc:sldChg chg="add">
        <pc:chgData name="Munyaradzi Nicholas Murira" userId="6ab3fae5-94bd-47ef-9f25-6c1f645127cf" providerId="ADAL" clId="{FB36B570-65FB-467E-8BD4-6B002DED8AFF}" dt="2023-02-21T06:25:43.975" v="0"/>
        <pc:sldMkLst>
          <pc:docMk/>
          <pc:sldMk cId="93096540" sldId="369"/>
        </pc:sldMkLst>
      </pc:sldChg>
      <pc:sldChg chg="add">
        <pc:chgData name="Munyaradzi Nicholas Murira" userId="6ab3fae5-94bd-47ef-9f25-6c1f645127cf" providerId="ADAL" clId="{FB36B570-65FB-467E-8BD4-6B002DED8AFF}" dt="2023-02-21T06:25:43.975" v="0"/>
        <pc:sldMkLst>
          <pc:docMk/>
          <pc:sldMk cId="3813347906" sldId="370"/>
        </pc:sldMkLst>
      </pc:sldChg>
      <pc:sldChg chg="add">
        <pc:chgData name="Munyaradzi Nicholas Murira" userId="6ab3fae5-94bd-47ef-9f25-6c1f645127cf" providerId="ADAL" clId="{FB36B570-65FB-467E-8BD4-6B002DED8AFF}" dt="2023-02-21T06:25:43.975" v="0"/>
        <pc:sldMkLst>
          <pc:docMk/>
          <pc:sldMk cId="423217833" sldId="371"/>
        </pc:sldMkLst>
      </pc:sldChg>
      <pc:sldChg chg="modSp add mod">
        <pc:chgData name="Munyaradzi Nicholas Murira" userId="6ab3fae5-94bd-47ef-9f25-6c1f645127cf" providerId="ADAL" clId="{FB36B570-65FB-467E-8BD4-6B002DED8AFF}" dt="2023-02-21T08:35:51.028" v="119" actId="1076"/>
        <pc:sldMkLst>
          <pc:docMk/>
          <pc:sldMk cId="2727971723" sldId="372"/>
        </pc:sldMkLst>
        <pc:spChg chg="mod">
          <ac:chgData name="Munyaradzi Nicholas Murira" userId="6ab3fae5-94bd-47ef-9f25-6c1f645127cf" providerId="ADAL" clId="{FB36B570-65FB-467E-8BD4-6B002DED8AFF}" dt="2023-02-21T08:34:02.575" v="116" actId="14100"/>
          <ac:spMkLst>
            <pc:docMk/>
            <pc:sldMk cId="2727971723" sldId="372"/>
            <ac:spMk id="2" creationId="{00000000-0000-0000-0000-000000000000}"/>
          </ac:spMkLst>
        </pc:spChg>
        <pc:spChg chg="mod">
          <ac:chgData name="Munyaradzi Nicholas Murira" userId="6ab3fae5-94bd-47ef-9f25-6c1f645127cf" providerId="ADAL" clId="{FB36B570-65FB-467E-8BD4-6B002DED8AFF}" dt="2023-02-21T08:34:20.142" v="118" actId="1076"/>
          <ac:spMkLst>
            <pc:docMk/>
            <pc:sldMk cId="2727971723" sldId="372"/>
            <ac:spMk id="6" creationId="{171F2959-C9E6-6F45-9258-2B3BD9A8EF5D}"/>
          </ac:spMkLst>
        </pc:spChg>
        <pc:spChg chg="mod">
          <ac:chgData name="Munyaradzi Nicholas Murira" userId="6ab3fae5-94bd-47ef-9f25-6c1f645127cf" providerId="ADAL" clId="{FB36B570-65FB-467E-8BD4-6B002DED8AFF}" dt="2023-02-21T08:35:51.028" v="119" actId="1076"/>
          <ac:spMkLst>
            <pc:docMk/>
            <pc:sldMk cId="2727971723" sldId="372"/>
            <ac:spMk id="7" creationId="{171F2959-C9E6-6F45-9258-2B3BD9A8EF5D}"/>
          </ac:spMkLst>
        </pc:spChg>
      </pc:sldChg>
      <pc:sldChg chg="modSp add mod">
        <pc:chgData name="Munyaradzi Nicholas Murira" userId="6ab3fae5-94bd-47ef-9f25-6c1f645127cf" providerId="ADAL" clId="{FB36B570-65FB-467E-8BD4-6B002DED8AFF}" dt="2023-02-21T08:37:14.987" v="121" actId="1076"/>
        <pc:sldMkLst>
          <pc:docMk/>
          <pc:sldMk cId="1609412216" sldId="373"/>
        </pc:sldMkLst>
        <pc:picChg chg="mod">
          <ac:chgData name="Munyaradzi Nicholas Murira" userId="6ab3fae5-94bd-47ef-9f25-6c1f645127cf" providerId="ADAL" clId="{FB36B570-65FB-467E-8BD4-6B002DED8AFF}" dt="2023-02-21T08:37:14.987" v="121" actId="1076"/>
          <ac:picMkLst>
            <pc:docMk/>
            <pc:sldMk cId="1609412216" sldId="373"/>
            <ac:picMk id="5" creationId="{A9404B20-D4D7-7444-A2E1-081828A6EE02}"/>
          </ac:picMkLst>
        </pc:picChg>
      </pc:sldChg>
      <pc:sldChg chg="add">
        <pc:chgData name="Munyaradzi Nicholas Murira" userId="6ab3fae5-94bd-47ef-9f25-6c1f645127cf" providerId="ADAL" clId="{FB36B570-65FB-467E-8BD4-6B002DED8AFF}" dt="2023-02-21T06:25:43.975" v="0"/>
        <pc:sldMkLst>
          <pc:docMk/>
          <pc:sldMk cId="3263794294" sldId="374"/>
        </pc:sldMkLst>
      </pc:sldChg>
      <pc:sldChg chg="modSp add mod">
        <pc:chgData name="Munyaradzi Nicholas Murira" userId="6ab3fae5-94bd-47ef-9f25-6c1f645127cf" providerId="ADAL" clId="{FB36B570-65FB-467E-8BD4-6B002DED8AFF}" dt="2023-02-21T08:40:53.961" v="134" actId="20577"/>
        <pc:sldMkLst>
          <pc:docMk/>
          <pc:sldMk cId="3193690154" sldId="375"/>
        </pc:sldMkLst>
        <pc:spChg chg="mod">
          <ac:chgData name="Munyaradzi Nicholas Murira" userId="6ab3fae5-94bd-47ef-9f25-6c1f645127cf" providerId="ADAL" clId="{FB36B570-65FB-467E-8BD4-6B002DED8AFF}" dt="2023-02-21T08:39:52.987" v="123" actId="27636"/>
          <ac:spMkLst>
            <pc:docMk/>
            <pc:sldMk cId="3193690154" sldId="375"/>
            <ac:spMk id="2" creationId="{00000000-0000-0000-0000-000000000000}"/>
          </ac:spMkLst>
        </pc:spChg>
        <pc:spChg chg="mod">
          <ac:chgData name="Munyaradzi Nicholas Murira" userId="6ab3fae5-94bd-47ef-9f25-6c1f645127cf" providerId="ADAL" clId="{FB36B570-65FB-467E-8BD4-6B002DED8AFF}" dt="2023-02-21T08:40:53.961" v="134" actId="20577"/>
          <ac:spMkLst>
            <pc:docMk/>
            <pc:sldMk cId="3193690154" sldId="375"/>
            <ac:spMk id="3" creationId="{00000000-0000-0000-0000-000000000000}"/>
          </ac:spMkLst>
        </pc:spChg>
        <pc:graphicFrameChg chg="mod">
          <ac:chgData name="Munyaradzi Nicholas Murira" userId="6ab3fae5-94bd-47ef-9f25-6c1f645127cf" providerId="ADAL" clId="{FB36B570-65FB-467E-8BD4-6B002DED8AFF}" dt="2023-02-21T08:40:08.619" v="126" actId="1076"/>
          <ac:graphicFrameMkLst>
            <pc:docMk/>
            <pc:sldMk cId="3193690154" sldId="375"/>
            <ac:graphicFrameMk id="6" creationId="{EFB365CF-3051-43B0-8F94-84DFE45478AE}"/>
          </ac:graphicFrameMkLst>
        </pc:graphicFrameChg>
        <pc:picChg chg="mod">
          <ac:chgData name="Munyaradzi Nicholas Murira" userId="6ab3fae5-94bd-47ef-9f25-6c1f645127cf" providerId="ADAL" clId="{FB36B570-65FB-467E-8BD4-6B002DED8AFF}" dt="2023-02-21T08:40:04.485" v="125" actId="1076"/>
          <ac:picMkLst>
            <pc:docMk/>
            <pc:sldMk cId="3193690154" sldId="375"/>
            <ac:picMk id="5" creationId="{59A3E053-BC05-4B36-A53A-35AED2B4671B}"/>
          </ac:picMkLst>
        </pc:picChg>
        <pc:picChg chg="mod">
          <ac:chgData name="Munyaradzi Nicholas Murira" userId="6ab3fae5-94bd-47ef-9f25-6c1f645127cf" providerId="ADAL" clId="{FB36B570-65FB-467E-8BD4-6B002DED8AFF}" dt="2023-02-21T08:40:16.134" v="127" actId="1076"/>
          <ac:picMkLst>
            <pc:docMk/>
            <pc:sldMk cId="3193690154" sldId="375"/>
            <ac:picMk id="7" creationId="{8E0E3122-9276-4338-B4BB-FB2436335CF7}"/>
          </ac:picMkLst>
        </pc:picChg>
        <pc:picChg chg="mod">
          <ac:chgData name="Munyaradzi Nicholas Murira" userId="6ab3fae5-94bd-47ef-9f25-6c1f645127cf" providerId="ADAL" clId="{FB36B570-65FB-467E-8BD4-6B002DED8AFF}" dt="2023-02-21T08:40:37.385" v="128" actId="1076"/>
          <ac:picMkLst>
            <pc:docMk/>
            <pc:sldMk cId="3193690154" sldId="375"/>
            <ac:picMk id="8" creationId="{6BAB19BD-BE62-4431-9B95-AA69CECC0A27}"/>
          </ac:picMkLst>
        </pc:picChg>
      </pc:sldChg>
      <pc:sldChg chg="add">
        <pc:chgData name="Munyaradzi Nicholas Murira" userId="6ab3fae5-94bd-47ef-9f25-6c1f645127cf" providerId="ADAL" clId="{FB36B570-65FB-467E-8BD4-6B002DED8AFF}" dt="2023-02-21T06:25:43.975" v="0"/>
        <pc:sldMkLst>
          <pc:docMk/>
          <pc:sldMk cId="47815346" sldId="376"/>
        </pc:sldMkLst>
      </pc:sldChg>
      <pc:sldChg chg="add">
        <pc:chgData name="Munyaradzi Nicholas Murira" userId="6ab3fae5-94bd-47ef-9f25-6c1f645127cf" providerId="ADAL" clId="{FB36B570-65FB-467E-8BD4-6B002DED8AFF}" dt="2023-02-21T06:25:43.975" v="0"/>
        <pc:sldMkLst>
          <pc:docMk/>
          <pc:sldMk cId="362512759" sldId="377"/>
        </pc:sldMkLst>
      </pc:sldChg>
      <pc:sldChg chg="modSp add mod">
        <pc:chgData name="Munyaradzi Nicholas Murira" userId="6ab3fae5-94bd-47ef-9f25-6c1f645127cf" providerId="ADAL" clId="{FB36B570-65FB-467E-8BD4-6B002DED8AFF}" dt="2023-02-21T13:40:08.926" v="137" actId="1076"/>
        <pc:sldMkLst>
          <pc:docMk/>
          <pc:sldMk cId="1992180278" sldId="378"/>
        </pc:sldMkLst>
        <pc:picChg chg="mod">
          <ac:chgData name="Munyaradzi Nicholas Murira" userId="6ab3fae5-94bd-47ef-9f25-6c1f645127cf" providerId="ADAL" clId="{FB36B570-65FB-467E-8BD4-6B002DED8AFF}" dt="2023-02-21T13:40:08.926" v="137" actId="1076"/>
          <ac:picMkLst>
            <pc:docMk/>
            <pc:sldMk cId="1992180278" sldId="378"/>
            <ac:picMk id="9" creationId="{A5B847BE-4303-4C84-B954-03A849734554}"/>
          </ac:picMkLst>
        </pc:picChg>
        <pc:picChg chg="mod">
          <ac:chgData name="Munyaradzi Nicholas Murira" userId="6ab3fae5-94bd-47ef-9f25-6c1f645127cf" providerId="ADAL" clId="{FB36B570-65FB-467E-8BD4-6B002DED8AFF}" dt="2023-02-21T13:40:05.277" v="136" actId="1076"/>
          <ac:picMkLst>
            <pc:docMk/>
            <pc:sldMk cId="1992180278" sldId="378"/>
            <ac:picMk id="11" creationId="{91B7D8A3-A922-4F88-A5D3-7B12DD42B042}"/>
          </ac:picMkLst>
        </pc:picChg>
      </pc:sldChg>
      <pc:sldChg chg="add">
        <pc:chgData name="Munyaradzi Nicholas Murira" userId="6ab3fae5-94bd-47ef-9f25-6c1f645127cf" providerId="ADAL" clId="{FB36B570-65FB-467E-8BD4-6B002DED8AFF}" dt="2023-02-21T06:25:43.975" v="0"/>
        <pc:sldMkLst>
          <pc:docMk/>
          <pc:sldMk cId="3246114109" sldId="379"/>
        </pc:sldMkLst>
      </pc:sldChg>
      <pc:sldChg chg="add">
        <pc:chgData name="Munyaradzi Nicholas Murira" userId="6ab3fae5-94bd-47ef-9f25-6c1f645127cf" providerId="ADAL" clId="{FB36B570-65FB-467E-8BD4-6B002DED8AFF}" dt="2023-02-21T06:25:43.975" v="0"/>
        <pc:sldMkLst>
          <pc:docMk/>
          <pc:sldMk cId="3025834108" sldId="380"/>
        </pc:sldMkLst>
      </pc:sldChg>
      <pc:sldChg chg="add">
        <pc:chgData name="Munyaradzi Nicholas Murira" userId="6ab3fae5-94bd-47ef-9f25-6c1f645127cf" providerId="ADAL" clId="{FB36B570-65FB-467E-8BD4-6B002DED8AFF}" dt="2023-02-21T06:25:43.975" v="0"/>
        <pc:sldMkLst>
          <pc:docMk/>
          <pc:sldMk cId="3226043569" sldId="381"/>
        </pc:sldMkLst>
      </pc:sldChg>
      <pc:sldChg chg="add">
        <pc:chgData name="Munyaradzi Nicholas Murira" userId="6ab3fae5-94bd-47ef-9f25-6c1f645127cf" providerId="ADAL" clId="{FB36B570-65FB-467E-8BD4-6B002DED8AFF}" dt="2023-02-21T06:25:43.975" v="0"/>
        <pc:sldMkLst>
          <pc:docMk/>
          <pc:sldMk cId="785617511" sldId="382"/>
        </pc:sldMkLst>
      </pc:sldChg>
      <pc:sldChg chg="add">
        <pc:chgData name="Munyaradzi Nicholas Murira" userId="6ab3fae5-94bd-47ef-9f25-6c1f645127cf" providerId="ADAL" clId="{FB36B570-65FB-467E-8BD4-6B002DED8AFF}" dt="2023-02-21T06:25:43.975" v="0"/>
        <pc:sldMkLst>
          <pc:docMk/>
          <pc:sldMk cId="2950219530" sldId="383"/>
        </pc:sldMkLst>
      </pc:sldChg>
      <pc:sldChg chg="add">
        <pc:chgData name="Munyaradzi Nicholas Murira" userId="6ab3fae5-94bd-47ef-9f25-6c1f645127cf" providerId="ADAL" clId="{FB36B570-65FB-467E-8BD4-6B002DED8AFF}" dt="2023-02-21T06:25:43.975" v="0"/>
        <pc:sldMkLst>
          <pc:docMk/>
          <pc:sldMk cId="901756870" sldId="384"/>
        </pc:sldMkLst>
      </pc:sldChg>
      <pc:sldChg chg="add">
        <pc:chgData name="Munyaradzi Nicholas Murira" userId="6ab3fae5-94bd-47ef-9f25-6c1f645127cf" providerId="ADAL" clId="{FB36B570-65FB-467E-8BD4-6B002DED8AFF}" dt="2023-02-21T06:25:43.975" v="0"/>
        <pc:sldMkLst>
          <pc:docMk/>
          <pc:sldMk cId="2236393764" sldId="385"/>
        </pc:sldMkLst>
      </pc:sldChg>
      <pc:sldChg chg="add">
        <pc:chgData name="Munyaradzi Nicholas Murira" userId="6ab3fae5-94bd-47ef-9f25-6c1f645127cf" providerId="ADAL" clId="{FB36B570-65FB-467E-8BD4-6B002DED8AFF}" dt="2023-02-21T06:25:43.975" v="0"/>
        <pc:sldMkLst>
          <pc:docMk/>
          <pc:sldMk cId="1251592015" sldId="386"/>
        </pc:sldMkLst>
      </pc:sldChg>
      <pc:sldChg chg="add">
        <pc:chgData name="Munyaradzi Nicholas Murira" userId="6ab3fae5-94bd-47ef-9f25-6c1f645127cf" providerId="ADAL" clId="{FB36B570-65FB-467E-8BD4-6B002DED8AFF}" dt="2023-02-21T06:25:43.975" v="0"/>
        <pc:sldMkLst>
          <pc:docMk/>
          <pc:sldMk cId="27991690" sldId="393"/>
        </pc:sldMkLst>
      </pc:sldChg>
      <pc:sldChg chg="add">
        <pc:chgData name="Munyaradzi Nicholas Murira" userId="6ab3fae5-94bd-47ef-9f25-6c1f645127cf" providerId="ADAL" clId="{FB36B570-65FB-467E-8BD4-6B002DED8AFF}" dt="2023-02-21T06:25:43.975" v="0"/>
        <pc:sldMkLst>
          <pc:docMk/>
          <pc:sldMk cId="1266890790" sldId="394"/>
        </pc:sldMkLst>
      </pc:sldChg>
      <pc:sldChg chg="add">
        <pc:chgData name="Munyaradzi Nicholas Murira" userId="6ab3fae5-94bd-47ef-9f25-6c1f645127cf" providerId="ADAL" clId="{FB36B570-65FB-467E-8BD4-6B002DED8AFF}" dt="2023-02-21T06:25:43.975" v="0"/>
        <pc:sldMkLst>
          <pc:docMk/>
          <pc:sldMk cId="2591617641" sldId="395"/>
        </pc:sldMkLst>
      </pc:sldChg>
      <pc:sldChg chg="add">
        <pc:chgData name="Munyaradzi Nicholas Murira" userId="6ab3fae5-94bd-47ef-9f25-6c1f645127cf" providerId="ADAL" clId="{FB36B570-65FB-467E-8BD4-6B002DED8AFF}" dt="2023-02-21T06:25:43.975" v="0"/>
        <pc:sldMkLst>
          <pc:docMk/>
          <pc:sldMk cId="2505593509" sldId="396"/>
        </pc:sldMkLst>
      </pc:sldChg>
      <pc:sldChg chg="del">
        <pc:chgData name="Munyaradzi Nicholas Murira" userId="6ab3fae5-94bd-47ef-9f25-6c1f645127cf" providerId="ADAL" clId="{FB36B570-65FB-467E-8BD4-6B002DED8AFF}" dt="2023-02-21T08:22:00.669" v="6" actId="47"/>
        <pc:sldMkLst>
          <pc:docMk/>
          <pc:sldMk cId="122344953" sldId="509"/>
        </pc:sldMkLst>
      </pc:sldChg>
      <pc:sldChg chg="del">
        <pc:chgData name="Munyaradzi Nicholas Murira" userId="6ab3fae5-94bd-47ef-9f25-6c1f645127cf" providerId="ADAL" clId="{FB36B570-65FB-467E-8BD4-6B002DED8AFF}" dt="2023-02-21T08:22:00.669" v="6" actId="47"/>
        <pc:sldMkLst>
          <pc:docMk/>
          <pc:sldMk cId="1358697554" sldId="532"/>
        </pc:sldMkLst>
      </pc:sldChg>
      <pc:sldChg chg="del">
        <pc:chgData name="Munyaradzi Nicholas Murira" userId="6ab3fae5-94bd-47ef-9f25-6c1f645127cf" providerId="ADAL" clId="{FB36B570-65FB-467E-8BD4-6B002DED8AFF}" dt="2023-02-21T08:22:00.669" v="6" actId="47"/>
        <pc:sldMkLst>
          <pc:docMk/>
          <pc:sldMk cId="2421066789" sldId="533"/>
        </pc:sldMkLst>
      </pc:sldChg>
      <pc:sldChg chg="del">
        <pc:chgData name="Munyaradzi Nicholas Murira" userId="6ab3fae5-94bd-47ef-9f25-6c1f645127cf" providerId="ADAL" clId="{FB36B570-65FB-467E-8BD4-6B002DED8AFF}" dt="2023-02-21T08:22:00.669" v="6" actId="47"/>
        <pc:sldMkLst>
          <pc:docMk/>
          <pc:sldMk cId="450108815" sldId="534"/>
        </pc:sldMkLst>
      </pc:sldChg>
      <pc:sldChg chg="modSp add mod">
        <pc:chgData name="Munyaradzi Nicholas Murira" userId="6ab3fae5-94bd-47ef-9f25-6c1f645127cf" providerId="ADAL" clId="{FB36B570-65FB-467E-8BD4-6B002DED8AFF}" dt="2023-02-21T06:25:44.076" v="1" actId="27636"/>
        <pc:sldMkLst>
          <pc:docMk/>
          <pc:sldMk cId="1712043561" sldId="535"/>
        </pc:sldMkLst>
        <pc:spChg chg="mod">
          <ac:chgData name="Munyaradzi Nicholas Murira" userId="6ab3fae5-94bd-47ef-9f25-6c1f645127cf" providerId="ADAL" clId="{FB36B570-65FB-467E-8BD4-6B002DED8AFF}" dt="2023-02-21T06:25:44.076" v="1" actId="27636"/>
          <ac:spMkLst>
            <pc:docMk/>
            <pc:sldMk cId="1712043561" sldId="535"/>
            <ac:spMk id="3" creationId="{00000000-0000-0000-0000-000000000000}"/>
          </ac:spMkLst>
        </pc:spChg>
      </pc:sldChg>
      <pc:sldChg chg="add">
        <pc:chgData name="Munyaradzi Nicholas Murira" userId="6ab3fae5-94bd-47ef-9f25-6c1f645127cf" providerId="ADAL" clId="{FB36B570-65FB-467E-8BD4-6B002DED8AFF}" dt="2023-02-21T06:25:43.975" v="0"/>
        <pc:sldMkLst>
          <pc:docMk/>
          <pc:sldMk cId="193861362" sldId="536"/>
        </pc:sldMkLst>
      </pc:sldChg>
      <pc:sldChg chg="modSp add mod">
        <pc:chgData name="Munyaradzi Nicholas Murira" userId="6ab3fae5-94bd-47ef-9f25-6c1f645127cf" providerId="ADAL" clId="{FB36B570-65FB-467E-8BD4-6B002DED8AFF}" dt="2023-02-21T08:29:52.693" v="108" actId="20577"/>
        <pc:sldMkLst>
          <pc:docMk/>
          <pc:sldMk cId="42008084" sldId="537"/>
        </pc:sldMkLst>
        <pc:spChg chg="mod">
          <ac:chgData name="Munyaradzi Nicholas Murira" userId="6ab3fae5-94bd-47ef-9f25-6c1f645127cf" providerId="ADAL" clId="{FB36B570-65FB-467E-8BD4-6B002DED8AFF}" dt="2023-02-21T08:29:52.693" v="108" actId="20577"/>
          <ac:spMkLst>
            <pc:docMk/>
            <pc:sldMk cId="42008084" sldId="537"/>
            <ac:spMk id="3" creationId="{00000000-0000-0000-0000-000000000000}"/>
          </ac:spMkLst>
        </pc:spChg>
      </pc:sldChg>
      <pc:sldMasterChg chg="delSldLayout">
        <pc:chgData name="Munyaradzi Nicholas Murira" userId="6ab3fae5-94bd-47ef-9f25-6c1f645127cf" providerId="ADAL" clId="{FB36B570-65FB-467E-8BD4-6B002DED8AFF}" dt="2023-02-21T08:22:00.669" v="6" actId="47"/>
        <pc:sldMasterMkLst>
          <pc:docMk/>
          <pc:sldMasterMk cId="876215568" sldId="2147483685"/>
        </pc:sldMasterMkLst>
        <pc:sldLayoutChg chg="del">
          <pc:chgData name="Munyaradzi Nicholas Murira" userId="6ab3fae5-94bd-47ef-9f25-6c1f645127cf" providerId="ADAL" clId="{FB36B570-65FB-467E-8BD4-6B002DED8AFF}" dt="2023-02-21T08:22:00.669" v="6" actId="47"/>
          <pc:sldLayoutMkLst>
            <pc:docMk/>
            <pc:sldMasterMk cId="876215568" sldId="2147483685"/>
            <pc:sldLayoutMk cId="4229417568" sldId="2147483687"/>
          </pc:sldLayoutMkLst>
        </pc:sldLayoutChg>
      </pc:sldMasterChg>
    </pc:docChg>
  </pc:docChgLst>
  <pc:docChgLst>
    <pc:chgData name="Munyaradzi Nicholas Murira" userId="6ab3fae5-94bd-47ef-9f25-6c1f645127cf" providerId="ADAL" clId="{14BD3D72-5238-43FE-A509-4EF92E2A50B0}"/>
    <pc:docChg chg="addSld delSld modSld">
      <pc:chgData name="Munyaradzi Nicholas Murira" userId="6ab3fae5-94bd-47ef-9f25-6c1f645127cf" providerId="ADAL" clId="{14BD3D72-5238-43FE-A509-4EF92E2A50B0}" dt="2023-02-14T08:39:21.034" v="82" actId="20577"/>
      <pc:docMkLst>
        <pc:docMk/>
      </pc:docMkLst>
      <pc:sldChg chg="modSp mod">
        <pc:chgData name="Munyaradzi Nicholas Murira" userId="6ab3fae5-94bd-47ef-9f25-6c1f645127cf" providerId="ADAL" clId="{14BD3D72-5238-43FE-A509-4EF92E2A50B0}" dt="2023-02-14T07:10:42.485" v="1" actId="20577"/>
        <pc:sldMkLst>
          <pc:docMk/>
          <pc:sldMk cId="2748647375" sldId="259"/>
        </pc:sldMkLst>
        <pc:spChg chg="mod">
          <ac:chgData name="Munyaradzi Nicholas Murira" userId="6ab3fae5-94bd-47ef-9f25-6c1f645127cf" providerId="ADAL" clId="{14BD3D72-5238-43FE-A509-4EF92E2A50B0}" dt="2023-02-14T07:10:42.485" v="1" actId="20577"/>
          <ac:spMkLst>
            <pc:docMk/>
            <pc:sldMk cId="2748647375" sldId="259"/>
            <ac:spMk id="3" creationId="{00000000-0000-0000-0000-000000000000}"/>
          </ac:spMkLst>
        </pc:spChg>
      </pc:sldChg>
      <pc:sldChg chg="modSp mod">
        <pc:chgData name="Munyaradzi Nicholas Murira" userId="6ab3fae5-94bd-47ef-9f25-6c1f645127cf" providerId="ADAL" clId="{14BD3D72-5238-43FE-A509-4EF92E2A50B0}" dt="2023-02-14T08:39:21.034" v="82" actId="20577"/>
        <pc:sldMkLst>
          <pc:docMk/>
          <pc:sldMk cId="1423915232" sldId="308"/>
        </pc:sldMkLst>
        <pc:spChg chg="mod">
          <ac:chgData name="Munyaradzi Nicholas Murira" userId="6ab3fae5-94bd-47ef-9f25-6c1f645127cf" providerId="ADAL" clId="{14BD3D72-5238-43FE-A509-4EF92E2A50B0}" dt="2023-02-14T08:39:21.034" v="82" actId="20577"/>
          <ac:spMkLst>
            <pc:docMk/>
            <pc:sldMk cId="1423915232" sldId="308"/>
            <ac:spMk id="3" creationId="{00000000-0000-0000-0000-000000000000}"/>
          </ac:spMkLst>
        </pc:spChg>
      </pc:sldChg>
      <pc:sldChg chg="modSp mod">
        <pc:chgData name="Munyaradzi Nicholas Murira" userId="6ab3fae5-94bd-47ef-9f25-6c1f645127cf" providerId="ADAL" clId="{14BD3D72-5238-43FE-A509-4EF92E2A50B0}" dt="2023-02-14T07:10:57.687" v="2" actId="1076"/>
        <pc:sldMkLst>
          <pc:docMk/>
          <pc:sldMk cId="618025583" sldId="312"/>
        </pc:sldMkLst>
        <pc:spChg chg="mod">
          <ac:chgData name="Munyaradzi Nicholas Murira" userId="6ab3fae5-94bd-47ef-9f25-6c1f645127cf" providerId="ADAL" clId="{14BD3D72-5238-43FE-A509-4EF92E2A50B0}" dt="2023-02-14T07:10:57.687" v="2" actId="1076"/>
          <ac:spMkLst>
            <pc:docMk/>
            <pc:sldMk cId="618025583" sldId="312"/>
            <ac:spMk id="2" creationId="{00000000-0000-0000-0000-000000000000}"/>
          </ac:spMkLst>
        </pc:spChg>
      </pc:sldChg>
      <pc:sldChg chg="modSp mod">
        <pc:chgData name="Munyaradzi Nicholas Murira" userId="6ab3fae5-94bd-47ef-9f25-6c1f645127cf" providerId="ADAL" clId="{14BD3D72-5238-43FE-A509-4EF92E2A50B0}" dt="2023-02-14T08:25:51.365" v="8" actId="21"/>
        <pc:sldMkLst>
          <pc:docMk/>
          <pc:sldMk cId="575913349" sldId="313"/>
        </pc:sldMkLst>
        <pc:graphicFrameChg chg="modGraphic">
          <ac:chgData name="Munyaradzi Nicholas Murira" userId="6ab3fae5-94bd-47ef-9f25-6c1f645127cf" providerId="ADAL" clId="{14BD3D72-5238-43FE-A509-4EF92E2A50B0}" dt="2023-02-14T08:25:51.365" v="8" actId="21"/>
          <ac:graphicFrameMkLst>
            <pc:docMk/>
            <pc:sldMk cId="575913349" sldId="313"/>
            <ac:graphicFrameMk id="4" creationId="{ACDF1C54-809F-4BFE-BBC1-2CD17112AA36}"/>
          </ac:graphicFrameMkLst>
        </pc:graphicFrameChg>
      </pc:sldChg>
      <pc:sldChg chg="del">
        <pc:chgData name="Munyaradzi Nicholas Murira" userId="6ab3fae5-94bd-47ef-9f25-6c1f645127cf" providerId="ADAL" clId="{14BD3D72-5238-43FE-A509-4EF92E2A50B0}" dt="2023-02-14T07:17:20.634" v="4" actId="47"/>
        <pc:sldMkLst>
          <pc:docMk/>
          <pc:sldMk cId="3324726169" sldId="317"/>
        </pc:sldMkLst>
      </pc:sldChg>
      <pc:sldChg chg="del">
        <pc:chgData name="Munyaradzi Nicholas Murira" userId="6ab3fae5-94bd-47ef-9f25-6c1f645127cf" providerId="ADAL" clId="{14BD3D72-5238-43FE-A509-4EF92E2A50B0}" dt="2023-02-14T07:18:03.794" v="7" actId="47"/>
        <pc:sldMkLst>
          <pc:docMk/>
          <pc:sldMk cId="2804016135" sldId="318"/>
        </pc:sldMkLst>
      </pc:sldChg>
      <pc:sldChg chg="del">
        <pc:chgData name="Munyaradzi Nicholas Murira" userId="6ab3fae5-94bd-47ef-9f25-6c1f645127cf" providerId="ADAL" clId="{14BD3D72-5238-43FE-A509-4EF92E2A50B0}" dt="2023-02-14T07:17:35.044" v="5" actId="47"/>
        <pc:sldMkLst>
          <pc:docMk/>
          <pc:sldMk cId="2360063471" sldId="319"/>
        </pc:sldMkLst>
      </pc:sldChg>
      <pc:sldChg chg="del">
        <pc:chgData name="Munyaradzi Nicholas Murira" userId="6ab3fae5-94bd-47ef-9f25-6c1f645127cf" providerId="ADAL" clId="{14BD3D72-5238-43FE-A509-4EF92E2A50B0}" dt="2023-02-14T07:17:40.023" v="6" actId="47"/>
        <pc:sldMkLst>
          <pc:docMk/>
          <pc:sldMk cId="1764473920" sldId="320"/>
        </pc:sldMkLst>
      </pc:sldChg>
      <pc:sldChg chg="add">
        <pc:chgData name="Munyaradzi Nicholas Murira" userId="6ab3fae5-94bd-47ef-9f25-6c1f645127cf" providerId="ADAL" clId="{14BD3D72-5238-43FE-A509-4EF92E2A50B0}" dt="2023-02-14T07:16:38.280" v="3"/>
        <pc:sldMkLst>
          <pc:docMk/>
          <pc:sldMk cId="122344953" sldId="509"/>
        </pc:sldMkLst>
      </pc:sldChg>
      <pc:sldChg chg="add">
        <pc:chgData name="Munyaradzi Nicholas Murira" userId="6ab3fae5-94bd-47ef-9f25-6c1f645127cf" providerId="ADAL" clId="{14BD3D72-5238-43FE-A509-4EF92E2A50B0}" dt="2023-02-14T07:16:38.280" v="3"/>
        <pc:sldMkLst>
          <pc:docMk/>
          <pc:sldMk cId="1358697554" sldId="532"/>
        </pc:sldMkLst>
      </pc:sldChg>
      <pc:sldChg chg="add">
        <pc:chgData name="Munyaradzi Nicholas Murira" userId="6ab3fae5-94bd-47ef-9f25-6c1f645127cf" providerId="ADAL" clId="{14BD3D72-5238-43FE-A509-4EF92E2A50B0}" dt="2023-02-14T07:16:38.280" v="3"/>
        <pc:sldMkLst>
          <pc:docMk/>
          <pc:sldMk cId="2421066789" sldId="533"/>
        </pc:sldMkLst>
      </pc:sldChg>
      <pc:sldChg chg="add">
        <pc:chgData name="Munyaradzi Nicholas Murira" userId="6ab3fae5-94bd-47ef-9f25-6c1f645127cf" providerId="ADAL" clId="{14BD3D72-5238-43FE-A509-4EF92E2A50B0}" dt="2023-02-14T07:16:38.280" v="3"/>
        <pc:sldMkLst>
          <pc:docMk/>
          <pc:sldMk cId="450108815" sldId="534"/>
        </pc:sldMkLst>
      </pc:sldChg>
      <pc:sldChg chg="del">
        <pc:chgData name="Munyaradzi Nicholas Murira" userId="6ab3fae5-94bd-47ef-9f25-6c1f645127cf" providerId="ADAL" clId="{14BD3D72-5238-43FE-A509-4EF92E2A50B0}" dt="2023-02-14T08:37:41.343" v="9" actId="47"/>
        <pc:sldMkLst>
          <pc:docMk/>
          <pc:sldMk cId="1619359580" sldId="1056"/>
        </pc:sldMkLst>
      </pc:sldChg>
      <pc:sldChg chg="del">
        <pc:chgData name="Munyaradzi Nicholas Murira" userId="6ab3fae5-94bd-47ef-9f25-6c1f645127cf" providerId="ADAL" clId="{14BD3D72-5238-43FE-A509-4EF92E2A50B0}" dt="2023-02-14T08:37:41.343" v="9" actId="47"/>
        <pc:sldMkLst>
          <pc:docMk/>
          <pc:sldMk cId="1016896985" sldId="1103"/>
        </pc:sldMkLst>
      </pc:sldChg>
      <pc:sldChg chg="del">
        <pc:chgData name="Munyaradzi Nicholas Murira" userId="6ab3fae5-94bd-47ef-9f25-6c1f645127cf" providerId="ADAL" clId="{14BD3D72-5238-43FE-A509-4EF92E2A50B0}" dt="2023-02-14T08:37:41.343" v="9" actId="47"/>
        <pc:sldMkLst>
          <pc:docMk/>
          <pc:sldMk cId="311116627" sldId="1210"/>
        </pc:sldMkLst>
      </pc:sldChg>
      <pc:sldChg chg="del">
        <pc:chgData name="Munyaradzi Nicholas Murira" userId="6ab3fae5-94bd-47ef-9f25-6c1f645127cf" providerId="ADAL" clId="{14BD3D72-5238-43FE-A509-4EF92E2A50B0}" dt="2023-02-14T08:37:41.343" v="9" actId="47"/>
        <pc:sldMkLst>
          <pc:docMk/>
          <pc:sldMk cId="2790682861" sldId="1211"/>
        </pc:sldMkLst>
      </pc:sldChg>
      <pc:sldChg chg="del">
        <pc:chgData name="Munyaradzi Nicholas Murira" userId="6ab3fae5-94bd-47ef-9f25-6c1f645127cf" providerId="ADAL" clId="{14BD3D72-5238-43FE-A509-4EF92E2A50B0}" dt="2023-02-14T08:37:41.343" v="9" actId="47"/>
        <pc:sldMkLst>
          <pc:docMk/>
          <pc:sldMk cId="2373117208" sldId="1213"/>
        </pc:sldMkLst>
      </pc:sldChg>
      <pc:sldChg chg="del">
        <pc:chgData name="Munyaradzi Nicholas Murira" userId="6ab3fae5-94bd-47ef-9f25-6c1f645127cf" providerId="ADAL" clId="{14BD3D72-5238-43FE-A509-4EF92E2A50B0}" dt="2023-02-14T08:37:41.343" v="9" actId="47"/>
        <pc:sldMkLst>
          <pc:docMk/>
          <pc:sldMk cId="1356058875" sldId="1214"/>
        </pc:sldMkLst>
      </pc:sldChg>
      <pc:sldChg chg="del">
        <pc:chgData name="Munyaradzi Nicholas Murira" userId="6ab3fae5-94bd-47ef-9f25-6c1f645127cf" providerId="ADAL" clId="{14BD3D72-5238-43FE-A509-4EF92E2A50B0}" dt="2023-02-14T08:37:41.343" v="9" actId="47"/>
        <pc:sldMkLst>
          <pc:docMk/>
          <pc:sldMk cId="3779338705" sldId="1215"/>
        </pc:sldMkLst>
      </pc:sldChg>
      <pc:sldChg chg="del">
        <pc:chgData name="Munyaradzi Nicholas Murira" userId="6ab3fae5-94bd-47ef-9f25-6c1f645127cf" providerId="ADAL" clId="{14BD3D72-5238-43FE-A509-4EF92E2A50B0}" dt="2023-02-14T08:37:41.343" v="9" actId="47"/>
        <pc:sldMkLst>
          <pc:docMk/>
          <pc:sldMk cId="1384687559" sldId="1216"/>
        </pc:sldMkLst>
      </pc:sldChg>
      <pc:sldChg chg="del">
        <pc:chgData name="Munyaradzi Nicholas Murira" userId="6ab3fae5-94bd-47ef-9f25-6c1f645127cf" providerId="ADAL" clId="{14BD3D72-5238-43FE-A509-4EF92E2A50B0}" dt="2023-02-14T08:37:41.343" v="9" actId="47"/>
        <pc:sldMkLst>
          <pc:docMk/>
          <pc:sldMk cId="717879769" sldId="1217"/>
        </pc:sldMkLst>
      </pc:sldChg>
      <pc:sldChg chg="del">
        <pc:chgData name="Munyaradzi Nicholas Murira" userId="6ab3fae5-94bd-47ef-9f25-6c1f645127cf" providerId="ADAL" clId="{14BD3D72-5238-43FE-A509-4EF92E2A50B0}" dt="2023-02-14T08:37:41.343" v="9" actId="47"/>
        <pc:sldMkLst>
          <pc:docMk/>
          <pc:sldMk cId="2026771424" sldId="1219"/>
        </pc:sldMkLst>
      </pc:sldChg>
      <pc:sldChg chg="del">
        <pc:chgData name="Munyaradzi Nicholas Murira" userId="6ab3fae5-94bd-47ef-9f25-6c1f645127cf" providerId="ADAL" clId="{14BD3D72-5238-43FE-A509-4EF92E2A50B0}" dt="2023-02-14T08:37:41.343" v="9" actId="47"/>
        <pc:sldMkLst>
          <pc:docMk/>
          <pc:sldMk cId="3690900637" sldId="1220"/>
        </pc:sldMkLst>
      </pc:sldChg>
      <pc:sldChg chg="del">
        <pc:chgData name="Munyaradzi Nicholas Murira" userId="6ab3fae5-94bd-47ef-9f25-6c1f645127cf" providerId="ADAL" clId="{14BD3D72-5238-43FE-A509-4EF92E2A50B0}" dt="2023-02-14T08:37:41.343" v="9" actId="47"/>
        <pc:sldMkLst>
          <pc:docMk/>
          <pc:sldMk cId="1845808473" sldId="1222"/>
        </pc:sldMkLst>
      </pc:sldChg>
      <pc:sldChg chg="del">
        <pc:chgData name="Munyaradzi Nicholas Murira" userId="6ab3fae5-94bd-47ef-9f25-6c1f645127cf" providerId="ADAL" clId="{14BD3D72-5238-43FE-A509-4EF92E2A50B0}" dt="2023-02-14T08:37:41.343" v="9" actId="47"/>
        <pc:sldMkLst>
          <pc:docMk/>
          <pc:sldMk cId="3418611632" sldId="1223"/>
        </pc:sldMkLst>
      </pc:sldChg>
      <pc:sldChg chg="del">
        <pc:chgData name="Munyaradzi Nicholas Murira" userId="6ab3fae5-94bd-47ef-9f25-6c1f645127cf" providerId="ADAL" clId="{14BD3D72-5238-43FE-A509-4EF92E2A50B0}" dt="2023-02-14T08:37:41.343" v="9" actId="47"/>
        <pc:sldMkLst>
          <pc:docMk/>
          <pc:sldMk cId="2405043401" sldId="1224"/>
        </pc:sldMkLst>
      </pc:sldChg>
      <pc:sldChg chg="del">
        <pc:chgData name="Munyaradzi Nicholas Murira" userId="6ab3fae5-94bd-47ef-9f25-6c1f645127cf" providerId="ADAL" clId="{14BD3D72-5238-43FE-A509-4EF92E2A50B0}" dt="2023-02-14T08:37:41.343" v="9" actId="47"/>
        <pc:sldMkLst>
          <pc:docMk/>
          <pc:sldMk cId="3709354499" sldId="1225"/>
        </pc:sldMkLst>
      </pc:sldChg>
      <pc:sldChg chg="del">
        <pc:chgData name="Munyaradzi Nicholas Murira" userId="6ab3fae5-94bd-47ef-9f25-6c1f645127cf" providerId="ADAL" clId="{14BD3D72-5238-43FE-A509-4EF92E2A50B0}" dt="2023-02-14T08:37:41.343" v="9" actId="47"/>
        <pc:sldMkLst>
          <pc:docMk/>
          <pc:sldMk cId="3272916955" sldId="1231"/>
        </pc:sldMkLst>
      </pc:sldChg>
      <pc:sldMasterChg chg="delSldLayout">
        <pc:chgData name="Munyaradzi Nicholas Murira" userId="6ab3fae5-94bd-47ef-9f25-6c1f645127cf" providerId="ADAL" clId="{14BD3D72-5238-43FE-A509-4EF92E2A50B0}" dt="2023-02-14T08:37:41.343" v="9" actId="47"/>
        <pc:sldMasterMkLst>
          <pc:docMk/>
          <pc:sldMasterMk cId="876215568" sldId="2147483685"/>
        </pc:sldMasterMkLst>
        <pc:sldLayoutChg chg="del">
          <pc:chgData name="Munyaradzi Nicholas Murira" userId="6ab3fae5-94bd-47ef-9f25-6c1f645127cf" providerId="ADAL" clId="{14BD3D72-5238-43FE-A509-4EF92E2A50B0}" dt="2023-02-14T08:37:41.343" v="9" actId="47"/>
          <pc:sldLayoutMkLst>
            <pc:docMk/>
            <pc:sldMasterMk cId="876215568" sldId="2147483685"/>
            <pc:sldLayoutMk cId="1183341664" sldId="214748368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21/03/2023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515975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3743336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4179245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875017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VPN and IPsec Concepts</a:t>
            </a:r>
          </a:p>
          <a:p>
            <a:r>
              <a:rPr lang="en-US" dirty="0"/>
              <a:t>8.2  - VPN Types of VPNs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8.2.1 – Remote-Access VPNs</a:t>
            </a: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770790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8.2.2 – SSL VPNs</a:t>
            </a: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246247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8.2.3 – Site-to-Site IPsec VPNs</a:t>
            </a: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664133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8.2.4 – GRE over IPsec</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2881076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8.2.4 – GRE over IPsec (Cont.)</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836191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8.2.4 – GRE over IPsec (Cont.)</a:t>
            </a:r>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325527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8.2.5 – Dynamic Multipoint VPNs</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31965718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8.2 – Types of VPNs</a:t>
            </a:r>
          </a:p>
          <a:p>
            <a:r>
              <a:rPr lang="en-US" dirty="0"/>
              <a:t>8.2.7 – Service Provider MPLS VPNs</a:t>
            </a:r>
          </a:p>
          <a:p>
            <a:r>
              <a:rPr lang="en-US" dirty="0"/>
              <a:t>8.2.8 – Check Your Understanding – Types of VPNs</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1564442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977755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8.3.2 – IPsec Technologies</a:t>
            </a:r>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9549144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8.3.2 – IPsec Technologies (Cont.)</a:t>
            </a:r>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11007038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8.3.3 – IPsec Protocol Encapsulation</a:t>
            </a:r>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1224247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8.3.4 – Confidentiality</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492074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8.3.4 – Confidentiality (Cont.)</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23051118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8.3.5 – Integrity</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22479476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8.3.6 – Authentication</a:t>
            </a:r>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998019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 VPN and IPsec Concepts</a:t>
            </a:r>
          </a:p>
          <a:p>
            <a:r>
              <a:rPr lang="en-US" dirty="0"/>
              <a:t>8.3 – IPsec</a:t>
            </a:r>
          </a:p>
          <a:p>
            <a:r>
              <a:rPr lang="en-US" dirty="0"/>
              <a:t>8.3.7 – Secure Key Exchange with Diffie - Hellman</a:t>
            </a: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4061868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69919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21/03/2023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68467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3" y="1797051"/>
            <a:ext cx="11040076" cy="4098595"/>
          </a:xfrm>
          <a:prstGeom prst="rect">
            <a:avLst/>
          </a:prstGeom>
        </p:spPr>
        <p:txBody>
          <a:bodyPr lIns="91420" tIns="45710" rIns="91420" bIns="4571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350142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1"/>
            <a:ext cx="12192000" cy="68579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Title 1"/>
          <p:cNvSpPr>
            <a:spLocks noGrp="1"/>
          </p:cNvSpPr>
          <p:nvPr>
            <p:ph type="ctrTitle"/>
          </p:nvPr>
        </p:nvSpPr>
        <p:spPr>
          <a:xfrm>
            <a:off x="555233" y="1220545"/>
            <a:ext cx="10130723" cy="3426595"/>
          </a:xfrm>
          <a:prstGeom prst="rect">
            <a:avLst/>
          </a:prstGeom>
        </p:spPr>
        <p:txBody>
          <a:bodyPr anchor="b">
            <a:noAutofit/>
          </a:bodyPr>
          <a:lstStyle>
            <a:lvl1pPr marL="0" indent="0" algn="l">
              <a:lnSpc>
                <a:spcPct val="90000"/>
              </a:lnSpc>
              <a:buFont typeface="Arial" panose="020B0604020202020204" pitchFamily="34" charset="0"/>
              <a:buNone/>
              <a:defRPr sz="6133"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11357833" y="6323876"/>
            <a:ext cx="287662" cy="206025"/>
          </a:xfrm>
          <a:prstGeom prst="rect">
            <a:avLst/>
          </a:prstGeom>
          <a:noFill/>
          <a:ln w="9525" algn="ctr">
            <a:noFill/>
            <a:miter lim="800000"/>
            <a:headEnd/>
            <a:tailEnd/>
          </a:ln>
          <a:effectLst/>
        </p:spPr>
        <p:txBody>
          <a:bodyPr wrap="none" lIns="82115" tIns="41056" rIns="82115" bIns="41056" anchor="b">
            <a:spAutoFit/>
          </a:bodyPr>
          <a:lstStyle/>
          <a:p>
            <a:pPr algn="r" defTabSz="814305" fontAlgn="auto">
              <a:spcBef>
                <a:spcPts val="0"/>
              </a:spcBef>
              <a:spcAft>
                <a:spcPts val="0"/>
              </a:spcAft>
              <a:defRPr/>
            </a:pPr>
            <a:fld id="{6A1E46DC-7EF6-4EA2-B285-14272867D133}" type="slidenum">
              <a:rPr lang="en-US" sz="800">
                <a:solidFill>
                  <a:schemeClr val="accent5">
                    <a:lumMod val="50000"/>
                  </a:schemeClr>
                </a:solidFill>
                <a:latin typeface="+mn-lt"/>
                <a:ea typeface="+mn-ea"/>
                <a:cs typeface="CiscoSans Thin"/>
              </a:rPr>
              <a:pPr algn="r" defTabSz="814305" fontAlgn="auto">
                <a:spcBef>
                  <a:spcPts val="0"/>
                </a:spcBef>
                <a:spcAft>
                  <a:spcPts val="0"/>
                </a:spcAft>
                <a:defRPr/>
              </a:pPr>
              <a:t>‹#›</a:t>
            </a:fld>
            <a:endParaRPr lang="en-US" sz="8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7823344" y="6322205"/>
            <a:ext cx="3544024" cy="206025"/>
          </a:xfrm>
          <a:prstGeom prst="rect">
            <a:avLst/>
          </a:prstGeom>
          <a:noFill/>
          <a:ln w="9525">
            <a:noFill/>
            <a:miter lim="800000"/>
            <a:headEnd/>
            <a:tailEnd/>
          </a:ln>
          <a:effectLst/>
        </p:spPr>
        <p:txBody>
          <a:bodyPr lIns="82115" tIns="41056" rIns="82115" bIns="41056" anchor="b">
            <a:spAutoFit/>
          </a:bodyPr>
          <a:lstStyle/>
          <a:p>
            <a:pPr defTabSz="814305" fontAlgn="auto">
              <a:spcBef>
                <a:spcPts val="0"/>
              </a:spcBef>
              <a:spcAft>
                <a:spcPts val="0"/>
              </a:spcAft>
              <a:defRPr/>
            </a:pPr>
            <a:r>
              <a:rPr lang="en-US" sz="8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677386" y="6286929"/>
            <a:ext cx="453676" cy="241299"/>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dirty="0"/>
            </a:p>
          </p:txBody>
        </p:sp>
      </p:grpSp>
    </p:spTree>
    <p:extLst>
      <p:ext uri="{BB962C8B-B14F-4D97-AF65-F5344CB8AC3E}">
        <p14:creationId xmlns:p14="http://schemas.microsoft.com/office/powerpoint/2010/main" val="1191873580"/>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theme" Target="../theme/theme6.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3/21/2023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76215568"/>
      </p:ext>
    </p:extLst>
  </p:cSld>
  <p:clrMap bg1="lt1" tx1="dk1" bg2="lt2" tx2="dk2" accent1="accent1" accent2="accent2" accent3="accent3" accent4="accent4" accent5="accent5" accent6="accent6" hlink="hlink" folHlink="folHlink"/>
  <p:sldLayoutIdLst>
    <p:sldLayoutId id="2147483686" r:id="rId1"/>
    <p:sldLayoutId id="2147483689"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9.xml"/><Relationship Id="rId1" Type="http://schemas.openxmlformats.org/officeDocument/2006/relationships/tags" Target="../tags/tag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569692" cy="3864989"/>
          </a:xfrm>
        </p:spPr>
        <p:txBody>
          <a:bodyPr/>
          <a:lstStyle/>
          <a:p>
            <a:r>
              <a:rPr kumimoji="0" lang="en-US" altLang="en-US" sz="3600" b="1" i="0" u="none" strike="noStrike" cap="none" normalizeH="0" baseline="0" dirty="0">
                <a:ln>
                  <a:noFill/>
                </a:ln>
                <a:solidFill>
                  <a:schemeClr val="accent3">
                    <a:lumMod val="20000"/>
                    <a:lumOff val="80000"/>
                  </a:schemeClr>
                </a:solidFill>
                <a:effectLst/>
                <a:latin typeface="+mn-lt"/>
                <a:ea typeface="Calibri" panose="020F0502020204030204" pitchFamily="34" charset="0"/>
                <a:cs typeface="Calibri" panose="020F0502020204030204" pitchFamily="34" charset="0"/>
              </a:rPr>
              <a:t>VPN and IPsec Concepts</a:t>
            </a:r>
            <a:endParaRPr lang="en-GB" sz="3600" b="1" dirty="0">
              <a:solidFill>
                <a:schemeClr val="accent3">
                  <a:lumMod val="20000"/>
                  <a:lumOff val="80000"/>
                </a:schemeClr>
              </a:solidFill>
            </a:endParaRP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ENSA</a:t>
            </a:r>
          </a:p>
          <a:p>
            <a:r>
              <a:rPr lang="en-GB" i="1" dirty="0"/>
              <a:t>(ACCA6023)</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1">
                    <a:lumMod val="50000"/>
                  </a:schemeClr>
                </a:solidFill>
              </a:rPr>
              <a:t>Today’s objectives</a:t>
            </a:r>
            <a:endParaRPr lang="en-GB" dirty="0"/>
          </a:p>
        </p:txBody>
      </p:sp>
      <p:sp>
        <p:nvSpPr>
          <p:cNvPr id="3" name="Content Placeholder 2"/>
          <p:cNvSpPr>
            <a:spLocks noGrp="1"/>
          </p:cNvSpPr>
          <p:nvPr>
            <p:ph idx="1"/>
          </p:nvPr>
        </p:nvSpPr>
        <p:spPr>
          <a:xfrm>
            <a:off x="609600" y="1600200"/>
            <a:ext cx="10972800" cy="4014331"/>
          </a:xfrm>
        </p:spPr>
        <p:txBody>
          <a:bodyPr>
            <a:normAutofit/>
          </a:bodyPr>
          <a:lstStyle/>
          <a:p>
            <a:pPr marL="0" indent="0" fontAlgn="ctr">
              <a:buNone/>
            </a:pPr>
            <a:r>
              <a:rPr lang="en-US" b="1" dirty="0"/>
              <a:t>VPN</a:t>
            </a:r>
          </a:p>
          <a:p>
            <a:pPr marL="0" indent="0" fontAlgn="ctr">
              <a:buNone/>
            </a:pPr>
            <a:r>
              <a:rPr kumimoji="0" lang="en-US" altLang="en-US" sz="2800" b="1"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Module Objective</a:t>
            </a:r>
            <a:r>
              <a:rPr kumimoji="0" lang="en-US" altLang="en-US" sz="2800" b="0"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 Explain how VPNs and IPsec are used to secure site-to-site and remote access connectivity</a:t>
            </a: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US" altLang="en-US" sz="3200" b="0" i="0" u="none" strike="noStrike" cap="none" normalizeH="0" baseline="0" dirty="0">
              <a:ln>
                <a:noFill/>
              </a:ln>
              <a:solidFill>
                <a:schemeClr val="tx1"/>
              </a:solidFill>
              <a:effectLst/>
              <a:latin typeface="Arial" panose="020B0604020202020204" pitchFamily="34" charset="0"/>
            </a:endParaRPr>
          </a:p>
          <a:p>
            <a:pPr marL="0" indent="0" fontAlgn="ctr">
              <a:buNone/>
            </a:pPr>
            <a:endParaRPr lang="en-US" b="1" dirty="0"/>
          </a:p>
          <a:p>
            <a:pPr fontAlgn="ctr"/>
            <a:r>
              <a:rPr lang="en-US" dirty="0"/>
              <a:t>Benefits of VPN</a:t>
            </a:r>
            <a:r>
              <a:rPr lang="en-GB" dirty="0"/>
              <a:t>		</a:t>
            </a:r>
          </a:p>
          <a:p>
            <a:pPr fontAlgn="ctr"/>
            <a:r>
              <a:rPr lang="en-GB" dirty="0"/>
              <a:t>Types of VPN</a:t>
            </a:r>
          </a:p>
          <a:p>
            <a:pPr fontAlgn="ctr"/>
            <a:r>
              <a:rPr lang="en-GB" dirty="0" err="1"/>
              <a:t>IPSec</a:t>
            </a:r>
            <a:r>
              <a:rPr lang="en-GB" dirty="0"/>
              <a:t> Framework</a:t>
            </a:r>
          </a:p>
        </p:txBody>
      </p:sp>
    </p:spTree>
    <p:extLst>
      <p:ext uri="{BB962C8B-B14F-4D97-AF65-F5344CB8AC3E}">
        <p14:creationId xmlns:p14="http://schemas.microsoft.com/office/powerpoint/2010/main" val="2187307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455383" y="180561"/>
            <a:ext cx="2963426" cy="975783"/>
          </a:xfrm>
        </p:spPr>
        <p:txBody>
          <a:bodyPr>
            <a:normAutofit/>
          </a:bodyPr>
          <a:lstStyle/>
          <a:p>
            <a:pPr algn="l"/>
            <a:r>
              <a:rPr lang="en-US" sz="1800" dirty="0"/>
              <a:t>Virtual Private Networks</a:t>
            </a:r>
            <a:br>
              <a:rPr lang="en-US" sz="3600" dirty="0"/>
            </a:br>
            <a:r>
              <a:rPr lang="en-US" sz="2400" dirty="0"/>
              <a:t>Introduction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55383" y="1667801"/>
            <a:ext cx="6418028" cy="3638801"/>
          </a:xfrm>
        </p:spPr>
        <p:txBody>
          <a:bodyPr/>
          <a:lstStyle/>
          <a:p>
            <a:pPr marL="342900" indent="-342900" algn="just">
              <a:buFont typeface="Wingdings" panose="05000000000000000000" pitchFamily="2" charset="2"/>
              <a:buChar char="§"/>
            </a:pPr>
            <a:r>
              <a:rPr lang="en-US" sz="2400" dirty="0">
                <a:solidFill>
                  <a:srgbClr val="000000"/>
                </a:solidFill>
              </a:rPr>
              <a:t>Virtual private networks (VPNs) are used to </a:t>
            </a:r>
            <a:r>
              <a:rPr lang="en-US" sz="2400" b="1" i="1" dirty="0">
                <a:solidFill>
                  <a:srgbClr val="000000"/>
                </a:solidFill>
              </a:rPr>
              <a:t>create end-to-end private network connections</a:t>
            </a:r>
            <a:r>
              <a:rPr lang="en-US" sz="2400" dirty="0">
                <a:solidFill>
                  <a:srgbClr val="000000"/>
                </a:solidFill>
              </a:rPr>
              <a:t>.</a:t>
            </a:r>
          </a:p>
          <a:p>
            <a:pPr marL="342900" indent="-342900" algn="just">
              <a:buFont typeface="Wingdings" panose="05000000000000000000" pitchFamily="2" charset="2"/>
              <a:buChar char="§"/>
            </a:pPr>
            <a:r>
              <a:rPr lang="en-US" sz="2400" dirty="0">
                <a:solidFill>
                  <a:srgbClr val="000000"/>
                </a:solidFill>
              </a:rPr>
              <a:t>A VPN is </a:t>
            </a:r>
            <a:r>
              <a:rPr lang="en-US" sz="2400" b="1" dirty="0">
                <a:solidFill>
                  <a:srgbClr val="000000"/>
                </a:solidFill>
              </a:rPr>
              <a:t>virtual</a:t>
            </a:r>
            <a:r>
              <a:rPr lang="en-US" sz="2400" dirty="0">
                <a:solidFill>
                  <a:srgbClr val="000000"/>
                </a:solidFill>
              </a:rPr>
              <a:t> in that it </a:t>
            </a:r>
            <a:r>
              <a:rPr lang="en-US" sz="2400" b="1" dirty="0">
                <a:solidFill>
                  <a:srgbClr val="000000"/>
                </a:solidFill>
              </a:rPr>
              <a:t>carries information within a private network</a:t>
            </a:r>
            <a:r>
              <a:rPr lang="en-US" sz="2400" dirty="0">
                <a:solidFill>
                  <a:srgbClr val="000000"/>
                </a:solidFill>
              </a:rPr>
              <a:t>, but that information is actually </a:t>
            </a:r>
            <a:r>
              <a:rPr lang="en-US" sz="2400" b="1" dirty="0">
                <a:solidFill>
                  <a:srgbClr val="000000"/>
                </a:solidFill>
              </a:rPr>
              <a:t>transported over a public network</a:t>
            </a:r>
            <a:r>
              <a:rPr lang="en-US" sz="2400" dirty="0">
                <a:solidFill>
                  <a:srgbClr val="000000"/>
                </a:solidFill>
              </a:rPr>
              <a:t>.</a:t>
            </a:r>
          </a:p>
          <a:p>
            <a:pPr marL="342900" indent="-342900" algn="just">
              <a:buFont typeface="Wingdings" panose="05000000000000000000" pitchFamily="2" charset="2"/>
              <a:buChar char="§"/>
            </a:pPr>
            <a:r>
              <a:rPr lang="en-US" sz="2400" dirty="0">
                <a:solidFill>
                  <a:srgbClr val="000000"/>
                </a:solidFill>
              </a:rPr>
              <a:t>A VPN is </a:t>
            </a:r>
            <a:r>
              <a:rPr lang="en-US" sz="2400" b="1" dirty="0">
                <a:solidFill>
                  <a:srgbClr val="000000"/>
                </a:solidFill>
              </a:rPr>
              <a:t>private </a:t>
            </a:r>
            <a:r>
              <a:rPr lang="en-US" sz="2400" dirty="0">
                <a:solidFill>
                  <a:srgbClr val="000000"/>
                </a:solidFill>
              </a:rPr>
              <a:t>in that the </a:t>
            </a:r>
            <a:r>
              <a:rPr lang="en-US" sz="2400" b="1" dirty="0">
                <a:solidFill>
                  <a:srgbClr val="000000"/>
                </a:solidFill>
              </a:rPr>
              <a:t>traffic is encrypted </a:t>
            </a:r>
            <a:r>
              <a:rPr lang="en-US" sz="2400" dirty="0">
                <a:solidFill>
                  <a:srgbClr val="000000"/>
                </a:solidFill>
              </a:rPr>
              <a:t>to keep the </a:t>
            </a:r>
            <a:r>
              <a:rPr lang="en-US" sz="2400" b="1" dirty="0">
                <a:solidFill>
                  <a:srgbClr val="000000"/>
                </a:solidFill>
              </a:rPr>
              <a:t>data confidential </a:t>
            </a:r>
            <a:r>
              <a:rPr lang="en-US" sz="2400" dirty="0">
                <a:solidFill>
                  <a:srgbClr val="000000"/>
                </a:solidFill>
              </a:rPr>
              <a:t>while it is </a:t>
            </a:r>
            <a:r>
              <a:rPr lang="en-US" sz="2400" b="1" dirty="0">
                <a:solidFill>
                  <a:srgbClr val="000000"/>
                </a:solidFill>
              </a:rPr>
              <a:t>transported across the public network</a:t>
            </a:r>
            <a:r>
              <a:rPr lang="en-US" sz="2400" dirty="0">
                <a:solidFill>
                  <a:srgbClr val="000000"/>
                </a:solidFill>
              </a:rPr>
              <a:t>.</a:t>
            </a:r>
          </a:p>
        </p:txBody>
      </p:sp>
      <p:pic>
        <p:nvPicPr>
          <p:cNvPr id="10" name="Picture 9">
            <a:extLst>
              <a:ext uri="{FF2B5EF4-FFF2-40B4-BE49-F238E27FC236}">
                <a16:creationId xmlns:a16="http://schemas.microsoft.com/office/drawing/2014/main" id="{2AAFB923-3AB6-434B-B4FA-990F94B0853C}"/>
              </a:ext>
            </a:extLst>
          </p:cNvPr>
          <p:cNvPicPr>
            <a:picLocks noChangeAspect="1"/>
          </p:cNvPicPr>
          <p:nvPr/>
        </p:nvPicPr>
        <p:blipFill>
          <a:blip r:embed="rId3"/>
          <a:stretch>
            <a:fillRect/>
          </a:stretch>
        </p:blipFill>
        <p:spPr>
          <a:xfrm>
            <a:off x="7092390" y="1734874"/>
            <a:ext cx="4899899" cy="3506910"/>
          </a:xfrm>
          <a:prstGeom prst="rect">
            <a:avLst/>
          </a:prstGeom>
        </p:spPr>
      </p:pic>
    </p:spTree>
    <p:extLst>
      <p:ext uri="{BB962C8B-B14F-4D97-AF65-F5344CB8AC3E}">
        <p14:creationId xmlns:p14="http://schemas.microsoft.com/office/powerpoint/2010/main" val="3103891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2" y="1140559"/>
            <a:ext cx="11040076" cy="4540109"/>
          </a:xfrm>
        </p:spPr>
        <p:txBody>
          <a:bodyPr/>
          <a:lstStyle/>
          <a:p>
            <a:pPr marL="0" indent="0" algn="l"/>
            <a:endParaRPr lang="en-US" sz="2133" dirty="0">
              <a:solidFill>
                <a:srgbClr val="000000"/>
              </a:solidFill>
            </a:endParaRPr>
          </a:p>
          <a:p>
            <a:pPr marL="0" indent="0" algn="l"/>
            <a:endParaRPr lang="en-US" sz="2133" dirty="0">
              <a:solidFill>
                <a:srgbClr val="000000"/>
              </a:solidFill>
            </a:endParaRPr>
          </a:p>
        </p:txBody>
      </p:sp>
      <p:graphicFrame>
        <p:nvGraphicFramePr>
          <p:cNvPr id="6" name="Content Placeholder 6">
            <a:extLst>
              <a:ext uri="{FF2B5EF4-FFF2-40B4-BE49-F238E27FC236}">
                <a16:creationId xmlns:a16="http://schemas.microsoft.com/office/drawing/2014/main" id="{EFB365CF-3051-43B0-8F94-84DFE45478AE}"/>
              </a:ext>
            </a:extLst>
          </p:cNvPr>
          <p:cNvGraphicFramePr>
            <a:graphicFrameLocks/>
          </p:cNvGraphicFramePr>
          <p:nvPr/>
        </p:nvGraphicFramePr>
        <p:xfrm>
          <a:off x="575962" y="1205007"/>
          <a:ext cx="11226331" cy="4043680"/>
        </p:xfrm>
        <a:graphic>
          <a:graphicData uri="http://schemas.openxmlformats.org/drawingml/2006/table">
            <a:tbl>
              <a:tblPr firstRow="1" bandRow="1">
                <a:tableStyleId>{5C22544A-7EE6-4342-B048-85BDC9FD1C3A}</a:tableStyleId>
              </a:tblPr>
              <a:tblGrid>
                <a:gridCol w="1625587">
                  <a:extLst>
                    <a:ext uri="{9D8B030D-6E8A-4147-A177-3AD203B41FA5}">
                      <a16:colId xmlns:a16="http://schemas.microsoft.com/office/drawing/2014/main" val="3729139006"/>
                    </a:ext>
                  </a:extLst>
                </a:gridCol>
                <a:gridCol w="9600744">
                  <a:extLst>
                    <a:ext uri="{9D8B030D-6E8A-4147-A177-3AD203B41FA5}">
                      <a16:colId xmlns:a16="http://schemas.microsoft.com/office/drawing/2014/main" val="1988913492"/>
                    </a:ext>
                  </a:extLst>
                </a:gridCol>
              </a:tblGrid>
              <a:tr h="345440">
                <a:tc>
                  <a:txBody>
                    <a:bodyPr/>
                    <a:lstStyle/>
                    <a:p>
                      <a:pPr algn="just"/>
                      <a:r>
                        <a:rPr lang="en-US" dirty="0"/>
                        <a:t>Benefit</a:t>
                      </a:r>
                    </a:p>
                  </a:txBody>
                  <a:tcPr/>
                </a:tc>
                <a:tc>
                  <a:txBody>
                    <a:bodyPr/>
                    <a:lstStyle/>
                    <a:p>
                      <a:pPr algn="just"/>
                      <a:r>
                        <a:rPr lang="en-US" dirty="0"/>
                        <a:t>Description</a:t>
                      </a:r>
                    </a:p>
                  </a:txBody>
                  <a:tcPr/>
                </a:tc>
                <a:extLst>
                  <a:ext uri="{0D108BD9-81ED-4DB2-BD59-A6C34878D82A}">
                    <a16:rowId xmlns:a16="http://schemas.microsoft.com/office/drawing/2014/main" val="2583676789"/>
                  </a:ext>
                </a:extLst>
              </a:tr>
              <a:tr h="568960">
                <a:tc>
                  <a:txBody>
                    <a:bodyPr/>
                    <a:lstStyle/>
                    <a:p>
                      <a:pPr algn="just"/>
                      <a:r>
                        <a:rPr lang="en-US" b="1" dirty="0">
                          <a:solidFill>
                            <a:srgbClr val="000000"/>
                          </a:solidFill>
                        </a:rPr>
                        <a:t>Cost Savings</a:t>
                      </a:r>
                    </a:p>
                  </a:txBody>
                  <a:tcPr/>
                </a:tc>
                <a:tc>
                  <a:txBody>
                    <a:bodyPr/>
                    <a:lstStyle/>
                    <a:p>
                      <a:pPr algn="just"/>
                      <a:r>
                        <a:rPr lang="en-US" dirty="0"/>
                        <a:t>Organizations can use VPNs to </a:t>
                      </a:r>
                      <a:r>
                        <a:rPr lang="en-US" b="1" i="1" dirty="0">
                          <a:solidFill>
                            <a:srgbClr val="0070C0"/>
                          </a:solidFill>
                        </a:rPr>
                        <a:t>reduce their connectivity costs</a:t>
                      </a:r>
                      <a:r>
                        <a:rPr lang="en-US" dirty="0"/>
                        <a:t> while simultaneously </a:t>
                      </a:r>
                      <a:r>
                        <a:rPr lang="en-US" b="1" i="1" dirty="0">
                          <a:solidFill>
                            <a:srgbClr val="0070C0"/>
                          </a:solidFill>
                        </a:rPr>
                        <a:t>increasing remote connection bandwidth</a:t>
                      </a:r>
                      <a:r>
                        <a:rPr lang="en-US" dirty="0"/>
                        <a:t>.</a:t>
                      </a:r>
                      <a:endParaRPr lang="en-US" dirty="0">
                        <a:solidFill>
                          <a:srgbClr val="000000"/>
                        </a:solidFill>
                      </a:endParaRPr>
                    </a:p>
                  </a:txBody>
                  <a:tcPr/>
                </a:tc>
                <a:extLst>
                  <a:ext uri="{0D108BD9-81ED-4DB2-BD59-A6C34878D82A}">
                    <a16:rowId xmlns:a16="http://schemas.microsoft.com/office/drawing/2014/main" val="3849654457"/>
                  </a:ext>
                </a:extLst>
              </a:tr>
              <a:tr h="568960">
                <a:tc>
                  <a:txBody>
                    <a:bodyPr/>
                    <a:lstStyle/>
                    <a:p>
                      <a:pPr algn="just"/>
                      <a:r>
                        <a:rPr lang="en-US" b="1" dirty="0">
                          <a:solidFill>
                            <a:srgbClr val="000000"/>
                          </a:solidFill>
                        </a:rPr>
                        <a:t>Security</a:t>
                      </a:r>
                    </a:p>
                  </a:txBody>
                  <a:tcPr/>
                </a:tc>
                <a:tc>
                  <a:txBody>
                    <a:bodyPr/>
                    <a:lstStyle/>
                    <a:p>
                      <a:pPr algn="just"/>
                      <a:r>
                        <a:rPr lang="en-US" b="1" i="1" dirty="0">
                          <a:solidFill>
                            <a:srgbClr val="0070C0"/>
                          </a:solidFill>
                        </a:rPr>
                        <a:t>Encryption and authentication protocols </a:t>
                      </a:r>
                      <a:r>
                        <a:rPr lang="en-US" dirty="0"/>
                        <a:t>protect data from unauthorized access.</a:t>
                      </a:r>
                      <a:endParaRPr lang="en-US" dirty="0">
                        <a:solidFill>
                          <a:srgbClr val="000000"/>
                        </a:solidFill>
                      </a:endParaRPr>
                    </a:p>
                  </a:txBody>
                  <a:tcPr/>
                </a:tc>
                <a:extLst>
                  <a:ext uri="{0D108BD9-81ED-4DB2-BD59-A6C34878D82A}">
                    <a16:rowId xmlns:a16="http://schemas.microsoft.com/office/drawing/2014/main" val="3892799555"/>
                  </a:ext>
                </a:extLst>
              </a:tr>
              <a:tr h="568960">
                <a:tc>
                  <a:txBody>
                    <a:bodyPr/>
                    <a:lstStyle/>
                    <a:p>
                      <a:pPr algn="just"/>
                      <a:r>
                        <a:rPr lang="en-US" b="1" dirty="0">
                          <a:solidFill>
                            <a:srgbClr val="000000"/>
                          </a:solidFill>
                        </a:rPr>
                        <a:t>Scalability</a:t>
                      </a:r>
                    </a:p>
                  </a:txBody>
                  <a:tcPr/>
                </a:tc>
                <a:tc>
                  <a:txBody>
                    <a:bodyPr/>
                    <a:lstStyle/>
                    <a:p>
                      <a:pPr algn="just"/>
                      <a:r>
                        <a:rPr lang="en-US" dirty="0"/>
                        <a:t>VPNs allow organizations to use the internet, making it </a:t>
                      </a:r>
                      <a:r>
                        <a:rPr lang="en-US" b="1" i="1" dirty="0">
                          <a:solidFill>
                            <a:srgbClr val="0070C0"/>
                          </a:solidFill>
                        </a:rPr>
                        <a:t>easy to add new users without adding significant infrastructure</a:t>
                      </a:r>
                      <a:r>
                        <a:rPr lang="en-US" dirty="0"/>
                        <a:t>.</a:t>
                      </a:r>
                      <a:endParaRPr lang="en-US" dirty="0">
                        <a:solidFill>
                          <a:srgbClr val="000000"/>
                        </a:solidFill>
                      </a:endParaRPr>
                    </a:p>
                  </a:txBody>
                  <a:tcPr/>
                </a:tc>
                <a:extLst>
                  <a:ext uri="{0D108BD9-81ED-4DB2-BD59-A6C34878D82A}">
                    <a16:rowId xmlns:a16="http://schemas.microsoft.com/office/drawing/2014/main" val="303592067"/>
                  </a:ext>
                </a:extLst>
              </a:tr>
              <a:tr h="568960">
                <a:tc>
                  <a:txBody>
                    <a:bodyPr/>
                    <a:lstStyle/>
                    <a:p>
                      <a:pPr algn="just"/>
                      <a:r>
                        <a:rPr lang="en-US" b="1" dirty="0">
                          <a:solidFill>
                            <a:srgbClr val="000000"/>
                          </a:solidFill>
                        </a:rPr>
                        <a:t>Compatibility</a:t>
                      </a:r>
                    </a:p>
                  </a:txBody>
                  <a:tcPr/>
                </a:tc>
                <a:tc>
                  <a:txBody>
                    <a:bodyPr/>
                    <a:lstStyle/>
                    <a:p>
                      <a:pPr algn="just"/>
                      <a:r>
                        <a:rPr lang="en-US" dirty="0"/>
                        <a:t>VPNs can be implemented </a:t>
                      </a:r>
                      <a:r>
                        <a:rPr lang="en-US" b="1" i="1" dirty="0">
                          <a:solidFill>
                            <a:srgbClr val="0070C0"/>
                          </a:solidFill>
                        </a:rPr>
                        <a:t>across a wide variety of WAN link </a:t>
                      </a:r>
                      <a:r>
                        <a:rPr lang="en-US" dirty="0"/>
                        <a:t>options including broadband technologies. Remote workers can </a:t>
                      </a:r>
                      <a:r>
                        <a:rPr lang="en-US" b="1" i="1" dirty="0">
                          <a:solidFill>
                            <a:srgbClr val="0070C0"/>
                          </a:solidFill>
                        </a:rPr>
                        <a:t>use these high-speed connections to gain secure access</a:t>
                      </a:r>
                      <a:r>
                        <a:rPr lang="en-US" dirty="0"/>
                        <a:t> to corporate networks.</a:t>
                      </a:r>
                      <a:endParaRPr lang="en-US" dirty="0">
                        <a:solidFill>
                          <a:srgbClr val="000000"/>
                        </a:solidFill>
                      </a:endParaRPr>
                    </a:p>
                  </a:txBody>
                  <a:tcPr/>
                </a:tc>
                <a:extLst>
                  <a:ext uri="{0D108BD9-81ED-4DB2-BD59-A6C34878D82A}">
                    <a16:rowId xmlns:a16="http://schemas.microsoft.com/office/drawing/2014/main" val="220105209"/>
                  </a:ext>
                </a:extLst>
              </a:tr>
              <a:tr h="568960">
                <a:tc gridSpan="2">
                  <a:txBody>
                    <a:bodyPr/>
                    <a:lstStyle/>
                    <a:p>
                      <a:pPr marL="0" indent="0" algn="ctr">
                        <a:buFont typeface="Arial" panose="020B0604020202020204" pitchFamily="34" charset="0"/>
                        <a:buNone/>
                      </a:pPr>
                      <a:r>
                        <a:rPr lang="en-US" sz="1800" i="1" dirty="0">
                          <a:solidFill>
                            <a:srgbClr val="000000"/>
                          </a:solidFill>
                        </a:rPr>
                        <a:t>Modern VPNs now support encryption features, such as </a:t>
                      </a:r>
                    </a:p>
                    <a:p>
                      <a:pPr marL="0" indent="0" algn="ctr">
                        <a:buFont typeface="Arial" panose="020B0604020202020204" pitchFamily="34" charset="0"/>
                        <a:buNone/>
                      </a:pPr>
                      <a:r>
                        <a:rPr lang="en-US" sz="1800" b="1" i="1" dirty="0">
                          <a:solidFill>
                            <a:srgbClr val="0070C0"/>
                          </a:solidFill>
                        </a:rPr>
                        <a:t>Internet Protocol Security (IPsec) and Secure Sockets Layer (SSL) </a:t>
                      </a:r>
                      <a:r>
                        <a:rPr lang="en-US" sz="1800" i="1" dirty="0">
                          <a:solidFill>
                            <a:srgbClr val="000000"/>
                          </a:solidFill>
                        </a:rPr>
                        <a:t>VPNs </a:t>
                      </a:r>
                    </a:p>
                    <a:p>
                      <a:pPr marL="0" indent="0" algn="ctr">
                        <a:buFont typeface="Arial" panose="020B0604020202020204" pitchFamily="34" charset="0"/>
                        <a:buNone/>
                      </a:pPr>
                      <a:r>
                        <a:rPr lang="en-US" sz="1800" i="1" dirty="0">
                          <a:solidFill>
                            <a:srgbClr val="000000"/>
                          </a:solidFill>
                        </a:rPr>
                        <a:t>to secure network traffic between sites.</a:t>
                      </a:r>
                    </a:p>
                  </a:txBody>
                  <a:tcPr/>
                </a:tc>
                <a:tc hMerge="1">
                  <a:txBody>
                    <a:bodyPr/>
                    <a:lstStyle/>
                    <a:p>
                      <a:pPr algn="just"/>
                      <a:endParaRPr lang="en-US" dirty="0">
                        <a:solidFill>
                          <a:srgbClr val="000000"/>
                        </a:solidFill>
                      </a:endParaRPr>
                    </a:p>
                  </a:txBody>
                  <a:tcPr/>
                </a:tc>
                <a:extLst>
                  <a:ext uri="{0D108BD9-81ED-4DB2-BD59-A6C34878D82A}">
                    <a16:rowId xmlns:a16="http://schemas.microsoft.com/office/drawing/2014/main" val="629957191"/>
                  </a:ext>
                </a:extLst>
              </a:tr>
            </a:tbl>
          </a:graphicData>
        </a:graphic>
      </p:graphicFrame>
      <p:sp>
        <p:nvSpPr>
          <p:cNvPr id="8" name="Title 2">
            <a:extLst>
              <a:ext uri="{FF2B5EF4-FFF2-40B4-BE49-F238E27FC236}">
                <a16:creationId xmlns:a16="http://schemas.microsoft.com/office/drawing/2014/main" id="{C02AA8F8-1E43-384B-8982-C0BB94049B5C}"/>
              </a:ext>
            </a:extLst>
          </p:cNvPr>
          <p:cNvSpPr>
            <a:spLocks noGrp="1"/>
          </p:cNvSpPr>
          <p:nvPr>
            <p:ph type="title"/>
          </p:nvPr>
        </p:nvSpPr>
        <p:spPr>
          <a:xfrm>
            <a:off x="455383" y="180561"/>
            <a:ext cx="2963426" cy="975783"/>
          </a:xfrm>
        </p:spPr>
        <p:txBody>
          <a:bodyPr>
            <a:normAutofit/>
          </a:bodyPr>
          <a:lstStyle/>
          <a:p>
            <a:pPr algn="l"/>
            <a:r>
              <a:rPr lang="en-US" sz="1800" dirty="0"/>
              <a:t>Virtual Private Networks</a:t>
            </a:r>
            <a:br>
              <a:rPr lang="en-US" sz="3600" dirty="0"/>
            </a:br>
            <a:r>
              <a:rPr lang="en-US" sz="2400" dirty="0"/>
              <a:t>Benefits</a:t>
            </a:r>
          </a:p>
        </p:txBody>
      </p:sp>
    </p:spTree>
    <p:extLst>
      <p:ext uri="{BB962C8B-B14F-4D97-AF65-F5344CB8AC3E}">
        <p14:creationId xmlns:p14="http://schemas.microsoft.com/office/powerpoint/2010/main" val="290695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D20F25F-31D0-5146-ACBB-D4757C82CA65}"/>
              </a:ext>
            </a:extLst>
          </p:cNvPr>
          <p:cNvPicPr>
            <a:picLocks noChangeAspect="1"/>
          </p:cNvPicPr>
          <p:nvPr/>
        </p:nvPicPr>
        <p:blipFill>
          <a:blip r:embed="rId3"/>
          <a:stretch>
            <a:fillRect/>
          </a:stretch>
        </p:blipFill>
        <p:spPr>
          <a:xfrm>
            <a:off x="1403923" y="3317984"/>
            <a:ext cx="4909515" cy="2006038"/>
          </a:xfrm>
          <a:prstGeom prst="rect">
            <a:avLst/>
          </a:prstGeom>
        </p:spPr>
      </p:pic>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2" y="1140559"/>
            <a:ext cx="5737476" cy="1659164"/>
          </a:xfrm>
        </p:spPr>
        <p:txBody>
          <a:bodyPr/>
          <a:lstStyle/>
          <a:p>
            <a:pPr marL="342900" indent="-342900" algn="just">
              <a:buFont typeface="Wingdings" panose="05000000000000000000" pitchFamily="2" charset="2"/>
              <a:buChar char="§"/>
            </a:pPr>
            <a:r>
              <a:rPr lang="en-US" sz="2400" dirty="0">
                <a:solidFill>
                  <a:srgbClr val="000000"/>
                </a:solidFill>
              </a:rPr>
              <a:t>A site-to-site VPN is terminated on VPN gateways. </a:t>
            </a:r>
          </a:p>
          <a:p>
            <a:pPr marL="342900" indent="-342900" algn="just">
              <a:buFont typeface="Wingdings" panose="05000000000000000000" pitchFamily="2" charset="2"/>
              <a:buChar char="§"/>
            </a:pPr>
            <a:r>
              <a:rPr lang="en-US" sz="2400" dirty="0">
                <a:solidFill>
                  <a:srgbClr val="000000"/>
                </a:solidFill>
              </a:rPr>
              <a:t>VPN traffic is only encrypted between the gateways. </a:t>
            </a:r>
          </a:p>
          <a:p>
            <a:pPr marL="342900" indent="-342900" algn="just">
              <a:buFont typeface="Wingdings" panose="05000000000000000000" pitchFamily="2" charset="2"/>
              <a:buChar char="§"/>
            </a:pPr>
            <a:r>
              <a:rPr lang="en-US" sz="2400" dirty="0">
                <a:solidFill>
                  <a:srgbClr val="000000"/>
                </a:solidFill>
              </a:rPr>
              <a:t>Internal hosts have no knowledge that a VPN is being used.</a:t>
            </a:r>
          </a:p>
        </p:txBody>
      </p:sp>
      <p:sp>
        <p:nvSpPr>
          <p:cNvPr id="9" name="Title 2">
            <a:extLst>
              <a:ext uri="{FF2B5EF4-FFF2-40B4-BE49-F238E27FC236}">
                <a16:creationId xmlns:a16="http://schemas.microsoft.com/office/drawing/2014/main" id="{C02AA8F8-1E43-384B-8982-C0BB94049B5C}"/>
              </a:ext>
            </a:extLst>
          </p:cNvPr>
          <p:cNvSpPr>
            <a:spLocks noGrp="1"/>
          </p:cNvSpPr>
          <p:nvPr>
            <p:ph type="title"/>
          </p:nvPr>
        </p:nvSpPr>
        <p:spPr>
          <a:xfrm>
            <a:off x="455383" y="180561"/>
            <a:ext cx="4483542" cy="975783"/>
          </a:xfrm>
        </p:spPr>
        <p:txBody>
          <a:bodyPr>
            <a:normAutofit fontScale="90000"/>
          </a:bodyPr>
          <a:lstStyle/>
          <a:p>
            <a:pPr algn="l"/>
            <a:r>
              <a:rPr lang="en-US" sz="1800" dirty="0"/>
              <a:t>Virtual Private Networks</a:t>
            </a:r>
            <a:br>
              <a:rPr lang="en-US" sz="3600" dirty="0"/>
            </a:br>
            <a:r>
              <a:rPr lang="en-US" sz="2400" dirty="0"/>
              <a:t>Site to Site and Remote Access VPNs</a:t>
            </a:r>
          </a:p>
        </p:txBody>
      </p:sp>
      <p:sp>
        <p:nvSpPr>
          <p:cNvPr id="10" name="Content Placeholder 3">
            <a:extLst>
              <a:ext uri="{FF2B5EF4-FFF2-40B4-BE49-F238E27FC236}">
                <a16:creationId xmlns:a16="http://schemas.microsoft.com/office/drawing/2014/main" id="{50693879-5816-3444-9D50-A12F1F37F5DE}"/>
              </a:ext>
            </a:extLst>
          </p:cNvPr>
          <p:cNvSpPr txBox="1">
            <a:spLocks/>
          </p:cNvSpPr>
          <p:nvPr/>
        </p:nvSpPr>
        <p:spPr>
          <a:xfrm>
            <a:off x="6434017" y="1156344"/>
            <a:ext cx="5569668" cy="1659164"/>
          </a:xfrm>
          <a:prstGeom prst="rect">
            <a:avLst/>
          </a:prstGeom>
        </p:spPr>
        <p:txBody>
          <a:bodyPr vert="horz" lIns="91420" tIns="45710" rIns="91420" bIns="45710" rtlCol="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kern="1200" baseline="0">
                <a:solidFill>
                  <a:schemeClr val="bg1"/>
                </a:solidFill>
                <a:latin typeface="+mn-lt"/>
                <a:ea typeface="+mn-ea"/>
                <a:cs typeface="CiscoSans ExtraLight"/>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indent="-342900" algn="just">
              <a:buFont typeface="Wingdings" panose="05000000000000000000" pitchFamily="2" charset="2"/>
              <a:buChar char="§"/>
            </a:pPr>
            <a:r>
              <a:rPr lang="en-US" sz="2400" dirty="0">
                <a:solidFill>
                  <a:srgbClr val="000000"/>
                </a:solidFill>
              </a:rPr>
              <a:t>A remote-access VPN is </a:t>
            </a:r>
            <a:r>
              <a:rPr lang="en-US" sz="2400" b="1" i="1" dirty="0">
                <a:solidFill>
                  <a:srgbClr val="0070C0"/>
                </a:solidFill>
              </a:rPr>
              <a:t>dynamically created to establish a secure connection between a client and a VPN terminating device</a:t>
            </a:r>
            <a:r>
              <a:rPr lang="en-US" sz="2400" dirty="0">
                <a:solidFill>
                  <a:srgbClr val="000000"/>
                </a:solidFill>
              </a:rPr>
              <a:t>.</a:t>
            </a:r>
          </a:p>
        </p:txBody>
      </p:sp>
      <p:pic>
        <p:nvPicPr>
          <p:cNvPr id="11" name="Picture 10">
            <a:extLst>
              <a:ext uri="{FF2B5EF4-FFF2-40B4-BE49-F238E27FC236}">
                <a16:creationId xmlns:a16="http://schemas.microsoft.com/office/drawing/2014/main" id="{A1B98770-A205-ED48-BB90-81AE0D797D57}"/>
              </a:ext>
            </a:extLst>
          </p:cNvPr>
          <p:cNvPicPr>
            <a:picLocks noChangeAspect="1"/>
          </p:cNvPicPr>
          <p:nvPr/>
        </p:nvPicPr>
        <p:blipFill>
          <a:blip r:embed="rId4"/>
          <a:stretch>
            <a:fillRect/>
          </a:stretch>
        </p:blipFill>
        <p:spPr>
          <a:xfrm>
            <a:off x="6849431" y="3317984"/>
            <a:ext cx="4738840" cy="1849303"/>
          </a:xfrm>
          <a:prstGeom prst="rect">
            <a:avLst/>
          </a:prstGeom>
        </p:spPr>
      </p:pic>
    </p:spTree>
    <p:extLst>
      <p:ext uri="{BB962C8B-B14F-4D97-AF65-F5344CB8AC3E}">
        <p14:creationId xmlns:p14="http://schemas.microsoft.com/office/powerpoint/2010/main" val="368115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09243" y="1156344"/>
            <a:ext cx="6406624" cy="2288441"/>
          </a:xfrm>
        </p:spPr>
        <p:txBody>
          <a:bodyPr/>
          <a:lstStyle/>
          <a:p>
            <a:pPr marL="362040" lvl="1" indent="0" algn="just">
              <a:buNone/>
            </a:pPr>
            <a:r>
              <a:rPr lang="en-US" sz="2533" b="1" dirty="0">
                <a:solidFill>
                  <a:srgbClr val="FF0000"/>
                </a:solidFill>
              </a:rPr>
              <a:t>Enterprise VPNs</a:t>
            </a:r>
            <a:r>
              <a:rPr lang="en-US" sz="2533" dirty="0">
                <a:solidFill>
                  <a:srgbClr val="FF0000"/>
                </a:solidFill>
              </a:rPr>
              <a:t> </a:t>
            </a:r>
          </a:p>
          <a:p>
            <a:pPr marL="804863" lvl="1" indent="3175" algn="just">
              <a:buNone/>
            </a:pPr>
            <a:r>
              <a:rPr lang="en-US" sz="2533" dirty="0">
                <a:solidFill>
                  <a:srgbClr val="000000"/>
                </a:solidFill>
              </a:rPr>
              <a:t>common solution for securing enterprise traffic across the internet. </a:t>
            </a:r>
          </a:p>
          <a:p>
            <a:pPr marL="819240" lvl="1" indent="-457200" algn="just">
              <a:buFont typeface="Wingdings" panose="05000000000000000000" pitchFamily="2" charset="2"/>
              <a:buChar char="§"/>
            </a:pPr>
            <a:r>
              <a:rPr lang="en-US" sz="2533" b="1" dirty="0">
                <a:solidFill>
                  <a:srgbClr val="000000"/>
                </a:solidFill>
              </a:rPr>
              <a:t>Site-to-site and remote access VPNs </a:t>
            </a:r>
            <a:r>
              <a:rPr lang="en-US" sz="2533" dirty="0">
                <a:solidFill>
                  <a:srgbClr val="000000"/>
                </a:solidFill>
              </a:rPr>
              <a:t>are created and managed by the enterprise </a:t>
            </a:r>
            <a:r>
              <a:rPr lang="en-US" sz="2533" b="1" dirty="0">
                <a:solidFill>
                  <a:srgbClr val="0070C0"/>
                </a:solidFill>
              </a:rPr>
              <a:t>using IPsec and SSL VPNs.</a:t>
            </a:r>
          </a:p>
        </p:txBody>
      </p:sp>
      <p:sp>
        <p:nvSpPr>
          <p:cNvPr id="10" name="Title 2">
            <a:extLst>
              <a:ext uri="{FF2B5EF4-FFF2-40B4-BE49-F238E27FC236}">
                <a16:creationId xmlns:a16="http://schemas.microsoft.com/office/drawing/2014/main" id="{C02AA8F8-1E43-384B-8982-C0BB94049B5C}"/>
              </a:ext>
            </a:extLst>
          </p:cNvPr>
          <p:cNvSpPr>
            <a:spLocks noGrp="1"/>
          </p:cNvSpPr>
          <p:nvPr>
            <p:ph type="title"/>
          </p:nvPr>
        </p:nvSpPr>
        <p:spPr>
          <a:xfrm>
            <a:off x="455383" y="180561"/>
            <a:ext cx="3050788" cy="975783"/>
          </a:xfrm>
        </p:spPr>
        <p:txBody>
          <a:bodyPr>
            <a:normAutofit/>
          </a:bodyPr>
          <a:lstStyle/>
          <a:p>
            <a:pPr algn="l"/>
            <a:r>
              <a:rPr lang="en-US" sz="1800" dirty="0"/>
              <a:t>Virtual Private Networks</a:t>
            </a:r>
            <a:br>
              <a:rPr lang="en-US" sz="3600" dirty="0"/>
            </a:br>
            <a:r>
              <a:rPr lang="en-US" sz="2400" dirty="0"/>
              <a:t>Enterprise Vs S-P VPNs</a:t>
            </a:r>
          </a:p>
        </p:txBody>
      </p:sp>
      <p:pic>
        <p:nvPicPr>
          <p:cNvPr id="11" name="Picture 10">
            <a:extLst>
              <a:ext uri="{FF2B5EF4-FFF2-40B4-BE49-F238E27FC236}">
                <a16:creationId xmlns:a16="http://schemas.microsoft.com/office/drawing/2014/main" id="{AEEC8A48-50CE-3643-B771-C574D70266A5}"/>
              </a:ext>
            </a:extLst>
          </p:cNvPr>
          <p:cNvPicPr>
            <a:picLocks noChangeAspect="1"/>
          </p:cNvPicPr>
          <p:nvPr/>
        </p:nvPicPr>
        <p:blipFill rotWithShape="1">
          <a:blip r:embed="rId3"/>
          <a:srcRect r="52634"/>
          <a:stretch/>
        </p:blipFill>
        <p:spPr>
          <a:xfrm>
            <a:off x="8957625" y="180560"/>
            <a:ext cx="3050941" cy="3690311"/>
          </a:xfrm>
          <a:prstGeom prst="rect">
            <a:avLst/>
          </a:prstGeom>
        </p:spPr>
      </p:pic>
      <p:pic>
        <p:nvPicPr>
          <p:cNvPr id="12" name="Picture 11">
            <a:extLst>
              <a:ext uri="{FF2B5EF4-FFF2-40B4-BE49-F238E27FC236}">
                <a16:creationId xmlns:a16="http://schemas.microsoft.com/office/drawing/2014/main" id="{AEEC8A48-50CE-3643-B771-C574D70266A5}"/>
              </a:ext>
            </a:extLst>
          </p:cNvPr>
          <p:cNvPicPr>
            <a:picLocks noChangeAspect="1"/>
          </p:cNvPicPr>
          <p:nvPr/>
        </p:nvPicPr>
        <p:blipFill rotWithShape="1">
          <a:blip r:embed="rId3"/>
          <a:srcRect l="53219"/>
          <a:stretch/>
        </p:blipFill>
        <p:spPr>
          <a:xfrm>
            <a:off x="75713" y="2069363"/>
            <a:ext cx="2935400" cy="3594930"/>
          </a:xfrm>
          <a:prstGeom prst="rect">
            <a:avLst/>
          </a:prstGeom>
        </p:spPr>
      </p:pic>
      <p:sp>
        <p:nvSpPr>
          <p:cNvPr id="13" name="Content Placeholder 3">
            <a:extLst>
              <a:ext uri="{FF2B5EF4-FFF2-40B4-BE49-F238E27FC236}">
                <a16:creationId xmlns:a16="http://schemas.microsoft.com/office/drawing/2014/main" id="{50693879-5816-3444-9D50-A12F1F37F5DE}"/>
              </a:ext>
            </a:extLst>
          </p:cNvPr>
          <p:cNvSpPr txBox="1">
            <a:spLocks/>
          </p:cNvSpPr>
          <p:nvPr/>
        </p:nvSpPr>
        <p:spPr>
          <a:xfrm>
            <a:off x="2874644" y="3950392"/>
            <a:ext cx="9210579" cy="1799170"/>
          </a:xfrm>
          <a:prstGeom prst="rect">
            <a:avLst/>
          </a:prstGeom>
        </p:spPr>
        <p:txBody>
          <a:bodyPr vert="horz" lIns="91420" tIns="45710" rIns="91420" bIns="45710" rtlCol="0">
            <a:noAutofit/>
          </a:bodyPr>
          <a:lstStyle>
            <a:lvl1pPr marL="380910" marR="0" indent="-380910" algn="ctr" defTabSz="609458" rtl="0" eaLnBrk="1" fontAlgn="auto" latinLnBrk="0" hangingPunct="1">
              <a:lnSpc>
                <a:spcPct val="100000"/>
              </a:lnSpc>
              <a:spcBef>
                <a:spcPct val="20000"/>
              </a:spcBef>
              <a:spcAft>
                <a:spcPts val="0"/>
              </a:spcAft>
              <a:buClrTx/>
              <a:buSzTx/>
              <a:buFont typeface="Arial"/>
              <a:buNone/>
              <a:tabLst/>
              <a:defRPr sz="2667" b="0" i="0" kern="1200" baseline="0">
                <a:solidFill>
                  <a:schemeClr val="bg1"/>
                </a:solidFill>
                <a:latin typeface="+mn-lt"/>
                <a:ea typeface="+mn-ea"/>
                <a:cs typeface="CiscoSans ExtraLight"/>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r>
              <a:rPr lang="en-US" sz="2400" b="1" dirty="0">
                <a:solidFill>
                  <a:srgbClr val="FF0000"/>
                </a:solidFill>
              </a:rPr>
              <a:t>Service Provider VPNs</a:t>
            </a:r>
            <a:r>
              <a:rPr lang="en-US" sz="2400" dirty="0">
                <a:solidFill>
                  <a:srgbClr val="FF0000"/>
                </a:solidFill>
              </a:rPr>
              <a:t> </a:t>
            </a:r>
            <a:r>
              <a:rPr lang="en-US" sz="2400" dirty="0">
                <a:solidFill>
                  <a:srgbClr val="000000"/>
                </a:solidFill>
              </a:rPr>
              <a:t>- created and managed by the provider network. The provider uses </a:t>
            </a:r>
            <a:r>
              <a:rPr lang="en-US" sz="2400" b="1" dirty="0">
                <a:solidFill>
                  <a:srgbClr val="0070C0"/>
                </a:solidFill>
              </a:rPr>
              <a:t>Multiprotocol Label Switching (MPLS</a:t>
            </a:r>
            <a:r>
              <a:rPr lang="en-US" sz="2400" dirty="0">
                <a:solidFill>
                  <a:srgbClr val="0070C0"/>
                </a:solidFill>
              </a:rPr>
              <a:t>) </a:t>
            </a:r>
            <a:r>
              <a:rPr lang="en-US" sz="2400" dirty="0">
                <a:solidFill>
                  <a:srgbClr val="000000"/>
                </a:solidFill>
              </a:rPr>
              <a:t>at Layer 2 or Layer 3 to create secure channels between an enterprise’s sites, effectively segregating the traffic from other customer traffic. </a:t>
            </a:r>
          </a:p>
        </p:txBody>
      </p:sp>
    </p:spTree>
    <p:extLst>
      <p:ext uri="{BB962C8B-B14F-4D97-AF65-F5344CB8AC3E}">
        <p14:creationId xmlns:p14="http://schemas.microsoft.com/office/powerpoint/2010/main" val="2366284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5233" y="2384213"/>
            <a:ext cx="10464459" cy="1239520"/>
          </a:xfrm>
        </p:spPr>
        <p:txBody>
          <a:bodyPr/>
          <a:lstStyle/>
          <a:p>
            <a:r>
              <a:rPr lang="en-US" dirty="0">
                <a:solidFill>
                  <a:schemeClr val="accent5">
                    <a:lumMod val="40000"/>
                    <a:lumOff val="60000"/>
                  </a:schemeClr>
                </a:solidFill>
              </a:rPr>
              <a:t>8.2 Types of VPNs</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Remote-Access VPNs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7"/>
            <a:ext cx="5860280" cy="4147368"/>
          </a:xfrm>
        </p:spPr>
        <p:txBody>
          <a:bodyPr/>
          <a:lstStyle/>
          <a:p>
            <a:pPr marL="380990" indent="-380990" algn="l">
              <a:buFont typeface="Arial" panose="020B0604020202020204" pitchFamily="34" charset="0"/>
              <a:buChar char="•"/>
            </a:pPr>
            <a:r>
              <a:rPr lang="en-US" sz="2133" dirty="0">
                <a:solidFill>
                  <a:srgbClr val="000000"/>
                </a:solidFill>
              </a:rPr>
              <a:t>Remote-access VPNs let remote and mobile users securely connect to the enterprise. </a:t>
            </a:r>
          </a:p>
          <a:p>
            <a:pPr marL="380990" indent="-380990" algn="l">
              <a:buFont typeface="Arial" panose="020B0604020202020204" pitchFamily="34" charset="0"/>
              <a:buChar char="•"/>
            </a:pPr>
            <a:r>
              <a:rPr lang="en-US" sz="2133" dirty="0">
                <a:solidFill>
                  <a:srgbClr val="000000"/>
                </a:solidFill>
              </a:rPr>
              <a:t>Remote-access VPNs are typically enabled dynamically by the user when required and  can be created using either IPsec or SSL.</a:t>
            </a:r>
          </a:p>
          <a:p>
            <a:pPr marL="478435" lvl="1" indent="-380990"/>
            <a:r>
              <a:rPr lang="en-US" sz="2133" b="1" dirty="0">
                <a:solidFill>
                  <a:srgbClr val="000000"/>
                </a:solidFill>
              </a:rPr>
              <a:t>Clientless VPN connection</a:t>
            </a:r>
            <a:r>
              <a:rPr lang="en-US" sz="2133" dirty="0">
                <a:solidFill>
                  <a:srgbClr val="000000"/>
                </a:solidFill>
              </a:rPr>
              <a:t> -The connection is secured using a web browser SSL connection.</a:t>
            </a:r>
          </a:p>
          <a:p>
            <a:pPr marL="478435" lvl="1" indent="-380990"/>
            <a:r>
              <a:rPr lang="en-US" sz="2133" b="1" dirty="0">
                <a:solidFill>
                  <a:srgbClr val="000000"/>
                </a:solidFill>
              </a:rPr>
              <a:t>Client-based VPN connection</a:t>
            </a:r>
            <a:r>
              <a:rPr lang="en-US" sz="2133" dirty="0">
                <a:solidFill>
                  <a:srgbClr val="000000"/>
                </a:solidFill>
              </a:rPr>
              <a:t> - VPN client software such as Cisco AnyConnect Secure Mobility Client must be installed on the remote user’s end device.</a:t>
            </a:r>
          </a:p>
        </p:txBody>
      </p:sp>
      <p:pic>
        <p:nvPicPr>
          <p:cNvPr id="6" name="Picture 5">
            <a:extLst>
              <a:ext uri="{FF2B5EF4-FFF2-40B4-BE49-F238E27FC236}">
                <a16:creationId xmlns:a16="http://schemas.microsoft.com/office/drawing/2014/main" id="{6DB01212-D472-5840-8A69-42C2E04B033A}"/>
              </a:ext>
            </a:extLst>
          </p:cNvPr>
          <p:cNvPicPr>
            <a:picLocks noChangeAspect="1"/>
          </p:cNvPicPr>
          <p:nvPr/>
        </p:nvPicPr>
        <p:blipFill>
          <a:blip r:embed="rId3"/>
          <a:stretch>
            <a:fillRect/>
          </a:stretch>
        </p:blipFill>
        <p:spPr>
          <a:xfrm>
            <a:off x="6566443" y="1855760"/>
            <a:ext cx="5049595" cy="3146481"/>
          </a:xfrm>
          <a:prstGeom prst="rect">
            <a:avLst/>
          </a:prstGeom>
        </p:spPr>
      </p:pic>
    </p:spTree>
    <p:extLst>
      <p:ext uri="{BB962C8B-B14F-4D97-AF65-F5344CB8AC3E}">
        <p14:creationId xmlns:p14="http://schemas.microsoft.com/office/powerpoint/2010/main" val="2978293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SSL VPNs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8"/>
            <a:ext cx="10551355" cy="1436103"/>
          </a:xfrm>
        </p:spPr>
        <p:txBody>
          <a:bodyPr/>
          <a:lstStyle/>
          <a:p>
            <a:pPr marL="0" indent="0" algn="l"/>
            <a:r>
              <a:rPr lang="en-US" sz="2133" dirty="0">
                <a:solidFill>
                  <a:srgbClr val="000000"/>
                </a:solidFill>
              </a:rPr>
              <a:t>SSL uses the public key infrastructure and digital certificates to authenticate peers. The type of VPN method implemented is based on the access requirements of the users and the organization’s IT processes. The table compares IPsec and SSL remote access deployments. </a:t>
            </a:r>
            <a:endParaRPr lang="en-US" sz="1867" dirty="0">
              <a:solidFill>
                <a:srgbClr val="000000"/>
              </a:solidFill>
            </a:endParaRPr>
          </a:p>
        </p:txBody>
      </p:sp>
      <p:graphicFrame>
        <p:nvGraphicFramePr>
          <p:cNvPr id="6" name="Content Placeholder 6">
            <a:extLst>
              <a:ext uri="{FF2B5EF4-FFF2-40B4-BE49-F238E27FC236}">
                <a16:creationId xmlns:a16="http://schemas.microsoft.com/office/drawing/2014/main" id="{FCD5C4AB-4FAA-4781-848A-8C81A2D27751}"/>
              </a:ext>
            </a:extLst>
          </p:cNvPr>
          <p:cNvGraphicFramePr>
            <a:graphicFrameLocks/>
          </p:cNvGraphicFramePr>
          <p:nvPr>
            <p:extLst>
              <p:ext uri="{D42A27DB-BD31-4B8C-83A1-F6EECF244321}">
                <p14:modId xmlns:p14="http://schemas.microsoft.com/office/powerpoint/2010/main" val="2927506245"/>
              </p:ext>
            </p:extLst>
          </p:nvPr>
        </p:nvGraphicFramePr>
        <p:xfrm>
          <a:off x="331374" y="2195774"/>
          <a:ext cx="11040531" cy="3427306"/>
        </p:xfrm>
        <a:graphic>
          <a:graphicData uri="http://schemas.openxmlformats.org/drawingml/2006/table">
            <a:tbl>
              <a:tblPr firstRow="1" bandRow="1">
                <a:tableStyleId>{5C22544A-7EE6-4342-B048-85BDC9FD1C3A}</a:tableStyleId>
              </a:tblPr>
              <a:tblGrid>
                <a:gridCol w="2821517">
                  <a:extLst>
                    <a:ext uri="{9D8B030D-6E8A-4147-A177-3AD203B41FA5}">
                      <a16:colId xmlns:a16="http://schemas.microsoft.com/office/drawing/2014/main" val="3729139006"/>
                    </a:ext>
                  </a:extLst>
                </a:gridCol>
                <a:gridCol w="3774013">
                  <a:extLst>
                    <a:ext uri="{9D8B030D-6E8A-4147-A177-3AD203B41FA5}">
                      <a16:colId xmlns:a16="http://schemas.microsoft.com/office/drawing/2014/main" val="2623022619"/>
                    </a:ext>
                  </a:extLst>
                </a:gridCol>
                <a:gridCol w="4445001">
                  <a:extLst>
                    <a:ext uri="{9D8B030D-6E8A-4147-A177-3AD203B41FA5}">
                      <a16:colId xmlns:a16="http://schemas.microsoft.com/office/drawing/2014/main" val="1988913492"/>
                    </a:ext>
                  </a:extLst>
                </a:gridCol>
              </a:tblGrid>
              <a:tr h="494453">
                <a:tc>
                  <a:txBody>
                    <a:bodyPr/>
                    <a:lstStyle/>
                    <a:p>
                      <a:r>
                        <a:rPr lang="en-US" sz="2400" dirty="0"/>
                        <a:t>Feature</a:t>
                      </a:r>
                    </a:p>
                  </a:txBody>
                  <a:tcPr marL="121920" marR="121920" marT="60960" marB="60960"/>
                </a:tc>
                <a:tc>
                  <a:txBody>
                    <a:bodyPr/>
                    <a:lstStyle/>
                    <a:p>
                      <a:r>
                        <a:rPr lang="en-US" sz="2400" dirty="0"/>
                        <a:t>IPsec</a:t>
                      </a:r>
                    </a:p>
                  </a:txBody>
                  <a:tcPr marL="121920" marR="121920" marT="60960" marB="60960"/>
                </a:tc>
                <a:tc>
                  <a:txBody>
                    <a:bodyPr/>
                    <a:lstStyle/>
                    <a:p>
                      <a:r>
                        <a:rPr lang="en-US" sz="2400" dirty="0"/>
                        <a:t>SSL</a:t>
                      </a:r>
                    </a:p>
                  </a:txBody>
                  <a:tcPr marL="121920" marR="121920" marT="60960" marB="60960"/>
                </a:tc>
                <a:extLst>
                  <a:ext uri="{0D108BD9-81ED-4DB2-BD59-A6C34878D82A}">
                    <a16:rowId xmlns:a16="http://schemas.microsoft.com/office/drawing/2014/main" val="2583676789"/>
                  </a:ext>
                </a:extLst>
              </a:tr>
              <a:tr h="609600">
                <a:tc>
                  <a:txBody>
                    <a:bodyPr/>
                    <a:lstStyle/>
                    <a:p>
                      <a:r>
                        <a:rPr lang="en-US" sz="1600" b="1" dirty="0">
                          <a:solidFill>
                            <a:srgbClr val="000000"/>
                          </a:solidFill>
                        </a:rPr>
                        <a:t>Applications supported</a:t>
                      </a:r>
                    </a:p>
                  </a:txBody>
                  <a:tcPr marL="121920" marR="121920" marT="60960" marB="60960"/>
                </a:tc>
                <a:tc>
                  <a:txBody>
                    <a:bodyPr/>
                    <a:lstStyle/>
                    <a:p>
                      <a:r>
                        <a:rPr lang="en-US" sz="1600" b="1" dirty="0">
                          <a:solidFill>
                            <a:srgbClr val="000000"/>
                          </a:solidFill>
                        </a:rPr>
                        <a:t>Extensive</a:t>
                      </a:r>
                      <a:r>
                        <a:rPr lang="en-US" sz="1600" dirty="0">
                          <a:solidFill>
                            <a:srgbClr val="000000"/>
                          </a:solidFill>
                        </a:rPr>
                        <a:t> – All IP-based applications</a:t>
                      </a:r>
                    </a:p>
                  </a:txBody>
                  <a:tcPr marL="121920" marR="121920" marT="60960" marB="60960"/>
                </a:tc>
                <a:tc>
                  <a:txBody>
                    <a:bodyPr/>
                    <a:lstStyle/>
                    <a:p>
                      <a:r>
                        <a:rPr lang="en-US" sz="1600" b="1" dirty="0">
                          <a:solidFill>
                            <a:srgbClr val="000000"/>
                          </a:solidFill>
                        </a:rPr>
                        <a:t>Limited</a:t>
                      </a:r>
                      <a:r>
                        <a:rPr lang="en-US" sz="1600" dirty="0">
                          <a:solidFill>
                            <a:srgbClr val="000000"/>
                          </a:solidFill>
                        </a:rPr>
                        <a:t> – Only web-based applications and file sharing</a:t>
                      </a:r>
                    </a:p>
                  </a:txBody>
                  <a:tcPr marL="121920" marR="121920" marT="60960" marB="60960"/>
                </a:tc>
                <a:extLst>
                  <a:ext uri="{0D108BD9-81ED-4DB2-BD59-A6C34878D82A}">
                    <a16:rowId xmlns:a16="http://schemas.microsoft.com/office/drawing/2014/main" val="3849654457"/>
                  </a:ext>
                </a:extLst>
              </a:tr>
              <a:tr h="609600">
                <a:tc>
                  <a:txBody>
                    <a:bodyPr/>
                    <a:lstStyle/>
                    <a:p>
                      <a:r>
                        <a:rPr lang="en-US" sz="1600" b="1" dirty="0">
                          <a:solidFill>
                            <a:srgbClr val="000000"/>
                          </a:solidFill>
                        </a:rPr>
                        <a:t>Authentication strength</a:t>
                      </a:r>
                    </a:p>
                  </a:txBody>
                  <a:tcPr marL="121920" marR="121920" marT="60960" marB="60960"/>
                </a:tc>
                <a:tc>
                  <a:txBody>
                    <a:bodyPr/>
                    <a:lstStyle/>
                    <a:p>
                      <a:r>
                        <a:rPr lang="en-US" sz="1600" b="1" dirty="0">
                          <a:solidFill>
                            <a:srgbClr val="000000"/>
                          </a:solidFill>
                        </a:rPr>
                        <a:t>Strong</a:t>
                      </a:r>
                      <a:r>
                        <a:rPr lang="en-US" sz="1600" dirty="0">
                          <a:solidFill>
                            <a:srgbClr val="000000"/>
                          </a:solidFill>
                        </a:rPr>
                        <a:t> – Two-way authentication with shared keys or digital certificates</a:t>
                      </a:r>
                    </a:p>
                  </a:txBody>
                  <a:tcPr marL="121920" marR="121920" marT="60960" marB="60960"/>
                </a:tc>
                <a:tc>
                  <a:txBody>
                    <a:bodyPr/>
                    <a:lstStyle/>
                    <a:p>
                      <a:r>
                        <a:rPr lang="en-US" sz="1600" b="1" dirty="0">
                          <a:solidFill>
                            <a:srgbClr val="000000"/>
                          </a:solidFill>
                        </a:rPr>
                        <a:t>Moderate</a:t>
                      </a:r>
                      <a:r>
                        <a:rPr lang="en-US" sz="1600" dirty="0">
                          <a:solidFill>
                            <a:srgbClr val="000000"/>
                          </a:solidFill>
                        </a:rPr>
                        <a:t> – one-way or two-way authentication</a:t>
                      </a:r>
                    </a:p>
                  </a:txBody>
                  <a:tcPr marL="121920" marR="121920" marT="60960" marB="60960"/>
                </a:tc>
                <a:extLst>
                  <a:ext uri="{0D108BD9-81ED-4DB2-BD59-A6C34878D82A}">
                    <a16:rowId xmlns:a16="http://schemas.microsoft.com/office/drawing/2014/main" val="235735172"/>
                  </a:ext>
                </a:extLst>
              </a:tr>
              <a:tr h="494453">
                <a:tc>
                  <a:txBody>
                    <a:bodyPr/>
                    <a:lstStyle/>
                    <a:p>
                      <a:r>
                        <a:rPr lang="en-US" sz="1600" b="1" dirty="0">
                          <a:solidFill>
                            <a:srgbClr val="000000"/>
                          </a:solidFill>
                        </a:rPr>
                        <a:t>Encryption strength</a:t>
                      </a:r>
                    </a:p>
                  </a:txBody>
                  <a:tcPr marL="121920" marR="121920" marT="60960" marB="60960"/>
                </a:tc>
                <a:tc>
                  <a:txBody>
                    <a:bodyPr/>
                    <a:lstStyle/>
                    <a:p>
                      <a:r>
                        <a:rPr lang="en-US" sz="1600" b="1" dirty="0">
                          <a:solidFill>
                            <a:srgbClr val="000000"/>
                          </a:solidFill>
                        </a:rPr>
                        <a:t>Strong</a:t>
                      </a:r>
                      <a:r>
                        <a:rPr lang="en-US" sz="1600" dirty="0">
                          <a:solidFill>
                            <a:srgbClr val="000000"/>
                          </a:solidFill>
                        </a:rPr>
                        <a:t> – Key lengths 56 – 256 bits</a:t>
                      </a:r>
                    </a:p>
                  </a:txBody>
                  <a:tcPr marL="121920" marR="121920" marT="60960" marB="60960"/>
                </a:tc>
                <a:tc>
                  <a:txBody>
                    <a:bodyPr/>
                    <a:lstStyle/>
                    <a:p>
                      <a:r>
                        <a:rPr lang="en-US" sz="1600" b="1" dirty="0">
                          <a:solidFill>
                            <a:srgbClr val="000000"/>
                          </a:solidFill>
                        </a:rPr>
                        <a:t>Moderate to strong </a:t>
                      </a:r>
                      <a:r>
                        <a:rPr lang="en-US" sz="1600" dirty="0">
                          <a:solidFill>
                            <a:srgbClr val="000000"/>
                          </a:solidFill>
                        </a:rPr>
                        <a:t>- Key lengths 40 – 256 bits</a:t>
                      </a:r>
                    </a:p>
                  </a:txBody>
                  <a:tcPr marL="121920" marR="121920" marT="60960" marB="60960"/>
                </a:tc>
                <a:extLst>
                  <a:ext uri="{0D108BD9-81ED-4DB2-BD59-A6C34878D82A}">
                    <a16:rowId xmlns:a16="http://schemas.microsoft.com/office/drawing/2014/main" val="354468046"/>
                  </a:ext>
                </a:extLst>
              </a:tr>
              <a:tr h="609600">
                <a:tc>
                  <a:txBody>
                    <a:bodyPr/>
                    <a:lstStyle/>
                    <a:p>
                      <a:r>
                        <a:rPr lang="en-US" sz="1600" b="1" dirty="0">
                          <a:solidFill>
                            <a:srgbClr val="000000"/>
                          </a:solidFill>
                        </a:rPr>
                        <a:t>Connection complexity</a:t>
                      </a:r>
                    </a:p>
                  </a:txBody>
                  <a:tcPr marL="121920" marR="121920" marT="60960" marB="60960"/>
                </a:tc>
                <a:tc>
                  <a:txBody>
                    <a:bodyPr/>
                    <a:lstStyle/>
                    <a:p>
                      <a:r>
                        <a:rPr lang="en-US" sz="1600" b="1" dirty="0">
                          <a:solidFill>
                            <a:srgbClr val="000000"/>
                          </a:solidFill>
                        </a:rPr>
                        <a:t>Medium</a:t>
                      </a:r>
                      <a:r>
                        <a:rPr lang="en-US" sz="1600" dirty="0">
                          <a:solidFill>
                            <a:srgbClr val="000000"/>
                          </a:solidFill>
                        </a:rPr>
                        <a:t> – Requires VPN client installed on a host</a:t>
                      </a:r>
                    </a:p>
                  </a:txBody>
                  <a:tcPr marL="121920" marR="121920" marT="60960" marB="60960"/>
                </a:tc>
                <a:tc>
                  <a:txBody>
                    <a:bodyPr/>
                    <a:lstStyle/>
                    <a:p>
                      <a:r>
                        <a:rPr lang="en-US" sz="1600" b="1" dirty="0">
                          <a:solidFill>
                            <a:srgbClr val="000000"/>
                          </a:solidFill>
                        </a:rPr>
                        <a:t>Low</a:t>
                      </a:r>
                      <a:r>
                        <a:rPr lang="en-US" sz="1600" dirty="0">
                          <a:solidFill>
                            <a:srgbClr val="000000"/>
                          </a:solidFill>
                        </a:rPr>
                        <a:t> – Requires web browser on a host</a:t>
                      </a:r>
                    </a:p>
                  </a:txBody>
                  <a:tcPr marL="121920" marR="121920" marT="60960" marB="60960"/>
                </a:tc>
                <a:extLst>
                  <a:ext uri="{0D108BD9-81ED-4DB2-BD59-A6C34878D82A}">
                    <a16:rowId xmlns:a16="http://schemas.microsoft.com/office/drawing/2014/main" val="1458107787"/>
                  </a:ext>
                </a:extLst>
              </a:tr>
              <a:tr h="609600">
                <a:tc>
                  <a:txBody>
                    <a:bodyPr/>
                    <a:lstStyle/>
                    <a:p>
                      <a:r>
                        <a:rPr lang="en-US" sz="1600" b="1" dirty="0">
                          <a:solidFill>
                            <a:srgbClr val="000000"/>
                          </a:solidFill>
                        </a:rPr>
                        <a:t>Connection option</a:t>
                      </a:r>
                    </a:p>
                  </a:txBody>
                  <a:tcPr marL="121920" marR="121920" marT="60960" marB="60960"/>
                </a:tc>
                <a:tc>
                  <a:txBody>
                    <a:bodyPr/>
                    <a:lstStyle/>
                    <a:p>
                      <a:r>
                        <a:rPr lang="en-US" sz="1600" b="1" dirty="0">
                          <a:solidFill>
                            <a:srgbClr val="000000"/>
                          </a:solidFill>
                        </a:rPr>
                        <a:t>Limited</a:t>
                      </a:r>
                      <a:r>
                        <a:rPr lang="en-US" sz="1600" dirty="0">
                          <a:solidFill>
                            <a:srgbClr val="000000"/>
                          </a:solidFill>
                        </a:rPr>
                        <a:t> – Only specific devices with specific configurations can connect</a:t>
                      </a:r>
                    </a:p>
                  </a:txBody>
                  <a:tcPr marL="121920" marR="121920" marT="60960" marB="60960"/>
                </a:tc>
                <a:tc>
                  <a:txBody>
                    <a:bodyPr/>
                    <a:lstStyle/>
                    <a:p>
                      <a:r>
                        <a:rPr lang="en-US" sz="1600" b="1" dirty="0">
                          <a:solidFill>
                            <a:srgbClr val="000000"/>
                          </a:solidFill>
                        </a:rPr>
                        <a:t>Extensive</a:t>
                      </a:r>
                      <a:r>
                        <a:rPr lang="en-US" sz="1600" dirty="0">
                          <a:solidFill>
                            <a:srgbClr val="000000"/>
                          </a:solidFill>
                        </a:rPr>
                        <a:t> – Any device with a web browser can connect</a:t>
                      </a:r>
                    </a:p>
                  </a:txBody>
                  <a:tcPr marL="121920" marR="121920" marT="60960" marB="60960"/>
                </a:tc>
                <a:extLst>
                  <a:ext uri="{0D108BD9-81ED-4DB2-BD59-A6C34878D82A}">
                    <a16:rowId xmlns:a16="http://schemas.microsoft.com/office/drawing/2014/main" val="2495454272"/>
                  </a:ext>
                </a:extLst>
              </a:tr>
            </a:tbl>
          </a:graphicData>
        </a:graphic>
      </p:graphicFrame>
    </p:spTree>
    <p:extLst>
      <p:ext uri="{BB962C8B-B14F-4D97-AF65-F5344CB8AC3E}">
        <p14:creationId xmlns:p14="http://schemas.microsoft.com/office/powerpoint/2010/main" val="421398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Site-to-Site IPsec VPNs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5647628" cy="4941267"/>
          </a:xfrm>
        </p:spPr>
        <p:txBody>
          <a:bodyPr/>
          <a:lstStyle/>
          <a:p>
            <a:pPr marL="380990" indent="-380990" algn="l">
              <a:buFont typeface="Arial" panose="020B0604020202020204" pitchFamily="34" charset="0"/>
              <a:buChar char="•"/>
            </a:pPr>
            <a:r>
              <a:rPr lang="en-US" sz="2133" dirty="0">
                <a:solidFill>
                  <a:srgbClr val="000000"/>
                </a:solidFill>
              </a:rPr>
              <a:t>Site-to-site VPNs connect networks across an untrusted network such as the internet.</a:t>
            </a:r>
          </a:p>
          <a:p>
            <a:pPr marL="380990" indent="-380990" algn="l">
              <a:buFont typeface="Arial" panose="020B0604020202020204" pitchFamily="34" charset="0"/>
              <a:buChar char="•"/>
            </a:pPr>
            <a:r>
              <a:rPr lang="en-US" sz="2133" dirty="0">
                <a:solidFill>
                  <a:srgbClr val="000000"/>
                </a:solidFill>
              </a:rPr>
              <a:t>End hosts send and receive normal unencrypted TCP/IP traffic through a VPN gateway.</a:t>
            </a:r>
          </a:p>
          <a:p>
            <a:pPr marL="380990" indent="-380990" algn="l">
              <a:buFont typeface="Arial" panose="020B0604020202020204" pitchFamily="34" charset="0"/>
              <a:buChar char="•"/>
            </a:pPr>
            <a:r>
              <a:rPr lang="en-US" sz="2133" dirty="0">
                <a:solidFill>
                  <a:srgbClr val="000000"/>
                </a:solidFill>
              </a:rPr>
              <a:t>The VPN gateway encapsulates and encrypts outbound traffic from a site and sends the traffic through the VPN tunnel to the VPN gateway at the target site. The receiving VPN gateway strips the headers, decrypts the content, and relays the packet toward the target host inside its private network.</a:t>
            </a:r>
          </a:p>
        </p:txBody>
      </p:sp>
      <p:pic>
        <p:nvPicPr>
          <p:cNvPr id="5" name="Picture 4">
            <a:extLst>
              <a:ext uri="{FF2B5EF4-FFF2-40B4-BE49-F238E27FC236}">
                <a16:creationId xmlns:a16="http://schemas.microsoft.com/office/drawing/2014/main" id="{2DF501E6-6E4B-254E-88A3-C8B47C06EAEE}"/>
              </a:ext>
            </a:extLst>
          </p:cNvPr>
          <p:cNvPicPr>
            <a:picLocks noChangeAspect="1"/>
          </p:cNvPicPr>
          <p:nvPr/>
        </p:nvPicPr>
        <p:blipFill>
          <a:blip r:embed="rId3"/>
          <a:stretch>
            <a:fillRect/>
          </a:stretch>
        </p:blipFill>
        <p:spPr>
          <a:xfrm>
            <a:off x="6457056" y="2557204"/>
            <a:ext cx="5158981" cy="2107971"/>
          </a:xfrm>
          <a:prstGeom prst="rect">
            <a:avLst/>
          </a:prstGeom>
        </p:spPr>
      </p:pic>
    </p:spTree>
    <p:extLst>
      <p:ext uri="{BB962C8B-B14F-4D97-AF65-F5344CB8AC3E}">
        <p14:creationId xmlns:p14="http://schemas.microsoft.com/office/powerpoint/2010/main" val="138842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GRE over IPsec</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10551355" cy="4941267"/>
          </a:xfrm>
        </p:spPr>
        <p:txBody>
          <a:bodyPr/>
          <a:lstStyle/>
          <a:p>
            <a:pPr marL="380990" indent="-380990" algn="l">
              <a:buFont typeface="Arial" panose="020B0604020202020204" pitchFamily="34" charset="0"/>
              <a:buChar char="•"/>
            </a:pPr>
            <a:r>
              <a:rPr lang="en-US" sz="2133" dirty="0">
                <a:solidFill>
                  <a:srgbClr val="000000"/>
                </a:solidFill>
              </a:rPr>
              <a:t>Generic Routing Encapsulation (GRE) is a non-secure site-to-site VPN tunneling protocol.</a:t>
            </a:r>
          </a:p>
          <a:p>
            <a:pPr marL="380990" indent="-380990" algn="l">
              <a:buFont typeface="Arial" panose="020B0604020202020204" pitchFamily="34" charset="0"/>
              <a:buChar char="•"/>
            </a:pPr>
            <a:r>
              <a:rPr lang="en-US" sz="2133" dirty="0">
                <a:solidFill>
                  <a:srgbClr val="000000"/>
                </a:solidFill>
              </a:rPr>
              <a:t>A GRE tunnel can encapsulate various network layer protocols as well as multicast and broadcast traffic.</a:t>
            </a:r>
          </a:p>
          <a:p>
            <a:pPr marL="380990" indent="-380990" algn="l">
              <a:buFont typeface="Arial" panose="020B0604020202020204" pitchFamily="34" charset="0"/>
              <a:buChar char="•"/>
            </a:pPr>
            <a:r>
              <a:rPr lang="en-US" sz="2133" dirty="0">
                <a:solidFill>
                  <a:srgbClr val="000000"/>
                </a:solidFill>
              </a:rPr>
              <a:t>GRE does not by default support encryption; and therefore, it does not provide a secure VPN tunnel.</a:t>
            </a:r>
          </a:p>
          <a:p>
            <a:pPr marL="380990" indent="-380990" algn="l">
              <a:buFont typeface="Arial" panose="020B0604020202020204" pitchFamily="34" charset="0"/>
              <a:buChar char="•"/>
            </a:pPr>
            <a:r>
              <a:rPr lang="en-US" sz="2133" dirty="0">
                <a:solidFill>
                  <a:srgbClr val="000000"/>
                </a:solidFill>
              </a:rPr>
              <a:t>A GRE packet can be encapsulated into an IPsec packet to forward it securely to the destination VPN gateway.</a:t>
            </a:r>
          </a:p>
          <a:p>
            <a:pPr marL="478435" lvl="1" indent="-380990"/>
            <a:r>
              <a:rPr lang="en-US" sz="2133" dirty="0">
                <a:solidFill>
                  <a:srgbClr val="000000"/>
                </a:solidFill>
              </a:rPr>
              <a:t>Standard IPsec VPNs (non-GRE) can only create secure tunnels for unicast traffic.</a:t>
            </a:r>
          </a:p>
          <a:p>
            <a:pPr marL="478435" lvl="1" indent="-380990"/>
            <a:r>
              <a:rPr lang="en-US" sz="2133" dirty="0">
                <a:solidFill>
                  <a:srgbClr val="000000"/>
                </a:solidFill>
              </a:rPr>
              <a:t>Encapsulating GRE into IPsec allows multicast routing protocol updates to be secured through a VPN.</a:t>
            </a:r>
          </a:p>
        </p:txBody>
      </p:sp>
    </p:spTree>
    <p:extLst>
      <p:ext uri="{BB962C8B-B14F-4D97-AF65-F5344CB8AC3E}">
        <p14:creationId xmlns:p14="http://schemas.microsoft.com/office/powerpoint/2010/main" val="623093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GRE over IPsec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10551355" cy="2687165"/>
          </a:xfrm>
        </p:spPr>
        <p:txBody>
          <a:bodyPr/>
          <a:lstStyle/>
          <a:p>
            <a:pPr marL="0" indent="0" algn="l"/>
            <a:r>
              <a:rPr lang="en-US" sz="2133" dirty="0">
                <a:solidFill>
                  <a:srgbClr val="000000"/>
                </a:solidFill>
              </a:rPr>
              <a:t>The terms used to describe the encapsulation of GRE over IPsec tunnel are passenger protocol, carrier protocol, and transport protocol.</a:t>
            </a:r>
          </a:p>
          <a:p>
            <a:pPr marL="380990" indent="-380990" algn="l">
              <a:buFont typeface="Arial" panose="020B0604020202020204" pitchFamily="34" charset="0"/>
              <a:buChar char="•"/>
            </a:pPr>
            <a:r>
              <a:rPr lang="en-US" sz="2133" b="1" dirty="0">
                <a:solidFill>
                  <a:srgbClr val="000000"/>
                </a:solidFill>
              </a:rPr>
              <a:t>Passenger protocol</a:t>
            </a:r>
            <a:r>
              <a:rPr lang="en-US" sz="2133" dirty="0">
                <a:solidFill>
                  <a:srgbClr val="000000"/>
                </a:solidFill>
              </a:rPr>
              <a:t> – This is the original packet that is to be encapsulated by GRE. It could be an IPv4 or IPv6 packet, a routing update, and more.</a:t>
            </a:r>
          </a:p>
          <a:p>
            <a:pPr marL="380990" indent="-380990" algn="l">
              <a:buFont typeface="Arial" panose="020B0604020202020204" pitchFamily="34" charset="0"/>
              <a:buChar char="•"/>
            </a:pPr>
            <a:r>
              <a:rPr lang="en-US" sz="2133" b="1" dirty="0">
                <a:solidFill>
                  <a:srgbClr val="000000"/>
                </a:solidFill>
              </a:rPr>
              <a:t>Carrier protocol</a:t>
            </a:r>
            <a:r>
              <a:rPr lang="en-US" sz="2133" dirty="0">
                <a:solidFill>
                  <a:srgbClr val="000000"/>
                </a:solidFill>
              </a:rPr>
              <a:t> – GRE is the carrier protocol that encapsulates the original passenger packet.</a:t>
            </a:r>
          </a:p>
          <a:p>
            <a:pPr marL="380990" indent="-380990" algn="l">
              <a:buFont typeface="Arial" panose="020B0604020202020204" pitchFamily="34" charset="0"/>
              <a:buChar char="•"/>
            </a:pPr>
            <a:r>
              <a:rPr lang="en-US" sz="2133" b="1" dirty="0">
                <a:solidFill>
                  <a:srgbClr val="000000"/>
                </a:solidFill>
              </a:rPr>
              <a:t>Transport protocol</a:t>
            </a:r>
            <a:r>
              <a:rPr lang="en-US" sz="2133" dirty="0">
                <a:solidFill>
                  <a:srgbClr val="000000"/>
                </a:solidFill>
              </a:rPr>
              <a:t> – This is the protocol that will actually be used to forward the packet. This could be IPv4 or IPv6.</a:t>
            </a:r>
          </a:p>
          <a:p>
            <a:pPr marL="0" indent="0" algn="l"/>
            <a:endParaRPr lang="en-US" sz="2133" dirty="0">
              <a:solidFill>
                <a:srgbClr val="000000"/>
              </a:solidFill>
            </a:endParaRPr>
          </a:p>
        </p:txBody>
      </p:sp>
      <p:pic>
        <p:nvPicPr>
          <p:cNvPr id="2" name="Picture 1">
            <a:extLst>
              <a:ext uri="{FF2B5EF4-FFF2-40B4-BE49-F238E27FC236}">
                <a16:creationId xmlns:a16="http://schemas.microsoft.com/office/drawing/2014/main" id="{172591A4-07E9-4769-8307-FD4A14326AF0}"/>
              </a:ext>
            </a:extLst>
          </p:cNvPr>
          <p:cNvPicPr>
            <a:picLocks noChangeAspect="1"/>
          </p:cNvPicPr>
          <p:nvPr/>
        </p:nvPicPr>
        <p:blipFill>
          <a:blip r:embed="rId3"/>
          <a:stretch>
            <a:fillRect/>
          </a:stretch>
        </p:blipFill>
        <p:spPr>
          <a:xfrm>
            <a:off x="3096126" y="3992495"/>
            <a:ext cx="5761692" cy="2427479"/>
          </a:xfrm>
          <a:prstGeom prst="rect">
            <a:avLst/>
          </a:prstGeom>
        </p:spPr>
      </p:pic>
    </p:spTree>
    <p:extLst>
      <p:ext uri="{BB962C8B-B14F-4D97-AF65-F5344CB8AC3E}">
        <p14:creationId xmlns:p14="http://schemas.microsoft.com/office/powerpoint/2010/main" val="3908413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GRE over IPsec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10551355" cy="2089696"/>
          </a:xfrm>
        </p:spPr>
        <p:txBody>
          <a:bodyPr/>
          <a:lstStyle/>
          <a:p>
            <a:pPr marL="0" indent="0" algn="l"/>
            <a:r>
              <a:rPr lang="en-US" sz="2133" dirty="0">
                <a:solidFill>
                  <a:srgbClr val="000000"/>
                </a:solidFill>
              </a:rPr>
              <a:t>For example, Branch and HQ need to exchange OSPF routing information over an IPsec VPN. GRE over IPsec is used to support the routing protocol traffic over the IPsec VPN. Specifically, the OSPF packets (i.e., passenger protocol) would be encapsulated by GRE (i.e., carrier protocol) and subsequently encapsulated in an IPsec VPN tunnel.</a:t>
            </a:r>
          </a:p>
        </p:txBody>
      </p:sp>
      <p:pic>
        <p:nvPicPr>
          <p:cNvPr id="6" name="Picture 5">
            <a:extLst>
              <a:ext uri="{FF2B5EF4-FFF2-40B4-BE49-F238E27FC236}">
                <a16:creationId xmlns:a16="http://schemas.microsoft.com/office/drawing/2014/main" id="{534BAF84-ACE1-FB4E-9F1B-4DACD8FBFD1A}"/>
              </a:ext>
            </a:extLst>
          </p:cNvPr>
          <p:cNvPicPr>
            <a:picLocks noChangeAspect="1"/>
          </p:cNvPicPr>
          <p:nvPr/>
        </p:nvPicPr>
        <p:blipFill>
          <a:blip r:embed="rId3"/>
          <a:stretch>
            <a:fillRect/>
          </a:stretch>
        </p:blipFill>
        <p:spPr>
          <a:xfrm>
            <a:off x="1568468" y="3429001"/>
            <a:ext cx="9055065" cy="2687164"/>
          </a:xfrm>
          <a:prstGeom prst="rect">
            <a:avLst/>
          </a:prstGeom>
        </p:spPr>
      </p:pic>
    </p:spTree>
    <p:extLst>
      <p:ext uri="{BB962C8B-B14F-4D97-AF65-F5344CB8AC3E}">
        <p14:creationId xmlns:p14="http://schemas.microsoft.com/office/powerpoint/2010/main" val="148282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Dynamic Multipoint VPNs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10551355" cy="4811065"/>
          </a:xfrm>
        </p:spPr>
        <p:txBody>
          <a:bodyPr/>
          <a:lstStyle/>
          <a:p>
            <a:pPr marL="0" indent="0" algn="l"/>
            <a:r>
              <a:rPr lang="en-US" sz="2133" dirty="0">
                <a:solidFill>
                  <a:srgbClr val="000000"/>
                </a:solidFill>
              </a:rPr>
              <a:t>Site-to-site IPsec VPNs and GRE over IPsec are not sufficient when the enterprise adds many more sites. Dynamic Multipoint VPN (DMVPN) is a Cisco software solution for building multiple VPNs in an easy, dynamic, and scalable manner.</a:t>
            </a:r>
          </a:p>
          <a:p>
            <a:pPr marL="478435" lvl="1" indent="-380990"/>
            <a:r>
              <a:rPr lang="en-US" sz="2133" dirty="0">
                <a:solidFill>
                  <a:srgbClr val="000000"/>
                </a:solidFill>
              </a:rPr>
              <a:t>DMVPN simplifies the VPN tunnel configuration and provides a flexible option to connect a central site with branch sites. </a:t>
            </a:r>
          </a:p>
          <a:p>
            <a:pPr marL="478435" lvl="1" indent="-380990"/>
            <a:r>
              <a:rPr lang="en-US" sz="2133" dirty="0">
                <a:solidFill>
                  <a:srgbClr val="000000"/>
                </a:solidFill>
              </a:rPr>
              <a:t>It uses a hub-and-spoke configuration to establish a full mesh topology. </a:t>
            </a:r>
          </a:p>
          <a:p>
            <a:pPr marL="478435" lvl="1" indent="-380990"/>
            <a:r>
              <a:rPr lang="en-US" sz="2133" dirty="0">
                <a:solidFill>
                  <a:srgbClr val="000000"/>
                </a:solidFill>
              </a:rPr>
              <a:t>Spoke sites establish secure VPN tunnels with the hub site.</a:t>
            </a:r>
          </a:p>
          <a:p>
            <a:pPr marL="478435" lvl="1" indent="-380990"/>
            <a:r>
              <a:rPr lang="en-US" sz="2133" dirty="0">
                <a:solidFill>
                  <a:srgbClr val="000000"/>
                </a:solidFill>
              </a:rPr>
              <a:t>Each site is configure using Multipoint Generic Routing Encapsulation (mGRE). The mGRE tunnel interface allows a single GRE interface to dynamically support multiple IPsec tunnels.</a:t>
            </a:r>
          </a:p>
          <a:p>
            <a:pPr marL="478435" lvl="1" indent="-380990"/>
            <a:r>
              <a:rPr lang="en-US" sz="2133" dirty="0">
                <a:solidFill>
                  <a:srgbClr val="000000"/>
                </a:solidFill>
              </a:rPr>
              <a:t>Spoke sites can also obtain information about each other, and alternatively build direct tunnels between themselves (spoke-to-spoke tunnels).</a:t>
            </a:r>
          </a:p>
        </p:txBody>
      </p:sp>
    </p:spTree>
    <p:extLst>
      <p:ext uri="{BB962C8B-B14F-4D97-AF65-F5344CB8AC3E}">
        <p14:creationId xmlns:p14="http://schemas.microsoft.com/office/powerpoint/2010/main" val="1982114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497E7-C3AE-587F-7980-7A97D7A25B9A}"/>
              </a:ext>
            </a:extLst>
          </p:cNvPr>
          <p:cNvSpPr>
            <a:spLocks noGrp="1"/>
          </p:cNvSpPr>
          <p:nvPr>
            <p:ph type="title"/>
          </p:nvPr>
        </p:nvSpPr>
        <p:spPr/>
        <p:txBody>
          <a:bodyPr/>
          <a:lstStyle/>
          <a:p>
            <a:endParaRPr lang="en-GB"/>
          </a:p>
        </p:txBody>
      </p:sp>
      <p:pic>
        <p:nvPicPr>
          <p:cNvPr id="4" name="Content Placeholder 3" descr="Chart, radar chart&#10;&#10;Description automatically generated">
            <a:extLst>
              <a:ext uri="{FF2B5EF4-FFF2-40B4-BE49-F238E27FC236}">
                <a16:creationId xmlns:a16="http://schemas.microsoft.com/office/drawing/2014/main" id="{2F7AD624-5619-6B40-D65C-E98001664331}"/>
              </a:ext>
            </a:extLst>
          </p:cNvPr>
          <p:cNvPicPr>
            <a:picLocks noGrp="1" noChangeAspect="1"/>
          </p:cNvPicPr>
          <p:nvPr>
            <p:ph idx="1"/>
          </p:nvPr>
        </p:nvPicPr>
        <p:blipFill rotWithShape="1">
          <a:blip r:embed="rId2"/>
          <a:srcRect l="31671" t="27984" r="15185" b="5756"/>
          <a:stretch/>
        </p:blipFill>
        <p:spPr bwMode="auto">
          <a:xfrm>
            <a:off x="1257300" y="-249645"/>
            <a:ext cx="7448550" cy="594359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31703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Types of VPNs</a:t>
            </a:r>
            <a:br>
              <a:rPr lang="en-US" dirty="0"/>
            </a:br>
            <a:r>
              <a:rPr lang="en-US" sz="3200" dirty="0"/>
              <a:t>Service Provider MPLS VPNs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2" y="868289"/>
            <a:ext cx="10551355" cy="4666688"/>
          </a:xfrm>
        </p:spPr>
        <p:txBody>
          <a:bodyPr/>
          <a:lstStyle/>
          <a:p>
            <a:pPr marL="0" indent="0" algn="l"/>
            <a:r>
              <a:rPr lang="en-US" sz="2133" dirty="0">
                <a:solidFill>
                  <a:srgbClr val="000000"/>
                </a:solidFill>
              </a:rPr>
              <a:t>Today, service providers use MPLS in their core network. Traffic is forwarded through the MPLS backbone using labels. Traffic is secure because service provider customers cannot see each other’s traffic.</a:t>
            </a:r>
          </a:p>
          <a:p>
            <a:pPr marL="380990" indent="-380990" algn="l">
              <a:buFont typeface="Arial" panose="020B0604020202020204" pitchFamily="34" charset="0"/>
              <a:buChar char="•"/>
            </a:pPr>
            <a:r>
              <a:rPr lang="en-US" sz="2133" dirty="0">
                <a:solidFill>
                  <a:srgbClr val="000000"/>
                </a:solidFill>
              </a:rPr>
              <a:t>MPLS can provide clients with managed VPN solutions; therefore, securing traffic between client sites is the responsibility of the service provider. </a:t>
            </a:r>
          </a:p>
          <a:p>
            <a:pPr marL="380990" indent="-380990" algn="l">
              <a:buFont typeface="Arial" panose="020B0604020202020204" pitchFamily="34" charset="0"/>
              <a:buChar char="•"/>
            </a:pPr>
            <a:r>
              <a:rPr lang="en-US" sz="2133" dirty="0">
                <a:solidFill>
                  <a:srgbClr val="000000"/>
                </a:solidFill>
              </a:rPr>
              <a:t>There are two types of MPLS VPN solutions supported by service providers:</a:t>
            </a:r>
          </a:p>
          <a:p>
            <a:pPr marL="478435" lvl="1" indent="-380990"/>
            <a:r>
              <a:rPr lang="en-US" b="1" dirty="0">
                <a:solidFill>
                  <a:srgbClr val="000000"/>
                </a:solidFill>
              </a:rPr>
              <a:t>Layer 3 MPLS VPN</a:t>
            </a:r>
            <a:r>
              <a:rPr lang="en-US" dirty="0">
                <a:solidFill>
                  <a:srgbClr val="000000"/>
                </a:solidFill>
              </a:rPr>
              <a:t> - The service provider participates in customer routing by establishing a peering between the customer’s routers and the provider’s routers. </a:t>
            </a:r>
          </a:p>
          <a:p>
            <a:pPr marL="478435" lvl="1" indent="-380990"/>
            <a:r>
              <a:rPr lang="en-US" b="1" dirty="0">
                <a:solidFill>
                  <a:srgbClr val="000000"/>
                </a:solidFill>
              </a:rPr>
              <a:t>Layer 2 MPLS VPN</a:t>
            </a:r>
            <a:r>
              <a:rPr lang="en-US" dirty="0">
                <a:solidFill>
                  <a:srgbClr val="000000"/>
                </a:solidFill>
              </a:rPr>
              <a:t> - The service provider is not involved in the customer routing. Instead, the provider deploys a Virtual Private LAN Service (VPLS) to emulate an Ethernet multiaccess LAN segment over the MPLS network. No routing is involved. The customer’s routers effectively belong to the same multiaccess network.</a:t>
            </a:r>
          </a:p>
          <a:p>
            <a:pPr marL="0" indent="0" algn="l"/>
            <a:endParaRPr lang="en-US" sz="2133" dirty="0">
              <a:solidFill>
                <a:srgbClr val="000000"/>
              </a:solidFill>
            </a:endParaRPr>
          </a:p>
          <a:p>
            <a:pPr marL="380990" indent="-380990" algn="l">
              <a:buFont typeface="Arial" panose="020B0604020202020204" pitchFamily="34" charset="0"/>
              <a:buChar char="•"/>
            </a:pPr>
            <a:endParaRPr lang="en-US" sz="2133" dirty="0">
              <a:solidFill>
                <a:srgbClr val="000000"/>
              </a:solidFill>
            </a:endParaRPr>
          </a:p>
        </p:txBody>
      </p:sp>
    </p:spTree>
    <p:extLst>
      <p:ext uri="{BB962C8B-B14F-4D97-AF65-F5344CB8AC3E}">
        <p14:creationId xmlns:p14="http://schemas.microsoft.com/office/powerpoint/2010/main" val="3821935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5233" y="2384213"/>
            <a:ext cx="10464459" cy="1239520"/>
          </a:xfrm>
        </p:spPr>
        <p:txBody>
          <a:bodyPr/>
          <a:lstStyle/>
          <a:p>
            <a:r>
              <a:rPr lang="en-US" dirty="0">
                <a:solidFill>
                  <a:schemeClr val="accent5">
                    <a:lumMod val="40000"/>
                    <a:lumOff val="60000"/>
                  </a:schemeClr>
                </a:solidFill>
              </a:rPr>
              <a:t>8.3 IPsec</a:t>
            </a:r>
          </a:p>
        </p:txBody>
      </p:sp>
    </p:spTree>
    <p:custDataLst>
      <p:tags r:id="rId1"/>
    </p:custDataLst>
    <p:extLst>
      <p:ext uri="{BB962C8B-B14F-4D97-AF65-F5344CB8AC3E}">
        <p14:creationId xmlns:p14="http://schemas.microsoft.com/office/powerpoint/2010/main" val="473391011"/>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IPsec Technologies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10551355" cy="5040505"/>
          </a:xfrm>
        </p:spPr>
        <p:txBody>
          <a:bodyPr/>
          <a:lstStyle/>
          <a:p>
            <a:pPr marL="76198" indent="0" algn="l" defTabSz="609585" fontAlgn="base">
              <a:spcBef>
                <a:spcPct val="0"/>
              </a:spcBef>
              <a:spcAft>
                <a:spcPct val="0"/>
              </a:spcAft>
            </a:pPr>
            <a:r>
              <a:rPr lang="en-US" sz="2400" dirty="0">
                <a:solidFill>
                  <a:srgbClr val="000000"/>
                </a:solidFill>
              </a:rPr>
              <a:t>IPsec is an IETF standard that defines how a VPN can be secured across IP networks. IPsec protects and authenticates IP packets between source and destination and provides these essential security functions:</a:t>
            </a:r>
          </a:p>
          <a:p>
            <a:pPr marL="554633" lvl="1" indent="-380990" defTabSz="609585">
              <a:spcBef>
                <a:spcPct val="0"/>
              </a:spcBef>
            </a:pPr>
            <a:r>
              <a:rPr lang="en-US" sz="2133" b="1" dirty="0">
                <a:solidFill>
                  <a:srgbClr val="000000"/>
                </a:solidFill>
              </a:rPr>
              <a:t>Confidentiality</a:t>
            </a:r>
            <a:r>
              <a:rPr lang="en-US" sz="2133" dirty="0">
                <a:solidFill>
                  <a:srgbClr val="000000"/>
                </a:solidFill>
              </a:rPr>
              <a:t> - Uses encryption algorithms to prevent cybercriminals from reading the packet contents.</a:t>
            </a:r>
          </a:p>
          <a:p>
            <a:pPr marL="554633" lvl="1" indent="-380990" defTabSz="609585">
              <a:spcBef>
                <a:spcPct val="0"/>
              </a:spcBef>
            </a:pPr>
            <a:r>
              <a:rPr lang="en-US" sz="2133" b="1" dirty="0">
                <a:solidFill>
                  <a:srgbClr val="000000"/>
                </a:solidFill>
              </a:rPr>
              <a:t>Integrity</a:t>
            </a:r>
            <a:r>
              <a:rPr lang="en-US" sz="2133" dirty="0">
                <a:solidFill>
                  <a:srgbClr val="000000"/>
                </a:solidFill>
              </a:rPr>
              <a:t> - Uses hashing algorithms to ensure that packets have not been altered between source and destination.</a:t>
            </a:r>
          </a:p>
          <a:p>
            <a:pPr marL="554633" lvl="1" indent="-380990" defTabSz="609585">
              <a:spcBef>
                <a:spcPct val="0"/>
              </a:spcBef>
            </a:pPr>
            <a:r>
              <a:rPr lang="en-US" sz="2133" b="1" dirty="0">
                <a:solidFill>
                  <a:srgbClr val="000000"/>
                </a:solidFill>
              </a:rPr>
              <a:t>Origin authentication</a:t>
            </a:r>
            <a:r>
              <a:rPr lang="en-US" sz="2133" dirty="0">
                <a:solidFill>
                  <a:srgbClr val="000000"/>
                </a:solidFill>
              </a:rPr>
              <a:t> - Uses the Internet Key Exchange (IKE) protocol to authenticate source and destination. </a:t>
            </a:r>
          </a:p>
          <a:p>
            <a:pPr marL="554633" lvl="1" indent="-380990" defTabSz="609585">
              <a:spcBef>
                <a:spcPct val="0"/>
              </a:spcBef>
            </a:pPr>
            <a:r>
              <a:rPr lang="en-US" sz="2133" b="1" dirty="0">
                <a:solidFill>
                  <a:srgbClr val="000000"/>
                </a:solidFill>
              </a:rPr>
              <a:t>Diffie-Hellman</a:t>
            </a:r>
            <a:r>
              <a:rPr lang="en-US" sz="2133" dirty="0">
                <a:solidFill>
                  <a:srgbClr val="000000"/>
                </a:solidFill>
              </a:rPr>
              <a:t> – Used to secure key exchange.</a:t>
            </a:r>
          </a:p>
          <a:p>
            <a:pPr marL="457189" indent="-380990" algn="l" defTabSz="609585" fontAlgn="base">
              <a:spcBef>
                <a:spcPct val="0"/>
              </a:spcBef>
              <a:spcAft>
                <a:spcPct val="0"/>
              </a:spcAft>
              <a:buFont typeface="Arial" panose="020B0604020202020204" pitchFamily="34" charset="0"/>
              <a:buChar char="•"/>
            </a:pPr>
            <a:endParaRPr lang="en-US" sz="2133" dirty="0">
              <a:solidFill>
                <a:srgbClr val="000000"/>
              </a:solidFill>
            </a:endParaRPr>
          </a:p>
        </p:txBody>
      </p:sp>
    </p:spTree>
    <p:extLst>
      <p:ext uri="{BB962C8B-B14F-4D97-AF65-F5344CB8AC3E}">
        <p14:creationId xmlns:p14="http://schemas.microsoft.com/office/powerpoint/2010/main" val="3321340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IPsec Technologies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5"/>
            <a:ext cx="5675981" cy="3566124"/>
          </a:xfrm>
        </p:spPr>
        <p:txBody>
          <a:bodyPr/>
          <a:lstStyle/>
          <a:p>
            <a:pPr marL="457189" indent="-380990" algn="l" defTabSz="609585" fontAlgn="base">
              <a:spcBef>
                <a:spcPct val="0"/>
              </a:spcBef>
              <a:spcAft>
                <a:spcPct val="0"/>
              </a:spcAft>
              <a:buFont typeface="Arial" panose="020B0604020202020204" pitchFamily="34" charset="0"/>
              <a:buChar char="•"/>
            </a:pPr>
            <a:r>
              <a:rPr lang="en-US" sz="2133" dirty="0">
                <a:solidFill>
                  <a:srgbClr val="000000"/>
                </a:solidFill>
              </a:rPr>
              <a:t>IPsec is not bound to any specific rules for secure communications.</a:t>
            </a:r>
          </a:p>
          <a:p>
            <a:pPr marL="457189" indent="-380990" algn="l" defTabSz="609585" fontAlgn="base">
              <a:spcBef>
                <a:spcPct val="0"/>
              </a:spcBef>
              <a:spcAft>
                <a:spcPct val="0"/>
              </a:spcAft>
              <a:buFont typeface="Arial" panose="020B0604020202020204" pitchFamily="34" charset="0"/>
              <a:buChar char="•"/>
            </a:pPr>
            <a:r>
              <a:rPr lang="en-US" sz="2133" dirty="0">
                <a:solidFill>
                  <a:srgbClr val="000000"/>
                </a:solidFill>
              </a:rPr>
              <a:t>IPsec can easily integrate new security technologies without updating existing IPsec standards.</a:t>
            </a:r>
          </a:p>
          <a:p>
            <a:pPr marL="457189" indent="-380990" algn="l" defTabSz="609585" fontAlgn="base">
              <a:spcBef>
                <a:spcPct val="0"/>
              </a:spcBef>
              <a:spcAft>
                <a:spcPct val="0"/>
              </a:spcAft>
              <a:buFont typeface="Arial" panose="020B0604020202020204" pitchFamily="34" charset="0"/>
              <a:buChar char="•"/>
            </a:pPr>
            <a:r>
              <a:rPr lang="en-US" sz="2133" dirty="0">
                <a:solidFill>
                  <a:srgbClr val="000000"/>
                </a:solidFill>
              </a:rPr>
              <a:t>The open slots in the IPsec framework shown in the figure can be filled with any of the choices that are available for that IPsec function to create a unique security association (SA).</a:t>
            </a:r>
            <a:endParaRPr lang="en-US" sz="2133" dirty="0">
              <a:solidFill>
                <a:srgbClr val="000000"/>
              </a:solidFill>
              <a:ea typeface="ＭＳ Ｐゴシック" pitchFamily="34" charset="-128"/>
            </a:endParaRPr>
          </a:p>
          <a:p>
            <a:pPr marL="0" indent="0" algn="l"/>
            <a:endParaRPr lang="en-US" sz="2133" dirty="0">
              <a:solidFill>
                <a:srgbClr val="000000"/>
              </a:solidFill>
            </a:endParaRPr>
          </a:p>
        </p:txBody>
      </p:sp>
      <p:pic>
        <p:nvPicPr>
          <p:cNvPr id="6" name="Picture 5">
            <a:extLst>
              <a:ext uri="{FF2B5EF4-FFF2-40B4-BE49-F238E27FC236}">
                <a16:creationId xmlns:a16="http://schemas.microsoft.com/office/drawing/2014/main" id="{39FD55A7-7086-8940-ADE5-6A22ED27971D}"/>
              </a:ext>
            </a:extLst>
          </p:cNvPr>
          <p:cNvPicPr>
            <a:picLocks noChangeAspect="1"/>
          </p:cNvPicPr>
          <p:nvPr/>
        </p:nvPicPr>
        <p:blipFill>
          <a:blip r:embed="rId3"/>
          <a:stretch>
            <a:fillRect/>
          </a:stretch>
        </p:blipFill>
        <p:spPr>
          <a:xfrm>
            <a:off x="6251945" y="1344036"/>
            <a:ext cx="5473031" cy="4169928"/>
          </a:xfrm>
          <a:prstGeom prst="rect">
            <a:avLst/>
          </a:prstGeom>
        </p:spPr>
      </p:pic>
    </p:spTree>
    <p:extLst>
      <p:ext uri="{BB962C8B-B14F-4D97-AF65-F5344CB8AC3E}">
        <p14:creationId xmlns:p14="http://schemas.microsoft.com/office/powerpoint/2010/main" val="3671402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IPsec Protocol Encapsulation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6"/>
            <a:ext cx="5150816" cy="4817185"/>
          </a:xfrm>
        </p:spPr>
        <p:txBody>
          <a:bodyPr/>
          <a:lstStyle/>
          <a:p>
            <a:pPr marL="0" indent="0" algn="l"/>
            <a:r>
              <a:rPr lang="en-US" sz="2133" dirty="0">
                <a:solidFill>
                  <a:srgbClr val="000000"/>
                </a:solidFill>
              </a:rPr>
              <a:t>Choosing the IPsec protocol encapsulation is the first building block of the framework.</a:t>
            </a:r>
          </a:p>
          <a:p>
            <a:pPr marL="380990" indent="-380990" algn="l">
              <a:buFont typeface="Arial" panose="020B0604020202020204" pitchFamily="34" charset="0"/>
              <a:buChar char="•"/>
            </a:pPr>
            <a:r>
              <a:rPr lang="en-US" sz="2133" dirty="0">
                <a:solidFill>
                  <a:srgbClr val="000000"/>
                </a:solidFill>
              </a:rPr>
              <a:t>IPsec encapsulates packets using Authentication Header (AH) or Encapsulation Security Protocol (ESP).</a:t>
            </a:r>
          </a:p>
          <a:p>
            <a:pPr marL="380990" indent="-380990" algn="l">
              <a:buFont typeface="Arial" panose="020B0604020202020204" pitchFamily="34" charset="0"/>
              <a:buChar char="•"/>
            </a:pPr>
            <a:r>
              <a:rPr lang="en-US" sz="2133" dirty="0">
                <a:solidFill>
                  <a:srgbClr val="000000"/>
                </a:solidFill>
              </a:rPr>
              <a:t>The choice of AH or ESP establishes which other building blocks are available.</a:t>
            </a:r>
          </a:p>
          <a:p>
            <a:pPr marL="478435" lvl="1" indent="-380990"/>
            <a:r>
              <a:rPr lang="en-US" dirty="0">
                <a:solidFill>
                  <a:srgbClr val="000000"/>
                </a:solidFill>
              </a:rPr>
              <a:t>AH is appropriate only when confidentiality is not required or permitted.</a:t>
            </a:r>
          </a:p>
          <a:p>
            <a:pPr marL="478435" lvl="1" indent="-380990"/>
            <a:r>
              <a:rPr lang="en-US" dirty="0">
                <a:solidFill>
                  <a:srgbClr val="000000"/>
                </a:solidFill>
              </a:rPr>
              <a:t>ESP provides both confidentiality and authentication.</a:t>
            </a:r>
          </a:p>
        </p:txBody>
      </p:sp>
      <p:pic>
        <p:nvPicPr>
          <p:cNvPr id="6" name="Picture 5">
            <a:extLst>
              <a:ext uri="{FF2B5EF4-FFF2-40B4-BE49-F238E27FC236}">
                <a16:creationId xmlns:a16="http://schemas.microsoft.com/office/drawing/2014/main" id="{2DA014AE-62B5-6740-9A0C-431D5FAA8C61}"/>
              </a:ext>
            </a:extLst>
          </p:cNvPr>
          <p:cNvPicPr>
            <a:picLocks noChangeAspect="1"/>
          </p:cNvPicPr>
          <p:nvPr/>
        </p:nvPicPr>
        <p:blipFill>
          <a:blip r:embed="rId3"/>
          <a:stretch>
            <a:fillRect/>
          </a:stretch>
        </p:blipFill>
        <p:spPr>
          <a:xfrm>
            <a:off x="6096000" y="1277021"/>
            <a:ext cx="5745101" cy="4303957"/>
          </a:xfrm>
          <a:prstGeom prst="rect">
            <a:avLst/>
          </a:prstGeom>
        </p:spPr>
      </p:pic>
    </p:spTree>
    <p:extLst>
      <p:ext uri="{BB962C8B-B14F-4D97-AF65-F5344CB8AC3E}">
        <p14:creationId xmlns:p14="http://schemas.microsoft.com/office/powerpoint/2010/main" val="2776543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Confidentiality</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5"/>
            <a:ext cx="4381048" cy="3566124"/>
          </a:xfrm>
        </p:spPr>
        <p:txBody>
          <a:bodyPr/>
          <a:lstStyle/>
          <a:p>
            <a:pPr marL="0" indent="0" algn="l"/>
            <a:r>
              <a:rPr lang="en-US" sz="2133" dirty="0">
                <a:solidFill>
                  <a:srgbClr val="000000"/>
                </a:solidFill>
              </a:rPr>
              <a:t>The degree of confidentiality depends on the encryption algorithm and the length of the key used in the encryption algorithm. </a:t>
            </a:r>
          </a:p>
          <a:p>
            <a:pPr marL="0" indent="0" algn="l"/>
            <a:endParaRPr lang="en-US" sz="2133" dirty="0">
              <a:solidFill>
                <a:srgbClr val="000000"/>
              </a:solidFill>
            </a:endParaRPr>
          </a:p>
          <a:p>
            <a:pPr marL="0" indent="0" algn="l"/>
            <a:r>
              <a:rPr lang="en-US" sz="2133" dirty="0">
                <a:solidFill>
                  <a:srgbClr val="000000"/>
                </a:solidFill>
              </a:rPr>
              <a:t>The number of possibilities to try to hack the key is a function of the length of the key - the shorter the key, the easier it is to break.</a:t>
            </a:r>
          </a:p>
          <a:p>
            <a:pPr marL="380990" indent="-380990" algn="l">
              <a:buFont typeface="Arial" panose="020B0604020202020204" pitchFamily="34" charset="0"/>
              <a:buChar char="•"/>
            </a:pPr>
            <a:endParaRPr lang="en-US" sz="2133" dirty="0">
              <a:solidFill>
                <a:srgbClr val="000000"/>
              </a:solidFill>
            </a:endParaRPr>
          </a:p>
          <a:p>
            <a:pPr marL="380990" indent="-380990" algn="l">
              <a:buFont typeface="Arial" panose="020B0604020202020204" pitchFamily="34" charset="0"/>
              <a:buChar char="•"/>
            </a:pPr>
            <a:endParaRPr lang="en-US" sz="2133" dirty="0">
              <a:solidFill>
                <a:srgbClr val="000000"/>
              </a:solidFill>
            </a:endParaRPr>
          </a:p>
        </p:txBody>
      </p:sp>
      <p:pic>
        <p:nvPicPr>
          <p:cNvPr id="2" name="Picture 1">
            <a:extLst>
              <a:ext uri="{FF2B5EF4-FFF2-40B4-BE49-F238E27FC236}">
                <a16:creationId xmlns:a16="http://schemas.microsoft.com/office/drawing/2014/main" id="{A31CE4EA-92FF-4776-8E40-9A609DE64BAA}"/>
              </a:ext>
            </a:extLst>
          </p:cNvPr>
          <p:cNvPicPr>
            <a:picLocks noChangeAspect="1"/>
          </p:cNvPicPr>
          <p:nvPr/>
        </p:nvPicPr>
        <p:blipFill>
          <a:blip r:embed="rId3"/>
          <a:stretch>
            <a:fillRect/>
          </a:stretch>
        </p:blipFill>
        <p:spPr>
          <a:xfrm>
            <a:off x="5556769" y="1495639"/>
            <a:ext cx="6171563" cy="3794435"/>
          </a:xfrm>
          <a:prstGeom prst="rect">
            <a:avLst/>
          </a:prstGeom>
        </p:spPr>
      </p:pic>
    </p:spTree>
    <p:extLst>
      <p:ext uri="{BB962C8B-B14F-4D97-AF65-F5344CB8AC3E}">
        <p14:creationId xmlns:p14="http://schemas.microsoft.com/office/powerpoint/2010/main" val="316665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Confidentiality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5"/>
            <a:ext cx="5311301" cy="4827855"/>
          </a:xfrm>
        </p:spPr>
        <p:txBody>
          <a:bodyPr/>
          <a:lstStyle/>
          <a:p>
            <a:pPr marL="0" indent="0" algn="l"/>
            <a:r>
              <a:rPr lang="en-US" sz="2133" dirty="0">
                <a:solidFill>
                  <a:srgbClr val="000000"/>
                </a:solidFill>
              </a:rPr>
              <a:t>The encryption algorithms highlighted in the figure are all symmetric key cryptosystems:</a:t>
            </a:r>
          </a:p>
          <a:p>
            <a:pPr marL="575799" lvl="2" indent="-380990" defTabSz="609585">
              <a:spcBef>
                <a:spcPct val="0"/>
              </a:spcBef>
            </a:pPr>
            <a:r>
              <a:rPr lang="en-US" sz="2133" dirty="0">
                <a:solidFill>
                  <a:srgbClr val="000000"/>
                </a:solidFill>
                <a:latin typeface="Arial" charset="0"/>
                <a:ea typeface="ＭＳ Ｐゴシック" pitchFamily="34" charset="-128"/>
              </a:rPr>
              <a:t>DES uses a 56-bit key.</a:t>
            </a:r>
          </a:p>
          <a:p>
            <a:pPr marL="575799" lvl="2" indent="-380990" defTabSz="609585">
              <a:spcBef>
                <a:spcPct val="0"/>
              </a:spcBef>
            </a:pPr>
            <a:r>
              <a:rPr lang="en-US" sz="2133" dirty="0">
                <a:solidFill>
                  <a:srgbClr val="000000"/>
                </a:solidFill>
                <a:latin typeface="Arial" charset="0"/>
                <a:ea typeface="ＭＳ Ｐゴシック" pitchFamily="34" charset="-128"/>
              </a:rPr>
              <a:t>3DES uses three independent 56-bit encryption keys per 64-bit block.</a:t>
            </a:r>
          </a:p>
          <a:p>
            <a:pPr marL="575799" lvl="2" indent="-380990" defTabSz="609585">
              <a:spcBef>
                <a:spcPct val="0"/>
              </a:spcBef>
            </a:pPr>
            <a:r>
              <a:rPr lang="en-US" sz="2133" dirty="0">
                <a:solidFill>
                  <a:srgbClr val="000000"/>
                </a:solidFill>
                <a:latin typeface="Arial" charset="0"/>
                <a:ea typeface="ＭＳ Ｐゴシック" pitchFamily="34" charset="-128"/>
              </a:rPr>
              <a:t>AES offers three different key lengths: 128 bits, 192 bits, and 256 bits.</a:t>
            </a:r>
          </a:p>
          <a:p>
            <a:pPr marL="575799" lvl="2" indent="-380990" defTabSz="609585">
              <a:spcBef>
                <a:spcPct val="0"/>
              </a:spcBef>
            </a:pPr>
            <a:r>
              <a:rPr lang="en-US" sz="2133" dirty="0">
                <a:solidFill>
                  <a:srgbClr val="000000"/>
                </a:solidFill>
                <a:latin typeface="Arial" charset="0"/>
                <a:ea typeface="ＭＳ Ｐゴシック" pitchFamily="34" charset="-128"/>
              </a:rPr>
              <a:t>SEAL is a stream cipher, which means it encrypts data continuously rather than encrypting blocks of data. SEAL uses a 160-bit key.</a:t>
            </a:r>
          </a:p>
          <a:p>
            <a:pPr marL="0" indent="0" algn="l"/>
            <a:endParaRPr lang="en-US" sz="2133" dirty="0">
              <a:solidFill>
                <a:srgbClr val="000000"/>
              </a:solidFill>
            </a:endParaRPr>
          </a:p>
          <a:p>
            <a:pPr marL="0" indent="0" algn="l"/>
            <a:endParaRPr lang="en-US" sz="2133" dirty="0">
              <a:solidFill>
                <a:srgbClr val="000000"/>
              </a:solidFill>
            </a:endParaRPr>
          </a:p>
          <a:p>
            <a:pPr marL="0" indent="0" algn="l"/>
            <a:endParaRPr lang="en-US" sz="2133" dirty="0">
              <a:solidFill>
                <a:srgbClr val="000000"/>
              </a:solidFill>
            </a:endParaRPr>
          </a:p>
          <a:p>
            <a:pPr marL="0" indent="0" algn="l"/>
            <a:endParaRPr lang="en-US" sz="2133" dirty="0">
              <a:solidFill>
                <a:srgbClr val="000000"/>
              </a:solidFill>
            </a:endParaRPr>
          </a:p>
        </p:txBody>
      </p:sp>
      <p:pic>
        <p:nvPicPr>
          <p:cNvPr id="6" name="Picture 5">
            <a:extLst>
              <a:ext uri="{FF2B5EF4-FFF2-40B4-BE49-F238E27FC236}">
                <a16:creationId xmlns:a16="http://schemas.microsoft.com/office/drawing/2014/main" id="{B3301DD0-6ABA-614F-B6EF-E3BB2AD3268D}"/>
              </a:ext>
            </a:extLst>
          </p:cNvPr>
          <p:cNvPicPr>
            <a:picLocks noChangeAspect="1"/>
          </p:cNvPicPr>
          <p:nvPr/>
        </p:nvPicPr>
        <p:blipFill>
          <a:blip r:embed="rId3"/>
          <a:stretch>
            <a:fillRect/>
          </a:stretch>
        </p:blipFill>
        <p:spPr>
          <a:xfrm>
            <a:off x="6096000" y="1303422"/>
            <a:ext cx="5913077" cy="4664988"/>
          </a:xfrm>
          <a:prstGeom prst="rect">
            <a:avLst/>
          </a:prstGeom>
        </p:spPr>
      </p:pic>
    </p:spTree>
    <p:extLst>
      <p:ext uri="{BB962C8B-B14F-4D97-AF65-F5344CB8AC3E}">
        <p14:creationId xmlns:p14="http://schemas.microsoft.com/office/powerpoint/2010/main" val="391092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Integrity</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1140555"/>
            <a:ext cx="5179995" cy="4827855"/>
          </a:xfrm>
        </p:spPr>
        <p:txBody>
          <a:bodyPr/>
          <a:lstStyle/>
          <a:p>
            <a:pPr marL="380990" indent="-380990" algn="l">
              <a:buFont typeface="Arial" panose="020B0604020202020204" pitchFamily="34" charset="0"/>
              <a:buChar char="•"/>
            </a:pPr>
            <a:r>
              <a:rPr lang="en-US" sz="2133" dirty="0">
                <a:solidFill>
                  <a:srgbClr val="000000"/>
                </a:solidFill>
              </a:rPr>
              <a:t>Data integrity means that the data has not changed in transit.</a:t>
            </a:r>
          </a:p>
          <a:p>
            <a:pPr marL="380990" indent="-380990" algn="l">
              <a:buFont typeface="Arial" panose="020B0604020202020204" pitchFamily="34" charset="0"/>
              <a:buChar char="•"/>
            </a:pPr>
            <a:r>
              <a:rPr lang="en-US" sz="2133" dirty="0">
                <a:solidFill>
                  <a:srgbClr val="000000"/>
                </a:solidFill>
              </a:rPr>
              <a:t>A method of proving data integrity is required. </a:t>
            </a:r>
          </a:p>
          <a:p>
            <a:pPr marL="380990" indent="-380990" algn="l">
              <a:buFont typeface="Arial" panose="020B0604020202020204" pitchFamily="34" charset="0"/>
              <a:buChar char="•"/>
            </a:pPr>
            <a:r>
              <a:rPr lang="en-US" sz="2133" dirty="0">
                <a:solidFill>
                  <a:srgbClr val="000000"/>
                </a:solidFill>
              </a:rPr>
              <a:t>The Hashed Message Authentication Code (HMAC) is a data integrity algorithm that guarantees the integrity of the message using a hash value.</a:t>
            </a:r>
          </a:p>
          <a:p>
            <a:pPr marL="478435" lvl="1" indent="-380990"/>
            <a:r>
              <a:rPr lang="en-US" sz="2133" dirty="0">
                <a:solidFill>
                  <a:srgbClr val="000000"/>
                </a:solidFill>
              </a:rPr>
              <a:t>Message-Digest 5 (MD5) uses a 128-bit shared-secret key.</a:t>
            </a:r>
          </a:p>
          <a:p>
            <a:pPr marL="478435" lvl="1" indent="-380990"/>
            <a:r>
              <a:rPr lang="en-US" sz="2133" dirty="0">
                <a:solidFill>
                  <a:srgbClr val="000000"/>
                </a:solidFill>
              </a:rPr>
              <a:t>The Secure Hash Algorithm (SHA) uses a 160-bit secret key.</a:t>
            </a:r>
          </a:p>
        </p:txBody>
      </p:sp>
      <p:pic>
        <p:nvPicPr>
          <p:cNvPr id="6" name="Picture 5">
            <a:extLst>
              <a:ext uri="{FF2B5EF4-FFF2-40B4-BE49-F238E27FC236}">
                <a16:creationId xmlns:a16="http://schemas.microsoft.com/office/drawing/2014/main" id="{705DEA5D-0533-E443-988F-B46238A667F8}"/>
              </a:ext>
            </a:extLst>
          </p:cNvPr>
          <p:cNvPicPr>
            <a:picLocks noChangeAspect="1"/>
          </p:cNvPicPr>
          <p:nvPr/>
        </p:nvPicPr>
        <p:blipFill>
          <a:blip r:embed="rId3"/>
          <a:stretch>
            <a:fillRect/>
          </a:stretch>
        </p:blipFill>
        <p:spPr>
          <a:xfrm>
            <a:off x="5755957" y="1283369"/>
            <a:ext cx="5860080" cy="4524620"/>
          </a:xfrm>
          <a:prstGeom prst="rect">
            <a:avLst/>
          </a:prstGeom>
        </p:spPr>
      </p:pic>
    </p:spTree>
    <p:extLst>
      <p:ext uri="{BB962C8B-B14F-4D97-AF65-F5344CB8AC3E}">
        <p14:creationId xmlns:p14="http://schemas.microsoft.com/office/powerpoint/2010/main" val="193717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Authentication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575963" y="929561"/>
            <a:ext cx="5161540" cy="4827855"/>
          </a:xfrm>
        </p:spPr>
        <p:txBody>
          <a:bodyPr/>
          <a:lstStyle/>
          <a:p>
            <a:pPr marL="0" indent="0" algn="l"/>
            <a:r>
              <a:rPr lang="en-US" sz="2133" dirty="0">
                <a:solidFill>
                  <a:srgbClr val="000000"/>
                </a:solidFill>
              </a:rPr>
              <a:t>There are two IPsec peer authentication methods:</a:t>
            </a:r>
          </a:p>
          <a:p>
            <a:pPr marL="457189" indent="-457189" algn="l">
              <a:buFont typeface="+mj-lt"/>
              <a:buAutoNum type="arabicPeriod"/>
            </a:pPr>
            <a:r>
              <a:rPr lang="en-US" sz="2133" b="1" dirty="0">
                <a:solidFill>
                  <a:srgbClr val="000000"/>
                </a:solidFill>
              </a:rPr>
              <a:t>Pre-shared key (PSK) </a:t>
            </a:r>
            <a:r>
              <a:rPr lang="en-US" sz="2133" dirty="0">
                <a:solidFill>
                  <a:srgbClr val="000000"/>
                </a:solidFill>
              </a:rPr>
              <a:t>- (PSK) value is entered into each peer manually.</a:t>
            </a:r>
          </a:p>
          <a:p>
            <a:pPr marL="478435" lvl="1" indent="-380990"/>
            <a:r>
              <a:rPr lang="en-US" dirty="0">
                <a:solidFill>
                  <a:srgbClr val="000000"/>
                </a:solidFill>
              </a:rPr>
              <a:t>Easy to configure manually</a:t>
            </a:r>
          </a:p>
          <a:p>
            <a:pPr marL="478435" lvl="1" indent="-380990"/>
            <a:r>
              <a:rPr lang="en-US" dirty="0">
                <a:solidFill>
                  <a:srgbClr val="000000"/>
                </a:solidFill>
              </a:rPr>
              <a:t>Does not scale well</a:t>
            </a:r>
          </a:p>
          <a:p>
            <a:pPr marL="478435" lvl="1" indent="-380990"/>
            <a:r>
              <a:rPr lang="en-US" dirty="0">
                <a:solidFill>
                  <a:srgbClr val="000000"/>
                </a:solidFill>
              </a:rPr>
              <a:t>Must be configured on every peer</a:t>
            </a:r>
          </a:p>
          <a:p>
            <a:pPr marL="457189" indent="-457189" algn="l">
              <a:buFont typeface="+mj-lt"/>
              <a:buAutoNum type="arabicPeriod"/>
            </a:pPr>
            <a:r>
              <a:rPr lang="en-US" sz="2133" b="1" dirty="0">
                <a:solidFill>
                  <a:srgbClr val="000000"/>
                </a:solidFill>
              </a:rPr>
              <a:t>Rivest, Shamir, and Adleman (RSA) </a:t>
            </a:r>
            <a:r>
              <a:rPr lang="en-US" sz="2133" dirty="0">
                <a:solidFill>
                  <a:srgbClr val="000000"/>
                </a:solidFill>
              </a:rPr>
              <a:t>-</a:t>
            </a:r>
            <a:r>
              <a:rPr lang="en-US" sz="2133" b="1" dirty="0">
                <a:solidFill>
                  <a:srgbClr val="000000"/>
                </a:solidFill>
              </a:rPr>
              <a:t> </a:t>
            </a:r>
            <a:r>
              <a:rPr lang="en-US" sz="2133" dirty="0">
                <a:solidFill>
                  <a:srgbClr val="000000"/>
                </a:solidFill>
              </a:rPr>
              <a:t>authentication uses digital certificates to authenticate the peers.</a:t>
            </a:r>
          </a:p>
          <a:p>
            <a:pPr marL="478435" lvl="1" indent="-380990"/>
            <a:r>
              <a:rPr lang="en-US" dirty="0">
                <a:solidFill>
                  <a:srgbClr val="000000"/>
                </a:solidFill>
              </a:rPr>
              <a:t>Each peer must authenticate its opposite peer before the tunnel is considered secure.</a:t>
            </a:r>
          </a:p>
        </p:txBody>
      </p:sp>
      <p:pic>
        <p:nvPicPr>
          <p:cNvPr id="6" name="Picture 5">
            <a:extLst>
              <a:ext uri="{FF2B5EF4-FFF2-40B4-BE49-F238E27FC236}">
                <a16:creationId xmlns:a16="http://schemas.microsoft.com/office/drawing/2014/main" id="{C3979770-399C-594E-91AF-734C30542628}"/>
              </a:ext>
            </a:extLst>
          </p:cNvPr>
          <p:cNvPicPr>
            <a:picLocks noChangeAspect="1"/>
          </p:cNvPicPr>
          <p:nvPr/>
        </p:nvPicPr>
        <p:blipFill>
          <a:blip r:embed="rId3"/>
          <a:stretch>
            <a:fillRect/>
          </a:stretch>
        </p:blipFill>
        <p:spPr>
          <a:xfrm>
            <a:off x="5737503" y="1216755"/>
            <a:ext cx="5878535" cy="4540661"/>
          </a:xfrm>
          <a:prstGeom prst="rect">
            <a:avLst/>
          </a:prstGeom>
        </p:spPr>
      </p:pic>
    </p:spTree>
    <p:extLst>
      <p:ext uri="{BB962C8B-B14F-4D97-AF65-F5344CB8AC3E}">
        <p14:creationId xmlns:p14="http://schemas.microsoft.com/office/powerpoint/2010/main" val="4221293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IPSec</a:t>
            </a:r>
            <a:br>
              <a:rPr lang="en-US" dirty="0"/>
            </a:br>
            <a:r>
              <a:rPr lang="en-US" sz="3200" dirty="0"/>
              <a:t>Secure Key Exchange with Diffie - Hellman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3138" y="1140555"/>
            <a:ext cx="5427001" cy="4971488"/>
          </a:xfrm>
        </p:spPr>
        <p:txBody>
          <a:bodyPr/>
          <a:lstStyle/>
          <a:p>
            <a:pPr marL="0" indent="0" algn="l"/>
            <a:r>
              <a:rPr lang="en-US" sz="2133" dirty="0">
                <a:solidFill>
                  <a:srgbClr val="000000"/>
                </a:solidFill>
              </a:rPr>
              <a:t>DH provides allows two peers to establish a shared secret key over an insecure channel.</a:t>
            </a:r>
          </a:p>
          <a:p>
            <a:pPr marL="0" indent="0" algn="l"/>
            <a:r>
              <a:rPr lang="en-US" sz="2133" dirty="0">
                <a:solidFill>
                  <a:srgbClr val="000000"/>
                </a:solidFill>
              </a:rPr>
              <a:t>Variations of the DH key exchange are specified as DH groups:</a:t>
            </a:r>
          </a:p>
          <a:p>
            <a:pPr marL="478435" lvl="1" indent="-380990"/>
            <a:r>
              <a:rPr lang="en-US" sz="2000" dirty="0">
                <a:solidFill>
                  <a:srgbClr val="000000"/>
                </a:solidFill>
              </a:rPr>
              <a:t>DH groups 1, 2, and 5 should no longer be used.</a:t>
            </a:r>
          </a:p>
          <a:p>
            <a:pPr marL="478435" lvl="1" indent="-380990"/>
            <a:r>
              <a:rPr lang="en-US" sz="2000" dirty="0">
                <a:solidFill>
                  <a:srgbClr val="000000"/>
                </a:solidFill>
              </a:rPr>
              <a:t>DH groups 14, 15, and 16 use larger key sizes with 2048 bits, 3072 bits, and 4096 bits, respectively</a:t>
            </a:r>
          </a:p>
          <a:p>
            <a:pPr marL="478435" lvl="1" indent="-380990"/>
            <a:r>
              <a:rPr lang="en-US" sz="2000" dirty="0">
                <a:solidFill>
                  <a:srgbClr val="000000"/>
                </a:solidFill>
              </a:rPr>
              <a:t>DH groups 19, 20, 21 and 24 with respective key sizes of 256 bits, 384 bits, 521 bits, and 2048 bits support Elliptical Curve Cryptography (ECC), which reduces the time needed to generate keys. </a:t>
            </a:r>
          </a:p>
        </p:txBody>
      </p:sp>
      <p:pic>
        <p:nvPicPr>
          <p:cNvPr id="6" name="Picture 5">
            <a:extLst>
              <a:ext uri="{FF2B5EF4-FFF2-40B4-BE49-F238E27FC236}">
                <a16:creationId xmlns:a16="http://schemas.microsoft.com/office/drawing/2014/main" id="{1F4AAE19-6EBC-404E-81FC-C28BE8B13349}"/>
              </a:ext>
            </a:extLst>
          </p:cNvPr>
          <p:cNvPicPr>
            <a:picLocks noChangeAspect="1"/>
          </p:cNvPicPr>
          <p:nvPr/>
        </p:nvPicPr>
        <p:blipFill>
          <a:blip r:embed="rId3"/>
          <a:stretch>
            <a:fillRect/>
          </a:stretch>
        </p:blipFill>
        <p:spPr>
          <a:xfrm>
            <a:off x="6024081" y="1524219"/>
            <a:ext cx="5833889" cy="3809562"/>
          </a:xfrm>
          <a:prstGeom prst="rect">
            <a:avLst/>
          </a:prstGeom>
        </p:spPr>
      </p:pic>
    </p:spTree>
    <p:extLst>
      <p:ext uri="{BB962C8B-B14F-4D97-AF65-F5344CB8AC3E}">
        <p14:creationId xmlns:p14="http://schemas.microsoft.com/office/powerpoint/2010/main" val="365137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solidFill>
                  <a:schemeClr val="accent1">
                    <a:lumMod val="50000"/>
                  </a:schemeClr>
                </a:solidFill>
              </a:rPr>
              <a:t>Summary</a:t>
            </a:r>
            <a:r>
              <a:rPr lang="en-US" dirty="0">
                <a:solidFill>
                  <a:srgbClr val="002060"/>
                </a:solidFill>
              </a:rPr>
              <a:t> </a:t>
            </a:r>
            <a:endParaRPr lang="en-GB" dirty="0">
              <a:solidFill>
                <a:schemeClr val="accent1">
                  <a:lumMod val="50000"/>
                </a:schemeClr>
              </a:solidFill>
            </a:endParaRPr>
          </a:p>
        </p:txBody>
      </p:sp>
      <p:sp>
        <p:nvSpPr>
          <p:cNvPr id="3" name="Content Placeholder 2"/>
          <p:cNvSpPr>
            <a:spLocks noGrp="1"/>
          </p:cNvSpPr>
          <p:nvPr>
            <p:ph idx="1"/>
          </p:nvPr>
        </p:nvSpPr>
        <p:spPr>
          <a:xfrm>
            <a:off x="196061" y="1134896"/>
            <a:ext cx="11799878" cy="3432168"/>
          </a:xfrm>
        </p:spPr>
        <p:txBody>
          <a:bodyPr>
            <a:noAutofit/>
          </a:bodyPr>
          <a:lstStyle/>
          <a:p>
            <a:pPr>
              <a:spcBef>
                <a:spcPts val="0"/>
              </a:spcBef>
              <a:buFont typeface="Wingdings" panose="05000000000000000000" pitchFamily="2" charset="2"/>
              <a:buChar char="ü"/>
            </a:pPr>
            <a:r>
              <a:rPr lang="en-US" sz="2000" dirty="0"/>
              <a:t>A VPN is private in that the traffic is encrypted to keep the data confidential while it is transported across the public network. </a:t>
            </a:r>
          </a:p>
          <a:p>
            <a:pPr>
              <a:spcBef>
                <a:spcPts val="0"/>
              </a:spcBef>
              <a:buFont typeface="Wingdings" panose="05000000000000000000" pitchFamily="2" charset="2"/>
              <a:buChar char="ü"/>
            </a:pPr>
            <a:r>
              <a:rPr lang="en-US" sz="2000" dirty="0"/>
              <a:t>Benefits of VPNs are cost savings, security, scalability, and compatibility.</a:t>
            </a:r>
          </a:p>
          <a:p>
            <a:pPr>
              <a:spcBef>
                <a:spcPts val="0"/>
              </a:spcBef>
              <a:buFont typeface="Wingdings" panose="05000000000000000000" pitchFamily="2" charset="2"/>
              <a:buChar char="ü"/>
            </a:pPr>
            <a:r>
              <a:rPr lang="en-US" sz="2000" dirty="0"/>
              <a:t>Remote-access VPNs let remote and mobile users securely connect to the enterprise by creating an encrypted tunnel. Remote access VPNs can be created using either IPsec or SSL. </a:t>
            </a:r>
          </a:p>
          <a:p>
            <a:pPr>
              <a:spcBef>
                <a:spcPts val="0"/>
              </a:spcBef>
              <a:buFont typeface="Wingdings" panose="05000000000000000000" pitchFamily="2" charset="2"/>
              <a:buChar char="ü"/>
            </a:pPr>
            <a:r>
              <a:rPr lang="en-US" sz="2000" dirty="0"/>
              <a:t>Site-to-site VPNs are used to connect networks across an untrusted network such as the internet.</a:t>
            </a:r>
          </a:p>
          <a:p>
            <a:pPr>
              <a:spcBef>
                <a:spcPts val="0"/>
              </a:spcBef>
              <a:buFont typeface="Wingdings" panose="05000000000000000000" pitchFamily="2" charset="2"/>
              <a:buChar char="ü"/>
            </a:pPr>
            <a:r>
              <a:rPr lang="en-US" sz="2000" dirty="0"/>
              <a:t>In a site-to-site VPN, end hosts send and receive normal unencrypted TCP/IP traffic through a VPN terminating device. The VPN terminating device is typically called a VPN gateway.</a:t>
            </a:r>
          </a:p>
          <a:p>
            <a:pPr>
              <a:spcBef>
                <a:spcPts val="0"/>
              </a:spcBef>
              <a:buFont typeface="Wingdings" panose="05000000000000000000" pitchFamily="2" charset="2"/>
              <a:buChar char="ü"/>
            </a:pPr>
            <a:r>
              <a:rPr lang="en-US" sz="2000" dirty="0"/>
              <a:t>GRE is a non-secure site-to-site VPN tunneling protocol.</a:t>
            </a:r>
          </a:p>
          <a:p>
            <a:pPr>
              <a:spcBef>
                <a:spcPts val="0"/>
              </a:spcBef>
              <a:buFont typeface="Wingdings" panose="05000000000000000000" pitchFamily="2" charset="2"/>
              <a:buChar char="ü"/>
            </a:pPr>
            <a:r>
              <a:rPr lang="en-US" sz="2000" dirty="0"/>
              <a:t>DMVPN is a Cisco software solution for easily building multiple, dynamic, scalable VPNs. </a:t>
            </a:r>
          </a:p>
          <a:p>
            <a:pPr>
              <a:spcBef>
                <a:spcPts val="0"/>
              </a:spcBef>
              <a:buFont typeface="Wingdings" panose="05000000000000000000" pitchFamily="2" charset="2"/>
              <a:buChar char="ü"/>
            </a:pPr>
            <a:r>
              <a:rPr lang="en-US" sz="2000" dirty="0"/>
              <a:t>Like DMVPNs, IPsec VTI simplifies the configuration process required to support multiple sites and remote access. </a:t>
            </a:r>
          </a:p>
        </p:txBody>
      </p:sp>
    </p:spTree>
    <p:extLst>
      <p:ext uri="{BB962C8B-B14F-4D97-AF65-F5344CB8AC3E}">
        <p14:creationId xmlns:p14="http://schemas.microsoft.com/office/powerpoint/2010/main" val="25055935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111" y="122238"/>
            <a:ext cx="10972800" cy="1143000"/>
          </a:xfrm>
        </p:spPr>
        <p:txBody>
          <a:bodyPr>
            <a:noAutofit/>
          </a:bodyPr>
          <a:lstStyle/>
          <a:p>
            <a:r>
              <a:rPr lang="en-US" dirty="0">
                <a:solidFill>
                  <a:schemeClr val="accent1">
                    <a:lumMod val="50000"/>
                  </a:schemeClr>
                </a:solidFill>
              </a:rPr>
              <a:t>Summary</a:t>
            </a:r>
            <a:r>
              <a:rPr lang="en-US" dirty="0">
                <a:solidFill>
                  <a:srgbClr val="002060"/>
                </a:solidFill>
              </a:rPr>
              <a:t> </a:t>
            </a:r>
            <a:endParaRPr lang="en-GB" dirty="0">
              <a:solidFill>
                <a:schemeClr val="accent1">
                  <a:lumMod val="50000"/>
                </a:schemeClr>
              </a:solidFill>
            </a:endParaRPr>
          </a:p>
        </p:txBody>
      </p:sp>
      <p:sp>
        <p:nvSpPr>
          <p:cNvPr id="3" name="Content Placeholder 2"/>
          <p:cNvSpPr>
            <a:spLocks noGrp="1"/>
          </p:cNvSpPr>
          <p:nvPr>
            <p:ph idx="1"/>
          </p:nvPr>
        </p:nvSpPr>
        <p:spPr>
          <a:xfrm>
            <a:off x="106372" y="1001546"/>
            <a:ext cx="11952278" cy="3432168"/>
          </a:xfrm>
        </p:spPr>
        <p:txBody>
          <a:bodyPr>
            <a:noAutofit/>
          </a:bodyPr>
          <a:lstStyle/>
          <a:p>
            <a:pPr>
              <a:spcBef>
                <a:spcPts val="0"/>
              </a:spcBef>
              <a:buFont typeface="Wingdings" panose="05000000000000000000" pitchFamily="2" charset="2"/>
              <a:buChar char="ü"/>
            </a:pPr>
            <a:r>
              <a:rPr lang="en-US" sz="1800" dirty="0"/>
              <a:t>IPsec protects and authenticates IP packets between source and destination. </a:t>
            </a:r>
          </a:p>
          <a:p>
            <a:pPr>
              <a:spcBef>
                <a:spcPts val="0"/>
              </a:spcBef>
              <a:buFont typeface="Wingdings" panose="05000000000000000000" pitchFamily="2" charset="2"/>
              <a:buChar char="ü"/>
            </a:pPr>
            <a:r>
              <a:rPr lang="en-US" sz="1800" dirty="0"/>
              <a:t>IPsec can protect traffic from Layer 4 through Layer 7. </a:t>
            </a:r>
          </a:p>
          <a:p>
            <a:pPr>
              <a:spcBef>
                <a:spcPts val="0"/>
              </a:spcBef>
              <a:buFont typeface="Wingdings" panose="05000000000000000000" pitchFamily="2" charset="2"/>
              <a:buChar char="ü"/>
            </a:pPr>
            <a:r>
              <a:rPr lang="en-US" sz="1800" dirty="0"/>
              <a:t>Using the IPsec framework, IPsec provides confidentiality, integrity, origin authentication, and </a:t>
            </a:r>
            <a:r>
              <a:rPr lang="en-US" sz="1800" dirty="0" err="1"/>
              <a:t>Diffie</a:t>
            </a:r>
            <a:r>
              <a:rPr lang="en-US" sz="1800" dirty="0"/>
              <a:t>-Hellman.</a:t>
            </a:r>
          </a:p>
          <a:p>
            <a:pPr>
              <a:spcBef>
                <a:spcPts val="0"/>
              </a:spcBef>
              <a:buFont typeface="Wingdings" panose="05000000000000000000" pitchFamily="2" charset="2"/>
              <a:buChar char="ü"/>
            </a:pPr>
            <a:r>
              <a:rPr lang="en-US" sz="1800" dirty="0"/>
              <a:t>IPsec encapsulates packets using AH or ESP. </a:t>
            </a:r>
          </a:p>
          <a:p>
            <a:pPr>
              <a:spcBef>
                <a:spcPts val="0"/>
              </a:spcBef>
              <a:buFont typeface="Wingdings" panose="05000000000000000000" pitchFamily="2" charset="2"/>
              <a:buChar char="ü"/>
            </a:pPr>
            <a:r>
              <a:rPr lang="en-US" sz="1800" dirty="0"/>
              <a:t>The degree of confidentiality depends on the encryption algorithm and the length of the key used in the encryption algorithm.</a:t>
            </a:r>
          </a:p>
          <a:p>
            <a:pPr>
              <a:spcBef>
                <a:spcPts val="0"/>
              </a:spcBef>
              <a:buFont typeface="Wingdings" panose="05000000000000000000" pitchFamily="2" charset="2"/>
              <a:buChar char="ü"/>
            </a:pPr>
            <a:r>
              <a:rPr lang="en-US" sz="1800" dirty="0"/>
              <a:t>DH provides a way for two peers to establish a shared secret key that only they know, even though they are communicating over an insecure channel.</a:t>
            </a:r>
          </a:p>
        </p:txBody>
      </p:sp>
    </p:spTree>
    <p:extLst>
      <p:ext uri="{BB962C8B-B14F-4D97-AF65-F5344CB8AC3E}">
        <p14:creationId xmlns:p14="http://schemas.microsoft.com/office/powerpoint/2010/main" val="7113327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endParaRPr lang="en-GB" sz="4000" b="1" dirty="0">
              <a:effectLst>
                <a:outerShdw blurRad="38100" dist="38100" dir="2700000" algn="tl">
                  <a:srgbClr val="000000">
                    <a:alpha val="43137"/>
                  </a:srgbClr>
                </a:outerShdw>
              </a:effectLst>
            </a:endParaRPr>
          </a:p>
          <a:p>
            <a:endParaRPr lang="en-GB" sz="4000" b="1" dirty="0">
              <a:effectLst>
                <a:outerShdw blurRad="38100" dist="38100" dir="2700000" algn="tl">
                  <a:srgbClr val="000000">
                    <a:alpha val="43137"/>
                  </a:srgbClr>
                </a:outerShdw>
              </a:effectLst>
            </a:endParaRPr>
          </a:p>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977</TotalTime>
  <Words>2478</Words>
  <Application>Microsoft Office PowerPoint</Application>
  <PresentationFormat>Widescreen</PresentationFormat>
  <Paragraphs>243</Paragraphs>
  <Slides>29</Slides>
  <Notes>22</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29</vt:i4>
      </vt:variant>
    </vt:vector>
  </HeadingPairs>
  <TitlesOfParts>
    <vt:vector size="39" baseType="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1_UWTSD 200_Text 1</vt:lpstr>
      <vt:lpstr>PowerPoint Presentation</vt:lpstr>
      <vt:lpstr>PowerPoint Presentation</vt:lpstr>
      <vt:lpstr>Today’s objectives</vt:lpstr>
      <vt:lpstr>Virtual Private Networks Introduction</vt:lpstr>
      <vt:lpstr>Virtual Private Networks Benefits</vt:lpstr>
      <vt:lpstr>Virtual Private Networks Site to Site and Remote Access VPNs</vt:lpstr>
      <vt:lpstr>Virtual Private Networks Enterprise Vs S-P VPNs</vt:lpstr>
      <vt:lpstr>8.2 Types of VPNs</vt:lpstr>
      <vt:lpstr>Types of VPNs Remote-Access VPNs</vt:lpstr>
      <vt:lpstr>Types of VPNs SSL VPNs</vt:lpstr>
      <vt:lpstr>Types of VPNs Site-to-Site IPsec VPNs</vt:lpstr>
      <vt:lpstr>Types of VPNs GRE over IPsec</vt:lpstr>
      <vt:lpstr>Types of VPNs GRE over IPsec (Cont.)</vt:lpstr>
      <vt:lpstr>Types of VPNs GRE over IPsec (Cont.)</vt:lpstr>
      <vt:lpstr>Types of VPNs Dynamic Multipoint VPNs</vt:lpstr>
      <vt:lpstr>PowerPoint Presentation</vt:lpstr>
      <vt:lpstr>Types of VPNs Service Provider MPLS VPNs</vt:lpstr>
      <vt:lpstr>8.3 IPsec</vt:lpstr>
      <vt:lpstr>IPSec IPsec Technologies</vt:lpstr>
      <vt:lpstr>IPSec IPsec Technologies (Cont.)</vt:lpstr>
      <vt:lpstr>IPSec IPsec Protocol Encapsulation</vt:lpstr>
      <vt:lpstr>IPSec Confidentiality</vt:lpstr>
      <vt:lpstr>IPSec Confidentiality (Cont.)</vt:lpstr>
      <vt:lpstr>IPSec Integrity</vt:lpstr>
      <vt:lpstr>IPSec Authentication</vt:lpstr>
      <vt:lpstr>IPSec Secure Key Exchange with Diffie - Hellman</vt:lpstr>
      <vt:lpstr>Summary </vt:lpstr>
      <vt:lpstr>Summary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56</cp:revision>
  <dcterms:created xsi:type="dcterms:W3CDTF">2021-03-05T06:07:01Z</dcterms:created>
  <dcterms:modified xsi:type="dcterms:W3CDTF">2023-03-21T11:02:24Z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