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00" r:id="rId1"/>
  </p:sldMasterIdLst>
  <p:sldIdLst>
    <p:sldId id="259" r:id="rId2"/>
  </p:sldIdLst>
  <p:sldSz cx="32399288" cy="5039995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874" userDrawn="1">
          <p15:clr>
            <a:srgbClr val="A4A3A4"/>
          </p15:clr>
        </p15:guide>
        <p15:guide id="2" pos="1022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1"/>
    <p:restoredTop sz="96197"/>
  </p:normalViewPr>
  <p:slideViewPr>
    <p:cSldViewPr snapToGrid="0">
      <p:cViewPr varScale="1">
        <p:scale>
          <a:sx n="16" d="100"/>
          <a:sy n="16" d="100"/>
        </p:scale>
        <p:origin x="3128" y="416"/>
      </p:cViewPr>
      <p:guideLst>
        <p:guide orient="horz" pos="15874"/>
        <p:guide pos="10227"/>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DDE0E-13D5-C449-AC82-BEEDC0462C74}"/>
              </a:ext>
            </a:extLst>
          </p:cNvPr>
          <p:cNvSpPr>
            <a:spLocks noGrp="1"/>
          </p:cNvSpPr>
          <p:nvPr>
            <p:ph type="ctrTitle"/>
          </p:nvPr>
        </p:nvSpPr>
        <p:spPr>
          <a:xfrm>
            <a:off x="4049911" y="8248329"/>
            <a:ext cx="24299466" cy="17546649"/>
          </a:xfrm>
        </p:spPr>
        <p:txBody>
          <a:bodyPr anchor="b"/>
          <a:lstStyle>
            <a:lvl1pPr algn="ctr">
              <a:defRPr sz="15944"/>
            </a:lvl1pPr>
          </a:lstStyle>
          <a:p>
            <a:r>
              <a:rPr lang="en-GB"/>
              <a:t>Click to edit Master title style</a:t>
            </a:r>
          </a:p>
        </p:txBody>
      </p:sp>
      <p:sp>
        <p:nvSpPr>
          <p:cNvPr id="3" name="Subtitle 2">
            <a:extLst>
              <a:ext uri="{FF2B5EF4-FFF2-40B4-BE49-F238E27FC236}">
                <a16:creationId xmlns:a16="http://schemas.microsoft.com/office/drawing/2014/main" id="{A2C62472-FDDD-B047-8A71-9CAEA717B5FF}"/>
              </a:ext>
            </a:extLst>
          </p:cNvPr>
          <p:cNvSpPr>
            <a:spLocks noGrp="1"/>
          </p:cNvSpPr>
          <p:nvPr>
            <p:ph type="subTitle" idx="1"/>
          </p:nvPr>
        </p:nvSpPr>
        <p:spPr>
          <a:xfrm>
            <a:off x="4049911" y="26471644"/>
            <a:ext cx="24299466" cy="12168318"/>
          </a:xfrm>
        </p:spPr>
        <p:txBody>
          <a:bodyPr/>
          <a:lstStyle>
            <a:lvl1pPr marL="0" indent="0" algn="ctr">
              <a:buNone/>
              <a:defRPr sz="6378"/>
            </a:lvl1pPr>
            <a:lvl2pPr marL="1214963" indent="0" algn="ctr">
              <a:buNone/>
              <a:defRPr sz="5315"/>
            </a:lvl2pPr>
            <a:lvl3pPr marL="2429927" indent="0" algn="ctr">
              <a:buNone/>
              <a:defRPr sz="4783"/>
            </a:lvl3pPr>
            <a:lvl4pPr marL="3644890" indent="0" algn="ctr">
              <a:buNone/>
              <a:defRPr sz="4252"/>
            </a:lvl4pPr>
            <a:lvl5pPr marL="4859853" indent="0" algn="ctr">
              <a:buNone/>
              <a:defRPr sz="4252"/>
            </a:lvl5pPr>
            <a:lvl6pPr marL="6074816" indent="0" algn="ctr">
              <a:buNone/>
              <a:defRPr sz="4252"/>
            </a:lvl6pPr>
            <a:lvl7pPr marL="7289780" indent="0" algn="ctr">
              <a:buNone/>
              <a:defRPr sz="4252"/>
            </a:lvl7pPr>
            <a:lvl8pPr marL="8504743" indent="0" algn="ctr">
              <a:buNone/>
              <a:defRPr sz="4252"/>
            </a:lvl8pPr>
            <a:lvl9pPr marL="9719706" indent="0" algn="ctr">
              <a:buNone/>
              <a:defRPr sz="4252"/>
            </a:lvl9pPr>
          </a:lstStyle>
          <a:p>
            <a:r>
              <a:rPr lang="en-GB"/>
              <a:t>Click to edit Master subtitle style</a:t>
            </a:r>
          </a:p>
        </p:txBody>
      </p:sp>
      <p:sp>
        <p:nvSpPr>
          <p:cNvPr id="4" name="Date Placeholder 3">
            <a:extLst>
              <a:ext uri="{FF2B5EF4-FFF2-40B4-BE49-F238E27FC236}">
                <a16:creationId xmlns:a16="http://schemas.microsoft.com/office/drawing/2014/main" id="{014A1FDC-1F65-274E-B038-C244D97248D9}"/>
              </a:ext>
            </a:extLst>
          </p:cNvPr>
          <p:cNvSpPr>
            <a:spLocks noGrp="1"/>
          </p:cNvSpPr>
          <p:nvPr>
            <p:ph type="dt" sz="half" idx="10"/>
          </p:nvPr>
        </p:nvSpPr>
        <p:spPr/>
        <p:txBody>
          <a:bodyPr/>
          <a:lstStyle/>
          <a:p>
            <a:fld id="{7319F435-6952-DD41-922D-A5D4F71810C5}" type="datetimeFigureOut">
              <a:rPr lang="en-GB" smtClean="0"/>
              <a:t>01/05/2023</a:t>
            </a:fld>
            <a:endParaRPr lang="en-GB"/>
          </a:p>
        </p:txBody>
      </p:sp>
      <p:sp>
        <p:nvSpPr>
          <p:cNvPr id="5" name="Footer Placeholder 4">
            <a:extLst>
              <a:ext uri="{FF2B5EF4-FFF2-40B4-BE49-F238E27FC236}">
                <a16:creationId xmlns:a16="http://schemas.microsoft.com/office/drawing/2014/main" id="{F4EE2CF5-0486-7844-BB16-3E936D1407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6CB337-8330-B14D-9BC4-484FF118E6DE}"/>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757510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68092-47FC-114E-B8B3-CABF38654C8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2336476-6831-3047-A838-26F6D906E7F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C5BC32D-F712-EB43-9C9D-1CC80292939A}"/>
              </a:ext>
            </a:extLst>
          </p:cNvPr>
          <p:cNvSpPr>
            <a:spLocks noGrp="1"/>
          </p:cNvSpPr>
          <p:nvPr>
            <p:ph type="dt" sz="half" idx="10"/>
          </p:nvPr>
        </p:nvSpPr>
        <p:spPr/>
        <p:txBody>
          <a:bodyPr/>
          <a:lstStyle/>
          <a:p>
            <a:fld id="{7319F435-6952-DD41-922D-A5D4F71810C5}" type="datetimeFigureOut">
              <a:rPr lang="en-GB" smtClean="0"/>
              <a:t>01/05/2023</a:t>
            </a:fld>
            <a:endParaRPr lang="en-GB"/>
          </a:p>
        </p:txBody>
      </p:sp>
      <p:sp>
        <p:nvSpPr>
          <p:cNvPr id="5" name="Footer Placeholder 4">
            <a:extLst>
              <a:ext uri="{FF2B5EF4-FFF2-40B4-BE49-F238E27FC236}">
                <a16:creationId xmlns:a16="http://schemas.microsoft.com/office/drawing/2014/main" id="{61CC4E2F-93AD-1D4F-9D78-751F02AE53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8738BB-ACF4-7846-A876-0E14F8913559}"/>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3028561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60BF3-DA63-134C-8070-090D727BF05F}"/>
              </a:ext>
            </a:extLst>
          </p:cNvPr>
          <p:cNvSpPr>
            <a:spLocks noGrp="1"/>
          </p:cNvSpPr>
          <p:nvPr>
            <p:ph type="title"/>
          </p:nvPr>
        </p:nvSpPr>
        <p:spPr>
          <a:xfrm>
            <a:off x="2210576" y="12564995"/>
            <a:ext cx="27944386" cy="20964976"/>
          </a:xfrm>
        </p:spPr>
        <p:txBody>
          <a:bodyPr anchor="b"/>
          <a:lstStyle>
            <a:lvl1pPr>
              <a:defRPr sz="15944"/>
            </a:lvl1pPr>
          </a:lstStyle>
          <a:p>
            <a:r>
              <a:rPr lang="en-GB"/>
              <a:t>Click to edit Master title style</a:t>
            </a:r>
          </a:p>
        </p:txBody>
      </p:sp>
      <p:sp>
        <p:nvSpPr>
          <p:cNvPr id="3" name="Text Placeholder 2">
            <a:extLst>
              <a:ext uri="{FF2B5EF4-FFF2-40B4-BE49-F238E27FC236}">
                <a16:creationId xmlns:a16="http://schemas.microsoft.com/office/drawing/2014/main" id="{3895E502-D36E-C14F-8C5A-461F4695AAF5}"/>
              </a:ext>
            </a:extLst>
          </p:cNvPr>
          <p:cNvSpPr>
            <a:spLocks noGrp="1"/>
          </p:cNvSpPr>
          <p:nvPr>
            <p:ph type="body" idx="1"/>
          </p:nvPr>
        </p:nvSpPr>
        <p:spPr>
          <a:xfrm>
            <a:off x="2210576" y="33728307"/>
            <a:ext cx="27944386" cy="11024985"/>
          </a:xfrm>
        </p:spPr>
        <p:txBody>
          <a:bodyPr/>
          <a:lstStyle>
            <a:lvl1pPr marL="0" indent="0">
              <a:buNone/>
              <a:defRPr sz="6378">
                <a:solidFill>
                  <a:schemeClr val="tx1">
                    <a:tint val="75000"/>
                  </a:schemeClr>
                </a:solidFill>
              </a:defRPr>
            </a:lvl1pPr>
            <a:lvl2pPr marL="1214963" indent="0">
              <a:buNone/>
              <a:defRPr sz="5315">
                <a:solidFill>
                  <a:schemeClr val="tx1">
                    <a:tint val="75000"/>
                  </a:schemeClr>
                </a:solidFill>
              </a:defRPr>
            </a:lvl2pPr>
            <a:lvl3pPr marL="2429927" indent="0">
              <a:buNone/>
              <a:defRPr sz="4783">
                <a:solidFill>
                  <a:schemeClr val="tx1">
                    <a:tint val="75000"/>
                  </a:schemeClr>
                </a:solidFill>
              </a:defRPr>
            </a:lvl3pPr>
            <a:lvl4pPr marL="3644890" indent="0">
              <a:buNone/>
              <a:defRPr sz="4252">
                <a:solidFill>
                  <a:schemeClr val="tx1">
                    <a:tint val="75000"/>
                  </a:schemeClr>
                </a:solidFill>
              </a:defRPr>
            </a:lvl4pPr>
            <a:lvl5pPr marL="4859853" indent="0">
              <a:buNone/>
              <a:defRPr sz="4252">
                <a:solidFill>
                  <a:schemeClr val="tx1">
                    <a:tint val="75000"/>
                  </a:schemeClr>
                </a:solidFill>
              </a:defRPr>
            </a:lvl5pPr>
            <a:lvl6pPr marL="6074816" indent="0">
              <a:buNone/>
              <a:defRPr sz="4252">
                <a:solidFill>
                  <a:schemeClr val="tx1">
                    <a:tint val="75000"/>
                  </a:schemeClr>
                </a:solidFill>
              </a:defRPr>
            </a:lvl6pPr>
            <a:lvl7pPr marL="7289780" indent="0">
              <a:buNone/>
              <a:defRPr sz="4252">
                <a:solidFill>
                  <a:schemeClr val="tx1">
                    <a:tint val="75000"/>
                  </a:schemeClr>
                </a:solidFill>
              </a:defRPr>
            </a:lvl7pPr>
            <a:lvl8pPr marL="8504743" indent="0">
              <a:buNone/>
              <a:defRPr sz="4252">
                <a:solidFill>
                  <a:schemeClr val="tx1">
                    <a:tint val="75000"/>
                  </a:schemeClr>
                </a:solidFill>
              </a:defRPr>
            </a:lvl8pPr>
            <a:lvl9pPr marL="9719706" indent="0">
              <a:buNone/>
              <a:defRPr sz="4252">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EAC30FB-B58A-BF4A-AD56-E6410DC3BC1C}"/>
              </a:ext>
            </a:extLst>
          </p:cNvPr>
          <p:cNvSpPr>
            <a:spLocks noGrp="1"/>
          </p:cNvSpPr>
          <p:nvPr>
            <p:ph type="dt" sz="half" idx="10"/>
          </p:nvPr>
        </p:nvSpPr>
        <p:spPr/>
        <p:txBody>
          <a:bodyPr/>
          <a:lstStyle/>
          <a:p>
            <a:fld id="{7319F435-6952-DD41-922D-A5D4F71810C5}" type="datetimeFigureOut">
              <a:rPr lang="en-GB" smtClean="0"/>
              <a:t>01/05/2023</a:t>
            </a:fld>
            <a:endParaRPr lang="en-GB"/>
          </a:p>
        </p:txBody>
      </p:sp>
      <p:sp>
        <p:nvSpPr>
          <p:cNvPr id="5" name="Footer Placeholder 4">
            <a:extLst>
              <a:ext uri="{FF2B5EF4-FFF2-40B4-BE49-F238E27FC236}">
                <a16:creationId xmlns:a16="http://schemas.microsoft.com/office/drawing/2014/main" id="{DE1DD80D-99B6-DB43-876A-56048633C7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F8A879-1BCA-9A42-9EAD-620EC153DC24}"/>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3125309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35DCB-8A21-B047-A5F6-E3E9EBF309A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26E61C9-1FAB-F747-AD8D-91D01A624D6F}"/>
              </a:ext>
            </a:extLst>
          </p:cNvPr>
          <p:cNvSpPr>
            <a:spLocks noGrp="1"/>
          </p:cNvSpPr>
          <p:nvPr>
            <p:ph sz="half" idx="1"/>
          </p:nvPr>
        </p:nvSpPr>
        <p:spPr>
          <a:xfrm>
            <a:off x="2227451" y="13416653"/>
            <a:ext cx="13769697" cy="3197830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125FA6E-8B5A-A345-90E6-39863706CEAD}"/>
              </a:ext>
            </a:extLst>
          </p:cNvPr>
          <p:cNvSpPr>
            <a:spLocks noGrp="1"/>
          </p:cNvSpPr>
          <p:nvPr>
            <p:ph sz="half" idx="2"/>
          </p:nvPr>
        </p:nvSpPr>
        <p:spPr>
          <a:xfrm>
            <a:off x="16402140" y="13416653"/>
            <a:ext cx="13769697" cy="3197830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930257F-DF35-794F-874C-F26E6122D0AF}"/>
              </a:ext>
            </a:extLst>
          </p:cNvPr>
          <p:cNvSpPr>
            <a:spLocks noGrp="1"/>
          </p:cNvSpPr>
          <p:nvPr>
            <p:ph type="dt" sz="half" idx="10"/>
          </p:nvPr>
        </p:nvSpPr>
        <p:spPr/>
        <p:txBody>
          <a:bodyPr/>
          <a:lstStyle/>
          <a:p>
            <a:fld id="{7319F435-6952-DD41-922D-A5D4F71810C5}" type="datetimeFigureOut">
              <a:rPr lang="en-GB" smtClean="0"/>
              <a:t>01/05/2023</a:t>
            </a:fld>
            <a:endParaRPr lang="en-GB"/>
          </a:p>
        </p:txBody>
      </p:sp>
      <p:sp>
        <p:nvSpPr>
          <p:cNvPr id="6" name="Footer Placeholder 5">
            <a:extLst>
              <a:ext uri="{FF2B5EF4-FFF2-40B4-BE49-F238E27FC236}">
                <a16:creationId xmlns:a16="http://schemas.microsoft.com/office/drawing/2014/main" id="{513E167F-666A-3040-AAA8-E82431BDAF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C376DB-363B-FD41-BD2B-AB606B93D4B3}"/>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395967000"/>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8682F-D3B1-9442-A0BC-125E8020A0F6}"/>
              </a:ext>
            </a:extLst>
          </p:cNvPr>
          <p:cNvSpPr>
            <a:spLocks noGrp="1"/>
          </p:cNvSpPr>
          <p:nvPr>
            <p:ph type="title"/>
          </p:nvPr>
        </p:nvSpPr>
        <p:spPr>
          <a:xfrm>
            <a:off x="2231671" y="2683334"/>
            <a:ext cx="27944386" cy="9741661"/>
          </a:xfrm>
        </p:spPr>
        <p:txBody>
          <a:bodyPr/>
          <a:lstStyle/>
          <a:p>
            <a:r>
              <a:rPr lang="en-GB"/>
              <a:t>Click to edit Master title style</a:t>
            </a:r>
          </a:p>
        </p:txBody>
      </p:sp>
      <p:sp>
        <p:nvSpPr>
          <p:cNvPr id="3" name="Text Placeholder 2">
            <a:extLst>
              <a:ext uri="{FF2B5EF4-FFF2-40B4-BE49-F238E27FC236}">
                <a16:creationId xmlns:a16="http://schemas.microsoft.com/office/drawing/2014/main" id="{3B0768FA-23A6-814F-9BC9-4F1B558BC9AB}"/>
              </a:ext>
            </a:extLst>
          </p:cNvPr>
          <p:cNvSpPr>
            <a:spLocks noGrp="1"/>
          </p:cNvSpPr>
          <p:nvPr>
            <p:ph type="body" idx="1"/>
          </p:nvPr>
        </p:nvSpPr>
        <p:spPr>
          <a:xfrm>
            <a:off x="2231672" y="12354992"/>
            <a:ext cx="13706416" cy="6054990"/>
          </a:xfrm>
        </p:spPr>
        <p:txBody>
          <a:bodyPr anchor="b"/>
          <a:lstStyle>
            <a:lvl1pPr marL="0" indent="0">
              <a:buNone/>
              <a:defRPr sz="6378" b="1"/>
            </a:lvl1pPr>
            <a:lvl2pPr marL="1214963" indent="0">
              <a:buNone/>
              <a:defRPr sz="5315" b="1"/>
            </a:lvl2pPr>
            <a:lvl3pPr marL="2429927" indent="0">
              <a:buNone/>
              <a:defRPr sz="4783" b="1"/>
            </a:lvl3pPr>
            <a:lvl4pPr marL="3644890" indent="0">
              <a:buNone/>
              <a:defRPr sz="4252" b="1"/>
            </a:lvl4pPr>
            <a:lvl5pPr marL="4859853" indent="0">
              <a:buNone/>
              <a:defRPr sz="4252" b="1"/>
            </a:lvl5pPr>
            <a:lvl6pPr marL="6074816" indent="0">
              <a:buNone/>
              <a:defRPr sz="4252" b="1"/>
            </a:lvl6pPr>
            <a:lvl7pPr marL="7289780" indent="0">
              <a:buNone/>
              <a:defRPr sz="4252" b="1"/>
            </a:lvl7pPr>
            <a:lvl8pPr marL="8504743" indent="0">
              <a:buNone/>
              <a:defRPr sz="4252" b="1"/>
            </a:lvl8pPr>
            <a:lvl9pPr marL="9719706" indent="0">
              <a:buNone/>
              <a:defRPr sz="4252" b="1"/>
            </a:lvl9pPr>
          </a:lstStyle>
          <a:p>
            <a:pPr lvl="0"/>
            <a:r>
              <a:rPr lang="en-GB"/>
              <a:t>Click to edit Master text styles</a:t>
            </a:r>
          </a:p>
        </p:txBody>
      </p:sp>
      <p:sp>
        <p:nvSpPr>
          <p:cNvPr id="4" name="Content Placeholder 3">
            <a:extLst>
              <a:ext uri="{FF2B5EF4-FFF2-40B4-BE49-F238E27FC236}">
                <a16:creationId xmlns:a16="http://schemas.microsoft.com/office/drawing/2014/main" id="{15C1BCF8-1363-6647-90D3-7A33D723AE69}"/>
              </a:ext>
            </a:extLst>
          </p:cNvPr>
          <p:cNvSpPr>
            <a:spLocks noGrp="1"/>
          </p:cNvSpPr>
          <p:nvPr>
            <p:ph sz="half" idx="2"/>
          </p:nvPr>
        </p:nvSpPr>
        <p:spPr>
          <a:xfrm>
            <a:off x="2231672" y="18409982"/>
            <a:ext cx="13706416" cy="2707831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5E75269-4F3B-E746-9B19-3FD4869A7E82}"/>
              </a:ext>
            </a:extLst>
          </p:cNvPr>
          <p:cNvSpPr>
            <a:spLocks noGrp="1"/>
          </p:cNvSpPr>
          <p:nvPr>
            <p:ph type="body" sz="quarter" idx="3"/>
          </p:nvPr>
        </p:nvSpPr>
        <p:spPr>
          <a:xfrm>
            <a:off x="16402140" y="12354992"/>
            <a:ext cx="13773917" cy="6054990"/>
          </a:xfrm>
        </p:spPr>
        <p:txBody>
          <a:bodyPr anchor="b"/>
          <a:lstStyle>
            <a:lvl1pPr marL="0" indent="0">
              <a:buNone/>
              <a:defRPr sz="6378" b="1"/>
            </a:lvl1pPr>
            <a:lvl2pPr marL="1214963" indent="0">
              <a:buNone/>
              <a:defRPr sz="5315" b="1"/>
            </a:lvl2pPr>
            <a:lvl3pPr marL="2429927" indent="0">
              <a:buNone/>
              <a:defRPr sz="4783" b="1"/>
            </a:lvl3pPr>
            <a:lvl4pPr marL="3644890" indent="0">
              <a:buNone/>
              <a:defRPr sz="4252" b="1"/>
            </a:lvl4pPr>
            <a:lvl5pPr marL="4859853" indent="0">
              <a:buNone/>
              <a:defRPr sz="4252" b="1"/>
            </a:lvl5pPr>
            <a:lvl6pPr marL="6074816" indent="0">
              <a:buNone/>
              <a:defRPr sz="4252" b="1"/>
            </a:lvl6pPr>
            <a:lvl7pPr marL="7289780" indent="0">
              <a:buNone/>
              <a:defRPr sz="4252" b="1"/>
            </a:lvl7pPr>
            <a:lvl8pPr marL="8504743" indent="0">
              <a:buNone/>
              <a:defRPr sz="4252" b="1"/>
            </a:lvl8pPr>
            <a:lvl9pPr marL="9719706" indent="0">
              <a:buNone/>
              <a:defRPr sz="4252" b="1"/>
            </a:lvl9pPr>
          </a:lstStyle>
          <a:p>
            <a:pPr lvl="0"/>
            <a:r>
              <a:rPr lang="en-GB"/>
              <a:t>Click to edit Master text styles</a:t>
            </a:r>
          </a:p>
        </p:txBody>
      </p:sp>
      <p:sp>
        <p:nvSpPr>
          <p:cNvPr id="6" name="Content Placeholder 5">
            <a:extLst>
              <a:ext uri="{FF2B5EF4-FFF2-40B4-BE49-F238E27FC236}">
                <a16:creationId xmlns:a16="http://schemas.microsoft.com/office/drawing/2014/main" id="{AF58E18D-886E-3241-9165-43C8C9120CF3}"/>
              </a:ext>
            </a:extLst>
          </p:cNvPr>
          <p:cNvSpPr>
            <a:spLocks noGrp="1"/>
          </p:cNvSpPr>
          <p:nvPr>
            <p:ph sz="quarter" idx="4"/>
          </p:nvPr>
        </p:nvSpPr>
        <p:spPr>
          <a:xfrm>
            <a:off x="16402140" y="18409982"/>
            <a:ext cx="13773917" cy="2707831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9B94BCD-B05F-264D-9718-14B44424826A}"/>
              </a:ext>
            </a:extLst>
          </p:cNvPr>
          <p:cNvSpPr>
            <a:spLocks noGrp="1"/>
          </p:cNvSpPr>
          <p:nvPr>
            <p:ph type="dt" sz="half" idx="10"/>
          </p:nvPr>
        </p:nvSpPr>
        <p:spPr/>
        <p:txBody>
          <a:bodyPr/>
          <a:lstStyle/>
          <a:p>
            <a:fld id="{7319F435-6952-DD41-922D-A5D4F71810C5}" type="datetimeFigureOut">
              <a:rPr lang="en-GB" smtClean="0"/>
              <a:t>01/05/2023</a:t>
            </a:fld>
            <a:endParaRPr lang="en-GB"/>
          </a:p>
        </p:txBody>
      </p:sp>
      <p:sp>
        <p:nvSpPr>
          <p:cNvPr id="8" name="Footer Placeholder 7">
            <a:extLst>
              <a:ext uri="{FF2B5EF4-FFF2-40B4-BE49-F238E27FC236}">
                <a16:creationId xmlns:a16="http://schemas.microsoft.com/office/drawing/2014/main" id="{CCBCB1C8-500D-8544-9A67-2FAC6357E0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1FA1625-E408-274B-9A57-5765E7AB69ED}"/>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624113119"/>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A21F0-924E-D441-BCB8-40658005F40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D89C615-7526-EF42-8D95-2EDEC70A960A}"/>
              </a:ext>
            </a:extLst>
          </p:cNvPr>
          <p:cNvSpPr>
            <a:spLocks noGrp="1"/>
          </p:cNvSpPr>
          <p:nvPr>
            <p:ph type="dt" sz="half" idx="10"/>
          </p:nvPr>
        </p:nvSpPr>
        <p:spPr/>
        <p:txBody>
          <a:bodyPr/>
          <a:lstStyle/>
          <a:p>
            <a:fld id="{7319F435-6952-DD41-922D-A5D4F71810C5}" type="datetimeFigureOut">
              <a:rPr lang="en-GB" smtClean="0"/>
              <a:t>01/05/2023</a:t>
            </a:fld>
            <a:endParaRPr lang="en-GB"/>
          </a:p>
        </p:txBody>
      </p:sp>
      <p:sp>
        <p:nvSpPr>
          <p:cNvPr id="4" name="Footer Placeholder 3">
            <a:extLst>
              <a:ext uri="{FF2B5EF4-FFF2-40B4-BE49-F238E27FC236}">
                <a16:creationId xmlns:a16="http://schemas.microsoft.com/office/drawing/2014/main" id="{571E6A44-7014-5B4B-92DC-9BB90FA6188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85ADD3B-DF60-C540-BF22-59468DBDDF3A}"/>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617079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2A5E32-76CC-E645-AA99-AEA5950BE7BC}"/>
              </a:ext>
            </a:extLst>
          </p:cNvPr>
          <p:cNvSpPr>
            <a:spLocks noGrp="1"/>
          </p:cNvSpPr>
          <p:nvPr>
            <p:ph type="dt" sz="half" idx="10"/>
          </p:nvPr>
        </p:nvSpPr>
        <p:spPr/>
        <p:txBody>
          <a:bodyPr/>
          <a:lstStyle/>
          <a:p>
            <a:fld id="{7319F435-6952-DD41-922D-A5D4F71810C5}" type="datetimeFigureOut">
              <a:rPr lang="en-GB" smtClean="0"/>
              <a:t>01/05/2023</a:t>
            </a:fld>
            <a:endParaRPr lang="en-GB"/>
          </a:p>
        </p:txBody>
      </p:sp>
      <p:sp>
        <p:nvSpPr>
          <p:cNvPr id="3" name="Footer Placeholder 2">
            <a:extLst>
              <a:ext uri="{FF2B5EF4-FFF2-40B4-BE49-F238E27FC236}">
                <a16:creationId xmlns:a16="http://schemas.microsoft.com/office/drawing/2014/main" id="{86A1522F-132E-144A-A87D-60BC2A6B1F0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9E4288-6607-CB4F-99AF-D30D63D54C51}"/>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352707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5284B-082B-A945-AD30-66F1CC663B7A}"/>
              </a:ext>
            </a:extLst>
          </p:cNvPr>
          <p:cNvSpPr>
            <a:spLocks noGrp="1"/>
          </p:cNvSpPr>
          <p:nvPr>
            <p:ph type="title"/>
          </p:nvPr>
        </p:nvSpPr>
        <p:spPr>
          <a:xfrm>
            <a:off x="2231672" y="3359997"/>
            <a:ext cx="10449613" cy="11759988"/>
          </a:xfrm>
        </p:spPr>
        <p:txBody>
          <a:bodyPr anchor="b"/>
          <a:lstStyle>
            <a:lvl1pPr>
              <a:defRPr sz="8504"/>
            </a:lvl1pPr>
          </a:lstStyle>
          <a:p>
            <a:r>
              <a:rPr lang="en-GB"/>
              <a:t>Click to edit Master title style</a:t>
            </a:r>
          </a:p>
        </p:txBody>
      </p:sp>
      <p:sp>
        <p:nvSpPr>
          <p:cNvPr id="3" name="Content Placeholder 2">
            <a:extLst>
              <a:ext uri="{FF2B5EF4-FFF2-40B4-BE49-F238E27FC236}">
                <a16:creationId xmlns:a16="http://schemas.microsoft.com/office/drawing/2014/main" id="{BCD7EE7F-5BED-DB4C-95A2-A11B2893315B}"/>
              </a:ext>
            </a:extLst>
          </p:cNvPr>
          <p:cNvSpPr>
            <a:spLocks noGrp="1"/>
          </p:cNvSpPr>
          <p:nvPr>
            <p:ph idx="1"/>
          </p:nvPr>
        </p:nvSpPr>
        <p:spPr>
          <a:xfrm>
            <a:off x="13773917" y="7256663"/>
            <a:ext cx="16402140" cy="35816631"/>
          </a:xfrm>
        </p:spPr>
        <p:txBody>
          <a:bodyPr/>
          <a:lstStyle>
            <a:lvl1pPr>
              <a:defRPr sz="8504"/>
            </a:lvl1pPr>
            <a:lvl2pPr>
              <a:defRPr sz="7441"/>
            </a:lvl2pPr>
            <a:lvl3pPr>
              <a:defRPr sz="6378"/>
            </a:lvl3pPr>
            <a:lvl4pPr>
              <a:defRPr sz="5315"/>
            </a:lvl4pPr>
            <a:lvl5pPr>
              <a:defRPr sz="5315"/>
            </a:lvl5pPr>
            <a:lvl6pPr>
              <a:defRPr sz="5315"/>
            </a:lvl6pPr>
            <a:lvl7pPr>
              <a:defRPr sz="5315"/>
            </a:lvl7pPr>
            <a:lvl8pPr>
              <a:defRPr sz="5315"/>
            </a:lvl8pPr>
            <a:lvl9pPr>
              <a:defRPr sz="531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617B328-D64A-644D-80D0-2FF52D1CCA0F}"/>
              </a:ext>
            </a:extLst>
          </p:cNvPr>
          <p:cNvSpPr>
            <a:spLocks noGrp="1"/>
          </p:cNvSpPr>
          <p:nvPr>
            <p:ph type="body" sz="half" idx="2"/>
          </p:nvPr>
        </p:nvSpPr>
        <p:spPr>
          <a:xfrm>
            <a:off x="2231672" y="15119985"/>
            <a:ext cx="10449613" cy="28011643"/>
          </a:xfrm>
        </p:spPr>
        <p:txBody>
          <a:bodyPr/>
          <a:lstStyle>
            <a:lvl1pPr marL="0" indent="0">
              <a:buNone/>
              <a:defRPr sz="4252"/>
            </a:lvl1pPr>
            <a:lvl2pPr marL="1214963" indent="0">
              <a:buNone/>
              <a:defRPr sz="3720"/>
            </a:lvl2pPr>
            <a:lvl3pPr marL="2429927" indent="0">
              <a:buNone/>
              <a:defRPr sz="3189"/>
            </a:lvl3pPr>
            <a:lvl4pPr marL="3644890" indent="0">
              <a:buNone/>
              <a:defRPr sz="2657"/>
            </a:lvl4pPr>
            <a:lvl5pPr marL="4859853" indent="0">
              <a:buNone/>
              <a:defRPr sz="2657"/>
            </a:lvl5pPr>
            <a:lvl6pPr marL="6074816" indent="0">
              <a:buNone/>
              <a:defRPr sz="2657"/>
            </a:lvl6pPr>
            <a:lvl7pPr marL="7289780" indent="0">
              <a:buNone/>
              <a:defRPr sz="2657"/>
            </a:lvl7pPr>
            <a:lvl8pPr marL="8504743" indent="0">
              <a:buNone/>
              <a:defRPr sz="2657"/>
            </a:lvl8pPr>
            <a:lvl9pPr marL="9719706" indent="0">
              <a:buNone/>
              <a:defRPr sz="2657"/>
            </a:lvl9pPr>
          </a:lstStyle>
          <a:p>
            <a:pPr lvl="0"/>
            <a:r>
              <a:rPr lang="en-GB"/>
              <a:t>Click to edit Master text styles</a:t>
            </a:r>
          </a:p>
        </p:txBody>
      </p:sp>
      <p:sp>
        <p:nvSpPr>
          <p:cNvPr id="5" name="Date Placeholder 4">
            <a:extLst>
              <a:ext uri="{FF2B5EF4-FFF2-40B4-BE49-F238E27FC236}">
                <a16:creationId xmlns:a16="http://schemas.microsoft.com/office/drawing/2014/main" id="{33FE00EE-0872-CB45-94E0-04C0B6D96599}"/>
              </a:ext>
            </a:extLst>
          </p:cNvPr>
          <p:cNvSpPr>
            <a:spLocks noGrp="1"/>
          </p:cNvSpPr>
          <p:nvPr>
            <p:ph type="dt" sz="half" idx="10"/>
          </p:nvPr>
        </p:nvSpPr>
        <p:spPr/>
        <p:txBody>
          <a:bodyPr/>
          <a:lstStyle/>
          <a:p>
            <a:fld id="{7319F435-6952-DD41-922D-A5D4F71810C5}" type="datetimeFigureOut">
              <a:rPr lang="en-GB" smtClean="0"/>
              <a:t>01/05/2023</a:t>
            </a:fld>
            <a:endParaRPr lang="en-GB"/>
          </a:p>
        </p:txBody>
      </p:sp>
      <p:sp>
        <p:nvSpPr>
          <p:cNvPr id="6" name="Footer Placeholder 5">
            <a:extLst>
              <a:ext uri="{FF2B5EF4-FFF2-40B4-BE49-F238E27FC236}">
                <a16:creationId xmlns:a16="http://schemas.microsoft.com/office/drawing/2014/main" id="{B27608C3-7EA3-3447-AB3D-FC572E3B13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3BFBB8-9E09-C74C-9C53-4B327155F38A}"/>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31717489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91B09-2A64-F448-A19D-87AA63A629F3}"/>
              </a:ext>
            </a:extLst>
          </p:cNvPr>
          <p:cNvSpPr>
            <a:spLocks noGrp="1"/>
          </p:cNvSpPr>
          <p:nvPr>
            <p:ph type="title"/>
          </p:nvPr>
        </p:nvSpPr>
        <p:spPr>
          <a:xfrm>
            <a:off x="2231672" y="3359997"/>
            <a:ext cx="10449613" cy="11759988"/>
          </a:xfrm>
        </p:spPr>
        <p:txBody>
          <a:bodyPr anchor="b"/>
          <a:lstStyle>
            <a:lvl1pPr>
              <a:defRPr sz="8504"/>
            </a:lvl1pPr>
          </a:lstStyle>
          <a:p>
            <a:r>
              <a:rPr lang="en-GB"/>
              <a:t>Click to edit Master title style</a:t>
            </a:r>
          </a:p>
        </p:txBody>
      </p:sp>
      <p:sp>
        <p:nvSpPr>
          <p:cNvPr id="3" name="Picture Placeholder 2">
            <a:extLst>
              <a:ext uri="{FF2B5EF4-FFF2-40B4-BE49-F238E27FC236}">
                <a16:creationId xmlns:a16="http://schemas.microsoft.com/office/drawing/2014/main" id="{0D4DA101-F44B-8D4E-A65E-207D75143082}"/>
              </a:ext>
            </a:extLst>
          </p:cNvPr>
          <p:cNvSpPr>
            <a:spLocks noGrp="1"/>
          </p:cNvSpPr>
          <p:nvPr>
            <p:ph type="pic" idx="1"/>
          </p:nvPr>
        </p:nvSpPr>
        <p:spPr>
          <a:xfrm>
            <a:off x="13773917" y="7256663"/>
            <a:ext cx="16402140" cy="35816631"/>
          </a:xfrm>
        </p:spPr>
        <p:txBody>
          <a:bodyPr/>
          <a:lstStyle>
            <a:lvl1pPr marL="0" indent="0">
              <a:buNone/>
              <a:defRPr sz="8504"/>
            </a:lvl1pPr>
            <a:lvl2pPr marL="1214963" indent="0">
              <a:buNone/>
              <a:defRPr sz="7441"/>
            </a:lvl2pPr>
            <a:lvl3pPr marL="2429927" indent="0">
              <a:buNone/>
              <a:defRPr sz="6378"/>
            </a:lvl3pPr>
            <a:lvl4pPr marL="3644890" indent="0">
              <a:buNone/>
              <a:defRPr sz="5315"/>
            </a:lvl4pPr>
            <a:lvl5pPr marL="4859853" indent="0">
              <a:buNone/>
              <a:defRPr sz="5315"/>
            </a:lvl5pPr>
            <a:lvl6pPr marL="6074816" indent="0">
              <a:buNone/>
              <a:defRPr sz="5315"/>
            </a:lvl6pPr>
            <a:lvl7pPr marL="7289780" indent="0">
              <a:buNone/>
              <a:defRPr sz="5315"/>
            </a:lvl7pPr>
            <a:lvl8pPr marL="8504743" indent="0">
              <a:buNone/>
              <a:defRPr sz="5315"/>
            </a:lvl8pPr>
            <a:lvl9pPr marL="9719706" indent="0">
              <a:buNone/>
              <a:defRPr sz="5315"/>
            </a:lvl9pPr>
          </a:lstStyle>
          <a:p>
            <a:endParaRPr lang="en-GB"/>
          </a:p>
        </p:txBody>
      </p:sp>
      <p:sp>
        <p:nvSpPr>
          <p:cNvPr id="4" name="Text Placeholder 3">
            <a:extLst>
              <a:ext uri="{FF2B5EF4-FFF2-40B4-BE49-F238E27FC236}">
                <a16:creationId xmlns:a16="http://schemas.microsoft.com/office/drawing/2014/main" id="{EAC32CED-14DE-A646-8B86-6924C57E6C24}"/>
              </a:ext>
            </a:extLst>
          </p:cNvPr>
          <p:cNvSpPr>
            <a:spLocks noGrp="1"/>
          </p:cNvSpPr>
          <p:nvPr>
            <p:ph type="body" sz="half" idx="2"/>
          </p:nvPr>
        </p:nvSpPr>
        <p:spPr>
          <a:xfrm>
            <a:off x="2231672" y="15119985"/>
            <a:ext cx="10449613" cy="28011643"/>
          </a:xfrm>
        </p:spPr>
        <p:txBody>
          <a:bodyPr/>
          <a:lstStyle>
            <a:lvl1pPr marL="0" indent="0">
              <a:buNone/>
              <a:defRPr sz="4252"/>
            </a:lvl1pPr>
            <a:lvl2pPr marL="1214963" indent="0">
              <a:buNone/>
              <a:defRPr sz="3720"/>
            </a:lvl2pPr>
            <a:lvl3pPr marL="2429927" indent="0">
              <a:buNone/>
              <a:defRPr sz="3189"/>
            </a:lvl3pPr>
            <a:lvl4pPr marL="3644890" indent="0">
              <a:buNone/>
              <a:defRPr sz="2657"/>
            </a:lvl4pPr>
            <a:lvl5pPr marL="4859853" indent="0">
              <a:buNone/>
              <a:defRPr sz="2657"/>
            </a:lvl5pPr>
            <a:lvl6pPr marL="6074816" indent="0">
              <a:buNone/>
              <a:defRPr sz="2657"/>
            </a:lvl6pPr>
            <a:lvl7pPr marL="7289780" indent="0">
              <a:buNone/>
              <a:defRPr sz="2657"/>
            </a:lvl7pPr>
            <a:lvl8pPr marL="8504743" indent="0">
              <a:buNone/>
              <a:defRPr sz="2657"/>
            </a:lvl8pPr>
            <a:lvl9pPr marL="9719706" indent="0">
              <a:buNone/>
              <a:defRPr sz="2657"/>
            </a:lvl9pPr>
          </a:lstStyle>
          <a:p>
            <a:pPr lvl="0"/>
            <a:r>
              <a:rPr lang="en-GB"/>
              <a:t>Click to edit Master text styles</a:t>
            </a:r>
          </a:p>
        </p:txBody>
      </p:sp>
      <p:sp>
        <p:nvSpPr>
          <p:cNvPr id="5" name="Date Placeholder 4">
            <a:extLst>
              <a:ext uri="{FF2B5EF4-FFF2-40B4-BE49-F238E27FC236}">
                <a16:creationId xmlns:a16="http://schemas.microsoft.com/office/drawing/2014/main" id="{7C0402F6-513B-544C-A507-5AED7A1BAE03}"/>
              </a:ext>
            </a:extLst>
          </p:cNvPr>
          <p:cNvSpPr>
            <a:spLocks noGrp="1"/>
          </p:cNvSpPr>
          <p:nvPr>
            <p:ph type="dt" sz="half" idx="10"/>
          </p:nvPr>
        </p:nvSpPr>
        <p:spPr/>
        <p:txBody>
          <a:bodyPr/>
          <a:lstStyle/>
          <a:p>
            <a:fld id="{7319F435-6952-DD41-922D-A5D4F71810C5}" type="datetimeFigureOut">
              <a:rPr lang="en-GB" smtClean="0"/>
              <a:t>01/05/2023</a:t>
            </a:fld>
            <a:endParaRPr lang="en-GB"/>
          </a:p>
        </p:txBody>
      </p:sp>
      <p:sp>
        <p:nvSpPr>
          <p:cNvPr id="6" name="Footer Placeholder 5">
            <a:extLst>
              <a:ext uri="{FF2B5EF4-FFF2-40B4-BE49-F238E27FC236}">
                <a16:creationId xmlns:a16="http://schemas.microsoft.com/office/drawing/2014/main" id="{569BB916-6676-B146-8A85-94A0E8C053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A8B415-9FBD-B64A-872F-AB8B8073CAB4}"/>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669522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E86B1-A993-1D4B-8D6D-494A0E9304C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04E4705-E7F5-464C-A149-56DF6F0E373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F9D58DC-F842-094F-9913-7CEB31F8EBE2}"/>
              </a:ext>
            </a:extLst>
          </p:cNvPr>
          <p:cNvSpPr>
            <a:spLocks noGrp="1"/>
          </p:cNvSpPr>
          <p:nvPr>
            <p:ph type="dt" sz="half" idx="10"/>
          </p:nvPr>
        </p:nvSpPr>
        <p:spPr/>
        <p:txBody>
          <a:bodyPr/>
          <a:lstStyle/>
          <a:p>
            <a:fld id="{7319F435-6952-DD41-922D-A5D4F71810C5}" type="datetimeFigureOut">
              <a:rPr lang="en-GB" smtClean="0"/>
              <a:t>01/05/2023</a:t>
            </a:fld>
            <a:endParaRPr lang="en-GB"/>
          </a:p>
        </p:txBody>
      </p:sp>
      <p:sp>
        <p:nvSpPr>
          <p:cNvPr id="5" name="Footer Placeholder 4">
            <a:extLst>
              <a:ext uri="{FF2B5EF4-FFF2-40B4-BE49-F238E27FC236}">
                <a16:creationId xmlns:a16="http://schemas.microsoft.com/office/drawing/2014/main" id="{7B9DBCF3-30DC-364E-8514-BE22003747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39F2AC-9ECB-9E4E-9C4E-75F4210A0F5A}"/>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1417734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7A5811-27BF-7845-9E3F-1749EE1C2BCF}"/>
              </a:ext>
            </a:extLst>
          </p:cNvPr>
          <p:cNvSpPr>
            <a:spLocks noGrp="1"/>
          </p:cNvSpPr>
          <p:nvPr>
            <p:ph type="title" orient="vert"/>
          </p:nvPr>
        </p:nvSpPr>
        <p:spPr>
          <a:xfrm>
            <a:off x="23185741" y="2683331"/>
            <a:ext cx="6986096" cy="4271162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35A0DB2-DE17-614B-8E1F-00C43DF5D75B}"/>
              </a:ext>
            </a:extLst>
          </p:cNvPr>
          <p:cNvSpPr>
            <a:spLocks noGrp="1"/>
          </p:cNvSpPr>
          <p:nvPr>
            <p:ph type="body" orient="vert" idx="1"/>
          </p:nvPr>
        </p:nvSpPr>
        <p:spPr>
          <a:xfrm>
            <a:off x="2227451" y="2683331"/>
            <a:ext cx="20553298" cy="4271162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642ECCE-046C-4D48-8EC4-BABC006823B2}"/>
              </a:ext>
            </a:extLst>
          </p:cNvPr>
          <p:cNvSpPr>
            <a:spLocks noGrp="1"/>
          </p:cNvSpPr>
          <p:nvPr>
            <p:ph type="dt" sz="half" idx="10"/>
          </p:nvPr>
        </p:nvSpPr>
        <p:spPr/>
        <p:txBody>
          <a:bodyPr/>
          <a:lstStyle/>
          <a:p>
            <a:fld id="{7319F435-6952-DD41-922D-A5D4F71810C5}" type="datetimeFigureOut">
              <a:rPr lang="en-GB" smtClean="0"/>
              <a:t>01/05/2023</a:t>
            </a:fld>
            <a:endParaRPr lang="en-GB"/>
          </a:p>
        </p:txBody>
      </p:sp>
      <p:sp>
        <p:nvSpPr>
          <p:cNvPr id="5" name="Footer Placeholder 4">
            <a:extLst>
              <a:ext uri="{FF2B5EF4-FFF2-40B4-BE49-F238E27FC236}">
                <a16:creationId xmlns:a16="http://schemas.microsoft.com/office/drawing/2014/main" id="{0033C1FF-927C-8947-AE3C-F531655691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DED18B-F85F-3F44-8276-37C04624D31D}"/>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608510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F9548F-1E88-0D4C-AC85-14099B697FA5}"/>
              </a:ext>
            </a:extLst>
          </p:cNvPr>
          <p:cNvSpPr>
            <a:spLocks noGrp="1"/>
          </p:cNvSpPr>
          <p:nvPr>
            <p:ph type="title"/>
          </p:nvPr>
        </p:nvSpPr>
        <p:spPr>
          <a:xfrm>
            <a:off x="2227451" y="2683334"/>
            <a:ext cx="27944386" cy="9741661"/>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D1B74D7-4A56-3543-B0A5-D7FA99B2E4F1}"/>
              </a:ext>
            </a:extLst>
          </p:cNvPr>
          <p:cNvSpPr>
            <a:spLocks noGrp="1"/>
          </p:cNvSpPr>
          <p:nvPr>
            <p:ph type="body" idx="1"/>
          </p:nvPr>
        </p:nvSpPr>
        <p:spPr>
          <a:xfrm>
            <a:off x="2227451" y="13416653"/>
            <a:ext cx="27944386" cy="3197830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46B93B7-326B-B443-908C-C41DD84E4FEA}"/>
              </a:ext>
            </a:extLst>
          </p:cNvPr>
          <p:cNvSpPr>
            <a:spLocks noGrp="1"/>
          </p:cNvSpPr>
          <p:nvPr>
            <p:ph type="dt" sz="half" idx="2"/>
          </p:nvPr>
        </p:nvSpPr>
        <p:spPr>
          <a:xfrm>
            <a:off x="2227451" y="46713291"/>
            <a:ext cx="7289840" cy="2683331"/>
          </a:xfrm>
          <a:prstGeom prst="rect">
            <a:avLst/>
          </a:prstGeom>
        </p:spPr>
        <p:txBody>
          <a:bodyPr vert="horz" lIns="91440" tIns="45720" rIns="91440" bIns="45720" rtlCol="0" anchor="ctr"/>
          <a:lstStyle>
            <a:lvl1pPr algn="l">
              <a:defRPr sz="3189">
                <a:solidFill>
                  <a:schemeClr val="tx1">
                    <a:tint val="75000"/>
                  </a:schemeClr>
                </a:solidFill>
              </a:defRPr>
            </a:lvl1pPr>
          </a:lstStyle>
          <a:p>
            <a:fld id="{7319F435-6952-DD41-922D-A5D4F71810C5}" type="datetimeFigureOut">
              <a:rPr lang="en-GB" smtClean="0"/>
              <a:t>01/05/2023</a:t>
            </a:fld>
            <a:endParaRPr lang="en-GB"/>
          </a:p>
        </p:txBody>
      </p:sp>
      <p:sp>
        <p:nvSpPr>
          <p:cNvPr id="5" name="Footer Placeholder 4">
            <a:extLst>
              <a:ext uri="{FF2B5EF4-FFF2-40B4-BE49-F238E27FC236}">
                <a16:creationId xmlns:a16="http://schemas.microsoft.com/office/drawing/2014/main" id="{85D9461B-58D5-F646-A1FD-EDD395BFF477}"/>
              </a:ext>
            </a:extLst>
          </p:cNvPr>
          <p:cNvSpPr>
            <a:spLocks noGrp="1"/>
          </p:cNvSpPr>
          <p:nvPr>
            <p:ph type="ftr" sz="quarter" idx="3"/>
          </p:nvPr>
        </p:nvSpPr>
        <p:spPr>
          <a:xfrm>
            <a:off x="10732264" y="46713291"/>
            <a:ext cx="10934760" cy="2683331"/>
          </a:xfrm>
          <a:prstGeom prst="rect">
            <a:avLst/>
          </a:prstGeom>
        </p:spPr>
        <p:txBody>
          <a:bodyPr vert="horz" lIns="91440" tIns="45720" rIns="91440" bIns="45720" rtlCol="0" anchor="ctr"/>
          <a:lstStyle>
            <a:lvl1pPr algn="ctr">
              <a:defRPr sz="3189">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EECF266-7E08-8040-B794-46650E1EC928}"/>
              </a:ext>
            </a:extLst>
          </p:cNvPr>
          <p:cNvSpPr>
            <a:spLocks noGrp="1"/>
          </p:cNvSpPr>
          <p:nvPr>
            <p:ph type="sldNum" sz="quarter" idx="4"/>
          </p:nvPr>
        </p:nvSpPr>
        <p:spPr>
          <a:xfrm>
            <a:off x="22881997" y="46713291"/>
            <a:ext cx="7289840" cy="2683331"/>
          </a:xfrm>
          <a:prstGeom prst="rect">
            <a:avLst/>
          </a:prstGeom>
        </p:spPr>
        <p:txBody>
          <a:bodyPr vert="horz" lIns="91440" tIns="45720" rIns="91440" bIns="45720" rtlCol="0" anchor="ctr"/>
          <a:lstStyle>
            <a:lvl1pPr algn="r">
              <a:defRPr sz="3189">
                <a:solidFill>
                  <a:schemeClr val="tx1">
                    <a:tint val="75000"/>
                  </a:schemeClr>
                </a:solidFill>
              </a:defRPr>
            </a:lvl1pPr>
          </a:lstStyle>
          <a:p>
            <a:fld id="{8959A2F5-E043-7B44-8772-13450F5EE64E}" type="slidenum">
              <a:rPr lang="en-GB" smtClean="0"/>
              <a:t>‹#›</a:t>
            </a:fld>
            <a:endParaRPr lang="en-GB"/>
          </a:p>
        </p:txBody>
      </p:sp>
    </p:spTree>
    <p:extLst>
      <p:ext uri="{BB962C8B-B14F-4D97-AF65-F5344CB8AC3E}">
        <p14:creationId xmlns:p14="http://schemas.microsoft.com/office/powerpoint/2010/main" val="4011766308"/>
      </p:ext>
    </p:extLst>
  </p:cSld>
  <p:clrMap bg1="lt1" tx1="dk1" bg2="lt2" tx2="dk2" accent1="accent1" accent2="accent2" accent3="accent3" accent4="accent4" accent5="accent5" accent6="accent6" hlink="hlink" folHlink="folHlink"/>
  <p:sldLayoutIdLst>
    <p:sldLayoutId id="2147484001" r:id="rId1"/>
    <p:sldLayoutId id="2147484002" r:id="rId2"/>
    <p:sldLayoutId id="2147484003" r:id="rId3"/>
    <p:sldLayoutId id="2147484004" r:id="rId4"/>
    <p:sldLayoutId id="2147484005" r:id="rId5"/>
    <p:sldLayoutId id="2147484006" r:id="rId6"/>
    <p:sldLayoutId id="2147484007" r:id="rId7"/>
    <p:sldLayoutId id="2147484008" r:id="rId8"/>
    <p:sldLayoutId id="2147484009" r:id="rId9"/>
    <p:sldLayoutId id="2147484010" r:id="rId10"/>
    <p:sldLayoutId id="2147484011" r:id="rId11"/>
  </p:sldLayoutIdLst>
  <p:txStyles>
    <p:titleStyle>
      <a:lvl1pPr algn="l" defTabSz="2429927" rtl="0" eaLnBrk="1" latinLnBrk="0" hangingPunct="1">
        <a:lnSpc>
          <a:spcPct val="90000"/>
        </a:lnSpc>
        <a:spcBef>
          <a:spcPct val="0"/>
        </a:spcBef>
        <a:buNone/>
        <a:defRPr sz="11693" kern="1200">
          <a:solidFill>
            <a:schemeClr val="tx1"/>
          </a:solidFill>
          <a:latin typeface="+mj-lt"/>
          <a:ea typeface="+mj-ea"/>
          <a:cs typeface="+mj-cs"/>
        </a:defRPr>
      </a:lvl1pPr>
    </p:titleStyle>
    <p:bodyStyle>
      <a:lvl1pPr marL="607482" indent="-607482" algn="l" defTabSz="2429927" rtl="0" eaLnBrk="1" latinLnBrk="0" hangingPunct="1">
        <a:lnSpc>
          <a:spcPct val="90000"/>
        </a:lnSpc>
        <a:spcBef>
          <a:spcPts val="2657"/>
        </a:spcBef>
        <a:buFont typeface="Arial" panose="020B0604020202020204" pitchFamily="34" charset="0"/>
        <a:buChar char="•"/>
        <a:defRPr sz="7441" kern="1200">
          <a:solidFill>
            <a:schemeClr val="tx1"/>
          </a:solidFill>
          <a:latin typeface="+mn-lt"/>
          <a:ea typeface="+mn-ea"/>
          <a:cs typeface="+mn-cs"/>
        </a:defRPr>
      </a:lvl1pPr>
      <a:lvl2pPr marL="1822445" indent="-607482" algn="l" defTabSz="2429927" rtl="0" eaLnBrk="1" latinLnBrk="0" hangingPunct="1">
        <a:lnSpc>
          <a:spcPct val="90000"/>
        </a:lnSpc>
        <a:spcBef>
          <a:spcPts val="1329"/>
        </a:spcBef>
        <a:buFont typeface="Arial" panose="020B0604020202020204" pitchFamily="34" charset="0"/>
        <a:buChar char="•"/>
        <a:defRPr sz="6378" kern="1200">
          <a:solidFill>
            <a:schemeClr val="tx1"/>
          </a:solidFill>
          <a:latin typeface="+mn-lt"/>
          <a:ea typeface="+mn-ea"/>
          <a:cs typeface="+mn-cs"/>
        </a:defRPr>
      </a:lvl2pPr>
      <a:lvl3pPr marL="3037408" indent="-607482" algn="l" defTabSz="2429927" rtl="0" eaLnBrk="1" latinLnBrk="0" hangingPunct="1">
        <a:lnSpc>
          <a:spcPct val="90000"/>
        </a:lnSpc>
        <a:spcBef>
          <a:spcPts val="1329"/>
        </a:spcBef>
        <a:buFont typeface="Arial" panose="020B0604020202020204" pitchFamily="34" charset="0"/>
        <a:buChar char="•"/>
        <a:defRPr sz="5315" kern="1200">
          <a:solidFill>
            <a:schemeClr val="tx1"/>
          </a:solidFill>
          <a:latin typeface="+mn-lt"/>
          <a:ea typeface="+mn-ea"/>
          <a:cs typeface="+mn-cs"/>
        </a:defRPr>
      </a:lvl3pPr>
      <a:lvl4pPr marL="4252371"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4pPr>
      <a:lvl5pPr marL="5467335"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5pPr>
      <a:lvl6pPr marL="6682298"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6pPr>
      <a:lvl7pPr marL="7897261"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7pPr>
      <a:lvl8pPr marL="9112225"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8pPr>
      <a:lvl9pPr marL="10327188"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9pPr>
    </p:bodyStyle>
    <p:otherStyle>
      <a:defPPr>
        <a:defRPr lang="en-US"/>
      </a:defPPr>
      <a:lvl1pPr marL="0" algn="l" defTabSz="2429927" rtl="0" eaLnBrk="1" latinLnBrk="0" hangingPunct="1">
        <a:defRPr sz="4783" kern="1200">
          <a:solidFill>
            <a:schemeClr val="tx1"/>
          </a:solidFill>
          <a:latin typeface="+mn-lt"/>
          <a:ea typeface="+mn-ea"/>
          <a:cs typeface="+mn-cs"/>
        </a:defRPr>
      </a:lvl1pPr>
      <a:lvl2pPr marL="1214963" algn="l" defTabSz="2429927" rtl="0" eaLnBrk="1" latinLnBrk="0" hangingPunct="1">
        <a:defRPr sz="4783" kern="1200">
          <a:solidFill>
            <a:schemeClr val="tx1"/>
          </a:solidFill>
          <a:latin typeface="+mn-lt"/>
          <a:ea typeface="+mn-ea"/>
          <a:cs typeface="+mn-cs"/>
        </a:defRPr>
      </a:lvl2pPr>
      <a:lvl3pPr marL="2429927" algn="l" defTabSz="2429927" rtl="0" eaLnBrk="1" latinLnBrk="0" hangingPunct="1">
        <a:defRPr sz="4783" kern="1200">
          <a:solidFill>
            <a:schemeClr val="tx1"/>
          </a:solidFill>
          <a:latin typeface="+mn-lt"/>
          <a:ea typeface="+mn-ea"/>
          <a:cs typeface="+mn-cs"/>
        </a:defRPr>
      </a:lvl3pPr>
      <a:lvl4pPr marL="3644890" algn="l" defTabSz="2429927" rtl="0" eaLnBrk="1" latinLnBrk="0" hangingPunct="1">
        <a:defRPr sz="4783" kern="1200">
          <a:solidFill>
            <a:schemeClr val="tx1"/>
          </a:solidFill>
          <a:latin typeface="+mn-lt"/>
          <a:ea typeface="+mn-ea"/>
          <a:cs typeface="+mn-cs"/>
        </a:defRPr>
      </a:lvl4pPr>
      <a:lvl5pPr marL="4859853" algn="l" defTabSz="2429927" rtl="0" eaLnBrk="1" latinLnBrk="0" hangingPunct="1">
        <a:defRPr sz="4783" kern="1200">
          <a:solidFill>
            <a:schemeClr val="tx1"/>
          </a:solidFill>
          <a:latin typeface="+mn-lt"/>
          <a:ea typeface="+mn-ea"/>
          <a:cs typeface="+mn-cs"/>
        </a:defRPr>
      </a:lvl5pPr>
      <a:lvl6pPr marL="6074816" algn="l" defTabSz="2429927" rtl="0" eaLnBrk="1" latinLnBrk="0" hangingPunct="1">
        <a:defRPr sz="4783" kern="1200">
          <a:solidFill>
            <a:schemeClr val="tx1"/>
          </a:solidFill>
          <a:latin typeface="+mn-lt"/>
          <a:ea typeface="+mn-ea"/>
          <a:cs typeface="+mn-cs"/>
        </a:defRPr>
      </a:lvl6pPr>
      <a:lvl7pPr marL="7289780" algn="l" defTabSz="2429927" rtl="0" eaLnBrk="1" latinLnBrk="0" hangingPunct="1">
        <a:defRPr sz="4783" kern="1200">
          <a:solidFill>
            <a:schemeClr val="tx1"/>
          </a:solidFill>
          <a:latin typeface="+mn-lt"/>
          <a:ea typeface="+mn-ea"/>
          <a:cs typeface="+mn-cs"/>
        </a:defRPr>
      </a:lvl7pPr>
      <a:lvl8pPr marL="8504743" algn="l" defTabSz="2429927" rtl="0" eaLnBrk="1" latinLnBrk="0" hangingPunct="1">
        <a:defRPr sz="4783" kern="1200">
          <a:solidFill>
            <a:schemeClr val="tx1"/>
          </a:solidFill>
          <a:latin typeface="+mn-lt"/>
          <a:ea typeface="+mn-ea"/>
          <a:cs typeface="+mn-cs"/>
        </a:defRPr>
      </a:lvl8pPr>
      <a:lvl9pPr marL="9719706" algn="l" defTabSz="2429927" rtl="0" eaLnBrk="1" latinLnBrk="0" hangingPunct="1">
        <a:defRPr sz="4783"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openxmlformats.org/officeDocument/2006/relationships/hyperlink" Target="https://apps.who.int/iris/bitstream/handle/10665/272722/9789241514187-eng.pdfs" TargetMode="External"/><Relationship Id="rId3" Type="http://schemas.openxmlformats.org/officeDocument/2006/relationships/image" Target="../media/image2.tiff"/><Relationship Id="rId7" Type="http://schemas.openxmlformats.org/officeDocument/2006/relationships/hyperlink" Target="https://doi.org/10.1111/sdi.12787"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bda.uk.com/uploads/assets/939f176b-8999-44f4-8c30a725baa7df28/BDACurriculum2020FINAL0505PRINT.pdf" TargetMode="External"/><Relationship Id="rId5" Type="http://schemas.openxmlformats.org/officeDocument/2006/relationships/hyperlink" Target="https://primarycareone.nhs.wales/files/sharing-practice/a-healthier-wales-our-plan-for-health-social-care-update-2019/" TargetMode="External"/><Relationship Id="rId10" Type="http://schemas.openxmlformats.org/officeDocument/2006/relationships/image" Target="../media/image5.png"/><Relationship Id="rId4" Type="http://schemas.openxmlformats.org/officeDocument/2006/relationships/image" Target="../media/image3.tiff"/><Relationship Id="rId9"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F74BFB1-58F1-1C4F-934A-340C4C7C9C70}"/>
              </a:ext>
            </a:extLst>
          </p:cNvPr>
          <p:cNvSpPr txBox="1"/>
          <p:nvPr/>
        </p:nvSpPr>
        <p:spPr>
          <a:xfrm>
            <a:off x="17008212" y="25044425"/>
            <a:ext cx="14400000" cy="1080000"/>
          </a:xfrm>
          <a:prstGeom prst="roundRect">
            <a:avLst/>
          </a:prstGeom>
          <a:solidFill>
            <a:schemeClr val="accent2">
              <a:lumMod val="60000"/>
              <a:lumOff val="40000"/>
            </a:schemeClr>
          </a:solidFill>
        </p:spPr>
        <p:txBody>
          <a:bodyPr wrap="square" rtlCol="0" anchor="ctr">
            <a:noAutofit/>
          </a:bodyPr>
          <a:lstStyle/>
          <a:p>
            <a:pPr algn="ctr"/>
            <a:r>
              <a:rPr lang="en-GB" sz="3600" b="1" dirty="0">
                <a:latin typeface="Arial Black" panose="020B0604020202020204" pitchFamily="34" charset="0"/>
                <a:ea typeface="Times New Roman" panose="02020603050405020304" pitchFamily="18" charset="0"/>
                <a:cs typeface="Arial Black" panose="020B0604020202020204" pitchFamily="34" charset="0"/>
              </a:rPr>
              <a:t>Initial findings</a:t>
            </a:r>
          </a:p>
        </p:txBody>
      </p:sp>
      <p:sp>
        <p:nvSpPr>
          <p:cNvPr id="18" name="TextBox 17">
            <a:extLst>
              <a:ext uri="{FF2B5EF4-FFF2-40B4-BE49-F238E27FC236}">
                <a16:creationId xmlns:a16="http://schemas.microsoft.com/office/drawing/2014/main" id="{D8E60F69-3C47-4D49-BEC1-41C9A4B12A58}"/>
              </a:ext>
            </a:extLst>
          </p:cNvPr>
          <p:cNvSpPr txBox="1"/>
          <p:nvPr/>
        </p:nvSpPr>
        <p:spPr>
          <a:xfrm>
            <a:off x="3984171" y="15577457"/>
            <a:ext cx="237566" cy="369332"/>
          </a:xfrm>
          <a:prstGeom prst="rect">
            <a:avLst/>
          </a:prstGeom>
          <a:noFill/>
        </p:spPr>
        <p:txBody>
          <a:bodyPr wrap="none" rtlCol="0">
            <a:spAutoFit/>
          </a:bodyPr>
          <a:lstStyle/>
          <a:p>
            <a:r>
              <a:rPr lang="en-GB"/>
              <a:t> </a:t>
            </a:r>
          </a:p>
        </p:txBody>
      </p:sp>
      <p:sp>
        <p:nvSpPr>
          <p:cNvPr id="22" name="TextBox 21">
            <a:extLst>
              <a:ext uri="{FF2B5EF4-FFF2-40B4-BE49-F238E27FC236}">
                <a16:creationId xmlns:a16="http://schemas.microsoft.com/office/drawing/2014/main" id="{0E4FA204-E59F-37C3-E817-9CC2C918E7B8}"/>
              </a:ext>
            </a:extLst>
          </p:cNvPr>
          <p:cNvSpPr txBox="1"/>
          <p:nvPr/>
        </p:nvSpPr>
        <p:spPr>
          <a:xfrm>
            <a:off x="8103870" y="25007054"/>
            <a:ext cx="16207740" cy="369332"/>
          </a:xfrm>
          <a:prstGeom prst="rect">
            <a:avLst/>
          </a:prstGeom>
          <a:noFill/>
        </p:spPr>
        <p:txBody>
          <a:bodyPr wrap="square">
            <a:spAutoFit/>
          </a:bodyPr>
          <a:lstStyle/>
          <a:p>
            <a:endParaRPr lang="en-GB" dirty="0"/>
          </a:p>
        </p:txBody>
      </p:sp>
      <p:pic>
        <p:nvPicPr>
          <p:cNvPr id="30" name="Picture 29" descr="Diagram&#10;&#10;Description automatically generated">
            <a:extLst>
              <a:ext uri="{FF2B5EF4-FFF2-40B4-BE49-F238E27FC236}">
                <a16:creationId xmlns:a16="http://schemas.microsoft.com/office/drawing/2014/main" id="{FB30E140-6894-FE09-433C-1D1F9A1983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89720" y="31766469"/>
            <a:ext cx="6114150" cy="3072665"/>
          </a:xfrm>
          <a:prstGeom prst="rect">
            <a:avLst/>
          </a:prstGeom>
        </p:spPr>
      </p:pic>
      <p:sp>
        <p:nvSpPr>
          <p:cNvPr id="35" name="Rectangle 34">
            <a:extLst>
              <a:ext uri="{FF2B5EF4-FFF2-40B4-BE49-F238E27FC236}">
                <a16:creationId xmlns:a16="http://schemas.microsoft.com/office/drawing/2014/main" id="{0FD0652C-627B-EC41-A550-C01907085912}"/>
              </a:ext>
            </a:extLst>
          </p:cNvPr>
          <p:cNvSpPr/>
          <p:nvPr/>
        </p:nvSpPr>
        <p:spPr>
          <a:xfrm>
            <a:off x="991076" y="9991505"/>
            <a:ext cx="14400000" cy="24955263"/>
          </a:xfrm>
          <a:prstGeom prst="rect">
            <a:avLst/>
          </a:prstGeom>
          <a:solidFill>
            <a:schemeClr val="bg1"/>
          </a:solidFill>
          <a:ln w="57150">
            <a:solidFill>
              <a:schemeClr val="accent1"/>
            </a:solidFill>
          </a:ln>
        </p:spPr>
        <p:txBody>
          <a:bodyPr wrap="square">
            <a:noAutofit/>
          </a:bodyPr>
          <a:lstStyle/>
          <a:p>
            <a:pPr algn="l" rtl="0" fontAlgn="base"/>
            <a:r>
              <a:rPr lang="en-GB" sz="4400" b="0" i="0" dirty="0">
                <a:solidFill>
                  <a:srgbClr val="000000"/>
                </a:solidFill>
                <a:effectLst/>
                <a:latin typeface="Arial" panose="020B0604020202020204" pitchFamily="34" charset="0"/>
                <a:cs typeface="Arial" panose="020B0604020202020204" pitchFamily="34" charset="0"/>
              </a:rPr>
              <a:t>NHS prevention mission</a:t>
            </a:r>
          </a:p>
          <a:p>
            <a:pPr marL="571500" indent="-571500" algn="l" rtl="0" fontAlgn="base">
              <a:buFont typeface="Arial" panose="020B0604020202020204" pitchFamily="34" charset="0"/>
              <a:buChar char="•"/>
            </a:pPr>
            <a:r>
              <a:rPr lang="en-GB" sz="4400" b="0" i="0" dirty="0">
                <a:solidFill>
                  <a:srgbClr val="000000"/>
                </a:solidFill>
                <a:effectLst/>
                <a:latin typeface="Arial" panose="020B0604020202020204" pitchFamily="34" charset="0"/>
                <a:cs typeface="Arial" panose="020B0604020202020204" pitchFamily="34" charset="0"/>
              </a:rPr>
              <a:t>In 2019 the NHS stated their mission to create a wellness system looking to adopt a supportive and preventative approach, expanding from the current curative approach (Gov Wales, 2021). </a:t>
            </a:r>
          </a:p>
          <a:p>
            <a:pPr marL="571500" indent="-571500" algn="l" rtl="0" fontAlgn="base">
              <a:buFont typeface="Arial" panose="020B0604020202020204" pitchFamily="34" charset="0"/>
              <a:buChar char="•"/>
            </a:pPr>
            <a:r>
              <a:rPr lang="en-GB" sz="4400" b="0" i="0" dirty="0">
                <a:solidFill>
                  <a:srgbClr val="000000"/>
                </a:solidFill>
                <a:effectLst/>
                <a:latin typeface="Arial" panose="020B0604020202020204" pitchFamily="34" charset="0"/>
                <a:cs typeface="Arial" panose="020B0604020202020204" pitchFamily="34" charset="0"/>
              </a:rPr>
              <a:t>However, recent statistics suggest that this is not currently the case, with the NHS experiencing a national crisis, funding has been limited in areas including coordinating preventative measures. But how long can this go on for? </a:t>
            </a:r>
          </a:p>
          <a:p>
            <a:pPr marL="571500" indent="-571500" fontAlgn="base">
              <a:buFont typeface="Arial" panose="020B0604020202020204" pitchFamily="34" charset="0"/>
              <a:buChar char="•"/>
            </a:pPr>
            <a:r>
              <a:rPr lang="en-GB" sz="4400" dirty="0">
                <a:solidFill>
                  <a:srgbClr val="000000"/>
                </a:solidFill>
                <a:latin typeface="Arial" panose="020B0604020202020204" pitchFamily="34" charset="0"/>
                <a:cs typeface="Arial" panose="020B0604020202020204" pitchFamily="34" charset="0"/>
              </a:rPr>
              <a:t>I</a:t>
            </a:r>
            <a:r>
              <a:rPr lang="en-GB" sz="4400" b="0" i="0" dirty="0">
                <a:solidFill>
                  <a:srgbClr val="000000"/>
                </a:solidFill>
                <a:effectLst/>
                <a:latin typeface="Arial" panose="020B0604020202020204" pitchFamily="34" charset="0"/>
                <a:cs typeface="Arial" panose="020B0604020202020204" pitchFamily="34" charset="0"/>
              </a:rPr>
              <a:t>s the strategy of promoting exercise something currently adopted by the NHS</a:t>
            </a:r>
          </a:p>
          <a:p>
            <a:pPr algn="l" rtl="0" fontAlgn="base"/>
            <a:endParaRPr lang="en-GB" sz="4400" dirty="0">
              <a:solidFill>
                <a:srgbClr val="000000"/>
              </a:solidFill>
              <a:latin typeface="Arial" panose="020B0604020202020204" pitchFamily="34" charset="0"/>
              <a:cs typeface="Arial" panose="020B0604020202020204" pitchFamily="34" charset="0"/>
            </a:endParaRPr>
          </a:p>
          <a:p>
            <a:pPr algn="l" rtl="0" fontAlgn="base"/>
            <a:r>
              <a:rPr lang="en-GB" sz="4400" dirty="0">
                <a:solidFill>
                  <a:srgbClr val="000000"/>
                </a:solidFill>
                <a:latin typeface="Arial" panose="020B0604020202020204" pitchFamily="34" charset="0"/>
                <a:cs typeface="Arial" panose="020B0604020202020204" pitchFamily="34" charset="0"/>
              </a:rPr>
              <a:t>Physical activity and health </a:t>
            </a:r>
          </a:p>
          <a:p>
            <a:pPr marL="571500" indent="-571500" algn="l" rtl="0" fontAlgn="base">
              <a:buFont typeface="Arial" panose="020B0604020202020204" pitchFamily="34" charset="0"/>
              <a:buChar char="•"/>
            </a:pPr>
            <a:r>
              <a:rPr lang="en-GB" sz="4400" b="0" i="0" dirty="0">
                <a:solidFill>
                  <a:srgbClr val="000000"/>
                </a:solidFill>
                <a:effectLst/>
                <a:latin typeface="Arial" panose="020B0604020202020204" pitchFamily="34" charset="0"/>
                <a:cs typeface="Arial" panose="020B0604020202020204" pitchFamily="34" charset="0"/>
              </a:rPr>
              <a:t>Physical inactivity is the fourth leading independent risk factor for mortality. </a:t>
            </a:r>
          </a:p>
          <a:p>
            <a:pPr marL="571500" indent="-571500" algn="l" rtl="0" fontAlgn="base">
              <a:buFont typeface="Arial" panose="020B0604020202020204" pitchFamily="34" charset="0"/>
              <a:buChar char="•"/>
            </a:pPr>
            <a:r>
              <a:rPr lang="en-GB" sz="4400" b="0" i="0" dirty="0">
                <a:solidFill>
                  <a:srgbClr val="000000"/>
                </a:solidFill>
                <a:effectLst/>
                <a:latin typeface="Arial" panose="020B0604020202020204" pitchFamily="34" charset="0"/>
                <a:cs typeface="Arial" panose="020B0604020202020204" pitchFamily="34" charset="0"/>
              </a:rPr>
              <a:t>Living a generally healthier lifestyle including eating a balanced diet and partaking in physical activity has the ability to prevent certain non-communicable diseases (WHO, 2023). </a:t>
            </a:r>
          </a:p>
          <a:p>
            <a:pPr marL="571500" indent="-571500" algn="l" rtl="0" fontAlgn="base">
              <a:buFont typeface="Arial" panose="020B0604020202020204" pitchFamily="34" charset="0"/>
              <a:buChar char="•"/>
            </a:pPr>
            <a:r>
              <a:rPr lang="en-GB" sz="4400" dirty="0">
                <a:solidFill>
                  <a:srgbClr val="000000"/>
                </a:solidFill>
                <a:latin typeface="Arial" panose="020B0604020202020204" pitchFamily="34" charset="0"/>
                <a:cs typeface="Arial" panose="020B0604020202020204" pitchFamily="34" charset="0"/>
              </a:rPr>
              <a:t>Just 1 in 20 UK adults adhere to the government physical activity guidelines </a:t>
            </a:r>
          </a:p>
          <a:p>
            <a:pPr marL="571500" indent="-571500" algn="l" rtl="0" fontAlgn="base">
              <a:buFont typeface="Arial" panose="020B0604020202020204" pitchFamily="34" charset="0"/>
              <a:buChar char="•"/>
            </a:pPr>
            <a:r>
              <a:rPr lang="en-GB" sz="4400" b="0" i="0" dirty="0">
                <a:solidFill>
                  <a:srgbClr val="000000"/>
                </a:solidFill>
                <a:effectLst/>
                <a:latin typeface="Arial" panose="020B0604020202020204" pitchFamily="34" charset="0"/>
                <a:cs typeface="Arial" panose="020B0604020202020204" pitchFamily="34" charset="0"/>
              </a:rPr>
              <a:t>Research has demonstrated that improving education of nutrition for exercise can help to fuel improved performance, prevent injury and promote recovery, which in turn, could increase rates of compliance and therefore support overall healthier living in the longer term (Clarke et al., 2019).   </a:t>
            </a:r>
          </a:p>
          <a:p>
            <a:pPr marL="571500" indent="-571500" algn="l" rtl="0" fontAlgn="base">
              <a:buFont typeface="Arial" panose="020B0604020202020204" pitchFamily="34" charset="0"/>
              <a:buChar char="•"/>
            </a:pPr>
            <a:endParaRPr lang="en-GB" sz="4400" dirty="0">
              <a:solidFill>
                <a:srgbClr val="000000"/>
              </a:solidFill>
              <a:latin typeface="Arial" panose="020B0604020202020204" pitchFamily="34" charset="0"/>
              <a:cs typeface="Arial" panose="020B0604020202020204" pitchFamily="34" charset="0"/>
            </a:endParaRPr>
          </a:p>
          <a:p>
            <a:pPr algn="l" rtl="0" fontAlgn="base"/>
            <a:r>
              <a:rPr lang="en-GB" sz="4400" dirty="0">
                <a:solidFill>
                  <a:srgbClr val="000000"/>
                </a:solidFill>
                <a:latin typeface="Arial" panose="020B0604020202020204" pitchFamily="34" charset="0"/>
                <a:cs typeface="Arial" panose="020B0604020202020204" pitchFamily="34" charset="0"/>
              </a:rPr>
              <a:t>Dietitians </a:t>
            </a:r>
            <a:endParaRPr lang="en-GB" sz="4400" b="0" i="0" dirty="0">
              <a:solidFill>
                <a:srgbClr val="000000"/>
              </a:solidFill>
              <a:effectLst/>
              <a:latin typeface="Arial" panose="020B0604020202020204" pitchFamily="34" charset="0"/>
              <a:cs typeface="Arial" panose="020B0604020202020204" pitchFamily="34" charset="0"/>
            </a:endParaRPr>
          </a:p>
          <a:p>
            <a:pPr marL="571500" indent="-571500" algn="l" rtl="0" fontAlgn="base">
              <a:buFont typeface="Arial" panose="020B0604020202020204" pitchFamily="34" charset="0"/>
              <a:buChar char="•"/>
            </a:pPr>
            <a:r>
              <a:rPr lang="en-GB" sz="4400" b="0" i="0" dirty="0">
                <a:solidFill>
                  <a:srgbClr val="000000"/>
                </a:solidFill>
                <a:effectLst/>
                <a:latin typeface="Arial" panose="020B0604020202020204" pitchFamily="34" charset="0"/>
                <a:cs typeface="Arial" panose="020B0604020202020204" pitchFamily="34" charset="0"/>
              </a:rPr>
              <a:t>The creators of the Undergraduate Dietetics curriculum, the British Dietetic Association, claim that their dietitians have the skills </a:t>
            </a:r>
          </a:p>
          <a:p>
            <a:pPr algn="l" rtl="0" fontAlgn="base"/>
            <a:r>
              <a:rPr lang="en-GB" sz="4400" dirty="0">
                <a:solidFill>
                  <a:srgbClr val="000000"/>
                </a:solidFill>
                <a:latin typeface="Arial" panose="020B0604020202020204" pitchFamily="34" charset="0"/>
                <a:cs typeface="Arial" panose="020B0604020202020204" pitchFamily="34" charset="0"/>
              </a:rPr>
              <a:t>    </a:t>
            </a:r>
            <a:r>
              <a:rPr lang="en-GB" sz="4400" b="0" i="0" dirty="0">
                <a:solidFill>
                  <a:srgbClr val="000000"/>
                </a:solidFill>
                <a:effectLst/>
                <a:latin typeface="Arial" panose="020B0604020202020204" pitchFamily="34" charset="0"/>
                <a:cs typeface="Arial" panose="020B0604020202020204" pitchFamily="34" charset="0"/>
              </a:rPr>
              <a:t>and ability to work in a variety </a:t>
            </a:r>
          </a:p>
          <a:p>
            <a:pPr algn="l" rtl="0" fontAlgn="base"/>
            <a:r>
              <a:rPr lang="en-GB" sz="4400" dirty="0">
                <a:solidFill>
                  <a:srgbClr val="000000"/>
                </a:solidFill>
                <a:latin typeface="Arial" panose="020B0604020202020204" pitchFamily="34" charset="0"/>
                <a:cs typeface="Arial" panose="020B0604020202020204" pitchFamily="34" charset="0"/>
              </a:rPr>
              <a:t>    </a:t>
            </a:r>
            <a:r>
              <a:rPr lang="en-GB" sz="4400" b="0" i="0" dirty="0">
                <a:solidFill>
                  <a:srgbClr val="000000"/>
                </a:solidFill>
                <a:effectLst/>
                <a:latin typeface="Arial" panose="020B0604020202020204" pitchFamily="34" charset="0"/>
                <a:cs typeface="Arial" panose="020B0604020202020204" pitchFamily="34" charset="0"/>
              </a:rPr>
              <a:t>of institutes, one of which </a:t>
            </a:r>
          </a:p>
          <a:p>
            <a:pPr algn="l" rtl="0" fontAlgn="base"/>
            <a:r>
              <a:rPr lang="en-GB" sz="4400" dirty="0">
                <a:solidFill>
                  <a:srgbClr val="000000"/>
                </a:solidFill>
                <a:latin typeface="Arial" panose="020B0604020202020204" pitchFamily="34" charset="0"/>
                <a:cs typeface="Arial" panose="020B0604020202020204" pitchFamily="34" charset="0"/>
              </a:rPr>
              <a:t>    </a:t>
            </a:r>
            <a:r>
              <a:rPr lang="en-GB" sz="4400" b="0" i="0" dirty="0">
                <a:solidFill>
                  <a:srgbClr val="000000"/>
                </a:solidFill>
                <a:effectLst/>
                <a:latin typeface="Arial" panose="020B0604020202020204" pitchFamily="34" charset="0"/>
                <a:cs typeface="Arial" panose="020B0604020202020204" pitchFamily="34" charset="0"/>
              </a:rPr>
              <a:t>being sport (BDA, 2020). </a:t>
            </a:r>
          </a:p>
          <a:p>
            <a:pPr>
              <a:lnSpc>
                <a:spcPct val="150000"/>
              </a:lnSpc>
              <a:spcAft>
                <a:spcPts val="0"/>
              </a:spcAft>
            </a:pPr>
            <a:endParaRPr lang="en-GB" sz="2800" dirty="0">
              <a:effectLst/>
              <a:latin typeface="Book Antiqua" panose="02040602050305030304" pitchFamily="18" charset="0"/>
              <a:ea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AB7C4A01-5EB1-6544-8066-E1ECDDF319A9}"/>
              </a:ext>
            </a:extLst>
          </p:cNvPr>
          <p:cNvSpPr/>
          <p:nvPr/>
        </p:nvSpPr>
        <p:spPr>
          <a:xfrm>
            <a:off x="0" y="-7820"/>
            <a:ext cx="32399288" cy="5775235"/>
          </a:xfrm>
          <a:prstGeom prst="rect">
            <a:avLst/>
          </a:prstGeom>
          <a:solidFill>
            <a:schemeClr val="accent2">
              <a:lumMod val="60000"/>
              <a:lumOff val="40000"/>
            </a:schemeClr>
          </a:solidFill>
        </p:spPr>
        <p:txBody>
          <a:bodyPr wrap="square">
            <a:spAutoFit/>
          </a:bodyPr>
          <a:lstStyle/>
          <a:p>
            <a:pPr algn="ctr">
              <a:lnSpc>
                <a:spcPct val="150000"/>
              </a:lnSpc>
            </a:pPr>
            <a:endParaRPr lang="en-GB" sz="8500" b="1" dirty="0">
              <a:solidFill>
                <a:schemeClr val="bg1"/>
              </a:solidFill>
              <a:latin typeface="Arial Black" panose="020B0604020202020204" pitchFamily="34" charset="0"/>
              <a:cs typeface="Arial Black" panose="020B0604020202020204" pitchFamily="34" charset="0"/>
            </a:endParaRPr>
          </a:p>
          <a:p>
            <a:pPr algn="ctr">
              <a:lnSpc>
                <a:spcPct val="150000"/>
              </a:lnSpc>
            </a:pPr>
            <a:endParaRPr lang="en-GB" sz="8500" b="1" dirty="0">
              <a:solidFill>
                <a:schemeClr val="bg1"/>
              </a:solidFill>
              <a:latin typeface="Arial Black" panose="020B0604020202020204" pitchFamily="34" charset="0"/>
              <a:cs typeface="Arial Black" panose="020B0604020202020204" pitchFamily="34" charset="0"/>
            </a:endParaRPr>
          </a:p>
          <a:p>
            <a:pPr algn="ctr">
              <a:lnSpc>
                <a:spcPct val="150000"/>
              </a:lnSpc>
            </a:pPr>
            <a:endParaRPr lang="en-GB" sz="8500" b="1" dirty="0">
              <a:solidFill>
                <a:schemeClr val="bg1"/>
              </a:solidFill>
              <a:latin typeface="Arial Black" panose="020B0604020202020204" pitchFamily="34" charset="0"/>
              <a:cs typeface="Arial Black" panose="020B0604020202020204" pitchFamily="34" charset="0"/>
            </a:endParaRPr>
          </a:p>
        </p:txBody>
      </p:sp>
      <p:sp>
        <p:nvSpPr>
          <p:cNvPr id="8" name="Rectangle 7">
            <a:extLst>
              <a:ext uri="{FF2B5EF4-FFF2-40B4-BE49-F238E27FC236}">
                <a16:creationId xmlns:a16="http://schemas.microsoft.com/office/drawing/2014/main" id="{34CDC667-CBB1-C04B-B8C9-59AAB4FA0077}"/>
              </a:ext>
            </a:extLst>
          </p:cNvPr>
          <p:cNvSpPr/>
          <p:nvPr/>
        </p:nvSpPr>
        <p:spPr>
          <a:xfrm>
            <a:off x="938145" y="37280701"/>
            <a:ext cx="14400000" cy="9637556"/>
          </a:xfrm>
          <a:prstGeom prst="rect">
            <a:avLst/>
          </a:prstGeom>
          <a:solidFill>
            <a:schemeClr val="bg1"/>
          </a:solidFill>
          <a:ln w="57150">
            <a:solidFill>
              <a:schemeClr val="accent1"/>
            </a:solidFill>
          </a:ln>
        </p:spPr>
        <p:txBody>
          <a:bodyPr wrap="square">
            <a:noAutofit/>
          </a:bodyPr>
          <a:lstStyle/>
          <a:p>
            <a:pPr marL="571500" indent="-571500">
              <a:spcAft>
                <a:spcPts val="0"/>
              </a:spcAft>
              <a:buFont typeface="Arial" panose="020B0604020202020204" pitchFamily="34" charset="0"/>
              <a:buChar char="•"/>
            </a:pPr>
            <a:r>
              <a:rPr lang="en-GB" sz="4400" b="0" i="0" dirty="0">
                <a:solidFill>
                  <a:srgbClr val="000000"/>
                </a:solidFill>
                <a:effectLst/>
                <a:latin typeface="Arial" panose="020B0604020202020204" pitchFamily="34" charset="0"/>
                <a:cs typeface="Arial" panose="020B0604020202020204" pitchFamily="34" charset="0"/>
              </a:rPr>
              <a:t>The purpose of the study was to explore dietitians perceptions of the successfulness of their department in implementing preventative measures to adopt the NHS mission. </a:t>
            </a:r>
          </a:p>
          <a:p>
            <a:pPr marL="571500" indent="-571500">
              <a:spcAft>
                <a:spcPts val="0"/>
              </a:spcAft>
              <a:buFont typeface="Arial" panose="020B0604020202020204" pitchFamily="34" charset="0"/>
              <a:buChar char="•"/>
            </a:pPr>
            <a:r>
              <a:rPr lang="en-GB" sz="4400" dirty="0">
                <a:solidFill>
                  <a:srgbClr val="000000"/>
                </a:solidFill>
                <a:latin typeface="Arial" panose="020B0604020202020204" pitchFamily="34" charset="0"/>
                <a:cs typeface="Arial" panose="020B0604020202020204" pitchFamily="34" charset="0"/>
              </a:rPr>
              <a:t>The study also looks to </a:t>
            </a:r>
            <a:r>
              <a:rPr lang="en-GB" sz="4400" b="0" i="0" dirty="0">
                <a:solidFill>
                  <a:srgbClr val="000000"/>
                </a:solidFill>
                <a:effectLst/>
                <a:latin typeface="Arial" panose="020B0604020202020204" pitchFamily="34" charset="0"/>
                <a:cs typeface="Arial" panose="020B0604020202020204" pitchFamily="34" charset="0"/>
              </a:rPr>
              <a:t>explore dietitians perceptions of their knowledge on nutrition for exercise and whether they feel that knowledge in this area would be of any relevance to their NHS jobs in helping to achieving a more wellness and preventative approach to care. </a:t>
            </a:r>
          </a:p>
          <a:p>
            <a:pPr marL="571500" indent="-571500">
              <a:spcAft>
                <a:spcPts val="0"/>
              </a:spcAft>
              <a:buFont typeface="Arial" panose="020B0604020202020204" pitchFamily="34" charset="0"/>
              <a:buChar char="•"/>
            </a:pPr>
            <a:r>
              <a:rPr lang="en-GB" sz="4400" dirty="0">
                <a:solidFill>
                  <a:srgbClr val="000000"/>
                </a:solidFill>
                <a:latin typeface="Arial" panose="020B0604020202020204" pitchFamily="34" charset="0"/>
                <a:ea typeface="Times New Roman" panose="02020603050405020304" pitchFamily="18" charset="0"/>
                <a:cs typeface="Arial" panose="020B0604020202020204" pitchFamily="34" charset="0"/>
              </a:rPr>
              <a:t>The aim of this small research project was to identify further appropriate areas for research into expanding NHS services to adopt their mission of incorporating preventative measures rather than solely curative </a:t>
            </a:r>
            <a:endParaRPr lang="en-GB" sz="44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11" name="Rectangle 10">
            <a:extLst>
              <a:ext uri="{FF2B5EF4-FFF2-40B4-BE49-F238E27FC236}">
                <a16:creationId xmlns:a16="http://schemas.microsoft.com/office/drawing/2014/main" id="{038B8EB3-A499-2643-A560-37B3CF9B8BE6}"/>
              </a:ext>
            </a:extLst>
          </p:cNvPr>
          <p:cNvSpPr/>
          <p:nvPr/>
        </p:nvSpPr>
        <p:spPr>
          <a:xfrm>
            <a:off x="17008212" y="9996772"/>
            <a:ext cx="14400000" cy="14399248"/>
          </a:xfrm>
          <a:prstGeom prst="rect">
            <a:avLst/>
          </a:prstGeom>
          <a:solidFill>
            <a:schemeClr val="bg1"/>
          </a:solidFill>
          <a:ln w="57150">
            <a:solidFill>
              <a:schemeClr val="accent1"/>
            </a:solidFill>
          </a:ln>
        </p:spPr>
        <p:txBody>
          <a:bodyPr wrap="square">
            <a:noAutofit/>
          </a:bodyPr>
          <a:lstStyle/>
          <a:p>
            <a:pPr marL="571500" indent="-571500" algn="l" rtl="0" fontAlgn="base">
              <a:buFont typeface="Arial" panose="020B0604020202020204" pitchFamily="34" charset="0"/>
              <a:buChar char="•"/>
            </a:pPr>
            <a:r>
              <a:rPr lang="en-GB" sz="4400" b="0" i="0" dirty="0">
                <a:solidFill>
                  <a:srgbClr val="000000"/>
                </a:solidFill>
                <a:effectLst/>
                <a:latin typeface="Arial" panose="020B0604020202020204" pitchFamily="34" charset="0"/>
                <a:cs typeface="Arial" panose="020B0604020202020204" pitchFamily="34" charset="0"/>
              </a:rPr>
              <a:t>Participants for the research design included UK registered Dietitians working within the NHS. </a:t>
            </a:r>
          </a:p>
          <a:p>
            <a:pPr marL="571500" indent="-571500" algn="l" rtl="0" fontAlgn="base">
              <a:buFont typeface="Arial" panose="020B0604020202020204" pitchFamily="34" charset="0"/>
              <a:buChar char="•"/>
            </a:pPr>
            <a:r>
              <a:rPr lang="en-GB" sz="4400" b="0" i="0" dirty="0">
                <a:solidFill>
                  <a:srgbClr val="000000"/>
                </a:solidFill>
                <a:effectLst/>
                <a:latin typeface="Arial" panose="020B0604020202020204" pitchFamily="34" charset="0"/>
                <a:cs typeface="Arial" panose="020B0604020202020204" pitchFamily="34" charset="0"/>
              </a:rPr>
              <a:t>Gender, age and specialism of the dietitians were not be considered to be of significant value for analysis of the investigation due to the small sample size and the aim to observe NHS dietitians as a whole. </a:t>
            </a:r>
          </a:p>
          <a:p>
            <a:pPr marL="571500" indent="-571500" algn="l" rtl="0" fontAlgn="base">
              <a:buFont typeface="Arial" panose="020B0604020202020204" pitchFamily="34" charset="0"/>
              <a:buChar char="•"/>
            </a:pPr>
            <a:r>
              <a:rPr lang="en-GB" sz="4400" b="0" i="0" dirty="0">
                <a:solidFill>
                  <a:srgbClr val="000000"/>
                </a:solidFill>
                <a:effectLst/>
                <a:latin typeface="Arial" panose="020B0604020202020204" pitchFamily="34" charset="0"/>
                <a:cs typeface="Arial" panose="020B0604020202020204" pitchFamily="34" charset="0"/>
              </a:rPr>
              <a:t>Understanding participants interpretations of their experiences and perceptions of the role and need for nutrition for exercise within the public sector was explored by the use of semi-structured interviews. </a:t>
            </a:r>
          </a:p>
          <a:p>
            <a:pPr marL="571500" indent="-571500" algn="l" rtl="0" fontAlgn="base">
              <a:buFont typeface="Arial" panose="020B0604020202020204" pitchFamily="34" charset="0"/>
              <a:buChar char="•"/>
            </a:pPr>
            <a:r>
              <a:rPr lang="en-GB" sz="4400" b="0" i="0" dirty="0">
                <a:solidFill>
                  <a:srgbClr val="000000"/>
                </a:solidFill>
                <a:effectLst/>
                <a:latin typeface="Arial" panose="020B0604020202020204" pitchFamily="34" charset="0"/>
                <a:cs typeface="Arial" panose="020B0604020202020204" pitchFamily="34" charset="0"/>
              </a:rPr>
              <a:t>These interviews consisted of a guided series of open ended questions, allowing each participant to influence the direction of their interview. </a:t>
            </a:r>
          </a:p>
          <a:p>
            <a:pPr marL="571500" indent="-571500" algn="l" rtl="0" fontAlgn="base">
              <a:buFont typeface="Arial" panose="020B0604020202020204" pitchFamily="34" charset="0"/>
              <a:buChar char="•"/>
            </a:pPr>
            <a:r>
              <a:rPr lang="en-GB" sz="4400" b="0" i="0" dirty="0">
                <a:solidFill>
                  <a:srgbClr val="000000"/>
                </a:solidFill>
                <a:effectLst/>
                <a:latin typeface="Arial" panose="020B0604020202020204" pitchFamily="34" charset="0"/>
                <a:cs typeface="Arial" panose="020B0604020202020204" pitchFamily="34" charset="0"/>
              </a:rPr>
              <a:t>Exploring individuals perceptions using the constructivist approach places the study in the ontological paradigm of interpretivism. </a:t>
            </a:r>
            <a:endParaRPr lang="en-GB" sz="4400" dirty="0">
              <a:solidFill>
                <a:srgbClr val="000000"/>
              </a:solidFill>
              <a:latin typeface="Arial" panose="020B0604020202020204" pitchFamily="34" charset="0"/>
              <a:cs typeface="Arial" panose="020B0604020202020204" pitchFamily="34" charset="0"/>
            </a:endParaRPr>
          </a:p>
          <a:p>
            <a:pPr marL="571500" indent="-571500" algn="l" rtl="0" fontAlgn="base">
              <a:buFont typeface="Arial" panose="020B0604020202020204" pitchFamily="34" charset="0"/>
              <a:buChar char="•"/>
            </a:pPr>
            <a:r>
              <a:rPr lang="en-GB" sz="4400" b="0" i="0" dirty="0">
                <a:solidFill>
                  <a:srgbClr val="000000"/>
                </a:solidFill>
                <a:effectLst/>
                <a:latin typeface="Arial" panose="020B0604020202020204" pitchFamily="34" charset="0"/>
                <a:cs typeface="Arial" panose="020B0604020202020204" pitchFamily="34" charset="0"/>
              </a:rPr>
              <a:t>The collected data was then analysed using coding to identify appropriate similarities and common themes that presented across the interviews. </a:t>
            </a:r>
          </a:p>
        </p:txBody>
      </p:sp>
      <p:sp>
        <p:nvSpPr>
          <p:cNvPr id="12" name="Rectangle 11">
            <a:extLst>
              <a:ext uri="{FF2B5EF4-FFF2-40B4-BE49-F238E27FC236}">
                <a16:creationId xmlns:a16="http://schemas.microsoft.com/office/drawing/2014/main" id="{3346EF74-3F89-6847-B065-6A7C59C6B548}"/>
              </a:ext>
            </a:extLst>
          </p:cNvPr>
          <p:cNvSpPr/>
          <p:nvPr/>
        </p:nvSpPr>
        <p:spPr>
          <a:xfrm>
            <a:off x="17008212" y="26811837"/>
            <a:ext cx="14400000" cy="12709432"/>
          </a:xfrm>
          <a:prstGeom prst="rect">
            <a:avLst/>
          </a:prstGeom>
          <a:solidFill>
            <a:schemeClr val="bg1"/>
          </a:solidFill>
          <a:ln w="57150">
            <a:solidFill>
              <a:schemeClr val="accent1"/>
            </a:solidFill>
          </a:ln>
        </p:spPr>
        <p:txBody>
          <a:bodyPr wrap="square">
            <a:noAutofit/>
          </a:bodyPr>
          <a:lstStyle/>
          <a:p>
            <a:pPr marL="571500" indent="-571500" algn="l" rtl="0" fontAlgn="base">
              <a:buFont typeface="Arial" panose="020B0604020202020204" pitchFamily="34" charset="0"/>
              <a:buChar char="•"/>
            </a:pPr>
            <a:r>
              <a:rPr lang="en-GB" sz="4400" b="0" i="0" dirty="0">
                <a:solidFill>
                  <a:srgbClr val="000000"/>
                </a:solidFill>
                <a:effectLst/>
                <a:latin typeface="Arial" panose="020B0604020202020204" pitchFamily="34" charset="0"/>
                <a:cs typeface="Arial" panose="020B0604020202020204" pitchFamily="34" charset="0"/>
              </a:rPr>
              <a:t>Generally, dietitians believed that future service development within the NHS dietetic departments could definitely aim to develop a more preventative approach to health and disease, potentially providing more education around nutrition for physical activity, to help reduce the overweight population. And that the public health departments would likely be able to integrate this most appropriately.  </a:t>
            </a:r>
            <a:endParaRPr lang="en-GB" sz="6000" dirty="0">
              <a:solidFill>
                <a:srgbClr val="000000"/>
              </a:solidFill>
              <a:latin typeface="Arial" panose="020B0604020202020204" pitchFamily="34" charset="0"/>
              <a:cs typeface="Arial" panose="020B0604020202020204" pitchFamily="34" charset="0"/>
            </a:endParaRPr>
          </a:p>
          <a:p>
            <a:pPr marL="571500" indent="-571500" algn="l" rtl="0" fontAlgn="base">
              <a:buFont typeface="Arial" panose="020B0604020202020204" pitchFamily="34" charset="0"/>
              <a:buChar char="•"/>
            </a:pPr>
            <a:r>
              <a:rPr lang="en-GB" sz="4400" b="0" i="0" dirty="0">
                <a:solidFill>
                  <a:srgbClr val="000000"/>
                </a:solidFill>
                <a:effectLst/>
                <a:latin typeface="Arial" panose="020B0604020202020204" pitchFamily="34" charset="0"/>
                <a:cs typeface="Arial" panose="020B0604020202020204" pitchFamily="34" charset="0"/>
              </a:rPr>
              <a:t>However, funding the current curative service providers needs to be key priority before looking to expand their services to include preventative programmes as the NHS is struggling for staff as is.  </a:t>
            </a:r>
          </a:p>
          <a:p>
            <a:pPr marL="571500" indent="-571500" algn="l" rtl="0" fontAlgn="base">
              <a:buFont typeface="Arial" panose="020B0604020202020204" pitchFamily="34" charset="0"/>
              <a:buChar char="•"/>
            </a:pPr>
            <a:r>
              <a:rPr lang="en-GB" sz="4400" b="0" i="0" dirty="0">
                <a:effectLst/>
                <a:latin typeface="Arial" panose="020B0604020202020204" pitchFamily="34" charset="0"/>
                <a:cs typeface="Arial" panose="020B0604020202020204" pitchFamily="34" charset="0"/>
              </a:rPr>
              <a:t>Dietitians feel that education on nutrition for physical activity would have been an appropriate module to have undertaken during their undergraduate study and that further education on this could benefit the public health department when funds allow to develop services for preventative approaches.  </a:t>
            </a:r>
            <a:endParaRPr lang="en-GB" sz="6000" b="0" i="0" dirty="0">
              <a:solidFill>
                <a:srgbClr val="000000"/>
              </a:solidFill>
              <a:effectLst/>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62414C73-5585-3041-A9F4-316B71FB441B}"/>
              </a:ext>
            </a:extLst>
          </p:cNvPr>
          <p:cNvPicPr>
            <a:picLocks noChangeAspect="1"/>
          </p:cNvPicPr>
          <p:nvPr/>
        </p:nvPicPr>
        <p:blipFill>
          <a:blip r:embed="rId3"/>
          <a:stretch>
            <a:fillRect/>
          </a:stretch>
        </p:blipFill>
        <p:spPr>
          <a:xfrm>
            <a:off x="22838983" y="46343842"/>
            <a:ext cx="8569229" cy="3254925"/>
          </a:xfrm>
          <a:prstGeom prst="rect">
            <a:avLst/>
          </a:prstGeom>
        </p:spPr>
      </p:pic>
      <p:pic>
        <p:nvPicPr>
          <p:cNvPr id="16" name="Picture 15">
            <a:extLst>
              <a:ext uri="{FF2B5EF4-FFF2-40B4-BE49-F238E27FC236}">
                <a16:creationId xmlns:a16="http://schemas.microsoft.com/office/drawing/2014/main" id="{F273F242-3F04-474E-BE45-B45927AA42B1}"/>
              </a:ext>
            </a:extLst>
          </p:cNvPr>
          <p:cNvPicPr>
            <a:picLocks noChangeAspect="1"/>
          </p:cNvPicPr>
          <p:nvPr/>
        </p:nvPicPr>
        <p:blipFill>
          <a:blip r:embed="rId4"/>
          <a:stretch>
            <a:fillRect/>
          </a:stretch>
        </p:blipFill>
        <p:spPr>
          <a:xfrm>
            <a:off x="1210583" y="47058597"/>
            <a:ext cx="6180817" cy="2538683"/>
          </a:xfrm>
          <a:prstGeom prst="rect">
            <a:avLst/>
          </a:prstGeom>
        </p:spPr>
      </p:pic>
      <p:sp>
        <p:nvSpPr>
          <p:cNvPr id="2" name="TextBox 1">
            <a:extLst>
              <a:ext uri="{FF2B5EF4-FFF2-40B4-BE49-F238E27FC236}">
                <a16:creationId xmlns:a16="http://schemas.microsoft.com/office/drawing/2014/main" id="{C40EC3B0-AF48-FF48-B2AD-2E102185B5DB}"/>
              </a:ext>
            </a:extLst>
          </p:cNvPr>
          <p:cNvSpPr txBox="1"/>
          <p:nvPr/>
        </p:nvSpPr>
        <p:spPr>
          <a:xfrm>
            <a:off x="938145" y="8300471"/>
            <a:ext cx="14400000" cy="1080000"/>
          </a:xfrm>
          <a:prstGeom prst="roundRect">
            <a:avLst/>
          </a:prstGeom>
          <a:solidFill>
            <a:schemeClr val="accent2">
              <a:lumMod val="60000"/>
              <a:lumOff val="40000"/>
            </a:schemeClr>
          </a:solidFill>
        </p:spPr>
        <p:txBody>
          <a:bodyPr wrap="square" rtlCol="0" anchor="ctr">
            <a:noAutofit/>
          </a:bodyPr>
          <a:lstStyle/>
          <a:p>
            <a:pPr algn="ctr">
              <a:spcAft>
                <a:spcPts val="0"/>
              </a:spcAft>
            </a:pPr>
            <a:r>
              <a:rPr lang="en-GB" sz="3600" b="1" dirty="0">
                <a:latin typeface="Arial Black" panose="020B0604020202020204" pitchFamily="34" charset="0"/>
                <a:ea typeface="Times New Roman" panose="02020603050405020304" pitchFamily="18" charset="0"/>
                <a:cs typeface="Arial Black" panose="020B0604020202020204" pitchFamily="34" charset="0"/>
              </a:rPr>
              <a:t>Background</a:t>
            </a:r>
          </a:p>
        </p:txBody>
      </p:sp>
      <p:sp>
        <p:nvSpPr>
          <p:cNvPr id="26" name="TextBox 25">
            <a:extLst>
              <a:ext uri="{FF2B5EF4-FFF2-40B4-BE49-F238E27FC236}">
                <a16:creationId xmlns:a16="http://schemas.microsoft.com/office/drawing/2014/main" id="{027CE99C-5649-7C4D-B9E2-89453609D92E}"/>
              </a:ext>
            </a:extLst>
          </p:cNvPr>
          <p:cNvSpPr txBox="1"/>
          <p:nvPr/>
        </p:nvSpPr>
        <p:spPr>
          <a:xfrm>
            <a:off x="17008212" y="8300471"/>
            <a:ext cx="14400000" cy="1080000"/>
          </a:xfrm>
          <a:prstGeom prst="roundRect">
            <a:avLst/>
          </a:prstGeom>
          <a:solidFill>
            <a:schemeClr val="accent2">
              <a:lumMod val="60000"/>
              <a:lumOff val="40000"/>
            </a:schemeClr>
          </a:solidFill>
        </p:spPr>
        <p:txBody>
          <a:bodyPr wrap="square" rtlCol="0" anchor="ctr">
            <a:noAutofit/>
          </a:bodyPr>
          <a:lstStyle/>
          <a:p>
            <a:pPr algn="ctr">
              <a:spcAft>
                <a:spcPts val="0"/>
              </a:spcAft>
            </a:pPr>
            <a:r>
              <a:rPr lang="en-GB" sz="3600" b="1" dirty="0">
                <a:latin typeface="Arial Black" panose="020B0604020202020204" pitchFamily="34" charset="0"/>
                <a:ea typeface="Times New Roman" panose="02020603050405020304" pitchFamily="18" charset="0"/>
                <a:cs typeface="Arial Black" panose="020B0604020202020204" pitchFamily="34" charset="0"/>
              </a:rPr>
              <a:t>Methods</a:t>
            </a:r>
          </a:p>
        </p:txBody>
      </p:sp>
      <p:sp>
        <p:nvSpPr>
          <p:cNvPr id="3" name="TextBox 2">
            <a:extLst>
              <a:ext uri="{FF2B5EF4-FFF2-40B4-BE49-F238E27FC236}">
                <a16:creationId xmlns:a16="http://schemas.microsoft.com/office/drawing/2014/main" id="{22CFE0E9-80E1-1143-8800-2B42638033CA}"/>
              </a:ext>
            </a:extLst>
          </p:cNvPr>
          <p:cNvSpPr txBox="1"/>
          <p:nvPr/>
        </p:nvSpPr>
        <p:spPr>
          <a:xfrm>
            <a:off x="903870" y="35573735"/>
            <a:ext cx="14400000" cy="1080000"/>
          </a:xfrm>
          <a:prstGeom prst="roundRect">
            <a:avLst/>
          </a:prstGeom>
          <a:solidFill>
            <a:schemeClr val="accent2">
              <a:lumMod val="60000"/>
              <a:lumOff val="40000"/>
            </a:schemeClr>
          </a:solidFill>
        </p:spPr>
        <p:txBody>
          <a:bodyPr wrap="square" rtlCol="0" anchor="ctr">
            <a:noAutofit/>
          </a:bodyPr>
          <a:lstStyle/>
          <a:p>
            <a:pPr algn="ctr">
              <a:spcAft>
                <a:spcPts val="0"/>
              </a:spcAft>
            </a:pPr>
            <a:r>
              <a:rPr lang="en-GB" sz="3600" b="1" dirty="0">
                <a:latin typeface="Arial Black" panose="020B0604020202020204" pitchFamily="34" charset="0"/>
                <a:ea typeface="Times New Roman" panose="02020603050405020304" pitchFamily="18" charset="0"/>
                <a:cs typeface="Arial Black" panose="020B0604020202020204" pitchFamily="34" charset="0"/>
              </a:rPr>
              <a:t>Aims and objectives</a:t>
            </a:r>
          </a:p>
        </p:txBody>
      </p:sp>
      <p:sp>
        <p:nvSpPr>
          <p:cNvPr id="15" name="TextBox 14">
            <a:extLst>
              <a:ext uri="{FF2B5EF4-FFF2-40B4-BE49-F238E27FC236}">
                <a16:creationId xmlns:a16="http://schemas.microsoft.com/office/drawing/2014/main" id="{FCC81DAA-68A7-041F-DD3D-3C0B4AB3A405}"/>
              </a:ext>
            </a:extLst>
          </p:cNvPr>
          <p:cNvSpPr txBox="1"/>
          <p:nvPr/>
        </p:nvSpPr>
        <p:spPr>
          <a:xfrm>
            <a:off x="9579614" y="6210359"/>
            <a:ext cx="13331186" cy="1463146"/>
          </a:xfrm>
          <a:prstGeom prst="roundRect">
            <a:avLst/>
          </a:prstGeom>
          <a:solidFill>
            <a:schemeClr val="accent2">
              <a:lumMod val="60000"/>
              <a:lumOff val="40000"/>
            </a:schemeClr>
          </a:solidFill>
        </p:spPr>
        <p:txBody>
          <a:bodyPr wrap="square" rtlCol="0" anchor="ctr">
            <a:noAutofit/>
          </a:bodyPr>
          <a:lstStyle/>
          <a:p>
            <a:pPr algn="ctr">
              <a:spcAft>
                <a:spcPts val="0"/>
              </a:spcAft>
            </a:pPr>
            <a:r>
              <a:rPr lang="en-GB" sz="3600" b="1" dirty="0">
                <a:latin typeface="Arial Black" panose="020B0604020202020204" pitchFamily="34" charset="0"/>
                <a:ea typeface="Times New Roman" panose="02020603050405020304" pitchFamily="18" charset="0"/>
                <a:cs typeface="Arial Black" panose="020B0604020202020204" pitchFamily="34" charset="0"/>
              </a:rPr>
              <a:t>Dani Frith, University of Wales Trinity St David </a:t>
            </a:r>
          </a:p>
        </p:txBody>
      </p:sp>
      <p:sp>
        <p:nvSpPr>
          <p:cNvPr id="17" name="TextBox 16">
            <a:extLst>
              <a:ext uri="{FF2B5EF4-FFF2-40B4-BE49-F238E27FC236}">
                <a16:creationId xmlns:a16="http://schemas.microsoft.com/office/drawing/2014/main" id="{FCF43295-1C84-AB92-AD36-B9B857FECC7C}"/>
              </a:ext>
            </a:extLst>
          </p:cNvPr>
          <p:cNvSpPr txBox="1"/>
          <p:nvPr/>
        </p:nvSpPr>
        <p:spPr>
          <a:xfrm>
            <a:off x="3368412" y="908987"/>
            <a:ext cx="27279600" cy="4164434"/>
          </a:xfrm>
          <a:prstGeom prst="roundRect">
            <a:avLst/>
          </a:prstGeom>
          <a:solidFill>
            <a:schemeClr val="accent2">
              <a:lumMod val="40000"/>
              <a:lumOff val="60000"/>
            </a:schemeClr>
          </a:solidFill>
        </p:spPr>
        <p:txBody>
          <a:bodyPr wrap="square" rtlCol="0" anchor="ctr">
            <a:noAutofit/>
          </a:bodyPr>
          <a:lstStyle/>
          <a:p>
            <a:pPr algn="ctr">
              <a:spcAft>
                <a:spcPts val="0"/>
              </a:spcAft>
            </a:pPr>
            <a:r>
              <a:rPr lang="en-GB" sz="8800" b="1" dirty="0">
                <a:latin typeface="Arial Black" panose="020B0604020202020204" pitchFamily="34" charset="0"/>
                <a:ea typeface="Times New Roman" panose="02020603050405020304" pitchFamily="18" charset="0"/>
                <a:cs typeface="Arial Black" panose="020B0604020202020204" pitchFamily="34" charset="0"/>
              </a:rPr>
              <a:t>Is sports nutrition beneficial as a preventative measure in the NHS? </a:t>
            </a:r>
          </a:p>
          <a:p>
            <a:pPr algn="ctr">
              <a:spcAft>
                <a:spcPts val="0"/>
              </a:spcAft>
            </a:pPr>
            <a:r>
              <a:rPr lang="en-GB" sz="7200" b="1" dirty="0">
                <a:latin typeface="Arial Black" panose="020B0604020202020204" pitchFamily="34" charset="0"/>
                <a:ea typeface="Times New Roman" panose="02020603050405020304" pitchFamily="18" charset="0"/>
                <a:cs typeface="Arial Black" panose="020B0604020202020204" pitchFamily="34" charset="0"/>
              </a:rPr>
              <a:t>Dietitians perceptions  </a:t>
            </a:r>
          </a:p>
        </p:txBody>
      </p:sp>
      <p:sp>
        <p:nvSpPr>
          <p:cNvPr id="19" name="TextBox 18">
            <a:extLst>
              <a:ext uri="{FF2B5EF4-FFF2-40B4-BE49-F238E27FC236}">
                <a16:creationId xmlns:a16="http://schemas.microsoft.com/office/drawing/2014/main" id="{0EF67AB1-3DF7-51C0-1C45-5B63343FB751}"/>
              </a:ext>
            </a:extLst>
          </p:cNvPr>
          <p:cNvSpPr txBox="1"/>
          <p:nvPr/>
        </p:nvSpPr>
        <p:spPr>
          <a:xfrm>
            <a:off x="17008212" y="40306327"/>
            <a:ext cx="14400000" cy="1080000"/>
          </a:xfrm>
          <a:prstGeom prst="roundRect">
            <a:avLst/>
          </a:prstGeom>
          <a:solidFill>
            <a:schemeClr val="accent2">
              <a:lumMod val="60000"/>
              <a:lumOff val="40000"/>
            </a:schemeClr>
          </a:solidFill>
        </p:spPr>
        <p:txBody>
          <a:bodyPr wrap="square" rtlCol="0" anchor="ctr">
            <a:noAutofit/>
          </a:bodyPr>
          <a:lstStyle/>
          <a:p>
            <a:pPr algn="ctr"/>
            <a:r>
              <a:rPr lang="en-GB" sz="3600" b="1" dirty="0">
                <a:latin typeface="Arial Black" panose="020B0604020202020204" pitchFamily="34" charset="0"/>
                <a:ea typeface="Times New Roman" panose="02020603050405020304" pitchFamily="18" charset="0"/>
                <a:cs typeface="Arial Black" panose="020B0604020202020204" pitchFamily="34" charset="0"/>
              </a:rPr>
              <a:t>References </a:t>
            </a:r>
          </a:p>
        </p:txBody>
      </p:sp>
      <p:sp>
        <p:nvSpPr>
          <p:cNvPr id="20" name="Rectangle 19">
            <a:extLst>
              <a:ext uri="{FF2B5EF4-FFF2-40B4-BE49-F238E27FC236}">
                <a16:creationId xmlns:a16="http://schemas.microsoft.com/office/drawing/2014/main" id="{A13EBD90-497C-4306-78DD-63FCD65D0C78}"/>
              </a:ext>
            </a:extLst>
          </p:cNvPr>
          <p:cNvSpPr/>
          <p:nvPr/>
        </p:nvSpPr>
        <p:spPr>
          <a:xfrm>
            <a:off x="17008212" y="42099479"/>
            <a:ext cx="14400000" cy="3531211"/>
          </a:xfrm>
          <a:prstGeom prst="rect">
            <a:avLst/>
          </a:prstGeom>
          <a:solidFill>
            <a:schemeClr val="bg1"/>
          </a:solidFill>
          <a:ln w="57150">
            <a:solidFill>
              <a:schemeClr val="accent1"/>
            </a:solidFill>
          </a:ln>
        </p:spPr>
        <p:txBody>
          <a:bodyPr wrap="square">
            <a:noAutofit/>
          </a:bodyPr>
          <a:lstStyle/>
          <a:p>
            <a:pPr fontAlgn="base"/>
            <a:r>
              <a:rPr lang="en-GB" sz="1800" i="1" dirty="0">
                <a:effectLst/>
                <a:latin typeface="Calibri" panose="020F0502020204030204" pitchFamily="34" charset="0"/>
                <a:ea typeface="Times New Roman" panose="02020603050405020304" pitchFamily="18" charset="0"/>
              </a:rPr>
              <a:t>A healthier Wales - Primary Care one</a:t>
            </a:r>
            <a:r>
              <a:rPr lang="en-GB" sz="1800" dirty="0">
                <a:effectLst/>
                <a:latin typeface="Calibri" panose="020F0502020204030204" pitchFamily="34" charset="0"/>
                <a:ea typeface="Times New Roman" panose="02020603050405020304" pitchFamily="18" charset="0"/>
              </a:rPr>
              <a:t> (2021). Available at: </a:t>
            </a:r>
            <a:r>
              <a:rPr lang="en-GB" sz="1800" u="none" strike="noStrike" dirty="0">
                <a:effectLst/>
                <a:latin typeface="Calibri" panose="020F0502020204030204" pitchFamily="34" charset="0"/>
                <a:ea typeface="Times New Roman" panose="02020603050405020304" pitchFamily="18" charset="0"/>
                <a:hlinkClick r:id="rId5">
                  <a:extLst>
                    <a:ext uri="{A12FA001-AC4F-418D-AE19-62706E023703}">
                      <ahyp:hlinkClr xmlns:ahyp="http://schemas.microsoft.com/office/drawing/2018/hyperlinkcolor" val="tx"/>
                    </a:ext>
                  </a:extLst>
                </a:hlinkClick>
              </a:rPr>
              <a:t>https://primarycareone.nhs.wales/files/sharing-practice/a-healthier-wales-our-plan-for-health-social-care-update-2019/</a:t>
            </a:r>
            <a:r>
              <a:rPr lang="en-GB" sz="1800" dirty="0">
                <a:effectLst/>
                <a:latin typeface="Calibri" panose="020F0502020204030204" pitchFamily="34" charset="0"/>
                <a:ea typeface="Times New Roman" panose="02020603050405020304" pitchFamily="18" charset="0"/>
              </a:rPr>
              <a:t> (Accessed: March 6, 2023).  </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Calibri" panose="020F0502020204030204" pitchFamily="34" charset="0"/>
                <a:ea typeface="Times New Roman" panose="02020603050405020304" pitchFamily="18" charset="0"/>
              </a:rPr>
              <a:t>BDA (2020) </a:t>
            </a:r>
            <a:r>
              <a:rPr lang="en-GB" sz="1800" i="1" dirty="0">
                <a:effectLst/>
                <a:latin typeface="Calibri" panose="020F0502020204030204" pitchFamily="34" charset="0"/>
                <a:ea typeface="Times New Roman" panose="02020603050405020304" pitchFamily="18" charset="0"/>
              </a:rPr>
              <a:t>A curriculum framework for the pre-registration education and training ...</a:t>
            </a:r>
            <a:r>
              <a:rPr lang="en-GB" sz="1800" dirty="0">
                <a:effectLst/>
                <a:latin typeface="Calibri" panose="020F0502020204030204" pitchFamily="34" charset="0"/>
                <a:ea typeface="Times New Roman" panose="02020603050405020304" pitchFamily="18" charset="0"/>
              </a:rPr>
              <a:t> Available at: </a:t>
            </a:r>
            <a:r>
              <a:rPr lang="en-GB" sz="1800" u="none" strike="noStrike" dirty="0">
                <a:effectLst/>
                <a:latin typeface="Calibri" panose="020F0502020204030204" pitchFamily="34" charset="0"/>
                <a:ea typeface="Times New Roman" panose="02020603050405020304" pitchFamily="18" charset="0"/>
                <a:hlinkClick r:id="rId6">
                  <a:extLst>
                    <a:ext uri="{A12FA001-AC4F-418D-AE19-62706E023703}">
                      <ahyp:hlinkClr xmlns:ahyp="http://schemas.microsoft.com/office/drawing/2018/hyperlinkcolor" val="tx"/>
                    </a:ext>
                  </a:extLst>
                </a:hlinkClick>
              </a:rPr>
              <a:t>https://www.bda.uk.com/uploads/assets/939f176b-8999-44f4-8c30a725baa7df28/BDACurriculum2020FINAL0505PRINT.pdf</a:t>
            </a:r>
            <a:r>
              <a:rPr lang="en-GB" sz="1800" dirty="0">
                <a:effectLst/>
                <a:latin typeface="Calibri" panose="020F0502020204030204" pitchFamily="34" charset="0"/>
                <a:ea typeface="Times New Roman" panose="02020603050405020304" pitchFamily="18" charset="0"/>
              </a:rPr>
              <a:t> (Accessed: March 7, 2023). </a:t>
            </a:r>
            <a:r>
              <a:rPr lang="en-GB" sz="1800" dirty="0">
                <a:effectLst/>
                <a:latin typeface="Times New Roman" panose="02020603050405020304" pitchFamily="18" charset="0"/>
                <a:ea typeface="Times New Roman" panose="02020603050405020304" pitchFamily="18" charset="0"/>
              </a:rPr>
              <a:t>  </a:t>
            </a:r>
            <a:r>
              <a:rPr lang="en-GB" sz="1800" dirty="0">
                <a:effectLst/>
                <a:latin typeface="Calibri" panose="020F0502020204030204" pitchFamily="34"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 </a:t>
            </a:r>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Calibri" panose="020F0502020204030204" pitchFamily="34" charset="0"/>
                <a:ea typeface="Times New Roman" panose="02020603050405020304" pitchFamily="18" charset="0"/>
              </a:rPr>
              <a:t>Clarke, A.L., Jhamb, M. and Bennett, P.N. (2019) “Barriers and facilitators for engagement and implementation of exercise in end‐stage kidney disease: Future theory‐based interventions using the behaviour change wheel,” </a:t>
            </a:r>
            <a:r>
              <a:rPr lang="en-GB" sz="1800" i="1" dirty="0">
                <a:effectLst/>
                <a:latin typeface="Calibri" panose="020F0502020204030204" pitchFamily="34" charset="0"/>
                <a:ea typeface="Times New Roman" panose="02020603050405020304" pitchFamily="18" charset="0"/>
              </a:rPr>
              <a:t>Seminars in Dialysis</a:t>
            </a:r>
            <a:r>
              <a:rPr lang="en-GB" sz="1800" dirty="0">
                <a:effectLst/>
                <a:latin typeface="Calibri" panose="020F0502020204030204" pitchFamily="34" charset="0"/>
                <a:ea typeface="Times New Roman" panose="02020603050405020304" pitchFamily="18" charset="0"/>
              </a:rPr>
              <a:t>, 32(4), pp. 308–319. Available at: </a:t>
            </a:r>
            <a:r>
              <a:rPr lang="en-GB" sz="1800" u="none" strike="noStrike" dirty="0">
                <a:effectLst/>
                <a:latin typeface="Calibri" panose="020F0502020204030204" pitchFamily="34" charset="0"/>
                <a:ea typeface="Times New Roman" panose="02020603050405020304" pitchFamily="18" charset="0"/>
                <a:hlinkClick r:id="rId7">
                  <a:extLst>
                    <a:ext uri="{A12FA001-AC4F-418D-AE19-62706E023703}">
                      <ahyp:hlinkClr xmlns:ahyp="http://schemas.microsoft.com/office/drawing/2018/hyperlinkcolor" val="tx"/>
                    </a:ext>
                  </a:extLst>
                </a:hlinkClick>
              </a:rPr>
              <a:t>https://doi.org/10.1111/sdi.12787</a:t>
            </a:r>
            <a:r>
              <a:rPr lang="en-GB" sz="1800" dirty="0">
                <a:effectLst/>
                <a:latin typeface="Calibri" panose="020F0502020204030204" pitchFamily="34"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 </a:t>
            </a:r>
            <a:r>
              <a:rPr lang="en-GB" sz="1800" dirty="0">
                <a:effectLst/>
                <a:latin typeface="Calibri" panose="020F0502020204030204" pitchFamily="34"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 </a:t>
            </a:r>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fontAlgn="base"/>
            <a:r>
              <a:rPr lang="en-GB" sz="1800" i="1" dirty="0">
                <a:effectLst/>
                <a:latin typeface="Calibri" panose="020F0502020204030204" pitchFamily="34" charset="0"/>
                <a:ea typeface="Times New Roman" panose="02020603050405020304" pitchFamily="18" charset="0"/>
              </a:rPr>
              <a:t>World Health Organization</a:t>
            </a:r>
            <a:r>
              <a:rPr lang="en-GB" sz="1800" dirty="0">
                <a:effectLst/>
                <a:latin typeface="Calibri" panose="020F0502020204030204" pitchFamily="34" charset="0"/>
                <a:ea typeface="Times New Roman" panose="02020603050405020304" pitchFamily="18" charset="0"/>
              </a:rPr>
              <a:t>. (2020) "Global action plan on physical activity," World Health Organization. Available at: </a:t>
            </a:r>
            <a:r>
              <a:rPr lang="en-GB" sz="1800" u="none" strike="noStrike" dirty="0">
                <a:effectLst/>
                <a:latin typeface="Calibri" panose="020F0502020204030204" pitchFamily="34" charset="0"/>
                <a:ea typeface="Times New Roman" panose="02020603050405020304" pitchFamily="18" charset="0"/>
                <a:hlinkClick r:id="rId8">
                  <a:extLst>
                    <a:ext uri="{A12FA001-AC4F-418D-AE19-62706E023703}">
                      <ahyp:hlinkClr xmlns:ahyp="http://schemas.microsoft.com/office/drawing/2018/hyperlinkcolor" val="tx"/>
                    </a:ext>
                  </a:extLst>
                </a:hlinkClick>
              </a:rPr>
              <a:t>https://apps.who.int/iris/bitstream/handle/10665/272722/9789241514187-eng.pdfs</a:t>
            </a:r>
            <a:r>
              <a:rPr lang="en-GB" sz="1800" dirty="0">
                <a:effectLst/>
                <a:latin typeface="Calibri" panose="020F0502020204030204" pitchFamily="34" charset="0"/>
                <a:ea typeface="Times New Roman" panose="02020603050405020304" pitchFamily="18" charset="0"/>
              </a:rPr>
              <a:t> (Accessed: March 6, 2023). </a:t>
            </a:r>
            <a:r>
              <a:rPr lang="en-GB" sz="1800" dirty="0">
                <a:effectLst/>
                <a:latin typeface="Times New Roman" panose="02020603050405020304" pitchFamily="18" charset="0"/>
                <a:ea typeface="Times New Roman" panose="02020603050405020304" pitchFamily="18" charset="0"/>
              </a:rPr>
              <a:t> </a:t>
            </a:r>
            <a:r>
              <a:rPr lang="en-GB" sz="1800" dirty="0">
                <a:effectLst/>
                <a:latin typeface="Calibri" panose="020F0502020204030204" pitchFamily="34"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p:txBody>
      </p:sp>
      <p:pic>
        <p:nvPicPr>
          <p:cNvPr id="31" name="Picture 30" descr="Diagram&#10;&#10;Description automatically generated">
            <a:extLst>
              <a:ext uri="{FF2B5EF4-FFF2-40B4-BE49-F238E27FC236}">
                <a16:creationId xmlns:a16="http://schemas.microsoft.com/office/drawing/2014/main" id="{20251D56-640F-7C20-6918-00DA89A3C1C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046151" y="31807076"/>
            <a:ext cx="6257719" cy="3072665"/>
          </a:xfrm>
          <a:prstGeom prst="rect">
            <a:avLst/>
          </a:prstGeom>
        </p:spPr>
      </p:pic>
      <p:pic>
        <p:nvPicPr>
          <p:cNvPr id="33" name="Picture 32">
            <a:extLst>
              <a:ext uri="{FF2B5EF4-FFF2-40B4-BE49-F238E27FC236}">
                <a16:creationId xmlns:a16="http://schemas.microsoft.com/office/drawing/2014/main" id="{492EDA73-51F8-C284-FF41-C3CB87589A30}"/>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6789743" y="6267699"/>
            <a:ext cx="4069824" cy="1614394"/>
          </a:xfrm>
          <a:prstGeom prst="rect">
            <a:avLst/>
          </a:prstGeom>
        </p:spPr>
      </p:pic>
    </p:spTree>
    <p:extLst>
      <p:ext uri="{BB962C8B-B14F-4D97-AF65-F5344CB8AC3E}">
        <p14:creationId xmlns:p14="http://schemas.microsoft.com/office/powerpoint/2010/main" val="1415605055"/>
      </p:ext>
    </p:extLst>
  </p:cSld>
  <p:clrMapOvr>
    <a:masterClrMapping/>
  </p:clrMapOvr>
</p:sld>
</file>

<file path=ppt/theme/theme1.xml><?xml version="1.0" encoding="utf-8"?>
<a:theme xmlns:a="http://schemas.openxmlformats.org/drawingml/2006/main" name="Office Theme">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80</TotalTime>
  <Words>855</Words>
  <Application>Microsoft Macintosh PowerPoint</Application>
  <PresentationFormat>Custom</PresentationFormat>
  <Paragraphs>43</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Arial Black</vt:lpstr>
      <vt:lpstr>Book Antiqua</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Amanda John (0501153)</dc:creator>
  <cp:lastModifiedBy>Microsoft Office User</cp:lastModifiedBy>
  <cp:revision>5</cp:revision>
  <dcterms:created xsi:type="dcterms:W3CDTF">2019-08-12T12:30:05Z</dcterms:created>
  <dcterms:modified xsi:type="dcterms:W3CDTF">2023-05-01T09:04:08Z</dcterms:modified>
</cp:coreProperties>
</file>