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4"/>
  </p:sldMasterIdLst>
  <p:notesMasterIdLst>
    <p:notesMasterId r:id="rId16"/>
  </p:notesMasterIdLst>
  <p:handoutMasterIdLst>
    <p:handoutMasterId r:id="rId17"/>
  </p:handoutMasterIdLst>
  <p:sldIdLst>
    <p:sldId id="258" r:id="rId5"/>
    <p:sldId id="268" r:id="rId6"/>
    <p:sldId id="270" r:id="rId7"/>
    <p:sldId id="277" r:id="rId8"/>
    <p:sldId id="278" r:id="rId9"/>
    <p:sldId id="279" r:id="rId10"/>
    <p:sldId id="280" r:id="rId11"/>
    <p:sldId id="281" r:id="rId12"/>
    <p:sldId id="282" r:id="rId13"/>
    <p:sldId id="283" r:id="rId14"/>
    <p:sldId id="27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567A"/>
    <a:srgbClr val="0D1D51"/>
    <a:srgbClr val="0072C7"/>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87949" autoAdjust="0"/>
  </p:normalViewPr>
  <p:slideViewPr>
    <p:cSldViewPr snapToGrid="0" showGuides="1">
      <p:cViewPr varScale="1">
        <p:scale>
          <a:sx n="114" d="100"/>
          <a:sy n="114" d="100"/>
        </p:scale>
        <p:origin x="414" y="114"/>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00" d="100"/>
          <a:sy n="100" d="100"/>
        </p:scale>
        <p:origin x="1560" y="-146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7243D74-B9C1-450A-B0F3-6C6DCB0CF20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2C27C33-9BB1-41D5-A236-12767E7E722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7AB3EA8-A58D-4C92-A3AB-D271CCC294C7}" type="datetimeFigureOut">
              <a:rPr lang="en-US" smtClean="0"/>
              <a:t>8/17/2021</a:t>
            </a:fld>
            <a:endParaRPr lang="en-US" dirty="0"/>
          </a:p>
        </p:txBody>
      </p:sp>
      <p:sp>
        <p:nvSpPr>
          <p:cNvPr id="4" name="Footer Placeholder 3">
            <a:extLst>
              <a:ext uri="{FF2B5EF4-FFF2-40B4-BE49-F238E27FC236}">
                <a16:creationId xmlns:a16="http://schemas.microsoft.com/office/drawing/2014/main" id="{44A7EADB-04A4-4093-B238-438E2C7317A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DDD8696-706D-440E-AE04-4C644F0613E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22A5DE8-F2C4-4DB3-88D1-656DCD59E73E}" type="slidenum">
              <a:rPr lang="en-US" smtClean="0"/>
              <a:t>‹#›</a:t>
            </a:fld>
            <a:endParaRPr lang="en-US" dirty="0"/>
          </a:p>
        </p:txBody>
      </p:sp>
    </p:spTree>
    <p:extLst>
      <p:ext uri="{BB962C8B-B14F-4D97-AF65-F5344CB8AC3E}">
        <p14:creationId xmlns:p14="http://schemas.microsoft.com/office/powerpoint/2010/main" val="17898243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EFB4FA-E877-413E-B608-88789D806C57}" type="datetimeFigureOut">
              <a:rPr lang="en-US" noProof="0" smtClean="0"/>
              <a:t>8/17/2021</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36304E-FDE3-4B4F-A3B7-EBE87F3FA5E2}" type="slidenum">
              <a:rPr lang="en-US" noProof="0" smtClean="0"/>
              <a:t>‹#›</a:t>
            </a:fld>
            <a:endParaRPr lang="en-US" noProof="0" dirty="0"/>
          </a:p>
        </p:txBody>
      </p:sp>
    </p:spTree>
    <p:extLst>
      <p:ext uri="{BB962C8B-B14F-4D97-AF65-F5344CB8AC3E}">
        <p14:creationId xmlns:p14="http://schemas.microsoft.com/office/powerpoint/2010/main" val="4085138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1</a:t>
            </a:fld>
            <a:endParaRPr lang="en-US"/>
          </a:p>
        </p:txBody>
      </p:sp>
    </p:spTree>
    <p:extLst>
      <p:ext uri="{BB962C8B-B14F-4D97-AF65-F5344CB8AC3E}">
        <p14:creationId xmlns:p14="http://schemas.microsoft.com/office/powerpoint/2010/main" val="3179795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2</a:t>
            </a:fld>
            <a:endParaRPr lang="en-US"/>
          </a:p>
        </p:txBody>
      </p:sp>
    </p:spTree>
    <p:extLst>
      <p:ext uri="{BB962C8B-B14F-4D97-AF65-F5344CB8AC3E}">
        <p14:creationId xmlns:p14="http://schemas.microsoft.com/office/powerpoint/2010/main" val="2243169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3</a:t>
            </a:fld>
            <a:endParaRPr lang="en-US"/>
          </a:p>
        </p:txBody>
      </p:sp>
    </p:spTree>
    <p:extLst>
      <p:ext uri="{BB962C8B-B14F-4D97-AF65-F5344CB8AC3E}">
        <p14:creationId xmlns:p14="http://schemas.microsoft.com/office/powerpoint/2010/main" val="3328078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4</a:t>
            </a:fld>
            <a:endParaRPr lang="en-US"/>
          </a:p>
        </p:txBody>
      </p:sp>
    </p:spTree>
    <p:extLst>
      <p:ext uri="{BB962C8B-B14F-4D97-AF65-F5344CB8AC3E}">
        <p14:creationId xmlns:p14="http://schemas.microsoft.com/office/powerpoint/2010/main" val="39047028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5</a:t>
            </a:fld>
            <a:endParaRPr lang="en-US"/>
          </a:p>
        </p:txBody>
      </p:sp>
    </p:spTree>
    <p:extLst>
      <p:ext uri="{BB962C8B-B14F-4D97-AF65-F5344CB8AC3E}">
        <p14:creationId xmlns:p14="http://schemas.microsoft.com/office/powerpoint/2010/main" val="1885205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6</a:t>
            </a:fld>
            <a:endParaRPr lang="en-US"/>
          </a:p>
        </p:txBody>
      </p:sp>
    </p:spTree>
    <p:extLst>
      <p:ext uri="{BB962C8B-B14F-4D97-AF65-F5344CB8AC3E}">
        <p14:creationId xmlns:p14="http://schemas.microsoft.com/office/powerpoint/2010/main" val="12038095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7</a:t>
            </a:fld>
            <a:endParaRPr lang="en-US"/>
          </a:p>
        </p:txBody>
      </p:sp>
    </p:spTree>
    <p:extLst>
      <p:ext uri="{BB962C8B-B14F-4D97-AF65-F5344CB8AC3E}">
        <p14:creationId xmlns:p14="http://schemas.microsoft.com/office/powerpoint/2010/main" val="8327016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8</a:t>
            </a:fld>
            <a:endParaRPr lang="en-US"/>
          </a:p>
        </p:txBody>
      </p:sp>
    </p:spTree>
    <p:extLst>
      <p:ext uri="{BB962C8B-B14F-4D97-AF65-F5344CB8AC3E}">
        <p14:creationId xmlns:p14="http://schemas.microsoft.com/office/powerpoint/2010/main" val="2707474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9</a:t>
            </a:fld>
            <a:endParaRPr lang="en-US"/>
          </a:p>
        </p:txBody>
      </p:sp>
    </p:spTree>
    <p:extLst>
      <p:ext uri="{BB962C8B-B14F-4D97-AF65-F5344CB8AC3E}">
        <p14:creationId xmlns:p14="http://schemas.microsoft.com/office/powerpoint/2010/main" val="33282880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10</a:t>
            </a:fld>
            <a:endParaRPr lang="en-US"/>
          </a:p>
        </p:txBody>
      </p:sp>
    </p:spTree>
    <p:extLst>
      <p:ext uri="{BB962C8B-B14F-4D97-AF65-F5344CB8AC3E}">
        <p14:creationId xmlns:p14="http://schemas.microsoft.com/office/powerpoint/2010/main" val="625851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336304E-FDE3-4B4F-A3B7-EBE87F3FA5E2}" type="slidenum">
              <a:rPr lang="en-US" noProof="0" smtClean="0"/>
              <a:t>11</a:t>
            </a:fld>
            <a:endParaRPr lang="en-US" noProof="0" dirty="0"/>
          </a:p>
        </p:txBody>
      </p:sp>
    </p:spTree>
    <p:extLst>
      <p:ext uri="{BB962C8B-B14F-4D97-AF65-F5344CB8AC3E}">
        <p14:creationId xmlns:p14="http://schemas.microsoft.com/office/powerpoint/2010/main" val="10039034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_0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anchor="b">
            <a:noAutofit/>
          </a:bodyPr>
          <a:lstStyle>
            <a:lvl1pPr algn="l">
              <a:defRPr sz="5400" b="1" cap="all" baseline="0">
                <a:solidFill>
                  <a:schemeClr val="accent1"/>
                </a:solidFill>
                <a:latin typeface="+mj-lt"/>
              </a:defRPr>
            </a:lvl1pPr>
          </a:lstStyle>
          <a:p>
            <a:r>
              <a:rPr lang="en-US"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a:no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372999" y="1312605"/>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8496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_0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anchor="b">
            <a:noAutofit/>
          </a:bodyPr>
          <a:lstStyle>
            <a:lvl1pPr algn="l">
              <a:defRPr sz="5400" b="1" cap="all" baseline="0">
                <a:solidFill>
                  <a:schemeClr val="bg1"/>
                </a:solidFill>
                <a:latin typeface="+mj-lt"/>
              </a:defRPr>
            </a:lvl1pPr>
          </a:lstStyle>
          <a:p>
            <a:r>
              <a:rPr lang="en-US"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a:noAutofit/>
          </a:bodyPr>
          <a:lstStyle>
            <a:lvl1pPr marL="0" indent="0" algn="l">
              <a:buNone/>
              <a:defRPr sz="18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2140839"/>
      </p:ext>
    </p:extLst>
  </p:cSld>
  <p:clrMapOvr>
    <a:masterClrMapping/>
  </p:clrMapOvr>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guide id="3" pos="7333" userDrawn="1">
          <p15:clr>
            <a:srgbClr val="FBAE40"/>
          </p15:clr>
        </p15:guide>
        <p15:guide id="4" pos="36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087E09-D75F-4E26-B01E-A1A09BA2EA70}"/>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AF7A70B7-7ADE-4E0B-B956-363B0B1AA613}"/>
              </a:ext>
            </a:extLst>
          </p:cNvPr>
          <p:cNvSpPr>
            <a:spLocks noGrp="1"/>
          </p:cNvSpPr>
          <p:nvPr>
            <p:ph type="title"/>
          </p:nvPr>
        </p:nvSpPr>
        <p:spPr>
          <a:xfrm>
            <a:off x="831850" y="182563"/>
            <a:ext cx="10515600" cy="940181"/>
          </a:xfrm>
        </p:spPr>
        <p:txBody>
          <a:bodyPr anchor="b">
            <a:noAutofit/>
          </a:bodyPr>
          <a:lstStyle>
            <a:lvl1pPr algn="ctr">
              <a:defRPr sz="4000" b="1" cap="all" baseline="0">
                <a:solidFill>
                  <a:schemeClr val="bg1"/>
                </a:solidFill>
              </a:defRPr>
            </a:lvl1pPr>
          </a:lstStyle>
          <a:p>
            <a:r>
              <a:rPr lang="en-US" noProof="0"/>
              <a:t>Click to edit Master title style</a:t>
            </a:r>
          </a:p>
        </p:txBody>
      </p:sp>
      <p:sp>
        <p:nvSpPr>
          <p:cNvPr id="3" name="Text Placeholder 2">
            <a:extLst>
              <a:ext uri="{FF2B5EF4-FFF2-40B4-BE49-F238E27FC236}">
                <a16:creationId xmlns:a16="http://schemas.microsoft.com/office/drawing/2014/main" id="{4ACB5603-8A62-4D45-B6EF-0D7E2D5FC4F7}"/>
              </a:ext>
            </a:extLst>
          </p:cNvPr>
          <p:cNvSpPr>
            <a:spLocks noGrp="1"/>
          </p:cNvSpPr>
          <p:nvPr>
            <p:ph type="body" idx="1" hasCustomPrompt="1"/>
          </p:nvPr>
        </p:nvSpPr>
        <p:spPr>
          <a:xfrm>
            <a:off x="2139388" y="1154832"/>
            <a:ext cx="7900525" cy="764460"/>
          </a:xfrm>
        </p:spPr>
        <p:txBody>
          <a:bodyPr>
            <a:noAutofit/>
          </a:bodyPr>
          <a:lstStyle>
            <a:lvl1pPr marL="0" indent="0" algn="ctr">
              <a:buNone/>
              <a:defRPr sz="1800" cap="none"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Dummy Text Comes Here</a:t>
            </a:r>
          </a:p>
        </p:txBody>
      </p:sp>
      <p:sp>
        <p:nvSpPr>
          <p:cNvPr id="15" name="Picture Placeholder 14">
            <a:extLst>
              <a:ext uri="{FF2B5EF4-FFF2-40B4-BE49-F238E27FC236}">
                <a16:creationId xmlns:a16="http://schemas.microsoft.com/office/drawing/2014/main" id="{B5A30B6B-EEDB-4142-8138-D50F5A307D76}"/>
              </a:ext>
            </a:extLst>
          </p:cNvPr>
          <p:cNvSpPr>
            <a:spLocks noGrp="1"/>
          </p:cNvSpPr>
          <p:nvPr>
            <p:ph type="pic" sz="quarter" idx="13"/>
          </p:nvPr>
        </p:nvSpPr>
        <p:spPr>
          <a:xfrm>
            <a:off x="2993041" y="2270376"/>
            <a:ext cx="6206400" cy="4587625"/>
          </a:xfrm>
          <a:custGeom>
            <a:avLst/>
            <a:gdLst>
              <a:gd name="connsiteX0" fmla="*/ 3103200 w 6206400"/>
              <a:gd name="connsiteY0" fmla="*/ 0 h 4587625"/>
              <a:gd name="connsiteX1" fmla="*/ 6206400 w 6206400"/>
              <a:gd name="connsiteY1" fmla="*/ 3103200 h 4587625"/>
              <a:gd name="connsiteX2" fmla="*/ 5831861 w 6206400"/>
              <a:gd name="connsiteY2" fmla="*/ 4582370 h 4587625"/>
              <a:gd name="connsiteX3" fmla="*/ 5828668 w 6206400"/>
              <a:gd name="connsiteY3" fmla="*/ 4587625 h 4587625"/>
              <a:gd name="connsiteX4" fmla="*/ 377733 w 6206400"/>
              <a:gd name="connsiteY4" fmla="*/ 4587625 h 4587625"/>
              <a:gd name="connsiteX5" fmla="*/ 374540 w 6206400"/>
              <a:gd name="connsiteY5" fmla="*/ 4582370 h 4587625"/>
              <a:gd name="connsiteX6" fmla="*/ 0 w 6206400"/>
              <a:gd name="connsiteY6" fmla="*/ 3103200 h 4587625"/>
              <a:gd name="connsiteX7" fmla="*/ 3103200 w 6206400"/>
              <a:gd name="connsiteY7" fmla="*/ 0 h 458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06400" h="4587625">
                <a:moveTo>
                  <a:pt x="3103200" y="0"/>
                </a:moveTo>
                <a:cubicBezTo>
                  <a:pt x="4817050" y="0"/>
                  <a:pt x="6206400" y="1389350"/>
                  <a:pt x="6206400" y="3103200"/>
                </a:cubicBezTo>
                <a:cubicBezTo>
                  <a:pt x="6206400" y="3638778"/>
                  <a:pt x="6070721" y="4142667"/>
                  <a:pt x="5831861" y="4582370"/>
                </a:cubicBezTo>
                <a:lnTo>
                  <a:pt x="5828668" y="4587625"/>
                </a:lnTo>
                <a:lnTo>
                  <a:pt x="377733" y="4587625"/>
                </a:lnTo>
                <a:lnTo>
                  <a:pt x="374540" y="4582370"/>
                </a:lnTo>
                <a:cubicBezTo>
                  <a:pt x="135679" y="4142667"/>
                  <a:pt x="0" y="3638778"/>
                  <a:pt x="0" y="3103200"/>
                </a:cubicBezTo>
                <a:cubicBezTo>
                  <a:pt x="0" y="1389350"/>
                  <a:pt x="1389350" y="0"/>
                  <a:pt x="3103200" y="0"/>
                </a:cubicBezTo>
                <a:close/>
              </a:path>
            </a:pathLst>
          </a:custGeom>
          <a:solidFill>
            <a:schemeClr val="bg2"/>
          </a:solidFill>
        </p:spPr>
        <p:txBody>
          <a:bodyPr wrap="square" anchor="ctr">
            <a:noAutofit/>
          </a:bodyPr>
          <a:lstStyle>
            <a:lvl1pPr marL="0" indent="0" algn="ctr">
              <a:buNone/>
              <a:defRPr sz="2400"/>
            </a:lvl1pPr>
          </a:lstStyle>
          <a:p>
            <a:r>
              <a:rPr lang="en-US" noProof="0"/>
              <a:t>Click icon to add picture</a:t>
            </a:r>
            <a:endParaRPr lang="en-US" noProof="0" dirty="0"/>
          </a:p>
        </p:txBody>
      </p:sp>
    </p:spTree>
    <p:extLst>
      <p:ext uri="{BB962C8B-B14F-4D97-AF65-F5344CB8AC3E}">
        <p14:creationId xmlns:p14="http://schemas.microsoft.com/office/powerpoint/2010/main" val="2750495570"/>
      </p:ext>
    </p:extLst>
  </p:cSld>
  <p:clrMapOvr>
    <a:masterClrMapping/>
  </p:clrMapOvr>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EE9886-36F0-4E06-A3A6-D8F00B0665A1}"/>
              </a:ext>
            </a:extLst>
          </p:cNvPr>
          <p:cNvSpPr>
            <a:spLocks noGrp="1"/>
          </p:cNvSpPr>
          <p:nvPr>
            <p:ph idx="1"/>
          </p:nvPr>
        </p:nvSpPr>
        <p:spPr>
          <a:xfrm>
            <a:off x="538960" y="1825625"/>
            <a:ext cx="4914189" cy="4351338"/>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grpSp>
        <p:nvGrpSpPr>
          <p:cNvPr id="10" name="Group 9">
            <a:extLst>
              <a:ext uri="{FF2B5EF4-FFF2-40B4-BE49-F238E27FC236}">
                <a16:creationId xmlns:a16="http://schemas.microsoft.com/office/drawing/2014/main" id="{42E17FB3-B5C4-4B3A-A57B-C6493A9D0C66}"/>
              </a:ext>
            </a:extLst>
          </p:cNvPr>
          <p:cNvGrpSpPr/>
          <p:nvPr userDrawn="1"/>
        </p:nvGrpSpPr>
        <p:grpSpPr>
          <a:xfrm rot="8650774">
            <a:off x="5037655" y="4336093"/>
            <a:ext cx="1905000" cy="2354263"/>
            <a:chOff x="11114088" y="2241550"/>
            <a:chExt cx="1905000" cy="2354263"/>
          </a:xfrm>
          <a:solidFill>
            <a:schemeClr val="bg2"/>
          </a:solidFill>
        </p:grpSpPr>
        <p:sp>
          <p:nvSpPr>
            <p:cNvPr id="11" name="Freeform 5">
              <a:extLst>
                <a:ext uri="{FF2B5EF4-FFF2-40B4-BE49-F238E27FC236}">
                  <a16:creationId xmlns:a16="http://schemas.microsoft.com/office/drawing/2014/main" id="{DCA6C454-F761-4265-BB5E-DFD947CC3592}"/>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2" name="Freeform 6">
              <a:extLst>
                <a:ext uri="{FF2B5EF4-FFF2-40B4-BE49-F238E27FC236}">
                  <a16:creationId xmlns:a16="http://schemas.microsoft.com/office/drawing/2014/main" id="{6B853B2F-9E1C-4AC4-9344-8610498D5B52}"/>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7">
              <a:extLst>
                <a:ext uri="{FF2B5EF4-FFF2-40B4-BE49-F238E27FC236}">
                  <a16:creationId xmlns:a16="http://schemas.microsoft.com/office/drawing/2014/main" id="{B7FCC84B-2235-4948-8277-8363DFC691A4}"/>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23" name="Picture Placeholder 22">
            <a:extLst>
              <a:ext uri="{FF2B5EF4-FFF2-40B4-BE49-F238E27FC236}">
                <a16:creationId xmlns:a16="http://schemas.microsoft.com/office/drawing/2014/main" id="{26619E66-5354-4D60-8529-27917AC037C0}"/>
              </a:ext>
            </a:extLst>
          </p:cNvPr>
          <p:cNvSpPr>
            <a:spLocks noGrp="1"/>
          </p:cNvSpPr>
          <p:nvPr>
            <p:ph type="pic" sz="quarter" idx="13"/>
          </p:nvPr>
        </p:nvSpPr>
        <p:spPr>
          <a:xfrm>
            <a:off x="5884648" y="0"/>
            <a:ext cx="6307353" cy="5780372"/>
          </a:xfrm>
          <a:custGeom>
            <a:avLst/>
            <a:gdLst>
              <a:gd name="connsiteX0" fmla="*/ 760444 w 6307353"/>
              <a:gd name="connsiteY0" fmla="*/ 0 h 5780372"/>
              <a:gd name="connsiteX1" fmla="*/ 6307353 w 6307353"/>
              <a:gd name="connsiteY1" fmla="*/ 0 h 5780372"/>
              <a:gd name="connsiteX2" fmla="*/ 6307353 w 6307353"/>
              <a:gd name="connsiteY2" fmla="*/ 4515612 h 5780372"/>
              <a:gd name="connsiteX3" fmla="*/ 6110746 w 6307353"/>
              <a:gd name="connsiteY3" fmla="*/ 4731934 h 5780372"/>
              <a:gd name="connsiteX4" fmla="*/ 3579592 w 6307353"/>
              <a:gd name="connsiteY4" fmla="*/ 5780372 h 5780372"/>
              <a:gd name="connsiteX5" fmla="*/ 0 w 6307353"/>
              <a:gd name="connsiteY5" fmla="*/ 2200780 h 5780372"/>
              <a:gd name="connsiteX6" fmla="*/ 611338 w 6307353"/>
              <a:gd name="connsiteY6" fmla="*/ 199396 h 5780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07353" h="5780372">
                <a:moveTo>
                  <a:pt x="760444" y="0"/>
                </a:moveTo>
                <a:lnTo>
                  <a:pt x="6307353" y="0"/>
                </a:lnTo>
                <a:lnTo>
                  <a:pt x="6307353" y="4515612"/>
                </a:lnTo>
                <a:lnTo>
                  <a:pt x="6110746" y="4731934"/>
                </a:lnTo>
                <a:cubicBezTo>
                  <a:pt x="5462967" y="5379713"/>
                  <a:pt x="4568069" y="5780372"/>
                  <a:pt x="3579592" y="5780372"/>
                </a:cubicBezTo>
                <a:cubicBezTo>
                  <a:pt x="1602638" y="5780372"/>
                  <a:pt x="0" y="4177734"/>
                  <a:pt x="0" y="2200780"/>
                </a:cubicBezTo>
                <a:cubicBezTo>
                  <a:pt x="0" y="1459422"/>
                  <a:pt x="225371" y="770703"/>
                  <a:pt x="611338" y="199396"/>
                </a:cubicBezTo>
                <a:close/>
              </a:path>
            </a:pathLst>
          </a:custGeom>
          <a:solidFill>
            <a:schemeClr val="bg2"/>
          </a:solidFill>
        </p:spPr>
        <p:txBody>
          <a:bodyPr wrap="square" anchor="ctr">
            <a:noAutofit/>
          </a:bodyPr>
          <a:lstStyle>
            <a:lvl1pPr marL="0" indent="0" algn="ctr">
              <a:buNone/>
              <a:defRPr/>
            </a:lvl1pPr>
          </a:lstStyle>
          <a:p>
            <a:r>
              <a:rPr lang="en-US" noProof="0"/>
              <a:t>Click icon to add picture</a:t>
            </a:r>
            <a:endParaRPr lang="en-US" noProof="0" dirty="0"/>
          </a:p>
        </p:txBody>
      </p:sp>
      <p:sp>
        <p:nvSpPr>
          <p:cNvPr id="14" name="Title 1">
            <a:extLst>
              <a:ext uri="{FF2B5EF4-FFF2-40B4-BE49-F238E27FC236}">
                <a16:creationId xmlns:a16="http://schemas.microsoft.com/office/drawing/2014/main" id="{2E646B4F-6CCB-724C-9D5E-6D5770023939}"/>
              </a:ext>
            </a:extLst>
          </p:cNvPr>
          <p:cNvSpPr>
            <a:spLocks noGrp="1"/>
          </p:cNvSpPr>
          <p:nvPr>
            <p:ph type="title"/>
          </p:nvPr>
        </p:nvSpPr>
        <p:spPr>
          <a:xfrm>
            <a:off x="515938" y="499595"/>
            <a:ext cx="4937211" cy="1325563"/>
          </a:xfrm>
        </p:spPr>
        <p:txBody>
          <a:bodyPr lIns="0" tIns="0" rIns="0" bIns="0">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1696208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499595"/>
            <a:ext cx="4937211" cy="1325563"/>
          </a:xfrm>
        </p:spPr>
        <p:txBody>
          <a:bodyPr lIns="0" tIns="0" rIns="0" bIns="0">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538960" y="1825625"/>
            <a:ext cx="4914189" cy="4351338"/>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Tree>
    <p:extLst>
      <p:ext uri="{BB962C8B-B14F-4D97-AF65-F5344CB8AC3E}">
        <p14:creationId xmlns:p14="http://schemas.microsoft.com/office/powerpoint/2010/main" val="1969986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03">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2E4E194-63F1-4D43-AC02-75733DF045E9}"/>
              </a:ext>
            </a:extLst>
          </p:cNvPr>
          <p:cNvSpPr/>
          <p:nvPr userDrawn="1"/>
        </p:nvSpPr>
        <p:spPr>
          <a:xfrm>
            <a:off x="8308181" y="1630018"/>
            <a:ext cx="3883819" cy="43732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a16="http://schemas.microsoft.com/office/drawing/2014/main" id="{E799E3E2-888B-2343-9A63-F84C03265CB5}"/>
              </a:ext>
            </a:extLst>
          </p:cNvPr>
          <p:cNvSpPr>
            <a:spLocks noChangeAspect="1"/>
          </p:cNvSpPr>
          <p:nvPr userDrawn="1"/>
        </p:nvSpPr>
        <p:spPr>
          <a:xfrm>
            <a:off x="9833702" y="1823757"/>
            <a:ext cx="832104" cy="832104"/>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Picture Placeholder 11">
            <a:extLst>
              <a:ext uri="{FF2B5EF4-FFF2-40B4-BE49-F238E27FC236}">
                <a16:creationId xmlns:a16="http://schemas.microsoft.com/office/drawing/2014/main" id="{8FEDE8EF-5B7A-A741-9A56-D365CAE01B62}"/>
              </a:ext>
            </a:extLst>
          </p:cNvPr>
          <p:cNvSpPr>
            <a:spLocks noGrp="1"/>
          </p:cNvSpPr>
          <p:nvPr>
            <p:ph type="pic" sz="quarter" idx="19" hasCustomPrompt="1"/>
          </p:nvPr>
        </p:nvSpPr>
        <p:spPr>
          <a:xfrm>
            <a:off x="9998318" y="1988373"/>
            <a:ext cx="502873" cy="502873"/>
          </a:xfrm>
          <a:prstGeom prst="rect">
            <a:avLst/>
          </a:prstGeom>
          <a:noFill/>
        </p:spPr>
        <p:txBody>
          <a:bodyPr lIns="0" rIns="0" anchor="ctr">
            <a:noAutofit/>
          </a:bodyPr>
          <a:lstStyle>
            <a:lvl1pPr marL="0" indent="0" algn="ctr">
              <a:buNone/>
              <a:defRPr sz="1100">
                <a:solidFill>
                  <a:schemeClr val="bg1"/>
                </a:solidFill>
              </a:defRPr>
            </a:lvl1pPr>
          </a:lstStyle>
          <a:p>
            <a:r>
              <a:rPr lang="en-US" noProof="0" dirty="0"/>
              <a:t>icon</a:t>
            </a:r>
          </a:p>
        </p:txBody>
      </p:sp>
      <p:sp>
        <p:nvSpPr>
          <p:cNvPr id="9" name="Rectangle 8">
            <a:extLst>
              <a:ext uri="{FF2B5EF4-FFF2-40B4-BE49-F238E27FC236}">
                <a16:creationId xmlns:a16="http://schemas.microsoft.com/office/drawing/2014/main" id="{3755C1FB-E61C-4BBC-8179-D34908DEA1B6}"/>
              </a:ext>
            </a:extLst>
          </p:cNvPr>
          <p:cNvSpPr/>
          <p:nvPr userDrawn="1"/>
        </p:nvSpPr>
        <p:spPr>
          <a:xfrm>
            <a:off x="0" y="1630018"/>
            <a:ext cx="3883819" cy="43732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8C1E0992-271E-4948-9461-C7AA54AF8FEA}"/>
              </a:ext>
            </a:extLst>
          </p:cNvPr>
          <p:cNvSpPr>
            <a:spLocks noChangeAspect="1"/>
          </p:cNvSpPr>
          <p:nvPr userDrawn="1"/>
        </p:nvSpPr>
        <p:spPr>
          <a:xfrm>
            <a:off x="1526011" y="1823757"/>
            <a:ext cx="832104" cy="832104"/>
          </a:xfrm>
          <a:prstGeom prst="ellips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219126" y="3207024"/>
            <a:ext cx="3445566" cy="2504663"/>
          </a:xfrm>
        </p:spPr>
        <p:txBody>
          <a:bodyPr lIns="0" tIns="0" rIns="0" bIns="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6" name="Picture Placeholder 5">
            <a:extLst>
              <a:ext uri="{FF2B5EF4-FFF2-40B4-BE49-F238E27FC236}">
                <a16:creationId xmlns:a16="http://schemas.microsoft.com/office/drawing/2014/main" id="{35B71D50-AA4B-4E0C-8F6A-0F64F2C8A8C7}"/>
              </a:ext>
            </a:extLst>
          </p:cNvPr>
          <p:cNvSpPr>
            <a:spLocks noGrp="1"/>
          </p:cNvSpPr>
          <p:nvPr>
            <p:ph type="pic" sz="quarter" idx="13"/>
          </p:nvPr>
        </p:nvSpPr>
        <p:spPr>
          <a:xfrm>
            <a:off x="3883819" y="1630018"/>
            <a:ext cx="4424362" cy="4373217"/>
          </a:xfrm>
          <a:solidFill>
            <a:schemeClr val="bg2">
              <a:lumMod val="90000"/>
            </a:schemeClr>
          </a:solidFill>
        </p:spPr>
        <p:txBody>
          <a:bodyPr anchor="ctr"/>
          <a:lstStyle>
            <a:lvl1pPr marL="0" indent="0" algn="ctr">
              <a:buNone/>
              <a:defRPr/>
            </a:lvl1pPr>
          </a:lstStyle>
          <a:p>
            <a:r>
              <a:rPr lang="en-US" noProof="0"/>
              <a:t>Click icon to add picture</a:t>
            </a:r>
            <a:endParaRPr lang="en-US" noProof="0" dirty="0"/>
          </a:p>
        </p:txBody>
      </p:sp>
      <p:sp>
        <p:nvSpPr>
          <p:cNvPr id="17" name="Content Placeholder 2">
            <a:extLst>
              <a:ext uri="{FF2B5EF4-FFF2-40B4-BE49-F238E27FC236}">
                <a16:creationId xmlns:a16="http://schemas.microsoft.com/office/drawing/2014/main" id="{147C9C38-5B17-467D-B581-EF28ECB11E80}"/>
              </a:ext>
            </a:extLst>
          </p:cNvPr>
          <p:cNvSpPr>
            <a:spLocks noGrp="1"/>
          </p:cNvSpPr>
          <p:nvPr>
            <p:ph idx="14" hasCustomPrompt="1"/>
          </p:nvPr>
        </p:nvSpPr>
        <p:spPr>
          <a:xfrm>
            <a:off x="8527490" y="3207024"/>
            <a:ext cx="3445200" cy="2504663"/>
          </a:xfrm>
        </p:spPr>
        <p:txBody>
          <a:bodyPr lIns="0" tIns="0" rIns="0" bIns="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0" name="Content Placeholder 2">
            <a:extLst>
              <a:ext uri="{FF2B5EF4-FFF2-40B4-BE49-F238E27FC236}">
                <a16:creationId xmlns:a16="http://schemas.microsoft.com/office/drawing/2014/main" id="{FEB88DD7-AEB5-4718-AF2D-28B5B91ED715}"/>
              </a:ext>
            </a:extLst>
          </p:cNvPr>
          <p:cNvSpPr>
            <a:spLocks noGrp="1"/>
          </p:cNvSpPr>
          <p:nvPr>
            <p:ph idx="15" hasCustomPrompt="1"/>
          </p:nvPr>
        </p:nvSpPr>
        <p:spPr>
          <a:xfrm>
            <a:off x="219126" y="2711636"/>
            <a:ext cx="3445566" cy="495389"/>
          </a:xfrm>
        </p:spPr>
        <p:txBody>
          <a:bodyPr lIns="0" tIns="0" rIns="0" bIns="0" anchor="ctr">
            <a:noAutofit/>
          </a:bodyPr>
          <a:lstStyle>
            <a:lvl1pPr marL="0" indent="0" algn="ctr">
              <a:buNone/>
              <a:defRPr sz="1800" b="1" cap="all"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1" name="Content Placeholder 2">
            <a:extLst>
              <a:ext uri="{FF2B5EF4-FFF2-40B4-BE49-F238E27FC236}">
                <a16:creationId xmlns:a16="http://schemas.microsoft.com/office/drawing/2014/main" id="{F694448B-800C-40EF-8F61-18C018E8374C}"/>
              </a:ext>
            </a:extLst>
          </p:cNvPr>
          <p:cNvSpPr>
            <a:spLocks noGrp="1"/>
          </p:cNvSpPr>
          <p:nvPr>
            <p:ph idx="16" hasCustomPrompt="1"/>
          </p:nvPr>
        </p:nvSpPr>
        <p:spPr>
          <a:xfrm>
            <a:off x="8527124" y="2711636"/>
            <a:ext cx="3445566" cy="495389"/>
          </a:xfrm>
        </p:spPr>
        <p:txBody>
          <a:bodyPr lIns="0" tIns="0" rIns="0" bIns="0" anchor="ctr">
            <a:noAutofit/>
          </a:bodyPr>
          <a:lstStyle>
            <a:lvl1pPr marL="0" indent="0" algn="ctr">
              <a:buNone/>
              <a:defRPr sz="1800" b="1" cap="all"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12" name="Picture Placeholder 11">
            <a:extLst>
              <a:ext uri="{FF2B5EF4-FFF2-40B4-BE49-F238E27FC236}">
                <a16:creationId xmlns:a16="http://schemas.microsoft.com/office/drawing/2014/main" id="{483B974E-5202-4EAD-9D55-4129C84BAE87}"/>
              </a:ext>
            </a:extLst>
          </p:cNvPr>
          <p:cNvSpPr>
            <a:spLocks noGrp="1"/>
          </p:cNvSpPr>
          <p:nvPr>
            <p:ph type="pic" sz="quarter" idx="17" hasCustomPrompt="1"/>
          </p:nvPr>
        </p:nvSpPr>
        <p:spPr>
          <a:xfrm>
            <a:off x="1690627" y="1988373"/>
            <a:ext cx="502873" cy="502873"/>
          </a:xfrm>
          <a:prstGeom prst="rect">
            <a:avLst/>
          </a:prstGeom>
          <a:noFill/>
        </p:spPr>
        <p:txBody>
          <a:bodyPr lIns="0" rIns="0" anchor="ctr">
            <a:noAutofit/>
          </a:bodyPr>
          <a:lstStyle>
            <a:lvl1pPr marL="0" indent="0" algn="ctr">
              <a:buNone/>
              <a:defRPr sz="1100">
                <a:solidFill>
                  <a:schemeClr val="bg1"/>
                </a:solidFill>
              </a:defRPr>
            </a:lvl1pPr>
          </a:lstStyle>
          <a:p>
            <a:r>
              <a:rPr lang="en-US" noProof="0" dirty="0"/>
              <a:t>icon</a:t>
            </a:r>
          </a:p>
        </p:txBody>
      </p:sp>
    </p:spTree>
    <p:extLst>
      <p:ext uri="{BB962C8B-B14F-4D97-AF65-F5344CB8AC3E}">
        <p14:creationId xmlns:p14="http://schemas.microsoft.com/office/powerpoint/2010/main" val="1741033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Layout">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B6EB0C6-606C-4AFB-8FF8-AB43606B95BD}"/>
              </a:ext>
            </a:extLst>
          </p:cNvPr>
          <p:cNvSpPr/>
          <p:nvPr userDrawn="1"/>
        </p:nvSpPr>
        <p:spPr>
          <a:xfrm>
            <a:off x="6599236" y="4707908"/>
            <a:ext cx="5592763" cy="10064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Rectangle 3">
            <a:extLst>
              <a:ext uri="{FF2B5EF4-FFF2-40B4-BE49-F238E27FC236}">
                <a16:creationId xmlns:a16="http://schemas.microsoft.com/office/drawing/2014/main" id="{25CE6D5A-A5C0-4B12-A26A-691D5743FA5C}"/>
              </a:ext>
            </a:extLst>
          </p:cNvPr>
          <p:cNvSpPr/>
          <p:nvPr userDrawn="1"/>
        </p:nvSpPr>
        <p:spPr>
          <a:xfrm>
            <a:off x="-82063" y="1648186"/>
            <a:ext cx="5709139" cy="10064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680934" y="2863158"/>
            <a:ext cx="4074002" cy="2846648"/>
          </a:xfrm>
        </p:spPr>
        <p:txBody>
          <a:bodyPr lIns="0" tIns="0" rIns="0" bIns="0">
            <a:noAutofit/>
          </a:bodyPr>
          <a:lstStyle>
            <a:lvl1pPr marL="0" indent="0" algn="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accent2"/>
              </a:solidFill>
            </a:endParaRPr>
          </a:p>
        </p:txBody>
      </p:sp>
      <p:sp>
        <p:nvSpPr>
          <p:cNvPr id="20" name="Content Placeholder 2">
            <a:extLst>
              <a:ext uri="{FF2B5EF4-FFF2-40B4-BE49-F238E27FC236}">
                <a16:creationId xmlns:a16="http://schemas.microsoft.com/office/drawing/2014/main" id="{FEB88DD7-AEB5-4718-AF2D-28B5B91ED715}"/>
              </a:ext>
            </a:extLst>
          </p:cNvPr>
          <p:cNvSpPr>
            <a:spLocks noGrp="1"/>
          </p:cNvSpPr>
          <p:nvPr>
            <p:ph idx="15" hasCustomPrompt="1"/>
          </p:nvPr>
        </p:nvSpPr>
        <p:spPr>
          <a:xfrm>
            <a:off x="1309370" y="1903728"/>
            <a:ext cx="3445566" cy="495389"/>
          </a:xfrm>
        </p:spPr>
        <p:txBody>
          <a:bodyPr lIns="0" tIns="0" rIns="0" bIns="0" anchor="ctr">
            <a:noAutofit/>
          </a:bodyPr>
          <a:lstStyle>
            <a:lvl1pPr marL="0" indent="0" algn="r">
              <a:buNone/>
              <a:defRPr sz="1800" b="1" cap="all" baseline="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Topic 01 comes here</a:t>
            </a:r>
          </a:p>
        </p:txBody>
      </p:sp>
      <p:sp>
        <p:nvSpPr>
          <p:cNvPr id="23" name="Content Placeholder 2">
            <a:extLst>
              <a:ext uri="{FF2B5EF4-FFF2-40B4-BE49-F238E27FC236}">
                <a16:creationId xmlns:a16="http://schemas.microsoft.com/office/drawing/2014/main" id="{E5123CE7-2F8A-489B-BD99-0C2A33ADF49A}"/>
              </a:ext>
            </a:extLst>
          </p:cNvPr>
          <p:cNvSpPr>
            <a:spLocks noGrp="1"/>
          </p:cNvSpPr>
          <p:nvPr>
            <p:ph idx="19" hasCustomPrompt="1"/>
          </p:nvPr>
        </p:nvSpPr>
        <p:spPr>
          <a:xfrm>
            <a:off x="7327918" y="1648186"/>
            <a:ext cx="4074002" cy="2834508"/>
          </a:xfrm>
        </p:spPr>
        <p:txBody>
          <a:bodyPr lIns="0" tIns="0" rIns="0" bIns="0" anchor="b">
            <a:no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5" name="Content Placeholder 2">
            <a:extLst>
              <a:ext uri="{FF2B5EF4-FFF2-40B4-BE49-F238E27FC236}">
                <a16:creationId xmlns:a16="http://schemas.microsoft.com/office/drawing/2014/main" id="{07730BCF-AC2A-4FEC-8F01-63964DB444CF}"/>
              </a:ext>
            </a:extLst>
          </p:cNvPr>
          <p:cNvSpPr>
            <a:spLocks noGrp="1"/>
          </p:cNvSpPr>
          <p:nvPr>
            <p:ph idx="20" hasCustomPrompt="1"/>
          </p:nvPr>
        </p:nvSpPr>
        <p:spPr>
          <a:xfrm>
            <a:off x="7475709" y="4963450"/>
            <a:ext cx="3445566" cy="495389"/>
          </a:xfrm>
        </p:spPr>
        <p:txBody>
          <a:bodyPr lIns="0" tIns="0" rIns="0" bIns="0" anchor="ctr">
            <a:noAutofit/>
          </a:bodyPr>
          <a:lstStyle>
            <a:lvl1pPr marL="0" indent="0" algn="l">
              <a:buNone/>
              <a:defRPr sz="1800" b="1" cap="all" baseline="0">
                <a:solidFill>
                  <a:schemeClr val="accent3"/>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Topic 02 comes here</a:t>
            </a:r>
          </a:p>
        </p:txBody>
      </p:sp>
      <p:sp>
        <p:nvSpPr>
          <p:cNvPr id="21" name="Oval 20">
            <a:extLst>
              <a:ext uri="{FF2B5EF4-FFF2-40B4-BE49-F238E27FC236}">
                <a16:creationId xmlns:a16="http://schemas.microsoft.com/office/drawing/2014/main" id="{919C8692-230B-D543-A7F7-4FD61B04D1C6}"/>
              </a:ext>
            </a:extLst>
          </p:cNvPr>
          <p:cNvSpPr>
            <a:spLocks noChangeAspect="1"/>
          </p:cNvSpPr>
          <p:nvPr userDrawn="1"/>
        </p:nvSpPr>
        <p:spPr>
          <a:xfrm>
            <a:off x="5084763" y="1652762"/>
            <a:ext cx="1001899" cy="1001899"/>
          </a:xfrm>
          <a:prstGeom prst="ellips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Picture Placeholder 11">
            <a:extLst>
              <a:ext uri="{FF2B5EF4-FFF2-40B4-BE49-F238E27FC236}">
                <a16:creationId xmlns:a16="http://schemas.microsoft.com/office/drawing/2014/main" id="{E150BFC7-A11D-CC46-B5A2-8BD93C269506}"/>
              </a:ext>
            </a:extLst>
          </p:cNvPr>
          <p:cNvSpPr>
            <a:spLocks noGrp="1"/>
          </p:cNvSpPr>
          <p:nvPr>
            <p:ph type="pic" sz="quarter" idx="21" hasCustomPrompt="1"/>
          </p:nvPr>
        </p:nvSpPr>
        <p:spPr>
          <a:xfrm>
            <a:off x="5282969" y="1850968"/>
            <a:ext cx="605487" cy="605487"/>
          </a:xfrm>
          <a:prstGeom prst="rect">
            <a:avLst/>
          </a:prstGeom>
          <a:noFill/>
        </p:spPr>
        <p:txBody>
          <a:bodyPr lIns="0" rIns="0" anchor="ctr">
            <a:normAutofit/>
          </a:bodyPr>
          <a:lstStyle>
            <a:lvl1pPr marL="0" indent="0" algn="ctr">
              <a:buNone/>
              <a:defRPr sz="1100">
                <a:solidFill>
                  <a:schemeClr val="bg1"/>
                </a:solidFill>
              </a:defRPr>
            </a:lvl1pPr>
          </a:lstStyle>
          <a:p>
            <a:r>
              <a:rPr lang="en-US" noProof="0" dirty="0"/>
              <a:t>icon</a:t>
            </a:r>
          </a:p>
        </p:txBody>
      </p:sp>
      <p:sp>
        <p:nvSpPr>
          <p:cNvPr id="28" name="Oval 27">
            <a:extLst>
              <a:ext uri="{FF2B5EF4-FFF2-40B4-BE49-F238E27FC236}">
                <a16:creationId xmlns:a16="http://schemas.microsoft.com/office/drawing/2014/main" id="{F95B55F4-B501-3440-8904-A1C7F049CBE8}"/>
              </a:ext>
            </a:extLst>
          </p:cNvPr>
          <p:cNvSpPr>
            <a:spLocks noChangeAspect="1"/>
          </p:cNvSpPr>
          <p:nvPr userDrawn="1"/>
        </p:nvSpPr>
        <p:spPr>
          <a:xfrm>
            <a:off x="6100576" y="4707907"/>
            <a:ext cx="1001899" cy="1001899"/>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Picture Placeholder 11">
            <a:extLst>
              <a:ext uri="{FF2B5EF4-FFF2-40B4-BE49-F238E27FC236}">
                <a16:creationId xmlns:a16="http://schemas.microsoft.com/office/drawing/2014/main" id="{F2116994-BE3E-6A43-9C15-E71BA8EC821F}"/>
              </a:ext>
            </a:extLst>
          </p:cNvPr>
          <p:cNvSpPr>
            <a:spLocks noGrp="1"/>
          </p:cNvSpPr>
          <p:nvPr>
            <p:ph type="pic" sz="quarter" idx="22" hasCustomPrompt="1"/>
          </p:nvPr>
        </p:nvSpPr>
        <p:spPr>
          <a:xfrm>
            <a:off x="6298782" y="4906113"/>
            <a:ext cx="605487" cy="605487"/>
          </a:xfrm>
          <a:prstGeom prst="rect">
            <a:avLst/>
          </a:prstGeom>
          <a:noFill/>
        </p:spPr>
        <p:txBody>
          <a:bodyPr lIns="0" rIns="0" anchor="ctr">
            <a:normAutofit/>
          </a:bodyPr>
          <a:lstStyle>
            <a:lvl1pPr marL="0" indent="0" algn="ctr">
              <a:buNone/>
              <a:defRPr sz="1100">
                <a:solidFill>
                  <a:schemeClr val="bg1"/>
                </a:solidFill>
              </a:defRPr>
            </a:lvl1pPr>
          </a:lstStyle>
          <a:p>
            <a:r>
              <a:rPr lang="en-US" noProof="0" dirty="0"/>
              <a:t>icon</a:t>
            </a:r>
          </a:p>
        </p:txBody>
      </p:sp>
    </p:spTree>
    <p:extLst>
      <p:ext uri="{BB962C8B-B14F-4D97-AF65-F5344CB8AC3E}">
        <p14:creationId xmlns:p14="http://schemas.microsoft.com/office/powerpoint/2010/main" val="891400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4B31150-A166-4DB3-A898-2154C9665891}"/>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12" name="Freeform 5">
              <a:extLst>
                <a:ext uri="{FF2B5EF4-FFF2-40B4-BE49-F238E27FC236}">
                  <a16:creationId xmlns:a16="http://schemas.microsoft.com/office/drawing/2014/main" id="{1C1A95BC-42CA-4166-918D-DF4306881408}"/>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6">
              <a:extLst>
                <a:ext uri="{FF2B5EF4-FFF2-40B4-BE49-F238E27FC236}">
                  <a16:creationId xmlns:a16="http://schemas.microsoft.com/office/drawing/2014/main" id="{4B4D5F91-2158-4A30-B83C-5CC9CC6E5D4F}"/>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4" name="Freeform 7">
              <a:extLst>
                <a:ext uri="{FF2B5EF4-FFF2-40B4-BE49-F238E27FC236}">
                  <a16:creationId xmlns:a16="http://schemas.microsoft.com/office/drawing/2014/main" id="{C509E5D6-79CC-4E1D-AAF4-C6F28F3C1777}"/>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6" name="Title 1">
            <a:extLst>
              <a:ext uri="{FF2B5EF4-FFF2-40B4-BE49-F238E27FC236}">
                <a16:creationId xmlns:a16="http://schemas.microsoft.com/office/drawing/2014/main" id="{B70E2287-0F7B-4DD3-A805-DB19BBF3C716}"/>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
        <p:nvSpPr>
          <p:cNvPr id="7" name="Rectangle 6">
            <a:extLst>
              <a:ext uri="{FF2B5EF4-FFF2-40B4-BE49-F238E27FC236}">
                <a16:creationId xmlns:a16="http://schemas.microsoft.com/office/drawing/2014/main" id="{8DCE74CE-BEFF-42B3-BF3E-C41B1B1F1EE4}"/>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Tree>
    <p:extLst>
      <p:ext uri="{BB962C8B-B14F-4D97-AF65-F5344CB8AC3E}">
        <p14:creationId xmlns:p14="http://schemas.microsoft.com/office/powerpoint/2010/main" val="1564760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431CD316-21C7-4FA9-A45A-374D6AE71ED5}"/>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36" name="Freeform 5">
              <a:extLst>
                <a:ext uri="{FF2B5EF4-FFF2-40B4-BE49-F238E27FC236}">
                  <a16:creationId xmlns:a16="http://schemas.microsoft.com/office/drawing/2014/main" id="{E107D9FB-3967-4583-A9DA-6787AF71202C}"/>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37" name="Freeform 6">
              <a:extLst>
                <a:ext uri="{FF2B5EF4-FFF2-40B4-BE49-F238E27FC236}">
                  <a16:creationId xmlns:a16="http://schemas.microsoft.com/office/drawing/2014/main" id="{138D5FEB-37FF-4F26-B625-CE2BE91FF21B}"/>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38" name="Freeform 7">
              <a:extLst>
                <a:ext uri="{FF2B5EF4-FFF2-40B4-BE49-F238E27FC236}">
                  <a16:creationId xmlns:a16="http://schemas.microsoft.com/office/drawing/2014/main" id="{6C2B67E8-673C-422C-B021-296E2E2B952D}"/>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23" name="Oval 22">
            <a:extLst>
              <a:ext uri="{FF2B5EF4-FFF2-40B4-BE49-F238E27FC236}">
                <a16:creationId xmlns:a16="http://schemas.microsoft.com/office/drawing/2014/main" id="{687010E4-ADF2-486D-8DF7-B0FF38C6DADF}"/>
              </a:ext>
            </a:extLst>
          </p:cNvPr>
          <p:cNvSpPr/>
          <p:nvPr userDrawn="1"/>
        </p:nvSpPr>
        <p:spPr>
          <a:xfrm>
            <a:off x="954140"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Oval 23">
            <a:extLst>
              <a:ext uri="{FF2B5EF4-FFF2-40B4-BE49-F238E27FC236}">
                <a16:creationId xmlns:a16="http://schemas.microsoft.com/office/drawing/2014/main" id="{9159AA79-2237-4A27-BBC2-D44032158D19}"/>
              </a:ext>
            </a:extLst>
          </p:cNvPr>
          <p:cNvSpPr/>
          <p:nvPr userDrawn="1"/>
        </p:nvSpPr>
        <p:spPr>
          <a:xfrm>
            <a:off x="3807539"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Oval 24">
            <a:extLst>
              <a:ext uri="{FF2B5EF4-FFF2-40B4-BE49-F238E27FC236}">
                <a16:creationId xmlns:a16="http://schemas.microsoft.com/office/drawing/2014/main" id="{0272B962-9566-42D2-B4C3-E7AA81884A83}"/>
              </a:ext>
            </a:extLst>
          </p:cNvPr>
          <p:cNvSpPr/>
          <p:nvPr userDrawn="1"/>
        </p:nvSpPr>
        <p:spPr>
          <a:xfrm>
            <a:off x="6646275"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19733285-016C-4C38-816C-83D30C075C70}"/>
              </a:ext>
            </a:extLst>
          </p:cNvPr>
          <p:cNvSpPr/>
          <p:nvPr userDrawn="1"/>
        </p:nvSpPr>
        <p:spPr>
          <a:xfrm>
            <a:off x="9498658"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EF40DBA4-AB63-4B47-B37F-BCC3D59B5392}"/>
              </a:ext>
            </a:extLst>
          </p:cNvPr>
          <p:cNvSpPr/>
          <p:nvPr userDrawn="1"/>
        </p:nvSpPr>
        <p:spPr>
          <a:xfrm>
            <a:off x="4011967"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33EF0AFB-D099-4FF1-8963-7DA87268867F}"/>
              </a:ext>
            </a:extLst>
          </p:cNvPr>
          <p:cNvSpPr/>
          <p:nvPr userDrawn="1"/>
        </p:nvSpPr>
        <p:spPr>
          <a:xfrm>
            <a:off x="6850703"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21">
            <a:extLst>
              <a:ext uri="{FF2B5EF4-FFF2-40B4-BE49-F238E27FC236}">
                <a16:creationId xmlns:a16="http://schemas.microsoft.com/office/drawing/2014/main" id="{6872C96E-9AF3-4FA0-8180-C213C7F2209E}"/>
              </a:ext>
            </a:extLst>
          </p:cNvPr>
          <p:cNvSpPr/>
          <p:nvPr userDrawn="1"/>
        </p:nvSpPr>
        <p:spPr>
          <a:xfrm>
            <a:off x="9703086"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3A08BE29-CFA5-4E0D-9DBE-A430AE1B8072}"/>
              </a:ext>
            </a:extLst>
          </p:cNvPr>
          <p:cNvSpPr/>
          <p:nvPr userDrawn="1"/>
        </p:nvSpPr>
        <p:spPr>
          <a:xfrm>
            <a:off x="1158568"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Title 1">
            <a:extLst>
              <a:ext uri="{FF2B5EF4-FFF2-40B4-BE49-F238E27FC236}">
                <a16:creationId xmlns:a16="http://schemas.microsoft.com/office/drawing/2014/main" id="{B70E2287-0F7B-4DD3-A805-DB19BBF3C716}"/>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
        <p:nvSpPr>
          <p:cNvPr id="7" name="Rectangle 6">
            <a:extLst>
              <a:ext uri="{FF2B5EF4-FFF2-40B4-BE49-F238E27FC236}">
                <a16:creationId xmlns:a16="http://schemas.microsoft.com/office/drawing/2014/main" id="{8DCE74CE-BEFF-42B3-BF3E-C41B1B1F1EE4}"/>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3" name="Picture Placeholder 2">
            <a:extLst>
              <a:ext uri="{FF2B5EF4-FFF2-40B4-BE49-F238E27FC236}">
                <a16:creationId xmlns:a16="http://schemas.microsoft.com/office/drawing/2014/main" id="{B1B995BE-66C2-4379-885F-4BE069DA39E4}"/>
              </a:ext>
            </a:extLst>
          </p:cNvPr>
          <p:cNvSpPr>
            <a:spLocks noGrp="1"/>
          </p:cNvSpPr>
          <p:nvPr>
            <p:ph type="pic" sz="quarter" idx="13"/>
          </p:nvPr>
        </p:nvSpPr>
        <p:spPr>
          <a:xfrm>
            <a:off x="1103638"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11" name="Picture Placeholder 2">
            <a:extLst>
              <a:ext uri="{FF2B5EF4-FFF2-40B4-BE49-F238E27FC236}">
                <a16:creationId xmlns:a16="http://schemas.microsoft.com/office/drawing/2014/main" id="{9B56B6C6-9F3C-4E80-BBAD-280E697B895C}"/>
              </a:ext>
            </a:extLst>
          </p:cNvPr>
          <p:cNvSpPr>
            <a:spLocks noGrp="1"/>
          </p:cNvSpPr>
          <p:nvPr>
            <p:ph type="pic" sz="quarter" idx="14"/>
          </p:nvPr>
        </p:nvSpPr>
        <p:spPr>
          <a:xfrm>
            <a:off x="3957037"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12" name="Picture Placeholder 2">
            <a:extLst>
              <a:ext uri="{FF2B5EF4-FFF2-40B4-BE49-F238E27FC236}">
                <a16:creationId xmlns:a16="http://schemas.microsoft.com/office/drawing/2014/main" id="{54704160-1ED7-4B90-8963-0F887C73E94D}"/>
              </a:ext>
            </a:extLst>
          </p:cNvPr>
          <p:cNvSpPr>
            <a:spLocks noGrp="1"/>
          </p:cNvSpPr>
          <p:nvPr>
            <p:ph type="pic" sz="quarter" idx="15"/>
          </p:nvPr>
        </p:nvSpPr>
        <p:spPr>
          <a:xfrm>
            <a:off x="6795773"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13" name="Picture Placeholder 2">
            <a:extLst>
              <a:ext uri="{FF2B5EF4-FFF2-40B4-BE49-F238E27FC236}">
                <a16:creationId xmlns:a16="http://schemas.microsoft.com/office/drawing/2014/main" id="{36610597-6A76-4A06-82A5-A8FFC5BAEA0F}"/>
              </a:ext>
            </a:extLst>
          </p:cNvPr>
          <p:cNvSpPr>
            <a:spLocks noGrp="1"/>
          </p:cNvSpPr>
          <p:nvPr>
            <p:ph type="pic" sz="quarter" idx="16"/>
          </p:nvPr>
        </p:nvSpPr>
        <p:spPr>
          <a:xfrm>
            <a:off x="9648156"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27" name="Content Placeholder 2">
            <a:extLst>
              <a:ext uri="{FF2B5EF4-FFF2-40B4-BE49-F238E27FC236}">
                <a16:creationId xmlns:a16="http://schemas.microsoft.com/office/drawing/2014/main" id="{FF56D2E5-86E4-473A-A62F-B7029E5B2558}"/>
              </a:ext>
            </a:extLst>
          </p:cNvPr>
          <p:cNvSpPr>
            <a:spLocks noGrp="1"/>
          </p:cNvSpPr>
          <p:nvPr>
            <p:ph idx="1"/>
          </p:nvPr>
        </p:nvSpPr>
        <p:spPr>
          <a:xfrm>
            <a:off x="524454"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28" name="Content Placeholder 2">
            <a:extLst>
              <a:ext uri="{FF2B5EF4-FFF2-40B4-BE49-F238E27FC236}">
                <a16:creationId xmlns:a16="http://schemas.microsoft.com/office/drawing/2014/main" id="{93934E34-6CC7-492D-9515-EBEC72EFF4CB}"/>
              </a:ext>
            </a:extLst>
          </p:cNvPr>
          <p:cNvSpPr>
            <a:spLocks noGrp="1"/>
          </p:cNvSpPr>
          <p:nvPr>
            <p:ph idx="17" hasCustomPrompt="1"/>
          </p:nvPr>
        </p:nvSpPr>
        <p:spPr>
          <a:xfrm>
            <a:off x="524454"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
        <p:nvSpPr>
          <p:cNvPr id="29" name="Content Placeholder 2">
            <a:extLst>
              <a:ext uri="{FF2B5EF4-FFF2-40B4-BE49-F238E27FC236}">
                <a16:creationId xmlns:a16="http://schemas.microsoft.com/office/drawing/2014/main" id="{E4E27467-A1AA-4773-AAB5-A96267FBD712}"/>
              </a:ext>
            </a:extLst>
          </p:cNvPr>
          <p:cNvSpPr>
            <a:spLocks noGrp="1"/>
          </p:cNvSpPr>
          <p:nvPr>
            <p:ph idx="18"/>
          </p:nvPr>
        </p:nvSpPr>
        <p:spPr>
          <a:xfrm>
            <a:off x="3377853"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30" name="Content Placeholder 2">
            <a:extLst>
              <a:ext uri="{FF2B5EF4-FFF2-40B4-BE49-F238E27FC236}">
                <a16:creationId xmlns:a16="http://schemas.microsoft.com/office/drawing/2014/main" id="{6CABD5EB-4A8B-448B-8ED1-B8B420815B2D}"/>
              </a:ext>
            </a:extLst>
          </p:cNvPr>
          <p:cNvSpPr>
            <a:spLocks noGrp="1"/>
          </p:cNvSpPr>
          <p:nvPr>
            <p:ph idx="19" hasCustomPrompt="1"/>
          </p:nvPr>
        </p:nvSpPr>
        <p:spPr>
          <a:xfrm>
            <a:off x="3377853"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
        <p:nvSpPr>
          <p:cNvPr id="31" name="Content Placeholder 2">
            <a:extLst>
              <a:ext uri="{FF2B5EF4-FFF2-40B4-BE49-F238E27FC236}">
                <a16:creationId xmlns:a16="http://schemas.microsoft.com/office/drawing/2014/main" id="{0D86883C-E501-47FF-AE1A-E9CE8B71B421}"/>
              </a:ext>
            </a:extLst>
          </p:cNvPr>
          <p:cNvSpPr>
            <a:spLocks noGrp="1"/>
          </p:cNvSpPr>
          <p:nvPr>
            <p:ph idx="20"/>
          </p:nvPr>
        </p:nvSpPr>
        <p:spPr>
          <a:xfrm>
            <a:off x="6216589"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32" name="Content Placeholder 2">
            <a:extLst>
              <a:ext uri="{FF2B5EF4-FFF2-40B4-BE49-F238E27FC236}">
                <a16:creationId xmlns:a16="http://schemas.microsoft.com/office/drawing/2014/main" id="{3683A037-F698-4CC9-904D-F377D71F690F}"/>
              </a:ext>
            </a:extLst>
          </p:cNvPr>
          <p:cNvSpPr>
            <a:spLocks noGrp="1"/>
          </p:cNvSpPr>
          <p:nvPr>
            <p:ph idx="21" hasCustomPrompt="1"/>
          </p:nvPr>
        </p:nvSpPr>
        <p:spPr>
          <a:xfrm>
            <a:off x="6216589"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
        <p:nvSpPr>
          <p:cNvPr id="33" name="Content Placeholder 2">
            <a:extLst>
              <a:ext uri="{FF2B5EF4-FFF2-40B4-BE49-F238E27FC236}">
                <a16:creationId xmlns:a16="http://schemas.microsoft.com/office/drawing/2014/main" id="{0A095594-2B82-44ED-8C9B-DA7C4D3D2872}"/>
              </a:ext>
            </a:extLst>
          </p:cNvPr>
          <p:cNvSpPr>
            <a:spLocks noGrp="1"/>
          </p:cNvSpPr>
          <p:nvPr>
            <p:ph idx="22"/>
          </p:nvPr>
        </p:nvSpPr>
        <p:spPr>
          <a:xfrm>
            <a:off x="9068972"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34" name="Content Placeholder 2">
            <a:extLst>
              <a:ext uri="{FF2B5EF4-FFF2-40B4-BE49-F238E27FC236}">
                <a16:creationId xmlns:a16="http://schemas.microsoft.com/office/drawing/2014/main" id="{54CDD46A-22ED-48F5-9B5F-13B1B5C4B320}"/>
              </a:ext>
            </a:extLst>
          </p:cNvPr>
          <p:cNvSpPr>
            <a:spLocks noGrp="1"/>
          </p:cNvSpPr>
          <p:nvPr>
            <p:ph idx="23" hasCustomPrompt="1"/>
          </p:nvPr>
        </p:nvSpPr>
        <p:spPr>
          <a:xfrm>
            <a:off x="9068972"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Tree>
    <p:extLst>
      <p:ext uri="{BB962C8B-B14F-4D97-AF65-F5344CB8AC3E}">
        <p14:creationId xmlns:p14="http://schemas.microsoft.com/office/powerpoint/2010/main" val="3876503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 You 01">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9758E15-A93D-4FB9-843D-1490E27A151B}"/>
              </a:ext>
            </a:extLst>
          </p:cNvPr>
          <p:cNvSpPr>
            <a:spLocks noGrp="1"/>
          </p:cNvSpPr>
          <p:nvPr>
            <p:ph type="subTitle" idx="1" hasCustomPrompt="1"/>
          </p:nvPr>
        </p:nvSpPr>
        <p:spPr>
          <a:xfrm>
            <a:off x="7002130" y="4484691"/>
            <a:ext cx="4540440" cy="503167"/>
          </a:xfrm>
        </p:spPr>
        <p:txBody>
          <a:bodyPr>
            <a:noAutofit/>
          </a:bodyPr>
          <a:lstStyle>
            <a:lvl1pPr marL="0" indent="0" algn="l">
              <a:buNone/>
              <a:defRPr sz="16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dirty="0"/>
              <a:t>email</a:t>
            </a:r>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372999" y="1844881"/>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 Placeholder 6">
            <a:extLst>
              <a:ext uri="{FF2B5EF4-FFF2-40B4-BE49-F238E27FC236}">
                <a16:creationId xmlns:a16="http://schemas.microsoft.com/office/drawing/2014/main" id="{4E0FBE0E-A6B0-483E-93DD-5C20DA069DBC}"/>
              </a:ext>
            </a:extLst>
          </p:cNvPr>
          <p:cNvSpPr>
            <a:spLocks noGrp="1"/>
          </p:cNvSpPr>
          <p:nvPr>
            <p:ph type="body" sz="quarter" idx="11" hasCustomPrompt="1"/>
          </p:nvPr>
        </p:nvSpPr>
        <p:spPr>
          <a:xfrm>
            <a:off x="7002320" y="5012635"/>
            <a:ext cx="4533900" cy="503238"/>
          </a:xfrm>
        </p:spPr>
        <p:txBody>
          <a:bodyPr vert="horz" lIns="91440" tIns="45720" rIns="91440" bIns="45720" rtlCol="0">
            <a:noAutofit/>
          </a:bodyPr>
          <a:lstStyle>
            <a:lvl1pPr marL="0" indent="0">
              <a:buNone/>
              <a:defRPr lang="en-US" sz="1600" b="0" cap="all" baseline="0" dirty="0" smtClean="0"/>
            </a:lvl1pPr>
          </a:lstStyle>
          <a:p>
            <a:pPr marL="228600" lvl="0" indent="-228600"/>
            <a:r>
              <a:rPr lang="en-US" noProof="0" dirty="0"/>
              <a:t>Website </a:t>
            </a:r>
            <a:r>
              <a:rPr lang="en-US" noProof="0" dirty="0" err="1"/>
              <a:t>url</a:t>
            </a:r>
            <a:r>
              <a:rPr lang="en-US" noProof="0" dirty="0"/>
              <a:t> here</a:t>
            </a:r>
          </a:p>
        </p:txBody>
      </p:sp>
      <p:pic>
        <p:nvPicPr>
          <p:cNvPr id="17" name="Graphic 16" descr="Envelope">
            <a:extLst>
              <a:ext uri="{FF2B5EF4-FFF2-40B4-BE49-F238E27FC236}">
                <a16:creationId xmlns:a16="http://schemas.microsoft.com/office/drawing/2014/main" id="{E5B30B87-6C2E-48F1-9026-E4F6BEA1CFE7}"/>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541475" y="4452337"/>
            <a:ext cx="387795" cy="387795"/>
          </a:xfrm>
          <a:prstGeom prst="rect">
            <a:avLst/>
          </a:prstGeom>
        </p:spPr>
      </p:pic>
      <p:pic>
        <p:nvPicPr>
          <p:cNvPr id="18" name="Graphic 17" descr="Network">
            <a:extLst>
              <a:ext uri="{FF2B5EF4-FFF2-40B4-BE49-F238E27FC236}">
                <a16:creationId xmlns:a16="http://schemas.microsoft.com/office/drawing/2014/main" id="{2DA3CFE0-4ED8-4345-A158-94E70F463E99}"/>
              </a:ext>
            </a:extLst>
          </p:cNvPr>
          <p:cNvPicPr>
            <a:picLocks noChangeAspect="1"/>
          </p:cNvPicPr>
          <p:nvPr userDrawn="1"/>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522084" y="4925640"/>
            <a:ext cx="426575" cy="426575"/>
          </a:xfrm>
          <a:prstGeom prst="rect">
            <a:avLst/>
          </a:prstGeom>
        </p:spPr>
      </p:pic>
      <p:sp>
        <p:nvSpPr>
          <p:cNvPr id="2" name="Title 1">
            <a:extLst>
              <a:ext uri="{FF2B5EF4-FFF2-40B4-BE49-F238E27FC236}">
                <a16:creationId xmlns:a16="http://schemas.microsoft.com/office/drawing/2014/main" id="{2CE9908F-CF81-43F9-880A-401D0C0FB2ED}"/>
              </a:ext>
            </a:extLst>
          </p:cNvPr>
          <p:cNvSpPr>
            <a:spLocks noGrp="1"/>
          </p:cNvSpPr>
          <p:nvPr>
            <p:ph type="title"/>
          </p:nvPr>
        </p:nvSpPr>
        <p:spPr>
          <a:xfrm>
            <a:off x="6469778" y="3429000"/>
            <a:ext cx="5011410" cy="651448"/>
          </a:xfrm>
          <a:noFill/>
        </p:spPr>
        <p:txBody>
          <a:bodyPr wrap="square" rtlCol="0">
            <a:noAutofit/>
          </a:bodyPr>
          <a:lstStyle>
            <a:lvl1pPr>
              <a:defRPr lang="en-US" sz="6000" b="1" cap="all" baseline="0">
                <a:solidFill>
                  <a:schemeClr val="accent1"/>
                </a:solidFill>
                <a:ea typeface="+mn-ea"/>
                <a:cs typeface="+mn-cs"/>
              </a:defRPr>
            </a:lvl1pPr>
          </a:lstStyle>
          <a:p>
            <a:pPr marL="0" lvl="0"/>
            <a:r>
              <a:rPr lang="en-US" noProof="0"/>
              <a:t>Click to edit Master title style</a:t>
            </a:r>
            <a:endParaRPr lang="en-US" noProof="0" dirty="0"/>
          </a:p>
        </p:txBody>
      </p:sp>
    </p:spTree>
    <p:extLst>
      <p:ext uri="{BB962C8B-B14F-4D97-AF65-F5344CB8AC3E}">
        <p14:creationId xmlns:p14="http://schemas.microsoft.com/office/powerpoint/2010/main" val="6371368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itle Slide_0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cxnSp>
        <p:nvCxnSpPr>
          <p:cNvPr id="12" name="Straight Connector 11">
            <a:extLst>
              <a:ext uri="{FF2B5EF4-FFF2-40B4-BE49-F238E27FC236}">
                <a16:creationId xmlns:a16="http://schemas.microsoft.com/office/drawing/2014/main" id="{77C312F4-62C2-4903-8C4B-423A8717E481}"/>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Title 1">
            <a:extLst>
              <a:ext uri="{FF2B5EF4-FFF2-40B4-BE49-F238E27FC236}">
                <a16:creationId xmlns:a16="http://schemas.microsoft.com/office/drawing/2014/main" id="{525B5135-F466-4A63-A42C-3BB2BAA7D24D}"/>
              </a:ext>
            </a:extLst>
          </p:cNvPr>
          <p:cNvSpPr>
            <a:spLocks noGrp="1"/>
          </p:cNvSpPr>
          <p:nvPr>
            <p:ph type="title"/>
          </p:nvPr>
        </p:nvSpPr>
        <p:spPr>
          <a:xfrm>
            <a:off x="6469778" y="3158641"/>
            <a:ext cx="5011410" cy="921807"/>
          </a:xfrm>
          <a:noFill/>
        </p:spPr>
        <p:txBody>
          <a:bodyPr wrap="square" rtlCol="0">
            <a:noAutofit/>
          </a:bodyPr>
          <a:lstStyle>
            <a:lvl1pPr>
              <a:defRPr lang="en-US" sz="6000" b="1" cap="all" baseline="0" dirty="0">
                <a:solidFill>
                  <a:schemeClr val="bg1"/>
                </a:solidFill>
                <a:ea typeface="+mn-ea"/>
                <a:cs typeface="+mn-cs"/>
              </a:defRPr>
            </a:lvl1pPr>
          </a:lstStyle>
          <a:p>
            <a:pPr marL="0" lvl="0"/>
            <a:r>
              <a:rPr lang="en-US" noProof="0" dirty="0"/>
              <a:t>Click to edit Master</a:t>
            </a:r>
          </a:p>
        </p:txBody>
      </p:sp>
    </p:spTree>
    <p:extLst>
      <p:ext uri="{BB962C8B-B14F-4D97-AF65-F5344CB8AC3E}">
        <p14:creationId xmlns:p14="http://schemas.microsoft.com/office/powerpoint/2010/main" val="810107028"/>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guide id="3" pos="7333">
          <p15:clr>
            <a:srgbClr val="FBAE40"/>
          </p15:clr>
        </p15:guide>
        <p15:guide id="4" pos="36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Oval 5">
            <a:extLst>
              <a:ext uri="{FF2B5EF4-FFF2-40B4-BE49-F238E27FC236}">
                <a16:creationId xmlns:a16="http://schemas.microsoft.com/office/drawing/2014/main" id="{1F54E98B-AC75-484D-9121-68498EB888AA}"/>
              </a:ext>
            </a:extLst>
          </p:cNvPr>
          <p:cNvSpPr/>
          <p:nvPr userDrawn="1"/>
        </p:nvSpPr>
        <p:spPr>
          <a:xfrm>
            <a:off x="754010" y="708293"/>
            <a:ext cx="5334029" cy="5334029"/>
          </a:xfrm>
          <a:prstGeom prst="ellipse">
            <a:avLst/>
          </a:prstGeom>
          <a:solidFill>
            <a:schemeClr val="bg1">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anchor="b">
            <a:noAutofit/>
          </a:bodyPr>
          <a:lstStyle>
            <a:lvl1pPr algn="l">
              <a:defRPr sz="5400" b="1" cap="all" baseline="0">
                <a:solidFill>
                  <a:schemeClr val="bg1"/>
                </a:solidFill>
                <a:latin typeface="+mj-lt"/>
              </a:defRPr>
            </a:lvl1pPr>
          </a:lstStyle>
          <a:p>
            <a:r>
              <a:rPr lang="en-US"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a:noAutofit/>
          </a:bodyPr>
          <a:lstStyle>
            <a:lvl1pPr marL="0" indent="0" algn="l">
              <a:buNone/>
              <a:defRPr sz="18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015850" y="391862"/>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9057881"/>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guide id="3" pos="7333">
          <p15:clr>
            <a:srgbClr val="FBAE40"/>
          </p15:clr>
        </p15:guide>
        <p15:guide id="4" pos="36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087E09-D75F-4E26-B01E-A1A09BA2EA70}"/>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AF7A70B7-7ADE-4E0B-B956-363B0B1AA613}"/>
              </a:ext>
            </a:extLst>
          </p:cNvPr>
          <p:cNvSpPr>
            <a:spLocks noGrp="1"/>
          </p:cNvSpPr>
          <p:nvPr>
            <p:ph type="title"/>
          </p:nvPr>
        </p:nvSpPr>
        <p:spPr>
          <a:xfrm>
            <a:off x="831850" y="182563"/>
            <a:ext cx="10515600" cy="940181"/>
          </a:xfrm>
        </p:spPr>
        <p:txBody>
          <a:bodyPr anchor="b">
            <a:noAutofit/>
          </a:bodyPr>
          <a:lstStyle>
            <a:lvl1pPr algn="ctr">
              <a:defRPr sz="4000" b="1" cap="all" baseline="0">
                <a:solidFill>
                  <a:schemeClr val="bg1"/>
                </a:solidFill>
              </a:defRPr>
            </a:lvl1pPr>
          </a:lstStyle>
          <a:p>
            <a:r>
              <a:rPr lang="en-US" noProof="0"/>
              <a:t>Click to edit Master title style</a:t>
            </a:r>
            <a:endParaRPr lang="en-US" noProof="0" dirty="0"/>
          </a:p>
        </p:txBody>
      </p:sp>
      <p:sp>
        <p:nvSpPr>
          <p:cNvPr id="21" name="Text Placeholder 2">
            <a:extLst>
              <a:ext uri="{FF2B5EF4-FFF2-40B4-BE49-F238E27FC236}">
                <a16:creationId xmlns:a16="http://schemas.microsoft.com/office/drawing/2014/main" id="{4D77C47B-CC1E-41DA-9146-5DFD63065491}"/>
              </a:ext>
            </a:extLst>
          </p:cNvPr>
          <p:cNvSpPr>
            <a:spLocks noGrp="1"/>
          </p:cNvSpPr>
          <p:nvPr>
            <p:ph type="body" idx="1"/>
          </p:nvPr>
        </p:nvSpPr>
        <p:spPr>
          <a:xfrm>
            <a:off x="831850" y="1153348"/>
            <a:ext cx="10515600" cy="648543"/>
          </a:xfrm>
        </p:spPr>
        <p:txBody>
          <a:bodyPr>
            <a:normAutofit/>
          </a:bodyPr>
          <a:lstStyle>
            <a:lvl1pPr marL="0" indent="0" algn="ctr">
              <a:buNone/>
              <a:defRPr sz="18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Tree>
    <p:extLst>
      <p:ext uri="{BB962C8B-B14F-4D97-AF65-F5344CB8AC3E}">
        <p14:creationId xmlns:p14="http://schemas.microsoft.com/office/powerpoint/2010/main" val="4226544123"/>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60E0B501-22AA-4685-BE9B-A267F6F675A7}"/>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4" name="Freeform 5">
              <a:extLst>
                <a:ext uri="{FF2B5EF4-FFF2-40B4-BE49-F238E27FC236}">
                  <a16:creationId xmlns:a16="http://schemas.microsoft.com/office/drawing/2014/main" id="{5D0E179E-CA3D-4874-9ACD-F8990F48F4BF}"/>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5" name="Freeform 6">
              <a:extLst>
                <a:ext uri="{FF2B5EF4-FFF2-40B4-BE49-F238E27FC236}">
                  <a16:creationId xmlns:a16="http://schemas.microsoft.com/office/drawing/2014/main" id="{A9C53936-B93A-4CF6-8766-2FA93ACFEBE3}"/>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6" name="Freeform 7">
              <a:extLst>
                <a:ext uri="{FF2B5EF4-FFF2-40B4-BE49-F238E27FC236}">
                  <a16:creationId xmlns:a16="http://schemas.microsoft.com/office/drawing/2014/main" id="{5776DEA2-5422-4F51-B359-652B71274D31}"/>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27" name="Content Placeholder 2">
            <a:extLst>
              <a:ext uri="{FF2B5EF4-FFF2-40B4-BE49-F238E27FC236}">
                <a16:creationId xmlns:a16="http://schemas.microsoft.com/office/drawing/2014/main" id="{1A1F33A2-66F7-4D85-99DD-7B00F265AC6D}"/>
              </a:ext>
            </a:extLst>
          </p:cNvPr>
          <p:cNvSpPr>
            <a:spLocks noGrp="1"/>
          </p:cNvSpPr>
          <p:nvPr>
            <p:ph idx="1"/>
          </p:nvPr>
        </p:nvSpPr>
        <p:spPr>
          <a:xfrm>
            <a:off x="515938" y="1825625"/>
            <a:ext cx="10837862"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13" name="Title 1">
            <a:extLst>
              <a:ext uri="{FF2B5EF4-FFF2-40B4-BE49-F238E27FC236}">
                <a16:creationId xmlns:a16="http://schemas.microsoft.com/office/drawing/2014/main" id="{EF788279-D710-447A-9E71-4D1344575691}"/>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3789758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C2A6B906-ACDA-40FD-8AC8-0B693AB12796}"/>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19" name="Freeform 5">
              <a:extLst>
                <a:ext uri="{FF2B5EF4-FFF2-40B4-BE49-F238E27FC236}">
                  <a16:creationId xmlns:a16="http://schemas.microsoft.com/office/drawing/2014/main" id="{717F7366-5A99-4065-90C2-AE7DF5DD0F44}"/>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0" name="Freeform 6">
              <a:extLst>
                <a:ext uri="{FF2B5EF4-FFF2-40B4-BE49-F238E27FC236}">
                  <a16:creationId xmlns:a16="http://schemas.microsoft.com/office/drawing/2014/main" id="{90A089CA-63B9-4456-B0B1-17C75EBFB982}"/>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2" name="Freeform 7">
              <a:extLst>
                <a:ext uri="{FF2B5EF4-FFF2-40B4-BE49-F238E27FC236}">
                  <a16:creationId xmlns:a16="http://schemas.microsoft.com/office/drawing/2014/main" id="{8D36B2D1-BCFE-43FC-8743-7B7A30E1AD5D}"/>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4" name="Content Placeholder 2">
            <a:extLst>
              <a:ext uri="{FF2B5EF4-FFF2-40B4-BE49-F238E27FC236}">
                <a16:creationId xmlns:a16="http://schemas.microsoft.com/office/drawing/2014/main" id="{079DA8F4-EDD3-4D62-A90B-8C3C1AFB0083}"/>
              </a:ext>
            </a:extLst>
          </p:cNvPr>
          <p:cNvSpPr>
            <a:spLocks noGrp="1"/>
          </p:cNvSpPr>
          <p:nvPr>
            <p:ph sz="half" idx="1"/>
          </p:nvPr>
        </p:nvSpPr>
        <p:spPr>
          <a:xfrm>
            <a:off x="515938" y="1825625"/>
            <a:ext cx="5503862"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17" name="Content Placeholder 3">
            <a:extLst>
              <a:ext uri="{FF2B5EF4-FFF2-40B4-BE49-F238E27FC236}">
                <a16:creationId xmlns:a16="http://schemas.microsoft.com/office/drawing/2014/main" id="{DA0DA994-B4A9-447A-BEBF-3EA31D3755A2}"/>
              </a:ext>
            </a:extLst>
          </p:cNvPr>
          <p:cNvSpPr>
            <a:spLocks noGrp="1"/>
          </p:cNvSpPr>
          <p:nvPr>
            <p:ph sz="half" idx="2"/>
          </p:nvPr>
        </p:nvSpPr>
        <p:spPr>
          <a:xfrm>
            <a:off x="6172200" y="1825625"/>
            <a:ext cx="5181600"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21" name="Title 1">
            <a:extLst>
              <a:ext uri="{FF2B5EF4-FFF2-40B4-BE49-F238E27FC236}">
                <a16:creationId xmlns:a16="http://schemas.microsoft.com/office/drawing/2014/main" id="{19DEF115-82C2-4E9D-A22C-8DA561FB37B8}"/>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2092934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16F52B4-215E-4237-893C-E22B23804744}"/>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2" name="Freeform 5">
              <a:extLst>
                <a:ext uri="{FF2B5EF4-FFF2-40B4-BE49-F238E27FC236}">
                  <a16:creationId xmlns:a16="http://schemas.microsoft.com/office/drawing/2014/main" id="{B7C40C77-B795-4B07-B92D-2E8A56635773}"/>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3" name="Freeform 6">
              <a:extLst>
                <a:ext uri="{FF2B5EF4-FFF2-40B4-BE49-F238E27FC236}">
                  <a16:creationId xmlns:a16="http://schemas.microsoft.com/office/drawing/2014/main" id="{6E703A1E-5F10-4BB5-9D52-77CB6F5994C0}"/>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4" name="Freeform 7">
              <a:extLst>
                <a:ext uri="{FF2B5EF4-FFF2-40B4-BE49-F238E27FC236}">
                  <a16:creationId xmlns:a16="http://schemas.microsoft.com/office/drawing/2014/main" id="{22CEE04C-09CE-41CF-937D-EC2D3C23ECC6}"/>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4" name="Text Placeholder 2">
            <a:extLst>
              <a:ext uri="{FF2B5EF4-FFF2-40B4-BE49-F238E27FC236}">
                <a16:creationId xmlns:a16="http://schemas.microsoft.com/office/drawing/2014/main" id="{774CF4BA-8DCB-42CF-A2C4-D6AF95EE3F54}"/>
              </a:ext>
            </a:extLst>
          </p:cNvPr>
          <p:cNvSpPr>
            <a:spLocks noGrp="1"/>
          </p:cNvSpPr>
          <p:nvPr>
            <p:ph type="body" idx="1"/>
          </p:nvPr>
        </p:nvSpPr>
        <p:spPr>
          <a:xfrm>
            <a:off x="515938" y="1681163"/>
            <a:ext cx="5157787" cy="82391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3">
            <a:extLst>
              <a:ext uri="{FF2B5EF4-FFF2-40B4-BE49-F238E27FC236}">
                <a16:creationId xmlns:a16="http://schemas.microsoft.com/office/drawing/2014/main" id="{67BA8B6E-A28D-4658-8C91-6CA7BD539B85}"/>
              </a:ext>
            </a:extLst>
          </p:cNvPr>
          <p:cNvSpPr>
            <a:spLocks noGrp="1"/>
          </p:cNvSpPr>
          <p:nvPr>
            <p:ph sz="half" idx="2"/>
          </p:nvPr>
        </p:nvSpPr>
        <p:spPr>
          <a:xfrm>
            <a:off x="515938" y="2505075"/>
            <a:ext cx="5157787" cy="36845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18" name="Text Placeholder 4">
            <a:extLst>
              <a:ext uri="{FF2B5EF4-FFF2-40B4-BE49-F238E27FC236}">
                <a16:creationId xmlns:a16="http://schemas.microsoft.com/office/drawing/2014/main" id="{F73B3215-82DB-4DBF-9E77-3AE2308C6920}"/>
              </a:ext>
            </a:extLst>
          </p:cNvPr>
          <p:cNvSpPr>
            <a:spLocks noGrp="1"/>
          </p:cNvSpPr>
          <p:nvPr>
            <p:ph type="body" sz="quarter" idx="3"/>
          </p:nvPr>
        </p:nvSpPr>
        <p:spPr>
          <a:xfrm>
            <a:off x="6172200" y="1681163"/>
            <a:ext cx="5183188" cy="823912"/>
          </a:xfrm>
        </p:spPr>
        <p:txBody>
          <a:bodyPr anchor="b"/>
          <a:lstStyle>
            <a:lvl1pPr marL="0" indent="0">
              <a:buNone/>
              <a:defRPr sz="2400" b="1">
                <a:solidFill>
                  <a:schemeClr val="accent5"/>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9" name="Content Placeholder 5">
            <a:extLst>
              <a:ext uri="{FF2B5EF4-FFF2-40B4-BE49-F238E27FC236}">
                <a16:creationId xmlns:a16="http://schemas.microsoft.com/office/drawing/2014/main" id="{8DFD34E8-36CC-4FFE-926B-C170208FEDB8}"/>
              </a:ext>
            </a:extLst>
          </p:cNvPr>
          <p:cNvSpPr>
            <a:spLocks noGrp="1"/>
          </p:cNvSpPr>
          <p:nvPr>
            <p:ph sz="quarter" idx="4"/>
          </p:nvPr>
        </p:nvSpPr>
        <p:spPr>
          <a:xfrm>
            <a:off x="6172200" y="2505075"/>
            <a:ext cx="5183188" cy="36845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25" name="Title 1">
            <a:extLst>
              <a:ext uri="{FF2B5EF4-FFF2-40B4-BE49-F238E27FC236}">
                <a16:creationId xmlns:a16="http://schemas.microsoft.com/office/drawing/2014/main" id="{AE3770E9-CB74-47B0-8229-91F6F756015E}"/>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24617946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C57825D7-DD33-4B70-BBBE-D46E7A5352EC}"/>
              </a:ext>
            </a:extLst>
          </p:cNvPr>
          <p:cNvSpPr>
            <a:spLocks noGrp="1"/>
          </p:cNvSpPr>
          <p:nvPr>
            <p:ph type="pic" idx="1"/>
          </p:nvPr>
        </p:nvSpPr>
        <p:spPr>
          <a:xfrm>
            <a:off x="6096000" y="768485"/>
            <a:ext cx="5305662" cy="5305662"/>
          </a:xfrm>
          <a:custGeom>
            <a:avLst/>
            <a:gdLst>
              <a:gd name="connsiteX0" fmla="*/ 2652831 w 5305662"/>
              <a:gd name="connsiteY0" fmla="*/ 0 h 5305662"/>
              <a:gd name="connsiteX1" fmla="*/ 5305662 w 5305662"/>
              <a:gd name="connsiteY1" fmla="*/ 2652831 h 5305662"/>
              <a:gd name="connsiteX2" fmla="*/ 2652831 w 5305662"/>
              <a:gd name="connsiteY2" fmla="*/ 5305662 h 5305662"/>
              <a:gd name="connsiteX3" fmla="*/ 0 w 5305662"/>
              <a:gd name="connsiteY3" fmla="*/ 2652831 h 5305662"/>
              <a:gd name="connsiteX4" fmla="*/ 2652831 w 5305662"/>
              <a:gd name="connsiteY4" fmla="*/ 0 h 5305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05662" h="5305662">
                <a:moveTo>
                  <a:pt x="2652831" y="0"/>
                </a:moveTo>
                <a:cubicBezTo>
                  <a:pt x="4117949" y="0"/>
                  <a:pt x="5305662" y="1187713"/>
                  <a:pt x="5305662" y="2652831"/>
                </a:cubicBezTo>
                <a:cubicBezTo>
                  <a:pt x="5305662" y="4117949"/>
                  <a:pt x="4117949" y="5305662"/>
                  <a:pt x="2652831" y="5305662"/>
                </a:cubicBezTo>
                <a:cubicBezTo>
                  <a:pt x="1187713" y="5305662"/>
                  <a:pt x="0" y="4117949"/>
                  <a:pt x="0" y="2652831"/>
                </a:cubicBezTo>
                <a:cubicBezTo>
                  <a:pt x="0" y="1187713"/>
                  <a:pt x="1187713" y="0"/>
                  <a:pt x="2652831" y="0"/>
                </a:cubicBezTo>
                <a:close/>
              </a:path>
            </a:pathLst>
          </a:custGeom>
          <a:solidFill>
            <a:schemeClr val="bg2"/>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flipH="1">
            <a:off x="5400786" y="-2003509"/>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19" name="Title 1">
            <a:extLst>
              <a:ext uri="{FF2B5EF4-FFF2-40B4-BE49-F238E27FC236}">
                <a16:creationId xmlns:a16="http://schemas.microsoft.com/office/drawing/2014/main" id="{19A1397F-1946-4CBE-9EC5-159C3CBC78B6}"/>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endParaRPr lang="en-US" noProof="0" dirty="0"/>
          </a:p>
        </p:txBody>
      </p:sp>
      <p:sp>
        <p:nvSpPr>
          <p:cNvPr id="20" name="Text Placeholder 3">
            <a:extLst>
              <a:ext uri="{FF2B5EF4-FFF2-40B4-BE49-F238E27FC236}">
                <a16:creationId xmlns:a16="http://schemas.microsoft.com/office/drawing/2014/main" id="{C535F2AB-153E-44A9-97BE-00553BEC1770}"/>
              </a:ext>
            </a:extLst>
          </p:cNvPr>
          <p:cNvSpPr>
            <a:spLocks noGrp="1"/>
          </p:cNvSpPr>
          <p:nvPr>
            <p:ph type="body" sz="half" idx="2"/>
          </p:nvPr>
        </p:nvSpPr>
        <p:spPr>
          <a:xfrm>
            <a:off x="839788" y="2057400"/>
            <a:ext cx="3932237" cy="3811588"/>
          </a:xfrm>
        </p:spPr>
        <p:txBody>
          <a:bodyPr/>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21071857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9F866E5C-B8AA-4805-B232-831BA01AAF16}"/>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0" name="Freeform 5">
              <a:extLst>
                <a:ext uri="{FF2B5EF4-FFF2-40B4-BE49-F238E27FC236}">
                  <a16:creationId xmlns:a16="http://schemas.microsoft.com/office/drawing/2014/main" id="{F98614F0-2DA3-4F29-8CB3-D61424AC8506}"/>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2" name="Freeform 6">
              <a:extLst>
                <a:ext uri="{FF2B5EF4-FFF2-40B4-BE49-F238E27FC236}">
                  <a16:creationId xmlns:a16="http://schemas.microsoft.com/office/drawing/2014/main" id="{66D52F08-13EC-4AB4-BB79-89A5395A03BF}"/>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3" name="Freeform 7">
              <a:extLst>
                <a:ext uri="{FF2B5EF4-FFF2-40B4-BE49-F238E27FC236}">
                  <a16:creationId xmlns:a16="http://schemas.microsoft.com/office/drawing/2014/main" id="{2544236D-8C3A-41EF-9A68-C84A8A7D0F5A}"/>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4" name="Title 1">
            <a:extLst>
              <a:ext uri="{FF2B5EF4-FFF2-40B4-BE49-F238E27FC236}">
                <a16:creationId xmlns:a16="http://schemas.microsoft.com/office/drawing/2014/main" id="{9009D5C6-6206-4291-8037-67DC025F0B4C}"/>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endParaRPr lang="en-US" noProof="0" dirty="0"/>
          </a:p>
        </p:txBody>
      </p:sp>
      <p:sp>
        <p:nvSpPr>
          <p:cNvPr id="17" name="Text Placeholder 3">
            <a:extLst>
              <a:ext uri="{FF2B5EF4-FFF2-40B4-BE49-F238E27FC236}">
                <a16:creationId xmlns:a16="http://schemas.microsoft.com/office/drawing/2014/main" id="{BEB643FD-AA85-4A43-8EBD-AFD10DD987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8" name="Content Placeholder 2">
            <a:extLst>
              <a:ext uri="{FF2B5EF4-FFF2-40B4-BE49-F238E27FC236}">
                <a16:creationId xmlns:a16="http://schemas.microsoft.com/office/drawing/2014/main" id="{9001F313-F798-43BE-AFF0-A68C84C3640D}"/>
              </a:ext>
            </a:extLst>
          </p:cNvPr>
          <p:cNvSpPr>
            <a:spLocks noGrp="1"/>
          </p:cNvSpPr>
          <p:nvPr>
            <p:ph idx="1"/>
          </p:nvPr>
        </p:nvSpPr>
        <p:spPr>
          <a:xfrm>
            <a:off x="5183188"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Tree>
    <p:extLst>
      <p:ext uri="{BB962C8B-B14F-4D97-AF65-F5344CB8AC3E}">
        <p14:creationId xmlns:p14="http://schemas.microsoft.com/office/powerpoint/2010/main" val="3025310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C4D7FA-B85E-4477-8C62-94955B340F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1F1226BB-3E56-4E7F-8172-7EC03C9F0B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D95D08EF-72FB-4F19-9916-65815A9CA9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51F27F-98F9-A147-8986-34441C7B752D}" type="datetime1">
              <a:rPr lang="en-US" noProof="0" smtClean="0"/>
              <a:t>8/17/2021</a:t>
            </a:fld>
            <a:endParaRPr lang="en-US" noProof="0" dirty="0"/>
          </a:p>
        </p:txBody>
      </p:sp>
      <p:sp>
        <p:nvSpPr>
          <p:cNvPr id="5" name="Footer Placeholder 4">
            <a:extLst>
              <a:ext uri="{FF2B5EF4-FFF2-40B4-BE49-F238E27FC236}">
                <a16:creationId xmlns:a16="http://schemas.microsoft.com/office/drawing/2014/main" id="{1365084D-BC85-4A55-BD80-93876AD101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45FDEF23-A140-4DD6-A0D0-A86BD4DF34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C71654-96A5-4280-94F3-931C61A9F92C}" type="slidenum">
              <a:rPr lang="en-US" noProof="0" smtClean="0"/>
              <a:t>‹#›</a:t>
            </a:fld>
            <a:endParaRPr lang="en-US" noProof="0" dirty="0"/>
          </a:p>
        </p:txBody>
      </p:sp>
    </p:spTree>
    <p:extLst>
      <p:ext uri="{BB962C8B-B14F-4D97-AF65-F5344CB8AC3E}">
        <p14:creationId xmlns:p14="http://schemas.microsoft.com/office/powerpoint/2010/main" val="2347082301"/>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0" r:id="rId4"/>
    <p:sldLayoutId id="2147483661" r:id="rId5"/>
    <p:sldLayoutId id="2147483662" r:id="rId6"/>
    <p:sldLayoutId id="2147483663" r:id="rId7"/>
    <p:sldLayoutId id="2147483654" r:id="rId8"/>
    <p:sldLayoutId id="2147483664" r:id="rId9"/>
    <p:sldLayoutId id="2147483665" r:id="rId10"/>
    <p:sldLayoutId id="2147483666" r:id="rId11"/>
    <p:sldLayoutId id="2147483667" r:id="rId12"/>
    <p:sldLayoutId id="2147483668" r:id="rId13"/>
    <p:sldLayoutId id="2147483669" r:id="rId14"/>
    <p:sldLayoutId id="2147483670" r:id="rId15"/>
    <p:sldLayoutId id="2147483671" r:id="rId16"/>
    <p:sldLayoutId id="2147483672" r:id="rId17"/>
    <p:sldLayoutId id="2147483673"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25" userDrawn="1">
          <p15:clr>
            <a:srgbClr val="F26B43"/>
          </p15:clr>
        </p15:guide>
        <p15:guide id="4" pos="73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blog.jostle.me/blog/creating-a-culture-of-teamwork-in-the-workplace/" TargetMode="External"/><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hyperlink" Target="https://www.indeed.com/career-advice/career-development/belbin-team-rol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08B8-3DB3-4637-AE23-B8DB96D9FCEC}"/>
              </a:ext>
            </a:extLst>
          </p:cNvPr>
          <p:cNvSpPr>
            <a:spLocks noGrp="1"/>
          </p:cNvSpPr>
          <p:nvPr>
            <p:ph type="ctrTitle"/>
          </p:nvPr>
        </p:nvSpPr>
        <p:spPr/>
        <p:txBody>
          <a:bodyPr/>
          <a:lstStyle/>
          <a:p>
            <a:br>
              <a:rPr lang="en-GB" sz="3200" i="1" dirty="0"/>
            </a:br>
            <a:r>
              <a:rPr lang="en-GB" sz="3200" i="1" dirty="0"/>
              <a:t>An analysis of factors influencing Group and team behaviours </a:t>
            </a:r>
            <a:br>
              <a:rPr lang="en-GB" sz="3200" i="1" dirty="0"/>
            </a:br>
            <a:endParaRPr lang="en-US" sz="3200" i="1" dirty="0"/>
          </a:p>
        </p:txBody>
      </p:sp>
      <p:pic>
        <p:nvPicPr>
          <p:cNvPr id="10" name="Picture Placeholder 9">
            <a:extLst>
              <a:ext uri="{FF2B5EF4-FFF2-40B4-BE49-F238E27FC236}">
                <a16:creationId xmlns:a16="http://schemas.microsoft.com/office/drawing/2014/main" id="{ABD7F97D-15E8-4032-B615-0562046B7542}"/>
              </a:ext>
            </a:extLst>
          </p:cNvPr>
          <p:cNvPicPr>
            <a:picLocks noGrp="1"/>
          </p:cNvPicPr>
          <p:nvPr>
            <p:ph type="pic" sz="quarter" idx="10"/>
          </p:nvPr>
        </p:nvPicPr>
        <p:blipFill>
          <a:blip r:embed="rId3"/>
          <a:srcRect/>
          <a:stretch>
            <a:fillRect/>
          </a:stretch>
        </p:blipFill>
        <p:spPr>
          <a:xfrm>
            <a:off x="848684" y="729000"/>
            <a:ext cx="5400000" cy="5400000"/>
          </a:xfrm>
        </p:spPr>
      </p:pic>
    </p:spTree>
    <p:extLst>
      <p:ext uri="{BB962C8B-B14F-4D97-AF65-F5344CB8AC3E}">
        <p14:creationId xmlns:p14="http://schemas.microsoft.com/office/powerpoint/2010/main" val="3167172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4C2A7-EC84-4D8C-9CA2-F6AE46F51FB6}"/>
              </a:ext>
            </a:extLst>
          </p:cNvPr>
          <p:cNvSpPr>
            <a:spLocks noGrp="1"/>
          </p:cNvSpPr>
          <p:nvPr>
            <p:ph type="title"/>
          </p:nvPr>
        </p:nvSpPr>
        <p:spPr/>
        <p:txBody>
          <a:bodyPr/>
          <a:lstStyle/>
          <a:p>
            <a:r>
              <a:rPr lang="en-US" dirty="0"/>
              <a:t>Introduction</a:t>
            </a:r>
          </a:p>
        </p:txBody>
      </p:sp>
      <p:sp>
        <p:nvSpPr>
          <p:cNvPr id="3" name="Text Placeholder 2">
            <a:extLst>
              <a:ext uri="{FF2B5EF4-FFF2-40B4-BE49-F238E27FC236}">
                <a16:creationId xmlns:a16="http://schemas.microsoft.com/office/drawing/2014/main" id="{56960426-AAA6-4126-93AF-30F7DEE010A4}"/>
              </a:ext>
            </a:extLst>
          </p:cNvPr>
          <p:cNvSpPr>
            <a:spLocks noGrp="1"/>
          </p:cNvSpPr>
          <p:nvPr>
            <p:ph type="body" idx="1"/>
          </p:nvPr>
        </p:nvSpPr>
        <p:spPr>
          <a:xfrm>
            <a:off x="558417" y="1471024"/>
            <a:ext cx="6201307" cy="3459113"/>
          </a:xfrm>
        </p:spPr>
        <p:txBody>
          <a:bodyPr/>
          <a:lstStyle/>
          <a:p>
            <a:pPr algn="l"/>
            <a:r>
              <a:rPr lang="en-GB" dirty="0"/>
              <a:t>While informal groups are usually very cohesive, formal groups often aren't. Management must help foster the traits of commitment and cohesion among the group members (</a:t>
            </a:r>
            <a:r>
              <a:rPr lang="en-GB" dirty="0" err="1"/>
              <a:t>Dessler</a:t>
            </a:r>
            <a:r>
              <a:rPr lang="en-GB" dirty="0"/>
              <a:t>, 2008).</a:t>
            </a:r>
          </a:p>
          <a:p>
            <a:pPr algn="l"/>
            <a:r>
              <a:rPr lang="en-GB" dirty="0"/>
              <a:t>Management will only be able to fully utilise the human resources' potential if every employee is part of a team that has strong group loyalty, effective communication, and higher aspirations (Armstrong &amp; Taylor, 2014).</a:t>
            </a:r>
          </a:p>
          <a:p>
            <a:pPr algn="l"/>
            <a:r>
              <a:rPr lang="en-GB" dirty="0"/>
              <a:t>The success of an effective team is contingent on a management team creating an environment that fosters teamwork and innovation (Gibb, 2008). Learning how to use groups more effectively is no easy task for management.</a:t>
            </a:r>
          </a:p>
        </p:txBody>
      </p:sp>
      <p:sp>
        <p:nvSpPr>
          <p:cNvPr id="4" name="Slide Number Placeholder 3">
            <a:extLst>
              <a:ext uri="{FF2B5EF4-FFF2-40B4-BE49-F238E27FC236}">
                <a16:creationId xmlns:a16="http://schemas.microsoft.com/office/drawing/2014/main" id="{D66E959E-B23F-467A-9B6E-30F9EE969EC2}"/>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2</a:t>
            </a:fld>
            <a:endParaRPr lang="en-US" dirty="0"/>
          </a:p>
        </p:txBody>
      </p:sp>
      <p:sp>
        <p:nvSpPr>
          <p:cNvPr id="8" name="Text Placeholder 2">
            <a:extLst>
              <a:ext uri="{FF2B5EF4-FFF2-40B4-BE49-F238E27FC236}">
                <a16:creationId xmlns:a16="http://schemas.microsoft.com/office/drawing/2014/main" id="{720DDB04-BFE7-4065-BB0A-E223C8586B4F}"/>
              </a:ext>
            </a:extLst>
          </p:cNvPr>
          <p:cNvSpPr txBox="1">
            <a:spLocks/>
          </p:cNvSpPr>
          <p:nvPr/>
        </p:nvSpPr>
        <p:spPr>
          <a:xfrm>
            <a:off x="7186754" y="1471024"/>
            <a:ext cx="4324172" cy="3912826"/>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kern="1200" cap="none" baseline="0">
                <a:solidFill>
                  <a:schemeClr val="bg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algn="l"/>
            <a:r>
              <a:rPr lang="en-GB" dirty="0"/>
              <a:t>Following are some of the factors that affect the effectiveness of the team:</a:t>
            </a:r>
          </a:p>
          <a:p>
            <a:pPr algn="l"/>
            <a:endParaRPr lang="en-GB" dirty="0"/>
          </a:p>
          <a:p>
            <a:pPr marL="285750" indent="-285750" algn="l">
              <a:buFontTx/>
              <a:buChar char="-"/>
            </a:pPr>
            <a:r>
              <a:rPr lang="en-GB" dirty="0"/>
              <a:t>Individuals</a:t>
            </a:r>
          </a:p>
          <a:p>
            <a:pPr marL="285750" indent="-285750" algn="l">
              <a:buFontTx/>
              <a:buChar char="-"/>
            </a:pPr>
            <a:r>
              <a:rPr lang="en-GB" dirty="0"/>
              <a:t>Size of the group</a:t>
            </a:r>
          </a:p>
          <a:p>
            <a:pPr marL="285750" indent="-285750" algn="l">
              <a:buFontTx/>
              <a:buChar char="-"/>
            </a:pPr>
            <a:r>
              <a:rPr lang="en-GB" dirty="0"/>
              <a:t>Group Norms</a:t>
            </a:r>
          </a:p>
          <a:p>
            <a:pPr marL="285750" indent="-285750" algn="l">
              <a:buFontTx/>
              <a:buChar char="-"/>
            </a:pPr>
            <a:r>
              <a:rPr lang="en-GB" dirty="0"/>
              <a:t>Synergy</a:t>
            </a:r>
          </a:p>
          <a:p>
            <a:pPr marL="285750" indent="-285750" algn="l">
              <a:buFontTx/>
              <a:buChar char="-"/>
            </a:pPr>
            <a:r>
              <a:rPr lang="en-GB" dirty="0"/>
              <a:t>Leadership</a:t>
            </a:r>
          </a:p>
          <a:p>
            <a:pPr marL="285750" indent="-285750" algn="l">
              <a:buFontTx/>
              <a:buChar char="-"/>
            </a:pPr>
            <a:r>
              <a:rPr lang="en-GB" dirty="0"/>
              <a:t>Cohesiveness</a:t>
            </a:r>
          </a:p>
          <a:p>
            <a:pPr marL="285750" indent="-285750" algn="l">
              <a:buFontTx/>
              <a:buChar char="-"/>
            </a:pPr>
            <a:r>
              <a:rPr lang="en-GB" dirty="0"/>
              <a:t>Team roles</a:t>
            </a:r>
          </a:p>
        </p:txBody>
      </p:sp>
    </p:spTree>
    <p:extLst>
      <p:ext uri="{BB962C8B-B14F-4D97-AF65-F5344CB8AC3E}">
        <p14:creationId xmlns:p14="http://schemas.microsoft.com/office/powerpoint/2010/main" val="3187533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p:txBody>
          <a:bodyPr/>
          <a:lstStyle/>
          <a:p>
            <a:r>
              <a:rPr lang="en-US" dirty="0"/>
              <a:t>INDIVIDUALS 01</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59" y="1825625"/>
            <a:ext cx="6038009" cy="4351338"/>
          </a:xfrm>
        </p:spPr>
        <p:txBody>
          <a:bodyPr/>
          <a:lstStyle/>
          <a:p>
            <a:pPr marL="0" indent="0">
              <a:buNone/>
            </a:pPr>
            <a:r>
              <a:rPr lang="en-GB" dirty="0"/>
              <a:t>The quality of a group depends on the quality of each group member. </a:t>
            </a:r>
          </a:p>
          <a:p>
            <a:pPr marL="0" indent="0">
              <a:buNone/>
            </a:pPr>
            <a:r>
              <a:rPr lang="en-GB" dirty="0"/>
              <a:t>The effectiveness of the group will depend on the degree to which individuals are involved and aware of their roles and responsibilities in the achievement of their group and organisational goals (Storey, 2014). </a:t>
            </a:r>
          </a:p>
          <a:p>
            <a:pPr marL="0" indent="0">
              <a:buNone/>
            </a:pPr>
            <a:r>
              <a:rPr lang="en-GB" dirty="0"/>
              <a:t>The group members should all have a passion for group activities and group accomplishments.</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3</a:t>
            </a:fld>
            <a:endParaRPr lang="en-US" dirty="0"/>
          </a:p>
        </p:txBody>
      </p:sp>
      <p:pic>
        <p:nvPicPr>
          <p:cNvPr id="9" name="Picture 8">
            <a:extLst>
              <a:ext uri="{FF2B5EF4-FFF2-40B4-BE49-F238E27FC236}">
                <a16:creationId xmlns:a16="http://schemas.microsoft.com/office/drawing/2014/main" id="{9E504547-7683-4D8C-8EF5-9B2C9C993638}"/>
              </a:ext>
            </a:extLst>
          </p:cNvPr>
          <p:cNvPicPr>
            <a:picLocks noChangeAspect="1"/>
          </p:cNvPicPr>
          <p:nvPr/>
        </p:nvPicPr>
        <p:blipFill>
          <a:blip r:embed="rId3"/>
          <a:stretch>
            <a:fillRect/>
          </a:stretch>
        </p:blipFill>
        <p:spPr>
          <a:xfrm>
            <a:off x="7151334" y="2009439"/>
            <a:ext cx="4791017" cy="2839121"/>
          </a:xfrm>
          <a:prstGeom prst="rect">
            <a:avLst/>
          </a:prstGeom>
        </p:spPr>
      </p:pic>
    </p:spTree>
    <p:extLst>
      <p:ext uri="{BB962C8B-B14F-4D97-AF65-F5344CB8AC3E}">
        <p14:creationId xmlns:p14="http://schemas.microsoft.com/office/powerpoint/2010/main" val="961730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p:txBody>
          <a:bodyPr/>
          <a:lstStyle/>
          <a:p>
            <a:r>
              <a:rPr lang="en-US" dirty="0"/>
              <a:t>SIZE OF THE GROUP 02</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60" y="1825625"/>
            <a:ext cx="5710838" cy="4532780"/>
          </a:xfrm>
        </p:spPr>
        <p:txBody>
          <a:bodyPr/>
          <a:lstStyle/>
          <a:p>
            <a:pPr marL="0" indent="0">
              <a:buNone/>
            </a:pPr>
            <a:r>
              <a:rPr lang="en-GB" sz="1800" dirty="0"/>
              <a:t>It is difficult to calculate the best group size, but this depends on the complexities of the tasks assigned to the group. Smaller groups are more effective, but larger groups are often used as well in companies. The following are good practise recommendations.</a:t>
            </a:r>
          </a:p>
          <a:p>
            <a:pPr lvl="0"/>
            <a:r>
              <a:rPr lang="en-GB" sz="1800" dirty="0"/>
              <a:t>Seven to twelve members, who are led by a knowledgeable and formal leader, are ideal for complex tasks where there are high-quality decisions to be made.</a:t>
            </a:r>
          </a:p>
          <a:p>
            <a:pPr lvl="0"/>
            <a:r>
              <a:rPr lang="en-GB" sz="1800" dirty="0"/>
              <a:t>Three to five members without a formal leader if consensus is essential in a conflict situation.</a:t>
            </a:r>
          </a:p>
          <a:p>
            <a:pPr lvl="0"/>
            <a:r>
              <a:rPr lang="en-GB" sz="1800" dirty="0"/>
              <a:t>In order to balance both quality and consensus, a team of five to seven seems to be the best size when trying to achieve consensus and better quality.</a:t>
            </a:r>
          </a:p>
          <a:p>
            <a:pPr marL="0" indent="0">
              <a:buNone/>
            </a:pPr>
            <a:r>
              <a:rPr lang="en-GB" sz="1800" dirty="0"/>
              <a:t>To achieve better decisions, it is necessary to have an odd number of members in the group so that there is a majority, and no blockages (Friedrich, et al., 2019).</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4</a:t>
            </a:fld>
            <a:endParaRPr lang="en-US" dirty="0"/>
          </a:p>
        </p:txBody>
      </p:sp>
      <p:pic>
        <p:nvPicPr>
          <p:cNvPr id="6" name="Picture 5">
            <a:extLst>
              <a:ext uri="{FF2B5EF4-FFF2-40B4-BE49-F238E27FC236}">
                <a16:creationId xmlns:a16="http://schemas.microsoft.com/office/drawing/2014/main" id="{260D0CCE-6C3B-46B7-A3D0-10F281057A69}"/>
              </a:ext>
            </a:extLst>
          </p:cNvPr>
          <p:cNvPicPr>
            <a:picLocks noChangeAspect="1"/>
          </p:cNvPicPr>
          <p:nvPr/>
        </p:nvPicPr>
        <p:blipFill>
          <a:blip r:embed="rId3"/>
          <a:stretch>
            <a:fillRect/>
          </a:stretch>
        </p:blipFill>
        <p:spPr>
          <a:xfrm>
            <a:off x="6922288" y="1825158"/>
            <a:ext cx="4278920" cy="4198690"/>
          </a:xfrm>
          <a:prstGeom prst="rect">
            <a:avLst/>
          </a:prstGeom>
        </p:spPr>
      </p:pic>
    </p:spTree>
    <p:extLst>
      <p:ext uri="{BB962C8B-B14F-4D97-AF65-F5344CB8AC3E}">
        <p14:creationId xmlns:p14="http://schemas.microsoft.com/office/powerpoint/2010/main" val="4130323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p:txBody>
          <a:bodyPr/>
          <a:lstStyle/>
          <a:p>
            <a:r>
              <a:rPr lang="en-US" dirty="0"/>
              <a:t>GROUP NORMS 03</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15938" y="1556710"/>
            <a:ext cx="5380221" cy="3912912"/>
          </a:xfrm>
        </p:spPr>
        <p:txBody>
          <a:bodyPr/>
          <a:lstStyle/>
          <a:p>
            <a:pPr marL="0" indent="0">
              <a:buNone/>
            </a:pPr>
            <a:r>
              <a:rPr lang="en-GB" sz="1400" dirty="0"/>
              <a:t>Informal guidelines and a code of conduct govern group activities and operations by outlining a specific order for them. To expect consensus is to assume that all members of the group will follow these guidelines (Gibb, 2008). People learn what appropriate behaviours are required for the group to function and, over time, develop expectations that go unspoken.</a:t>
            </a:r>
          </a:p>
          <a:p>
            <a:pPr marL="0" indent="0">
              <a:buNone/>
            </a:pPr>
            <a:r>
              <a:rPr lang="en-GB" sz="1400" dirty="0"/>
              <a:t>We all believe in social norms because they reflect commonly accepted behaviours. Teams and other types of groups have established behavioural guidelines for working together. Because of these rules, expectations are set, standards are enforced, and the value of team members is reflected. Once the rules are established, it is much harder to change them.</a:t>
            </a:r>
          </a:p>
          <a:p>
            <a:pPr marL="0" indent="0">
              <a:buNone/>
            </a:pPr>
            <a:r>
              <a:rPr lang="en-GB" sz="1400" dirty="0"/>
              <a:t>Group rules that apply to attendance, behaviour, dress code, and other things can be found here. It is common for groups to enforce rules in a number of ways. By rewarding people who follow the group's rules, show appreciation for them, listen to them respectfully, and make them leaders, one can will show them that he/she value their contributions (Attfield, 2019).</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5</a:t>
            </a:fld>
            <a:endParaRPr lang="en-US" dirty="0"/>
          </a:p>
        </p:txBody>
      </p:sp>
      <p:sp>
        <p:nvSpPr>
          <p:cNvPr id="5" name="Rectangle 4">
            <a:extLst>
              <a:ext uri="{FF2B5EF4-FFF2-40B4-BE49-F238E27FC236}">
                <a16:creationId xmlns:a16="http://schemas.microsoft.com/office/drawing/2014/main" id="{1FE96BAA-BB67-46E1-A3A1-011E1351204D}"/>
              </a:ext>
            </a:extLst>
          </p:cNvPr>
          <p:cNvSpPr/>
          <p:nvPr/>
        </p:nvSpPr>
        <p:spPr>
          <a:xfrm>
            <a:off x="6295843" y="1489598"/>
            <a:ext cx="5380220" cy="3970318"/>
          </a:xfrm>
          <a:prstGeom prst="rect">
            <a:avLst/>
          </a:prstGeom>
        </p:spPr>
        <p:txBody>
          <a:bodyPr wrap="square">
            <a:spAutoFit/>
          </a:bodyPr>
          <a:lstStyle/>
          <a:p>
            <a:r>
              <a:rPr lang="en-GB" sz="1400" dirty="0"/>
              <a:t>In addition to behaving in socially acceptable ways, groups may also exert power over those who stray from the group's rules by ridicule, "silent treatment," disenfranchisement, or with definitive measures to exclude them from the group.</a:t>
            </a:r>
          </a:p>
          <a:p>
            <a:endParaRPr lang="en-GB" sz="1400" dirty="0"/>
          </a:p>
          <a:p>
            <a:r>
              <a:rPr lang="en-GB" sz="1400" dirty="0"/>
              <a:t>A team can come up with rules by engaging in discussions among team members. Teams will have a lot of discussions about how to follow team behaviour standards during the team-building training phase. This approach supports teamwork and productivity by making it easier for teams to identify and formalise the rules they rely on (Boxall &amp; Purcell, 2016).</a:t>
            </a:r>
          </a:p>
          <a:p>
            <a:endParaRPr lang="en-GB" sz="1400" dirty="0"/>
          </a:p>
          <a:p>
            <a:r>
              <a:rPr lang="en-GB" sz="1400" dirty="0"/>
              <a:t>Both the decision to establish rules and the keeping of those rules are signs of team maturity, which is only possible when members have established working relationships. Rules that are good at getting things done have the ability to develop on their own, especially if members of the team have previously had experience working in high-performing teams (Storey, 2014). </a:t>
            </a:r>
          </a:p>
        </p:txBody>
      </p:sp>
    </p:spTree>
    <p:extLst>
      <p:ext uri="{BB962C8B-B14F-4D97-AF65-F5344CB8AC3E}">
        <p14:creationId xmlns:p14="http://schemas.microsoft.com/office/powerpoint/2010/main" val="2709171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p:txBody>
          <a:bodyPr/>
          <a:lstStyle/>
          <a:p>
            <a:r>
              <a:rPr lang="en-US" dirty="0"/>
              <a:t>SYNERGY 04</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60" y="1825625"/>
            <a:ext cx="5710838" cy="4351338"/>
          </a:xfrm>
        </p:spPr>
        <p:txBody>
          <a:bodyPr/>
          <a:lstStyle/>
          <a:p>
            <a:pPr marL="0" indent="0">
              <a:buNone/>
            </a:pPr>
            <a:r>
              <a:rPr lang="en-GB" dirty="0"/>
              <a:t>The two plus two equals five concept is known as synergy. Synergy happens when the group's performance results are better than the sum of the group members' individual contributions.</a:t>
            </a:r>
          </a:p>
          <a:p>
            <a:pPr marL="0" indent="0">
              <a:buNone/>
            </a:pPr>
            <a:r>
              <a:rPr lang="en-GB" dirty="0"/>
              <a:t>Thus, it is critical that the "correct" individuals join a specific group (Armstrong &amp; Taylor, 2014). In order for managers to comprehend how valuable such group synergies are, they must realise they have different benefits, such as lower costs, a competitive advantage, new technology, or operational capabilities.</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6</a:t>
            </a:fld>
            <a:endParaRPr lang="en-US" dirty="0"/>
          </a:p>
        </p:txBody>
      </p:sp>
      <p:pic>
        <p:nvPicPr>
          <p:cNvPr id="6" name="Picture 5">
            <a:extLst>
              <a:ext uri="{FF2B5EF4-FFF2-40B4-BE49-F238E27FC236}">
                <a16:creationId xmlns:a16="http://schemas.microsoft.com/office/drawing/2014/main" id="{65C85728-E3AD-43FA-B1E1-12672C3629A6}"/>
              </a:ext>
            </a:extLst>
          </p:cNvPr>
          <p:cNvPicPr>
            <a:picLocks noChangeAspect="1"/>
          </p:cNvPicPr>
          <p:nvPr/>
        </p:nvPicPr>
        <p:blipFill>
          <a:blip r:embed="rId3"/>
          <a:stretch>
            <a:fillRect/>
          </a:stretch>
        </p:blipFill>
        <p:spPr>
          <a:xfrm>
            <a:off x="6887294" y="1942604"/>
            <a:ext cx="4958412" cy="3443128"/>
          </a:xfrm>
          <a:prstGeom prst="rect">
            <a:avLst/>
          </a:prstGeom>
        </p:spPr>
      </p:pic>
    </p:spTree>
    <p:extLst>
      <p:ext uri="{BB962C8B-B14F-4D97-AF65-F5344CB8AC3E}">
        <p14:creationId xmlns:p14="http://schemas.microsoft.com/office/powerpoint/2010/main" val="3454128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p:txBody>
          <a:bodyPr/>
          <a:lstStyle/>
          <a:p>
            <a:r>
              <a:rPr lang="en-US" dirty="0"/>
              <a:t>LEADERSHIP 05</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60" y="1825625"/>
            <a:ext cx="5710838" cy="4351338"/>
          </a:xfrm>
        </p:spPr>
        <p:txBody>
          <a:bodyPr/>
          <a:lstStyle/>
          <a:p>
            <a:pPr marL="0" indent="0">
              <a:buNone/>
            </a:pPr>
            <a:r>
              <a:rPr lang="en-GB" dirty="0"/>
              <a:t>Leaders govern formal groups. Decisions in informal groups are typically made by consensus. </a:t>
            </a:r>
          </a:p>
          <a:p>
            <a:pPr marL="0" indent="0">
              <a:buNone/>
            </a:pPr>
            <a:r>
              <a:rPr lang="en-GB" dirty="0"/>
              <a:t>Leadership quality influences the overall quality of the group (Armstrong &amp; Taylor, 2014). </a:t>
            </a:r>
          </a:p>
          <a:p>
            <a:pPr marL="0" indent="0">
              <a:buNone/>
            </a:pPr>
            <a:r>
              <a:rPr lang="en-GB" dirty="0"/>
              <a:t>To be a successful leader, one must be informed, patient, and courteous to the team. </a:t>
            </a:r>
          </a:p>
          <a:p>
            <a:pPr marL="0" indent="0">
              <a:buNone/>
            </a:pPr>
            <a:r>
              <a:rPr lang="en-GB" dirty="0"/>
              <a:t>He/she must enable the group to reach the group's objectives and support the effort of the group to both accomplish the group's goals and the personal goals of each member.</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7</a:t>
            </a:fld>
            <a:endParaRPr lang="en-US" dirty="0"/>
          </a:p>
        </p:txBody>
      </p:sp>
      <p:pic>
        <p:nvPicPr>
          <p:cNvPr id="6" name="Picture 5">
            <a:extLst>
              <a:ext uri="{FF2B5EF4-FFF2-40B4-BE49-F238E27FC236}">
                <a16:creationId xmlns:a16="http://schemas.microsoft.com/office/drawing/2014/main" id="{5179D17C-846F-45F0-879F-AB64498C9C53}"/>
              </a:ext>
            </a:extLst>
          </p:cNvPr>
          <p:cNvPicPr>
            <a:picLocks noChangeAspect="1"/>
          </p:cNvPicPr>
          <p:nvPr/>
        </p:nvPicPr>
        <p:blipFill>
          <a:blip r:embed="rId3"/>
          <a:stretch>
            <a:fillRect/>
          </a:stretch>
        </p:blipFill>
        <p:spPr>
          <a:xfrm>
            <a:off x="6574172" y="1825158"/>
            <a:ext cx="5458436" cy="4093827"/>
          </a:xfrm>
          <a:prstGeom prst="rect">
            <a:avLst/>
          </a:prstGeom>
        </p:spPr>
      </p:pic>
    </p:spTree>
    <p:extLst>
      <p:ext uri="{BB962C8B-B14F-4D97-AF65-F5344CB8AC3E}">
        <p14:creationId xmlns:p14="http://schemas.microsoft.com/office/powerpoint/2010/main" val="3276587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p:txBody>
          <a:bodyPr/>
          <a:lstStyle/>
          <a:p>
            <a:r>
              <a:rPr lang="en-US" dirty="0"/>
              <a:t>COHESIVENESS 06</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60" y="1825625"/>
            <a:ext cx="5710838" cy="4351338"/>
          </a:xfrm>
        </p:spPr>
        <p:txBody>
          <a:bodyPr/>
          <a:lstStyle/>
          <a:p>
            <a:pPr marL="0" indent="0">
              <a:buNone/>
            </a:pPr>
            <a:r>
              <a:rPr lang="en-GB" sz="1800" dirty="0"/>
              <a:t>The degree and strength of interpersonal attraction among group members is known as cohesion. The level of internal cohesion is incredibly motivating team members to meet the company's objectives. </a:t>
            </a:r>
          </a:p>
          <a:p>
            <a:pPr marL="0" indent="0">
              <a:buNone/>
            </a:pPr>
            <a:r>
              <a:rPr lang="en-GB" sz="1800" dirty="0"/>
              <a:t>Cohesion is shown through attitudes such as respect for group rules, friendship, and loyalty to the group (Gibb, 2008).</a:t>
            </a:r>
          </a:p>
          <a:p>
            <a:pPr marL="0" indent="0">
              <a:buNone/>
            </a:pPr>
            <a:r>
              <a:rPr lang="en-GB" sz="1800" dirty="0"/>
              <a:t>In order to achieve a higher degree of cohesion, numerous different factors, including individual and group objectives, must be considered. </a:t>
            </a:r>
          </a:p>
          <a:p>
            <a:pPr marL="0" indent="0">
              <a:buNone/>
            </a:pPr>
            <a:r>
              <a:rPr lang="en-GB" sz="1800" dirty="0"/>
              <a:t>The greater the group cohesion, the more closely the members are connected to one another and the more the goals of the group line up with their personal goals (Armstrong &amp; Taylor, 2014).</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8</a:t>
            </a:fld>
            <a:endParaRPr lang="en-US" dirty="0"/>
          </a:p>
        </p:txBody>
      </p:sp>
      <p:pic>
        <p:nvPicPr>
          <p:cNvPr id="6" name="Picture 5">
            <a:extLst>
              <a:ext uri="{FF2B5EF4-FFF2-40B4-BE49-F238E27FC236}">
                <a16:creationId xmlns:a16="http://schemas.microsoft.com/office/drawing/2014/main" id="{4D3D7FC6-0874-4751-9635-439B245A08B3}"/>
              </a:ext>
            </a:extLst>
          </p:cNvPr>
          <p:cNvPicPr>
            <a:picLocks noChangeAspect="1"/>
          </p:cNvPicPr>
          <p:nvPr/>
        </p:nvPicPr>
        <p:blipFill>
          <a:blip r:embed="rId3"/>
          <a:stretch>
            <a:fillRect/>
          </a:stretch>
        </p:blipFill>
        <p:spPr>
          <a:xfrm>
            <a:off x="6553900" y="1825158"/>
            <a:ext cx="5386174" cy="3401183"/>
          </a:xfrm>
          <a:prstGeom prst="rect">
            <a:avLst/>
          </a:prstGeom>
        </p:spPr>
      </p:pic>
    </p:spTree>
    <p:extLst>
      <p:ext uri="{BB962C8B-B14F-4D97-AF65-F5344CB8AC3E}">
        <p14:creationId xmlns:p14="http://schemas.microsoft.com/office/powerpoint/2010/main" val="2228294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p:txBody>
          <a:bodyPr/>
          <a:lstStyle/>
          <a:p>
            <a:r>
              <a:rPr lang="en-US" dirty="0"/>
              <a:t>TEAM ROLES 07</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15938" y="1556710"/>
            <a:ext cx="5380221" cy="3518629"/>
          </a:xfrm>
        </p:spPr>
        <p:txBody>
          <a:bodyPr/>
          <a:lstStyle/>
          <a:p>
            <a:pPr marL="0" indent="0">
              <a:buNone/>
            </a:pPr>
            <a:r>
              <a:rPr lang="en-GB" sz="1400" dirty="0"/>
              <a:t>The team roles define the role each member of the group plays, and how they relate to other team members and how their contributions impact the overall team (Indeed, 2021).</a:t>
            </a:r>
          </a:p>
          <a:p>
            <a:pPr marL="0" indent="0">
              <a:buNone/>
            </a:pPr>
            <a:r>
              <a:rPr lang="en-GB" sz="1400" dirty="0"/>
              <a:t>A role is a set of interrelated duties and behaviours that occur in no matter who is performing them. A role describes the position of each team member relative to the others in the group (Indeed, 2021). Because team roles set expectations about who will do what to help the team succeed, team members' role expectations influence how each member interacts with the team.</a:t>
            </a:r>
          </a:p>
          <a:p>
            <a:pPr marL="0" indent="0">
              <a:buNone/>
            </a:pPr>
            <a:r>
              <a:rPr lang="en-GB" sz="1400" dirty="0"/>
              <a:t>There are official roles assigned to team members, or roles that are filled by people who volunteer. To be effective, a role must be given to someone who possesses the skills and experience required to have an impact on others (Armstrong &amp; Taylor, 2014). The classification of team roles does not always relate to the actual tasks individuals perform, and can even include areas that are not directly contributing to team success.</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9</a:t>
            </a:fld>
            <a:endParaRPr lang="en-US" dirty="0"/>
          </a:p>
        </p:txBody>
      </p:sp>
      <p:sp>
        <p:nvSpPr>
          <p:cNvPr id="5" name="Rectangle 4">
            <a:extLst>
              <a:ext uri="{FF2B5EF4-FFF2-40B4-BE49-F238E27FC236}">
                <a16:creationId xmlns:a16="http://schemas.microsoft.com/office/drawing/2014/main" id="{1FE96BAA-BB67-46E1-A3A1-011E1351204D}"/>
              </a:ext>
            </a:extLst>
          </p:cNvPr>
          <p:cNvSpPr/>
          <p:nvPr/>
        </p:nvSpPr>
        <p:spPr>
          <a:xfrm>
            <a:off x="6295842" y="1505017"/>
            <a:ext cx="5380220" cy="3323987"/>
          </a:xfrm>
          <a:prstGeom prst="rect">
            <a:avLst/>
          </a:prstGeom>
        </p:spPr>
        <p:txBody>
          <a:bodyPr wrap="square">
            <a:spAutoFit/>
          </a:bodyPr>
          <a:lstStyle/>
          <a:p>
            <a:r>
              <a:rPr lang="en-GB" sz="1400" dirty="0"/>
              <a:t>Some of the common team roles:</a:t>
            </a:r>
          </a:p>
          <a:p>
            <a:endParaRPr lang="en-GB" sz="1400" dirty="0"/>
          </a:p>
          <a:p>
            <a:r>
              <a:rPr lang="en-GB" sz="1400" dirty="0"/>
              <a:t>High-performing teams studied were examined by consultant Meredith Belbin, who used a typology based on how team members contributed to the group's success (Indeed, 2021). In his theory, there are three types of team roles: those that focus on action, those that emphasise people, and those that focus on ideas.</a:t>
            </a:r>
          </a:p>
          <a:p>
            <a:endParaRPr lang="en-GB" sz="1400" dirty="0"/>
          </a:p>
          <a:p>
            <a:pPr marL="285750" indent="-285750">
              <a:buFont typeface="Arial" panose="020B0604020202020204" pitchFamily="34" charset="0"/>
              <a:buChar char="•"/>
            </a:pPr>
            <a:r>
              <a:rPr lang="en-GB" sz="1400" dirty="0"/>
              <a:t>Action oriented roles - Practical roles focus on implementing ideas and converting them into achievable plans.</a:t>
            </a:r>
          </a:p>
          <a:p>
            <a:pPr marL="285750" indent="-285750">
              <a:buFont typeface="Arial" panose="020B0604020202020204" pitchFamily="34" charset="0"/>
              <a:buChar char="•"/>
            </a:pPr>
            <a:r>
              <a:rPr lang="en-GB" sz="1400" dirty="0"/>
              <a:t>According to person-centred roles, tasks are coordinated, communications are supported, and working relationships are facilitated.</a:t>
            </a:r>
          </a:p>
          <a:p>
            <a:pPr marL="285750" indent="-285750">
              <a:buFont typeface="Arial" panose="020B0604020202020204" pitchFamily="34" charset="0"/>
              <a:buChar char="•"/>
            </a:pPr>
            <a:r>
              <a:rPr lang="en-GB" sz="1400" dirty="0"/>
              <a:t>Generating new approaches, analysing information, and critically thinking about teamwork are all integral parts of idea-driven roles.</a:t>
            </a:r>
          </a:p>
        </p:txBody>
      </p:sp>
      <p:sp>
        <p:nvSpPr>
          <p:cNvPr id="6" name="Rectangle 5">
            <a:extLst>
              <a:ext uri="{FF2B5EF4-FFF2-40B4-BE49-F238E27FC236}">
                <a16:creationId xmlns:a16="http://schemas.microsoft.com/office/drawing/2014/main" id="{AF5AE2F2-1952-45A8-9FAA-5F163BA910F1}"/>
              </a:ext>
            </a:extLst>
          </p:cNvPr>
          <p:cNvSpPr/>
          <p:nvPr/>
        </p:nvSpPr>
        <p:spPr>
          <a:xfrm>
            <a:off x="1844926" y="4795448"/>
            <a:ext cx="8102463" cy="2062552"/>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All these roles accomplish the goals of a team while also providing efficient execution. The different roles each serve a distinct purpose to the way a team function. The team's performance may decline if a role is empty because no one is available to fill it.</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3056775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56866" y="1706336"/>
            <a:ext cx="11119196" cy="4351338"/>
          </a:xfrm>
        </p:spPr>
        <p:txBody>
          <a:bodyPr/>
          <a:lstStyle/>
          <a:p>
            <a:pPr marL="0" indent="0">
              <a:buNone/>
            </a:pPr>
            <a:r>
              <a:rPr lang="en-GB" sz="1800" dirty="0"/>
              <a:t>Armstrong, M. &amp; Taylor, S., 2014. Armstrong's handbook of human resource management practice. </a:t>
            </a:r>
            <a:r>
              <a:rPr lang="en-GB" sz="1800" dirty="0" err="1"/>
              <a:t>s.l.:Kogan</a:t>
            </a:r>
            <a:r>
              <a:rPr lang="en-GB" sz="1800" dirty="0"/>
              <a:t> Page Publishers.</a:t>
            </a:r>
          </a:p>
          <a:p>
            <a:pPr marL="0" indent="0">
              <a:buNone/>
            </a:pPr>
            <a:r>
              <a:rPr lang="en-GB" sz="1800" dirty="0"/>
              <a:t>Attfield, B., 2019. 7 ways to create a culture of teamwork in the workplace. [Online] Available at: </a:t>
            </a:r>
            <a:r>
              <a:rPr lang="en-GB" sz="1800" dirty="0">
                <a:hlinkClick r:id="rId3"/>
              </a:rPr>
              <a:t>https://blog.jostle.me/blog/creating-a-culture-of-teamwork-in-the-workplace/</a:t>
            </a:r>
            <a:r>
              <a:rPr lang="en-GB" sz="1800" dirty="0"/>
              <a:t> [Accessed 11 8 2021].</a:t>
            </a:r>
          </a:p>
          <a:p>
            <a:pPr marL="0" indent="0">
              <a:buNone/>
            </a:pPr>
            <a:r>
              <a:rPr lang="en-GB" sz="1800" dirty="0"/>
              <a:t>Boxall, P. &amp; Purcell, J., 2016. Strategy and Human Resource Management. London: Palgrave Macmillan.</a:t>
            </a:r>
          </a:p>
          <a:p>
            <a:pPr marL="0" indent="0">
              <a:buNone/>
            </a:pPr>
            <a:r>
              <a:rPr lang="en-GB" sz="1800" dirty="0" err="1"/>
              <a:t>Dessler</a:t>
            </a:r>
            <a:r>
              <a:rPr lang="en-GB" sz="1800" dirty="0"/>
              <a:t>, G., 2008. Human resource management. 11th ed. Upper Saddle River, NJ: Pearson, Prentice Hall.</a:t>
            </a:r>
          </a:p>
          <a:p>
            <a:pPr marL="0" indent="0">
              <a:buNone/>
            </a:pPr>
            <a:r>
              <a:rPr lang="en-GB" sz="1800" dirty="0"/>
              <a:t>Friedrich, A. L., </a:t>
            </a:r>
            <a:r>
              <a:rPr lang="en-GB" sz="1800" dirty="0" err="1"/>
              <a:t>Ulber</a:t>
            </a:r>
            <a:r>
              <a:rPr lang="en-GB" sz="1800" dirty="0"/>
              <a:t>, D. &amp; Friedrich, P., 2019. The Problems with Teamwork, and How to Solve Them. s.l.:</a:t>
            </a:r>
            <a:r>
              <a:rPr lang="en-GB" sz="1800" dirty="0" err="1"/>
              <a:t>s.n</a:t>
            </a:r>
            <a:r>
              <a:rPr lang="en-GB" sz="1800" dirty="0"/>
              <a:t>.</a:t>
            </a:r>
          </a:p>
          <a:p>
            <a:pPr marL="0" indent="0">
              <a:buNone/>
            </a:pPr>
            <a:r>
              <a:rPr lang="en-GB" sz="1800" dirty="0"/>
              <a:t>Gibb, S., 2008. Human resource development: Processes, Practices and Perspectives. 2 ed. New York: Palgrave.</a:t>
            </a:r>
          </a:p>
          <a:p>
            <a:pPr marL="0" indent="0">
              <a:buNone/>
            </a:pPr>
            <a:r>
              <a:rPr lang="en-GB" sz="1800" dirty="0"/>
              <a:t>Indeed, 2021. The 9 Belbin Team Roles (With Examples). [Online]  Available at: </a:t>
            </a:r>
            <a:r>
              <a:rPr lang="en-GB" sz="1800" dirty="0">
                <a:hlinkClick r:id="rId4"/>
              </a:rPr>
              <a:t>https://www.indeed.com/career-advice/career-development/belbin-team-roles</a:t>
            </a:r>
            <a:r>
              <a:rPr lang="en-GB" sz="1800" dirty="0"/>
              <a:t> [Accessed 10 8 2021].</a:t>
            </a:r>
          </a:p>
          <a:p>
            <a:pPr marL="0" indent="0">
              <a:buNone/>
            </a:pPr>
            <a:r>
              <a:rPr lang="en-GB" sz="1800" dirty="0"/>
              <a:t>Storey, J., 2014. New Perspectives on Human Resource Management. </a:t>
            </a:r>
            <a:r>
              <a:rPr lang="en-GB" sz="1800" dirty="0" err="1"/>
              <a:t>s.l.:Routledge</a:t>
            </a:r>
            <a:r>
              <a:rPr lang="en-GB" sz="1800" dirty="0"/>
              <a:t>.</a:t>
            </a:r>
          </a:p>
          <a:p>
            <a:pPr marL="0" indent="0">
              <a:buNone/>
            </a:pPr>
            <a:endParaRPr lang="en-GB" sz="1800" dirty="0"/>
          </a:p>
          <a:p>
            <a:pPr marL="0" indent="0">
              <a:buNone/>
            </a:pPr>
            <a:endParaRPr lang="en-GB" sz="1800" dirty="0"/>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456392" cy="146397"/>
          </a:xfrm>
        </p:spPr>
        <p:txBody>
          <a:bodyPr/>
          <a:lstStyle/>
          <a:p>
            <a:fld id="{9EC71654-96A5-4280-94F3-931C61A9F92C}" type="slidenum">
              <a:rPr lang="en-US" smtClean="0"/>
              <a:pPr/>
              <a:t>10</a:t>
            </a:fld>
            <a:endParaRPr lang="en-US" dirty="0"/>
          </a:p>
        </p:txBody>
      </p:sp>
    </p:spTree>
    <p:extLst>
      <p:ext uri="{BB962C8B-B14F-4D97-AF65-F5344CB8AC3E}">
        <p14:creationId xmlns:p14="http://schemas.microsoft.com/office/powerpoint/2010/main" val="1318349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5D612B9-68B9-4C9F-98FE-CEE07DB1F00D}"/>
              </a:ext>
            </a:extLst>
          </p:cNvPr>
          <p:cNvSpPr>
            <a:spLocks noGrp="1"/>
          </p:cNvSpPr>
          <p:nvPr>
            <p:ph type="title"/>
          </p:nvPr>
        </p:nvSpPr>
        <p:spPr>
          <a:xfrm>
            <a:off x="6469777" y="3158641"/>
            <a:ext cx="5722223" cy="921807"/>
          </a:xfrm>
        </p:spPr>
        <p:txBody>
          <a:bodyPr/>
          <a:lstStyle/>
          <a:p>
            <a:r>
              <a:rPr lang="en-US" dirty="0"/>
              <a:t>Thank you!</a:t>
            </a:r>
          </a:p>
        </p:txBody>
      </p:sp>
      <p:pic>
        <p:nvPicPr>
          <p:cNvPr id="8" name="Picture Placeholder 9">
            <a:extLst>
              <a:ext uri="{FF2B5EF4-FFF2-40B4-BE49-F238E27FC236}">
                <a16:creationId xmlns:a16="http://schemas.microsoft.com/office/drawing/2014/main" id="{F545D551-335A-4457-901B-A4A36F60F4DC}"/>
              </a:ext>
            </a:extLst>
          </p:cNvPr>
          <p:cNvPicPr>
            <a:picLocks noGrp="1"/>
          </p:cNvPicPr>
          <p:nvPr>
            <p:ph type="pic" sz="quarter" idx="10"/>
          </p:nvPr>
        </p:nvPicPr>
        <p:blipFill>
          <a:blip r:embed="rId3"/>
          <a:srcRect/>
          <a:stretch>
            <a:fillRect/>
          </a:stretch>
        </p:blipFill>
        <p:spPr>
          <a:xfrm>
            <a:off x="848684" y="729000"/>
            <a:ext cx="5400000" cy="5400000"/>
          </a:xfrm>
        </p:spPr>
      </p:pic>
    </p:spTree>
    <p:extLst>
      <p:ext uri="{BB962C8B-B14F-4D97-AF65-F5344CB8AC3E}">
        <p14:creationId xmlns:p14="http://schemas.microsoft.com/office/powerpoint/2010/main" val="1124779538"/>
      </p:ext>
    </p:extLst>
  </p:cSld>
  <p:clrMapOvr>
    <a:masterClrMapping/>
  </p:clrMapOvr>
</p:sld>
</file>

<file path=ppt/theme/theme1.xml><?xml version="1.0" encoding="utf-8"?>
<a:theme xmlns:a="http://schemas.openxmlformats.org/drawingml/2006/main" name="Office Theme">
  <a:themeElements>
    <a:clrScheme name="Contoso v1">
      <a:dk1>
        <a:sysClr val="windowText" lastClr="000000"/>
      </a:dk1>
      <a:lt1>
        <a:sysClr val="window" lastClr="FFFFFF"/>
      </a:lt1>
      <a:dk2>
        <a:srgbClr val="44546A"/>
      </a:dk2>
      <a:lt2>
        <a:srgbClr val="E7E6E6"/>
      </a:lt2>
      <a:accent1>
        <a:srgbClr val="2C567A"/>
      </a:accent1>
      <a:accent2>
        <a:srgbClr val="0072C7"/>
      </a:accent2>
      <a:accent3>
        <a:srgbClr val="0D1D51"/>
      </a:accent3>
      <a:accent4>
        <a:srgbClr val="666666"/>
      </a:accent4>
      <a:accent5>
        <a:srgbClr val="3C76A6"/>
      </a:accent5>
      <a:accent6>
        <a:srgbClr val="1E44BC"/>
      </a:accent6>
      <a:hlink>
        <a:srgbClr val="0563C1"/>
      </a:hlink>
      <a:folHlink>
        <a:srgbClr val="954F72"/>
      </a:folHlink>
    </a:clrScheme>
    <a:fontScheme name="Contoso v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4076243_Blue spheres presentation_RVA_v5" id="{E4C0B511-76E7-4C07-AFEA-8FEA0A5A8C84}" vid="{3A463146-28EF-4F73-B63C-03710F66E2A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EA9B47F-3DD8-4645-81DC-B88780643C07}">
  <ds:schemaRefs>
    <ds:schemaRef ds:uri="http://www.w3.org/XML/1998/namespace"/>
    <ds:schemaRef ds:uri="http://purl.org/dc/dcmitype/"/>
    <ds:schemaRef ds:uri="http://schemas.openxmlformats.org/package/2006/metadata/core-properties"/>
    <ds:schemaRef ds:uri="http://schemas.microsoft.com/office/infopath/2007/PartnerControls"/>
    <ds:schemaRef ds:uri="http://purl.org/dc/elements/1.1/"/>
    <ds:schemaRef ds:uri="http://schemas.microsoft.com/office/2006/documentManagement/types"/>
    <ds:schemaRef ds:uri="71af3243-3dd4-4a8d-8c0d-dd76da1f02a5"/>
    <ds:schemaRef ds:uri="http://schemas.microsoft.com/office/2006/metadata/properties"/>
    <ds:schemaRef ds:uri="16c05727-aa75-4e4a-9b5f-8a80a1165891"/>
    <ds:schemaRef ds:uri="http://purl.org/dc/terms/"/>
  </ds:schemaRefs>
</ds:datastoreItem>
</file>

<file path=customXml/itemProps2.xml><?xml version="1.0" encoding="utf-8"?>
<ds:datastoreItem xmlns:ds="http://schemas.openxmlformats.org/officeDocument/2006/customXml" ds:itemID="{B0C07E3D-60A7-4F4E-8208-D9CCD01982CB}">
  <ds:schemaRefs>
    <ds:schemaRef ds:uri="http://schemas.microsoft.com/sharepoint/v3/contenttype/forms"/>
  </ds:schemaRefs>
</ds:datastoreItem>
</file>

<file path=customXml/itemProps3.xml><?xml version="1.0" encoding="utf-8"?>
<ds:datastoreItem xmlns:ds="http://schemas.openxmlformats.org/officeDocument/2006/customXml" ds:itemID="{631071E6-22AE-499A-B09C-BF21CF5F74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Blue spheres presentation</Template>
  <TotalTime>0</TotalTime>
  <Words>1607</Words>
  <Application>Microsoft Office PowerPoint</Application>
  <PresentationFormat>Widescreen</PresentationFormat>
  <Paragraphs>90</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Corbel</vt:lpstr>
      <vt:lpstr>Office Theme</vt:lpstr>
      <vt:lpstr> An analysis of factors influencing Group and team behaviours  </vt:lpstr>
      <vt:lpstr>Introduction</vt:lpstr>
      <vt:lpstr>INDIVIDUALS 01 </vt:lpstr>
      <vt:lpstr>SIZE OF THE GROUP 02 </vt:lpstr>
      <vt:lpstr>GROUP NORMS 03 </vt:lpstr>
      <vt:lpstr>SYNERGY 04 </vt:lpstr>
      <vt:lpstr>LEADERSHIP 05 </vt:lpstr>
      <vt:lpstr>COHESIVENESS 06 </vt:lpstr>
      <vt:lpstr>TEAM ROLES 07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2021-08-17T09:20:55Z</dcterms:created>
  <dcterms:modified xsi:type="dcterms:W3CDTF">2021-08-17T11:25:53Z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