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16"/>
  </p:notesMasterIdLst>
  <p:sldIdLst>
    <p:sldId id="257" r:id="rId6"/>
    <p:sldId id="280" r:id="rId7"/>
    <p:sldId id="353" r:id="rId8"/>
    <p:sldId id="371" r:id="rId9"/>
    <p:sldId id="372" r:id="rId10"/>
    <p:sldId id="373" r:id="rId11"/>
    <p:sldId id="374" r:id="rId12"/>
    <p:sldId id="375" r:id="rId13"/>
    <p:sldId id="376" r:id="rId14"/>
    <p:sldId id="377" r:id="rId15"/>
  </p:sldIdLst>
  <p:sldSz cx="12192000" cy="6858000"/>
  <p:notesSz cx="12192000" cy="6858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2F53"/>
    <a:srgbClr val="04040B"/>
    <a:srgbClr val="12A3C9"/>
    <a:srgbClr val="FFFFFF"/>
    <a:srgbClr val="F7F7F7"/>
    <a:srgbClr val="FCFCFD"/>
    <a:srgbClr val="66C0DD"/>
    <a:srgbClr val="8DC752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2334" y="96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0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0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0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" userId="0d4f435ca43b6f78" providerId="LiveId" clId="{DA0312CE-8700-4888-B055-850A29F58BCD}"/>
    <pc:docChg chg="undo redo custSel addSld delSld modSld replTag delTag">
      <pc:chgData name="Philip" userId="0d4f435ca43b6f78" providerId="LiveId" clId="{DA0312CE-8700-4888-B055-850A29F58BCD}" dt="2021-12-07T16:02:15.505" v="1332"/>
      <pc:docMkLst>
        <pc:docMk/>
      </pc:docMkLst>
      <pc:sldChg chg="modSp mod">
        <pc:chgData name="Philip" userId="0d4f435ca43b6f78" providerId="LiveId" clId="{DA0312CE-8700-4888-B055-850A29F58BCD}" dt="2021-12-07T15:42:07.166" v="11" actId="20577"/>
        <pc:sldMkLst>
          <pc:docMk/>
          <pc:sldMk cId="0" sldId="257"/>
        </pc:sldMkLst>
        <pc:spChg chg="mod">
          <ac:chgData name="Philip" userId="0d4f435ca43b6f78" providerId="LiveId" clId="{DA0312CE-8700-4888-B055-850A29F58BCD}" dt="2021-12-07T15:42:07.166" v="11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" userId="0d4f435ca43b6f78" providerId="LiveId" clId="{DA0312CE-8700-4888-B055-850A29F58BCD}" dt="2021-12-07T16:01:39.572" v="1313" actId="20577"/>
        <pc:sldMkLst>
          <pc:docMk/>
          <pc:sldMk cId="0" sldId="280"/>
        </pc:sldMkLst>
        <pc:spChg chg="mod">
          <ac:chgData name="Philip" userId="0d4f435ca43b6f78" providerId="LiveId" clId="{DA0312CE-8700-4888-B055-850A29F58BCD}" dt="2021-12-07T15:44:51.605" v="58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5:45:27.235" v="68" actId="113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1:39.572" v="1313" actId="20577"/>
          <ac:spMkLst>
            <pc:docMk/>
            <pc:sldMk cId="0" sldId="280"/>
            <ac:spMk id="4" creationId="{00000000-0000-0000-0000-000000000000}"/>
          </ac:spMkLst>
        </pc:spChg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298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09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4065797247" sldId="317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19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26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990599560" sldId="336"/>
        </pc:sldMkLst>
      </pc:sldChg>
      <pc:sldChg chg="del">
        <pc:chgData name="Philip" userId="0d4f435ca43b6f78" providerId="LiveId" clId="{DA0312CE-8700-4888-B055-850A29F58BCD}" dt="2021-12-07T15:48:29.016" v="283" actId="47"/>
        <pc:sldMkLst>
          <pc:docMk/>
          <pc:sldMk cId="1048175364" sldId="338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40"/>
        </pc:sldMkLst>
      </pc:sldChg>
      <pc:sldChg chg="del">
        <pc:chgData name="Philip" userId="0d4f435ca43b6f78" providerId="LiveId" clId="{DA0312CE-8700-4888-B055-850A29F58BCD}" dt="2021-12-07T15:42:26.317" v="15" actId="2696"/>
        <pc:sldMkLst>
          <pc:docMk/>
          <pc:sldMk cId="23739126" sldId="348"/>
        </pc:sldMkLst>
      </pc:sldChg>
      <pc:sldChg chg="del">
        <pc:chgData name="Philip" userId="0d4f435ca43b6f78" providerId="LiveId" clId="{DA0312CE-8700-4888-B055-850A29F58BCD}" dt="2021-12-07T15:42:13.782" v="12" actId="2696"/>
        <pc:sldMkLst>
          <pc:docMk/>
          <pc:sldMk cId="3123641820" sldId="349"/>
        </pc:sldMkLst>
      </pc:sldChg>
      <pc:sldChg chg="del">
        <pc:chgData name="Philip" userId="0d4f435ca43b6f78" providerId="LiveId" clId="{DA0312CE-8700-4888-B055-850A29F58BCD}" dt="2021-12-07T15:42:15.650" v="13" actId="2696"/>
        <pc:sldMkLst>
          <pc:docMk/>
          <pc:sldMk cId="68242321" sldId="350"/>
        </pc:sldMkLst>
      </pc:sldChg>
      <pc:sldChg chg="del">
        <pc:chgData name="Philip" userId="0d4f435ca43b6f78" providerId="LiveId" clId="{DA0312CE-8700-4888-B055-850A29F58BCD}" dt="2021-12-07T15:42:18.896" v="14" actId="2696"/>
        <pc:sldMkLst>
          <pc:docMk/>
          <pc:sldMk cId="4259597196" sldId="351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52"/>
        </pc:sldMkLst>
      </pc:sldChg>
      <pc:sldChg chg="modSp mod modAnim">
        <pc:chgData name="Philip" userId="0d4f435ca43b6f78" providerId="LiveId" clId="{DA0312CE-8700-4888-B055-850A29F58BCD}" dt="2021-12-07T16:01:43.339" v="1315" actId="20577"/>
        <pc:sldMkLst>
          <pc:docMk/>
          <pc:sldMk cId="2802083250" sldId="353"/>
        </pc:sldMkLst>
        <pc:spChg chg="mod">
          <ac:chgData name="Philip" userId="0d4f435ca43b6f78" providerId="LiveId" clId="{DA0312CE-8700-4888-B055-850A29F58BCD}" dt="2021-12-07T15:45:48.269" v="75" actId="20577"/>
          <ac:spMkLst>
            <pc:docMk/>
            <pc:sldMk cId="2802083250" sldId="353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5:46:41.138" v="152" actId="255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1:43.339" v="131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1465488843" sldId="354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919160131" sldId="355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4289257561" sldId="356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468527106" sldId="357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460301069" sldId="358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59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60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3588155477" sldId="361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62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1628795723" sldId="363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64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0" sldId="365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2739227979" sldId="366"/>
        </pc:sldMkLst>
      </pc:sldChg>
      <pc:sldChg chg="del">
        <pc:chgData name="Philip" userId="0d4f435ca43b6f78" providerId="LiveId" clId="{DA0312CE-8700-4888-B055-850A29F58BCD}" dt="2021-12-07T15:48:29.016" v="283" actId="47"/>
        <pc:sldMkLst>
          <pc:docMk/>
          <pc:sldMk cId="4070250276" sldId="367"/>
        </pc:sldMkLst>
      </pc:sldChg>
      <pc:sldChg chg="del">
        <pc:chgData name="Philip" userId="0d4f435ca43b6f78" providerId="LiveId" clId="{DA0312CE-8700-4888-B055-850A29F58BCD}" dt="2021-12-07T15:48:30.175" v="284" actId="47"/>
        <pc:sldMkLst>
          <pc:docMk/>
          <pc:sldMk cId="2395241374" sldId="368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1021025253" sldId="369"/>
        </pc:sldMkLst>
      </pc:sldChg>
      <pc:sldChg chg="del">
        <pc:chgData name="Philip" userId="0d4f435ca43b6f78" providerId="LiveId" clId="{DA0312CE-8700-4888-B055-850A29F58BCD}" dt="2021-12-07T15:48:22.226" v="282" actId="47"/>
        <pc:sldMkLst>
          <pc:docMk/>
          <pc:sldMk cId="2197207638" sldId="370"/>
        </pc:sldMkLst>
      </pc:sldChg>
      <pc:sldChg chg="modSp mod">
        <pc:chgData name="Philip" userId="0d4f435ca43b6f78" providerId="LiveId" clId="{DA0312CE-8700-4888-B055-850A29F58BCD}" dt="2021-12-07T16:01:47.539" v="1317" actId="20577"/>
        <pc:sldMkLst>
          <pc:docMk/>
          <pc:sldMk cId="674931282" sldId="371"/>
        </pc:sldMkLst>
        <pc:spChg chg="mod">
          <ac:chgData name="Philip" userId="0d4f435ca43b6f78" providerId="LiveId" clId="{DA0312CE-8700-4888-B055-850A29F58BCD}" dt="2021-12-07T15:47:06.262" v="170" actId="20577"/>
          <ac:spMkLst>
            <pc:docMk/>
            <pc:sldMk cId="674931282" sldId="371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5:47:25.757" v="222" actId="20577"/>
          <ac:spMkLst>
            <pc:docMk/>
            <pc:sldMk cId="674931282" sldId="371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1:47.539" v="1317" actId="20577"/>
          <ac:spMkLst>
            <pc:docMk/>
            <pc:sldMk cId="674931282" sldId="371"/>
            <ac:spMk id="4" creationId="{00000000-0000-0000-0000-000000000000}"/>
          </ac:spMkLst>
        </pc:spChg>
      </pc:sldChg>
      <pc:sldChg chg="modSp mod">
        <pc:chgData name="Philip" userId="0d4f435ca43b6f78" providerId="LiveId" clId="{DA0312CE-8700-4888-B055-850A29F58BCD}" dt="2021-12-07T16:01:50.939" v="1319" actId="20577"/>
        <pc:sldMkLst>
          <pc:docMk/>
          <pc:sldMk cId="3219676547" sldId="372"/>
        </pc:sldMkLst>
        <pc:spChg chg="mod">
          <ac:chgData name="Philip" userId="0d4f435ca43b6f78" providerId="LiveId" clId="{DA0312CE-8700-4888-B055-850A29F58BCD}" dt="2021-12-07T15:47:40.750" v="238" actId="20577"/>
          <ac:spMkLst>
            <pc:docMk/>
            <pc:sldMk cId="3219676547" sldId="372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5:48:02.817" v="281" actId="6549"/>
          <ac:spMkLst>
            <pc:docMk/>
            <pc:sldMk cId="3219676547" sldId="372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1:50.939" v="1319" actId="20577"/>
          <ac:spMkLst>
            <pc:docMk/>
            <pc:sldMk cId="3219676547" sldId="372"/>
            <ac:spMk id="4" creationId="{00000000-0000-0000-0000-000000000000}"/>
          </ac:spMkLst>
        </pc:spChg>
      </pc:sldChg>
      <pc:sldChg chg="modSp add mod">
        <pc:chgData name="Philip" userId="0d4f435ca43b6f78" providerId="LiveId" clId="{DA0312CE-8700-4888-B055-850A29F58BCD}" dt="2021-12-07T16:01:54.140" v="1321" actId="20577"/>
        <pc:sldMkLst>
          <pc:docMk/>
          <pc:sldMk cId="3183979412" sldId="373"/>
        </pc:sldMkLst>
        <pc:spChg chg="mod">
          <ac:chgData name="Philip" userId="0d4f435ca43b6f78" providerId="LiveId" clId="{DA0312CE-8700-4888-B055-850A29F58BCD}" dt="2021-12-07T15:48:53.524" v="338" actId="20577"/>
          <ac:spMkLst>
            <pc:docMk/>
            <pc:sldMk cId="3183979412" sldId="373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5:50:34.581" v="572" actId="20577"/>
          <ac:spMkLst>
            <pc:docMk/>
            <pc:sldMk cId="3183979412" sldId="373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1:54.140" v="1321" actId="20577"/>
          <ac:spMkLst>
            <pc:docMk/>
            <pc:sldMk cId="3183979412" sldId="373"/>
            <ac:spMk id="4" creationId="{00000000-0000-0000-0000-000000000000}"/>
          </ac:spMkLst>
        </pc:spChg>
      </pc:sldChg>
      <pc:sldChg chg="modSp mod">
        <pc:chgData name="Philip" userId="0d4f435ca43b6f78" providerId="LiveId" clId="{DA0312CE-8700-4888-B055-850A29F58BCD}" dt="2021-12-07T16:02:02.163" v="1323" actId="20577"/>
        <pc:sldMkLst>
          <pc:docMk/>
          <pc:sldMk cId="263391186" sldId="374"/>
        </pc:sldMkLst>
        <pc:spChg chg="mod">
          <ac:chgData name="Philip" userId="0d4f435ca43b6f78" providerId="LiveId" clId="{DA0312CE-8700-4888-B055-850A29F58BCD}" dt="2021-12-07T15:50:53.237" v="582" actId="20577"/>
          <ac:spMkLst>
            <pc:docMk/>
            <pc:sldMk cId="263391186" sldId="374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5:52:11.420" v="658" actId="20577"/>
          <ac:spMkLst>
            <pc:docMk/>
            <pc:sldMk cId="263391186" sldId="374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2:02.163" v="1323" actId="20577"/>
          <ac:spMkLst>
            <pc:docMk/>
            <pc:sldMk cId="263391186" sldId="374"/>
            <ac:spMk id="4" creationId="{00000000-0000-0000-0000-000000000000}"/>
          </ac:spMkLst>
        </pc:spChg>
      </pc:sldChg>
      <pc:sldChg chg="modSp mod">
        <pc:chgData name="Philip" userId="0d4f435ca43b6f78" providerId="LiveId" clId="{DA0312CE-8700-4888-B055-850A29F58BCD}" dt="2021-12-07T16:02:05.803" v="1325" actId="20577"/>
        <pc:sldMkLst>
          <pc:docMk/>
          <pc:sldMk cId="1897539432" sldId="375"/>
        </pc:sldMkLst>
        <pc:spChg chg="mod">
          <ac:chgData name="Philip" userId="0d4f435ca43b6f78" providerId="LiveId" clId="{DA0312CE-8700-4888-B055-850A29F58BCD}" dt="2021-12-07T15:52:21.668" v="665" actId="20577"/>
          <ac:spMkLst>
            <pc:docMk/>
            <pc:sldMk cId="1897539432" sldId="375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5:53:19.461" v="766" actId="20577"/>
          <ac:spMkLst>
            <pc:docMk/>
            <pc:sldMk cId="1897539432" sldId="375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2:05.803" v="1325" actId="20577"/>
          <ac:spMkLst>
            <pc:docMk/>
            <pc:sldMk cId="1897539432" sldId="375"/>
            <ac:spMk id="4" creationId="{00000000-0000-0000-0000-000000000000}"/>
          </ac:spMkLst>
        </pc:spChg>
      </pc:sldChg>
      <pc:sldChg chg="modSp mod">
        <pc:chgData name="Philip" userId="0d4f435ca43b6f78" providerId="LiveId" clId="{DA0312CE-8700-4888-B055-850A29F58BCD}" dt="2021-12-07T16:02:09.371" v="1327" actId="20577"/>
        <pc:sldMkLst>
          <pc:docMk/>
          <pc:sldMk cId="1487957451" sldId="376"/>
        </pc:sldMkLst>
        <pc:spChg chg="mod">
          <ac:chgData name="Philip" userId="0d4f435ca43b6f78" providerId="LiveId" clId="{DA0312CE-8700-4888-B055-850A29F58BCD}" dt="2021-12-07T15:53:32.356" v="776" actId="20577"/>
          <ac:spMkLst>
            <pc:docMk/>
            <pc:sldMk cId="1487957451" sldId="376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6:00:47.552" v="1168" actId="14"/>
          <ac:spMkLst>
            <pc:docMk/>
            <pc:sldMk cId="1487957451" sldId="376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2:09.371" v="1327" actId="20577"/>
          <ac:spMkLst>
            <pc:docMk/>
            <pc:sldMk cId="1487957451" sldId="376"/>
            <ac:spMk id="4" creationId="{00000000-0000-0000-0000-000000000000}"/>
          </ac:spMkLst>
        </pc:spChg>
      </pc:sldChg>
      <pc:sldChg chg="modSp mod">
        <pc:chgData name="Philip" userId="0d4f435ca43b6f78" providerId="LiveId" clId="{DA0312CE-8700-4888-B055-850A29F58BCD}" dt="2021-12-07T16:02:12.275" v="1329" actId="20577"/>
        <pc:sldMkLst>
          <pc:docMk/>
          <pc:sldMk cId="1069427703" sldId="377"/>
        </pc:sldMkLst>
        <pc:spChg chg="mod">
          <ac:chgData name="Philip" userId="0d4f435ca43b6f78" providerId="LiveId" clId="{DA0312CE-8700-4888-B055-850A29F58BCD}" dt="2021-12-07T16:01:02.923" v="1193" actId="20577"/>
          <ac:spMkLst>
            <pc:docMk/>
            <pc:sldMk cId="1069427703" sldId="377"/>
            <ac:spMk id="2" creationId="{00000000-0000-0000-0000-000000000000}"/>
          </ac:spMkLst>
        </pc:spChg>
        <pc:spChg chg="mod">
          <ac:chgData name="Philip" userId="0d4f435ca43b6f78" providerId="LiveId" clId="{DA0312CE-8700-4888-B055-850A29F58BCD}" dt="2021-12-07T16:01:30.491" v="1311" actId="20577"/>
          <ac:spMkLst>
            <pc:docMk/>
            <pc:sldMk cId="1069427703" sldId="377"/>
            <ac:spMk id="3" creationId="{00000000-0000-0000-0000-000000000000}"/>
          </ac:spMkLst>
        </pc:spChg>
        <pc:spChg chg="mod">
          <ac:chgData name="Philip" userId="0d4f435ca43b6f78" providerId="LiveId" clId="{DA0312CE-8700-4888-B055-850A29F58BCD}" dt="2021-12-07T16:02:12.275" v="1329" actId="20577"/>
          <ac:spMkLst>
            <pc:docMk/>
            <pc:sldMk cId="1069427703" sldId="377"/>
            <ac:spMk id="4" creationId="{00000000-0000-0000-0000-000000000000}"/>
          </ac:spMkLst>
        </pc:sp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0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0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0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0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0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07/12/2021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256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162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480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633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2260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381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2086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653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iera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books.iospress.nl/ISBN/978-1-61499-990-4" TargetMode="External"/><Relationship Id="rId4" Type="http://schemas.openxmlformats.org/officeDocument/2006/relationships/hyperlink" Target="https://ebooks.iospress.nl/volume/evidence-based-health-informatics-promoting-safety-and-efficiency-through-scientific-methods-and-ethical-policy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003398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Coursework 2</a:t>
            </a:r>
            <a:endParaRPr lang="en-GB" sz="36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Module learning outcome for this assessment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102870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3200" dirty="0"/>
              <a:t>Demonstrate a systematic understanding and knowledge of the concepts, methods and technological components of </a:t>
            </a:r>
            <a:r>
              <a:rPr lang="en-US" sz="3200" b="1" dirty="0"/>
              <a:t>a digital technology in a defined service context </a:t>
            </a:r>
            <a:r>
              <a:rPr lang="en-US" sz="3200" dirty="0"/>
              <a:t>and evaluate critically its functionality, benefits and limitations.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</a:t>
            </a:fld>
            <a:r>
              <a:rPr lang="en-US" dirty="0"/>
              <a:t> of 10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sz="2400" dirty="0"/>
              <a:t>Identify a software product that has been adopted to support a particular team or function.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sz="2400" dirty="0"/>
              <a:t>Explore the applicability of the implemented solution to the underlying task.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sz="2400" dirty="0"/>
              <a:t>Critically analyse the benefits and limitations of the product, identifying key areas that pose challenges</a:t>
            </a: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2802083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Essay structure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sz="2400" dirty="0"/>
              <a:t>IMRAD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100" dirty="0"/>
              <a:t>Introduction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100" dirty="0"/>
              <a:t>Methods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100" dirty="0"/>
              <a:t>Results and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100" dirty="0"/>
              <a:t>Discussion</a:t>
            </a:r>
            <a:endParaRPr lang="en-US" sz="21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4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674931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Specified method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sz="2400" dirty="0"/>
              <a:t>FITT framework (</a:t>
            </a:r>
            <a:r>
              <a:rPr lang="en-GB" sz="2400" dirty="0" err="1"/>
              <a:t>Ammenwerth</a:t>
            </a:r>
            <a:r>
              <a:rPr lang="en-GB" sz="2400" dirty="0"/>
              <a:t> et al., 2006)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5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3219676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 section of essay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Describe and explain the service context.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Describe and explain the purpose of the software product.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If relevant, describe and explain the history and status of the software product (procured, developed in-house, legacy, in-development… etc.).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6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3183979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Methods section of essay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Describe and explain the FITT framework and how you have applied it or varied from it (with citations where relevant).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Describe and explain how you collected data (literature, observation, interviews with users, your personal experience or something else). 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7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263391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Results section of essay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Present a summary of what data you collected and report any quantitative ratings or qualitative themes that emerged.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Feel free to use diagrams or tables if helpful (and cite them correctly in the text).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8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1897539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Discussion section of essay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Reflect on the key findings and relate them to other relevant domain knowledge from the literature (citing appropriately).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100" dirty="0"/>
              <a:t>You are NOT expected to do a full literature review here; you can cite relevant sources you have learned from previous lectures and reading.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100" dirty="0"/>
              <a:t>You may like to use one of the standard textbooks to help here:</a:t>
            </a:r>
          </a:p>
          <a:p>
            <a:pPr marL="1045800" lvl="2" indent="-360000">
              <a:buFont typeface="Courier New" pitchFamily="49" charset="0"/>
              <a:buChar char="o"/>
            </a:pPr>
            <a:r>
              <a:rPr lang="en-GB" sz="1800" dirty="0" err="1"/>
              <a:t>Coiera</a:t>
            </a:r>
            <a:r>
              <a:rPr lang="en-GB" sz="1800" dirty="0"/>
              <a:t> (2014) [see </a:t>
            </a:r>
            <a:r>
              <a:rPr lang="en-GB" sz="1800" dirty="0">
                <a:hlinkClick r:id="rId3"/>
              </a:rPr>
              <a:t>https://coiera.com/</a:t>
            </a:r>
            <a:r>
              <a:rPr lang="en-GB" sz="1800" dirty="0"/>
              <a:t>]</a:t>
            </a:r>
          </a:p>
          <a:p>
            <a:pPr marL="1045800" lvl="2" indent="-360000">
              <a:buFont typeface="Courier New" pitchFamily="49" charset="0"/>
              <a:buChar char="o"/>
            </a:pPr>
            <a:r>
              <a:rPr lang="en-GB" sz="1800" dirty="0" err="1"/>
              <a:t>Ammenwerth</a:t>
            </a:r>
            <a:r>
              <a:rPr lang="en-GB" sz="1800" dirty="0"/>
              <a:t> &amp; Rigby (2016) [see  </a:t>
            </a:r>
            <a:r>
              <a:rPr lang="en-GB" sz="1800" dirty="0">
                <a:hlinkClick r:id="rId4"/>
              </a:rPr>
              <a:t>https://ebooks.iospress.nl/volume/evidence-based-health-informatics-promoting-safety-and-efficiency-through-scientific-methods-and-ethical-policy</a:t>
            </a:r>
            <a:r>
              <a:rPr lang="en-GB" sz="1800" dirty="0"/>
              <a:t>] </a:t>
            </a:r>
          </a:p>
          <a:p>
            <a:pPr marL="1045800" lvl="2" indent="-360000">
              <a:buFont typeface="Courier New" pitchFamily="49" charset="0"/>
              <a:buChar char="o"/>
            </a:pPr>
            <a:r>
              <a:rPr lang="en-GB" sz="1800" dirty="0"/>
              <a:t>Scott, de Keizer &amp; Georgiou (2019) [see </a:t>
            </a:r>
            <a:r>
              <a:rPr lang="en-GB" sz="1800" dirty="0">
                <a:hlinkClick r:id="rId5"/>
              </a:rPr>
              <a:t>https://ebooks.iospress.nl/ISBN/978-1-61499-990-4</a:t>
            </a:r>
            <a:r>
              <a:rPr lang="en-GB" sz="1800" dirty="0"/>
              <a:t>]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You may also wish to discuss limitations of the FITT framework and describe alternative approaches that could have been used.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Make sure that you discuss the value (and limitations) of the given software product on provision of “seamless care”.</a:t>
            </a:r>
            <a:r>
              <a:rPr lang="en-GB" sz="2400" dirty="0"/>
              <a:t>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9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1487957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More guidance to follow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First synchronous session in January will go into more detail and provide opportunity to address your questions.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10</a:t>
            </a:fld>
            <a:r>
              <a:rPr lang="en-US" dirty="0"/>
              <a:t> of 10</a:t>
            </a:r>
          </a:p>
        </p:txBody>
      </p:sp>
    </p:spTree>
    <p:extLst>
      <p:ext uri="{BB962C8B-B14F-4D97-AF65-F5344CB8AC3E}">
        <p14:creationId xmlns:p14="http://schemas.microsoft.com/office/powerpoint/2010/main" val="106942770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3e90e51e-a0a4-4b06-8a7e-0e2217c1d88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489</Words>
  <Application>Microsoft Office PowerPoint</Application>
  <PresentationFormat>Widescreen</PresentationFormat>
  <Paragraphs>57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Courier New</vt:lpstr>
      <vt:lpstr>Office Theme</vt:lpstr>
      <vt:lpstr>1_Office Theme</vt:lpstr>
      <vt:lpstr>The Digital Professional for Health and Care</vt:lpstr>
      <vt:lpstr>Module learning outcome for this assessment</vt:lpstr>
      <vt:lpstr>Task</vt:lpstr>
      <vt:lpstr>Essay structure</vt:lpstr>
      <vt:lpstr>Specified method</vt:lpstr>
      <vt:lpstr>Introduction section of essay</vt:lpstr>
      <vt:lpstr>Methods section of essay</vt:lpstr>
      <vt:lpstr>Results section of essay</vt:lpstr>
      <vt:lpstr>Discussion section of essay</vt:lpstr>
      <vt:lpstr>More guidance to follow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</cp:lastModifiedBy>
  <cp:revision>14</cp:revision>
  <dcterms:created xsi:type="dcterms:W3CDTF">2021-02-08T08:08:49Z</dcterms:created>
  <dcterms:modified xsi:type="dcterms:W3CDTF">2021-12-07T16:02:15Z</dcterms:modified>
</cp:coreProperties>
</file>