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827" autoAdjust="0"/>
    <p:restoredTop sz="94660"/>
  </p:normalViewPr>
  <p:slideViewPr>
    <p:cSldViewPr snapToGrid="0">
      <p:cViewPr>
        <p:scale>
          <a:sx n="100" d="100"/>
          <a:sy n="100" d="100"/>
        </p:scale>
        <p:origin x="-351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F036C-B2AB-D00E-6746-2D69DBB32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32C81-B7A4-10BC-6E3C-AECE07F24B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5E8E7-C16E-C485-D8D2-C9EE44863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E9E17-F881-2AFF-2600-45156B6D5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59C2D-13B6-ABFE-5DC4-B73805DA2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12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E95DA-F2F8-4AFC-7268-796BF8185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F5C09-2787-7FCD-ADBF-95F794130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BCCFF-9F4D-CB6E-2207-CD814DF63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23933-D463-88CB-65FC-5964B8F8B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9BF31-87B2-68F8-2B5F-C3AAF3C14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50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646C3-B605-7608-A1E7-1825D7FAC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25A2C-1090-0E09-68C3-CFB863199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41399-2606-9375-3F10-43F64518C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5F2CF-FC89-72C4-B7E3-8EE1B7DD3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423C4-C086-C75D-332D-DA29A8484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076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4109-4D34-0BCE-B8D8-574F6E262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79E6A-31DF-8573-4CDC-4F16AB5F6C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49973-5E80-F79F-A2CF-C0ADC434C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8B4AD-9205-9EA4-AE46-712BD5A33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1E450-E96F-22AD-4992-A5BD0D6BC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2E779-C4DF-501A-B2B2-44678DBD8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55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CE387-9092-DAB0-6CC4-266711297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65F74-E065-D40D-B2D1-C844E1C47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29D26-CA15-CB7E-24AF-9714A5C23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A6EE11-FF2F-DE9E-ADA2-6AC1659856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13E4A5-7F4C-1CE0-BA43-607F456E12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7979A0-9937-0353-09DE-767672ED3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4A7D1B-D732-5653-D21E-91B13E704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A0F82D-A88C-A4CB-B162-8D273C13F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36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923A2-96CC-8D85-3E44-89B279387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468305-AD6F-C4BF-1CCB-5F61419F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70AFA1-B0B3-177A-50EB-B9988E33A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B5F74B-7CAD-24E5-16A4-62E9A2AC4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20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06ED3C-42F6-0E54-B9F8-6F7FCD332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8AEF3B-BF6C-A013-9136-2242CCCAB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841D24-ADC3-EC84-DA68-51E3EF739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63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7E15-2198-F372-6F00-7D4858B6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801A-B479-E908-B2E6-0118AAC7D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0BACB-DB59-319C-B080-464905BE5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A19F4-4B10-5804-7DDD-9EF91204A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B0202-778D-318A-0DDB-97FB7FC8C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5975F-5B77-EECC-C774-43098EB4A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82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F0FC8-BAAC-3677-3E5D-2491B9BA5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E0CD3-4B9C-0914-8992-CF730CA999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5288FC-0F20-3DD7-3D0A-3023514716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CF7DF3-AC4B-F7A2-3E02-46A1B34FC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33B783-F6B2-A195-F7B9-56590D3E2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C2501-6367-D3CA-4062-46A65D519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71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423C7-D23F-3C52-8452-7F1A11914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82D46F-AF92-1773-1F14-DE80656F20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00B09-86FB-6DDF-0682-DF546CDEA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3ABB0-EE67-5F97-66B9-2FF043643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F5D24-5FF3-7F00-8594-58695C9B5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3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B7CD99-E744-562A-CB02-5DDB44736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B14B7A-501F-C103-8338-07023C983F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0E52F-D63D-8690-754F-4E649B135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6D999-1410-F17F-2B23-2C3823472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F6A87-B20E-1F27-A8DC-8843A6CFB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7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9EA13C-FF09-95B1-846F-D4731C2DD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D6309-CB13-98DF-D9C9-DD11674EF7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79C2-1DAC-F1BB-2C56-0D504AC850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BC76D-0F18-413C-8705-6E27B3B6BF96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BA086-A6AD-CB45-3F1A-8D210FCC1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839E3-FC3F-730B-AD81-80A28366F2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</a:rPr>
              <a:t>16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Pre-order Traversal:</a:t>
            </a:r>
          </a:p>
          <a:p>
            <a:r>
              <a:rPr lang="en-GB" dirty="0" err="1"/>
              <a:t>Visit,left,right</a:t>
            </a:r>
            <a:endParaRPr lang="en-GB" dirty="0"/>
          </a:p>
          <a:p>
            <a:endParaRPr lang="en-GB" dirty="0"/>
          </a:p>
          <a:p>
            <a:r>
              <a:rPr lang="en-GB" dirty="0"/>
              <a:t>50,25,15,2,18,16,30,75,63,80</a:t>
            </a:r>
          </a:p>
        </p:txBody>
      </p:sp>
    </p:spTree>
    <p:extLst>
      <p:ext uri="{BB962C8B-B14F-4D97-AF65-F5344CB8AC3E}">
        <p14:creationId xmlns:p14="http://schemas.microsoft.com/office/powerpoint/2010/main" val="3895977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6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21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</a:rPr>
              <a:t>116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Pre-order Traversal:</a:t>
            </a:r>
          </a:p>
          <a:p>
            <a:r>
              <a:rPr lang="en-GB" dirty="0" err="1"/>
              <a:t>Visit,left,right</a:t>
            </a:r>
            <a:endParaRPr lang="en-GB" dirty="0"/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286720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</a:rPr>
              <a:t>16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468625" y="340998"/>
            <a:ext cx="3872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In-order Traversal:</a:t>
            </a:r>
          </a:p>
          <a:p>
            <a:r>
              <a:rPr lang="en-GB" dirty="0" err="1"/>
              <a:t>left,vist,right</a:t>
            </a:r>
            <a:r>
              <a:rPr lang="en-GB" dirty="0"/>
              <a:t>.</a:t>
            </a:r>
          </a:p>
          <a:p>
            <a:r>
              <a:rPr lang="en-GB" dirty="0"/>
              <a:t>2,15,16,18,25,30,50,63,75,80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385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6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</a:t>
            </a: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2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53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In-order Traversal:</a:t>
            </a:r>
          </a:p>
          <a:p>
            <a:r>
              <a:rPr lang="en-GB" dirty="0" err="1"/>
              <a:t>left,visit,right</a:t>
            </a:r>
            <a:endParaRPr lang="en-GB" dirty="0"/>
          </a:p>
          <a:p>
            <a:r>
              <a:rPr lang="en-GB" dirty="0"/>
              <a:t>2,10,11,12,15,20,23,26,53,55,110</a:t>
            </a:r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23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109341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</a:rPr>
              <a:t>16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Post-order Traversal:</a:t>
            </a:r>
          </a:p>
          <a:p>
            <a:r>
              <a:rPr lang="en-GB" dirty="0" err="1"/>
              <a:t>left,right</a:t>
            </a:r>
            <a:r>
              <a:rPr lang="en-GB" dirty="0"/>
              <a:t>, visit</a:t>
            </a:r>
          </a:p>
          <a:p>
            <a:r>
              <a:rPr lang="en-GB"/>
              <a:t>2,16,18,15,30,25,63,80,75,50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811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6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21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</a:rPr>
              <a:t>116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Post-order Traversal:</a:t>
            </a:r>
          </a:p>
          <a:p>
            <a:r>
              <a:rPr lang="en-GB" dirty="0" err="1"/>
              <a:t>left,right</a:t>
            </a:r>
            <a:r>
              <a:rPr lang="en-GB" dirty="0"/>
              <a:t>, visit</a:t>
            </a:r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16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890668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116</Words>
  <Application>Microsoft Office PowerPoint</Application>
  <PresentationFormat>Widescreen</PresentationFormat>
  <Paragraphs>80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Gordon Dickers</dc:creator>
  <cp:lastModifiedBy>Gordon Dickers</cp:lastModifiedBy>
  <cp:revision>1</cp:revision>
  <dcterms:created xsi:type="dcterms:W3CDTF">2023-11-23T13:37:13Z</dcterms:created>
  <dcterms:modified xsi:type="dcterms:W3CDTF">2023-11-23T16:12:24Z</dcterms:modified>
</cp:coreProperties>
</file>