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notesSlides/notesSlide3.xml" ContentType="application/vnd.openxmlformats-officedocument.presentationml.notesSlide+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1"/>
  </p:notesMasterIdLst>
  <p:sldIdLst>
    <p:sldId id="278" r:id="rId5"/>
    <p:sldId id="279" r:id="rId6"/>
    <p:sldId id="280" r:id="rId7"/>
    <p:sldId id="281" r:id="rId8"/>
    <p:sldId id="283" r:id="rId9"/>
    <p:sldId id="28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38B22-D16C-4AA4-82B0-0B8D24920246}" v="2" dt="2022-06-29T20:17:30.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ba khan" userId="6a1b0c708eae2c66" providerId="LiveId" clId="{0D238B22-D16C-4AA4-82B0-0B8D24920246}"/>
    <pc:docChg chg="custSel addSld delSld modSld sldOrd">
      <pc:chgData name="alishba khan" userId="6a1b0c708eae2c66" providerId="LiveId" clId="{0D238B22-D16C-4AA4-82B0-0B8D24920246}" dt="2022-06-29T20:58:30.971" v="1214" actId="20577"/>
      <pc:docMkLst>
        <pc:docMk/>
      </pc:docMkLst>
      <pc:sldChg chg="modSp mod">
        <pc:chgData name="alishba khan" userId="6a1b0c708eae2c66" providerId="LiveId" clId="{0D238B22-D16C-4AA4-82B0-0B8D24920246}" dt="2022-06-29T20:58:30.971" v="1214" actId="20577"/>
        <pc:sldMkLst>
          <pc:docMk/>
          <pc:sldMk cId="4167884232" sldId="278"/>
        </pc:sldMkLst>
        <pc:spChg chg="mod">
          <ac:chgData name="alishba khan" userId="6a1b0c708eae2c66" providerId="LiveId" clId="{0D238B22-D16C-4AA4-82B0-0B8D24920246}" dt="2022-06-29T20:58:30.971" v="1214" actId="20577"/>
          <ac:spMkLst>
            <pc:docMk/>
            <pc:sldMk cId="4167884232" sldId="278"/>
            <ac:spMk id="3" creationId="{DB93FB3F-A8D4-46D3-A1C6-C79C64563729}"/>
          </ac:spMkLst>
        </pc:spChg>
      </pc:sldChg>
      <pc:sldChg chg="modSp del mod">
        <pc:chgData name="alishba khan" userId="6a1b0c708eae2c66" providerId="LiveId" clId="{0D238B22-D16C-4AA4-82B0-0B8D24920246}" dt="2022-06-29T20:09:29.310" v="570" actId="2696"/>
        <pc:sldMkLst>
          <pc:docMk/>
          <pc:sldMk cId="2357002679" sldId="282"/>
        </pc:sldMkLst>
        <pc:spChg chg="mod">
          <ac:chgData name="alishba khan" userId="6a1b0c708eae2c66" providerId="LiveId" clId="{0D238B22-D16C-4AA4-82B0-0B8D24920246}" dt="2022-06-29T20:09:09.191" v="567" actId="5793"/>
          <ac:spMkLst>
            <pc:docMk/>
            <pc:sldMk cId="2357002679" sldId="282"/>
            <ac:spMk id="24" creationId="{F260476B-CCA6-412B-A9C5-399C34AE6F05}"/>
          </ac:spMkLst>
        </pc:spChg>
      </pc:sldChg>
      <pc:sldChg chg="delSp modSp mod">
        <pc:chgData name="alishba khan" userId="6a1b0c708eae2c66" providerId="LiveId" clId="{0D238B22-D16C-4AA4-82B0-0B8D24920246}" dt="2022-06-29T20:03:31.114" v="488" actId="27636"/>
        <pc:sldMkLst>
          <pc:docMk/>
          <pc:sldMk cId="4176900548" sldId="283"/>
        </pc:sldMkLst>
        <pc:spChg chg="del">
          <ac:chgData name="alishba khan" userId="6a1b0c708eae2c66" providerId="LiveId" clId="{0D238B22-D16C-4AA4-82B0-0B8D24920246}" dt="2022-06-29T19:55:05.256" v="0" actId="478"/>
          <ac:spMkLst>
            <pc:docMk/>
            <pc:sldMk cId="4176900548" sldId="283"/>
            <ac:spMk id="5" creationId="{62151956-937E-348C-1193-F64F2568DB89}"/>
          </ac:spMkLst>
        </pc:spChg>
        <pc:spChg chg="mod">
          <ac:chgData name="alishba khan" userId="6a1b0c708eae2c66" providerId="LiveId" clId="{0D238B22-D16C-4AA4-82B0-0B8D24920246}" dt="2022-06-29T20:03:31.114" v="488" actId="27636"/>
          <ac:spMkLst>
            <pc:docMk/>
            <pc:sldMk cId="4176900548" sldId="283"/>
            <ac:spMk id="24" creationId="{F260476B-CCA6-412B-A9C5-399C34AE6F05}"/>
          </ac:spMkLst>
        </pc:spChg>
      </pc:sldChg>
      <pc:sldChg chg="new del">
        <pc:chgData name="alishba khan" userId="6a1b0c708eae2c66" providerId="LiveId" clId="{0D238B22-D16C-4AA4-82B0-0B8D24920246}" dt="2022-06-29T20:08:50.516" v="557" actId="2696"/>
        <pc:sldMkLst>
          <pc:docMk/>
          <pc:sldMk cId="302129664" sldId="284"/>
        </pc:sldMkLst>
      </pc:sldChg>
      <pc:sldChg chg="add del">
        <pc:chgData name="alishba khan" userId="6a1b0c708eae2c66" providerId="LiveId" clId="{0D238B22-D16C-4AA4-82B0-0B8D24920246}" dt="2022-06-29T20:22:08.610" v="1195" actId="2696"/>
        <pc:sldMkLst>
          <pc:docMk/>
          <pc:sldMk cId="2529138654" sldId="284"/>
        </pc:sldMkLst>
      </pc:sldChg>
      <pc:sldChg chg="del">
        <pc:chgData name="alishba khan" userId="6a1b0c708eae2c66" providerId="LiveId" clId="{0D238B22-D16C-4AA4-82B0-0B8D24920246}" dt="2022-06-29T19:55:21.177" v="2" actId="2696"/>
        <pc:sldMkLst>
          <pc:docMk/>
          <pc:sldMk cId="3573331561" sldId="284"/>
        </pc:sldMkLst>
      </pc:sldChg>
      <pc:sldChg chg="add del">
        <pc:chgData name="alishba khan" userId="6a1b0c708eae2c66" providerId="LiveId" clId="{0D238B22-D16C-4AA4-82B0-0B8D24920246}" dt="2022-06-29T20:22:12.702" v="1196" actId="2696"/>
        <pc:sldMkLst>
          <pc:docMk/>
          <pc:sldMk cId="4165113625" sldId="285"/>
        </pc:sldMkLst>
      </pc:sldChg>
      <pc:sldChg chg="add del">
        <pc:chgData name="alishba khan" userId="6a1b0c708eae2c66" providerId="LiveId" clId="{0D238B22-D16C-4AA4-82B0-0B8D24920246}" dt="2022-06-29T20:09:41.425" v="572" actId="2696"/>
        <pc:sldMkLst>
          <pc:docMk/>
          <pc:sldMk cId="561359420" sldId="286"/>
        </pc:sldMkLst>
      </pc:sldChg>
      <pc:sldChg chg="modSp add mod ord">
        <pc:chgData name="alishba khan" userId="6a1b0c708eae2c66" providerId="LiveId" clId="{0D238B22-D16C-4AA4-82B0-0B8D24920246}" dt="2022-06-29T20:21:59.815" v="1194" actId="20577"/>
        <pc:sldMkLst>
          <pc:docMk/>
          <pc:sldMk cId="3645068033" sldId="286"/>
        </pc:sldMkLst>
        <pc:spChg chg="mod">
          <ac:chgData name="alishba khan" userId="6a1b0c708eae2c66" providerId="LiveId" clId="{0D238B22-D16C-4AA4-82B0-0B8D24920246}" dt="2022-06-29T20:15:23.006" v="863" actId="14100"/>
          <ac:spMkLst>
            <pc:docMk/>
            <pc:sldMk cId="3645068033" sldId="286"/>
            <ac:spMk id="2" creationId="{89559F60-4CE1-4E2F-86EA-1B60679F1F4A}"/>
          </ac:spMkLst>
        </pc:spChg>
        <pc:spChg chg="mod">
          <ac:chgData name="alishba khan" userId="6a1b0c708eae2c66" providerId="LiveId" clId="{0D238B22-D16C-4AA4-82B0-0B8D24920246}" dt="2022-06-29T20:21:59.815" v="1194" actId="20577"/>
          <ac:spMkLst>
            <pc:docMk/>
            <pc:sldMk cId="3645068033" sldId="286"/>
            <ac:spMk id="24" creationId="{F260476B-CCA6-412B-A9C5-399C34AE6F05}"/>
          </ac:spMkLst>
        </pc:spChg>
        <pc:picChg chg="mod">
          <ac:chgData name="alishba khan" userId="6a1b0c708eae2c66" providerId="LiveId" clId="{0D238B22-D16C-4AA4-82B0-0B8D24920246}" dt="2022-06-29T20:18:12.399" v="986" actId="14100"/>
          <ac:picMkLst>
            <pc:docMk/>
            <pc:sldMk cId="3645068033" sldId="286"/>
            <ac:picMk id="3" creationId="{72B2D6DE-C9B5-4678-91EF-77E85F2350DA}"/>
          </ac:picMkLst>
        </pc:picChg>
      </pc:sldChg>
      <pc:sldChg chg="modSp add del mod">
        <pc:chgData name="alishba khan" userId="6a1b0c708eae2c66" providerId="LiveId" clId="{0D238B22-D16C-4AA4-82B0-0B8D24920246}" dt="2022-06-29T20:09:54.241" v="575" actId="2696"/>
        <pc:sldMkLst>
          <pc:docMk/>
          <pc:sldMk cId="2012620241" sldId="287"/>
        </pc:sldMkLst>
        <pc:spChg chg="mod">
          <ac:chgData name="alishba khan" userId="6a1b0c708eae2c66" providerId="LiveId" clId="{0D238B22-D16C-4AA4-82B0-0B8D24920246}" dt="2022-06-29T20:09:48.627" v="574" actId="27636"/>
          <ac:spMkLst>
            <pc:docMk/>
            <pc:sldMk cId="2012620241" sldId="287"/>
            <ac:spMk id="24" creationId="{F260476B-CCA6-412B-A9C5-399C34AE6F0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6/29/2022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0150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9190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2173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1797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6/29/2022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6/29/2022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8" Type="http://schemas.openxmlformats.org/officeDocument/2006/relationships/hyperlink" Target="https://www.thetechedvocate.org/9-ways-technology-boosts-student-confidence-classroom/" TargetMode="External"/><Relationship Id="rId3" Type="http://schemas.openxmlformats.org/officeDocument/2006/relationships/notesSlide" Target="../notesSlides/notesSlide5.xml"/><Relationship Id="rId7" Type="http://schemas.openxmlformats.org/officeDocument/2006/relationships/hyperlink" Target="https://blogs.cisco.com/collaboration/enhancing-education-collaboration" TargetMode="External"/><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1.jpeg"/><Relationship Id="rId9" Type="http://schemas.openxmlformats.org/officeDocument/2006/relationships/hyperlink" Target="https://www.commonsense.org/education/articles/how-technology-can-encourage-student-collabor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 y="10"/>
            <a:ext cx="12192001" cy="6857990"/>
          </a:xfrm>
          <a:prstGeom prst="rect">
            <a:avLst/>
          </a:prstGeom>
        </p:spPr>
      </p:pic>
      <p:sp useBgFill="1">
        <p:nvSpPr>
          <p:cNvPr id="103"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7131809"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7389962" y="1673524"/>
            <a:ext cx="3485073" cy="2420504"/>
          </a:xfrm>
        </p:spPr>
        <p:txBody>
          <a:bodyPr>
            <a:normAutofit fontScale="90000"/>
          </a:bodyPr>
          <a:lstStyle/>
          <a:p>
            <a:pPr algn="l"/>
            <a:r>
              <a:rPr lang="en-US" sz="4000" dirty="0"/>
              <a:t>How do students use technology to collaborate at UWSTD?</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7389965" y="4157933"/>
            <a:ext cx="3485072" cy="1026544"/>
          </a:xfrm>
        </p:spPr>
        <p:txBody>
          <a:bodyPr>
            <a:normAutofit/>
          </a:bodyPr>
          <a:lstStyle/>
          <a:p>
            <a:pPr algn="l"/>
            <a:r>
              <a:rPr lang="en-US" sz="2300" dirty="0" err="1"/>
              <a:t>Danesh</a:t>
            </a:r>
            <a:r>
              <a:rPr lang="en-US" sz="2300" dirty="0"/>
              <a:t> Khan </a:t>
            </a:r>
            <a:endParaRPr lang="en-US" dirty="0"/>
          </a:p>
          <a:p>
            <a:pPr algn="l"/>
            <a:r>
              <a:rPr lang="en-US" sz="2300"/>
              <a:t>213328</a:t>
            </a:r>
          </a:p>
        </p:txBody>
      </p:sp>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fontScale="90000"/>
          </a:bodyPr>
          <a:lstStyle/>
          <a:p>
            <a:pPr algn="l"/>
            <a:r>
              <a:rPr lang="en-US" sz="4000" dirty="0"/>
              <a:t>Technology at UWSTD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1732449"/>
            <a:ext cx="4403596" cy="4058751"/>
          </a:xfrm>
        </p:spPr>
        <p:txBody>
          <a:bodyPr anchor="t">
            <a:normAutofit/>
          </a:bodyPr>
          <a:lstStyle/>
          <a:p>
            <a:r>
              <a:rPr lang="en-US" sz="2400" dirty="0"/>
              <a:t>Technology has become advanced over the years. It is constantly changing and improving. It is important to ensure that it is updated within education for students to get the best way of learning. </a:t>
            </a: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857250"/>
            <a:ext cx="4538124" cy="970450"/>
          </a:xfrm>
        </p:spPr>
        <p:txBody>
          <a:bodyPr anchor="b">
            <a:normAutofit fontScale="90000"/>
          </a:bodyPr>
          <a:lstStyle/>
          <a:p>
            <a:pPr algn="l"/>
            <a:r>
              <a:rPr lang="en-US" sz="4000" dirty="0"/>
              <a:t>Are students confident in using technology to collaborate?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900493" y="2189649"/>
            <a:ext cx="4403596" cy="4058751"/>
          </a:xfrm>
        </p:spPr>
        <p:txBody>
          <a:bodyPr anchor="t">
            <a:normAutofit fontScale="85000" lnSpcReduction="10000"/>
          </a:bodyPr>
          <a:lstStyle/>
          <a:p>
            <a:r>
              <a:rPr lang="en-US" sz="2400" dirty="0"/>
              <a:t>According to Cisco (2018), collaboration technology helps expand access to education. Giving schools the ability to reach more students. </a:t>
            </a:r>
          </a:p>
          <a:p>
            <a:pPr marL="36900" indent="0">
              <a:buNone/>
            </a:pPr>
            <a:r>
              <a:rPr lang="en-US" sz="2400" dirty="0"/>
              <a:t>Collaboration technology in education can help: </a:t>
            </a:r>
          </a:p>
          <a:p>
            <a:r>
              <a:rPr lang="en-US" sz="2400" dirty="0"/>
              <a:t>Drive students' success</a:t>
            </a:r>
          </a:p>
          <a:p>
            <a:r>
              <a:rPr lang="en-US" sz="2400" dirty="0"/>
              <a:t>Personalise learning </a:t>
            </a:r>
          </a:p>
          <a:p>
            <a:r>
              <a:rPr lang="en-US" sz="2400" dirty="0"/>
              <a:t>Increase student engagement  </a:t>
            </a:r>
          </a:p>
          <a:p>
            <a:pPr marL="36900" indent="0">
              <a:buNone/>
            </a:pPr>
            <a:r>
              <a:rPr lang="en-US" sz="2400" dirty="0"/>
              <a:t>(Cisco, 2018). </a:t>
            </a:r>
          </a:p>
        </p:txBody>
      </p:sp>
    </p:spTree>
    <p:extLst>
      <p:ext uri="{BB962C8B-B14F-4D97-AF65-F5344CB8AC3E}">
        <p14:creationId xmlns:p14="http://schemas.microsoft.com/office/powerpoint/2010/main" val="4167759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900493" y="609600"/>
            <a:ext cx="4538124" cy="970450"/>
          </a:xfrm>
        </p:spPr>
        <p:txBody>
          <a:bodyPr anchor="b">
            <a:normAutofit/>
          </a:bodyPr>
          <a:lstStyle/>
          <a:p>
            <a:pPr algn="l"/>
            <a:r>
              <a:rPr lang="en-US" sz="4000" dirty="0"/>
              <a:t>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730845" y="547117"/>
            <a:ext cx="4403596" cy="5701283"/>
          </a:xfrm>
        </p:spPr>
        <p:txBody>
          <a:bodyPr anchor="t">
            <a:normAutofit fontScale="92500"/>
          </a:bodyPr>
          <a:lstStyle/>
          <a:p>
            <a:r>
              <a:rPr lang="en-US" sz="2400" dirty="0"/>
              <a:t>According to the tech advocate (2017),  an interactive approach allows students to take an active role in their education. This could be through online assignments, discussions and research to help build student confidence through participation. It can also reduce student frustration and confusion. </a:t>
            </a:r>
          </a:p>
          <a:p>
            <a:r>
              <a:rPr lang="en-US" sz="2400" dirty="0"/>
              <a:t>Educational technology has also boosted student confidence as it has abled them to secure their abilities, work harder and take their educations more seriously. </a:t>
            </a:r>
          </a:p>
        </p:txBody>
      </p:sp>
    </p:spTree>
    <p:extLst>
      <p:ext uri="{BB962C8B-B14F-4D97-AF65-F5344CB8AC3E}">
        <p14:creationId xmlns:p14="http://schemas.microsoft.com/office/powerpoint/2010/main" val="392964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2" y="10"/>
            <a:ext cx="6096000"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6815827" y="513249"/>
            <a:ext cx="4403596" cy="5836751"/>
          </a:xfrm>
        </p:spPr>
        <p:txBody>
          <a:bodyPr anchor="t">
            <a:normAutofit lnSpcReduction="10000"/>
          </a:bodyPr>
          <a:lstStyle/>
          <a:p>
            <a:r>
              <a:rPr lang="en-US" sz="2400" dirty="0"/>
              <a:t>Common sense education (2013), states that technology promotes teamwork and collaboration in the classroom. As building students’ collaborative skills is tough in traditional classrooms. </a:t>
            </a:r>
          </a:p>
          <a:p>
            <a:r>
              <a:rPr lang="en-US" sz="2400" dirty="0"/>
              <a:t>It is important for students to keep up with the latest technology and learning platforms available, so they are able to adapt to it and become confident using said technology within their education.</a:t>
            </a:r>
          </a:p>
        </p:txBody>
      </p:sp>
    </p:spTree>
    <p:extLst>
      <p:ext uri="{BB962C8B-B14F-4D97-AF65-F5344CB8AC3E}">
        <p14:creationId xmlns:p14="http://schemas.microsoft.com/office/powerpoint/2010/main" val="4176900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b="-1"/>
          <a:stretch/>
        </p:blipFill>
        <p:spPr>
          <a:xfrm>
            <a:off x="-8621" y="10"/>
            <a:ext cx="4085322" cy="6857990"/>
          </a:xfrm>
          <a:prstGeom prst="rect">
            <a:avLst/>
          </a:prstGeom>
        </p:spPr>
      </p:pic>
      <p:pic>
        <p:nvPicPr>
          <p:cNvPr id="57" name="Picture 56">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6833229" y="169333"/>
            <a:ext cx="4538124" cy="696892"/>
          </a:xfrm>
        </p:spPr>
        <p:txBody>
          <a:bodyPr anchor="b">
            <a:normAutofit/>
          </a:bodyPr>
          <a:lstStyle/>
          <a:p>
            <a:pPr algn="l"/>
            <a:r>
              <a:rPr lang="en-US" sz="4000" dirty="0"/>
              <a:t>References	</a:t>
            </a:r>
          </a:p>
        </p:txBody>
      </p:sp>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4181476" y="1035557"/>
            <a:ext cx="7587192" cy="5483776"/>
          </a:xfrm>
        </p:spPr>
        <p:txBody>
          <a:bodyPr anchor="t">
            <a:normAutofit lnSpcReduction="10000"/>
          </a:bodyPr>
          <a:lstStyle/>
          <a:p>
            <a:r>
              <a:rPr lang="en-US" sz="2400" dirty="0"/>
              <a:t>Gallegos, K. ‘Enhancing Education with Collaboration Technology’. </a:t>
            </a:r>
            <a:r>
              <a:rPr lang="en-US" sz="2400" i="1" dirty="0"/>
              <a:t>Cisco</a:t>
            </a:r>
            <a:r>
              <a:rPr lang="en-US" sz="2400" dirty="0"/>
              <a:t> July 31, 2018. Accessed on: 20/06/2022. Available at: </a:t>
            </a:r>
            <a:r>
              <a:rPr lang="en-US" sz="2000" dirty="0">
                <a:hlinkClick r:id="rId7"/>
              </a:rPr>
              <a:t>Enhancing Education with Collaboration Technology - Cisco Blogs</a:t>
            </a:r>
            <a:r>
              <a:rPr lang="en-US" sz="2000" dirty="0"/>
              <a:t> </a:t>
            </a:r>
          </a:p>
          <a:p>
            <a:r>
              <a:rPr lang="en-US" sz="2400" dirty="0"/>
              <a:t>Lynch, M. ‘9 Ways That Technology Boosts Student Confidence in the Classroom’. </a:t>
            </a:r>
            <a:r>
              <a:rPr lang="en-US" sz="2400" i="1" dirty="0"/>
              <a:t>The Tech Edvocate </a:t>
            </a:r>
            <a:r>
              <a:rPr lang="en-US" sz="2400" dirty="0"/>
              <a:t>November 11, 2017. Accessed on: 20/06/2022. Available at: </a:t>
            </a:r>
            <a:r>
              <a:rPr lang="en-US" sz="2000" dirty="0">
                <a:hlinkClick r:id="rId8"/>
              </a:rPr>
              <a:t>9 Ways that Technology Boosts Student Confidence in the Classroom - The Tech Edvocate</a:t>
            </a:r>
            <a:r>
              <a:rPr lang="en-US" sz="2000" dirty="0"/>
              <a:t>   </a:t>
            </a:r>
          </a:p>
          <a:p>
            <a:r>
              <a:rPr lang="en-US" sz="2400" dirty="0"/>
              <a:t>Jackson, S. ‘How Technology Can Encourage Student Collaboration’. </a:t>
            </a:r>
            <a:r>
              <a:rPr lang="en-US" sz="2400" i="1" dirty="0"/>
              <a:t>Common Sense Education</a:t>
            </a:r>
            <a:r>
              <a:rPr lang="en-US" sz="2400" dirty="0"/>
              <a:t> December 16, 2013. accessed on: 20/06/2022. Available at: </a:t>
            </a:r>
            <a:r>
              <a:rPr lang="en-US" sz="2400" dirty="0">
                <a:hlinkClick r:id="rId9"/>
              </a:rPr>
              <a:t>How Technology Can Encourage Student Collaboration | Common Sense Education</a:t>
            </a:r>
            <a:endParaRPr lang="en-US" sz="2400" dirty="0"/>
          </a:p>
          <a:p>
            <a:endParaRPr lang="en-US" sz="2400" dirty="0"/>
          </a:p>
        </p:txBody>
      </p:sp>
    </p:spTree>
    <p:extLst>
      <p:ext uri="{BB962C8B-B14F-4D97-AF65-F5344CB8AC3E}">
        <p14:creationId xmlns:p14="http://schemas.microsoft.com/office/powerpoint/2010/main" val="3645068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2.xml><?xml version="1.0" encoding="utf-8"?>
<ds:datastoreItem xmlns:ds="http://schemas.openxmlformats.org/officeDocument/2006/customXml" ds:itemID="{2C4C00F4-06E9-43E3-AD97-88A857CEFA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585E981-8C91-4205-A0C3-C991F42B4C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{2E5AC151-6BB3-458D-9CE2-8E73E7CD5AAC}tf55705232_win32</Template>
  <TotalTime>0</TotalTime>
  <Words>371</Words>
  <Application>Microsoft Office PowerPoint</Application>
  <PresentationFormat>Widescreen</PresentationFormat>
  <Paragraphs>26</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Goudy Old Style</vt:lpstr>
      <vt:lpstr>Wingdings 2</vt:lpstr>
      <vt:lpstr>SlateVTI</vt:lpstr>
      <vt:lpstr>How do students use technology to collaborate at UWSTD?</vt:lpstr>
      <vt:lpstr>Technology at UWSTD </vt:lpstr>
      <vt:lpstr>Are students confident in using technology to collaborate? </vt:lpstr>
      <vt:lpstr>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UWSTD?</dc:title>
  <dc:creator>alishba khan</dc:creator>
  <cp:lastModifiedBy>alishba khan</cp:lastModifiedBy>
  <cp:revision>1</cp:revision>
  <dcterms:created xsi:type="dcterms:W3CDTF">2022-06-29T17:50:41Z</dcterms:created>
  <dcterms:modified xsi:type="dcterms:W3CDTF">2022-06-29T20:58:37Z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