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54.xml" ContentType="application/vnd.openxmlformats-officedocument.presentationml.tags+xml"/>
  <Override PartName="/ppt/tags/tag555.xml" ContentType="application/vnd.openxmlformats-officedocument.presentationml.tags+xml"/>
  <Override PartName="/ppt/tags/tag556.xml" ContentType="application/vnd.openxmlformats-officedocument.presentationml.tags+xml"/>
  <Override PartName="/ppt/tags/tag557.xml" ContentType="application/vnd.openxmlformats-officedocument.presentationml.tags+xml"/>
  <Override PartName="/ppt/tags/tag558.xml" ContentType="application/vnd.openxmlformats-officedocument.presentationml.tags+xml"/>
  <Override PartName="/ppt/tags/tag559.xml" ContentType="application/vnd.openxmlformats-officedocument.presentationml.tags+xml"/>
  <Override PartName="/ppt/tags/tag560.xml" ContentType="application/vnd.openxmlformats-officedocument.presentationml.tags+xml"/>
  <Override PartName="/ppt/tags/tag561.xml" ContentType="application/vnd.openxmlformats-officedocument.presentationml.tags+xml"/>
  <Override PartName="/ppt/tags/tag562.xml" ContentType="application/vnd.openxmlformats-officedocument.presentationml.tags+xml"/>
  <Override PartName="/ppt/tags/tag563.xml" ContentType="application/vnd.openxmlformats-officedocument.presentationml.tags+xml"/>
  <Override PartName="/ppt/tags/tag564.xml" ContentType="application/vnd.openxmlformats-officedocument.presentationml.tags+xml"/>
  <Override PartName="/ppt/tags/tag565.xml" ContentType="application/vnd.openxmlformats-officedocument.presentationml.tags+xml"/>
  <Override PartName="/ppt/tags/tag566.xml" ContentType="application/vnd.openxmlformats-officedocument.presentationml.tags+xml"/>
  <Override PartName="/ppt/tags/tag567.xml" ContentType="application/vnd.openxmlformats-officedocument.presentationml.tags+xml"/>
  <Override PartName="/ppt/tags/tag568.xml" ContentType="application/vnd.openxmlformats-officedocument.presentationml.tags+xml"/>
  <Override PartName="/ppt/tags/tag569.xml" ContentType="application/vnd.openxmlformats-officedocument.presentationml.tags+xml"/>
  <Override PartName="/ppt/tags/tag570.xml" ContentType="application/vnd.openxmlformats-officedocument.presentationml.tags+xml"/>
  <Override PartName="/ppt/tags/tag571.xml" ContentType="application/vnd.openxmlformats-officedocument.presentationml.tags+xml"/>
  <Override PartName="/ppt/tags/tag572.xml" ContentType="application/vnd.openxmlformats-officedocument.presentationml.tags+xml"/>
  <Override PartName="/ppt/tags/tag573.xml" ContentType="application/vnd.openxmlformats-officedocument.presentationml.tags+xml"/>
  <Override PartName="/ppt/tags/tag574.xml" ContentType="application/vnd.openxmlformats-officedocument.presentationml.tags+xml"/>
  <Override PartName="/ppt/tags/tag575.xml" ContentType="application/vnd.openxmlformats-officedocument.presentationml.tags+xml"/>
  <Override PartName="/ppt/tags/tag576.xml" ContentType="application/vnd.openxmlformats-officedocument.presentationml.tags+xml"/>
  <Override PartName="/ppt/tags/tag577.xml" ContentType="application/vnd.openxmlformats-officedocument.presentationml.tags+xml"/>
  <Override PartName="/ppt/tags/tag578.xml" ContentType="application/vnd.openxmlformats-officedocument.presentationml.tags+xml"/>
  <Override PartName="/ppt/tags/tag579.xml" ContentType="application/vnd.openxmlformats-officedocument.presentationml.tags+xml"/>
  <Override PartName="/ppt/tags/tag580.xml" ContentType="application/vnd.openxmlformats-officedocument.presentationml.tags+xml"/>
  <Override PartName="/ppt/tags/tag581.xml" ContentType="application/vnd.openxmlformats-officedocument.presentationml.tags+xml"/>
  <Override PartName="/ppt/tags/tag582.xml" ContentType="application/vnd.openxmlformats-officedocument.presentationml.tags+xml"/>
  <Override PartName="/ppt/tags/tag583.xml" ContentType="application/vnd.openxmlformats-officedocument.presentationml.tags+xml"/>
  <Override PartName="/ppt/tags/tag584.xml" ContentType="application/vnd.openxmlformats-officedocument.presentationml.tags+xml"/>
  <Override PartName="/ppt/tags/tag585.xml" ContentType="application/vnd.openxmlformats-officedocument.presentationml.tags+xml"/>
  <Override PartName="/ppt/tags/tag586.xml" ContentType="application/vnd.openxmlformats-officedocument.presentationml.tags+xml"/>
  <Override PartName="/ppt/tags/tag587.xml" ContentType="application/vnd.openxmlformats-officedocument.presentationml.tags+xml"/>
  <Override PartName="/ppt/tags/tag588.xml" ContentType="application/vnd.openxmlformats-officedocument.presentationml.tags+xml"/>
  <Override PartName="/ppt/tags/tag589.xml" ContentType="application/vnd.openxmlformats-officedocument.presentationml.tags+xml"/>
  <Override PartName="/ppt/tags/tag590.xml" ContentType="application/vnd.openxmlformats-officedocument.presentationml.tags+xml"/>
  <Override PartName="/ppt/tags/tag591.xml" ContentType="application/vnd.openxmlformats-officedocument.presentationml.tags+xml"/>
  <Override PartName="/ppt/tags/tag592.xml" ContentType="application/vnd.openxmlformats-officedocument.presentationml.tags+xml"/>
  <Override PartName="/ppt/tags/tag593.xml" ContentType="application/vnd.openxmlformats-officedocument.presentationml.tags+xml"/>
  <Override PartName="/ppt/tags/tag594.xml" ContentType="application/vnd.openxmlformats-officedocument.presentationml.tags+xml"/>
  <Override PartName="/ppt/tags/tag595.xml" ContentType="application/vnd.openxmlformats-officedocument.presentationml.tags+xml"/>
  <Override PartName="/ppt/tags/tag596.xml" ContentType="application/vnd.openxmlformats-officedocument.presentationml.tags+xml"/>
  <Override PartName="/ppt/tags/tag597.xml" ContentType="application/vnd.openxmlformats-officedocument.presentationml.tags+xml"/>
  <Override PartName="/ppt/tags/tag598.xml" ContentType="application/vnd.openxmlformats-officedocument.presentationml.tags+xml"/>
  <Override PartName="/ppt/tags/tag599.xml" ContentType="application/vnd.openxmlformats-officedocument.presentationml.tags+xml"/>
  <Override PartName="/ppt/tags/tag600.xml" ContentType="application/vnd.openxmlformats-officedocument.presentationml.tags+xml"/>
  <Override PartName="/ppt/tags/tag601.xml" ContentType="application/vnd.openxmlformats-officedocument.presentationml.tags+xml"/>
  <Override PartName="/ppt/tags/tag602.xml" ContentType="application/vnd.openxmlformats-officedocument.presentationml.tags+xml"/>
  <Override PartName="/ppt/tags/tag603.xml" ContentType="application/vnd.openxmlformats-officedocument.presentationml.tags+xml"/>
  <Override PartName="/ppt/tags/tag604.xml" ContentType="application/vnd.openxmlformats-officedocument.presentationml.tags+xml"/>
  <Override PartName="/ppt/tags/tag605.xml" ContentType="application/vnd.openxmlformats-officedocument.presentationml.tags+xml"/>
  <Override PartName="/ppt/tags/tag606.xml" ContentType="application/vnd.openxmlformats-officedocument.presentationml.tags+xml"/>
  <Override PartName="/ppt/tags/tag607.xml" ContentType="application/vnd.openxmlformats-officedocument.presentationml.tags+xml"/>
  <Override PartName="/ppt/tags/tag608.xml" ContentType="application/vnd.openxmlformats-officedocument.presentationml.tags+xml"/>
  <Override PartName="/ppt/tags/tag609.xml" ContentType="application/vnd.openxmlformats-officedocument.presentationml.tags+xml"/>
  <Override PartName="/ppt/tags/tag610.xml" ContentType="application/vnd.openxmlformats-officedocument.presentationml.tags+xml"/>
  <Override PartName="/ppt/tags/tag611.xml" ContentType="application/vnd.openxmlformats-officedocument.presentationml.tags+xml"/>
  <Override PartName="/ppt/tags/tag612.xml" ContentType="application/vnd.openxmlformats-officedocument.presentationml.tags+xml"/>
  <Override PartName="/ppt/tags/tag613.xml" ContentType="application/vnd.openxmlformats-officedocument.presentationml.tags+xml"/>
  <Override PartName="/ppt/tags/tag614.xml" ContentType="application/vnd.openxmlformats-officedocument.presentationml.tags+xml"/>
  <Override PartName="/ppt/tags/tag615.xml" ContentType="application/vnd.openxmlformats-officedocument.presentationml.tags+xml"/>
  <Override PartName="/ppt/tags/tag616.xml" ContentType="application/vnd.openxmlformats-officedocument.presentationml.tags+xml"/>
  <Override PartName="/ppt/tags/tag617.xml" ContentType="application/vnd.openxmlformats-officedocument.presentationml.tags+xml"/>
  <Override PartName="/ppt/tags/tag618.xml" ContentType="application/vnd.openxmlformats-officedocument.presentationml.tags+xml"/>
  <Override PartName="/ppt/tags/tag619.xml" ContentType="application/vnd.openxmlformats-officedocument.presentationml.tags+xml"/>
  <Override PartName="/ppt/tags/tag620.xml" ContentType="application/vnd.openxmlformats-officedocument.presentationml.tags+xml"/>
  <Override PartName="/ppt/tags/tag621.xml" ContentType="application/vnd.openxmlformats-officedocument.presentationml.tags+xml"/>
  <Override PartName="/ppt/tags/tag622.xml" ContentType="application/vnd.openxmlformats-officedocument.presentationml.tags+xml"/>
  <Override PartName="/ppt/tags/tag623.xml" ContentType="application/vnd.openxmlformats-officedocument.presentationml.tags+xml"/>
  <Override PartName="/ppt/tags/tag624.xml" ContentType="application/vnd.openxmlformats-officedocument.presentationml.tags+xml"/>
  <Override PartName="/ppt/tags/tag625.xml" ContentType="application/vnd.openxmlformats-officedocument.presentationml.tags+xml"/>
  <Override PartName="/ppt/tags/tag626.xml" ContentType="application/vnd.openxmlformats-officedocument.presentationml.tags+xml"/>
  <Override PartName="/ppt/tags/tag627.xml" ContentType="application/vnd.openxmlformats-officedocument.presentationml.tags+xml"/>
  <Override PartName="/ppt/tags/tag628.xml" ContentType="application/vnd.openxmlformats-officedocument.presentationml.tags+xml"/>
  <Override PartName="/ppt/tags/tag629.xml" ContentType="application/vnd.openxmlformats-officedocument.presentationml.tags+xml"/>
  <Override PartName="/ppt/tags/tag630.xml" ContentType="application/vnd.openxmlformats-officedocument.presentationml.tags+xml"/>
  <Override PartName="/ppt/tags/tag631.xml" ContentType="application/vnd.openxmlformats-officedocument.presentationml.tags+xml"/>
  <Override PartName="/ppt/tags/tag632.xml" ContentType="application/vnd.openxmlformats-officedocument.presentationml.tags+xml"/>
  <Override PartName="/ppt/tags/tag633.xml" ContentType="application/vnd.openxmlformats-officedocument.presentationml.tags+xml"/>
  <Override PartName="/ppt/tags/tag634.xml" ContentType="application/vnd.openxmlformats-officedocument.presentationml.tags+xml"/>
  <Override PartName="/ppt/tags/tag635.xml" ContentType="application/vnd.openxmlformats-officedocument.presentationml.tags+xml"/>
  <Override PartName="/ppt/tags/tag636.xml" ContentType="application/vnd.openxmlformats-officedocument.presentationml.tags+xml"/>
  <Override PartName="/ppt/tags/tag637.xml" ContentType="application/vnd.openxmlformats-officedocument.presentationml.tags+xml"/>
  <Override PartName="/ppt/tags/tag638.xml" ContentType="application/vnd.openxmlformats-officedocument.presentationml.tags+xml"/>
  <Override PartName="/ppt/tags/tag639.xml" ContentType="application/vnd.openxmlformats-officedocument.presentationml.tags+xml"/>
  <Override PartName="/ppt/tags/tag640.xml" ContentType="application/vnd.openxmlformats-officedocument.presentationml.tags+xml"/>
  <Override PartName="/ppt/tags/tag641.xml" ContentType="application/vnd.openxmlformats-officedocument.presentationml.tags+xml"/>
  <Override PartName="/ppt/tags/tag642.xml" ContentType="application/vnd.openxmlformats-officedocument.presentationml.tags+xml"/>
  <Override PartName="/ppt/tags/tag643.xml" ContentType="application/vnd.openxmlformats-officedocument.presentationml.tags+xml"/>
  <Override PartName="/ppt/tags/tag644.xml" ContentType="application/vnd.openxmlformats-officedocument.presentationml.tags+xml"/>
  <Override PartName="/ppt/tags/tag645.xml" ContentType="application/vnd.openxmlformats-officedocument.presentationml.tags+xml"/>
  <Override PartName="/ppt/tags/tag646.xml" ContentType="application/vnd.openxmlformats-officedocument.presentationml.tags+xml"/>
  <Override PartName="/ppt/tags/tag647.xml" ContentType="application/vnd.openxmlformats-officedocument.presentationml.tags+xml"/>
  <Override PartName="/ppt/tags/tag648.xml" ContentType="application/vnd.openxmlformats-officedocument.presentationml.tags+xml"/>
  <Override PartName="/ppt/tags/tag649.xml" ContentType="application/vnd.openxmlformats-officedocument.presentationml.tags+xml"/>
  <Override PartName="/ppt/tags/tag650.xml" ContentType="application/vnd.openxmlformats-officedocument.presentationml.tags+xml"/>
  <Override PartName="/ppt/tags/tag651.xml" ContentType="application/vnd.openxmlformats-officedocument.presentationml.tags+xml"/>
  <Override PartName="/ppt/tags/tag652.xml" ContentType="application/vnd.openxmlformats-officedocument.presentationml.tags+xml"/>
  <Override PartName="/ppt/tags/tag653.xml" ContentType="application/vnd.openxmlformats-officedocument.presentationml.tags+xml"/>
  <Override PartName="/ppt/tags/tag654.xml" ContentType="application/vnd.openxmlformats-officedocument.presentationml.tags+xml"/>
  <Override PartName="/ppt/tags/tag655.xml" ContentType="application/vnd.openxmlformats-officedocument.presentationml.tags+xml"/>
  <Override PartName="/ppt/tags/tag656.xml" ContentType="application/vnd.openxmlformats-officedocument.presentationml.tags+xml"/>
  <Override PartName="/ppt/tags/tag657.xml" ContentType="application/vnd.openxmlformats-officedocument.presentationml.tags+xml"/>
  <Override PartName="/ppt/tags/tag658.xml" ContentType="application/vnd.openxmlformats-officedocument.presentationml.tags+xml"/>
  <Override PartName="/ppt/tags/tag659.xml" ContentType="application/vnd.openxmlformats-officedocument.presentationml.tags+xml"/>
  <Override PartName="/ppt/tags/tag660.xml" ContentType="application/vnd.openxmlformats-officedocument.presentationml.tags+xml"/>
  <Override PartName="/ppt/tags/tag661.xml" ContentType="application/vnd.openxmlformats-officedocument.presentationml.tags+xml"/>
  <Override PartName="/ppt/tags/tag662.xml" ContentType="application/vnd.openxmlformats-officedocument.presentationml.tags+xml"/>
  <Override PartName="/ppt/tags/tag663.xml" ContentType="application/vnd.openxmlformats-officedocument.presentationml.tags+xml"/>
  <Override PartName="/ppt/tags/tag664.xml" ContentType="application/vnd.openxmlformats-officedocument.presentationml.tags+xml"/>
  <Override PartName="/ppt/tags/tag665.xml" ContentType="application/vnd.openxmlformats-officedocument.presentationml.tags+xml"/>
  <Override PartName="/ppt/tags/tag666.xml" ContentType="application/vnd.openxmlformats-officedocument.presentationml.tags+xml"/>
  <Override PartName="/ppt/tags/tag667.xml" ContentType="application/vnd.openxmlformats-officedocument.presentationml.tags+xml"/>
  <Override PartName="/ppt/tags/tag668.xml" ContentType="application/vnd.openxmlformats-officedocument.presentationml.tags+xml"/>
  <Override PartName="/ppt/tags/tag669.xml" ContentType="application/vnd.openxmlformats-officedocument.presentationml.tags+xml"/>
  <Override PartName="/ppt/tags/tag670.xml" ContentType="application/vnd.openxmlformats-officedocument.presentationml.tags+xml"/>
  <Override PartName="/ppt/tags/tag671.xml" ContentType="application/vnd.openxmlformats-officedocument.presentationml.tags+xml"/>
  <Override PartName="/ppt/tags/tag672.xml" ContentType="application/vnd.openxmlformats-officedocument.presentationml.tags+xml"/>
  <Override PartName="/ppt/tags/tag673.xml" ContentType="application/vnd.openxmlformats-officedocument.presentationml.tags+xml"/>
  <Override PartName="/ppt/tags/tag674.xml" ContentType="application/vnd.openxmlformats-officedocument.presentationml.tags+xml"/>
  <Override PartName="/ppt/tags/tag675.xml" ContentType="application/vnd.openxmlformats-officedocument.presentationml.tags+xml"/>
  <Override PartName="/ppt/tags/tag676.xml" ContentType="application/vnd.openxmlformats-officedocument.presentationml.tags+xml"/>
  <Override PartName="/ppt/tags/tag677.xml" ContentType="application/vnd.openxmlformats-officedocument.presentationml.tags+xml"/>
  <Override PartName="/ppt/tags/tag678.xml" ContentType="application/vnd.openxmlformats-officedocument.presentationml.tags+xml"/>
  <Override PartName="/ppt/tags/tag679.xml" ContentType="application/vnd.openxmlformats-officedocument.presentationml.tags+xml"/>
  <Override PartName="/ppt/tags/tag680.xml" ContentType="application/vnd.openxmlformats-officedocument.presentationml.tags+xml"/>
  <Override PartName="/ppt/tags/tag681.xml" ContentType="application/vnd.openxmlformats-officedocument.presentationml.tags+xml"/>
  <Override PartName="/ppt/tags/tag682.xml" ContentType="application/vnd.openxmlformats-officedocument.presentationml.tags+xml"/>
  <Override PartName="/ppt/tags/tag683.xml" ContentType="application/vnd.openxmlformats-officedocument.presentationml.tags+xml"/>
  <Override PartName="/ppt/tags/tag684.xml" ContentType="application/vnd.openxmlformats-officedocument.presentationml.tags+xml"/>
  <Override PartName="/ppt/tags/tag685.xml" ContentType="application/vnd.openxmlformats-officedocument.presentationml.tags+xml"/>
  <Override PartName="/ppt/tags/tag686.xml" ContentType="application/vnd.openxmlformats-officedocument.presentationml.tags+xml"/>
  <Override PartName="/ppt/tags/tag687.xml" ContentType="application/vnd.openxmlformats-officedocument.presentationml.tags+xml"/>
  <Override PartName="/ppt/tags/tag688.xml" ContentType="application/vnd.openxmlformats-officedocument.presentationml.tags+xml"/>
  <Override PartName="/ppt/tags/tag689.xml" ContentType="application/vnd.openxmlformats-officedocument.presentationml.tags+xml"/>
  <Override PartName="/ppt/tags/tag690.xml" ContentType="application/vnd.openxmlformats-officedocument.presentationml.tags+xml"/>
  <Override PartName="/ppt/tags/tag691.xml" ContentType="application/vnd.openxmlformats-officedocument.presentationml.tags+xml"/>
  <Override PartName="/ppt/tags/tag692.xml" ContentType="application/vnd.openxmlformats-officedocument.presentationml.tags+xml"/>
  <Override PartName="/ppt/tags/tag693.xml" ContentType="application/vnd.openxmlformats-officedocument.presentationml.tags+xml"/>
  <Override PartName="/ppt/tags/tag694.xml" ContentType="application/vnd.openxmlformats-officedocument.presentationml.tags+xml"/>
  <Override PartName="/ppt/tags/tag695.xml" ContentType="application/vnd.openxmlformats-officedocument.presentationml.tags+xml"/>
  <Override PartName="/ppt/tags/tag696.xml" ContentType="application/vnd.openxmlformats-officedocument.presentationml.tags+xml"/>
  <Override PartName="/ppt/tags/tag697.xml" ContentType="application/vnd.openxmlformats-officedocument.presentationml.tags+xml"/>
  <Override PartName="/ppt/tags/tag698.xml" ContentType="application/vnd.openxmlformats-officedocument.presentationml.tags+xml"/>
  <Override PartName="/ppt/tags/tag699.xml" ContentType="application/vnd.openxmlformats-officedocument.presentationml.tags+xml"/>
  <Override PartName="/ppt/tags/tag700.xml" ContentType="application/vnd.openxmlformats-officedocument.presentationml.tags+xml"/>
  <Override PartName="/ppt/tags/tag701.xml" ContentType="application/vnd.openxmlformats-officedocument.presentationml.tags+xml"/>
  <Override PartName="/ppt/tags/tag702.xml" ContentType="application/vnd.openxmlformats-officedocument.presentationml.tags+xml"/>
  <Override PartName="/ppt/tags/tag703.xml" ContentType="application/vnd.openxmlformats-officedocument.presentationml.tags+xml"/>
  <Override PartName="/ppt/tags/tag704.xml" ContentType="application/vnd.openxmlformats-officedocument.presentationml.tags+xml"/>
  <Override PartName="/ppt/tags/tag705.xml" ContentType="application/vnd.openxmlformats-officedocument.presentationml.tags+xml"/>
  <Override PartName="/ppt/tags/tag706.xml" ContentType="application/vnd.openxmlformats-officedocument.presentationml.tags+xml"/>
  <Override PartName="/ppt/tags/tag707.xml" ContentType="application/vnd.openxmlformats-officedocument.presentationml.tags+xml"/>
  <Override PartName="/ppt/tags/tag708.xml" ContentType="application/vnd.openxmlformats-officedocument.presentationml.tags+xml"/>
  <Override PartName="/ppt/tags/tag709.xml" ContentType="application/vnd.openxmlformats-officedocument.presentationml.tags+xml"/>
  <Override PartName="/ppt/tags/tag710.xml" ContentType="application/vnd.openxmlformats-officedocument.presentationml.tags+xml"/>
  <Override PartName="/ppt/tags/tag711.xml" ContentType="application/vnd.openxmlformats-officedocument.presentationml.tags+xml"/>
  <Override PartName="/ppt/tags/tag712.xml" ContentType="application/vnd.openxmlformats-officedocument.presentationml.tags+xml"/>
  <Override PartName="/ppt/tags/tag713.xml" ContentType="application/vnd.openxmlformats-officedocument.presentationml.tags+xml"/>
  <Override PartName="/ppt/tags/tag714.xml" ContentType="application/vnd.openxmlformats-officedocument.presentationml.tags+xml"/>
  <Override PartName="/ppt/tags/tag715.xml" ContentType="application/vnd.openxmlformats-officedocument.presentationml.tags+xml"/>
  <Override PartName="/ppt/tags/tag716.xml" ContentType="application/vnd.openxmlformats-officedocument.presentationml.tags+xml"/>
  <Override PartName="/ppt/tags/tag717.xml" ContentType="application/vnd.openxmlformats-officedocument.presentationml.tags+xml"/>
  <Override PartName="/ppt/tags/tag718.xml" ContentType="application/vnd.openxmlformats-officedocument.presentationml.tags+xml"/>
  <Override PartName="/ppt/tags/tag719.xml" ContentType="application/vnd.openxmlformats-officedocument.presentationml.tags+xml"/>
  <Override PartName="/ppt/tags/tag720.xml" ContentType="application/vnd.openxmlformats-officedocument.presentationml.tags+xml"/>
  <Override PartName="/ppt/tags/tag721.xml" ContentType="application/vnd.openxmlformats-officedocument.presentationml.tags+xml"/>
  <Override PartName="/ppt/tags/tag722.xml" ContentType="application/vnd.openxmlformats-officedocument.presentationml.tags+xml"/>
  <Override PartName="/ppt/tags/tag723.xml" ContentType="application/vnd.openxmlformats-officedocument.presentationml.tags+xml"/>
  <Override PartName="/ppt/tags/tag724.xml" ContentType="application/vnd.openxmlformats-officedocument.presentationml.tags+xml"/>
  <Override PartName="/ppt/tags/tag725.xml" ContentType="application/vnd.openxmlformats-officedocument.presentationml.tags+xml"/>
  <Override PartName="/ppt/tags/tag726.xml" ContentType="application/vnd.openxmlformats-officedocument.presentationml.tags+xml"/>
  <Override PartName="/ppt/tags/tag727.xml" ContentType="application/vnd.openxmlformats-officedocument.presentationml.tags+xml"/>
  <Override PartName="/ppt/tags/tag728.xml" ContentType="application/vnd.openxmlformats-officedocument.presentationml.tags+xml"/>
  <Override PartName="/ppt/tags/tag729.xml" ContentType="application/vnd.openxmlformats-officedocument.presentationml.tags+xml"/>
  <Override PartName="/ppt/tags/tag730.xml" ContentType="application/vnd.openxmlformats-officedocument.presentationml.tags+xml"/>
  <Override PartName="/ppt/tags/tag731.xml" ContentType="application/vnd.openxmlformats-officedocument.presentationml.tags+xml"/>
  <Override PartName="/ppt/tags/tag732.xml" ContentType="application/vnd.openxmlformats-officedocument.presentationml.tags+xml"/>
  <Override PartName="/ppt/tags/tag733.xml" ContentType="application/vnd.openxmlformats-officedocument.presentationml.tags+xml"/>
  <Override PartName="/ppt/tags/tag734.xml" ContentType="application/vnd.openxmlformats-officedocument.presentationml.tags+xml"/>
  <Override PartName="/ppt/tags/tag735.xml" ContentType="application/vnd.openxmlformats-officedocument.presentationml.tags+xml"/>
  <Override PartName="/ppt/tags/tag736.xml" ContentType="application/vnd.openxmlformats-officedocument.presentationml.tags+xml"/>
  <Override PartName="/ppt/tags/tag737.xml" ContentType="application/vnd.openxmlformats-officedocument.presentationml.tags+xml"/>
  <Override PartName="/ppt/tags/tag738.xml" ContentType="application/vnd.openxmlformats-officedocument.presentationml.tags+xml"/>
  <Override PartName="/ppt/tags/tag739.xml" ContentType="application/vnd.openxmlformats-officedocument.presentationml.tags+xml"/>
  <Override PartName="/ppt/tags/tag740.xml" ContentType="application/vnd.openxmlformats-officedocument.presentationml.tags+xml"/>
  <Override PartName="/ppt/tags/tag741.xml" ContentType="application/vnd.openxmlformats-officedocument.presentationml.tags+xml"/>
  <Override PartName="/ppt/tags/tag742.xml" ContentType="application/vnd.openxmlformats-officedocument.presentationml.tags+xml"/>
  <Override PartName="/ppt/tags/tag743.xml" ContentType="application/vnd.openxmlformats-officedocument.presentationml.tags+xml"/>
  <Override PartName="/ppt/tags/tag744.xml" ContentType="application/vnd.openxmlformats-officedocument.presentationml.tags+xml"/>
  <Override PartName="/ppt/tags/tag745.xml" ContentType="application/vnd.openxmlformats-officedocument.presentationml.tags+xml"/>
  <Override PartName="/ppt/tags/tag746.xml" ContentType="application/vnd.openxmlformats-officedocument.presentationml.tags+xml"/>
  <Override PartName="/ppt/tags/tag747.xml" ContentType="application/vnd.openxmlformats-officedocument.presentationml.tags+xml"/>
  <Override PartName="/ppt/tags/tag748.xml" ContentType="application/vnd.openxmlformats-officedocument.presentationml.tags+xml"/>
  <Override PartName="/ppt/tags/tag749.xml" ContentType="application/vnd.openxmlformats-officedocument.presentationml.tags+xml"/>
  <Override PartName="/ppt/tags/tag750.xml" ContentType="application/vnd.openxmlformats-officedocument.presentationml.tags+xml"/>
  <Override PartName="/ppt/tags/tag751.xml" ContentType="application/vnd.openxmlformats-officedocument.presentationml.tags+xml"/>
  <Override PartName="/ppt/tags/tag752.xml" ContentType="application/vnd.openxmlformats-officedocument.presentationml.tags+xml"/>
  <Override PartName="/ppt/tags/tag753.xml" ContentType="application/vnd.openxmlformats-officedocument.presentationml.tags+xml"/>
  <Override PartName="/ppt/tags/tag754.xml" ContentType="application/vnd.openxmlformats-officedocument.presentationml.tags+xml"/>
  <Override PartName="/ppt/tags/tag755.xml" ContentType="application/vnd.openxmlformats-officedocument.presentationml.tags+xml"/>
  <Override PartName="/ppt/tags/tag756.xml" ContentType="application/vnd.openxmlformats-officedocument.presentationml.tags+xml"/>
  <Override PartName="/ppt/tags/tag757.xml" ContentType="application/vnd.openxmlformats-officedocument.presentationml.tags+xml"/>
  <Override PartName="/ppt/tags/tag758.xml" ContentType="application/vnd.openxmlformats-officedocument.presentationml.tags+xml"/>
  <Override PartName="/ppt/tags/tag759.xml" ContentType="application/vnd.openxmlformats-officedocument.presentationml.tags+xml"/>
  <Override PartName="/ppt/tags/tag760.xml" ContentType="application/vnd.openxmlformats-officedocument.presentationml.tags+xml"/>
  <Override PartName="/ppt/tags/tag761.xml" ContentType="application/vnd.openxmlformats-officedocument.presentationml.tags+xml"/>
  <Override PartName="/ppt/tags/tag762.xml" ContentType="application/vnd.openxmlformats-officedocument.presentationml.tags+xml"/>
  <Override PartName="/ppt/tags/tag763.xml" ContentType="application/vnd.openxmlformats-officedocument.presentationml.tags+xml"/>
  <Override PartName="/ppt/tags/tag764.xml" ContentType="application/vnd.openxmlformats-officedocument.presentationml.tags+xml"/>
  <Override PartName="/ppt/tags/tag765.xml" ContentType="application/vnd.openxmlformats-officedocument.presentationml.tags+xml"/>
  <Override PartName="/ppt/tags/tag766.xml" ContentType="application/vnd.openxmlformats-officedocument.presentationml.tags+xml"/>
  <Override PartName="/ppt/tags/tag767.xml" ContentType="application/vnd.openxmlformats-officedocument.presentationml.tags+xml"/>
  <Override PartName="/ppt/tags/tag768.xml" ContentType="application/vnd.openxmlformats-officedocument.presentationml.tags+xml"/>
  <Override PartName="/ppt/tags/tag769.xml" ContentType="application/vnd.openxmlformats-officedocument.presentationml.tags+xml"/>
  <Override PartName="/ppt/tags/tag770.xml" ContentType="application/vnd.openxmlformats-officedocument.presentationml.tags+xml"/>
  <Override PartName="/ppt/tags/tag771.xml" ContentType="application/vnd.openxmlformats-officedocument.presentationml.tags+xml"/>
  <Override PartName="/ppt/tags/tag772.xml" ContentType="application/vnd.openxmlformats-officedocument.presentationml.tags+xml"/>
  <Override PartName="/ppt/tags/tag773.xml" ContentType="application/vnd.openxmlformats-officedocument.presentationml.tags+xml"/>
  <Override PartName="/ppt/tags/tag774.xml" ContentType="application/vnd.openxmlformats-officedocument.presentationml.tags+xml"/>
  <Override PartName="/ppt/tags/tag775.xml" ContentType="application/vnd.openxmlformats-officedocument.presentationml.tags+xml"/>
  <Override PartName="/ppt/tags/tag776.xml" ContentType="application/vnd.openxmlformats-officedocument.presentationml.tags+xml"/>
  <Override PartName="/ppt/tags/tag777.xml" ContentType="application/vnd.openxmlformats-officedocument.presentationml.tags+xml"/>
  <Override PartName="/ppt/tags/tag778.xml" ContentType="application/vnd.openxmlformats-officedocument.presentationml.tags+xml"/>
  <Override PartName="/ppt/tags/tag779.xml" ContentType="application/vnd.openxmlformats-officedocument.presentationml.tags+xml"/>
  <Override PartName="/ppt/tags/tag780.xml" ContentType="application/vnd.openxmlformats-officedocument.presentationml.tags+xml"/>
  <Override PartName="/ppt/tags/tag781.xml" ContentType="application/vnd.openxmlformats-officedocument.presentationml.tags+xml"/>
  <Override PartName="/ppt/tags/tag782.xml" ContentType="application/vnd.openxmlformats-officedocument.presentationml.tags+xml"/>
  <Override PartName="/ppt/tags/tag783.xml" ContentType="application/vnd.openxmlformats-officedocument.presentationml.tags+xml"/>
  <Override PartName="/ppt/tags/tag784.xml" ContentType="application/vnd.openxmlformats-officedocument.presentationml.tags+xml"/>
  <Override PartName="/ppt/tags/tag785.xml" ContentType="application/vnd.openxmlformats-officedocument.presentationml.tags+xml"/>
  <Override PartName="/ppt/tags/tag786.xml" ContentType="application/vnd.openxmlformats-officedocument.presentationml.tags+xml"/>
  <Override PartName="/ppt/tags/tag787.xml" ContentType="application/vnd.openxmlformats-officedocument.presentationml.tags+xml"/>
  <Override PartName="/ppt/tags/tag788.xml" ContentType="application/vnd.openxmlformats-officedocument.presentationml.tags+xml"/>
  <Override PartName="/ppt/tags/tag789.xml" ContentType="application/vnd.openxmlformats-officedocument.presentationml.tags+xml"/>
  <Override PartName="/ppt/tags/tag790.xml" ContentType="application/vnd.openxmlformats-officedocument.presentationml.tags+xml"/>
  <Override PartName="/ppt/tags/tag791.xml" ContentType="application/vnd.openxmlformats-officedocument.presentationml.tags+xml"/>
  <Override PartName="/ppt/tags/tag792.xml" ContentType="application/vnd.openxmlformats-officedocument.presentationml.tags+xml"/>
  <Override PartName="/ppt/tags/tag793.xml" ContentType="application/vnd.openxmlformats-officedocument.presentationml.tags+xml"/>
  <Override PartName="/ppt/tags/tag794.xml" ContentType="application/vnd.openxmlformats-officedocument.presentationml.tags+xml"/>
  <Override PartName="/ppt/tags/tag795.xml" ContentType="application/vnd.openxmlformats-officedocument.presentationml.tags+xml"/>
  <Override PartName="/ppt/tags/tag796.xml" ContentType="application/vnd.openxmlformats-officedocument.presentationml.tags+xml"/>
  <Override PartName="/ppt/tags/tag797.xml" ContentType="application/vnd.openxmlformats-officedocument.presentationml.tags+xml"/>
  <Override PartName="/ppt/tags/tag798.xml" ContentType="application/vnd.openxmlformats-officedocument.presentationml.tags+xml"/>
  <Override PartName="/ppt/tags/tag799.xml" ContentType="application/vnd.openxmlformats-officedocument.presentationml.tags+xml"/>
  <Override PartName="/ppt/tags/tag800.xml" ContentType="application/vnd.openxmlformats-officedocument.presentationml.tags+xml"/>
  <Override PartName="/ppt/tags/tag801.xml" ContentType="application/vnd.openxmlformats-officedocument.presentationml.tags+xml"/>
  <Override PartName="/ppt/tags/tag802.xml" ContentType="application/vnd.openxmlformats-officedocument.presentationml.tags+xml"/>
  <Override PartName="/ppt/tags/tag803.xml" ContentType="application/vnd.openxmlformats-officedocument.presentationml.tags+xml"/>
  <Override PartName="/ppt/tags/tag804.xml" ContentType="application/vnd.openxmlformats-officedocument.presentationml.tags+xml"/>
  <Override PartName="/ppt/tags/tag805.xml" ContentType="application/vnd.openxmlformats-officedocument.presentationml.tags+xml"/>
  <Override PartName="/ppt/tags/tag806.xml" ContentType="application/vnd.openxmlformats-officedocument.presentationml.tags+xml"/>
  <Override PartName="/ppt/tags/tag807.xml" ContentType="application/vnd.openxmlformats-officedocument.presentationml.tags+xml"/>
  <Override PartName="/ppt/tags/tag808.xml" ContentType="application/vnd.openxmlformats-officedocument.presentationml.tags+xml"/>
  <Override PartName="/ppt/tags/tag809.xml" ContentType="application/vnd.openxmlformats-officedocument.presentationml.tags+xml"/>
  <Override PartName="/ppt/tags/tag810.xml" ContentType="application/vnd.openxmlformats-officedocument.presentationml.tags+xml"/>
  <Override PartName="/ppt/tags/tag811.xml" ContentType="application/vnd.openxmlformats-officedocument.presentationml.tags+xml"/>
  <Override PartName="/ppt/tags/tag812.xml" ContentType="application/vnd.openxmlformats-officedocument.presentationml.tags+xml"/>
  <Override PartName="/ppt/tags/tag813.xml" ContentType="application/vnd.openxmlformats-officedocument.presentationml.tags+xml"/>
  <Override PartName="/ppt/tags/tag814.xml" ContentType="application/vnd.openxmlformats-officedocument.presentationml.tags+xml"/>
  <Override PartName="/ppt/tags/tag815.xml" ContentType="application/vnd.openxmlformats-officedocument.presentationml.tags+xml"/>
  <Override PartName="/ppt/tags/tag816.xml" ContentType="application/vnd.openxmlformats-officedocument.presentationml.tags+xml"/>
  <Override PartName="/ppt/tags/tag817.xml" ContentType="application/vnd.openxmlformats-officedocument.presentationml.tags+xml"/>
  <Override PartName="/ppt/tags/tag818.xml" ContentType="application/vnd.openxmlformats-officedocument.presentationml.tags+xml"/>
  <Override PartName="/ppt/tags/tag819.xml" ContentType="application/vnd.openxmlformats-officedocument.presentationml.tags+xml"/>
  <Override PartName="/ppt/tags/tag820.xml" ContentType="application/vnd.openxmlformats-officedocument.presentationml.tags+xml"/>
  <Override PartName="/ppt/tags/tag821.xml" ContentType="application/vnd.openxmlformats-officedocument.presentationml.tags+xml"/>
  <Override PartName="/ppt/tags/tag822.xml" ContentType="application/vnd.openxmlformats-officedocument.presentationml.tags+xml"/>
  <Override PartName="/ppt/tags/tag823.xml" ContentType="application/vnd.openxmlformats-officedocument.presentationml.tags+xml"/>
  <Override PartName="/ppt/tags/tag824.xml" ContentType="application/vnd.openxmlformats-officedocument.presentationml.tags+xml"/>
  <Override PartName="/ppt/tags/tag825.xml" ContentType="application/vnd.openxmlformats-officedocument.presentationml.tags+xml"/>
  <Override PartName="/ppt/tags/tag826.xml" ContentType="application/vnd.openxmlformats-officedocument.presentationml.tags+xml"/>
  <Override PartName="/ppt/tags/tag827.xml" ContentType="application/vnd.openxmlformats-officedocument.presentationml.tags+xml"/>
  <Override PartName="/ppt/tags/tag828.xml" ContentType="application/vnd.openxmlformats-officedocument.presentationml.tags+xml"/>
  <Override PartName="/ppt/tags/tag829.xml" ContentType="application/vnd.openxmlformats-officedocument.presentationml.tags+xml"/>
  <Override PartName="/ppt/tags/tag830.xml" ContentType="application/vnd.openxmlformats-officedocument.presentationml.tags+xml"/>
  <Override PartName="/ppt/tags/tag831.xml" ContentType="application/vnd.openxmlformats-officedocument.presentationml.tags+xml"/>
  <Override PartName="/ppt/tags/tag832.xml" ContentType="application/vnd.openxmlformats-officedocument.presentationml.tags+xml"/>
  <Override PartName="/ppt/tags/tag833.xml" ContentType="application/vnd.openxmlformats-officedocument.presentationml.tags+xml"/>
  <Override PartName="/ppt/tags/tag834.xml" ContentType="application/vnd.openxmlformats-officedocument.presentationml.tags+xml"/>
  <Override PartName="/ppt/tags/tag835.xml" ContentType="application/vnd.openxmlformats-officedocument.presentationml.tags+xml"/>
  <Override PartName="/ppt/tags/tag836.xml" ContentType="application/vnd.openxmlformats-officedocument.presentationml.tags+xml"/>
  <Override PartName="/ppt/tags/tag837.xml" ContentType="application/vnd.openxmlformats-officedocument.presentationml.tags+xml"/>
  <Override PartName="/ppt/tags/tag838.xml" ContentType="application/vnd.openxmlformats-officedocument.presentationml.tags+xml"/>
  <Override PartName="/ppt/tags/tag839.xml" ContentType="application/vnd.openxmlformats-officedocument.presentationml.tags+xml"/>
  <Override PartName="/ppt/tags/tag840.xml" ContentType="application/vnd.openxmlformats-officedocument.presentationml.tags+xml"/>
  <Override PartName="/ppt/tags/tag841.xml" ContentType="application/vnd.openxmlformats-officedocument.presentationml.tags+xml"/>
  <Override PartName="/ppt/tags/tag842.xml" ContentType="application/vnd.openxmlformats-officedocument.presentationml.tags+xml"/>
  <Override PartName="/ppt/tags/tag843.xml" ContentType="application/vnd.openxmlformats-officedocument.presentationml.tags+xml"/>
  <Override PartName="/ppt/tags/tag844.xml" ContentType="application/vnd.openxmlformats-officedocument.presentationml.tags+xml"/>
  <Override PartName="/ppt/tags/tag845.xml" ContentType="application/vnd.openxmlformats-officedocument.presentationml.tags+xml"/>
  <Override PartName="/ppt/tags/tag846.xml" ContentType="application/vnd.openxmlformats-officedocument.presentationml.tags+xml"/>
  <Override PartName="/ppt/tags/tag847.xml" ContentType="application/vnd.openxmlformats-officedocument.presentationml.tags+xml"/>
  <Override PartName="/ppt/tags/tag848.xml" ContentType="application/vnd.openxmlformats-officedocument.presentationml.tags+xml"/>
  <Override PartName="/ppt/tags/tag849.xml" ContentType="application/vnd.openxmlformats-officedocument.presentationml.tags+xml"/>
  <Override PartName="/ppt/tags/tag850.xml" ContentType="application/vnd.openxmlformats-officedocument.presentationml.tags+xml"/>
  <Override PartName="/ppt/tags/tag851.xml" ContentType="application/vnd.openxmlformats-officedocument.presentationml.tags+xml"/>
  <Override PartName="/ppt/tags/tag852.xml" ContentType="application/vnd.openxmlformats-officedocument.presentationml.tags+xml"/>
  <Override PartName="/ppt/tags/tag853.xml" ContentType="application/vnd.openxmlformats-officedocument.presentationml.tags+xml"/>
  <Override PartName="/ppt/tags/tag854.xml" ContentType="application/vnd.openxmlformats-officedocument.presentationml.tags+xml"/>
  <Override PartName="/ppt/tags/tag855.xml" ContentType="application/vnd.openxmlformats-officedocument.presentationml.tags+xml"/>
  <Override PartName="/ppt/tags/tag856.xml" ContentType="application/vnd.openxmlformats-officedocument.presentationml.tags+xml"/>
  <Override PartName="/ppt/tags/tag857.xml" ContentType="application/vnd.openxmlformats-officedocument.presentationml.tags+xml"/>
  <Override PartName="/ppt/tags/tag858.xml" ContentType="application/vnd.openxmlformats-officedocument.presentationml.tags+xml"/>
  <Override PartName="/ppt/tags/tag859.xml" ContentType="application/vnd.openxmlformats-officedocument.presentationml.tags+xml"/>
  <Override PartName="/ppt/tags/tag860.xml" ContentType="application/vnd.openxmlformats-officedocument.presentationml.tags+xml"/>
  <Override PartName="/ppt/tags/tag861.xml" ContentType="application/vnd.openxmlformats-officedocument.presentationml.tags+xml"/>
  <Override PartName="/ppt/tags/tag862.xml" ContentType="application/vnd.openxmlformats-officedocument.presentationml.tags+xml"/>
  <Override PartName="/ppt/tags/tag863.xml" ContentType="application/vnd.openxmlformats-officedocument.presentationml.tags+xml"/>
  <Override PartName="/ppt/tags/tag864.xml" ContentType="application/vnd.openxmlformats-officedocument.presentationml.tags+xml"/>
  <Override PartName="/ppt/tags/tag865.xml" ContentType="application/vnd.openxmlformats-officedocument.presentationml.tags+xml"/>
  <Override PartName="/ppt/tags/tag866.xml" ContentType="application/vnd.openxmlformats-officedocument.presentationml.tags+xml"/>
  <Override PartName="/ppt/tags/tag867.xml" ContentType="application/vnd.openxmlformats-officedocument.presentationml.tags+xml"/>
  <Override PartName="/ppt/tags/tag868.xml" ContentType="application/vnd.openxmlformats-officedocument.presentationml.tags+xml"/>
  <Override PartName="/ppt/tags/tag869.xml" ContentType="application/vnd.openxmlformats-officedocument.presentationml.tags+xml"/>
  <Override PartName="/ppt/tags/tag870.xml" ContentType="application/vnd.openxmlformats-officedocument.presentationml.tags+xml"/>
  <Override PartName="/ppt/tags/tag871.xml" ContentType="application/vnd.openxmlformats-officedocument.presentationml.tags+xml"/>
  <Override PartName="/ppt/tags/tag872.xml" ContentType="application/vnd.openxmlformats-officedocument.presentationml.tags+xml"/>
  <Override PartName="/ppt/tags/tag873.xml" ContentType="application/vnd.openxmlformats-officedocument.presentationml.tags+xml"/>
  <Override PartName="/ppt/tags/tag874.xml" ContentType="application/vnd.openxmlformats-officedocument.presentationml.tags+xml"/>
  <Override PartName="/ppt/tags/tag875.xml" ContentType="application/vnd.openxmlformats-officedocument.presentationml.tags+xml"/>
  <Override PartName="/ppt/tags/tag876.xml" ContentType="application/vnd.openxmlformats-officedocument.presentationml.tags+xml"/>
  <Override PartName="/ppt/tags/tag877.xml" ContentType="application/vnd.openxmlformats-officedocument.presentationml.tags+xml"/>
  <Override PartName="/ppt/tags/tag878.xml" ContentType="application/vnd.openxmlformats-officedocument.presentationml.tags+xml"/>
  <Override PartName="/ppt/tags/tag879.xml" ContentType="application/vnd.openxmlformats-officedocument.presentationml.tags+xml"/>
  <Override PartName="/ppt/tags/tag880.xml" ContentType="application/vnd.openxmlformats-officedocument.presentationml.tags+xml"/>
  <Override PartName="/ppt/tags/tag881.xml" ContentType="application/vnd.openxmlformats-officedocument.presentationml.tags+xml"/>
  <Override PartName="/ppt/tags/tag882.xml" ContentType="application/vnd.openxmlformats-officedocument.presentationml.tags+xml"/>
  <Override PartName="/ppt/tags/tag883.xml" ContentType="application/vnd.openxmlformats-officedocument.presentationml.tags+xml"/>
  <Override PartName="/ppt/tags/tag884.xml" ContentType="application/vnd.openxmlformats-officedocument.presentationml.tags+xml"/>
  <Override PartName="/ppt/tags/tag885.xml" ContentType="application/vnd.openxmlformats-officedocument.presentationml.tags+xml"/>
  <Override PartName="/ppt/tags/tag886.xml" ContentType="application/vnd.openxmlformats-officedocument.presentationml.tags+xml"/>
  <Override PartName="/ppt/tags/tag887.xml" ContentType="application/vnd.openxmlformats-officedocument.presentationml.tags+xml"/>
  <Override PartName="/ppt/tags/tag888.xml" ContentType="application/vnd.openxmlformats-officedocument.presentationml.tags+xml"/>
  <Override PartName="/ppt/tags/tag889.xml" ContentType="application/vnd.openxmlformats-officedocument.presentationml.tags+xml"/>
  <Override PartName="/ppt/tags/tag890.xml" ContentType="application/vnd.openxmlformats-officedocument.presentationml.tags+xml"/>
  <Override PartName="/ppt/tags/tag891.xml" ContentType="application/vnd.openxmlformats-officedocument.presentationml.tags+xml"/>
  <Override PartName="/ppt/tags/tag892.xml" ContentType="application/vnd.openxmlformats-officedocument.presentationml.tags+xml"/>
  <Override PartName="/ppt/tags/tag893.xml" ContentType="application/vnd.openxmlformats-officedocument.presentationml.tags+xml"/>
  <Override PartName="/ppt/tags/tag894.xml" ContentType="application/vnd.openxmlformats-officedocument.presentationml.tags+xml"/>
  <Override PartName="/ppt/tags/tag895.xml" ContentType="application/vnd.openxmlformats-officedocument.presentationml.tags+xml"/>
  <Override PartName="/ppt/tags/tag896.xml" ContentType="application/vnd.openxmlformats-officedocument.presentationml.tags+xml"/>
  <Override PartName="/ppt/tags/tag897.xml" ContentType="application/vnd.openxmlformats-officedocument.presentationml.tags+xml"/>
  <Override PartName="/ppt/tags/tag898.xml" ContentType="application/vnd.openxmlformats-officedocument.presentationml.tags+xml"/>
  <Override PartName="/ppt/tags/tag899.xml" ContentType="application/vnd.openxmlformats-officedocument.presentationml.tags+xml"/>
  <Override PartName="/ppt/tags/tag900.xml" ContentType="application/vnd.openxmlformats-officedocument.presentationml.tags+xml"/>
  <Override PartName="/ppt/tags/tag901.xml" ContentType="application/vnd.openxmlformats-officedocument.presentationml.tags+xml"/>
  <Override PartName="/ppt/tags/tag902.xml" ContentType="application/vnd.openxmlformats-officedocument.presentationml.tags+xml"/>
  <Override PartName="/ppt/tags/tag903.xml" ContentType="application/vnd.openxmlformats-officedocument.presentationml.tags+xml"/>
  <Override PartName="/ppt/tags/tag904.xml" ContentType="application/vnd.openxmlformats-officedocument.presentationml.tags+xml"/>
  <Override PartName="/ppt/tags/tag905.xml" ContentType="application/vnd.openxmlformats-officedocument.presentationml.tags+xml"/>
  <Override PartName="/ppt/tags/tag906.xml" ContentType="application/vnd.openxmlformats-officedocument.presentationml.tags+xml"/>
  <Override PartName="/ppt/tags/tag907.xml" ContentType="application/vnd.openxmlformats-officedocument.presentationml.tags+xml"/>
  <Override PartName="/ppt/tags/tag908.xml" ContentType="application/vnd.openxmlformats-officedocument.presentationml.tags+xml"/>
  <Override PartName="/ppt/tags/tag909.xml" ContentType="application/vnd.openxmlformats-officedocument.presentationml.tags+xml"/>
  <Override PartName="/ppt/tags/tag910.xml" ContentType="application/vnd.openxmlformats-officedocument.presentationml.tags+xml"/>
  <Override PartName="/ppt/tags/tag911.xml" ContentType="application/vnd.openxmlformats-officedocument.presentationml.tags+xml"/>
  <Override PartName="/ppt/tags/tag912.xml" ContentType="application/vnd.openxmlformats-officedocument.presentationml.tags+xml"/>
  <Override PartName="/ppt/tags/tag913.xml" ContentType="application/vnd.openxmlformats-officedocument.presentationml.tags+xml"/>
  <Override PartName="/ppt/tags/tag914.xml" ContentType="application/vnd.openxmlformats-officedocument.presentationml.tags+xml"/>
  <Override PartName="/ppt/tags/tag915.xml" ContentType="application/vnd.openxmlformats-officedocument.presentationml.tags+xml"/>
  <Override PartName="/ppt/tags/tag916.xml" ContentType="application/vnd.openxmlformats-officedocument.presentationml.tags+xml"/>
  <Override PartName="/ppt/tags/tag917.xml" ContentType="application/vnd.openxmlformats-officedocument.presentationml.tags+xml"/>
  <Override PartName="/ppt/tags/tag918.xml" ContentType="application/vnd.openxmlformats-officedocument.presentationml.tags+xml"/>
  <Override PartName="/ppt/tags/tag919.xml" ContentType="application/vnd.openxmlformats-officedocument.presentationml.tags+xml"/>
  <Override PartName="/ppt/tags/tag920.xml" ContentType="application/vnd.openxmlformats-officedocument.presentationml.tags+xml"/>
  <Override PartName="/ppt/tags/tag921.xml" ContentType="application/vnd.openxmlformats-officedocument.presentationml.tags+xml"/>
  <Override PartName="/ppt/tags/tag922.xml" ContentType="application/vnd.openxmlformats-officedocument.presentationml.tags+xml"/>
  <Override PartName="/ppt/tags/tag923.xml" ContentType="application/vnd.openxmlformats-officedocument.presentationml.tags+xml"/>
  <Override PartName="/ppt/tags/tag924.xml" ContentType="application/vnd.openxmlformats-officedocument.presentationml.tags+xml"/>
  <Override PartName="/ppt/tags/tag925.xml" ContentType="application/vnd.openxmlformats-officedocument.presentationml.tags+xml"/>
  <Override PartName="/ppt/tags/tag926.xml" ContentType="application/vnd.openxmlformats-officedocument.presentationml.tags+xml"/>
  <Override PartName="/ppt/tags/tag927.xml" ContentType="application/vnd.openxmlformats-officedocument.presentationml.tags+xml"/>
  <Override PartName="/ppt/tags/tag928.xml" ContentType="application/vnd.openxmlformats-officedocument.presentationml.tags+xml"/>
  <Override PartName="/ppt/tags/tag929.xml" ContentType="application/vnd.openxmlformats-officedocument.presentationml.tags+xml"/>
  <Override PartName="/ppt/tags/tag930.xml" ContentType="application/vnd.openxmlformats-officedocument.presentationml.tags+xml"/>
  <Override PartName="/ppt/tags/tag931.xml" ContentType="application/vnd.openxmlformats-officedocument.presentationml.tags+xml"/>
  <Override PartName="/ppt/tags/tag932.xml" ContentType="application/vnd.openxmlformats-officedocument.presentationml.tags+xml"/>
  <Override PartName="/ppt/tags/tag933.xml" ContentType="application/vnd.openxmlformats-officedocument.presentationml.tags+xml"/>
  <Override PartName="/ppt/tags/tag934.xml" ContentType="application/vnd.openxmlformats-officedocument.presentationml.tags+xml"/>
  <Override PartName="/ppt/tags/tag935.xml" ContentType="application/vnd.openxmlformats-officedocument.presentationml.tags+xml"/>
  <Override PartName="/ppt/tags/tag936.xml" ContentType="application/vnd.openxmlformats-officedocument.presentationml.tags+xml"/>
  <Override PartName="/ppt/tags/tag937.xml" ContentType="application/vnd.openxmlformats-officedocument.presentationml.tags+xml"/>
  <Override PartName="/ppt/tags/tag938.xml" ContentType="application/vnd.openxmlformats-officedocument.presentationml.tags+xml"/>
  <Override PartName="/ppt/tags/tag939.xml" ContentType="application/vnd.openxmlformats-officedocument.presentationml.tags+xml"/>
  <Override PartName="/ppt/tags/tag940.xml" ContentType="application/vnd.openxmlformats-officedocument.presentationml.tags+xml"/>
  <Override PartName="/ppt/tags/tag941.xml" ContentType="application/vnd.openxmlformats-officedocument.presentationml.tags+xml"/>
  <Override PartName="/ppt/tags/tag942.xml" ContentType="application/vnd.openxmlformats-officedocument.presentationml.tags+xml"/>
  <Override PartName="/ppt/tags/tag943.xml" ContentType="application/vnd.openxmlformats-officedocument.presentationml.tags+xml"/>
  <Override PartName="/ppt/tags/tag944.xml" ContentType="application/vnd.openxmlformats-officedocument.presentationml.tags+xml"/>
  <Override PartName="/ppt/tags/tag945.xml" ContentType="application/vnd.openxmlformats-officedocument.presentationml.tags+xml"/>
  <Override PartName="/ppt/tags/tag946.xml" ContentType="application/vnd.openxmlformats-officedocument.presentationml.tags+xml"/>
  <Override PartName="/ppt/tags/tag947.xml" ContentType="application/vnd.openxmlformats-officedocument.presentationml.tags+xml"/>
  <Override PartName="/ppt/tags/tag948.xml" ContentType="application/vnd.openxmlformats-officedocument.presentationml.tags+xml"/>
  <Override PartName="/ppt/tags/tag949.xml" ContentType="application/vnd.openxmlformats-officedocument.presentationml.tags+xml"/>
  <Override PartName="/ppt/tags/tag950.xml" ContentType="application/vnd.openxmlformats-officedocument.presentationml.tags+xml"/>
  <Override PartName="/ppt/tags/tag951.xml" ContentType="application/vnd.openxmlformats-officedocument.presentationml.tags+xml"/>
  <Override PartName="/ppt/tags/tag952.xml" ContentType="application/vnd.openxmlformats-officedocument.presentationml.tags+xml"/>
  <Override PartName="/ppt/tags/tag953.xml" ContentType="application/vnd.openxmlformats-officedocument.presentationml.tags+xml"/>
  <Override PartName="/ppt/tags/tag954.xml" ContentType="application/vnd.openxmlformats-officedocument.presentationml.tags+xml"/>
  <Override PartName="/ppt/tags/tag955.xml" ContentType="application/vnd.openxmlformats-officedocument.presentationml.tags+xml"/>
  <Override PartName="/ppt/tags/tag956.xml" ContentType="application/vnd.openxmlformats-officedocument.presentationml.tags+xml"/>
  <Override PartName="/ppt/tags/tag957.xml" ContentType="application/vnd.openxmlformats-officedocument.presentationml.tags+xml"/>
  <Override PartName="/ppt/tags/tag958.xml" ContentType="application/vnd.openxmlformats-officedocument.presentationml.tags+xml"/>
  <Override PartName="/ppt/tags/tag959.xml" ContentType="application/vnd.openxmlformats-officedocument.presentationml.tags+xml"/>
  <Override PartName="/ppt/tags/tag960.xml" ContentType="application/vnd.openxmlformats-officedocument.presentationml.tags+xml"/>
  <Override PartName="/ppt/tags/tag961.xml" ContentType="application/vnd.openxmlformats-officedocument.presentationml.tags+xml"/>
  <Override PartName="/ppt/tags/tag962.xml" ContentType="application/vnd.openxmlformats-officedocument.presentationml.tags+xml"/>
  <Override PartName="/ppt/tags/tag963.xml" ContentType="application/vnd.openxmlformats-officedocument.presentationml.tags+xml"/>
  <Override PartName="/ppt/tags/tag964.xml" ContentType="application/vnd.openxmlformats-officedocument.presentationml.tags+xml"/>
  <Override PartName="/ppt/tags/tag965.xml" ContentType="application/vnd.openxmlformats-officedocument.presentationml.tags+xml"/>
  <Override PartName="/ppt/tags/tag966.xml" ContentType="application/vnd.openxmlformats-officedocument.presentationml.tags+xml"/>
  <Override PartName="/ppt/tags/tag967.xml" ContentType="application/vnd.openxmlformats-officedocument.presentationml.tags+xml"/>
  <Override PartName="/ppt/tags/tag968.xml" ContentType="application/vnd.openxmlformats-officedocument.presentationml.tags+xml"/>
  <Override PartName="/ppt/tags/tag969.xml" ContentType="application/vnd.openxmlformats-officedocument.presentationml.tags+xml"/>
  <Override PartName="/ppt/tags/tag970.xml" ContentType="application/vnd.openxmlformats-officedocument.presentationml.tags+xml"/>
  <Override PartName="/ppt/tags/tag971.xml" ContentType="application/vnd.openxmlformats-officedocument.presentationml.tags+xml"/>
  <Override PartName="/ppt/tags/tag972.xml" ContentType="application/vnd.openxmlformats-officedocument.presentationml.tags+xml"/>
  <Override PartName="/ppt/tags/tag973.xml" ContentType="application/vnd.openxmlformats-officedocument.presentationml.tags+xml"/>
  <Override PartName="/ppt/tags/tag974.xml" ContentType="application/vnd.openxmlformats-officedocument.presentationml.tags+xml"/>
  <Override PartName="/ppt/tags/tag975.xml" ContentType="application/vnd.openxmlformats-officedocument.presentationml.tags+xml"/>
  <Override PartName="/ppt/tags/tag976.xml" ContentType="application/vnd.openxmlformats-officedocument.presentationml.tags+xml"/>
  <Override PartName="/ppt/tags/tag977.xml" ContentType="application/vnd.openxmlformats-officedocument.presentationml.tags+xml"/>
  <Override PartName="/ppt/tags/tag978.xml" ContentType="application/vnd.openxmlformats-officedocument.presentationml.tags+xml"/>
  <Override PartName="/ppt/tags/tag979.xml" ContentType="application/vnd.openxmlformats-officedocument.presentationml.tags+xml"/>
  <Override PartName="/ppt/tags/tag980.xml" ContentType="application/vnd.openxmlformats-officedocument.presentationml.tags+xml"/>
  <Override PartName="/ppt/tags/tag981.xml" ContentType="application/vnd.openxmlformats-officedocument.presentationml.tags+xml"/>
  <Override PartName="/ppt/tags/tag982.xml" ContentType="application/vnd.openxmlformats-officedocument.presentationml.tags+xml"/>
  <Override PartName="/ppt/tags/tag983.xml" ContentType="application/vnd.openxmlformats-officedocument.presentationml.tags+xml"/>
  <Override PartName="/ppt/tags/tag984.xml" ContentType="application/vnd.openxmlformats-officedocument.presentationml.tags+xml"/>
  <Override PartName="/ppt/tags/tag985.xml" ContentType="application/vnd.openxmlformats-officedocument.presentationml.tags+xml"/>
  <Override PartName="/ppt/tags/tag986.xml" ContentType="application/vnd.openxmlformats-officedocument.presentationml.tags+xml"/>
  <Override PartName="/ppt/tags/tag987.xml" ContentType="application/vnd.openxmlformats-officedocument.presentationml.tags+xml"/>
  <Override PartName="/ppt/tags/tag988.xml" ContentType="application/vnd.openxmlformats-officedocument.presentationml.tags+xml"/>
  <Override PartName="/ppt/tags/tag989.xml" ContentType="application/vnd.openxmlformats-officedocument.presentationml.tags+xml"/>
  <Override PartName="/ppt/tags/tag990.xml" ContentType="application/vnd.openxmlformats-officedocument.presentationml.tags+xml"/>
  <Override PartName="/ppt/tags/tag991.xml" ContentType="application/vnd.openxmlformats-officedocument.presentationml.tags+xml"/>
  <Override PartName="/ppt/tags/tag992.xml" ContentType="application/vnd.openxmlformats-officedocument.presentationml.tags+xml"/>
  <Override PartName="/ppt/tags/tag993.xml" ContentType="application/vnd.openxmlformats-officedocument.presentationml.tags+xml"/>
  <Override PartName="/ppt/tags/tag994.xml" ContentType="application/vnd.openxmlformats-officedocument.presentationml.tags+xml"/>
  <Override PartName="/ppt/tags/tag995.xml" ContentType="application/vnd.openxmlformats-officedocument.presentationml.tags+xml"/>
  <Override PartName="/ppt/tags/tag996.xml" ContentType="application/vnd.openxmlformats-officedocument.presentationml.tags+xml"/>
  <Override PartName="/ppt/tags/tag997.xml" ContentType="application/vnd.openxmlformats-officedocument.presentationml.tags+xml"/>
  <Override PartName="/ppt/tags/tag998.xml" ContentType="application/vnd.openxmlformats-officedocument.presentationml.tags+xml"/>
  <Override PartName="/ppt/tags/tag999.xml" ContentType="application/vnd.openxmlformats-officedocument.presentationml.tags+xml"/>
  <Override PartName="/ppt/tags/tag1000.xml" ContentType="application/vnd.openxmlformats-officedocument.presentationml.tags+xml"/>
  <Override PartName="/ppt/tags/tag1001.xml" ContentType="application/vnd.openxmlformats-officedocument.presentationml.tags+xml"/>
  <Override PartName="/ppt/tags/tag1002.xml" ContentType="application/vnd.openxmlformats-officedocument.presentationml.tags+xml"/>
  <Override PartName="/ppt/tags/tag1003.xml" ContentType="application/vnd.openxmlformats-officedocument.presentationml.tags+xml"/>
  <Override PartName="/ppt/tags/tag1004.xml" ContentType="application/vnd.openxmlformats-officedocument.presentationml.tags+xml"/>
  <Override PartName="/ppt/tags/tag1005.xml" ContentType="application/vnd.openxmlformats-officedocument.presentationml.tags+xml"/>
  <Override PartName="/ppt/tags/tag1006.xml" ContentType="application/vnd.openxmlformats-officedocument.presentationml.tags+xml"/>
  <Override PartName="/ppt/tags/tag1007.xml" ContentType="application/vnd.openxmlformats-officedocument.presentationml.tags+xml"/>
  <Override PartName="/ppt/tags/tag1008.xml" ContentType="application/vnd.openxmlformats-officedocument.presentationml.tags+xml"/>
  <Override PartName="/ppt/tags/tag1009.xml" ContentType="application/vnd.openxmlformats-officedocument.presentationml.tags+xml"/>
  <Override PartName="/ppt/tags/tag1010.xml" ContentType="application/vnd.openxmlformats-officedocument.presentationml.tags+xml"/>
  <Override PartName="/ppt/tags/tag1011.xml" ContentType="application/vnd.openxmlformats-officedocument.presentationml.tags+xml"/>
  <Override PartName="/ppt/tags/tag1012.xml" ContentType="application/vnd.openxmlformats-officedocument.presentationml.tags+xml"/>
  <Override PartName="/ppt/tags/tag1013.xml" ContentType="application/vnd.openxmlformats-officedocument.presentationml.tags+xml"/>
  <Override PartName="/ppt/tags/tag1014.xml" ContentType="application/vnd.openxmlformats-officedocument.presentationml.tags+xml"/>
  <Override PartName="/ppt/tags/tag1015.xml" ContentType="application/vnd.openxmlformats-officedocument.presentationml.tags+xml"/>
  <Override PartName="/ppt/tags/tag1016.xml" ContentType="application/vnd.openxmlformats-officedocument.presentationml.tags+xml"/>
  <Override PartName="/ppt/tags/tag1017.xml" ContentType="application/vnd.openxmlformats-officedocument.presentationml.tags+xml"/>
  <Override PartName="/ppt/tags/tag1018.xml" ContentType="application/vnd.openxmlformats-officedocument.presentationml.tags+xml"/>
  <Override PartName="/ppt/tags/tag1019.xml" ContentType="application/vnd.openxmlformats-officedocument.presentationml.tags+xml"/>
  <Override PartName="/ppt/tags/tag1020.xml" ContentType="application/vnd.openxmlformats-officedocument.presentationml.tags+xml"/>
  <Override PartName="/ppt/tags/tag1021.xml" ContentType="application/vnd.openxmlformats-officedocument.presentationml.tags+xml"/>
  <Override PartName="/ppt/tags/tag1022.xml" ContentType="application/vnd.openxmlformats-officedocument.presentationml.tags+xml"/>
  <Override PartName="/ppt/tags/tag1023.xml" ContentType="application/vnd.openxmlformats-officedocument.presentationml.tags+xml"/>
  <Override PartName="/ppt/tags/tag1024.xml" ContentType="application/vnd.openxmlformats-officedocument.presentationml.tags+xml"/>
  <Override PartName="/ppt/tags/tag1025.xml" ContentType="application/vnd.openxmlformats-officedocument.presentationml.tags+xml"/>
  <Override PartName="/ppt/tags/tag1026.xml" ContentType="application/vnd.openxmlformats-officedocument.presentationml.tags+xml"/>
  <Override PartName="/ppt/tags/tag1027.xml" ContentType="application/vnd.openxmlformats-officedocument.presentationml.tags+xml"/>
  <Override PartName="/ppt/tags/tag1028.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92" r:id="rId6"/>
    <p:sldId id="280" r:id="rId7"/>
    <p:sldId id="281" r:id="rId8"/>
    <p:sldId id="290" r:id="rId9"/>
    <p:sldId id="291" r:id="rId10"/>
    <p:sldId id="257" r:id="rId11"/>
    <p:sldId id="258" r:id="rId12"/>
    <p:sldId id="259" r:id="rId13"/>
    <p:sldId id="261" r:id="rId14"/>
    <p:sldId id="262" r:id="rId15"/>
    <p:sldId id="263" r:id="rId16"/>
    <p:sldId id="264" r:id="rId17"/>
    <p:sldId id="265" r:id="rId18"/>
    <p:sldId id="266" r:id="rId19"/>
    <p:sldId id="267" r:id="rId20"/>
    <p:sldId id="282" r:id="rId21"/>
    <p:sldId id="283" r:id="rId22"/>
    <p:sldId id="284" r:id="rId23"/>
    <p:sldId id="285" r:id="rId24"/>
    <p:sldId id="286" r:id="rId25"/>
    <p:sldId id="287" r:id="rId26"/>
    <p:sldId id="288" r:id="rId27"/>
    <p:sldId id="289" r:id="rId28"/>
    <p:sldId id="268" r:id="rId29"/>
    <p:sldId id="278" r:id="rId30"/>
    <p:sldId id="279"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23651B-ED8E-41C7-8A8A-045E967D53DD}" v="4" dt="2024-01-03T14:20:14.1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9" d="100"/>
          <a:sy n="99" d="100"/>
        </p:scale>
        <p:origin x="90"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in Locock" userId="e15b0232-237d-4436-a587-677fdd88485c" providerId="ADAL" clId="{4F23651B-ED8E-41C7-8A8A-045E967D53DD}"/>
    <pc:docChg chg="custSel addSld delSld modSld">
      <pc:chgData name="Martin Locock" userId="e15b0232-237d-4436-a587-677fdd88485c" providerId="ADAL" clId="{4F23651B-ED8E-41C7-8A8A-045E967D53DD}" dt="2024-01-10T12:25:46.204" v="36136"/>
      <pc:docMkLst>
        <pc:docMk/>
      </pc:docMkLst>
      <pc:sldChg chg="modSp mod">
        <pc:chgData name="Martin Locock" userId="e15b0232-237d-4436-a587-677fdd88485c" providerId="ADAL" clId="{4F23651B-ED8E-41C7-8A8A-045E967D53DD}" dt="2024-01-03T14:02:37.090" v="7" actId="20577"/>
        <pc:sldMkLst>
          <pc:docMk/>
          <pc:sldMk cId="101160657" sldId="256"/>
        </pc:sldMkLst>
        <pc:spChg chg="mod">
          <ac:chgData name="Martin Locock" userId="e15b0232-237d-4436-a587-677fdd88485c" providerId="ADAL" clId="{4F23651B-ED8E-41C7-8A8A-045E967D53DD}" dt="2024-01-03T14:02:37.090" v="7" actId="20577"/>
          <ac:spMkLst>
            <pc:docMk/>
            <pc:sldMk cId="101160657" sldId="256"/>
            <ac:spMk id="3" creationId="{A809A597-AD38-EF37-38C4-FB4740E4B8F6}"/>
          </ac:spMkLst>
        </pc:spChg>
      </pc:sldChg>
      <pc:sldChg chg="modSp mod">
        <pc:chgData name="Martin Locock" userId="e15b0232-237d-4436-a587-677fdd88485c" providerId="ADAL" clId="{4F23651B-ED8E-41C7-8A8A-045E967D53DD}" dt="2024-01-03T14:23:01.886" v="5748" actId="14100"/>
        <pc:sldMkLst>
          <pc:docMk/>
          <pc:sldMk cId="106044254" sldId="257"/>
        </pc:sldMkLst>
        <pc:graphicFrameChg chg="mod modGraphic">
          <ac:chgData name="Martin Locock" userId="e15b0232-237d-4436-a587-677fdd88485c" providerId="ADAL" clId="{4F23651B-ED8E-41C7-8A8A-045E967D53DD}" dt="2024-01-03T14:23:01.886" v="5748" actId="14100"/>
          <ac:graphicFrameMkLst>
            <pc:docMk/>
            <pc:sldMk cId="106044254" sldId="257"/>
            <ac:graphicFrameMk id="7" creationId="{F0A8CC28-F5E9-322B-6556-74CD052C1F4D}"/>
          </ac:graphicFrameMkLst>
        </pc:graphicFrameChg>
      </pc:sldChg>
      <pc:sldChg chg="modSp mod">
        <pc:chgData name="Martin Locock" userId="e15b0232-237d-4436-a587-677fdd88485c" providerId="ADAL" clId="{4F23651B-ED8E-41C7-8A8A-045E967D53DD}" dt="2024-01-03T14:07:57.434" v="226" actId="20577"/>
        <pc:sldMkLst>
          <pc:docMk/>
          <pc:sldMk cId="334995955" sldId="259"/>
        </pc:sldMkLst>
        <pc:spChg chg="mod">
          <ac:chgData name="Martin Locock" userId="e15b0232-237d-4436-a587-677fdd88485c" providerId="ADAL" clId="{4F23651B-ED8E-41C7-8A8A-045E967D53DD}" dt="2024-01-03T14:07:57.434" v="226" actId="20577"/>
          <ac:spMkLst>
            <pc:docMk/>
            <pc:sldMk cId="334995955" sldId="259"/>
            <ac:spMk id="3" creationId="{F02AEC17-29CD-6F0B-1F56-D7EBE76A97C2}"/>
          </ac:spMkLst>
        </pc:spChg>
      </pc:sldChg>
      <pc:sldChg chg="del">
        <pc:chgData name="Martin Locock" userId="e15b0232-237d-4436-a587-677fdd88485c" providerId="ADAL" clId="{4F23651B-ED8E-41C7-8A8A-045E967D53DD}" dt="2024-01-03T14:04:20.148" v="8" actId="2696"/>
        <pc:sldMkLst>
          <pc:docMk/>
          <pc:sldMk cId="746279757" sldId="260"/>
        </pc:sldMkLst>
      </pc:sldChg>
      <pc:sldChg chg="del">
        <pc:chgData name="Martin Locock" userId="e15b0232-237d-4436-a587-677fdd88485c" providerId="ADAL" clId="{4F23651B-ED8E-41C7-8A8A-045E967D53DD}" dt="2024-01-03T14:04:25.780" v="10" actId="2696"/>
        <pc:sldMkLst>
          <pc:docMk/>
          <pc:sldMk cId="2866778110" sldId="269"/>
        </pc:sldMkLst>
      </pc:sldChg>
      <pc:sldChg chg="del">
        <pc:chgData name="Martin Locock" userId="e15b0232-237d-4436-a587-677fdd88485c" providerId="ADAL" clId="{4F23651B-ED8E-41C7-8A8A-045E967D53DD}" dt="2024-01-03T14:04:22.420" v="9" actId="2696"/>
        <pc:sldMkLst>
          <pc:docMk/>
          <pc:sldMk cId="1349365665" sldId="271"/>
        </pc:sldMkLst>
      </pc:sldChg>
      <pc:sldChg chg="del">
        <pc:chgData name="Martin Locock" userId="e15b0232-237d-4436-a587-677fdd88485c" providerId="ADAL" clId="{4F23651B-ED8E-41C7-8A8A-045E967D53DD}" dt="2024-01-03T14:04:27.877" v="11" actId="2696"/>
        <pc:sldMkLst>
          <pc:docMk/>
          <pc:sldMk cId="2341796357" sldId="272"/>
        </pc:sldMkLst>
      </pc:sldChg>
      <pc:sldChg chg="del">
        <pc:chgData name="Martin Locock" userId="e15b0232-237d-4436-a587-677fdd88485c" providerId="ADAL" clId="{4F23651B-ED8E-41C7-8A8A-045E967D53DD}" dt="2024-01-03T14:04:30.770" v="12" actId="2696"/>
        <pc:sldMkLst>
          <pc:docMk/>
          <pc:sldMk cId="1133685177" sldId="273"/>
        </pc:sldMkLst>
      </pc:sldChg>
      <pc:sldChg chg="del">
        <pc:chgData name="Martin Locock" userId="e15b0232-237d-4436-a587-677fdd88485c" providerId="ADAL" clId="{4F23651B-ED8E-41C7-8A8A-045E967D53DD}" dt="2024-01-03T14:04:37.930" v="14" actId="2696"/>
        <pc:sldMkLst>
          <pc:docMk/>
          <pc:sldMk cId="2323359451" sldId="275"/>
        </pc:sldMkLst>
      </pc:sldChg>
      <pc:sldChg chg="del">
        <pc:chgData name="Martin Locock" userId="e15b0232-237d-4436-a587-677fdd88485c" providerId="ADAL" clId="{4F23651B-ED8E-41C7-8A8A-045E967D53DD}" dt="2024-01-03T14:04:34.215" v="13" actId="2696"/>
        <pc:sldMkLst>
          <pc:docMk/>
          <pc:sldMk cId="4097424944" sldId="276"/>
        </pc:sldMkLst>
      </pc:sldChg>
      <pc:sldChg chg="del">
        <pc:chgData name="Martin Locock" userId="e15b0232-237d-4436-a587-677fdd88485c" providerId="ADAL" clId="{4F23651B-ED8E-41C7-8A8A-045E967D53DD}" dt="2024-01-03T14:04:40.683" v="15" actId="2696"/>
        <pc:sldMkLst>
          <pc:docMk/>
          <pc:sldMk cId="4057980059" sldId="277"/>
        </pc:sldMkLst>
      </pc:sldChg>
      <pc:sldChg chg="modSp new del mod">
        <pc:chgData name="Martin Locock" userId="e15b0232-237d-4436-a587-677fdd88485c" providerId="ADAL" clId="{4F23651B-ED8E-41C7-8A8A-045E967D53DD}" dt="2024-01-03T14:07:34.079" v="188" actId="2696"/>
        <pc:sldMkLst>
          <pc:docMk/>
          <pc:sldMk cId="77145496" sldId="280"/>
        </pc:sldMkLst>
        <pc:spChg chg="mod">
          <ac:chgData name="Martin Locock" userId="e15b0232-237d-4436-a587-677fdd88485c" providerId="ADAL" clId="{4F23651B-ED8E-41C7-8A8A-045E967D53DD}" dt="2024-01-03T14:05:59.340" v="49" actId="20577"/>
          <ac:spMkLst>
            <pc:docMk/>
            <pc:sldMk cId="77145496" sldId="280"/>
            <ac:spMk id="2" creationId="{256588BD-42BE-9A3C-908B-FB49F9896A94}"/>
          </ac:spMkLst>
        </pc:spChg>
        <pc:spChg chg="mod">
          <ac:chgData name="Martin Locock" userId="e15b0232-237d-4436-a587-677fdd88485c" providerId="ADAL" clId="{4F23651B-ED8E-41C7-8A8A-045E967D53DD}" dt="2024-01-03T14:07:13.160" v="187" actId="20577"/>
          <ac:spMkLst>
            <pc:docMk/>
            <pc:sldMk cId="77145496" sldId="280"/>
            <ac:spMk id="3" creationId="{86B43407-BAF6-437F-3F7A-1A1ECF6553BE}"/>
          </ac:spMkLst>
        </pc:spChg>
      </pc:sldChg>
      <pc:sldChg chg="modSp new mod">
        <pc:chgData name="Martin Locock" userId="e15b0232-237d-4436-a587-677fdd88485c" providerId="ADAL" clId="{4F23651B-ED8E-41C7-8A8A-045E967D53DD}" dt="2024-01-09T15:02:58.823" v="10243" actId="6549"/>
        <pc:sldMkLst>
          <pc:docMk/>
          <pc:sldMk cId="995323438" sldId="280"/>
        </pc:sldMkLst>
        <pc:spChg chg="mod">
          <ac:chgData name="Martin Locock" userId="e15b0232-237d-4436-a587-677fdd88485c" providerId="ADAL" clId="{4F23651B-ED8E-41C7-8A8A-045E967D53DD}" dt="2024-01-03T14:18:10.222" v="242" actId="20577"/>
          <ac:spMkLst>
            <pc:docMk/>
            <pc:sldMk cId="995323438" sldId="280"/>
            <ac:spMk id="2" creationId="{12CF0E5D-778E-F0D4-BF77-3C86E9C3142C}"/>
          </ac:spMkLst>
        </pc:spChg>
        <pc:spChg chg="mod">
          <ac:chgData name="Martin Locock" userId="e15b0232-237d-4436-a587-677fdd88485c" providerId="ADAL" clId="{4F23651B-ED8E-41C7-8A8A-045E967D53DD}" dt="2024-01-09T15:02:58.823" v="10243" actId="6549"/>
          <ac:spMkLst>
            <pc:docMk/>
            <pc:sldMk cId="995323438" sldId="280"/>
            <ac:spMk id="3" creationId="{E942C280-7276-D60A-3C93-02663EDA6E64}"/>
          </ac:spMkLst>
        </pc:spChg>
      </pc:sldChg>
      <pc:sldChg chg="addSp delSp modSp add mod replTag delTag">
        <pc:chgData name="Martin Locock" userId="e15b0232-237d-4436-a587-677fdd88485c" providerId="ADAL" clId="{4F23651B-ED8E-41C7-8A8A-045E967D53DD}" dt="2024-01-10T12:25:45.883" v="36099"/>
        <pc:sldMkLst>
          <pc:docMk/>
          <pc:sldMk cId="25671271" sldId="281"/>
        </pc:sldMkLst>
        <pc:spChg chg="mod replST">
          <ac:chgData name="Martin Locock" userId="e15b0232-237d-4436-a587-677fdd88485c" providerId="ADAL" clId="{4F23651B-ED8E-41C7-8A8A-045E967D53DD}" dt="2024-01-03T14:19:17.237" v="330"/>
          <ac:spMkLst>
            <pc:docMk/>
            <pc:sldMk cId="25671271" sldId="281"/>
            <ac:spMk id="2" creationId="{E87DB36A-FC4A-2DC0-38D6-D564D8080CD9}"/>
          </ac:spMkLst>
        </pc:spChg>
        <pc:spChg chg="add del mod replST">
          <ac:chgData name="Martin Locock" userId="e15b0232-237d-4436-a587-677fdd88485c" providerId="ADAL" clId="{4F23651B-ED8E-41C7-8A8A-045E967D53DD}" dt="2024-01-10T12:25:43.581" v="31737"/>
          <ac:spMkLst>
            <pc:docMk/>
            <pc:sldMk cId="25671271" sldId="281"/>
            <ac:spMk id="3" creationId="{126268EC-ECB6-41FA-8296-9285AEB27FA5}"/>
          </ac:spMkLst>
        </pc:spChg>
        <pc:spChg chg="del">
          <ac:chgData name="Martin Locock" userId="e15b0232-237d-4436-a587-677fdd88485c" providerId="ADAL" clId="{4F23651B-ED8E-41C7-8A8A-045E967D53DD}" dt="2024-01-03T14:19:17.269" v="331"/>
          <ac:spMkLst>
            <pc:docMk/>
            <pc:sldMk cId="25671271" sldId="281"/>
            <ac:spMk id="3" creationId="{E85D50AF-E3FB-824B-D0B3-4C0E7E80A7BD}"/>
          </ac:spMkLst>
        </pc:spChg>
        <pc:spChg chg="add del mod replST">
          <ac:chgData name="Martin Locock" userId="e15b0232-237d-4436-a587-677fdd88485c" providerId="ADAL" clId="{4F23651B-ED8E-41C7-8A8A-045E967D53DD}" dt="2024-01-10T09:37:18.703" v="10588"/>
          <ac:spMkLst>
            <pc:docMk/>
            <pc:sldMk cId="25671271" sldId="281"/>
            <ac:spMk id="3" creationId="{E8F50DBA-07E4-403D-BF53-D009E9C08847}"/>
          </ac:spMkLst>
        </pc:spChg>
        <pc:spChg chg="add mod replST">
          <ac:chgData name="Martin Locock" userId="e15b0232-237d-4436-a587-677fdd88485c" providerId="ADAL" clId="{4F23651B-ED8E-41C7-8A8A-045E967D53DD}" dt="2024-01-10T12:25:43.465" v="31718"/>
          <ac:spMkLst>
            <pc:docMk/>
            <pc:sldMk cId="25671271" sldId="281"/>
            <ac:spMk id="4" creationId="{C5FF1EBD-7B37-4A09-955C-8341A164BD78}"/>
          </ac:spMkLst>
        </pc:spChg>
        <pc:spChg chg="add mod replST">
          <ac:chgData name="Martin Locock" userId="e15b0232-237d-4436-a587-677fdd88485c" providerId="ADAL" clId="{4F23651B-ED8E-41C7-8A8A-045E967D53DD}" dt="2024-01-10T12:25:43.885" v="32193"/>
          <ac:spMkLst>
            <pc:docMk/>
            <pc:sldMk cId="25671271" sldId="281"/>
            <ac:spMk id="5" creationId="{DCEE6344-684B-4057-9378-E3A3897602E2}"/>
          </ac:spMkLst>
        </pc:spChg>
        <pc:spChg chg="add del mod replST">
          <ac:chgData name="Martin Locock" userId="e15b0232-237d-4436-a587-677fdd88485c" providerId="ADAL" clId="{4F23651B-ED8E-41C7-8A8A-045E967D53DD}" dt="2024-01-10T09:51:14.057" v="15122"/>
          <ac:spMkLst>
            <pc:docMk/>
            <pc:sldMk cId="25671271" sldId="281"/>
            <ac:spMk id="6" creationId="{2A6F586B-D7F4-476C-8FBC-E40800C5E3FF}"/>
          </ac:spMkLst>
        </pc:spChg>
        <pc:spChg chg="add mod replST">
          <ac:chgData name="Martin Locock" userId="e15b0232-237d-4436-a587-677fdd88485c" providerId="ADAL" clId="{4F23651B-ED8E-41C7-8A8A-045E967D53DD}" dt="2024-01-10T12:25:43.887" v="32202"/>
          <ac:spMkLst>
            <pc:docMk/>
            <pc:sldMk cId="25671271" sldId="281"/>
            <ac:spMk id="6" creationId="{4EB18AB6-A363-46E8-9025-D4A98D1B8D93}"/>
          </ac:spMkLst>
        </pc:spChg>
        <pc:spChg chg="add del mod replST">
          <ac:chgData name="Martin Locock" userId="e15b0232-237d-4436-a587-677fdd88485c" providerId="ADAL" clId="{4F23651B-ED8E-41C7-8A8A-045E967D53DD}" dt="2024-01-09T09:48:53.725" v="5859"/>
          <ac:spMkLst>
            <pc:docMk/>
            <pc:sldMk cId="25671271" sldId="281"/>
            <ac:spMk id="6" creationId="{EA9B8864-93FA-4E8D-ABDB-D63A3BA2F3AC}"/>
          </ac:spMkLst>
        </pc:spChg>
        <pc:spChg chg="add del mod replST">
          <ac:chgData name="Martin Locock" userId="e15b0232-237d-4436-a587-677fdd88485c" providerId="ADAL" clId="{4F23651B-ED8E-41C7-8A8A-045E967D53DD}" dt="2024-01-10T09:51:14.058" v="15123"/>
          <ac:spMkLst>
            <pc:docMk/>
            <pc:sldMk cId="25671271" sldId="281"/>
            <ac:spMk id="7" creationId="{2B16E23C-6E07-4615-A2E9-C07DFD1333D8}"/>
          </ac:spMkLst>
        </pc:spChg>
        <pc:spChg chg="add del mod replST">
          <ac:chgData name="Martin Locock" userId="e15b0232-237d-4436-a587-677fdd88485c" providerId="ADAL" clId="{4F23651B-ED8E-41C7-8A8A-045E967D53DD}" dt="2024-01-09T09:48:53.725" v="5860"/>
          <ac:spMkLst>
            <pc:docMk/>
            <pc:sldMk cId="25671271" sldId="281"/>
            <ac:spMk id="7" creationId="{62F4CF76-7502-495F-8EAF-D51119A24BB7}"/>
          </ac:spMkLst>
        </pc:spChg>
        <pc:spChg chg="add mod replST">
          <ac:chgData name="Martin Locock" userId="e15b0232-237d-4436-a587-677fdd88485c" providerId="ADAL" clId="{4F23651B-ED8E-41C7-8A8A-045E967D53DD}" dt="2024-01-10T12:25:43.887" v="32211"/>
          <ac:spMkLst>
            <pc:docMk/>
            <pc:sldMk cId="25671271" sldId="281"/>
            <ac:spMk id="7" creationId="{A560B025-1658-4E36-8B5A-4606F0BB96E2}"/>
          </ac:spMkLst>
        </pc:spChg>
        <pc:spChg chg="add mod replST">
          <ac:chgData name="Martin Locock" userId="e15b0232-237d-4436-a587-677fdd88485c" providerId="ADAL" clId="{4F23651B-ED8E-41C7-8A8A-045E967D53DD}" dt="2024-01-10T12:25:43.887" v="32220"/>
          <ac:spMkLst>
            <pc:docMk/>
            <pc:sldMk cId="25671271" sldId="281"/>
            <ac:spMk id="8" creationId="{3FF5ACE6-9409-4D73-ABC6-46AF6105DDD2}"/>
          </ac:spMkLst>
        </pc:spChg>
        <pc:spChg chg="add del mod replST">
          <ac:chgData name="Martin Locock" userId="e15b0232-237d-4436-a587-677fdd88485c" providerId="ADAL" clId="{4F23651B-ED8E-41C7-8A8A-045E967D53DD}" dt="2024-01-10T09:51:14.060" v="15124"/>
          <ac:spMkLst>
            <pc:docMk/>
            <pc:sldMk cId="25671271" sldId="281"/>
            <ac:spMk id="8" creationId="{A5CEE3ED-636F-4455-ABE9-B85A4C55D908}"/>
          </ac:spMkLst>
        </pc:spChg>
        <pc:spChg chg="add del mod replST">
          <ac:chgData name="Martin Locock" userId="e15b0232-237d-4436-a587-677fdd88485c" providerId="ADAL" clId="{4F23651B-ED8E-41C7-8A8A-045E967D53DD}" dt="2024-01-09T09:48:53.725" v="5861"/>
          <ac:spMkLst>
            <pc:docMk/>
            <pc:sldMk cId="25671271" sldId="281"/>
            <ac:spMk id="8" creationId="{B23D2045-B796-43E6-B85C-54F6C11D264C}"/>
          </ac:spMkLst>
        </pc:spChg>
        <pc:spChg chg="add del mod replST">
          <ac:chgData name="Martin Locock" userId="e15b0232-237d-4436-a587-677fdd88485c" providerId="ADAL" clId="{4F23651B-ED8E-41C7-8A8A-045E967D53DD}" dt="2024-01-09T09:48:53.725" v="5862"/>
          <ac:spMkLst>
            <pc:docMk/>
            <pc:sldMk cId="25671271" sldId="281"/>
            <ac:spMk id="9" creationId="{446910F1-077C-4190-B80E-8431C64653B9}"/>
          </ac:spMkLst>
        </pc:spChg>
        <pc:spChg chg="add del mod replST">
          <ac:chgData name="Martin Locock" userId="e15b0232-237d-4436-a587-677fdd88485c" providerId="ADAL" clId="{4F23651B-ED8E-41C7-8A8A-045E967D53DD}" dt="2024-01-10T09:51:14.064" v="15125"/>
          <ac:spMkLst>
            <pc:docMk/>
            <pc:sldMk cId="25671271" sldId="281"/>
            <ac:spMk id="9" creationId="{AF2DEFBF-743E-493B-9890-067565B06997}"/>
          </ac:spMkLst>
        </pc:spChg>
        <pc:spChg chg="add mod replST">
          <ac:chgData name="Martin Locock" userId="e15b0232-237d-4436-a587-677fdd88485c" providerId="ADAL" clId="{4F23651B-ED8E-41C7-8A8A-045E967D53DD}" dt="2024-01-10T12:25:43.903" v="32229"/>
          <ac:spMkLst>
            <pc:docMk/>
            <pc:sldMk cId="25671271" sldId="281"/>
            <ac:spMk id="9" creationId="{CE7A573B-E0B3-4141-B95A-BBD319A2E871}"/>
          </ac:spMkLst>
        </pc:spChg>
        <pc:spChg chg="add del mod replST">
          <ac:chgData name="Martin Locock" userId="e15b0232-237d-4436-a587-677fdd88485c" providerId="ADAL" clId="{4F23651B-ED8E-41C7-8A8A-045E967D53DD}" dt="2024-01-09T09:48:53.725" v="5863"/>
          <ac:spMkLst>
            <pc:docMk/>
            <pc:sldMk cId="25671271" sldId="281"/>
            <ac:spMk id="10" creationId="{AE8CCCB6-EB6B-45BD-A941-7E3F5066D320}"/>
          </ac:spMkLst>
        </pc:spChg>
        <pc:spChg chg="add del mod replST">
          <ac:chgData name="Martin Locock" userId="e15b0232-237d-4436-a587-677fdd88485c" providerId="ADAL" clId="{4F23651B-ED8E-41C7-8A8A-045E967D53DD}" dt="2024-01-10T09:51:14.066" v="15126"/>
          <ac:spMkLst>
            <pc:docMk/>
            <pc:sldMk cId="25671271" sldId="281"/>
            <ac:spMk id="10" creationId="{D7D126BC-3FE8-42C5-BE1F-02BEA6935B3E}"/>
          </ac:spMkLst>
        </pc:spChg>
        <pc:spChg chg="add mod replST">
          <ac:chgData name="Martin Locock" userId="e15b0232-237d-4436-a587-677fdd88485c" providerId="ADAL" clId="{4F23651B-ED8E-41C7-8A8A-045E967D53DD}" dt="2024-01-10T12:25:43.903" v="32238"/>
          <ac:spMkLst>
            <pc:docMk/>
            <pc:sldMk cId="25671271" sldId="281"/>
            <ac:spMk id="10" creationId="{F506FE46-233F-4A34-B68D-C96703B2726C}"/>
          </ac:spMkLst>
        </pc:spChg>
        <pc:spChg chg="add del mod replST">
          <ac:chgData name="Martin Locock" userId="e15b0232-237d-4436-a587-677fdd88485c" providerId="ADAL" clId="{4F23651B-ED8E-41C7-8A8A-045E967D53DD}" dt="2024-01-09T09:48:53.725" v="5864"/>
          <ac:spMkLst>
            <pc:docMk/>
            <pc:sldMk cId="25671271" sldId="281"/>
            <ac:spMk id="11" creationId="{0D2F2D66-DE04-476F-9A89-E7C55F0DC665}"/>
          </ac:spMkLst>
        </pc:spChg>
        <pc:spChg chg="add mod replST">
          <ac:chgData name="Martin Locock" userId="e15b0232-237d-4436-a587-677fdd88485c" providerId="ADAL" clId="{4F23651B-ED8E-41C7-8A8A-045E967D53DD}" dt="2024-01-10T12:25:43.903" v="32247"/>
          <ac:spMkLst>
            <pc:docMk/>
            <pc:sldMk cId="25671271" sldId="281"/>
            <ac:spMk id="11" creationId="{4233FCD3-15CD-453E-84CF-3E76197F303B}"/>
          </ac:spMkLst>
        </pc:spChg>
        <pc:spChg chg="add del mod replST">
          <ac:chgData name="Martin Locock" userId="e15b0232-237d-4436-a587-677fdd88485c" providerId="ADAL" clId="{4F23651B-ED8E-41C7-8A8A-045E967D53DD}" dt="2024-01-10T09:51:14.069" v="15127"/>
          <ac:spMkLst>
            <pc:docMk/>
            <pc:sldMk cId="25671271" sldId="281"/>
            <ac:spMk id="11" creationId="{8ECA788E-4462-4043-8B0A-DD2B7C9B5939}"/>
          </ac:spMkLst>
        </pc:spChg>
        <pc:spChg chg="add del mod replST">
          <ac:chgData name="Martin Locock" userId="e15b0232-237d-4436-a587-677fdd88485c" providerId="ADAL" clId="{4F23651B-ED8E-41C7-8A8A-045E967D53DD}" dt="2024-01-09T09:48:53.725" v="5865"/>
          <ac:spMkLst>
            <pc:docMk/>
            <pc:sldMk cId="25671271" sldId="281"/>
            <ac:spMk id="12" creationId="{618D0DC0-A816-4C71-BD54-A803ECCD83E4}"/>
          </ac:spMkLst>
        </pc:spChg>
        <pc:spChg chg="add mod replST">
          <ac:chgData name="Martin Locock" userId="e15b0232-237d-4436-a587-677fdd88485c" providerId="ADAL" clId="{4F23651B-ED8E-41C7-8A8A-045E967D53DD}" dt="2024-01-10T12:25:43.918" v="32256"/>
          <ac:spMkLst>
            <pc:docMk/>
            <pc:sldMk cId="25671271" sldId="281"/>
            <ac:spMk id="12" creationId="{858B240D-CE67-468D-9C3D-C6EC96C43103}"/>
          </ac:spMkLst>
        </pc:spChg>
        <pc:spChg chg="add del mod replST">
          <ac:chgData name="Martin Locock" userId="e15b0232-237d-4436-a587-677fdd88485c" providerId="ADAL" clId="{4F23651B-ED8E-41C7-8A8A-045E967D53DD}" dt="2024-01-10T09:51:14.070" v="15128"/>
          <ac:spMkLst>
            <pc:docMk/>
            <pc:sldMk cId="25671271" sldId="281"/>
            <ac:spMk id="12" creationId="{C295C04B-CC6D-4DD2-B00F-7B292010927E}"/>
          </ac:spMkLst>
        </pc:spChg>
        <pc:spChg chg="add mod replST">
          <ac:chgData name="Martin Locock" userId="e15b0232-237d-4436-a587-677fdd88485c" providerId="ADAL" clId="{4F23651B-ED8E-41C7-8A8A-045E967D53DD}" dt="2024-01-10T12:25:43.918" v="32265"/>
          <ac:spMkLst>
            <pc:docMk/>
            <pc:sldMk cId="25671271" sldId="281"/>
            <ac:spMk id="13" creationId="{4378AF67-E9F2-483E-946F-D52C4EA796A2}"/>
          </ac:spMkLst>
        </pc:spChg>
        <pc:spChg chg="add del mod replST">
          <ac:chgData name="Martin Locock" userId="e15b0232-237d-4436-a587-677fdd88485c" providerId="ADAL" clId="{4F23651B-ED8E-41C7-8A8A-045E967D53DD}" dt="2024-01-09T09:48:53.725" v="5866"/>
          <ac:spMkLst>
            <pc:docMk/>
            <pc:sldMk cId="25671271" sldId="281"/>
            <ac:spMk id="13" creationId="{7D731399-C0FA-422D-A050-F951253BA780}"/>
          </ac:spMkLst>
        </pc:spChg>
        <pc:spChg chg="add del mod replST">
          <ac:chgData name="Martin Locock" userId="e15b0232-237d-4436-a587-677fdd88485c" providerId="ADAL" clId="{4F23651B-ED8E-41C7-8A8A-045E967D53DD}" dt="2024-01-10T09:51:14.072" v="15129"/>
          <ac:spMkLst>
            <pc:docMk/>
            <pc:sldMk cId="25671271" sldId="281"/>
            <ac:spMk id="13" creationId="{E6EBE97F-718D-41FC-BA2F-E11357767329}"/>
          </ac:spMkLst>
        </pc:spChg>
        <pc:spChg chg="add del mod replST">
          <ac:chgData name="Martin Locock" userId="e15b0232-237d-4436-a587-677fdd88485c" providerId="ADAL" clId="{4F23651B-ED8E-41C7-8A8A-045E967D53DD}" dt="2024-01-10T09:51:14.074" v="15130"/>
          <ac:spMkLst>
            <pc:docMk/>
            <pc:sldMk cId="25671271" sldId="281"/>
            <ac:spMk id="14" creationId="{0FA82501-B5D2-4459-A3B5-C345C07B9399}"/>
          </ac:spMkLst>
        </pc:spChg>
        <pc:spChg chg="add del mod replST">
          <ac:chgData name="Martin Locock" userId="e15b0232-237d-4436-a587-677fdd88485c" providerId="ADAL" clId="{4F23651B-ED8E-41C7-8A8A-045E967D53DD}" dt="2024-01-09T09:48:53.725" v="5867"/>
          <ac:spMkLst>
            <pc:docMk/>
            <pc:sldMk cId="25671271" sldId="281"/>
            <ac:spMk id="14" creationId="{7EF877C4-B080-4ED5-B302-FD644AF5B15A}"/>
          </ac:spMkLst>
        </pc:spChg>
        <pc:spChg chg="add mod replST">
          <ac:chgData name="Martin Locock" userId="e15b0232-237d-4436-a587-677fdd88485c" providerId="ADAL" clId="{4F23651B-ED8E-41C7-8A8A-045E967D53DD}" dt="2024-01-10T12:25:43.918" v="32274"/>
          <ac:spMkLst>
            <pc:docMk/>
            <pc:sldMk cId="25671271" sldId="281"/>
            <ac:spMk id="14" creationId="{8DE3E635-1505-4B05-A955-4DF2D3E19B0F}"/>
          </ac:spMkLst>
        </pc:spChg>
        <pc:spChg chg="add mod replST">
          <ac:chgData name="Martin Locock" userId="e15b0232-237d-4436-a587-677fdd88485c" providerId="ADAL" clId="{4F23651B-ED8E-41C7-8A8A-045E967D53DD}" dt="2024-01-10T12:25:43.934" v="32283"/>
          <ac:spMkLst>
            <pc:docMk/>
            <pc:sldMk cId="25671271" sldId="281"/>
            <ac:spMk id="15" creationId="{8F83164F-4AA4-4525-B72E-46C1E6790FA2}"/>
          </ac:spMkLst>
        </pc:spChg>
        <pc:spChg chg="add del mod replST">
          <ac:chgData name="Martin Locock" userId="e15b0232-237d-4436-a587-677fdd88485c" providerId="ADAL" clId="{4F23651B-ED8E-41C7-8A8A-045E967D53DD}" dt="2024-01-09T09:48:53.725" v="5868"/>
          <ac:spMkLst>
            <pc:docMk/>
            <pc:sldMk cId="25671271" sldId="281"/>
            <ac:spMk id="15" creationId="{BEFA42FE-C964-45C0-B28D-3377E0A0F808}"/>
          </ac:spMkLst>
        </pc:spChg>
        <pc:spChg chg="add del mod replST">
          <ac:chgData name="Martin Locock" userId="e15b0232-237d-4436-a587-677fdd88485c" providerId="ADAL" clId="{4F23651B-ED8E-41C7-8A8A-045E967D53DD}" dt="2024-01-10T09:51:14.075" v="15131"/>
          <ac:spMkLst>
            <pc:docMk/>
            <pc:sldMk cId="25671271" sldId="281"/>
            <ac:spMk id="15" creationId="{EC1BA4C3-E9BA-4197-86CA-F910B759F0CE}"/>
          </ac:spMkLst>
        </pc:spChg>
        <pc:spChg chg="add del mod replST">
          <ac:chgData name="Martin Locock" userId="e15b0232-237d-4436-a587-677fdd88485c" providerId="ADAL" clId="{4F23651B-ED8E-41C7-8A8A-045E967D53DD}" dt="2024-01-10T09:51:14.076" v="15132"/>
          <ac:spMkLst>
            <pc:docMk/>
            <pc:sldMk cId="25671271" sldId="281"/>
            <ac:spMk id="16" creationId="{16A10140-3843-4E18-805C-F0F5D4C24955}"/>
          </ac:spMkLst>
        </pc:spChg>
        <pc:spChg chg="add del mod replST">
          <ac:chgData name="Martin Locock" userId="e15b0232-237d-4436-a587-677fdd88485c" providerId="ADAL" clId="{4F23651B-ED8E-41C7-8A8A-045E967D53DD}" dt="2024-01-09T09:48:53.735" v="5869"/>
          <ac:spMkLst>
            <pc:docMk/>
            <pc:sldMk cId="25671271" sldId="281"/>
            <ac:spMk id="16" creationId="{3DAF0BBB-9D4E-4FF3-B16F-F090A5DDF26E}"/>
          </ac:spMkLst>
        </pc:spChg>
        <pc:spChg chg="add mod replST">
          <ac:chgData name="Martin Locock" userId="e15b0232-237d-4436-a587-677fdd88485c" providerId="ADAL" clId="{4F23651B-ED8E-41C7-8A8A-045E967D53DD}" dt="2024-01-10T12:25:43.934" v="32292"/>
          <ac:spMkLst>
            <pc:docMk/>
            <pc:sldMk cId="25671271" sldId="281"/>
            <ac:spMk id="16" creationId="{E50D0036-1DB3-401A-BDCC-4821AFF457EB}"/>
          </ac:spMkLst>
        </pc:spChg>
        <pc:spChg chg="add mod replST">
          <ac:chgData name="Martin Locock" userId="e15b0232-237d-4436-a587-677fdd88485c" providerId="ADAL" clId="{4F23651B-ED8E-41C7-8A8A-045E967D53DD}" dt="2024-01-10T12:25:43.934" v="32301"/>
          <ac:spMkLst>
            <pc:docMk/>
            <pc:sldMk cId="25671271" sldId="281"/>
            <ac:spMk id="17" creationId="{02AAD968-C443-4B6A-A8B0-DA0D1CC8A2A7}"/>
          </ac:spMkLst>
        </pc:spChg>
        <pc:spChg chg="add del mod replST">
          <ac:chgData name="Martin Locock" userId="e15b0232-237d-4436-a587-677fdd88485c" providerId="ADAL" clId="{4F23651B-ED8E-41C7-8A8A-045E967D53DD}" dt="2024-01-10T09:51:14.077" v="15133"/>
          <ac:spMkLst>
            <pc:docMk/>
            <pc:sldMk cId="25671271" sldId="281"/>
            <ac:spMk id="17" creationId="{428FC008-F8FC-4FCC-A32A-11C8708B1C1B}"/>
          </ac:spMkLst>
        </pc:spChg>
        <pc:spChg chg="add del mod replST">
          <ac:chgData name="Martin Locock" userId="e15b0232-237d-4436-a587-677fdd88485c" providerId="ADAL" clId="{4F23651B-ED8E-41C7-8A8A-045E967D53DD}" dt="2024-01-09T09:48:53.735" v="5870"/>
          <ac:spMkLst>
            <pc:docMk/>
            <pc:sldMk cId="25671271" sldId="281"/>
            <ac:spMk id="17" creationId="{EFB3F029-5DF7-46AF-BF7D-CB6441CFBF94}"/>
          </ac:spMkLst>
        </pc:spChg>
        <pc:spChg chg="add del mod replST">
          <ac:chgData name="Martin Locock" userId="e15b0232-237d-4436-a587-677fdd88485c" providerId="ADAL" clId="{4F23651B-ED8E-41C7-8A8A-045E967D53DD}" dt="2024-01-10T09:51:14.078" v="15134"/>
          <ac:spMkLst>
            <pc:docMk/>
            <pc:sldMk cId="25671271" sldId="281"/>
            <ac:spMk id="18" creationId="{0D74E221-E62A-4307-88BC-BFA8889B4490}"/>
          </ac:spMkLst>
        </pc:spChg>
        <pc:spChg chg="add del mod replST">
          <ac:chgData name="Martin Locock" userId="e15b0232-237d-4436-a587-677fdd88485c" providerId="ADAL" clId="{4F23651B-ED8E-41C7-8A8A-045E967D53DD}" dt="2024-01-09T09:48:53.735" v="5871"/>
          <ac:spMkLst>
            <pc:docMk/>
            <pc:sldMk cId="25671271" sldId="281"/>
            <ac:spMk id="18" creationId="{2FC7E0C1-E4BB-48B0-9DD3-1F7DEC78D787}"/>
          </ac:spMkLst>
        </pc:spChg>
        <pc:spChg chg="add mod replST">
          <ac:chgData name="Martin Locock" userId="e15b0232-237d-4436-a587-677fdd88485c" providerId="ADAL" clId="{4F23651B-ED8E-41C7-8A8A-045E967D53DD}" dt="2024-01-10T12:25:43.934" v="32310"/>
          <ac:spMkLst>
            <pc:docMk/>
            <pc:sldMk cId="25671271" sldId="281"/>
            <ac:spMk id="18" creationId="{99A5160B-07D1-4D7C-B111-507298050843}"/>
          </ac:spMkLst>
        </pc:spChg>
        <pc:spChg chg="add mod replST">
          <ac:chgData name="Martin Locock" userId="e15b0232-237d-4436-a587-677fdd88485c" providerId="ADAL" clId="{4F23651B-ED8E-41C7-8A8A-045E967D53DD}" dt="2024-01-10T12:25:43.950" v="32319"/>
          <ac:spMkLst>
            <pc:docMk/>
            <pc:sldMk cId="25671271" sldId="281"/>
            <ac:spMk id="19" creationId="{178D7E02-221C-4DE9-9A9C-84FFEB4C1F86}"/>
          </ac:spMkLst>
        </pc:spChg>
        <pc:spChg chg="add del mod replST">
          <ac:chgData name="Martin Locock" userId="e15b0232-237d-4436-a587-677fdd88485c" providerId="ADAL" clId="{4F23651B-ED8E-41C7-8A8A-045E967D53DD}" dt="2024-01-10T09:51:14.079" v="15135"/>
          <ac:spMkLst>
            <pc:docMk/>
            <pc:sldMk cId="25671271" sldId="281"/>
            <ac:spMk id="19" creationId="{3B1F126B-C38C-4475-8DFA-431729CCAA9C}"/>
          </ac:spMkLst>
        </pc:spChg>
        <pc:spChg chg="add del mod replST">
          <ac:chgData name="Martin Locock" userId="e15b0232-237d-4436-a587-677fdd88485c" providerId="ADAL" clId="{4F23651B-ED8E-41C7-8A8A-045E967D53DD}" dt="2024-01-09T09:48:53.735" v="5872"/>
          <ac:spMkLst>
            <pc:docMk/>
            <pc:sldMk cId="25671271" sldId="281"/>
            <ac:spMk id="19" creationId="{7177262E-3CB7-42F7-8279-65B17C4ED066}"/>
          </ac:spMkLst>
        </pc:spChg>
        <pc:spChg chg="add mod replST">
          <ac:chgData name="Martin Locock" userId="e15b0232-237d-4436-a587-677fdd88485c" providerId="ADAL" clId="{4F23651B-ED8E-41C7-8A8A-045E967D53DD}" dt="2024-01-10T12:25:43.968" v="32328"/>
          <ac:spMkLst>
            <pc:docMk/>
            <pc:sldMk cId="25671271" sldId="281"/>
            <ac:spMk id="20" creationId="{02FE7CCC-E40A-4656-B9A0-89A960CB522E}"/>
          </ac:spMkLst>
        </pc:spChg>
        <pc:spChg chg="add del mod replST">
          <ac:chgData name="Martin Locock" userId="e15b0232-237d-4436-a587-677fdd88485c" providerId="ADAL" clId="{4F23651B-ED8E-41C7-8A8A-045E967D53DD}" dt="2024-01-10T09:51:14.080" v="15136"/>
          <ac:spMkLst>
            <pc:docMk/>
            <pc:sldMk cId="25671271" sldId="281"/>
            <ac:spMk id="20" creationId="{1F1B0CAF-7CE9-4F6B-95FC-7369D9EA7488}"/>
          </ac:spMkLst>
        </pc:spChg>
        <pc:spChg chg="add del mod replST">
          <ac:chgData name="Martin Locock" userId="e15b0232-237d-4436-a587-677fdd88485c" providerId="ADAL" clId="{4F23651B-ED8E-41C7-8A8A-045E967D53DD}" dt="2024-01-09T09:48:53.735" v="5873"/>
          <ac:spMkLst>
            <pc:docMk/>
            <pc:sldMk cId="25671271" sldId="281"/>
            <ac:spMk id="20" creationId="{909F5995-5B33-40BE-9DC9-46DCAB9AF8EB}"/>
          </ac:spMkLst>
        </pc:spChg>
        <pc:spChg chg="add del mod replST">
          <ac:chgData name="Martin Locock" userId="e15b0232-237d-4436-a587-677fdd88485c" providerId="ADAL" clId="{4F23651B-ED8E-41C7-8A8A-045E967D53DD}" dt="2024-01-09T09:48:53.740" v="5874"/>
          <ac:spMkLst>
            <pc:docMk/>
            <pc:sldMk cId="25671271" sldId="281"/>
            <ac:spMk id="21" creationId="{33D4F94F-21C8-4EFC-9EC7-A902EA1FA93F}"/>
          </ac:spMkLst>
        </pc:spChg>
        <pc:spChg chg="add del mod replST">
          <ac:chgData name="Martin Locock" userId="e15b0232-237d-4436-a587-677fdd88485c" providerId="ADAL" clId="{4F23651B-ED8E-41C7-8A8A-045E967D53DD}" dt="2024-01-10T09:51:14.081" v="15137"/>
          <ac:spMkLst>
            <pc:docMk/>
            <pc:sldMk cId="25671271" sldId="281"/>
            <ac:spMk id="21" creationId="{89F1C114-3956-4CC2-8D6B-682DE1E4730E}"/>
          </ac:spMkLst>
        </pc:spChg>
        <pc:spChg chg="add mod replST">
          <ac:chgData name="Martin Locock" userId="e15b0232-237d-4436-a587-677fdd88485c" providerId="ADAL" clId="{4F23651B-ED8E-41C7-8A8A-045E967D53DD}" dt="2024-01-10T12:25:43.972" v="32337"/>
          <ac:spMkLst>
            <pc:docMk/>
            <pc:sldMk cId="25671271" sldId="281"/>
            <ac:spMk id="21" creationId="{9FE79BEF-44B4-4C57-9B88-4A0E27A705B5}"/>
          </ac:spMkLst>
        </pc:spChg>
        <pc:spChg chg="add mod replST">
          <ac:chgData name="Martin Locock" userId="e15b0232-237d-4436-a587-677fdd88485c" providerId="ADAL" clId="{4F23651B-ED8E-41C7-8A8A-045E967D53DD}" dt="2024-01-10T12:25:43.976" v="32346"/>
          <ac:spMkLst>
            <pc:docMk/>
            <pc:sldMk cId="25671271" sldId="281"/>
            <ac:spMk id="22" creationId="{63F90278-2A34-4DE9-AEAA-5B88F6BD4A5A}"/>
          </ac:spMkLst>
        </pc:spChg>
        <pc:spChg chg="add del mod replST">
          <ac:chgData name="Martin Locock" userId="e15b0232-237d-4436-a587-677fdd88485c" providerId="ADAL" clId="{4F23651B-ED8E-41C7-8A8A-045E967D53DD}" dt="2024-01-09T09:48:53.740" v="5875"/>
          <ac:spMkLst>
            <pc:docMk/>
            <pc:sldMk cId="25671271" sldId="281"/>
            <ac:spMk id="22" creationId="{A7A178C3-7879-4E49-B82D-117B3770D62A}"/>
          </ac:spMkLst>
        </pc:spChg>
        <pc:spChg chg="add del mod replST">
          <ac:chgData name="Martin Locock" userId="e15b0232-237d-4436-a587-677fdd88485c" providerId="ADAL" clId="{4F23651B-ED8E-41C7-8A8A-045E967D53DD}" dt="2024-01-10T09:51:14.083" v="15138"/>
          <ac:spMkLst>
            <pc:docMk/>
            <pc:sldMk cId="25671271" sldId="281"/>
            <ac:spMk id="22" creationId="{BD5EE591-29BE-4160-A694-6F001D12123C}"/>
          </ac:spMkLst>
        </pc:spChg>
        <pc:spChg chg="add mod replST">
          <ac:chgData name="Martin Locock" userId="e15b0232-237d-4436-a587-677fdd88485c" providerId="ADAL" clId="{4F23651B-ED8E-41C7-8A8A-045E967D53DD}" dt="2024-01-10T12:25:43.980" v="32355"/>
          <ac:spMkLst>
            <pc:docMk/>
            <pc:sldMk cId="25671271" sldId="281"/>
            <ac:spMk id="23" creationId="{33B354AE-A825-4737-BD3A-2E4223AACE9B}"/>
          </ac:spMkLst>
        </pc:spChg>
        <pc:spChg chg="add del mod replST">
          <ac:chgData name="Martin Locock" userId="e15b0232-237d-4436-a587-677fdd88485c" providerId="ADAL" clId="{4F23651B-ED8E-41C7-8A8A-045E967D53DD}" dt="2024-01-09T09:48:53.740" v="5876"/>
          <ac:spMkLst>
            <pc:docMk/>
            <pc:sldMk cId="25671271" sldId="281"/>
            <ac:spMk id="23" creationId="{3499B3C7-1B67-4DEC-98C0-FBF1F8739DAC}"/>
          </ac:spMkLst>
        </pc:spChg>
        <pc:spChg chg="add del mod replST">
          <ac:chgData name="Martin Locock" userId="e15b0232-237d-4436-a587-677fdd88485c" providerId="ADAL" clId="{4F23651B-ED8E-41C7-8A8A-045E967D53DD}" dt="2024-01-10T09:51:14.084" v="15139"/>
          <ac:spMkLst>
            <pc:docMk/>
            <pc:sldMk cId="25671271" sldId="281"/>
            <ac:spMk id="23" creationId="{49A36957-C116-4E95-8AD1-99DF6C0C95C5}"/>
          </ac:spMkLst>
        </pc:spChg>
        <pc:spChg chg="add mod replST">
          <ac:chgData name="Martin Locock" userId="e15b0232-237d-4436-a587-677fdd88485c" providerId="ADAL" clId="{4F23651B-ED8E-41C7-8A8A-045E967D53DD}" dt="2024-01-10T12:25:43.984" v="32364"/>
          <ac:spMkLst>
            <pc:docMk/>
            <pc:sldMk cId="25671271" sldId="281"/>
            <ac:spMk id="24" creationId="{56DE7462-A205-466F-B38D-A1BFACA3E0B6}"/>
          </ac:spMkLst>
        </pc:spChg>
        <pc:spChg chg="add del mod replST">
          <ac:chgData name="Martin Locock" userId="e15b0232-237d-4436-a587-677fdd88485c" providerId="ADAL" clId="{4F23651B-ED8E-41C7-8A8A-045E967D53DD}" dt="2024-01-09T09:48:53.745" v="5877"/>
          <ac:spMkLst>
            <pc:docMk/>
            <pc:sldMk cId="25671271" sldId="281"/>
            <ac:spMk id="24" creationId="{ABB98B3D-9A7E-4F94-8A85-C80F35D6729C}"/>
          </ac:spMkLst>
        </pc:spChg>
        <pc:spChg chg="add del mod replST">
          <ac:chgData name="Martin Locock" userId="e15b0232-237d-4436-a587-677fdd88485c" providerId="ADAL" clId="{4F23651B-ED8E-41C7-8A8A-045E967D53DD}" dt="2024-01-10T09:51:14.086" v="15140"/>
          <ac:spMkLst>
            <pc:docMk/>
            <pc:sldMk cId="25671271" sldId="281"/>
            <ac:spMk id="24" creationId="{B242FDF6-88B5-48CB-A658-B84C7C79FB11}"/>
          </ac:spMkLst>
        </pc:spChg>
        <pc:spChg chg="add mod replST">
          <ac:chgData name="Martin Locock" userId="e15b0232-237d-4436-a587-677fdd88485c" providerId="ADAL" clId="{4F23651B-ED8E-41C7-8A8A-045E967D53DD}" dt="2024-01-10T12:25:43.988" v="32373"/>
          <ac:spMkLst>
            <pc:docMk/>
            <pc:sldMk cId="25671271" sldId="281"/>
            <ac:spMk id="25" creationId="{0F3A5428-104F-44BC-A460-AEAC2073A323}"/>
          </ac:spMkLst>
        </pc:spChg>
        <pc:spChg chg="add del mod replST">
          <ac:chgData name="Martin Locock" userId="e15b0232-237d-4436-a587-677fdd88485c" providerId="ADAL" clId="{4F23651B-ED8E-41C7-8A8A-045E967D53DD}" dt="2024-01-09T09:48:53.745" v="5878"/>
          <ac:spMkLst>
            <pc:docMk/>
            <pc:sldMk cId="25671271" sldId="281"/>
            <ac:spMk id="25" creationId="{36D41171-B4F6-4178-9328-CFEB86209280}"/>
          </ac:spMkLst>
        </pc:spChg>
        <pc:spChg chg="add del mod replST">
          <ac:chgData name="Martin Locock" userId="e15b0232-237d-4436-a587-677fdd88485c" providerId="ADAL" clId="{4F23651B-ED8E-41C7-8A8A-045E967D53DD}" dt="2024-01-10T09:51:14.087" v="15141"/>
          <ac:spMkLst>
            <pc:docMk/>
            <pc:sldMk cId="25671271" sldId="281"/>
            <ac:spMk id="25" creationId="{C531DE35-98C9-40B6-AE98-75AB8C5EED21}"/>
          </ac:spMkLst>
        </pc:spChg>
        <pc:spChg chg="add mod replST">
          <ac:chgData name="Martin Locock" userId="e15b0232-237d-4436-a587-677fdd88485c" providerId="ADAL" clId="{4F23651B-ED8E-41C7-8A8A-045E967D53DD}" dt="2024-01-10T12:25:43.992" v="32382"/>
          <ac:spMkLst>
            <pc:docMk/>
            <pc:sldMk cId="25671271" sldId="281"/>
            <ac:spMk id="26" creationId="{6A0FC524-CD1B-47AC-9D47-ACBAA4C6EAB9}"/>
          </ac:spMkLst>
        </pc:spChg>
        <pc:spChg chg="add del mod replST">
          <ac:chgData name="Martin Locock" userId="e15b0232-237d-4436-a587-677fdd88485c" providerId="ADAL" clId="{4F23651B-ED8E-41C7-8A8A-045E967D53DD}" dt="2024-01-10T09:51:14.088" v="15142"/>
          <ac:spMkLst>
            <pc:docMk/>
            <pc:sldMk cId="25671271" sldId="281"/>
            <ac:spMk id="26" creationId="{A63AE3C1-1AEE-468D-843C-512E641E3A11}"/>
          </ac:spMkLst>
        </pc:spChg>
        <pc:spChg chg="add del mod replST">
          <ac:chgData name="Martin Locock" userId="e15b0232-237d-4436-a587-677fdd88485c" providerId="ADAL" clId="{4F23651B-ED8E-41C7-8A8A-045E967D53DD}" dt="2024-01-09T09:48:53.745" v="5879"/>
          <ac:spMkLst>
            <pc:docMk/>
            <pc:sldMk cId="25671271" sldId="281"/>
            <ac:spMk id="26" creationId="{BCA51B8A-04B7-45DC-9B93-98B6EAC46990}"/>
          </ac:spMkLst>
        </pc:spChg>
        <pc:spChg chg="add del mod replST">
          <ac:chgData name="Martin Locock" userId="e15b0232-237d-4436-a587-677fdd88485c" providerId="ADAL" clId="{4F23651B-ED8E-41C7-8A8A-045E967D53DD}" dt="2024-01-10T09:51:14.090" v="15143"/>
          <ac:spMkLst>
            <pc:docMk/>
            <pc:sldMk cId="25671271" sldId="281"/>
            <ac:spMk id="27" creationId="{4ACC43E6-3A32-461E-B9B3-E26C63CA2575}"/>
          </ac:spMkLst>
        </pc:spChg>
        <pc:spChg chg="add del mod replST">
          <ac:chgData name="Martin Locock" userId="e15b0232-237d-4436-a587-677fdd88485c" providerId="ADAL" clId="{4F23651B-ED8E-41C7-8A8A-045E967D53DD}" dt="2024-01-09T09:48:53.745" v="5880"/>
          <ac:spMkLst>
            <pc:docMk/>
            <pc:sldMk cId="25671271" sldId="281"/>
            <ac:spMk id="27" creationId="{913BEADE-AD24-417E-A3B4-942754663109}"/>
          </ac:spMkLst>
        </pc:spChg>
        <pc:spChg chg="add mod replST">
          <ac:chgData name="Martin Locock" userId="e15b0232-237d-4436-a587-677fdd88485c" providerId="ADAL" clId="{4F23651B-ED8E-41C7-8A8A-045E967D53DD}" dt="2024-01-10T12:25:43.995" v="32391"/>
          <ac:spMkLst>
            <pc:docMk/>
            <pc:sldMk cId="25671271" sldId="281"/>
            <ac:spMk id="27" creationId="{C0CBDEDC-FFE0-45A1-9AE8-D6C0CFF6DD2F}"/>
          </ac:spMkLst>
        </pc:spChg>
        <pc:spChg chg="add mod replST">
          <ac:chgData name="Martin Locock" userId="e15b0232-237d-4436-a587-677fdd88485c" providerId="ADAL" clId="{4F23651B-ED8E-41C7-8A8A-045E967D53DD}" dt="2024-01-10T12:25:44.003" v="32400"/>
          <ac:spMkLst>
            <pc:docMk/>
            <pc:sldMk cId="25671271" sldId="281"/>
            <ac:spMk id="28" creationId="{39ACC56F-8843-4250-A90A-ACE6E489E4AE}"/>
          </ac:spMkLst>
        </pc:spChg>
        <pc:spChg chg="add del mod replST">
          <ac:chgData name="Martin Locock" userId="e15b0232-237d-4436-a587-677fdd88485c" providerId="ADAL" clId="{4F23651B-ED8E-41C7-8A8A-045E967D53DD}" dt="2024-01-10T09:51:14.091" v="15144"/>
          <ac:spMkLst>
            <pc:docMk/>
            <pc:sldMk cId="25671271" sldId="281"/>
            <ac:spMk id="28" creationId="{859FA8EB-E6E4-4FA7-BB19-B65AD7F46D08}"/>
          </ac:spMkLst>
        </pc:spChg>
        <pc:spChg chg="add del mod replST">
          <ac:chgData name="Martin Locock" userId="e15b0232-237d-4436-a587-677fdd88485c" providerId="ADAL" clId="{4F23651B-ED8E-41C7-8A8A-045E967D53DD}" dt="2024-01-09T09:48:53.745" v="5881"/>
          <ac:spMkLst>
            <pc:docMk/>
            <pc:sldMk cId="25671271" sldId="281"/>
            <ac:spMk id="28" creationId="{C28CDB7A-3163-42A1-8CBC-94296E56F21D}"/>
          </ac:spMkLst>
        </pc:spChg>
        <pc:spChg chg="add del mod replST">
          <ac:chgData name="Martin Locock" userId="e15b0232-237d-4436-a587-677fdd88485c" providerId="ADAL" clId="{4F23651B-ED8E-41C7-8A8A-045E967D53DD}" dt="2024-01-09T09:48:53.750" v="5882"/>
          <ac:spMkLst>
            <pc:docMk/>
            <pc:sldMk cId="25671271" sldId="281"/>
            <ac:spMk id="29" creationId="{1B95ECDB-62C9-4978-9323-597127BA0D70}"/>
          </ac:spMkLst>
        </pc:spChg>
        <pc:spChg chg="add del mod replST">
          <ac:chgData name="Martin Locock" userId="e15b0232-237d-4436-a587-677fdd88485c" providerId="ADAL" clId="{4F23651B-ED8E-41C7-8A8A-045E967D53DD}" dt="2024-01-10T09:51:14.093" v="15145"/>
          <ac:spMkLst>
            <pc:docMk/>
            <pc:sldMk cId="25671271" sldId="281"/>
            <ac:spMk id="29" creationId="{85206A75-A021-489B-84F3-BD726046C36A}"/>
          </ac:spMkLst>
        </pc:spChg>
        <pc:spChg chg="add mod replST">
          <ac:chgData name="Martin Locock" userId="e15b0232-237d-4436-a587-677fdd88485c" providerId="ADAL" clId="{4F23651B-ED8E-41C7-8A8A-045E967D53DD}" dt="2024-01-10T12:25:44.008" v="32409"/>
          <ac:spMkLst>
            <pc:docMk/>
            <pc:sldMk cId="25671271" sldId="281"/>
            <ac:spMk id="29" creationId="{8A575CD8-F0D5-4AE2-A287-3F9869DD61E2}"/>
          </ac:spMkLst>
        </pc:spChg>
        <pc:spChg chg="add del mod replST">
          <ac:chgData name="Martin Locock" userId="e15b0232-237d-4436-a587-677fdd88485c" providerId="ADAL" clId="{4F23651B-ED8E-41C7-8A8A-045E967D53DD}" dt="2024-01-10T09:51:14.094" v="15146"/>
          <ac:spMkLst>
            <pc:docMk/>
            <pc:sldMk cId="25671271" sldId="281"/>
            <ac:spMk id="30" creationId="{363A2701-B9A8-4C02-8321-B08526BC895C}"/>
          </ac:spMkLst>
        </pc:spChg>
        <pc:spChg chg="add mod replST">
          <ac:chgData name="Martin Locock" userId="e15b0232-237d-4436-a587-677fdd88485c" providerId="ADAL" clId="{4F23651B-ED8E-41C7-8A8A-045E967D53DD}" dt="2024-01-10T12:25:44.014" v="32418"/>
          <ac:spMkLst>
            <pc:docMk/>
            <pc:sldMk cId="25671271" sldId="281"/>
            <ac:spMk id="30" creationId="{98FFE669-D3BB-4089-A770-BA7FB721BB5F}"/>
          </ac:spMkLst>
        </pc:spChg>
        <pc:spChg chg="add del mod replST">
          <ac:chgData name="Martin Locock" userId="e15b0232-237d-4436-a587-677fdd88485c" providerId="ADAL" clId="{4F23651B-ED8E-41C7-8A8A-045E967D53DD}" dt="2024-01-09T09:48:53.750" v="5883"/>
          <ac:spMkLst>
            <pc:docMk/>
            <pc:sldMk cId="25671271" sldId="281"/>
            <ac:spMk id="30" creationId="{ED048554-4DA0-4629-A1CA-E0266D655C9B}"/>
          </ac:spMkLst>
        </pc:spChg>
        <pc:spChg chg="add del mod replST">
          <ac:chgData name="Martin Locock" userId="e15b0232-237d-4436-a587-677fdd88485c" providerId="ADAL" clId="{4F23651B-ED8E-41C7-8A8A-045E967D53DD}" dt="2024-01-10T09:51:14.095" v="15147"/>
          <ac:spMkLst>
            <pc:docMk/>
            <pc:sldMk cId="25671271" sldId="281"/>
            <ac:spMk id="31" creationId="{41D598AE-8B00-477B-9390-101C9463940E}"/>
          </ac:spMkLst>
        </pc:spChg>
        <pc:spChg chg="add mod replST">
          <ac:chgData name="Martin Locock" userId="e15b0232-237d-4436-a587-677fdd88485c" providerId="ADAL" clId="{4F23651B-ED8E-41C7-8A8A-045E967D53DD}" dt="2024-01-10T12:25:44.022" v="32427"/>
          <ac:spMkLst>
            <pc:docMk/>
            <pc:sldMk cId="25671271" sldId="281"/>
            <ac:spMk id="31" creationId="{85832A3D-2DCD-46B6-84BD-B6061CCBDF98}"/>
          </ac:spMkLst>
        </pc:spChg>
        <pc:spChg chg="add del mod replST">
          <ac:chgData name="Martin Locock" userId="e15b0232-237d-4436-a587-677fdd88485c" providerId="ADAL" clId="{4F23651B-ED8E-41C7-8A8A-045E967D53DD}" dt="2024-01-09T09:48:53.750" v="5884"/>
          <ac:spMkLst>
            <pc:docMk/>
            <pc:sldMk cId="25671271" sldId="281"/>
            <ac:spMk id="31" creationId="{9A18941B-A1E4-4ED7-B4FC-C209ACCEF839}"/>
          </ac:spMkLst>
        </pc:spChg>
        <pc:spChg chg="add mod replST">
          <ac:chgData name="Martin Locock" userId="e15b0232-237d-4436-a587-677fdd88485c" providerId="ADAL" clId="{4F23651B-ED8E-41C7-8A8A-045E967D53DD}" dt="2024-01-10T12:25:44.029" v="32436"/>
          <ac:spMkLst>
            <pc:docMk/>
            <pc:sldMk cId="25671271" sldId="281"/>
            <ac:spMk id="32" creationId="{47F602AD-9F11-49C3-974C-509FA70B9D05}"/>
          </ac:spMkLst>
        </pc:spChg>
        <pc:spChg chg="add del mod replST">
          <ac:chgData name="Martin Locock" userId="e15b0232-237d-4436-a587-677fdd88485c" providerId="ADAL" clId="{4F23651B-ED8E-41C7-8A8A-045E967D53DD}" dt="2024-01-10T09:51:14.096" v="15148"/>
          <ac:spMkLst>
            <pc:docMk/>
            <pc:sldMk cId="25671271" sldId="281"/>
            <ac:spMk id="32" creationId="{903B3466-93EE-4446-AB80-DED948D10874}"/>
          </ac:spMkLst>
        </pc:spChg>
        <pc:spChg chg="add del mod replST">
          <ac:chgData name="Martin Locock" userId="e15b0232-237d-4436-a587-677fdd88485c" providerId="ADAL" clId="{4F23651B-ED8E-41C7-8A8A-045E967D53DD}" dt="2024-01-09T09:48:53.750" v="5885"/>
          <ac:spMkLst>
            <pc:docMk/>
            <pc:sldMk cId="25671271" sldId="281"/>
            <ac:spMk id="32" creationId="{FE5070D3-60EF-4E8A-B5D1-CCBEDB0E0C94}"/>
          </ac:spMkLst>
        </pc:spChg>
        <pc:spChg chg="add mod replST">
          <ac:chgData name="Martin Locock" userId="e15b0232-237d-4436-a587-677fdd88485c" providerId="ADAL" clId="{4F23651B-ED8E-41C7-8A8A-045E967D53DD}" dt="2024-01-10T12:25:44.035" v="32445"/>
          <ac:spMkLst>
            <pc:docMk/>
            <pc:sldMk cId="25671271" sldId="281"/>
            <ac:spMk id="33" creationId="{43BC0516-1B3D-4620-BBBC-B156562A87DE}"/>
          </ac:spMkLst>
        </pc:spChg>
        <pc:spChg chg="add del mod replST">
          <ac:chgData name="Martin Locock" userId="e15b0232-237d-4436-a587-677fdd88485c" providerId="ADAL" clId="{4F23651B-ED8E-41C7-8A8A-045E967D53DD}" dt="2024-01-10T09:51:14.097" v="15149"/>
          <ac:spMkLst>
            <pc:docMk/>
            <pc:sldMk cId="25671271" sldId="281"/>
            <ac:spMk id="33" creationId="{62A3E741-F9BF-41AB-9ED6-DC308F69FC58}"/>
          </ac:spMkLst>
        </pc:spChg>
        <pc:spChg chg="add del mod replST">
          <ac:chgData name="Martin Locock" userId="e15b0232-237d-4436-a587-677fdd88485c" providerId="ADAL" clId="{4F23651B-ED8E-41C7-8A8A-045E967D53DD}" dt="2024-01-09T09:48:53.750" v="5886"/>
          <ac:spMkLst>
            <pc:docMk/>
            <pc:sldMk cId="25671271" sldId="281"/>
            <ac:spMk id="33" creationId="{FAB70BAF-34BF-4708-BAE9-76318D7768BD}"/>
          </ac:spMkLst>
        </pc:spChg>
        <pc:spChg chg="add mod replST">
          <ac:chgData name="Martin Locock" userId="e15b0232-237d-4436-a587-677fdd88485c" providerId="ADAL" clId="{4F23651B-ED8E-41C7-8A8A-045E967D53DD}" dt="2024-01-10T12:25:44.040" v="32454"/>
          <ac:spMkLst>
            <pc:docMk/>
            <pc:sldMk cId="25671271" sldId="281"/>
            <ac:spMk id="34" creationId="{009A97EE-7BA4-42A2-AC02-23D3C61C3C67}"/>
          </ac:spMkLst>
        </pc:spChg>
        <pc:spChg chg="add del mod replST">
          <ac:chgData name="Martin Locock" userId="e15b0232-237d-4436-a587-677fdd88485c" providerId="ADAL" clId="{4F23651B-ED8E-41C7-8A8A-045E967D53DD}" dt="2024-01-09T09:48:53.750" v="5887"/>
          <ac:spMkLst>
            <pc:docMk/>
            <pc:sldMk cId="25671271" sldId="281"/>
            <ac:spMk id="34" creationId="{3E3ADAC5-F94D-48B3-B908-A33C7C425722}"/>
          </ac:spMkLst>
        </pc:spChg>
        <pc:spChg chg="add del mod replST">
          <ac:chgData name="Martin Locock" userId="e15b0232-237d-4436-a587-677fdd88485c" providerId="ADAL" clId="{4F23651B-ED8E-41C7-8A8A-045E967D53DD}" dt="2024-01-10T09:51:14.098" v="15150"/>
          <ac:spMkLst>
            <pc:docMk/>
            <pc:sldMk cId="25671271" sldId="281"/>
            <ac:spMk id="34" creationId="{BB5627F4-AF14-4E29-A610-6A5400485A46}"/>
          </ac:spMkLst>
        </pc:spChg>
        <pc:spChg chg="add mod replST">
          <ac:chgData name="Martin Locock" userId="e15b0232-237d-4436-a587-677fdd88485c" providerId="ADAL" clId="{4F23651B-ED8E-41C7-8A8A-045E967D53DD}" dt="2024-01-10T12:25:44.045" v="32463"/>
          <ac:spMkLst>
            <pc:docMk/>
            <pc:sldMk cId="25671271" sldId="281"/>
            <ac:spMk id="35" creationId="{0BFD0688-AE69-402A-8ED9-64952667C630}"/>
          </ac:spMkLst>
        </pc:spChg>
        <pc:spChg chg="add del mod replST">
          <ac:chgData name="Martin Locock" userId="e15b0232-237d-4436-a587-677fdd88485c" providerId="ADAL" clId="{4F23651B-ED8E-41C7-8A8A-045E967D53DD}" dt="2024-01-10T09:51:14.099" v="15151"/>
          <ac:spMkLst>
            <pc:docMk/>
            <pc:sldMk cId="25671271" sldId="281"/>
            <ac:spMk id="35" creationId="{A7993B7F-3367-4EFD-8E6A-714CADD66D45}"/>
          </ac:spMkLst>
        </pc:spChg>
        <pc:spChg chg="add del mod replST">
          <ac:chgData name="Martin Locock" userId="e15b0232-237d-4436-a587-677fdd88485c" providerId="ADAL" clId="{4F23651B-ED8E-41C7-8A8A-045E967D53DD}" dt="2024-01-09T09:48:53.755" v="5888"/>
          <ac:spMkLst>
            <pc:docMk/>
            <pc:sldMk cId="25671271" sldId="281"/>
            <ac:spMk id="35" creationId="{D9F2F6D0-90BE-4A04-A04E-2412E6BA2AAB}"/>
          </ac:spMkLst>
        </pc:spChg>
        <pc:spChg chg="add mod replST">
          <ac:chgData name="Martin Locock" userId="e15b0232-237d-4436-a587-677fdd88485c" providerId="ADAL" clId="{4F23651B-ED8E-41C7-8A8A-045E967D53DD}" dt="2024-01-10T12:25:44.050" v="32472"/>
          <ac:spMkLst>
            <pc:docMk/>
            <pc:sldMk cId="25671271" sldId="281"/>
            <ac:spMk id="36" creationId="{45227F2B-860F-46CF-8E49-F21680F33165}"/>
          </ac:spMkLst>
        </pc:spChg>
        <pc:spChg chg="add del mod replST">
          <ac:chgData name="Martin Locock" userId="e15b0232-237d-4436-a587-677fdd88485c" providerId="ADAL" clId="{4F23651B-ED8E-41C7-8A8A-045E967D53DD}" dt="2024-01-09T09:48:53.755" v="5889"/>
          <ac:spMkLst>
            <pc:docMk/>
            <pc:sldMk cId="25671271" sldId="281"/>
            <ac:spMk id="36" creationId="{841F3498-E48D-4DE8-845D-ECEF8CEF8FE0}"/>
          </ac:spMkLst>
        </pc:spChg>
        <pc:spChg chg="add del mod replST">
          <ac:chgData name="Martin Locock" userId="e15b0232-237d-4436-a587-677fdd88485c" providerId="ADAL" clId="{4F23651B-ED8E-41C7-8A8A-045E967D53DD}" dt="2024-01-10T09:51:14.100" v="15152"/>
          <ac:spMkLst>
            <pc:docMk/>
            <pc:sldMk cId="25671271" sldId="281"/>
            <ac:spMk id="36" creationId="{8E29B658-1D24-4BEA-ADBE-E4AED70F66A5}"/>
          </ac:spMkLst>
        </pc:spChg>
        <pc:spChg chg="add mod replST">
          <ac:chgData name="Martin Locock" userId="e15b0232-237d-4436-a587-677fdd88485c" providerId="ADAL" clId="{4F23651B-ED8E-41C7-8A8A-045E967D53DD}" dt="2024-01-10T12:25:44.055" v="32481"/>
          <ac:spMkLst>
            <pc:docMk/>
            <pc:sldMk cId="25671271" sldId="281"/>
            <ac:spMk id="37" creationId="{04922D6D-6B19-42B7-B324-DD829C6A180A}"/>
          </ac:spMkLst>
        </pc:spChg>
        <pc:spChg chg="add del mod replST">
          <ac:chgData name="Martin Locock" userId="e15b0232-237d-4436-a587-677fdd88485c" providerId="ADAL" clId="{4F23651B-ED8E-41C7-8A8A-045E967D53DD}" dt="2024-01-10T09:51:14.101" v="15153"/>
          <ac:spMkLst>
            <pc:docMk/>
            <pc:sldMk cId="25671271" sldId="281"/>
            <ac:spMk id="37" creationId="{1A7B909A-61E4-4565-B701-FCD8D5BFBE40}"/>
          </ac:spMkLst>
        </pc:spChg>
        <pc:spChg chg="add del mod replST">
          <ac:chgData name="Martin Locock" userId="e15b0232-237d-4436-a587-677fdd88485c" providerId="ADAL" clId="{4F23651B-ED8E-41C7-8A8A-045E967D53DD}" dt="2024-01-09T09:48:53.755" v="5890"/>
          <ac:spMkLst>
            <pc:docMk/>
            <pc:sldMk cId="25671271" sldId="281"/>
            <ac:spMk id="37" creationId="{616A6E0C-74C1-40E0-8DD6-C552C0C48ECD}"/>
          </ac:spMkLst>
        </pc:spChg>
        <pc:spChg chg="add del mod replST">
          <ac:chgData name="Martin Locock" userId="e15b0232-237d-4436-a587-677fdd88485c" providerId="ADAL" clId="{4F23651B-ED8E-41C7-8A8A-045E967D53DD}" dt="2024-01-10T09:51:14.103" v="15154"/>
          <ac:spMkLst>
            <pc:docMk/>
            <pc:sldMk cId="25671271" sldId="281"/>
            <ac:spMk id="38" creationId="{2905C95C-5470-47F0-A863-A1A9B48B6AF7}"/>
          </ac:spMkLst>
        </pc:spChg>
        <pc:spChg chg="add mod replST">
          <ac:chgData name="Martin Locock" userId="e15b0232-237d-4436-a587-677fdd88485c" providerId="ADAL" clId="{4F23651B-ED8E-41C7-8A8A-045E967D53DD}" dt="2024-01-10T12:25:44.059" v="32490"/>
          <ac:spMkLst>
            <pc:docMk/>
            <pc:sldMk cId="25671271" sldId="281"/>
            <ac:spMk id="38" creationId="{C9A50C69-9222-4DAC-8D81-73EC58535EC4}"/>
          </ac:spMkLst>
        </pc:spChg>
        <pc:spChg chg="add del mod replST">
          <ac:chgData name="Martin Locock" userId="e15b0232-237d-4436-a587-677fdd88485c" providerId="ADAL" clId="{4F23651B-ED8E-41C7-8A8A-045E967D53DD}" dt="2024-01-09T09:48:53.755" v="5891"/>
          <ac:spMkLst>
            <pc:docMk/>
            <pc:sldMk cId="25671271" sldId="281"/>
            <ac:spMk id="38" creationId="{F7CE2086-2496-43D2-979B-635BFBA71BCF}"/>
          </ac:spMkLst>
        </pc:spChg>
        <pc:spChg chg="add del mod replST">
          <ac:chgData name="Martin Locock" userId="e15b0232-237d-4436-a587-677fdd88485c" providerId="ADAL" clId="{4F23651B-ED8E-41C7-8A8A-045E967D53DD}" dt="2024-01-09T09:48:53.755" v="5892"/>
          <ac:spMkLst>
            <pc:docMk/>
            <pc:sldMk cId="25671271" sldId="281"/>
            <ac:spMk id="39" creationId="{007D509A-725C-4A7B-949F-BF9E4E253B64}"/>
          </ac:spMkLst>
        </pc:spChg>
        <pc:spChg chg="add mod replST">
          <ac:chgData name="Martin Locock" userId="e15b0232-237d-4436-a587-677fdd88485c" providerId="ADAL" clId="{4F23651B-ED8E-41C7-8A8A-045E967D53DD}" dt="2024-01-10T12:25:44.063" v="32499"/>
          <ac:spMkLst>
            <pc:docMk/>
            <pc:sldMk cId="25671271" sldId="281"/>
            <ac:spMk id="39" creationId="{543DC4B9-9D71-482D-86C7-8340C0F34BFE}"/>
          </ac:spMkLst>
        </pc:spChg>
        <pc:spChg chg="add del mod replST">
          <ac:chgData name="Martin Locock" userId="e15b0232-237d-4436-a587-677fdd88485c" providerId="ADAL" clId="{4F23651B-ED8E-41C7-8A8A-045E967D53DD}" dt="2024-01-10T09:51:14.105" v="15155"/>
          <ac:spMkLst>
            <pc:docMk/>
            <pc:sldMk cId="25671271" sldId="281"/>
            <ac:spMk id="39" creationId="{6B69B5B9-C255-4A1A-902B-3FC0D338E608}"/>
          </ac:spMkLst>
        </pc:spChg>
        <pc:spChg chg="add del mod replST">
          <ac:chgData name="Martin Locock" userId="e15b0232-237d-4436-a587-677fdd88485c" providerId="ADAL" clId="{4F23651B-ED8E-41C7-8A8A-045E967D53DD}" dt="2024-01-10T09:51:14.106" v="15156"/>
          <ac:spMkLst>
            <pc:docMk/>
            <pc:sldMk cId="25671271" sldId="281"/>
            <ac:spMk id="40" creationId="{34F1B59A-FD18-4819-BF1C-9AC1FAC7F4D0}"/>
          </ac:spMkLst>
        </pc:spChg>
        <pc:spChg chg="add del mod replST">
          <ac:chgData name="Martin Locock" userId="e15b0232-237d-4436-a587-677fdd88485c" providerId="ADAL" clId="{4F23651B-ED8E-41C7-8A8A-045E967D53DD}" dt="2024-01-09T09:48:53.755" v="5893"/>
          <ac:spMkLst>
            <pc:docMk/>
            <pc:sldMk cId="25671271" sldId="281"/>
            <ac:spMk id="40" creationId="{49FDA133-BF4C-42AA-B01D-8FCC527EFC3D}"/>
          </ac:spMkLst>
        </pc:spChg>
        <pc:spChg chg="add mod replST">
          <ac:chgData name="Martin Locock" userId="e15b0232-237d-4436-a587-677fdd88485c" providerId="ADAL" clId="{4F23651B-ED8E-41C7-8A8A-045E967D53DD}" dt="2024-01-10T12:25:44.067" v="32508"/>
          <ac:spMkLst>
            <pc:docMk/>
            <pc:sldMk cId="25671271" sldId="281"/>
            <ac:spMk id="40" creationId="{8A251B9F-A906-44F1-84FA-E83E96EB056F}"/>
          </ac:spMkLst>
        </pc:spChg>
        <pc:spChg chg="add del mod replST">
          <ac:chgData name="Martin Locock" userId="e15b0232-237d-4436-a587-677fdd88485c" providerId="ADAL" clId="{4F23651B-ED8E-41C7-8A8A-045E967D53DD}" dt="2024-01-09T09:48:53.755" v="5894"/>
          <ac:spMkLst>
            <pc:docMk/>
            <pc:sldMk cId="25671271" sldId="281"/>
            <ac:spMk id="41" creationId="{6CE7BE0F-660E-422C-BDAB-F74D7DBB02FD}"/>
          </ac:spMkLst>
        </pc:spChg>
        <pc:spChg chg="add mod replST">
          <ac:chgData name="Martin Locock" userId="e15b0232-237d-4436-a587-677fdd88485c" providerId="ADAL" clId="{4F23651B-ED8E-41C7-8A8A-045E967D53DD}" dt="2024-01-10T12:25:44.071" v="32517"/>
          <ac:spMkLst>
            <pc:docMk/>
            <pc:sldMk cId="25671271" sldId="281"/>
            <ac:spMk id="41" creationId="{86812570-77A9-42C4-86EE-8333778A2516}"/>
          </ac:spMkLst>
        </pc:spChg>
        <pc:spChg chg="add del mod replST">
          <ac:chgData name="Martin Locock" userId="e15b0232-237d-4436-a587-677fdd88485c" providerId="ADAL" clId="{4F23651B-ED8E-41C7-8A8A-045E967D53DD}" dt="2024-01-10T09:51:14.107" v="15157"/>
          <ac:spMkLst>
            <pc:docMk/>
            <pc:sldMk cId="25671271" sldId="281"/>
            <ac:spMk id="41" creationId="{B3FAFD42-E069-43A5-8AF8-E6E9537BC202}"/>
          </ac:spMkLst>
        </pc:spChg>
        <pc:spChg chg="add del mod replST">
          <ac:chgData name="Martin Locock" userId="e15b0232-237d-4436-a587-677fdd88485c" providerId="ADAL" clId="{4F23651B-ED8E-41C7-8A8A-045E967D53DD}" dt="2024-01-10T09:51:14.107" v="15158"/>
          <ac:spMkLst>
            <pc:docMk/>
            <pc:sldMk cId="25671271" sldId="281"/>
            <ac:spMk id="42" creationId="{2AEFE2E6-835B-48C6-875E-21D56BADB11A}"/>
          </ac:spMkLst>
        </pc:spChg>
        <pc:spChg chg="add del mod replST">
          <ac:chgData name="Martin Locock" userId="e15b0232-237d-4436-a587-677fdd88485c" providerId="ADAL" clId="{4F23651B-ED8E-41C7-8A8A-045E967D53DD}" dt="2024-01-09T09:48:53.755" v="5895"/>
          <ac:spMkLst>
            <pc:docMk/>
            <pc:sldMk cId="25671271" sldId="281"/>
            <ac:spMk id="42" creationId="{A52CB1C6-18EC-4C21-A951-5C605B53A3C9}"/>
          </ac:spMkLst>
        </pc:spChg>
        <pc:spChg chg="add mod replST">
          <ac:chgData name="Martin Locock" userId="e15b0232-237d-4436-a587-677fdd88485c" providerId="ADAL" clId="{4F23651B-ED8E-41C7-8A8A-045E967D53DD}" dt="2024-01-10T12:25:44.078" v="32526"/>
          <ac:spMkLst>
            <pc:docMk/>
            <pc:sldMk cId="25671271" sldId="281"/>
            <ac:spMk id="42" creationId="{C5401BCB-77B1-4E4D-A583-EE911BDCD794}"/>
          </ac:spMkLst>
        </pc:spChg>
        <pc:spChg chg="add mod replST">
          <ac:chgData name="Martin Locock" userId="e15b0232-237d-4436-a587-677fdd88485c" providerId="ADAL" clId="{4F23651B-ED8E-41C7-8A8A-045E967D53DD}" dt="2024-01-10T12:25:44.083" v="32535"/>
          <ac:spMkLst>
            <pc:docMk/>
            <pc:sldMk cId="25671271" sldId="281"/>
            <ac:spMk id="43" creationId="{0130DD6E-4052-47FD-9113-E9C12F30FE5D}"/>
          </ac:spMkLst>
        </pc:spChg>
        <pc:spChg chg="add del mod replST">
          <ac:chgData name="Martin Locock" userId="e15b0232-237d-4436-a587-677fdd88485c" providerId="ADAL" clId="{4F23651B-ED8E-41C7-8A8A-045E967D53DD}" dt="2024-01-09T09:48:53.755" v="5896"/>
          <ac:spMkLst>
            <pc:docMk/>
            <pc:sldMk cId="25671271" sldId="281"/>
            <ac:spMk id="43" creationId="{7257A0F3-6881-4F1D-9096-8B1DEEEF1B2F}"/>
          </ac:spMkLst>
        </pc:spChg>
        <pc:spChg chg="add del mod replST">
          <ac:chgData name="Martin Locock" userId="e15b0232-237d-4436-a587-677fdd88485c" providerId="ADAL" clId="{4F23651B-ED8E-41C7-8A8A-045E967D53DD}" dt="2024-01-10T09:51:14.108" v="15159"/>
          <ac:spMkLst>
            <pc:docMk/>
            <pc:sldMk cId="25671271" sldId="281"/>
            <ac:spMk id="43" creationId="{E270B743-8929-4475-9A2C-FBBBB8DF6C04}"/>
          </ac:spMkLst>
        </pc:spChg>
        <pc:spChg chg="add del mod replST">
          <ac:chgData name="Martin Locock" userId="e15b0232-237d-4436-a587-677fdd88485c" providerId="ADAL" clId="{4F23651B-ED8E-41C7-8A8A-045E967D53DD}" dt="2024-01-09T09:48:53.755" v="5897"/>
          <ac:spMkLst>
            <pc:docMk/>
            <pc:sldMk cId="25671271" sldId="281"/>
            <ac:spMk id="44" creationId="{64995A24-A1D7-4C58-945C-C885ADE9DEDB}"/>
          </ac:spMkLst>
        </pc:spChg>
        <pc:spChg chg="add mod replST">
          <ac:chgData name="Martin Locock" userId="e15b0232-237d-4436-a587-677fdd88485c" providerId="ADAL" clId="{4F23651B-ED8E-41C7-8A8A-045E967D53DD}" dt="2024-01-10T12:25:44.088" v="32544"/>
          <ac:spMkLst>
            <pc:docMk/>
            <pc:sldMk cId="25671271" sldId="281"/>
            <ac:spMk id="44" creationId="{745BE9D9-0336-4D6C-8ED1-DB8164738202}"/>
          </ac:spMkLst>
        </pc:spChg>
        <pc:spChg chg="add del mod replST">
          <ac:chgData name="Martin Locock" userId="e15b0232-237d-4436-a587-677fdd88485c" providerId="ADAL" clId="{4F23651B-ED8E-41C7-8A8A-045E967D53DD}" dt="2024-01-10T09:51:14.109" v="15160"/>
          <ac:spMkLst>
            <pc:docMk/>
            <pc:sldMk cId="25671271" sldId="281"/>
            <ac:spMk id="44" creationId="{9DA01E18-B4DF-4D9D-9151-1C052EAE823C}"/>
          </ac:spMkLst>
        </pc:spChg>
        <pc:spChg chg="add del mod replST">
          <ac:chgData name="Martin Locock" userId="e15b0232-237d-4436-a587-677fdd88485c" providerId="ADAL" clId="{4F23651B-ED8E-41C7-8A8A-045E967D53DD}" dt="2024-01-09T09:48:53.755" v="5898"/>
          <ac:spMkLst>
            <pc:docMk/>
            <pc:sldMk cId="25671271" sldId="281"/>
            <ac:spMk id="45" creationId="{550C17CC-581D-433A-9C62-5D995B90CC8D}"/>
          </ac:spMkLst>
        </pc:spChg>
        <pc:spChg chg="add mod replST">
          <ac:chgData name="Martin Locock" userId="e15b0232-237d-4436-a587-677fdd88485c" providerId="ADAL" clId="{4F23651B-ED8E-41C7-8A8A-045E967D53DD}" dt="2024-01-10T12:25:44.093" v="32553"/>
          <ac:spMkLst>
            <pc:docMk/>
            <pc:sldMk cId="25671271" sldId="281"/>
            <ac:spMk id="45" creationId="{63137F2F-D5C2-46CF-BB41-2D641DEEA90A}"/>
          </ac:spMkLst>
        </pc:spChg>
        <pc:spChg chg="add del mod replST">
          <ac:chgData name="Martin Locock" userId="e15b0232-237d-4436-a587-677fdd88485c" providerId="ADAL" clId="{4F23651B-ED8E-41C7-8A8A-045E967D53DD}" dt="2024-01-10T09:51:14.110" v="15161"/>
          <ac:spMkLst>
            <pc:docMk/>
            <pc:sldMk cId="25671271" sldId="281"/>
            <ac:spMk id="45" creationId="{97BC65CF-DE6B-4E57-A5A1-E7F2738721CC}"/>
          </ac:spMkLst>
        </pc:spChg>
        <pc:spChg chg="add mod replST">
          <ac:chgData name="Martin Locock" userId="e15b0232-237d-4436-a587-677fdd88485c" providerId="ADAL" clId="{4F23651B-ED8E-41C7-8A8A-045E967D53DD}" dt="2024-01-10T12:25:44.097" v="32562"/>
          <ac:spMkLst>
            <pc:docMk/>
            <pc:sldMk cId="25671271" sldId="281"/>
            <ac:spMk id="46" creationId="{3C2E24A3-05D7-4860-9F8A-D195632EC95E}"/>
          </ac:spMkLst>
        </pc:spChg>
        <pc:spChg chg="add del mod replST">
          <ac:chgData name="Martin Locock" userId="e15b0232-237d-4436-a587-677fdd88485c" providerId="ADAL" clId="{4F23651B-ED8E-41C7-8A8A-045E967D53DD}" dt="2024-01-10T09:51:14.111" v="15162"/>
          <ac:spMkLst>
            <pc:docMk/>
            <pc:sldMk cId="25671271" sldId="281"/>
            <ac:spMk id="46" creationId="{D09B1CCF-5282-49DB-A739-C21A75A32A6A}"/>
          </ac:spMkLst>
        </pc:spChg>
        <pc:spChg chg="add del mod replST">
          <ac:chgData name="Martin Locock" userId="e15b0232-237d-4436-a587-677fdd88485c" providerId="ADAL" clId="{4F23651B-ED8E-41C7-8A8A-045E967D53DD}" dt="2024-01-09T09:48:53.755" v="5899"/>
          <ac:spMkLst>
            <pc:docMk/>
            <pc:sldMk cId="25671271" sldId="281"/>
            <ac:spMk id="46" creationId="{F7216F85-95C3-40BA-9369-8CABA71AB651}"/>
          </ac:spMkLst>
        </pc:spChg>
        <pc:spChg chg="add del mod replST">
          <ac:chgData name="Martin Locock" userId="e15b0232-237d-4436-a587-677fdd88485c" providerId="ADAL" clId="{4F23651B-ED8E-41C7-8A8A-045E967D53DD}" dt="2024-01-09T09:48:53.765" v="5900"/>
          <ac:spMkLst>
            <pc:docMk/>
            <pc:sldMk cId="25671271" sldId="281"/>
            <ac:spMk id="47" creationId="{04F20D36-AF3D-4B8B-AAFB-D8A4CA9D5A2A}"/>
          </ac:spMkLst>
        </pc:spChg>
        <pc:spChg chg="add del mod replST">
          <ac:chgData name="Martin Locock" userId="e15b0232-237d-4436-a587-677fdd88485c" providerId="ADAL" clId="{4F23651B-ED8E-41C7-8A8A-045E967D53DD}" dt="2024-01-10T09:51:14.112" v="15163"/>
          <ac:spMkLst>
            <pc:docMk/>
            <pc:sldMk cId="25671271" sldId="281"/>
            <ac:spMk id="47" creationId="{5425102C-EB9E-4C93-AFF7-A1125DEF3FA9}"/>
          </ac:spMkLst>
        </pc:spChg>
        <pc:spChg chg="add mod replST">
          <ac:chgData name="Martin Locock" userId="e15b0232-237d-4436-a587-677fdd88485c" providerId="ADAL" clId="{4F23651B-ED8E-41C7-8A8A-045E967D53DD}" dt="2024-01-10T12:25:44.101" v="32571"/>
          <ac:spMkLst>
            <pc:docMk/>
            <pc:sldMk cId="25671271" sldId="281"/>
            <ac:spMk id="47" creationId="{EA6DD0EC-C728-460A-BFB0-149B2FC29AED}"/>
          </ac:spMkLst>
        </pc:spChg>
        <pc:spChg chg="add del mod replST">
          <ac:chgData name="Martin Locock" userId="e15b0232-237d-4436-a587-677fdd88485c" providerId="ADAL" clId="{4F23651B-ED8E-41C7-8A8A-045E967D53DD}" dt="2024-01-10T09:51:14.113" v="15164"/>
          <ac:spMkLst>
            <pc:docMk/>
            <pc:sldMk cId="25671271" sldId="281"/>
            <ac:spMk id="48" creationId="{1392B8DE-6F78-4787-B13F-9EB87BDC5DDD}"/>
          </ac:spMkLst>
        </pc:spChg>
        <pc:spChg chg="add del mod replST">
          <ac:chgData name="Martin Locock" userId="e15b0232-237d-4436-a587-677fdd88485c" providerId="ADAL" clId="{4F23651B-ED8E-41C7-8A8A-045E967D53DD}" dt="2024-01-09T09:48:53.765" v="5901"/>
          <ac:spMkLst>
            <pc:docMk/>
            <pc:sldMk cId="25671271" sldId="281"/>
            <ac:spMk id="48" creationId="{15258DDC-2629-458E-AB86-76C5D188579A}"/>
          </ac:spMkLst>
        </pc:spChg>
        <pc:spChg chg="add mod replST">
          <ac:chgData name="Martin Locock" userId="e15b0232-237d-4436-a587-677fdd88485c" providerId="ADAL" clId="{4F23651B-ED8E-41C7-8A8A-045E967D53DD}" dt="2024-01-10T12:25:44.105" v="32580"/>
          <ac:spMkLst>
            <pc:docMk/>
            <pc:sldMk cId="25671271" sldId="281"/>
            <ac:spMk id="48" creationId="{C9066943-C763-4DE8-8A08-F8A9F993F48E}"/>
          </ac:spMkLst>
        </pc:spChg>
        <pc:spChg chg="add del mod replST">
          <ac:chgData name="Martin Locock" userId="e15b0232-237d-4436-a587-677fdd88485c" providerId="ADAL" clId="{4F23651B-ED8E-41C7-8A8A-045E967D53DD}" dt="2024-01-10T09:51:14.113" v="15165"/>
          <ac:spMkLst>
            <pc:docMk/>
            <pc:sldMk cId="25671271" sldId="281"/>
            <ac:spMk id="49" creationId="{94CB06D6-FD32-4024-A28E-95A924FDFC0D}"/>
          </ac:spMkLst>
        </pc:spChg>
        <pc:spChg chg="add mod replST">
          <ac:chgData name="Martin Locock" userId="e15b0232-237d-4436-a587-677fdd88485c" providerId="ADAL" clId="{4F23651B-ED8E-41C7-8A8A-045E967D53DD}" dt="2024-01-10T12:25:44.109" v="32589"/>
          <ac:spMkLst>
            <pc:docMk/>
            <pc:sldMk cId="25671271" sldId="281"/>
            <ac:spMk id="49" creationId="{B0E81171-A728-4928-B5C2-D6984AD7B05A}"/>
          </ac:spMkLst>
        </pc:spChg>
        <pc:spChg chg="add del mod replST">
          <ac:chgData name="Martin Locock" userId="e15b0232-237d-4436-a587-677fdd88485c" providerId="ADAL" clId="{4F23651B-ED8E-41C7-8A8A-045E967D53DD}" dt="2024-01-09T09:48:53.765" v="5902"/>
          <ac:spMkLst>
            <pc:docMk/>
            <pc:sldMk cId="25671271" sldId="281"/>
            <ac:spMk id="49" creationId="{C0ED117D-DC6C-4869-8C74-508F2FE142A9}"/>
          </ac:spMkLst>
        </pc:spChg>
        <pc:spChg chg="add del mod replST">
          <ac:chgData name="Martin Locock" userId="e15b0232-237d-4436-a587-677fdd88485c" providerId="ADAL" clId="{4F23651B-ED8E-41C7-8A8A-045E967D53DD}" dt="2024-01-09T09:48:53.765" v="5903"/>
          <ac:spMkLst>
            <pc:docMk/>
            <pc:sldMk cId="25671271" sldId="281"/>
            <ac:spMk id="50" creationId="{1A54925C-981D-490C-B9A2-B4289CAAFD71}"/>
          </ac:spMkLst>
        </pc:spChg>
        <pc:spChg chg="add mod replST">
          <ac:chgData name="Martin Locock" userId="e15b0232-237d-4436-a587-677fdd88485c" providerId="ADAL" clId="{4F23651B-ED8E-41C7-8A8A-045E967D53DD}" dt="2024-01-10T12:25:44.113" v="32598"/>
          <ac:spMkLst>
            <pc:docMk/>
            <pc:sldMk cId="25671271" sldId="281"/>
            <ac:spMk id="50" creationId="{436FA727-68B9-433D-A185-B3A3855D0126}"/>
          </ac:spMkLst>
        </pc:spChg>
        <pc:spChg chg="add del mod replST">
          <ac:chgData name="Martin Locock" userId="e15b0232-237d-4436-a587-677fdd88485c" providerId="ADAL" clId="{4F23651B-ED8E-41C7-8A8A-045E967D53DD}" dt="2024-01-10T09:51:14.114" v="15166"/>
          <ac:spMkLst>
            <pc:docMk/>
            <pc:sldMk cId="25671271" sldId="281"/>
            <ac:spMk id="50" creationId="{6BAB2BBB-30F8-44E6-B9F5-689FA9607CF6}"/>
          </ac:spMkLst>
        </pc:spChg>
        <pc:spChg chg="add del mod replST">
          <ac:chgData name="Martin Locock" userId="e15b0232-237d-4436-a587-677fdd88485c" providerId="ADAL" clId="{4F23651B-ED8E-41C7-8A8A-045E967D53DD}" dt="2024-01-09T09:48:53.765" v="5904"/>
          <ac:spMkLst>
            <pc:docMk/>
            <pc:sldMk cId="25671271" sldId="281"/>
            <ac:spMk id="51" creationId="{173CE200-791E-4A9D-A5D3-92BC740203D8}"/>
          </ac:spMkLst>
        </pc:spChg>
        <pc:spChg chg="add mod replST">
          <ac:chgData name="Martin Locock" userId="e15b0232-237d-4436-a587-677fdd88485c" providerId="ADAL" clId="{4F23651B-ED8E-41C7-8A8A-045E967D53DD}" dt="2024-01-10T12:25:44.117" v="32607"/>
          <ac:spMkLst>
            <pc:docMk/>
            <pc:sldMk cId="25671271" sldId="281"/>
            <ac:spMk id="51" creationId="{9BEBC74E-AF1F-4007-A827-9A29C1EFDC84}"/>
          </ac:spMkLst>
        </pc:spChg>
        <pc:spChg chg="add del mod replST">
          <ac:chgData name="Martin Locock" userId="e15b0232-237d-4436-a587-677fdd88485c" providerId="ADAL" clId="{4F23651B-ED8E-41C7-8A8A-045E967D53DD}" dt="2024-01-10T09:51:14.116" v="15167"/>
          <ac:spMkLst>
            <pc:docMk/>
            <pc:sldMk cId="25671271" sldId="281"/>
            <ac:spMk id="51" creationId="{CE132F8D-135A-427B-B306-5BD12457C8E6}"/>
          </ac:spMkLst>
        </pc:spChg>
        <pc:spChg chg="add del mod replST">
          <ac:chgData name="Martin Locock" userId="e15b0232-237d-4436-a587-677fdd88485c" providerId="ADAL" clId="{4F23651B-ED8E-41C7-8A8A-045E967D53DD}" dt="2024-01-10T09:51:14.117" v="15168"/>
          <ac:spMkLst>
            <pc:docMk/>
            <pc:sldMk cId="25671271" sldId="281"/>
            <ac:spMk id="52" creationId="{15BFF0E7-245C-4E71-B55A-7190C31737ED}"/>
          </ac:spMkLst>
        </pc:spChg>
        <pc:spChg chg="add del mod replST">
          <ac:chgData name="Martin Locock" userId="e15b0232-237d-4436-a587-677fdd88485c" providerId="ADAL" clId="{4F23651B-ED8E-41C7-8A8A-045E967D53DD}" dt="2024-01-09T09:48:53.765" v="5905"/>
          <ac:spMkLst>
            <pc:docMk/>
            <pc:sldMk cId="25671271" sldId="281"/>
            <ac:spMk id="52" creationId="{5751EEEC-8C6D-4076-868A-3FC78C886F1B}"/>
          </ac:spMkLst>
        </pc:spChg>
        <pc:spChg chg="add mod replST">
          <ac:chgData name="Martin Locock" userId="e15b0232-237d-4436-a587-677fdd88485c" providerId="ADAL" clId="{4F23651B-ED8E-41C7-8A8A-045E967D53DD}" dt="2024-01-10T12:25:44.121" v="32616"/>
          <ac:spMkLst>
            <pc:docMk/>
            <pc:sldMk cId="25671271" sldId="281"/>
            <ac:spMk id="52" creationId="{F8E4849E-89E2-4CA9-90E6-2732E3CAFF70}"/>
          </ac:spMkLst>
        </pc:spChg>
        <pc:spChg chg="add del mod replST">
          <ac:chgData name="Martin Locock" userId="e15b0232-237d-4436-a587-677fdd88485c" providerId="ADAL" clId="{4F23651B-ED8E-41C7-8A8A-045E967D53DD}" dt="2024-01-10T09:51:14.119" v="15169"/>
          <ac:spMkLst>
            <pc:docMk/>
            <pc:sldMk cId="25671271" sldId="281"/>
            <ac:spMk id="53" creationId="{2945EB64-6B14-42A1-B4A2-8F8F81C80E60}"/>
          </ac:spMkLst>
        </pc:spChg>
        <pc:spChg chg="add mod replST">
          <ac:chgData name="Martin Locock" userId="e15b0232-237d-4436-a587-677fdd88485c" providerId="ADAL" clId="{4F23651B-ED8E-41C7-8A8A-045E967D53DD}" dt="2024-01-10T12:25:44.125" v="32625"/>
          <ac:spMkLst>
            <pc:docMk/>
            <pc:sldMk cId="25671271" sldId="281"/>
            <ac:spMk id="53" creationId="{8E7FFEE4-0FB1-40EC-A37C-8BFFFAE7E3C7}"/>
          </ac:spMkLst>
        </pc:spChg>
        <pc:spChg chg="add del mod replST">
          <ac:chgData name="Martin Locock" userId="e15b0232-237d-4436-a587-677fdd88485c" providerId="ADAL" clId="{4F23651B-ED8E-41C7-8A8A-045E967D53DD}" dt="2024-01-09T09:48:53.765" v="5906"/>
          <ac:spMkLst>
            <pc:docMk/>
            <pc:sldMk cId="25671271" sldId="281"/>
            <ac:spMk id="53" creationId="{B767102C-DF1A-43BD-8031-845CF851CBF9}"/>
          </ac:spMkLst>
        </pc:spChg>
        <pc:spChg chg="add mod replST">
          <ac:chgData name="Martin Locock" userId="e15b0232-237d-4436-a587-677fdd88485c" providerId="ADAL" clId="{4F23651B-ED8E-41C7-8A8A-045E967D53DD}" dt="2024-01-10T12:25:44.129" v="32634"/>
          <ac:spMkLst>
            <pc:docMk/>
            <pc:sldMk cId="25671271" sldId="281"/>
            <ac:spMk id="54" creationId="{295B576D-5EBA-454F-B0EC-AC2CCDEE603D}"/>
          </ac:spMkLst>
        </pc:spChg>
        <pc:spChg chg="add del mod replST">
          <ac:chgData name="Martin Locock" userId="e15b0232-237d-4436-a587-677fdd88485c" providerId="ADAL" clId="{4F23651B-ED8E-41C7-8A8A-045E967D53DD}" dt="2024-01-09T09:48:53.765" v="5907"/>
          <ac:spMkLst>
            <pc:docMk/>
            <pc:sldMk cId="25671271" sldId="281"/>
            <ac:spMk id="54" creationId="{2D0A27BC-8D06-454B-A18A-DBA1B34AA935}"/>
          </ac:spMkLst>
        </pc:spChg>
        <pc:spChg chg="add del mod replST">
          <ac:chgData name="Martin Locock" userId="e15b0232-237d-4436-a587-677fdd88485c" providerId="ADAL" clId="{4F23651B-ED8E-41C7-8A8A-045E967D53DD}" dt="2024-01-10T09:51:14.120" v="15170"/>
          <ac:spMkLst>
            <pc:docMk/>
            <pc:sldMk cId="25671271" sldId="281"/>
            <ac:spMk id="54" creationId="{49CDC1C8-FFBE-422F-8DE1-41C1E7BEA926}"/>
          </ac:spMkLst>
        </pc:spChg>
        <pc:spChg chg="add del mod replST">
          <ac:chgData name="Martin Locock" userId="e15b0232-237d-4436-a587-677fdd88485c" providerId="ADAL" clId="{4F23651B-ED8E-41C7-8A8A-045E967D53DD}" dt="2024-01-09T09:48:53.765" v="5908"/>
          <ac:spMkLst>
            <pc:docMk/>
            <pc:sldMk cId="25671271" sldId="281"/>
            <ac:spMk id="55" creationId="{0B927BC7-533C-4CE9-B020-FEF471B01AE0}"/>
          </ac:spMkLst>
        </pc:spChg>
        <pc:spChg chg="add mod replST">
          <ac:chgData name="Martin Locock" userId="e15b0232-237d-4436-a587-677fdd88485c" providerId="ADAL" clId="{4F23651B-ED8E-41C7-8A8A-045E967D53DD}" dt="2024-01-10T12:25:44.132" v="32643"/>
          <ac:spMkLst>
            <pc:docMk/>
            <pc:sldMk cId="25671271" sldId="281"/>
            <ac:spMk id="55" creationId="{0ED2ECF1-B9EE-44D6-B4AE-9549BDC629AC}"/>
          </ac:spMkLst>
        </pc:spChg>
        <pc:spChg chg="add del mod replST">
          <ac:chgData name="Martin Locock" userId="e15b0232-237d-4436-a587-677fdd88485c" providerId="ADAL" clId="{4F23651B-ED8E-41C7-8A8A-045E967D53DD}" dt="2024-01-10T09:51:14.122" v="15171"/>
          <ac:spMkLst>
            <pc:docMk/>
            <pc:sldMk cId="25671271" sldId="281"/>
            <ac:spMk id="55" creationId="{57E5FA30-0DD5-471C-B54F-8AEE6A02253F}"/>
          </ac:spMkLst>
        </pc:spChg>
        <pc:spChg chg="add del mod replST">
          <ac:chgData name="Martin Locock" userId="e15b0232-237d-4436-a587-677fdd88485c" providerId="ADAL" clId="{4F23651B-ED8E-41C7-8A8A-045E967D53DD}" dt="2024-01-09T09:48:53.765" v="5909"/>
          <ac:spMkLst>
            <pc:docMk/>
            <pc:sldMk cId="25671271" sldId="281"/>
            <ac:spMk id="56" creationId="{4D261D6B-E952-4475-AC84-9C62D4A2FD25}"/>
          </ac:spMkLst>
        </pc:spChg>
        <pc:spChg chg="add mod replST">
          <ac:chgData name="Martin Locock" userId="e15b0232-237d-4436-a587-677fdd88485c" providerId="ADAL" clId="{4F23651B-ED8E-41C7-8A8A-045E967D53DD}" dt="2024-01-10T12:25:44.136" v="32652"/>
          <ac:spMkLst>
            <pc:docMk/>
            <pc:sldMk cId="25671271" sldId="281"/>
            <ac:spMk id="56" creationId="{6DC56C7B-4A14-4E46-A141-7D6B11CABE1E}"/>
          </ac:spMkLst>
        </pc:spChg>
        <pc:spChg chg="add del mod replST">
          <ac:chgData name="Martin Locock" userId="e15b0232-237d-4436-a587-677fdd88485c" providerId="ADAL" clId="{4F23651B-ED8E-41C7-8A8A-045E967D53DD}" dt="2024-01-10T09:51:14.123" v="15172"/>
          <ac:spMkLst>
            <pc:docMk/>
            <pc:sldMk cId="25671271" sldId="281"/>
            <ac:spMk id="56" creationId="{E7D359C4-1457-44A2-AC12-DFE20CF1ECD7}"/>
          </ac:spMkLst>
        </pc:spChg>
        <pc:spChg chg="add del mod replST">
          <ac:chgData name="Martin Locock" userId="e15b0232-237d-4436-a587-677fdd88485c" providerId="ADAL" clId="{4F23651B-ED8E-41C7-8A8A-045E967D53DD}" dt="2024-01-09T09:48:53.765" v="5910"/>
          <ac:spMkLst>
            <pc:docMk/>
            <pc:sldMk cId="25671271" sldId="281"/>
            <ac:spMk id="57" creationId="{1823ED75-DA03-4935-B784-5C87FE780DAF}"/>
          </ac:spMkLst>
        </pc:spChg>
        <pc:spChg chg="add mod replST">
          <ac:chgData name="Martin Locock" userId="e15b0232-237d-4436-a587-677fdd88485c" providerId="ADAL" clId="{4F23651B-ED8E-41C7-8A8A-045E967D53DD}" dt="2024-01-10T12:25:44.140" v="32661"/>
          <ac:spMkLst>
            <pc:docMk/>
            <pc:sldMk cId="25671271" sldId="281"/>
            <ac:spMk id="57" creationId="{33161543-F2F0-40FB-9500-831F7D7B1C01}"/>
          </ac:spMkLst>
        </pc:spChg>
        <pc:spChg chg="add del mod replST">
          <ac:chgData name="Martin Locock" userId="e15b0232-237d-4436-a587-677fdd88485c" providerId="ADAL" clId="{4F23651B-ED8E-41C7-8A8A-045E967D53DD}" dt="2024-01-10T09:51:14.125" v="15173"/>
          <ac:spMkLst>
            <pc:docMk/>
            <pc:sldMk cId="25671271" sldId="281"/>
            <ac:spMk id="57" creationId="{5287379A-40DC-4D4D-B5BF-09248585FEA6}"/>
          </ac:spMkLst>
        </pc:spChg>
        <pc:spChg chg="add del mod replST">
          <ac:chgData name="Martin Locock" userId="e15b0232-237d-4436-a587-677fdd88485c" providerId="ADAL" clId="{4F23651B-ED8E-41C7-8A8A-045E967D53DD}" dt="2024-01-09T09:48:53.775" v="5911"/>
          <ac:spMkLst>
            <pc:docMk/>
            <pc:sldMk cId="25671271" sldId="281"/>
            <ac:spMk id="58" creationId="{3395DFB8-1D13-481E-967E-6334ED096F17}"/>
          </ac:spMkLst>
        </pc:spChg>
        <pc:spChg chg="add del mod replST">
          <ac:chgData name="Martin Locock" userId="e15b0232-237d-4436-a587-677fdd88485c" providerId="ADAL" clId="{4F23651B-ED8E-41C7-8A8A-045E967D53DD}" dt="2024-01-10T09:51:14.126" v="15174"/>
          <ac:spMkLst>
            <pc:docMk/>
            <pc:sldMk cId="25671271" sldId="281"/>
            <ac:spMk id="58" creationId="{47C8F45F-8EB2-4147-AD9F-83CF133D4DCE}"/>
          </ac:spMkLst>
        </pc:spChg>
        <pc:spChg chg="add mod replST">
          <ac:chgData name="Martin Locock" userId="e15b0232-237d-4436-a587-677fdd88485c" providerId="ADAL" clId="{4F23651B-ED8E-41C7-8A8A-045E967D53DD}" dt="2024-01-10T12:25:44.144" v="32670"/>
          <ac:spMkLst>
            <pc:docMk/>
            <pc:sldMk cId="25671271" sldId="281"/>
            <ac:spMk id="58" creationId="{5E706075-D6F5-4F43-AFEF-0D48D694C016}"/>
          </ac:spMkLst>
        </pc:spChg>
        <pc:spChg chg="add del mod replST">
          <ac:chgData name="Martin Locock" userId="e15b0232-237d-4436-a587-677fdd88485c" providerId="ADAL" clId="{4F23651B-ED8E-41C7-8A8A-045E967D53DD}" dt="2024-01-10T09:51:14.126" v="15175"/>
          <ac:spMkLst>
            <pc:docMk/>
            <pc:sldMk cId="25671271" sldId="281"/>
            <ac:spMk id="59" creationId="{49DE11A2-FAF6-467C-8376-6F86A8E6C4A0}"/>
          </ac:spMkLst>
        </pc:spChg>
        <pc:spChg chg="add del mod replST">
          <ac:chgData name="Martin Locock" userId="e15b0232-237d-4436-a587-677fdd88485c" providerId="ADAL" clId="{4F23651B-ED8E-41C7-8A8A-045E967D53DD}" dt="2024-01-09T09:48:53.775" v="5912"/>
          <ac:spMkLst>
            <pc:docMk/>
            <pc:sldMk cId="25671271" sldId="281"/>
            <ac:spMk id="59" creationId="{7C9B9FDD-22FB-43E1-BE01-1409E5985182}"/>
          </ac:spMkLst>
        </pc:spChg>
        <pc:spChg chg="add mod replST">
          <ac:chgData name="Martin Locock" userId="e15b0232-237d-4436-a587-677fdd88485c" providerId="ADAL" clId="{4F23651B-ED8E-41C7-8A8A-045E967D53DD}" dt="2024-01-10T12:25:44.148" v="32679"/>
          <ac:spMkLst>
            <pc:docMk/>
            <pc:sldMk cId="25671271" sldId="281"/>
            <ac:spMk id="59" creationId="{BB996377-944D-4A81-9B81-6EC9749BE806}"/>
          </ac:spMkLst>
        </pc:spChg>
        <pc:spChg chg="add del mod replST">
          <ac:chgData name="Martin Locock" userId="e15b0232-237d-4436-a587-677fdd88485c" providerId="ADAL" clId="{4F23651B-ED8E-41C7-8A8A-045E967D53DD}" dt="2024-01-09T09:48:53.775" v="5913"/>
          <ac:spMkLst>
            <pc:docMk/>
            <pc:sldMk cId="25671271" sldId="281"/>
            <ac:spMk id="60" creationId="{284A7AF1-F08F-475E-B375-2138B187955E}"/>
          </ac:spMkLst>
        </pc:spChg>
        <pc:spChg chg="add mod replST">
          <ac:chgData name="Martin Locock" userId="e15b0232-237d-4436-a587-677fdd88485c" providerId="ADAL" clId="{4F23651B-ED8E-41C7-8A8A-045E967D53DD}" dt="2024-01-10T12:25:44.152" v="32688"/>
          <ac:spMkLst>
            <pc:docMk/>
            <pc:sldMk cId="25671271" sldId="281"/>
            <ac:spMk id="60" creationId="{62DF1EA9-C829-4D6B-A3E0-6684EA0A613F}"/>
          </ac:spMkLst>
        </pc:spChg>
        <pc:spChg chg="add del mod replST">
          <ac:chgData name="Martin Locock" userId="e15b0232-237d-4436-a587-677fdd88485c" providerId="ADAL" clId="{4F23651B-ED8E-41C7-8A8A-045E967D53DD}" dt="2024-01-10T09:51:14.127" v="15176"/>
          <ac:spMkLst>
            <pc:docMk/>
            <pc:sldMk cId="25671271" sldId="281"/>
            <ac:spMk id="60" creationId="{692B90CC-EC02-4D76-8F64-10EF00FDC255}"/>
          </ac:spMkLst>
        </pc:spChg>
        <pc:spChg chg="add del mod replST">
          <ac:chgData name="Martin Locock" userId="e15b0232-237d-4436-a587-677fdd88485c" providerId="ADAL" clId="{4F23651B-ED8E-41C7-8A8A-045E967D53DD}" dt="2024-01-09T09:48:53.775" v="5914"/>
          <ac:spMkLst>
            <pc:docMk/>
            <pc:sldMk cId="25671271" sldId="281"/>
            <ac:spMk id="61" creationId="{3722C7E0-4685-4B30-9CF8-D3775961C206}"/>
          </ac:spMkLst>
        </pc:spChg>
        <pc:spChg chg="add mod replST">
          <ac:chgData name="Martin Locock" userId="e15b0232-237d-4436-a587-677fdd88485c" providerId="ADAL" clId="{4F23651B-ED8E-41C7-8A8A-045E967D53DD}" dt="2024-01-10T12:25:44.156" v="32697"/>
          <ac:spMkLst>
            <pc:docMk/>
            <pc:sldMk cId="25671271" sldId="281"/>
            <ac:spMk id="61" creationId="{72B3913C-403E-420D-B3A3-1D368BF09D6F}"/>
          </ac:spMkLst>
        </pc:spChg>
        <pc:spChg chg="add del mod replST">
          <ac:chgData name="Martin Locock" userId="e15b0232-237d-4436-a587-677fdd88485c" providerId="ADAL" clId="{4F23651B-ED8E-41C7-8A8A-045E967D53DD}" dt="2024-01-10T09:51:14.129" v="15177"/>
          <ac:spMkLst>
            <pc:docMk/>
            <pc:sldMk cId="25671271" sldId="281"/>
            <ac:spMk id="61" creationId="{B2B51B09-CD08-4E91-8D6E-493BCEEFD461}"/>
          </ac:spMkLst>
        </pc:spChg>
        <pc:spChg chg="add del mod replST">
          <ac:chgData name="Martin Locock" userId="e15b0232-237d-4436-a587-677fdd88485c" providerId="ADAL" clId="{4F23651B-ED8E-41C7-8A8A-045E967D53DD}" dt="2024-01-09T09:48:53.775" v="5915"/>
          <ac:spMkLst>
            <pc:docMk/>
            <pc:sldMk cId="25671271" sldId="281"/>
            <ac:spMk id="62" creationId="{947F6ABB-E93C-4BE2-B5E2-0A4510E88E69}"/>
          </ac:spMkLst>
        </pc:spChg>
        <pc:spChg chg="add mod replST">
          <ac:chgData name="Martin Locock" userId="e15b0232-237d-4436-a587-677fdd88485c" providerId="ADAL" clId="{4F23651B-ED8E-41C7-8A8A-045E967D53DD}" dt="2024-01-10T12:25:44.160" v="32706"/>
          <ac:spMkLst>
            <pc:docMk/>
            <pc:sldMk cId="25671271" sldId="281"/>
            <ac:spMk id="62" creationId="{9A2E7539-B743-4E99-8DAB-479FCB30949F}"/>
          </ac:spMkLst>
        </pc:spChg>
        <pc:spChg chg="add del mod replST">
          <ac:chgData name="Martin Locock" userId="e15b0232-237d-4436-a587-677fdd88485c" providerId="ADAL" clId="{4F23651B-ED8E-41C7-8A8A-045E967D53DD}" dt="2024-01-10T09:51:14.129" v="15178"/>
          <ac:spMkLst>
            <pc:docMk/>
            <pc:sldMk cId="25671271" sldId="281"/>
            <ac:spMk id="62" creationId="{B01E40AC-79BC-42FF-A00E-FA96ACF30072}"/>
          </ac:spMkLst>
        </pc:spChg>
        <pc:spChg chg="add mod replST">
          <ac:chgData name="Martin Locock" userId="e15b0232-237d-4436-a587-677fdd88485c" providerId="ADAL" clId="{4F23651B-ED8E-41C7-8A8A-045E967D53DD}" dt="2024-01-10T12:25:44.164" v="32715"/>
          <ac:spMkLst>
            <pc:docMk/>
            <pc:sldMk cId="25671271" sldId="281"/>
            <ac:spMk id="63" creationId="{84CFB101-C966-487B-9B27-439C27A7350F}"/>
          </ac:spMkLst>
        </pc:spChg>
        <pc:spChg chg="add del mod replST">
          <ac:chgData name="Martin Locock" userId="e15b0232-237d-4436-a587-677fdd88485c" providerId="ADAL" clId="{4F23651B-ED8E-41C7-8A8A-045E967D53DD}" dt="2024-01-10T09:51:14.130" v="15179"/>
          <ac:spMkLst>
            <pc:docMk/>
            <pc:sldMk cId="25671271" sldId="281"/>
            <ac:spMk id="63" creationId="{D5C41E2E-9C92-4A18-9866-C5F913D976C9}"/>
          </ac:spMkLst>
        </pc:spChg>
        <pc:spChg chg="add del mod replST">
          <ac:chgData name="Martin Locock" userId="e15b0232-237d-4436-a587-677fdd88485c" providerId="ADAL" clId="{4F23651B-ED8E-41C7-8A8A-045E967D53DD}" dt="2024-01-09T09:48:53.775" v="5916"/>
          <ac:spMkLst>
            <pc:docMk/>
            <pc:sldMk cId="25671271" sldId="281"/>
            <ac:spMk id="63" creationId="{FDE85FD2-3686-4803-ACA6-2CB5341523CE}"/>
          </ac:spMkLst>
        </pc:spChg>
        <pc:spChg chg="add del mod replST">
          <ac:chgData name="Martin Locock" userId="e15b0232-237d-4436-a587-677fdd88485c" providerId="ADAL" clId="{4F23651B-ED8E-41C7-8A8A-045E967D53DD}" dt="2024-01-09T09:48:53.775" v="5917"/>
          <ac:spMkLst>
            <pc:docMk/>
            <pc:sldMk cId="25671271" sldId="281"/>
            <ac:spMk id="64" creationId="{6BFD24F9-5F08-4166-BCE5-B6671155BE09}"/>
          </ac:spMkLst>
        </pc:spChg>
        <pc:spChg chg="add del mod replST">
          <ac:chgData name="Martin Locock" userId="e15b0232-237d-4436-a587-677fdd88485c" providerId="ADAL" clId="{4F23651B-ED8E-41C7-8A8A-045E967D53DD}" dt="2024-01-09T09:48:53.775" v="5918"/>
          <ac:spMkLst>
            <pc:docMk/>
            <pc:sldMk cId="25671271" sldId="281"/>
            <ac:spMk id="65" creationId="{CB7A6458-FD9D-4337-BF4B-33E6A2F666DD}"/>
          </ac:spMkLst>
        </pc:spChg>
        <pc:spChg chg="add del mod replST">
          <ac:chgData name="Martin Locock" userId="e15b0232-237d-4436-a587-677fdd88485c" providerId="ADAL" clId="{4F23651B-ED8E-41C7-8A8A-045E967D53DD}" dt="2024-01-09T09:48:53.775" v="5919"/>
          <ac:spMkLst>
            <pc:docMk/>
            <pc:sldMk cId="25671271" sldId="281"/>
            <ac:spMk id="66" creationId="{4594D48C-5E22-4F25-A885-4B2DD02EAE92}"/>
          </ac:spMkLst>
        </pc:spChg>
        <pc:spChg chg="add del mod replST">
          <ac:chgData name="Martin Locock" userId="e15b0232-237d-4436-a587-677fdd88485c" providerId="ADAL" clId="{4F23651B-ED8E-41C7-8A8A-045E967D53DD}" dt="2024-01-09T09:48:53.785" v="5920"/>
          <ac:spMkLst>
            <pc:docMk/>
            <pc:sldMk cId="25671271" sldId="281"/>
            <ac:spMk id="67" creationId="{4D350241-F478-43EC-AC7F-A6E9A84E486E}"/>
          </ac:spMkLst>
        </pc:spChg>
        <pc:spChg chg="add del mod replST">
          <ac:chgData name="Martin Locock" userId="e15b0232-237d-4436-a587-677fdd88485c" providerId="ADAL" clId="{4F23651B-ED8E-41C7-8A8A-045E967D53DD}" dt="2024-01-09T09:48:53.785" v="5921"/>
          <ac:spMkLst>
            <pc:docMk/>
            <pc:sldMk cId="25671271" sldId="281"/>
            <ac:spMk id="68" creationId="{48B2040F-81A1-4C16-B7AF-6DEE3A506913}"/>
          </ac:spMkLst>
        </pc:spChg>
        <pc:spChg chg="add del mod replST">
          <ac:chgData name="Martin Locock" userId="e15b0232-237d-4436-a587-677fdd88485c" providerId="ADAL" clId="{4F23651B-ED8E-41C7-8A8A-045E967D53DD}" dt="2024-01-09T09:48:53.785" v="5922"/>
          <ac:spMkLst>
            <pc:docMk/>
            <pc:sldMk cId="25671271" sldId="281"/>
            <ac:spMk id="69" creationId="{94F34D7B-1428-4075-BE30-C0198ABA6E1A}"/>
          </ac:spMkLst>
        </pc:spChg>
        <pc:spChg chg="add del mod replST">
          <ac:chgData name="Martin Locock" userId="e15b0232-237d-4436-a587-677fdd88485c" providerId="ADAL" clId="{4F23651B-ED8E-41C7-8A8A-045E967D53DD}" dt="2024-01-09T09:48:53.790" v="5923"/>
          <ac:spMkLst>
            <pc:docMk/>
            <pc:sldMk cId="25671271" sldId="281"/>
            <ac:spMk id="70" creationId="{423A7337-DF59-483E-89E1-E78F4F5EF1CC}"/>
          </ac:spMkLst>
        </pc:spChg>
        <pc:spChg chg="add del mod replST">
          <ac:chgData name="Martin Locock" userId="e15b0232-237d-4436-a587-677fdd88485c" providerId="ADAL" clId="{4F23651B-ED8E-41C7-8A8A-045E967D53DD}" dt="2024-01-09T09:48:53.790" v="5924"/>
          <ac:spMkLst>
            <pc:docMk/>
            <pc:sldMk cId="25671271" sldId="281"/>
            <ac:spMk id="71" creationId="{B80A0D41-1DBA-406A-B2DB-368E8C27BF55}"/>
          </ac:spMkLst>
        </pc:spChg>
        <pc:spChg chg="add del mod replST">
          <ac:chgData name="Martin Locock" userId="e15b0232-237d-4436-a587-677fdd88485c" providerId="ADAL" clId="{4F23651B-ED8E-41C7-8A8A-045E967D53DD}" dt="2024-01-09T09:48:53.790" v="5925"/>
          <ac:spMkLst>
            <pc:docMk/>
            <pc:sldMk cId="25671271" sldId="281"/>
            <ac:spMk id="72" creationId="{D3C559CB-E75A-4BF0-BE27-AD01AAB1BF94}"/>
          </ac:spMkLst>
        </pc:spChg>
        <pc:spChg chg="add del mod replST">
          <ac:chgData name="Martin Locock" userId="e15b0232-237d-4436-a587-677fdd88485c" providerId="ADAL" clId="{4F23651B-ED8E-41C7-8A8A-045E967D53DD}" dt="2024-01-09T09:48:53.795" v="5926"/>
          <ac:spMkLst>
            <pc:docMk/>
            <pc:sldMk cId="25671271" sldId="281"/>
            <ac:spMk id="73" creationId="{25955822-4F61-471F-997B-4805E1A20A61}"/>
          </ac:spMkLst>
        </pc:spChg>
        <pc:spChg chg="add del mod replST">
          <ac:chgData name="Martin Locock" userId="e15b0232-237d-4436-a587-677fdd88485c" providerId="ADAL" clId="{4F23651B-ED8E-41C7-8A8A-045E967D53DD}" dt="2024-01-09T09:48:53.795" v="5927"/>
          <ac:spMkLst>
            <pc:docMk/>
            <pc:sldMk cId="25671271" sldId="281"/>
            <ac:spMk id="74" creationId="{B91320E7-3BFB-4EE7-8387-42C9F75D5C78}"/>
          </ac:spMkLst>
        </pc:spChg>
        <pc:spChg chg="add del mod replST">
          <ac:chgData name="Martin Locock" userId="e15b0232-237d-4436-a587-677fdd88485c" providerId="ADAL" clId="{4F23651B-ED8E-41C7-8A8A-045E967D53DD}" dt="2024-01-09T09:48:53.795" v="5928"/>
          <ac:spMkLst>
            <pc:docMk/>
            <pc:sldMk cId="25671271" sldId="281"/>
            <ac:spMk id="75" creationId="{73625A0E-05DD-4C35-8377-BB4AFA17452F}"/>
          </ac:spMkLst>
        </pc:spChg>
        <pc:spChg chg="add del mod replST">
          <ac:chgData name="Martin Locock" userId="e15b0232-237d-4436-a587-677fdd88485c" providerId="ADAL" clId="{4F23651B-ED8E-41C7-8A8A-045E967D53DD}" dt="2024-01-09T09:48:53.795" v="5929"/>
          <ac:spMkLst>
            <pc:docMk/>
            <pc:sldMk cId="25671271" sldId="281"/>
            <ac:spMk id="76" creationId="{EF4754CB-5AD9-4C39-8960-27CB400A37E7}"/>
          </ac:spMkLst>
        </pc:spChg>
        <pc:spChg chg="add del mod replST">
          <ac:chgData name="Martin Locock" userId="e15b0232-237d-4436-a587-677fdd88485c" providerId="ADAL" clId="{4F23651B-ED8E-41C7-8A8A-045E967D53DD}" dt="2024-01-09T09:48:53.795" v="5930"/>
          <ac:spMkLst>
            <pc:docMk/>
            <pc:sldMk cId="25671271" sldId="281"/>
            <ac:spMk id="77" creationId="{E3D2E715-5AA0-49F4-828D-28B2863E8378}"/>
          </ac:spMkLst>
        </pc:spChg>
        <pc:spChg chg="add del mod replST">
          <ac:chgData name="Martin Locock" userId="e15b0232-237d-4436-a587-677fdd88485c" providerId="ADAL" clId="{4F23651B-ED8E-41C7-8A8A-045E967D53DD}" dt="2024-01-09T09:48:53.795" v="5931"/>
          <ac:spMkLst>
            <pc:docMk/>
            <pc:sldMk cId="25671271" sldId="281"/>
            <ac:spMk id="78" creationId="{28057E04-76A4-47A8-A860-3355BF841FA4}"/>
          </ac:spMkLst>
        </pc:spChg>
        <pc:spChg chg="add del mod replST">
          <ac:chgData name="Martin Locock" userId="e15b0232-237d-4436-a587-677fdd88485c" providerId="ADAL" clId="{4F23651B-ED8E-41C7-8A8A-045E967D53DD}" dt="2024-01-09T09:48:53.795" v="5932"/>
          <ac:spMkLst>
            <pc:docMk/>
            <pc:sldMk cId="25671271" sldId="281"/>
            <ac:spMk id="79" creationId="{87157E79-2375-41E8-8CF5-D2F2B50166A2}"/>
          </ac:spMkLst>
        </pc:spChg>
        <pc:spChg chg="add del mod replST">
          <ac:chgData name="Martin Locock" userId="e15b0232-237d-4436-a587-677fdd88485c" providerId="ADAL" clId="{4F23651B-ED8E-41C7-8A8A-045E967D53DD}" dt="2024-01-09T09:48:53.795" v="5933"/>
          <ac:spMkLst>
            <pc:docMk/>
            <pc:sldMk cId="25671271" sldId="281"/>
            <ac:spMk id="80" creationId="{FBEC4545-B1A1-42BB-BBB7-0C410E552C56}"/>
          </ac:spMkLst>
        </pc:spChg>
        <pc:spChg chg="add del mod replST">
          <ac:chgData name="Martin Locock" userId="e15b0232-237d-4436-a587-677fdd88485c" providerId="ADAL" clId="{4F23651B-ED8E-41C7-8A8A-045E967D53DD}" dt="2024-01-09T09:48:53.795" v="5934"/>
          <ac:spMkLst>
            <pc:docMk/>
            <pc:sldMk cId="25671271" sldId="281"/>
            <ac:spMk id="81" creationId="{0601B012-4610-47A4-974C-2F4E25EE6529}"/>
          </ac:spMkLst>
        </pc:spChg>
        <pc:spChg chg="add del mod replST">
          <ac:chgData name="Martin Locock" userId="e15b0232-237d-4436-a587-677fdd88485c" providerId="ADAL" clId="{4F23651B-ED8E-41C7-8A8A-045E967D53DD}" dt="2024-01-09T09:48:53.805" v="5935"/>
          <ac:spMkLst>
            <pc:docMk/>
            <pc:sldMk cId="25671271" sldId="281"/>
            <ac:spMk id="82" creationId="{E26C9FBD-35BC-4D1C-8DF1-7DA154933333}"/>
          </ac:spMkLst>
        </pc:spChg>
        <pc:spChg chg="add del mod replST">
          <ac:chgData name="Martin Locock" userId="e15b0232-237d-4436-a587-677fdd88485c" providerId="ADAL" clId="{4F23651B-ED8E-41C7-8A8A-045E967D53DD}" dt="2024-01-09T09:48:53.805" v="5936"/>
          <ac:spMkLst>
            <pc:docMk/>
            <pc:sldMk cId="25671271" sldId="281"/>
            <ac:spMk id="83" creationId="{7DE4C45A-66D7-4581-950E-8748441F13C2}"/>
          </ac:spMkLst>
        </pc:spChg>
        <pc:spChg chg="add del mod replST">
          <ac:chgData name="Martin Locock" userId="e15b0232-237d-4436-a587-677fdd88485c" providerId="ADAL" clId="{4F23651B-ED8E-41C7-8A8A-045E967D53DD}" dt="2024-01-09T09:48:53.805" v="5937"/>
          <ac:spMkLst>
            <pc:docMk/>
            <pc:sldMk cId="25671271" sldId="281"/>
            <ac:spMk id="84" creationId="{8520759D-709D-4D57-B021-943B4E9C163C}"/>
          </ac:spMkLst>
        </pc:spChg>
        <pc:spChg chg="add del mod replST">
          <ac:chgData name="Martin Locock" userId="e15b0232-237d-4436-a587-677fdd88485c" providerId="ADAL" clId="{4F23651B-ED8E-41C7-8A8A-045E967D53DD}" dt="2024-01-09T09:48:53.805" v="5938"/>
          <ac:spMkLst>
            <pc:docMk/>
            <pc:sldMk cId="25671271" sldId="281"/>
            <ac:spMk id="85" creationId="{57A14224-77F0-4317-B8D0-95ADD3E83BF0}"/>
          </ac:spMkLst>
        </pc:spChg>
        <pc:spChg chg="add del mod replST">
          <ac:chgData name="Martin Locock" userId="e15b0232-237d-4436-a587-677fdd88485c" providerId="ADAL" clId="{4F23651B-ED8E-41C7-8A8A-045E967D53DD}" dt="2024-01-09T09:48:53.805" v="5939"/>
          <ac:spMkLst>
            <pc:docMk/>
            <pc:sldMk cId="25671271" sldId="281"/>
            <ac:spMk id="86" creationId="{FA376C33-9FF0-44E2-985A-EC43A2B1B344}"/>
          </ac:spMkLst>
        </pc:spChg>
        <pc:spChg chg="add del mod replST">
          <ac:chgData name="Martin Locock" userId="e15b0232-237d-4436-a587-677fdd88485c" providerId="ADAL" clId="{4F23651B-ED8E-41C7-8A8A-045E967D53DD}" dt="2024-01-09T09:48:53.805" v="5940"/>
          <ac:spMkLst>
            <pc:docMk/>
            <pc:sldMk cId="25671271" sldId="281"/>
            <ac:spMk id="87" creationId="{5D74C58C-6C39-4514-9F2B-9BABAA4410EF}"/>
          </ac:spMkLst>
        </pc:spChg>
        <pc:spChg chg="add del mod replST">
          <ac:chgData name="Martin Locock" userId="e15b0232-237d-4436-a587-677fdd88485c" providerId="ADAL" clId="{4F23651B-ED8E-41C7-8A8A-045E967D53DD}" dt="2024-01-09T09:48:53.805" v="5941"/>
          <ac:spMkLst>
            <pc:docMk/>
            <pc:sldMk cId="25671271" sldId="281"/>
            <ac:spMk id="88" creationId="{6B36D792-9A45-4A1A-9E8E-63E5E5D42269}"/>
          </ac:spMkLst>
        </pc:spChg>
        <pc:spChg chg="add del mod replST">
          <ac:chgData name="Martin Locock" userId="e15b0232-237d-4436-a587-677fdd88485c" providerId="ADAL" clId="{4F23651B-ED8E-41C7-8A8A-045E967D53DD}" dt="2024-01-09T09:48:53.805" v="5942"/>
          <ac:spMkLst>
            <pc:docMk/>
            <pc:sldMk cId="25671271" sldId="281"/>
            <ac:spMk id="89" creationId="{B879C683-1C4C-4F46-B40E-53ADE1847F78}"/>
          </ac:spMkLst>
        </pc:spChg>
        <pc:spChg chg="add del mod replST">
          <ac:chgData name="Martin Locock" userId="e15b0232-237d-4436-a587-677fdd88485c" providerId="ADAL" clId="{4F23651B-ED8E-41C7-8A8A-045E967D53DD}" dt="2024-01-09T09:48:53.805" v="5943"/>
          <ac:spMkLst>
            <pc:docMk/>
            <pc:sldMk cId="25671271" sldId="281"/>
            <ac:spMk id="90" creationId="{49F45457-B830-489E-B2DF-3A6B7EE29749}"/>
          </ac:spMkLst>
        </pc:spChg>
        <pc:spChg chg="add del mod replST">
          <ac:chgData name="Martin Locock" userId="e15b0232-237d-4436-a587-677fdd88485c" providerId="ADAL" clId="{4F23651B-ED8E-41C7-8A8A-045E967D53DD}" dt="2024-01-09T09:48:53.815" v="5944"/>
          <ac:spMkLst>
            <pc:docMk/>
            <pc:sldMk cId="25671271" sldId="281"/>
            <ac:spMk id="91" creationId="{57D225C3-94B7-4655-B522-5D3995FD0AB6}"/>
          </ac:spMkLst>
        </pc:spChg>
        <pc:spChg chg="add del mod replST">
          <ac:chgData name="Martin Locock" userId="e15b0232-237d-4436-a587-677fdd88485c" providerId="ADAL" clId="{4F23651B-ED8E-41C7-8A8A-045E967D53DD}" dt="2024-01-09T09:48:53.815" v="5945"/>
          <ac:spMkLst>
            <pc:docMk/>
            <pc:sldMk cId="25671271" sldId="281"/>
            <ac:spMk id="92" creationId="{87D50A11-3D92-4777-AD13-949DF755F03C}"/>
          </ac:spMkLst>
        </pc:spChg>
        <pc:spChg chg="add del mod replST">
          <ac:chgData name="Martin Locock" userId="e15b0232-237d-4436-a587-677fdd88485c" providerId="ADAL" clId="{4F23651B-ED8E-41C7-8A8A-045E967D53DD}" dt="2024-01-09T09:48:53.815" v="5946"/>
          <ac:spMkLst>
            <pc:docMk/>
            <pc:sldMk cId="25671271" sldId="281"/>
            <ac:spMk id="93" creationId="{74A9582E-4CBB-492C-B3F3-0C578BF6BBA1}"/>
          </ac:spMkLst>
        </pc:spChg>
        <pc:spChg chg="add del mod replST">
          <ac:chgData name="Martin Locock" userId="e15b0232-237d-4436-a587-677fdd88485c" providerId="ADAL" clId="{4F23651B-ED8E-41C7-8A8A-045E967D53DD}" dt="2024-01-09T09:48:53.815" v="5947"/>
          <ac:spMkLst>
            <pc:docMk/>
            <pc:sldMk cId="25671271" sldId="281"/>
            <ac:spMk id="94" creationId="{2639B002-855F-4EF0-9D1F-AF0D0CDBF64D}"/>
          </ac:spMkLst>
        </pc:spChg>
        <pc:spChg chg="add del mod replST">
          <ac:chgData name="Martin Locock" userId="e15b0232-237d-4436-a587-677fdd88485c" providerId="ADAL" clId="{4F23651B-ED8E-41C7-8A8A-045E967D53DD}" dt="2024-01-09T09:48:53.815" v="5948"/>
          <ac:spMkLst>
            <pc:docMk/>
            <pc:sldMk cId="25671271" sldId="281"/>
            <ac:spMk id="95" creationId="{EBE28C1F-DF8F-4977-8E89-2A2416CD8F32}"/>
          </ac:spMkLst>
        </pc:spChg>
        <pc:spChg chg="add del mod replST">
          <ac:chgData name="Martin Locock" userId="e15b0232-237d-4436-a587-677fdd88485c" providerId="ADAL" clId="{4F23651B-ED8E-41C7-8A8A-045E967D53DD}" dt="2024-01-09T09:48:53.815" v="5949"/>
          <ac:spMkLst>
            <pc:docMk/>
            <pc:sldMk cId="25671271" sldId="281"/>
            <ac:spMk id="96" creationId="{57DA8AFE-3493-4C6D-8888-7D5D1A670343}"/>
          </ac:spMkLst>
        </pc:spChg>
        <pc:spChg chg="add del mod replST">
          <ac:chgData name="Martin Locock" userId="e15b0232-237d-4436-a587-677fdd88485c" providerId="ADAL" clId="{4F23651B-ED8E-41C7-8A8A-045E967D53DD}" dt="2024-01-09T09:48:53.815" v="5950"/>
          <ac:spMkLst>
            <pc:docMk/>
            <pc:sldMk cId="25671271" sldId="281"/>
            <ac:spMk id="97" creationId="{4940BA0D-0CF0-4E45-A6D4-2CF7F4DF5F30}"/>
          </ac:spMkLst>
        </pc:spChg>
        <pc:spChg chg="add del mod replST">
          <ac:chgData name="Martin Locock" userId="e15b0232-237d-4436-a587-677fdd88485c" providerId="ADAL" clId="{4F23651B-ED8E-41C7-8A8A-045E967D53DD}" dt="2024-01-09T09:48:53.822" v="5951"/>
          <ac:spMkLst>
            <pc:docMk/>
            <pc:sldMk cId="25671271" sldId="281"/>
            <ac:spMk id="98" creationId="{4881CD05-F03D-4607-8E7D-4FAB86E72867}"/>
          </ac:spMkLst>
        </pc:spChg>
        <pc:spChg chg="add del mod replST">
          <ac:chgData name="Martin Locock" userId="e15b0232-237d-4436-a587-677fdd88485c" providerId="ADAL" clId="{4F23651B-ED8E-41C7-8A8A-045E967D53DD}" dt="2024-01-09T09:48:53.822" v="5952"/>
          <ac:spMkLst>
            <pc:docMk/>
            <pc:sldMk cId="25671271" sldId="281"/>
            <ac:spMk id="99" creationId="{C4AA8604-E382-46C5-9455-3329E437C584}"/>
          </ac:spMkLst>
        </pc:spChg>
        <pc:spChg chg="add del mod replST">
          <ac:chgData name="Martin Locock" userId="e15b0232-237d-4436-a587-677fdd88485c" providerId="ADAL" clId="{4F23651B-ED8E-41C7-8A8A-045E967D53DD}" dt="2024-01-09T09:48:53.825" v="5953"/>
          <ac:spMkLst>
            <pc:docMk/>
            <pc:sldMk cId="25671271" sldId="281"/>
            <ac:spMk id="100" creationId="{AFF7DECD-DD2F-4299-B8E0-164ABB37153F}"/>
          </ac:spMkLst>
        </pc:spChg>
        <pc:spChg chg="add del mod replST">
          <ac:chgData name="Martin Locock" userId="e15b0232-237d-4436-a587-677fdd88485c" providerId="ADAL" clId="{4F23651B-ED8E-41C7-8A8A-045E967D53DD}" dt="2024-01-09T09:48:53.825" v="5954"/>
          <ac:spMkLst>
            <pc:docMk/>
            <pc:sldMk cId="25671271" sldId="281"/>
            <ac:spMk id="101" creationId="{95CF11F4-9BCE-4B98-87A8-AC79F6B3EDF3}"/>
          </ac:spMkLst>
        </pc:spChg>
        <pc:spChg chg="add del mod replST">
          <ac:chgData name="Martin Locock" userId="e15b0232-237d-4436-a587-677fdd88485c" providerId="ADAL" clId="{4F23651B-ED8E-41C7-8A8A-045E967D53DD}" dt="2024-01-09T09:48:53.825" v="5955"/>
          <ac:spMkLst>
            <pc:docMk/>
            <pc:sldMk cId="25671271" sldId="281"/>
            <ac:spMk id="102" creationId="{58305714-1DEB-485D-8D0D-9FF501D011F2}"/>
          </ac:spMkLst>
        </pc:spChg>
        <pc:spChg chg="add del mod replST">
          <ac:chgData name="Martin Locock" userId="e15b0232-237d-4436-a587-677fdd88485c" providerId="ADAL" clId="{4F23651B-ED8E-41C7-8A8A-045E967D53DD}" dt="2024-01-09T09:48:53.830" v="5956"/>
          <ac:spMkLst>
            <pc:docMk/>
            <pc:sldMk cId="25671271" sldId="281"/>
            <ac:spMk id="103" creationId="{1C77A0B5-BD84-4DFD-86CE-7F7F320F9722}"/>
          </ac:spMkLst>
        </pc:spChg>
        <pc:spChg chg="add del mod replST">
          <ac:chgData name="Martin Locock" userId="e15b0232-237d-4436-a587-677fdd88485c" providerId="ADAL" clId="{4F23651B-ED8E-41C7-8A8A-045E967D53DD}" dt="2024-01-09T09:48:53.830" v="5957"/>
          <ac:spMkLst>
            <pc:docMk/>
            <pc:sldMk cId="25671271" sldId="281"/>
            <ac:spMk id="104" creationId="{C806F653-54A9-4F7B-B739-AE81AC01D11E}"/>
          </ac:spMkLst>
        </pc:spChg>
        <pc:spChg chg="add del mod replST">
          <ac:chgData name="Martin Locock" userId="e15b0232-237d-4436-a587-677fdd88485c" providerId="ADAL" clId="{4F23651B-ED8E-41C7-8A8A-045E967D53DD}" dt="2024-01-09T09:48:53.830" v="5958"/>
          <ac:spMkLst>
            <pc:docMk/>
            <pc:sldMk cId="25671271" sldId="281"/>
            <ac:spMk id="105" creationId="{9DD2E9F6-1FB1-4881-8492-21B9BB04EA8F}"/>
          </ac:spMkLst>
        </pc:spChg>
        <pc:spChg chg="add del mod replST">
          <ac:chgData name="Martin Locock" userId="e15b0232-237d-4436-a587-677fdd88485c" providerId="ADAL" clId="{4F23651B-ED8E-41C7-8A8A-045E967D53DD}" dt="2024-01-09T09:48:53.830" v="5959"/>
          <ac:spMkLst>
            <pc:docMk/>
            <pc:sldMk cId="25671271" sldId="281"/>
            <ac:spMk id="106" creationId="{A8F1A95A-AFD0-4F30-9565-769021FBAB1D}"/>
          </ac:spMkLst>
        </pc:spChg>
        <pc:spChg chg="add del mod replST">
          <ac:chgData name="Martin Locock" userId="e15b0232-237d-4436-a587-677fdd88485c" providerId="ADAL" clId="{4F23651B-ED8E-41C7-8A8A-045E967D53DD}" dt="2024-01-09T09:48:53.835" v="5960"/>
          <ac:spMkLst>
            <pc:docMk/>
            <pc:sldMk cId="25671271" sldId="281"/>
            <ac:spMk id="107" creationId="{01F2C62F-894A-44AE-91C8-46C680405707}"/>
          </ac:spMkLst>
        </pc:spChg>
        <pc:spChg chg="add del mod replST">
          <ac:chgData name="Martin Locock" userId="e15b0232-237d-4436-a587-677fdd88485c" providerId="ADAL" clId="{4F23651B-ED8E-41C7-8A8A-045E967D53DD}" dt="2024-01-09T09:48:53.835" v="5961"/>
          <ac:spMkLst>
            <pc:docMk/>
            <pc:sldMk cId="25671271" sldId="281"/>
            <ac:spMk id="108" creationId="{49D74CCD-1B09-440A-9B03-EDEC0E3D4D27}"/>
          </ac:spMkLst>
        </pc:spChg>
        <pc:spChg chg="add del mod replST">
          <ac:chgData name="Martin Locock" userId="e15b0232-237d-4436-a587-677fdd88485c" providerId="ADAL" clId="{4F23651B-ED8E-41C7-8A8A-045E967D53DD}" dt="2024-01-09T09:48:53.835" v="5962"/>
          <ac:spMkLst>
            <pc:docMk/>
            <pc:sldMk cId="25671271" sldId="281"/>
            <ac:spMk id="109" creationId="{DFC2C120-02E5-40EE-BA1F-8EF3FEF004F9}"/>
          </ac:spMkLst>
        </pc:spChg>
        <pc:spChg chg="add del mod replST">
          <ac:chgData name="Martin Locock" userId="e15b0232-237d-4436-a587-677fdd88485c" providerId="ADAL" clId="{4F23651B-ED8E-41C7-8A8A-045E967D53DD}" dt="2024-01-09T09:48:53.835" v="5963"/>
          <ac:spMkLst>
            <pc:docMk/>
            <pc:sldMk cId="25671271" sldId="281"/>
            <ac:spMk id="110" creationId="{C8642491-D9EF-4ECF-AA72-C51E1DC3B6FA}"/>
          </ac:spMkLst>
        </pc:spChg>
        <pc:spChg chg="add del mod replST">
          <ac:chgData name="Martin Locock" userId="e15b0232-237d-4436-a587-677fdd88485c" providerId="ADAL" clId="{4F23651B-ED8E-41C7-8A8A-045E967D53DD}" dt="2024-01-09T09:48:53.840" v="5964"/>
          <ac:spMkLst>
            <pc:docMk/>
            <pc:sldMk cId="25671271" sldId="281"/>
            <ac:spMk id="111" creationId="{37C1B768-3E86-40FA-8F76-1CA43CD97C68}"/>
          </ac:spMkLst>
        </pc:spChg>
        <pc:spChg chg="add del mod replST">
          <ac:chgData name="Martin Locock" userId="e15b0232-237d-4436-a587-677fdd88485c" providerId="ADAL" clId="{4F23651B-ED8E-41C7-8A8A-045E967D53DD}" dt="2024-01-09T09:48:53.840" v="5965"/>
          <ac:spMkLst>
            <pc:docMk/>
            <pc:sldMk cId="25671271" sldId="281"/>
            <ac:spMk id="112" creationId="{7064523D-5F2E-4682-B924-CA5AF2CE8D0B}"/>
          </ac:spMkLst>
        </pc:spChg>
        <pc:spChg chg="add del mod replST">
          <ac:chgData name="Martin Locock" userId="e15b0232-237d-4436-a587-677fdd88485c" providerId="ADAL" clId="{4F23651B-ED8E-41C7-8A8A-045E967D53DD}" dt="2024-01-09T09:48:53.840" v="5966"/>
          <ac:spMkLst>
            <pc:docMk/>
            <pc:sldMk cId="25671271" sldId="281"/>
            <ac:spMk id="113" creationId="{91C223F8-3AE1-4B06-B31C-6795AEFC133F}"/>
          </ac:spMkLst>
        </pc:spChg>
        <pc:spChg chg="add del mod replST">
          <ac:chgData name="Martin Locock" userId="e15b0232-237d-4436-a587-677fdd88485c" providerId="ADAL" clId="{4F23651B-ED8E-41C7-8A8A-045E967D53DD}" dt="2024-01-09T09:48:53.840" v="5967"/>
          <ac:spMkLst>
            <pc:docMk/>
            <pc:sldMk cId="25671271" sldId="281"/>
            <ac:spMk id="114" creationId="{65F7F1F4-9738-4131-ABAA-FE76C8E55C73}"/>
          </ac:spMkLst>
        </pc:spChg>
        <pc:spChg chg="add del mod replST">
          <ac:chgData name="Martin Locock" userId="e15b0232-237d-4436-a587-677fdd88485c" providerId="ADAL" clId="{4F23651B-ED8E-41C7-8A8A-045E967D53DD}" dt="2024-01-09T09:48:53.845" v="5968"/>
          <ac:spMkLst>
            <pc:docMk/>
            <pc:sldMk cId="25671271" sldId="281"/>
            <ac:spMk id="115" creationId="{78E9E2A9-AB76-4CD8-BE46-811DAAFA7F3D}"/>
          </ac:spMkLst>
        </pc:spChg>
        <pc:spChg chg="add del mod replST">
          <ac:chgData name="Martin Locock" userId="e15b0232-237d-4436-a587-677fdd88485c" providerId="ADAL" clId="{4F23651B-ED8E-41C7-8A8A-045E967D53DD}" dt="2024-01-09T09:48:53.845" v="5969"/>
          <ac:spMkLst>
            <pc:docMk/>
            <pc:sldMk cId="25671271" sldId="281"/>
            <ac:spMk id="116" creationId="{841035B3-D0F7-4A7D-9A10-E131C77B07EC}"/>
          </ac:spMkLst>
        </pc:spChg>
        <pc:spChg chg="add del mod replST">
          <ac:chgData name="Martin Locock" userId="e15b0232-237d-4436-a587-677fdd88485c" providerId="ADAL" clId="{4F23651B-ED8E-41C7-8A8A-045E967D53DD}" dt="2024-01-09T09:48:53.845" v="5970"/>
          <ac:spMkLst>
            <pc:docMk/>
            <pc:sldMk cId="25671271" sldId="281"/>
            <ac:spMk id="117" creationId="{BDE9C9D6-4A76-4DB6-BD52-A8567DE295E8}"/>
          </ac:spMkLst>
        </pc:spChg>
        <pc:spChg chg="add del mod replST">
          <ac:chgData name="Martin Locock" userId="e15b0232-237d-4436-a587-677fdd88485c" providerId="ADAL" clId="{4F23651B-ED8E-41C7-8A8A-045E967D53DD}" dt="2024-01-09T09:48:53.845" v="5971"/>
          <ac:spMkLst>
            <pc:docMk/>
            <pc:sldMk cId="25671271" sldId="281"/>
            <ac:spMk id="118" creationId="{53B7F781-716C-491C-94DB-A9E80514063C}"/>
          </ac:spMkLst>
        </pc:spChg>
        <pc:spChg chg="add del mod replST">
          <ac:chgData name="Martin Locock" userId="e15b0232-237d-4436-a587-677fdd88485c" providerId="ADAL" clId="{4F23651B-ED8E-41C7-8A8A-045E967D53DD}" dt="2024-01-09T09:48:53.845" v="5972"/>
          <ac:spMkLst>
            <pc:docMk/>
            <pc:sldMk cId="25671271" sldId="281"/>
            <ac:spMk id="119" creationId="{64A1390E-040E-41AA-B524-6E9B82B9F930}"/>
          </ac:spMkLst>
        </pc:spChg>
        <pc:spChg chg="add del mod replST">
          <ac:chgData name="Martin Locock" userId="e15b0232-237d-4436-a587-677fdd88485c" providerId="ADAL" clId="{4F23651B-ED8E-41C7-8A8A-045E967D53DD}" dt="2024-01-09T09:48:53.845" v="5973"/>
          <ac:spMkLst>
            <pc:docMk/>
            <pc:sldMk cId="25671271" sldId="281"/>
            <ac:spMk id="120" creationId="{355A129D-9560-465E-933F-371A5EF428D9}"/>
          </ac:spMkLst>
        </pc:spChg>
        <pc:spChg chg="add del mod replST">
          <ac:chgData name="Martin Locock" userId="e15b0232-237d-4436-a587-677fdd88485c" providerId="ADAL" clId="{4F23651B-ED8E-41C7-8A8A-045E967D53DD}" dt="2024-01-09T09:48:53.845" v="5974"/>
          <ac:spMkLst>
            <pc:docMk/>
            <pc:sldMk cId="25671271" sldId="281"/>
            <ac:spMk id="121" creationId="{3A1D94E6-72A5-4F47-B18C-D94BD54F801E}"/>
          </ac:spMkLst>
        </pc:spChg>
        <pc:spChg chg="add del mod replST">
          <ac:chgData name="Martin Locock" userId="e15b0232-237d-4436-a587-677fdd88485c" providerId="ADAL" clId="{4F23651B-ED8E-41C7-8A8A-045E967D53DD}" dt="2024-01-09T09:48:53.845" v="5975"/>
          <ac:spMkLst>
            <pc:docMk/>
            <pc:sldMk cId="25671271" sldId="281"/>
            <ac:spMk id="122" creationId="{5B4B454A-3E34-4089-B51F-85D26204F080}"/>
          </ac:spMkLst>
        </pc:spChg>
        <pc:spChg chg="add del mod replST">
          <ac:chgData name="Martin Locock" userId="e15b0232-237d-4436-a587-677fdd88485c" providerId="ADAL" clId="{4F23651B-ED8E-41C7-8A8A-045E967D53DD}" dt="2024-01-09T09:48:53.855" v="5976"/>
          <ac:spMkLst>
            <pc:docMk/>
            <pc:sldMk cId="25671271" sldId="281"/>
            <ac:spMk id="123" creationId="{A2CAF151-02C3-4929-95D4-67C18700F87B}"/>
          </ac:spMkLst>
        </pc:spChg>
        <pc:spChg chg="add del mod replST">
          <ac:chgData name="Martin Locock" userId="e15b0232-237d-4436-a587-677fdd88485c" providerId="ADAL" clId="{4F23651B-ED8E-41C7-8A8A-045E967D53DD}" dt="2024-01-09T09:48:53.855" v="5977"/>
          <ac:spMkLst>
            <pc:docMk/>
            <pc:sldMk cId="25671271" sldId="281"/>
            <ac:spMk id="124" creationId="{55AABB6B-7C26-4C64-A27A-2A637F303C7C}"/>
          </ac:spMkLst>
        </pc:spChg>
        <pc:spChg chg="add del mod replST">
          <ac:chgData name="Martin Locock" userId="e15b0232-237d-4436-a587-677fdd88485c" providerId="ADAL" clId="{4F23651B-ED8E-41C7-8A8A-045E967D53DD}" dt="2024-01-09T09:48:53.855" v="5978"/>
          <ac:spMkLst>
            <pc:docMk/>
            <pc:sldMk cId="25671271" sldId="281"/>
            <ac:spMk id="125" creationId="{B6594117-DD64-49AB-B56E-EF515F1C02D1}"/>
          </ac:spMkLst>
        </pc:spChg>
        <pc:spChg chg="add del mod replST">
          <ac:chgData name="Martin Locock" userId="e15b0232-237d-4436-a587-677fdd88485c" providerId="ADAL" clId="{4F23651B-ED8E-41C7-8A8A-045E967D53DD}" dt="2024-01-09T09:48:53.855" v="5979"/>
          <ac:spMkLst>
            <pc:docMk/>
            <pc:sldMk cId="25671271" sldId="281"/>
            <ac:spMk id="126" creationId="{F5DBE130-7BD5-4530-8C64-4729F8D892C9}"/>
          </ac:spMkLst>
        </pc:spChg>
        <pc:spChg chg="add del mod replST">
          <ac:chgData name="Martin Locock" userId="e15b0232-237d-4436-a587-677fdd88485c" providerId="ADAL" clId="{4F23651B-ED8E-41C7-8A8A-045E967D53DD}" dt="2024-01-09T09:48:53.855" v="5980"/>
          <ac:spMkLst>
            <pc:docMk/>
            <pc:sldMk cId="25671271" sldId="281"/>
            <ac:spMk id="127" creationId="{15C10509-ABAC-4F40-9BEF-EBB8F5216DF5}"/>
          </ac:spMkLst>
        </pc:spChg>
        <pc:spChg chg="add del mod replST">
          <ac:chgData name="Martin Locock" userId="e15b0232-237d-4436-a587-677fdd88485c" providerId="ADAL" clId="{4F23651B-ED8E-41C7-8A8A-045E967D53DD}" dt="2024-01-09T09:48:53.855" v="5981"/>
          <ac:spMkLst>
            <pc:docMk/>
            <pc:sldMk cId="25671271" sldId="281"/>
            <ac:spMk id="128" creationId="{2AD5C728-A424-4EAF-A095-EC904FA7616A}"/>
          </ac:spMkLst>
        </pc:spChg>
        <pc:spChg chg="add del mod replST">
          <ac:chgData name="Martin Locock" userId="e15b0232-237d-4436-a587-677fdd88485c" providerId="ADAL" clId="{4F23651B-ED8E-41C7-8A8A-045E967D53DD}" dt="2024-01-09T09:48:53.855" v="5982"/>
          <ac:spMkLst>
            <pc:docMk/>
            <pc:sldMk cId="25671271" sldId="281"/>
            <ac:spMk id="129" creationId="{C7ACDF53-45F7-4299-B0B4-AA90943B0421}"/>
          </ac:spMkLst>
        </pc:spChg>
        <pc:spChg chg="add del mod replST">
          <ac:chgData name="Martin Locock" userId="e15b0232-237d-4436-a587-677fdd88485c" providerId="ADAL" clId="{4F23651B-ED8E-41C7-8A8A-045E967D53DD}" dt="2024-01-09T09:48:53.855" v="5983"/>
          <ac:spMkLst>
            <pc:docMk/>
            <pc:sldMk cId="25671271" sldId="281"/>
            <ac:spMk id="130" creationId="{503C3FC0-0302-498C-99E6-667525034144}"/>
          </ac:spMkLst>
        </pc:spChg>
        <pc:spChg chg="add del mod replST">
          <ac:chgData name="Martin Locock" userId="e15b0232-237d-4436-a587-677fdd88485c" providerId="ADAL" clId="{4F23651B-ED8E-41C7-8A8A-045E967D53DD}" dt="2024-01-09T09:48:53.855" v="5984"/>
          <ac:spMkLst>
            <pc:docMk/>
            <pc:sldMk cId="25671271" sldId="281"/>
            <ac:spMk id="131" creationId="{206FAC45-070F-42FC-86B4-065AE0C8DF74}"/>
          </ac:spMkLst>
        </pc:spChg>
        <pc:spChg chg="add del mod replST">
          <ac:chgData name="Martin Locock" userId="e15b0232-237d-4436-a587-677fdd88485c" providerId="ADAL" clId="{4F23651B-ED8E-41C7-8A8A-045E967D53DD}" dt="2024-01-09T09:48:53.855" v="5985"/>
          <ac:spMkLst>
            <pc:docMk/>
            <pc:sldMk cId="25671271" sldId="281"/>
            <ac:spMk id="132" creationId="{3C1CAB7A-E203-41E8-8DC9-C1121EC89149}"/>
          </ac:spMkLst>
        </pc:spChg>
        <pc:spChg chg="add del mod replST">
          <ac:chgData name="Martin Locock" userId="e15b0232-237d-4436-a587-677fdd88485c" providerId="ADAL" clId="{4F23651B-ED8E-41C7-8A8A-045E967D53DD}" dt="2024-01-09T09:48:53.865" v="5986"/>
          <ac:spMkLst>
            <pc:docMk/>
            <pc:sldMk cId="25671271" sldId="281"/>
            <ac:spMk id="133" creationId="{1DA477BD-279F-4F8B-8077-36F33668B6CC}"/>
          </ac:spMkLst>
        </pc:spChg>
        <pc:spChg chg="add del mod replST">
          <ac:chgData name="Martin Locock" userId="e15b0232-237d-4436-a587-677fdd88485c" providerId="ADAL" clId="{4F23651B-ED8E-41C7-8A8A-045E967D53DD}" dt="2024-01-09T09:48:53.865" v="5987"/>
          <ac:spMkLst>
            <pc:docMk/>
            <pc:sldMk cId="25671271" sldId="281"/>
            <ac:spMk id="134" creationId="{F7F400EA-74CA-471F-BE2D-403858426EE5}"/>
          </ac:spMkLst>
        </pc:spChg>
        <pc:spChg chg="add del mod replST">
          <ac:chgData name="Martin Locock" userId="e15b0232-237d-4436-a587-677fdd88485c" providerId="ADAL" clId="{4F23651B-ED8E-41C7-8A8A-045E967D53DD}" dt="2024-01-09T09:48:53.865" v="5988"/>
          <ac:spMkLst>
            <pc:docMk/>
            <pc:sldMk cId="25671271" sldId="281"/>
            <ac:spMk id="135" creationId="{1203E540-0541-4533-BC1B-9EE0A97B51E0}"/>
          </ac:spMkLst>
        </pc:spChg>
        <pc:spChg chg="add del mod replST">
          <ac:chgData name="Martin Locock" userId="e15b0232-237d-4436-a587-677fdd88485c" providerId="ADAL" clId="{4F23651B-ED8E-41C7-8A8A-045E967D53DD}" dt="2024-01-09T09:48:53.865" v="5989"/>
          <ac:spMkLst>
            <pc:docMk/>
            <pc:sldMk cId="25671271" sldId="281"/>
            <ac:spMk id="136" creationId="{E940B32B-B42C-43C0-9343-AC8FFD4FE55F}"/>
          </ac:spMkLst>
        </pc:spChg>
        <pc:spChg chg="add del mod replST">
          <ac:chgData name="Martin Locock" userId="e15b0232-237d-4436-a587-677fdd88485c" providerId="ADAL" clId="{4F23651B-ED8E-41C7-8A8A-045E967D53DD}" dt="2024-01-09T09:48:53.865" v="5990"/>
          <ac:spMkLst>
            <pc:docMk/>
            <pc:sldMk cId="25671271" sldId="281"/>
            <ac:spMk id="137" creationId="{F54B8414-5D07-46DD-B68E-3ED683FC073C}"/>
          </ac:spMkLst>
        </pc:spChg>
        <pc:spChg chg="add del mod replST">
          <ac:chgData name="Martin Locock" userId="e15b0232-237d-4436-a587-677fdd88485c" providerId="ADAL" clId="{4F23651B-ED8E-41C7-8A8A-045E967D53DD}" dt="2024-01-09T09:48:53.865" v="5991"/>
          <ac:spMkLst>
            <pc:docMk/>
            <pc:sldMk cId="25671271" sldId="281"/>
            <ac:spMk id="138" creationId="{F7C91098-68BD-46F1-AB46-3B4A7A82894C}"/>
          </ac:spMkLst>
        </pc:spChg>
        <pc:spChg chg="add del mod replST">
          <ac:chgData name="Martin Locock" userId="e15b0232-237d-4436-a587-677fdd88485c" providerId="ADAL" clId="{4F23651B-ED8E-41C7-8A8A-045E967D53DD}" dt="2024-01-09T09:48:53.865" v="5992"/>
          <ac:spMkLst>
            <pc:docMk/>
            <pc:sldMk cId="25671271" sldId="281"/>
            <ac:spMk id="139" creationId="{0811244D-9DBF-4B6E-8327-52CE4FD3EF99}"/>
          </ac:spMkLst>
        </pc:spChg>
        <pc:spChg chg="add del mod replST">
          <ac:chgData name="Martin Locock" userId="e15b0232-237d-4436-a587-677fdd88485c" providerId="ADAL" clId="{4F23651B-ED8E-41C7-8A8A-045E967D53DD}" dt="2024-01-09T09:48:53.865" v="5993"/>
          <ac:spMkLst>
            <pc:docMk/>
            <pc:sldMk cId="25671271" sldId="281"/>
            <ac:spMk id="140" creationId="{27770FFF-3F35-468A-A63D-11B6590341C1}"/>
          </ac:spMkLst>
        </pc:spChg>
        <pc:spChg chg="add del mod replST">
          <ac:chgData name="Martin Locock" userId="e15b0232-237d-4436-a587-677fdd88485c" providerId="ADAL" clId="{4F23651B-ED8E-41C7-8A8A-045E967D53DD}" dt="2024-01-09T09:48:53.865" v="5994"/>
          <ac:spMkLst>
            <pc:docMk/>
            <pc:sldMk cId="25671271" sldId="281"/>
            <ac:spMk id="141" creationId="{9DBCD0BF-3226-41A9-A7AD-428CBE608825}"/>
          </ac:spMkLst>
        </pc:spChg>
        <pc:spChg chg="add del mod replST">
          <ac:chgData name="Martin Locock" userId="e15b0232-237d-4436-a587-677fdd88485c" providerId="ADAL" clId="{4F23651B-ED8E-41C7-8A8A-045E967D53DD}" dt="2024-01-09T09:48:53.865" v="5995"/>
          <ac:spMkLst>
            <pc:docMk/>
            <pc:sldMk cId="25671271" sldId="281"/>
            <ac:spMk id="142" creationId="{26DC9027-0BCF-403E-A5B2-8C6A7362CE14}"/>
          </ac:spMkLst>
        </pc:spChg>
        <pc:spChg chg="add del mod replST">
          <ac:chgData name="Martin Locock" userId="e15b0232-237d-4436-a587-677fdd88485c" providerId="ADAL" clId="{4F23651B-ED8E-41C7-8A8A-045E967D53DD}" dt="2024-01-09T09:48:53.865" v="5996"/>
          <ac:spMkLst>
            <pc:docMk/>
            <pc:sldMk cId="25671271" sldId="281"/>
            <ac:spMk id="143" creationId="{4FF8370C-6B5F-4C48-8CE8-A1942F59D4EC}"/>
          </ac:spMkLst>
        </pc:spChg>
        <pc:spChg chg="add del mod replST">
          <ac:chgData name="Martin Locock" userId="e15b0232-237d-4436-a587-677fdd88485c" providerId="ADAL" clId="{4F23651B-ED8E-41C7-8A8A-045E967D53DD}" dt="2024-01-09T09:48:53.875" v="5997"/>
          <ac:spMkLst>
            <pc:docMk/>
            <pc:sldMk cId="25671271" sldId="281"/>
            <ac:spMk id="144" creationId="{CEE00756-99AB-46D0-947C-F466AAEE2B4E}"/>
          </ac:spMkLst>
        </pc:spChg>
        <pc:spChg chg="add del mod replST">
          <ac:chgData name="Martin Locock" userId="e15b0232-237d-4436-a587-677fdd88485c" providerId="ADAL" clId="{4F23651B-ED8E-41C7-8A8A-045E967D53DD}" dt="2024-01-09T09:48:53.875" v="5998"/>
          <ac:spMkLst>
            <pc:docMk/>
            <pc:sldMk cId="25671271" sldId="281"/>
            <ac:spMk id="145" creationId="{A382DCB5-B997-4C82-A2D7-49B0635D4187}"/>
          </ac:spMkLst>
        </pc:spChg>
        <pc:spChg chg="add del mod replST">
          <ac:chgData name="Martin Locock" userId="e15b0232-237d-4436-a587-677fdd88485c" providerId="ADAL" clId="{4F23651B-ED8E-41C7-8A8A-045E967D53DD}" dt="2024-01-09T09:48:53.875" v="5999"/>
          <ac:spMkLst>
            <pc:docMk/>
            <pc:sldMk cId="25671271" sldId="281"/>
            <ac:spMk id="146" creationId="{695E0F6B-2266-4F9B-8A4B-88F4BEFCCD85}"/>
          </ac:spMkLst>
        </pc:spChg>
        <pc:spChg chg="add del mod replST">
          <ac:chgData name="Martin Locock" userId="e15b0232-237d-4436-a587-677fdd88485c" providerId="ADAL" clId="{4F23651B-ED8E-41C7-8A8A-045E967D53DD}" dt="2024-01-09T09:48:53.875" v="6000"/>
          <ac:spMkLst>
            <pc:docMk/>
            <pc:sldMk cId="25671271" sldId="281"/>
            <ac:spMk id="147" creationId="{BADED567-74E1-44F1-9F66-F04BEEFAB5AE}"/>
          </ac:spMkLst>
        </pc:spChg>
        <pc:spChg chg="add del mod replST">
          <ac:chgData name="Martin Locock" userId="e15b0232-237d-4436-a587-677fdd88485c" providerId="ADAL" clId="{4F23651B-ED8E-41C7-8A8A-045E967D53DD}" dt="2024-01-09T09:48:53.875" v="6001"/>
          <ac:spMkLst>
            <pc:docMk/>
            <pc:sldMk cId="25671271" sldId="281"/>
            <ac:spMk id="148" creationId="{1B60B496-88EA-4396-9CC1-49DCA901FBA6}"/>
          </ac:spMkLst>
        </pc:spChg>
        <pc:spChg chg="add del mod replST">
          <ac:chgData name="Martin Locock" userId="e15b0232-237d-4436-a587-677fdd88485c" providerId="ADAL" clId="{4F23651B-ED8E-41C7-8A8A-045E967D53DD}" dt="2024-01-09T09:48:53.880" v="6002"/>
          <ac:spMkLst>
            <pc:docMk/>
            <pc:sldMk cId="25671271" sldId="281"/>
            <ac:spMk id="149" creationId="{6CE223E7-DE0F-4B87-844D-BBB986CB6549}"/>
          </ac:spMkLst>
        </pc:spChg>
        <pc:spChg chg="add del mod replST">
          <ac:chgData name="Martin Locock" userId="e15b0232-237d-4436-a587-677fdd88485c" providerId="ADAL" clId="{4F23651B-ED8E-41C7-8A8A-045E967D53DD}" dt="2024-01-09T09:48:53.880" v="6003"/>
          <ac:spMkLst>
            <pc:docMk/>
            <pc:sldMk cId="25671271" sldId="281"/>
            <ac:spMk id="150" creationId="{95B7434F-2D10-4DA8-AD38-1EB85CEEB6FD}"/>
          </ac:spMkLst>
        </pc:spChg>
        <pc:spChg chg="add del mod replST">
          <ac:chgData name="Martin Locock" userId="e15b0232-237d-4436-a587-677fdd88485c" providerId="ADAL" clId="{4F23651B-ED8E-41C7-8A8A-045E967D53DD}" dt="2024-01-09T09:48:53.880" v="6004"/>
          <ac:spMkLst>
            <pc:docMk/>
            <pc:sldMk cId="25671271" sldId="281"/>
            <ac:spMk id="151" creationId="{758FC55F-5CE7-4EB6-B98A-EE78928748B3}"/>
          </ac:spMkLst>
        </pc:spChg>
        <pc:spChg chg="add del mod replST">
          <ac:chgData name="Martin Locock" userId="e15b0232-237d-4436-a587-677fdd88485c" providerId="ADAL" clId="{4F23651B-ED8E-41C7-8A8A-045E967D53DD}" dt="2024-01-09T09:48:53.880" v="6005"/>
          <ac:spMkLst>
            <pc:docMk/>
            <pc:sldMk cId="25671271" sldId="281"/>
            <ac:spMk id="152" creationId="{2D8AFCDF-4577-432E-8219-D47C839F9D3B}"/>
          </ac:spMkLst>
        </pc:spChg>
        <pc:spChg chg="add del mod replST">
          <ac:chgData name="Martin Locock" userId="e15b0232-237d-4436-a587-677fdd88485c" providerId="ADAL" clId="{4F23651B-ED8E-41C7-8A8A-045E967D53DD}" dt="2024-01-09T09:48:53.880" v="6006"/>
          <ac:spMkLst>
            <pc:docMk/>
            <pc:sldMk cId="25671271" sldId="281"/>
            <ac:spMk id="153" creationId="{AED69559-584C-49C4-9072-DB483C764677}"/>
          </ac:spMkLst>
        </pc:spChg>
        <pc:spChg chg="add del mod replST">
          <ac:chgData name="Martin Locock" userId="e15b0232-237d-4436-a587-677fdd88485c" providerId="ADAL" clId="{4F23651B-ED8E-41C7-8A8A-045E967D53DD}" dt="2024-01-09T09:48:53.880" v="6007"/>
          <ac:spMkLst>
            <pc:docMk/>
            <pc:sldMk cId="25671271" sldId="281"/>
            <ac:spMk id="154" creationId="{2EAC3B99-5EF0-4181-815B-6CE75CB71C33}"/>
          </ac:spMkLst>
        </pc:spChg>
        <pc:spChg chg="add del mod replST">
          <ac:chgData name="Martin Locock" userId="e15b0232-237d-4436-a587-677fdd88485c" providerId="ADAL" clId="{4F23651B-ED8E-41C7-8A8A-045E967D53DD}" dt="2024-01-09T09:48:53.885" v="6008"/>
          <ac:spMkLst>
            <pc:docMk/>
            <pc:sldMk cId="25671271" sldId="281"/>
            <ac:spMk id="155" creationId="{B5C9242B-58BD-4346-94CE-53121C0DB135}"/>
          </ac:spMkLst>
        </pc:spChg>
        <pc:spChg chg="add del mod replST">
          <ac:chgData name="Martin Locock" userId="e15b0232-237d-4436-a587-677fdd88485c" providerId="ADAL" clId="{4F23651B-ED8E-41C7-8A8A-045E967D53DD}" dt="2024-01-09T09:48:53.885" v="6009"/>
          <ac:spMkLst>
            <pc:docMk/>
            <pc:sldMk cId="25671271" sldId="281"/>
            <ac:spMk id="156" creationId="{D0CF70DE-5E9E-4808-BDB1-139BEEEC170F}"/>
          </ac:spMkLst>
        </pc:spChg>
        <pc:spChg chg="add del mod replST">
          <ac:chgData name="Martin Locock" userId="e15b0232-237d-4436-a587-677fdd88485c" providerId="ADAL" clId="{4F23651B-ED8E-41C7-8A8A-045E967D53DD}" dt="2024-01-09T09:48:53.885" v="6010"/>
          <ac:spMkLst>
            <pc:docMk/>
            <pc:sldMk cId="25671271" sldId="281"/>
            <ac:spMk id="157" creationId="{B4C08F10-3E61-4875-B943-745B7C321AE3}"/>
          </ac:spMkLst>
        </pc:spChg>
        <pc:spChg chg="add del mod replST">
          <ac:chgData name="Martin Locock" userId="e15b0232-237d-4436-a587-677fdd88485c" providerId="ADAL" clId="{4F23651B-ED8E-41C7-8A8A-045E967D53DD}" dt="2024-01-09T09:48:53.885" v="6011"/>
          <ac:spMkLst>
            <pc:docMk/>
            <pc:sldMk cId="25671271" sldId="281"/>
            <ac:spMk id="158" creationId="{E6C7F114-D188-47C1-89DF-77A6B8C1F47F}"/>
          </ac:spMkLst>
        </pc:spChg>
        <pc:spChg chg="add del mod replST">
          <ac:chgData name="Martin Locock" userId="e15b0232-237d-4436-a587-677fdd88485c" providerId="ADAL" clId="{4F23651B-ED8E-41C7-8A8A-045E967D53DD}" dt="2024-01-09T09:48:53.885" v="6012"/>
          <ac:spMkLst>
            <pc:docMk/>
            <pc:sldMk cId="25671271" sldId="281"/>
            <ac:spMk id="159" creationId="{A0E74957-0F24-4E51-AC59-9E829BC5B9EB}"/>
          </ac:spMkLst>
        </pc:spChg>
        <pc:spChg chg="add del mod replST">
          <ac:chgData name="Martin Locock" userId="e15b0232-237d-4436-a587-677fdd88485c" providerId="ADAL" clId="{4F23651B-ED8E-41C7-8A8A-045E967D53DD}" dt="2024-01-09T09:48:53.890" v="6013"/>
          <ac:spMkLst>
            <pc:docMk/>
            <pc:sldMk cId="25671271" sldId="281"/>
            <ac:spMk id="160" creationId="{507DFA48-1499-4FEC-999F-687BF87E392A}"/>
          </ac:spMkLst>
        </pc:spChg>
        <pc:spChg chg="add del mod replST">
          <ac:chgData name="Martin Locock" userId="e15b0232-237d-4436-a587-677fdd88485c" providerId="ADAL" clId="{4F23651B-ED8E-41C7-8A8A-045E967D53DD}" dt="2024-01-09T09:48:53.890" v="6014"/>
          <ac:spMkLst>
            <pc:docMk/>
            <pc:sldMk cId="25671271" sldId="281"/>
            <ac:spMk id="161" creationId="{AD185898-C5DE-43F6-A685-EBDE01DCD00D}"/>
          </ac:spMkLst>
        </pc:spChg>
        <pc:spChg chg="add del mod replST">
          <ac:chgData name="Martin Locock" userId="e15b0232-237d-4436-a587-677fdd88485c" providerId="ADAL" clId="{4F23651B-ED8E-41C7-8A8A-045E967D53DD}" dt="2024-01-09T09:48:53.890" v="6015"/>
          <ac:spMkLst>
            <pc:docMk/>
            <pc:sldMk cId="25671271" sldId="281"/>
            <ac:spMk id="162" creationId="{019E7F22-657C-48C3-8510-ACCE6AE6A2D1}"/>
          </ac:spMkLst>
        </pc:spChg>
        <pc:spChg chg="add del mod replST">
          <ac:chgData name="Martin Locock" userId="e15b0232-237d-4436-a587-677fdd88485c" providerId="ADAL" clId="{4F23651B-ED8E-41C7-8A8A-045E967D53DD}" dt="2024-01-09T09:48:53.890" v="6016"/>
          <ac:spMkLst>
            <pc:docMk/>
            <pc:sldMk cId="25671271" sldId="281"/>
            <ac:spMk id="163" creationId="{EDB03518-E88E-4F2A-9D14-C6A728E246DD}"/>
          </ac:spMkLst>
        </pc:spChg>
        <pc:spChg chg="add del mod replST">
          <ac:chgData name="Martin Locock" userId="e15b0232-237d-4436-a587-677fdd88485c" providerId="ADAL" clId="{4F23651B-ED8E-41C7-8A8A-045E967D53DD}" dt="2024-01-09T09:48:53.890" v="6017"/>
          <ac:spMkLst>
            <pc:docMk/>
            <pc:sldMk cId="25671271" sldId="281"/>
            <ac:spMk id="164" creationId="{6427A5AB-AB95-4A06-ADDA-D280165B49B3}"/>
          </ac:spMkLst>
        </pc:spChg>
        <pc:spChg chg="add del mod replST">
          <ac:chgData name="Martin Locock" userId="e15b0232-237d-4436-a587-677fdd88485c" providerId="ADAL" clId="{4F23651B-ED8E-41C7-8A8A-045E967D53DD}" dt="2024-01-09T09:48:53.890" v="6018"/>
          <ac:spMkLst>
            <pc:docMk/>
            <pc:sldMk cId="25671271" sldId="281"/>
            <ac:spMk id="165" creationId="{EB5C4B94-E266-42EB-BD04-9A7F22D9FF3D}"/>
          </ac:spMkLst>
        </pc:spChg>
        <pc:spChg chg="add del mod replST">
          <ac:chgData name="Martin Locock" userId="e15b0232-237d-4436-a587-677fdd88485c" providerId="ADAL" clId="{4F23651B-ED8E-41C7-8A8A-045E967D53DD}" dt="2024-01-09T09:48:53.890" v="6019"/>
          <ac:spMkLst>
            <pc:docMk/>
            <pc:sldMk cId="25671271" sldId="281"/>
            <ac:spMk id="166" creationId="{55CF9360-9B2D-46D9-8F43-26EB9784A6AD}"/>
          </ac:spMkLst>
        </pc:spChg>
        <pc:spChg chg="add del mod replST">
          <ac:chgData name="Martin Locock" userId="e15b0232-237d-4436-a587-677fdd88485c" providerId="ADAL" clId="{4F23651B-ED8E-41C7-8A8A-045E967D53DD}" dt="2024-01-09T09:48:53.895" v="6020"/>
          <ac:spMkLst>
            <pc:docMk/>
            <pc:sldMk cId="25671271" sldId="281"/>
            <ac:spMk id="167" creationId="{C9D2A5C6-83DC-4CA9-97FF-14D64B015E59}"/>
          </ac:spMkLst>
        </pc:spChg>
        <pc:spChg chg="add del mod replST">
          <ac:chgData name="Martin Locock" userId="e15b0232-237d-4436-a587-677fdd88485c" providerId="ADAL" clId="{4F23651B-ED8E-41C7-8A8A-045E967D53DD}" dt="2024-01-09T09:48:53.895" v="6021"/>
          <ac:spMkLst>
            <pc:docMk/>
            <pc:sldMk cId="25671271" sldId="281"/>
            <ac:spMk id="168" creationId="{EA502FD3-71B9-441C-BFDC-58CDDF2021B9}"/>
          </ac:spMkLst>
        </pc:spChg>
        <pc:spChg chg="add del mod replST">
          <ac:chgData name="Martin Locock" userId="e15b0232-237d-4436-a587-677fdd88485c" providerId="ADAL" clId="{4F23651B-ED8E-41C7-8A8A-045E967D53DD}" dt="2024-01-09T09:48:53.895" v="6022"/>
          <ac:spMkLst>
            <pc:docMk/>
            <pc:sldMk cId="25671271" sldId="281"/>
            <ac:spMk id="169" creationId="{801E6591-7FF4-4AC2-8F13-7C0E0B59C650}"/>
          </ac:spMkLst>
        </pc:spChg>
        <pc:spChg chg="add del mod replST">
          <ac:chgData name="Martin Locock" userId="e15b0232-237d-4436-a587-677fdd88485c" providerId="ADAL" clId="{4F23651B-ED8E-41C7-8A8A-045E967D53DD}" dt="2024-01-09T09:48:53.895" v="6023"/>
          <ac:spMkLst>
            <pc:docMk/>
            <pc:sldMk cId="25671271" sldId="281"/>
            <ac:spMk id="170" creationId="{3F91691A-0821-4AC2-ACBF-0ED99A0F8271}"/>
          </ac:spMkLst>
        </pc:spChg>
        <pc:spChg chg="add del mod replST">
          <ac:chgData name="Martin Locock" userId="e15b0232-237d-4436-a587-677fdd88485c" providerId="ADAL" clId="{4F23651B-ED8E-41C7-8A8A-045E967D53DD}" dt="2024-01-09T09:48:53.895" v="6024"/>
          <ac:spMkLst>
            <pc:docMk/>
            <pc:sldMk cId="25671271" sldId="281"/>
            <ac:spMk id="171" creationId="{6341F177-B944-46FB-874F-FBCFA014DE8E}"/>
          </ac:spMkLst>
        </pc:spChg>
        <pc:spChg chg="add del mod replST">
          <ac:chgData name="Martin Locock" userId="e15b0232-237d-4436-a587-677fdd88485c" providerId="ADAL" clId="{4F23651B-ED8E-41C7-8A8A-045E967D53DD}" dt="2024-01-09T09:48:53.900" v="6025"/>
          <ac:spMkLst>
            <pc:docMk/>
            <pc:sldMk cId="25671271" sldId="281"/>
            <ac:spMk id="172" creationId="{93641C30-F9B7-478D-943A-7DC82B487170}"/>
          </ac:spMkLst>
        </pc:spChg>
        <pc:spChg chg="add del mod replST">
          <ac:chgData name="Martin Locock" userId="e15b0232-237d-4436-a587-677fdd88485c" providerId="ADAL" clId="{4F23651B-ED8E-41C7-8A8A-045E967D53DD}" dt="2024-01-09T09:48:53.900" v="6026"/>
          <ac:spMkLst>
            <pc:docMk/>
            <pc:sldMk cId="25671271" sldId="281"/>
            <ac:spMk id="173" creationId="{568925EB-7F20-486B-9132-EA716E4B55AF}"/>
          </ac:spMkLst>
        </pc:spChg>
        <pc:spChg chg="add del mod replST">
          <ac:chgData name="Martin Locock" userId="e15b0232-237d-4436-a587-677fdd88485c" providerId="ADAL" clId="{4F23651B-ED8E-41C7-8A8A-045E967D53DD}" dt="2024-01-09T09:48:53.900" v="6027"/>
          <ac:spMkLst>
            <pc:docMk/>
            <pc:sldMk cId="25671271" sldId="281"/>
            <ac:spMk id="174" creationId="{31A035AF-2A41-414C-B098-EF81455A173C}"/>
          </ac:spMkLst>
        </pc:spChg>
        <pc:spChg chg="add del mod replST">
          <ac:chgData name="Martin Locock" userId="e15b0232-237d-4436-a587-677fdd88485c" providerId="ADAL" clId="{4F23651B-ED8E-41C7-8A8A-045E967D53DD}" dt="2024-01-09T09:48:53.900" v="6028"/>
          <ac:spMkLst>
            <pc:docMk/>
            <pc:sldMk cId="25671271" sldId="281"/>
            <ac:spMk id="175" creationId="{B1AB75AA-0C88-4E99-83B5-EDD79236CFBC}"/>
          </ac:spMkLst>
        </pc:spChg>
        <pc:spChg chg="add del mod replST">
          <ac:chgData name="Martin Locock" userId="e15b0232-237d-4436-a587-677fdd88485c" providerId="ADAL" clId="{4F23651B-ED8E-41C7-8A8A-045E967D53DD}" dt="2024-01-09T09:48:53.900" v="6029"/>
          <ac:spMkLst>
            <pc:docMk/>
            <pc:sldMk cId="25671271" sldId="281"/>
            <ac:spMk id="176" creationId="{F25BD466-C892-4C02-8161-E0993C3C1BC7}"/>
          </ac:spMkLst>
        </pc:spChg>
        <pc:spChg chg="add del mod replST">
          <ac:chgData name="Martin Locock" userId="e15b0232-237d-4436-a587-677fdd88485c" providerId="ADAL" clId="{4F23651B-ED8E-41C7-8A8A-045E967D53DD}" dt="2024-01-09T09:48:53.905" v="6030"/>
          <ac:spMkLst>
            <pc:docMk/>
            <pc:sldMk cId="25671271" sldId="281"/>
            <ac:spMk id="177" creationId="{B9E3127C-582F-4D4A-B1FC-1C655CAC1F2E}"/>
          </ac:spMkLst>
        </pc:spChg>
        <pc:spChg chg="add del mod replST">
          <ac:chgData name="Martin Locock" userId="e15b0232-237d-4436-a587-677fdd88485c" providerId="ADAL" clId="{4F23651B-ED8E-41C7-8A8A-045E967D53DD}" dt="2024-01-09T09:48:53.905" v="6031"/>
          <ac:spMkLst>
            <pc:docMk/>
            <pc:sldMk cId="25671271" sldId="281"/>
            <ac:spMk id="178" creationId="{CE5D4E91-CBDC-4501-BD4D-7A5F74C0E362}"/>
          </ac:spMkLst>
        </pc:spChg>
        <pc:spChg chg="add del mod replST">
          <ac:chgData name="Martin Locock" userId="e15b0232-237d-4436-a587-677fdd88485c" providerId="ADAL" clId="{4F23651B-ED8E-41C7-8A8A-045E967D53DD}" dt="2024-01-09T09:48:53.905" v="6032"/>
          <ac:spMkLst>
            <pc:docMk/>
            <pc:sldMk cId="25671271" sldId="281"/>
            <ac:spMk id="179" creationId="{F4C0C54B-6846-4D3E-99DA-BC9DC46B6BCC}"/>
          </ac:spMkLst>
        </pc:spChg>
        <pc:spChg chg="add del mod replST">
          <ac:chgData name="Martin Locock" userId="e15b0232-237d-4436-a587-677fdd88485c" providerId="ADAL" clId="{4F23651B-ED8E-41C7-8A8A-045E967D53DD}" dt="2024-01-09T09:48:53.905" v="6033"/>
          <ac:spMkLst>
            <pc:docMk/>
            <pc:sldMk cId="25671271" sldId="281"/>
            <ac:spMk id="180" creationId="{25B016B5-BF18-45EC-B48D-74F97A373063}"/>
          </ac:spMkLst>
        </pc:spChg>
        <pc:spChg chg="add del mod replST">
          <ac:chgData name="Martin Locock" userId="e15b0232-237d-4436-a587-677fdd88485c" providerId="ADAL" clId="{4F23651B-ED8E-41C7-8A8A-045E967D53DD}" dt="2024-01-09T09:48:53.910" v="6034"/>
          <ac:spMkLst>
            <pc:docMk/>
            <pc:sldMk cId="25671271" sldId="281"/>
            <ac:spMk id="181" creationId="{75550D7C-C3A4-45D4-8E3F-0FA6C082F189}"/>
          </ac:spMkLst>
        </pc:spChg>
        <pc:spChg chg="add del mod replST">
          <ac:chgData name="Martin Locock" userId="e15b0232-237d-4436-a587-677fdd88485c" providerId="ADAL" clId="{4F23651B-ED8E-41C7-8A8A-045E967D53DD}" dt="2024-01-09T09:48:53.910" v="6035"/>
          <ac:spMkLst>
            <pc:docMk/>
            <pc:sldMk cId="25671271" sldId="281"/>
            <ac:spMk id="182" creationId="{765117D7-7607-410C-9BB2-346ED196FBFD}"/>
          </ac:spMkLst>
        </pc:spChg>
        <pc:spChg chg="add del mod replST">
          <ac:chgData name="Martin Locock" userId="e15b0232-237d-4436-a587-677fdd88485c" providerId="ADAL" clId="{4F23651B-ED8E-41C7-8A8A-045E967D53DD}" dt="2024-01-09T09:48:53.910" v="6036"/>
          <ac:spMkLst>
            <pc:docMk/>
            <pc:sldMk cId="25671271" sldId="281"/>
            <ac:spMk id="183" creationId="{FC16AC5C-4741-4368-8B8E-E7A52B1A461A}"/>
          </ac:spMkLst>
        </pc:spChg>
        <pc:spChg chg="add del mod replST">
          <ac:chgData name="Martin Locock" userId="e15b0232-237d-4436-a587-677fdd88485c" providerId="ADAL" clId="{4F23651B-ED8E-41C7-8A8A-045E967D53DD}" dt="2024-01-09T09:48:53.910" v="6037"/>
          <ac:spMkLst>
            <pc:docMk/>
            <pc:sldMk cId="25671271" sldId="281"/>
            <ac:spMk id="184" creationId="{750FC5DF-21DC-4288-9A2B-DF5353C6CFED}"/>
          </ac:spMkLst>
        </pc:spChg>
        <pc:spChg chg="add del mod replST">
          <ac:chgData name="Martin Locock" userId="e15b0232-237d-4436-a587-677fdd88485c" providerId="ADAL" clId="{4F23651B-ED8E-41C7-8A8A-045E967D53DD}" dt="2024-01-09T09:48:53.910" v="6038"/>
          <ac:spMkLst>
            <pc:docMk/>
            <pc:sldMk cId="25671271" sldId="281"/>
            <ac:spMk id="185" creationId="{02B1548A-5965-445B-A9CE-A082FC85BFAB}"/>
          </ac:spMkLst>
        </pc:spChg>
        <pc:spChg chg="add del mod replST">
          <ac:chgData name="Martin Locock" userId="e15b0232-237d-4436-a587-677fdd88485c" providerId="ADAL" clId="{4F23651B-ED8E-41C7-8A8A-045E967D53DD}" dt="2024-01-09T09:48:53.910" v="6039"/>
          <ac:spMkLst>
            <pc:docMk/>
            <pc:sldMk cId="25671271" sldId="281"/>
            <ac:spMk id="186" creationId="{9F08815A-4213-4536-92CE-0C32857909BF}"/>
          </ac:spMkLst>
        </pc:spChg>
        <pc:spChg chg="add del mod replST">
          <ac:chgData name="Martin Locock" userId="e15b0232-237d-4436-a587-677fdd88485c" providerId="ADAL" clId="{4F23651B-ED8E-41C7-8A8A-045E967D53DD}" dt="2024-01-09T09:48:53.915" v="6040"/>
          <ac:spMkLst>
            <pc:docMk/>
            <pc:sldMk cId="25671271" sldId="281"/>
            <ac:spMk id="187" creationId="{92F42287-7BE0-46B2-9429-2D1C809DB560}"/>
          </ac:spMkLst>
        </pc:spChg>
        <pc:spChg chg="add del mod replST">
          <ac:chgData name="Martin Locock" userId="e15b0232-237d-4436-a587-677fdd88485c" providerId="ADAL" clId="{4F23651B-ED8E-41C7-8A8A-045E967D53DD}" dt="2024-01-09T09:48:53.915" v="6041"/>
          <ac:spMkLst>
            <pc:docMk/>
            <pc:sldMk cId="25671271" sldId="281"/>
            <ac:spMk id="188" creationId="{DCE8D463-A095-45DE-8BC6-86F81DD62D98}"/>
          </ac:spMkLst>
        </pc:spChg>
        <pc:spChg chg="add del mod replST">
          <ac:chgData name="Martin Locock" userId="e15b0232-237d-4436-a587-677fdd88485c" providerId="ADAL" clId="{4F23651B-ED8E-41C7-8A8A-045E967D53DD}" dt="2024-01-09T09:48:53.915" v="6042"/>
          <ac:spMkLst>
            <pc:docMk/>
            <pc:sldMk cId="25671271" sldId="281"/>
            <ac:spMk id="189" creationId="{87155CFF-E517-4B24-8EC1-68E49AF838E5}"/>
          </ac:spMkLst>
        </pc:spChg>
        <pc:spChg chg="add del mod replST">
          <ac:chgData name="Martin Locock" userId="e15b0232-237d-4436-a587-677fdd88485c" providerId="ADAL" clId="{4F23651B-ED8E-41C7-8A8A-045E967D53DD}" dt="2024-01-09T09:48:53.915" v="6043"/>
          <ac:spMkLst>
            <pc:docMk/>
            <pc:sldMk cId="25671271" sldId="281"/>
            <ac:spMk id="190" creationId="{2FB120EF-4065-4157-96F1-7C036AD39832}"/>
          </ac:spMkLst>
        </pc:spChg>
        <pc:spChg chg="add del mod replST">
          <ac:chgData name="Martin Locock" userId="e15b0232-237d-4436-a587-677fdd88485c" providerId="ADAL" clId="{4F23651B-ED8E-41C7-8A8A-045E967D53DD}" dt="2024-01-09T09:48:53.915" v="6044"/>
          <ac:spMkLst>
            <pc:docMk/>
            <pc:sldMk cId="25671271" sldId="281"/>
            <ac:spMk id="191" creationId="{7997C456-E739-4311-848D-B491D6E61CF2}"/>
          </ac:spMkLst>
        </pc:spChg>
        <pc:spChg chg="add del mod replST">
          <ac:chgData name="Martin Locock" userId="e15b0232-237d-4436-a587-677fdd88485c" providerId="ADAL" clId="{4F23651B-ED8E-41C7-8A8A-045E967D53DD}" dt="2024-01-09T09:48:53.920" v="6045"/>
          <ac:spMkLst>
            <pc:docMk/>
            <pc:sldMk cId="25671271" sldId="281"/>
            <ac:spMk id="192" creationId="{79BAB889-0301-4E33-AD71-E3BA30E27ABF}"/>
          </ac:spMkLst>
        </pc:spChg>
        <pc:spChg chg="add del mod replST">
          <ac:chgData name="Martin Locock" userId="e15b0232-237d-4436-a587-677fdd88485c" providerId="ADAL" clId="{4F23651B-ED8E-41C7-8A8A-045E967D53DD}" dt="2024-01-09T09:48:53.922" v="6046"/>
          <ac:spMkLst>
            <pc:docMk/>
            <pc:sldMk cId="25671271" sldId="281"/>
            <ac:spMk id="193" creationId="{7B58C9C7-4401-44E3-A659-D4B0CD47B0A6}"/>
          </ac:spMkLst>
        </pc:spChg>
        <pc:spChg chg="add del mod replST">
          <ac:chgData name="Martin Locock" userId="e15b0232-237d-4436-a587-677fdd88485c" providerId="ADAL" clId="{4F23651B-ED8E-41C7-8A8A-045E967D53DD}" dt="2024-01-09T09:48:53.922" v="6047"/>
          <ac:spMkLst>
            <pc:docMk/>
            <pc:sldMk cId="25671271" sldId="281"/>
            <ac:spMk id="194" creationId="{7F05CAA1-F9AE-4FBA-910D-CDBCA2245739}"/>
          </ac:spMkLst>
        </pc:spChg>
        <pc:spChg chg="add del mod replST">
          <ac:chgData name="Martin Locock" userId="e15b0232-237d-4436-a587-677fdd88485c" providerId="ADAL" clId="{4F23651B-ED8E-41C7-8A8A-045E967D53DD}" dt="2024-01-09T09:48:53.922" v="6048"/>
          <ac:spMkLst>
            <pc:docMk/>
            <pc:sldMk cId="25671271" sldId="281"/>
            <ac:spMk id="195" creationId="{3BBF5EAD-7DE6-4D12-A4A7-4FD6D7FC8832}"/>
          </ac:spMkLst>
        </pc:spChg>
        <pc:spChg chg="add del mod replST">
          <ac:chgData name="Martin Locock" userId="e15b0232-237d-4436-a587-677fdd88485c" providerId="ADAL" clId="{4F23651B-ED8E-41C7-8A8A-045E967D53DD}" dt="2024-01-09T09:48:53.925" v="6049"/>
          <ac:spMkLst>
            <pc:docMk/>
            <pc:sldMk cId="25671271" sldId="281"/>
            <ac:spMk id="196" creationId="{B725D6F6-93D3-49EB-9118-29BB8046421E}"/>
          </ac:spMkLst>
        </pc:spChg>
        <pc:spChg chg="add del mod replST">
          <ac:chgData name="Martin Locock" userId="e15b0232-237d-4436-a587-677fdd88485c" providerId="ADAL" clId="{4F23651B-ED8E-41C7-8A8A-045E967D53DD}" dt="2024-01-09T09:48:53.925" v="6050"/>
          <ac:spMkLst>
            <pc:docMk/>
            <pc:sldMk cId="25671271" sldId="281"/>
            <ac:spMk id="197" creationId="{C72406C7-B63F-4F11-BDB8-5757E67B35C0}"/>
          </ac:spMkLst>
        </pc:spChg>
        <pc:spChg chg="add del mod replST">
          <ac:chgData name="Martin Locock" userId="e15b0232-237d-4436-a587-677fdd88485c" providerId="ADAL" clId="{4F23651B-ED8E-41C7-8A8A-045E967D53DD}" dt="2024-01-09T09:48:53.925" v="6051"/>
          <ac:spMkLst>
            <pc:docMk/>
            <pc:sldMk cId="25671271" sldId="281"/>
            <ac:spMk id="198" creationId="{37DBF11B-210C-4DFC-AE06-308654E9A5A1}"/>
          </ac:spMkLst>
        </pc:spChg>
        <pc:spChg chg="add del mod replST">
          <ac:chgData name="Martin Locock" userId="e15b0232-237d-4436-a587-677fdd88485c" providerId="ADAL" clId="{4F23651B-ED8E-41C7-8A8A-045E967D53DD}" dt="2024-01-09T09:48:53.925" v="6052"/>
          <ac:spMkLst>
            <pc:docMk/>
            <pc:sldMk cId="25671271" sldId="281"/>
            <ac:spMk id="199" creationId="{45BECA45-B6C6-4B7F-8594-3E60EEE0FA67}"/>
          </ac:spMkLst>
        </pc:spChg>
        <pc:spChg chg="add del mod replST">
          <ac:chgData name="Martin Locock" userId="e15b0232-237d-4436-a587-677fdd88485c" providerId="ADAL" clId="{4F23651B-ED8E-41C7-8A8A-045E967D53DD}" dt="2024-01-09T09:48:53.925" v="6053"/>
          <ac:spMkLst>
            <pc:docMk/>
            <pc:sldMk cId="25671271" sldId="281"/>
            <ac:spMk id="200" creationId="{2B83B1FC-4DAC-49B7-8FA2-AB9D39A4134D}"/>
          </ac:spMkLst>
        </pc:spChg>
        <pc:spChg chg="add del mod replST">
          <ac:chgData name="Martin Locock" userId="e15b0232-237d-4436-a587-677fdd88485c" providerId="ADAL" clId="{4F23651B-ED8E-41C7-8A8A-045E967D53DD}" dt="2024-01-09T09:48:53.925" v="6054"/>
          <ac:spMkLst>
            <pc:docMk/>
            <pc:sldMk cId="25671271" sldId="281"/>
            <ac:spMk id="201" creationId="{8B8F6DA4-00C1-4F91-8BC4-586179C4B486}"/>
          </ac:spMkLst>
        </pc:spChg>
        <pc:spChg chg="add del mod replST">
          <ac:chgData name="Martin Locock" userId="e15b0232-237d-4436-a587-677fdd88485c" providerId="ADAL" clId="{4F23651B-ED8E-41C7-8A8A-045E967D53DD}" dt="2024-01-09T09:48:53.925" v="6055"/>
          <ac:spMkLst>
            <pc:docMk/>
            <pc:sldMk cId="25671271" sldId="281"/>
            <ac:spMk id="202" creationId="{D20A39E4-31B6-4135-B037-C2AABB8EA839}"/>
          </ac:spMkLst>
        </pc:spChg>
        <pc:spChg chg="add del mod replST">
          <ac:chgData name="Martin Locock" userId="e15b0232-237d-4436-a587-677fdd88485c" providerId="ADAL" clId="{4F23651B-ED8E-41C7-8A8A-045E967D53DD}" dt="2024-01-09T09:48:53.925" v="6056"/>
          <ac:spMkLst>
            <pc:docMk/>
            <pc:sldMk cId="25671271" sldId="281"/>
            <ac:spMk id="203" creationId="{4C0CC77C-0210-4C08-B8ED-095D5C82E8C1}"/>
          </ac:spMkLst>
        </pc:spChg>
        <pc:spChg chg="add del mod replST">
          <ac:chgData name="Martin Locock" userId="e15b0232-237d-4436-a587-677fdd88485c" providerId="ADAL" clId="{4F23651B-ED8E-41C7-8A8A-045E967D53DD}" dt="2024-01-09T09:48:53.925" v="6057"/>
          <ac:spMkLst>
            <pc:docMk/>
            <pc:sldMk cId="25671271" sldId="281"/>
            <ac:spMk id="204" creationId="{D54FFEA4-F5B7-465D-8923-97D72CFCF40E}"/>
          </ac:spMkLst>
        </pc:spChg>
        <pc:spChg chg="add del mod replST">
          <ac:chgData name="Martin Locock" userId="e15b0232-237d-4436-a587-677fdd88485c" providerId="ADAL" clId="{4F23651B-ED8E-41C7-8A8A-045E967D53DD}" dt="2024-01-09T09:48:53.925" v="6058"/>
          <ac:spMkLst>
            <pc:docMk/>
            <pc:sldMk cId="25671271" sldId="281"/>
            <ac:spMk id="205" creationId="{0C6C6F2C-A720-404B-A9BB-D356F84FEC8D}"/>
          </ac:spMkLst>
        </pc:spChg>
        <pc:spChg chg="add del mod replST">
          <ac:chgData name="Martin Locock" userId="e15b0232-237d-4436-a587-677fdd88485c" providerId="ADAL" clId="{4F23651B-ED8E-41C7-8A8A-045E967D53DD}" dt="2024-01-09T09:48:53.925" v="6059"/>
          <ac:spMkLst>
            <pc:docMk/>
            <pc:sldMk cId="25671271" sldId="281"/>
            <ac:spMk id="206" creationId="{7B7127A0-37BC-4F14-8214-315590D1EA73}"/>
          </ac:spMkLst>
        </pc:spChg>
        <pc:spChg chg="add del mod replST">
          <ac:chgData name="Martin Locock" userId="e15b0232-237d-4436-a587-677fdd88485c" providerId="ADAL" clId="{4F23651B-ED8E-41C7-8A8A-045E967D53DD}" dt="2024-01-09T09:48:53.925" v="6060"/>
          <ac:spMkLst>
            <pc:docMk/>
            <pc:sldMk cId="25671271" sldId="281"/>
            <ac:spMk id="207" creationId="{92A4E352-258B-452A-8C72-448D91F5DAC0}"/>
          </ac:spMkLst>
        </pc:spChg>
        <pc:spChg chg="add del mod replST">
          <ac:chgData name="Martin Locock" userId="e15b0232-237d-4436-a587-677fdd88485c" providerId="ADAL" clId="{4F23651B-ED8E-41C7-8A8A-045E967D53DD}" dt="2024-01-09T09:48:53.925" v="6061"/>
          <ac:spMkLst>
            <pc:docMk/>
            <pc:sldMk cId="25671271" sldId="281"/>
            <ac:spMk id="208" creationId="{90BB0EC9-8333-4CA9-90B3-2BCDA5F8C1EB}"/>
          </ac:spMkLst>
        </pc:spChg>
        <pc:spChg chg="add del mod replST">
          <ac:chgData name="Martin Locock" userId="e15b0232-237d-4436-a587-677fdd88485c" providerId="ADAL" clId="{4F23651B-ED8E-41C7-8A8A-045E967D53DD}" dt="2024-01-09T09:48:53.925" v="6062"/>
          <ac:spMkLst>
            <pc:docMk/>
            <pc:sldMk cId="25671271" sldId="281"/>
            <ac:spMk id="209" creationId="{741FA26E-D1FE-4DC9-92A5-D72D06A47FDE}"/>
          </ac:spMkLst>
        </pc:spChg>
        <pc:spChg chg="add del mod replST">
          <ac:chgData name="Martin Locock" userId="e15b0232-237d-4436-a587-677fdd88485c" providerId="ADAL" clId="{4F23651B-ED8E-41C7-8A8A-045E967D53DD}" dt="2024-01-09T09:48:53.935" v="6063"/>
          <ac:spMkLst>
            <pc:docMk/>
            <pc:sldMk cId="25671271" sldId="281"/>
            <ac:spMk id="210" creationId="{479E33F3-45C0-4F8D-88B8-E0DD703DDA7A}"/>
          </ac:spMkLst>
        </pc:spChg>
        <pc:spChg chg="add del mod replST">
          <ac:chgData name="Martin Locock" userId="e15b0232-237d-4436-a587-677fdd88485c" providerId="ADAL" clId="{4F23651B-ED8E-41C7-8A8A-045E967D53DD}" dt="2024-01-09T09:48:53.935" v="6064"/>
          <ac:spMkLst>
            <pc:docMk/>
            <pc:sldMk cId="25671271" sldId="281"/>
            <ac:spMk id="211" creationId="{E8406029-275B-4110-A835-C9D1E18D5F61}"/>
          </ac:spMkLst>
        </pc:spChg>
        <pc:spChg chg="add del mod replST">
          <ac:chgData name="Martin Locock" userId="e15b0232-237d-4436-a587-677fdd88485c" providerId="ADAL" clId="{4F23651B-ED8E-41C7-8A8A-045E967D53DD}" dt="2024-01-09T09:48:53.935" v="6065"/>
          <ac:spMkLst>
            <pc:docMk/>
            <pc:sldMk cId="25671271" sldId="281"/>
            <ac:spMk id="212" creationId="{3A5EDC1F-8584-433E-B9C2-D12B95CC3690}"/>
          </ac:spMkLst>
        </pc:spChg>
        <pc:spChg chg="add del mod replST">
          <ac:chgData name="Martin Locock" userId="e15b0232-237d-4436-a587-677fdd88485c" providerId="ADAL" clId="{4F23651B-ED8E-41C7-8A8A-045E967D53DD}" dt="2024-01-09T09:48:53.935" v="6066"/>
          <ac:spMkLst>
            <pc:docMk/>
            <pc:sldMk cId="25671271" sldId="281"/>
            <ac:spMk id="213" creationId="{6FF02FE2-B152-49A0-9D4B-E6EF9454FD00}"/>
          </ac:spMkLst>
        </pc:spChg>
        <pc:spChg chg="add del mod replST">
          <ac:chgData name="Martin Locock" userId="e15b0232-237d-4436-a587-677fdd88485c" providerId="ADAL" clId="{4F23651B-ED8E-41C7-8A8A-045E967D53DD}" dt="2024-01-09T09:48:53.935" v="6067"/>
          <ac:spMkLst>
            <pc:docMk/>
            <pc:sldMk cId="25671271" sldId="281"/>
            <ac:spMk id="214" creationId="{A8CD6C71-84C4-4F8D-910C-432F4BD400F5}"/>
          </ac:spMkLst>
        </pc:spChg>
        <pc:spChg chg="add del mod replST">
          <ac:chgData name="Martin Locock" userId="e15b0232-237d-4436-a587-677fdd88485c" providerId="ADAL" clId="{4F23651B-ED8E-41C7-8A8A-045E967D53DD}" dt="2024-01-09T09:48:53.935" v="6068"/>
          <ac:spMkLst>
            <pc:docMk/>
            <pc:sldMk cId="25671271" sldId="281"/>
            <ac:spMk id="215" creationId="{A120069A-BE8E-4741-AE4D-98D99F9CD0D3}"/>
          </ac:spMkLst>
        </pc:spChg>
        <pc:spChg chg="add del mod replST">
          <ac:chgData name="Martin Locock" userId="e15b0232-237d-4436-a587-677fdd88485c" providerId="ADAL" clId="{4F23651B-ED8E-41C7-8A8A-045E967D53DD}" dt="2024-01-09T09:48:53.935" v="6069"/>
          <ac:spMkLst>
            <pc:docMk/>
            <pc:sldMk cId="25671271" sldId="281"/>
            <ac:spMk id="216" creationId="{6DC3FE8F-37EB-4213-9DCF-0A16672E78F7}"/>
          </ac:spMkLst>
        </pc:spChg>
        <pc:spChg chg="add del mod replST">
          <ac:chgData name="Martin Locock" userId="e15b0232-237d-4436-a587-677fdd88485c" providerId="ADAL" clId="{4F23651B-ED8E-41C7-8A8A-045E967D53DD}" dt="2024-01-09T09:48:53.935" v="6070"/>
          <ac:spMkLst>
            <pc:docMk/>
            <pc:sldMk cId="25671271" sldId="281"/>
            <ac:spMk id="217" creationId="{95D0A4D9-EFAC-464D-BEA4-C4BDF54C923B}"/>
          </ac:spMkLst>
        </pc:spChg>
        <pc:spChg chg="add del mod replST">
          <ac:chgData name="Martin Locock" userId="e15b0232-237d-4436-a587-677fdd88485c" providerId="ADAL" clId="{4F23651B-ED8E-41C7-8A8A-045E967D53DD}" dt="2024-01-09T09:48:53.935" v="6071"/>
          <ac:spMkLst>
            <pc:docMk/>
            <pc:sldMk cId="25671271" sldId="281"/>
            <ac:spMk id="218" creationId="{3B80B5DB-7CF3-456A-8BF0-B7C09F5759E1}"/>
          </ac:spMkLst>
        </pc:spChg>
        <pc:spChg chg="add del mod replST">
          <ac:chgData name="Martin Locock" userId="e15b0232-237d-4436-a587-677fdd88485c" providerId="ADAL" clId="{4F23651B-ED8E-41C7-8A8A-045E967D53DD}" dt="2024-01-09T09:48:53.935" v="6072"/>
          <ac:spMkLst>
            <pc:docMk/>
            <pc:sldMk cId="25671271" sldId="281"/>
            <ac:spMk id="219" creationId="{5BD16B1C-EFB3-4E9C-B2B3-EFDA9982FEBA}"/>
          </ac:spMkLst>
        </pc:spChg>
        <pc:spChg chg="add del mod replST">
          <ac:chgData name="Martin Locock" userId="e15b0232-237d-4436-a587-677fdd88485c" providerId="ADAL" clId="{4F23651B-ED8E-41C7-8A8A-045E967D53DD}" dt="2024-01-09T09:48:53.935" v="6073"/>
          <ac:spMkLst>
            <pc:docMk/>
            <pc:sldMk cId="25671271" sldId="281"/>
            <ac:spMk id="220" creationId="{A88000F7-B2FE-401A-B119-9F6DABA469D4}"/>
          </ac:spMkLst>
        </pc:spChg>
        <pc:spChg chg="add del mod replST">
          <ac:chgData name="Martin Locock" userId="e15b0232-237d-4436-a587-677fdd88485c" providerId="ADAL" clId="{4F23651B-ED8E-41C7-8A8A-045E967D53DD}" dt="2024-01-09T09:48:53.935" v="6074"/>
          <ac:spMkLst>
            <pc:docMk/>
            <pc:sldMk cId="25671271" sldId="281"/>
            <ac:spMk id="221" creationId="{C8865777-6B2A-47D8-A0B1-0095A2786233}"/>
          </ac:spMkLst>
        </pc:spChg>
        <pc:spChg chg="add del mod replST">
          <ac:chgData name="Martin Locock" userId="e15b0232-237d-4436-a587-677fdd88485c" providerId="ADAL" clId="{4F23651B-ED8E-41C7-8A8A-045E967D53DD}" dt="2024-01-09T09:48:53.935" v="6075"/>
          <ac:spMkLst>
            <pc:docMk/>
            <pc:sldMk cId="25671271" sldId="281"/>
            <ac:spMk id="222" creationId="{B4DA969B-0530-4B42-9E1F-2059515BE302}"/>
          </ac:spMkLst>
        </pc:spChg>
        <pc:spChg chg="add del mod replST">
          <ac:chgData name="Martin Locock" userId="e15b0232-237d-4436-a587-677fdd88485c" providerId="ADAL" clId="{4F23651B-ED8E-41C7-8A8A-045E967D53DD}" dt="2024-01-09T09:48:53.935" v="6076"/>
          <ac:spMkLst>
            <pc:docMk/>
            <pc:sldMk cId="25671271" sldId="281"/>
            <ac:spMk id="223" creationId="{97E4BB26-B018-4027-A3CD-7C453314FF23}"/>
          </ac:spMkLst>
        </pc:spChg>
        <pc:spChg chg="add del mod replST">
          <ac:chgData name="Martin Locock" userId="e15b0232-237d-4436-a587-677fdd88485c" providerId="ADAL" clId="{4F23651B-ED8E-41C7-8A8A-045E967D53DD}" dt="2024-01-09T09:48:53.945" v="6077"/>
          <ac:spMkLst>
            <pc:docMk/>
            <pc:sldMk cId="25671271" sldId="281"/>
            <ac:spMk id="224" creationId="{0511B472-663F-4F14-BFB9-508259C60161}"/>
          </ac:spMkLst>
        </pc:spChg>
        <pc:spChg chg="add del mod replST">
          <ac:chgData name="Martin Locock" userId="e15b0232-237d-4436-a587-677fdd88485c" providerId="ADAL" clId="{4F23651B-ED8E-41C7-8A8A-045E967D53DD}" dt="2024-01-09T09:48:53.945" v="6078"/>
          <ac:spMkLst>
            <pc:docMk/>
            <pc:sldMk cId="25671271" sldId="281"/>
            <ac:spMk id="225" creationId="{95297223-C0EB-414A-A439-2AB54A7DC5DF}"/>
          </ac:spMkLst>
        </pc:spChg>
        <pc:spChg chg="add del mod replST">
          <ac:chgData name="Martin Locock" userId="e15b0232-237d-4436-a587-677fdd88485c" providerId="ADAL" clId="{4F23651B-ED8E-41C7-8A8A-045E967D53DD}" dt="2024-01-09T09:48:53.945" v="6079"/>
          <ac:spMkLst>
            <pc:docMk/>
            <pc:sldMk cId="25671271" sldId="281"/>
            <ac:spMk id="226" creationId="{1FE80CF1-CAA1-44D5-827D-CAEDC278A435}"/>
          </ac:spMkLst>
        </pc:spChg>
        <pc:spChg chg="add del mod replST">
          <ac:chgData name="Martin Locock" userId="e15b0232-237d-4436-a587-677fdd88485c" providerId="ADAL" clId="{4F23651B-ED8E-41C7-8A8A-045E967D53DD}" dt="2024-01-09T09:48:53.945" v="6080"/>
          <ac:spMkLst>
            <pc:docMk/>
            <pc:sldMk cId="25671271" sldId="281"/>
            <ac:spMk id="227" creationId="{8BA9A5EA-82CE-4409-BE3B-CCAACC803AB8}"/>
          </ac:spMkLst>
        </pc:spChg>
        <pc:spChg chg="add del mod replST">
          <ac:chgData name="Martin Locock" userId="e15b0232-237d-4436-a587-677fdd88485c" providerId="ADAL" clId="{4F23651B-ED8E-41C7-8A8A-045E967D53DD}" dt="2024-01-09T09:48:53.945" v="6081"/>
          <ac:spMkLst>
            <pc:docMk/>
            <pc:sldMk cId="25671271" sldId="281"/>
            <ac:spMk id="228" creationId="{CC618AE1-5E1F-42B6-871F-59E21CA2AA91}"/>
          </ac:spMkLst>
        </pc:spChg>
        <pc:spChg chg="add del mod replST">
          <ac:chgData name="Martin Locock" userId="e15b0232-237d-4436-a587-677fdd88485c" providerId="ADAL" clId="{4F23651B-ED8E-41C7-8A8A-045E967D53DD}" dt="2024-01-09T09:48:53.945" v="6082"/>
          <ac:spMkLst>
            <pc:docMk/>
            <pc:sldMk cId="25671271" sldId="281"/>
            <ac:spMk id="229" creationId="{99E5D112-016F-45A1-9FE2-37582CE2665E}"/>
          </ac:spMkLst>
        </pc:spChg>
        <pc:spChg chg="add del mod replST">
          <ac:chgData name="Martin Locock" userId="e15b0232-237d-4436-a587-677fdd88485c" providerId="ADAL" clId="{4F23651B-ED8E-41C7-8A8A-045E967D53DD}" dt="2024-01-09T09:48:53.945" v="6083"/>
          <ac:spMkLst>
            <pc:docMk/>
            <pc:sldMk cId="25671271" sldId="281"/>
            <ac:spMk id="230" creationId="{D69574DB-B854-4CB2-B122-44A9C591FC0A}"/>
          </ac:spMkLst>
        </pc:spChg>
        <pc:spChg chg="add del mod replST">
          <ac:chgData name="Martin Locock" userId="e15b0232-237d-4436-a587-677fdd88485c" providerId="ADAL" clId="{4F23651B-ED8E-41C7-8A8A-045E967D53DD}" dt="2024-01-09T09:48:53.945" v="6084"/>
          <ac:spMkLst>
            <pc:docMk/>
            <pc:sldMk cId="25671271" sldId="281"/>
            <ac:spMk id="231" creationId="{3B7A9352-D3EE-4A5A-9ECC-C945712382E4}"/>
          </ac:spMkLst>
        </pc:spChg>
        <pc:spChg chg="add del mod replST">
          <ac:chgData name="Martin Locock" userId="e15b0232-237d-4436-a587-677fdd88485c" providerId="ADAL" clId="{4F23651B-ED8E-41C7-8A8A-045E967D53DD}" dt="2024-01-09T09:48:53.945" v="6085"/>
          <ac:spMkLst>
            <pc:docMk/>
            <pc:sldMk cId="25671271" sldId="281"/>
            <ac:spMk id="232" creationId="{E5A75BF5-5EF3-4B86-9781-6094B7DC8289}"/>
          </ac:spMkLst>
        </pc:spChg>
        <pc:spChg chg="add del mod replST">
          <ac:chgData name="Martin Locock" userId="e15b0232-237d-4436-a587-677fdd88485c" providerId="ADAL" clId="{4F23651B-ED8E-41C7-8A8A-045E967D53DD}" dt="2024-01-09T09:48:53.945" v="6086"/>
          <ac:spMkLst>
            <pc:docMk/>
            <pc:sldMk cId="25671271" sldId="281"/>
            <ac:spMk id="233" creationId="{ED12874A-3F90-4371-8DFD-93390C47BA30}"/>
          </ac:spMkLst>
        </pc:spChg>
        <pc:spChg chg="add del mod replST">
          <ac:chgData name="Martin Locock" userId="e15b0232-237d-4436-a587-677fdd88485c" providerId="ADAL" clId="{4F23651B-ED8E-41C7-8A8A-045E967D53DD}" dt="2024-01-09T09:48:53.945" v="6087"/>
          <ac:spMkLst>
            <pc:docMk/>
            <pc:sldMk cId="25671271" sldId="281"/>
            <ac:spMk id="234" creationId="{0AD43ED9-D504-4958-9C79-5F9A3D4B759C}"/>
          </ac:spMkLst>
        </pc:spChg>
        <pc:spChg chg="add del mod replST">
          <ac:chgData name="Martin Locock" userId="e15b0232-237d-4436-a587-677fdd88485c" providerId="ADAL" clId="{4F23651B-ED8E-41C7-8A8A-045E967D53DD}" dt="2024-01-09T09:48:53.945" v="6088"/>
          <ac:spMkLst>
            <pc:docMk/>
            <pc:sldMk cId="25671271" sldId="281"/>
            <ac:spMk id="235" creationId="{B91935EE-BD55-4F40-B873-7560C4468E11}"/>
          </ac:spMkLst>
        </pc:spChg>
        <pc:spChg chg="add del mod replST">
          <ac:chgData name="Martin Locock" userId="e15b0232-237d-4436-a587-677fdd88485c" providerId="ADAL" clId="{4F23651B-ED8E-41C7-8A8A-045E967D53DD}" dt="2024-01-09T09:48:53.945" v="6089"/>
          <ac:spMkLst>
            <pc:docMk/>
            <pc:sldMk cId="25671271" sldId="281"/>
            <ac:spMk id="236" creationId="{970BC3CF-5DAE-4FF1-B9FC-45E45ED3BA60}"/>
          </ac:spMkLst>
        </pc:spChg>
        <pc:spChg chg="add del mod replST">
          <ac:chgData name="Martin Locock" userId="e15b0232-237d-4436-a587-677fdd88485c" providerId="ADAL" clId="{4F23651B-ED8E-41C7-8A8A-045E967D53DD}" dt="2024-01-09T09:48:53.955" v="6090"/>
          <ac:spMkLst>
            <pc:docMk/>
            <pc:sldMk cId="25671271" sldId="281"/>
            <ac:spMk id="237" creationId="{F8836AC8-B354-4494-8C6C-93F0A5916F81}"/>
          </ac:spMkLst>
        </pc:spChg>
        <pc:spChg chg="add del mod replST">
          <ac:chgData name="Martin Locock" userId="e15b0232-237d-4436-a587-677fdd88485c" providerId="ADAL" clId="{4F23651B-ED8E-41C7-8A8A-045E967D53DD}" dt="2024-01-09T09:48:53.955" v="6091"/>
          <ac:spMkLst>
            <pc:docMk/>
            <pc:sldMk cId="25671271" sldId="281"/>
            <ac:spMk id="238" creationId="{C260B550-B046-41AF-AABD-B8A532BA8CED}"/>
          </ac:spMkLst>
        </pc:spChg>
        <pc:spChg chg="add del mod replST">
          <ac:chgData name="Martin Locock" userId="e15b0232-237d-4436-a587-677fdd88485c" providerId="ADAL" clId="{4F23651B-ED8E-41C7-8A8A-045E967D53DD}" dt="2024-01-09T09:48:53.955" v="6092"/>
          <ac:spMkLst>
            <pc:docMk/>
            <pc:sldMk cId="25671271" sldId="281"/>
            <ac:spMk id="239" creationId="{1C85E136-CA76-48C1-B555-D3AACDFBFE06}"/>
          </ac:spMkLst>
        </pc:spChg>
        <pc:spChg chg="add del mod replST">
          <ac:chgData name="Martin Locock" userId="e15b0232-237d-4436-a587-677fdd88485c" providerId="ADAL" clId="{4F23651B-ED8E-41C7-8A8A-045E967D53DD}" dt="2024-01-09T09:48:53.955" v="6093"/>
          <ac:spMkLst>
            <pc:docMk/>
            <pc:sldMk cId="25671271" sldId="281"/>
            <ac:spMk id="240" creationId="{3A305C76-FCF7-487C-89F8-8AD7A4C42944}"/>
          </ac:spMkLst>
        </pc:spChg>
        <pc:spChg chg="add del mod replST">
          <ac:chgData name="Martin Locock" userId="e15b0232-237d-4436-a587-677fdd88485c" providerId="ADAL" clId="{4F23651B-ED8E-41C7-8A8A-045E967D53DD}" dt="2024-01-09T09:48:53.955" v="6094"/>
          <ac:spMkLst>
            <pc:docMk/>
            <pc:sldMk cId="25671271" sldId="281"/>
            <ac:spMk id="241" creationId="{61B4B4C5-6637-48CD-A740-61243A3EF5C9}"/>
          </ac:spMkLst>
        </pc:spChg>
        <pc:spChg chg="add del mod replST">
          <ac:chgData name="Martin Locock" userId="e15b0232-237d-4436-a587-677fdd88485c" providerId="ADAL" clId="{4F23651B-ED8E-41C7-8A8A-045E967D53DD}" dt="2024-01-09T09:48:53.955" v="6095"/>
          <ac:spMkLst>
            <pc:docMk/>
            <pc:sldMk cId="25671271" sldId="281"/>
            <ac:spMk id="242" creationId="{3374F2F5-6FC5-4315-B821-BB73F36AC837}"/>
          </ac:spMkLst>
        </pc:spChg>
        <pc:spChg chg="add del mod replST">
          <ac:chgData name="Martin Locock" userId="e15b0232-237d-4436-a587-677fdd88485c" providerId="ADAL" clId="{4F23651B-ED8E-41C7-8A8A-045E967D53DD}" dt="2024-01-09T09:48:53.955" v="6096"/>
          <ac:spMkLst>
            <pc:docMk/>
            <pc:sldMk cId="25671271" sldId="281"/>
            <ac:spMk id="243" creationId="{AB5FD2D3-F5BB-4832-9F56-A11EC80F9DE1}"/>
          </ac:spMkLst>
        </pc:spChg>
        <pc:spChg chg="add del mod replST">
          <ac:chgData name="Martin Locock" userId="e15b0232-237d-4436-a587-677fdd88485c" providerId="ADAL" clId="{4F23651B-ED8E-41C7-8A8A-045E967D53DD}" dt="2024-01-09T09:48:53.955" v="6097"/>
          <ac:spMkLst>
            <pc:docMk/>
            <pc:sldMk cId="25671271" sldId="281"/>
            <ac:spMk id="244" creationId="{869D5EFD-DD40-4598-AE08-3CA9A360E02A}"/>
          </ac:spMkLst>
        </pc:spChg>
        <pc:spChg chg="add del mod replST">
          <ac:chgData name="Martin Locock" userId="e15b0232-237d-4436-a587-677fdd88485c" providerId="ADAL" clId="{4F23651B-ED8E-41C7-8A8A-045E967D53DD}" dt="2024-01-09T09:48:53.955" v="6098"/>
          <ac:spMkLst>
            <pc:docMk/>
            <pc:sldMk cId="25671271" sldId="281"/>
            <ac:spMk id="245" creationId="{CD405E0D-D092-4530-81B0-DF6E9FDB8D84}"/>
          </ac:spMkLst>
        </pc:spChg>
        <pc:spChg chg="add del mod replST">
          <ac:chgData name="Martin Locock" userId="e15b0232-237d-4436-a587-677fdd88485c" providerId="ADAL" clId="{4F23651B-ED8E-41C7-8A8A-045E967D53DD}" dt="2024-01-09T09:48:53.955" v="6099"/>
          <ac:spMkLst>
            <pc:docMk/>
            <pc:sldMk cId="25671271" sldId="281"/>
            <ac:spMk id="246" creationId="{CCAD2C7A-2B0E-40D7-961F-F5C437E3496E}"/>
          </ac:spMkLst>
        </pc:spChg>
        <pc:spChg chg="add del mod replST">
          <ac:chgData name="Martin Locock" userId="e15b0232-237d-4436-a587-677fdd88485c" providerId="ADAL" clId="{4F23651B-ED8E-41C7-8A8A-045E967D53DD}" dt="2024-01-09T09:48:53.955" v="6100"/>
          <ac:spMkLst>
            <pc:docMk/>
            <pc:sldMk cId="25671271" sldId="281"/>
            <ac:spMk id="247" creationId="{5F006844-5D04-4C7F-94FD-C5DEF2486A8D}"/>
          </ac:spMkLst>
        </pc:spChg>
        <pc:spChg chg="add del mod replST">
          <ac:chgData name="Martin Locock" userId="e15b0232-237d-4436-a587-677fdd88485c" providerId="ADAL" clId="{4F23651B-ED8E-41C7-8A8A-045E967D53DD}" dt="2024-01-09T09:48:53.955" v="6101"/>
          <ac:spMkLst>
            <pc:docMk/>
            <pc:sldMk cId="25671271" sldId="281"/>
            <ac:spMk id="248" creationId="{701F3723-4B71-4EE5-8043-599E78E7468E}"/>
          </ac:spMkLst>
        </pc:spChg>
        <pc:spChg chg="add del mod replST">
          <ac:chgData name="Martin Locock" userId="e15b0232-237d-4436-a587-677fdd88485c" providerId="ADAL" clId="{4F23651B-ED8E-41C7-8A8A-045E967D53DD}" dt="2024-01-09T09:48:53.955" v="6102"/>
          <ac:spMkLst>
            <pc:docMk/>
            <pc:sldMk cId="25671271" sldId="281"/>
            <ac:spMk id="249" creationId="{727AC49F-F7D0-4A74-8629-ADB0FF4EA377}"/>
          </ac:spMkLst>
        </pc:spChg>
        <pc:spChg chg="add del mod replST">
          <ac:chgData name="Martin Locock" userId="e15b0232-237d-4436-a587-677fdd88485c" providerId="ADAL" clId="{4F23651B-ED8E-41C7-8A8A-045E967D53DD}" dt="2024-01-09T09:48:53.955" v="6103"/>
          <ac:spMkLst>
            <pc:docMk/>
            <pc:sldMk cId="25671271" sldId="281"/>
            <ac:spMk id="250" creationId="{CE5597C6-4DEB-479C-A6A4-45724C697481}"/>
          </ac:spMkLst>
        </pc:spChg>
        <pc:spChg chg="add del mod replST">
          <ac:chgData name="Martin Locock" userId="e15b0232-237d-4436-a587-677fdd88485c" providerId="ADAL" clId="{4F23651B-ED8E-41C7-8A8A-045E967D53DD}" dt="2024-01-09T09:48:53.955" v="6104"/>
          <ac:spMkLst>
            <pc:docMk/>
            <pc:sldMk cId="25671271" sldId="281"/>
            <ac:spMk id="251" creationId="{F1DE8F3A-B72A-41BC-BA28-84E25932A483}"/>
          </ac:spMkLst>
        </pc:spChg>
        <pc:spChg chg="add del mod replST">
          <ac:chgData name="Martin Locock" userId="e15b0232-237d-4436-a587-677fdd88485c" providerId="ADAL" clId="{4F23651B-ED8E-41C7-8A8A-045E967D53DD}" dt="2024-01-09T09:48:53.955" v="6105"/>
          <ac:spMkLst>
            <pc:docMk/>
            <pc:sldMk cId="25671271" sldId="281"/>
            <ac:spMk id="252" creationId="{F2E45E7E-828D-4001-8758-54BB022DAA19}"/>
          </ac:spMkLst>
        </pc:spChg>
        <pc:spChg chg="add del mod replST">
          <ac:chgData name="Martin Locock" userId="e15b0232-237d-4436-a587-677fdd88485c" providerId="ADAL" clId="{4F23651B-ED8E-41C7-8A8A-045E967D53DD}" dt="2024-01-09T09:48:53.965" v="6106"/>
          <ac:spMkLst>
            <pc:docMk/>
            <pc:sldMk cId="25671271" sldId="281"/>
            <ac:spMk id="253" creationId="{EFD8881A-AD5A-4EF2-8052-AA498D584803}"/>
          </ac:spMkLst>
        </pc:spChg>
        <pc:spChg chg="add del mod replST">
          <ac:chgData name="Martin Locock" userId="e15b0232-237d-4436-a587-677fdd88485c" providerId="ADAL" clId="{4F23651B-ED8E-41C7-8A8A-045E967D53DD}" dt="2024-01-09T09:48:53.965" v="6107"/>
          <ac:spMkLst>
            <pc:docMk/>
            <pc:sldMk cId="25671271" sldId="281"/>
            <ac:spMk id="254" creationId="{CF891E64-C863-4118-BA94-024DB5573396}"/>
          </ac:spMkLst>
        </pc:spChg>
        <pc:spChg chg="add del mod replST">
          <ac:chgData name="Martin Locock" userId="e15b0232-237d-4436-a587-677fdd88485c" providerId="ADAL" clId="{4F23651B-ED8E-41C7-8A8A-045E967D53DD}" dt="2024-01-09T09:48:53.965" v="6108"/>
          <ac:spMkLst>
            <pc:docMk/>
            <pc:sldMk cId="25671271" sldId="281"/>
            <ac:spMk id="255" creationId="{A3B2383E-A8E5-4AB3-81AE-C442C584307A}"/>
          </ac:spMkLst>
        </pc:spChg>
        <pc:spChg chg="add del mod replST">
          <ac:chgData name="Martin Locock" userId="e15b0232-237d-4436-a587-677fdd88485c" providerId="ADAL" clId="{4F23651B-ED8E-41C7-8A8A-045E967D53DD}" dt="2024-01-09T09:48:53.965" v="6109"/>
          <ac:spMkLst>
            <pc:docMk/>
            <pc:sldMk cId="25671271" sldId="281"/>
            <ac:spMk id="256" creationId="{002D9BCD-BAE1-4396-B6A6-1F64722555DC}"/>
          </ac:spMkLst>
        </pc:spChg>
        <pc:spChg chg="add del mod replST">
          <ac:chgData name="Martin Locock" userId="e15b0232-237d-4436-a587-677fdd88485c" providerId="ADAL" clId="{4F23651B-ED8E-41C7-8A8A-045E967D53DD}" dt="2024-01-09T09:48:53.965" v="6110"/>
          <ac:spMkLst>
            <pc:docMk/>
            <pc:sldMk cId="25671271" sldId="281"/>
            <ac:spMk id="257" creationId="{39A22BAF-A7CB-4262-86B8-DD8D5943EDF5}"/>
          </ac:spMkLst>
        </pc:spChg>
        <pc:spChg chg="add del mod replST">
          <ac:chgData name="Martin Locock" userId="e15b0232-237d-4436-a587-677fdd88485c" providerId="ADAL" clId="{4F23651B-ED8E-41C7-8A8A-045E967D53DD}" dt="2024-01-09T09:48:53.965" v="6111"/>
          <ac:spMkLst>
            <pc:docMk/>
            <pc:sldMk cId="25671271" sldId="281"/>
            <ac:spMk id="258" creationId="{73D534C2-43F9-4A04-99A5-D54F820B69BC}"/>
          </ac:spMkLst>
        </pc:spChg>
        <pc:spChg chg="add del mod replST">
          <ac:chgData name="Martin Locock" userId="e15b0232-237d-4436-a587-677fdd88485c" providerId="ADAL" clId="{4F23651B-ED8E-41C7-8A8A-045E967D53DD}" dt="2024-01-09T09:48:53.965" v="6112"/>
          <ac:spMkLst>
            <pc:docMk/>
            <pc:sldMk cId="25671271" sldId="281"/>
            <ac:spMk id="259" creationId="{0829037F-D4AD-414F-9EDB-BDC6A23F9160}"/>
          </ac:spMkLst>
        </pc:spChg>
        <pc:spChg chg="add del mod replST">
          <ac:chgData name="Martin Locock" userId="e15b0232-237d-4436-a587-677fdd88485c" providerId="ADAL" clId="{4F23651B-ED8E-41C7-8A8A-045E967D53DD}" dt="2024-01-09T09:48:53.970" v="6113"/>
          <ac:spMkLst>
            <pc:docMk/>
            <pc:sldMk cId="25671271" sldId="281"/>
            <ac:spMk id="260" creationId="{B8A20B6D-A831-4185-8D5F-AEA3F40E45BF}"/>
          </ac:spMkLst>
        </pc:spChg>
        <pc:spChg chg="add del mod replST">
          <ac:chgData name="Martin Locock" userId="e15b0232-237d-4436-a587-677fdd88485c" providerId="ADAL" clId="{4F23651B-ED8E-41C7-8A8A-045E967D53DD}" dt="2024-01-09T09:48:53.970" v="6114"/>
          <ac:spMkLst>
            <pc:docMk/>
            <pc:sldMk cId="25671271" sldId="281"/>
            <ac:spMk id="261" creationId="{72477A15-8C61-46BA-90BC-FAA2ED7CCE24}"/>
          </ac:spMkLst>
        </pc:spChg>
        <pc:spChg chg="add del mod replST">
          <ac:chgData name="Martin Locock" userId="e15b0232-237d-4436-a587-677fdd88485c" providerId="ADAL" clId="{4F23651B-ED8E-41C7-8A8A-045E967D53DD}" dt="2024-01-09T09:48:53.970" v="6115"/>
          <ac:spMkLst>
            <pc:docMk/>
            <pc:sldMk cId="25671271" sldId="281"/>
            <ac:spMk id="262" creationId="{76548A8D-41BD-4C1D-88E1-A6364EA99527}"/>
          </ac:spMkLst>
        </pc:spChg>
        <pc:spChg chg="add del mod replST">
          <ac:chgData name="Martin Locock" userId="e15b0232-237d-4436-a587-677fdd88485c" providerId="ADAL" clId="{4F23651B-ED8E-41C7-8A8A-045E967D53DD}" dt="2024-01-09T09:48:53.970" v="6116"/>
          <ac:spMkLst>
            <pc:docMk/>
            <pc:sldMk cId="25671271" sldId="281"/>
            <ac:spMk id="263" creationId="{B3939F73-DDB0-484F-A93A-B3A7425C7A00}"/>
          </ac:spMkLst>
        </pc:spChg>
        <pc:spChg chg="add del mod replST">
          <ac:chgData name="Martin Locock" userId="e15b0232-237d-4436-a587-677fdd88485c" providerId="ADAL" clId="{4F23651B-ED8E-41C7-8A8A-045E967D53DD}" dt="2024-01-09T09:48:53.970" v="6117"/>
          <ac:spMkLst>
            <pc:docMk/>
            <pc:sldMk cId="25671271" sldId="281"/>
            <ac:spMk id="264" creationId="{0ED955A4-B960-4D6F-BC76-9E9BB71E391A}"/>
          </ac:spMkLst>
        </pc:spChg>
        <pc:spChg chg="add del mod replST">
          <ac:chgData name="Martin Locock" userId="e15b0232-237d-4436-a587-677fdd88485c" providerId="ADAL" clId="{4F23651B-ED8E-41C7-8A8A-045E967D53DD}" dt="2024-01-09T09:48:53.970" v="6118"/>
          <ac:spMkLst>
            <pc:docMk/>
            <pc:sldMk cId="25671271" sldId="281"/>
            <ac:spMk id="265" creationId="{A6EB4A38-F3C0-4D76-B3F3-A43279F6AA0A}"/>
          </ac:spMkLst>
        </pc:spChg>
        <pc:spChg chg="add del mod replST">
          <ac:chgData name="Martin Locock" userId="e15b0232-237d-4436-a587-677fdd88485c" providerId="ADAL" clId="{4F23651B-ED8E-41C7-8A8A-045E967D53DD}" dt="2024-01-09T09:48:53.970" v="6119"/>
          <ac:spMkLst>
            <pc:docMk/>
            <pc:sldMk cId="25671271" sldId="281"/>
            <ac:spMk id="266" creationId="{21A1F708-D49E-42CC-8E6F-1F4E1CBC5508}"/>
          </ac:spMkLst>
        </pc:spChg>
        <pc:spChg chg="add del mod replST">
          <ac:chgData name="Martin Locock" userId="e15b0232-237d-4436-a587-677fdd88485c" providerId="ADAL" clId="{4F23651B-ED8E-41C7-8A8A-045E967D53DD}" dt="2024-01-09T09:48:53.970" v="6120"/>
          <ac:spMkLst>
            <pc:docMk/>
            <pc:sldMk cId="25671271" sldId="281"/>
            <ac:spMk id="267" creationId="{5AEA565F-C150-4BB3-B97B-3CC28E071072}"/>
          </ac:spMkLst>
        </pc:spChg>
        <pc:spChg chg="add del mod replST">
          <ac:chgData name="Martin Locock" userId="e15b0232-237d-4436-a587-677fdd88485c" providerId="ADAL" clId="{4F23651B-ED8E-41C7-8A8A-045E967D53DD}" dt="2024-01-09T09:48:53.970" v="6121"/>
          <ac:spMkLst>
            <pc:docMk/>
            <pc:sldMk cId="25671271" sldId="281"/>
            <ac:spMk id="268" creationId="{B1417524-13C2-4BDB-9B1E-C0AE9F703117}"/>
          </ac:spMkLst>
        </pc:spChg>
        <pc:spChg chg="add del mod replST">
          <ac:chgData name="Martin Locock" userId="e15b0232-237d-4436-a587-677fdd88485c" providerId="ADAL" clId="{4F23651B-ED8E-41C7-8A8A-045E967D53DD}" dt="2024-01-09T09:48:53.975" v="6122"/>
          <ac:spMkLst>
            <pc:docMk/>
            <pc:sldMk cId="25671271" sldId="281"/>
            <ac:spMk id="269" creationId="{6C1ADD61-57D2-417C-BE49-6A44BD0C6C7A}"/>
          </ac:spMkLst>
        </pc:spChg>
        <pc:spChg chg="add del mod replST">
          <ac:chgData name="Martin Locock" userId="e15b0232-237d-4436-a587-677fdd88485c" providerId="ADAL" clId="{4F23651B-ED8E-41C7-8A8A-045E967D53DD}" dt="2024-01-09T09:48:53.975" v="6123"/>
          <ac:spMkLst>
            <pc:docMk/>
            <pc:sldMk cId="25671271" sldId="281"/>
            <ac:spMk id="270" creationId="{AAB1434C-1973-451B-8C46-91DFAF38E0D4}"/>
          </ac:spMkLst>
        </pc:spChg>
        <pc:spChg chg="add del mod replST">
          <ac:chgData name="Martin Locock" userId="e15b0232-237d-4436-a587-677fdd88485c" providerId="ADAL" clId="{4F23651B-ED8E-41C7-8A8A-045E967D53DD}" dt="2024-01-09T09:48:53.975" v="6124"/>
          <ac:spMkLst>
            <pc:docMk/>
            <pc:sldMk cId="25671271" sldId="281"/>
            <ac:spMk id="271" creationId="{9B46DAEA-8C68-43E5-B978-1F8B83E1BD2A}"/>
          </ac:spMkLst>
        </pc:spChg>
        <pc:spChg chg="add del mod replST">
          <ac:chgData name="Martin Locock" userId="e15b0232-237d-4436-a587-677fdd88485c" providerId="ADAL" clId="{4F23651B-ED8E-41C7-8A8A-045E967D53DD}" dt="2024-01-09T09:48:53.975" v="6125"/>
          <ac:spMkLst>
            <pc:docMk/>
            <pc:sldMk cId="25671271" sldId="281"/>
            <ac:spMk id="272" creationId="{93896BD4-077C-401D-9A8E-A0D1EE5D18E9}"/>
          </ac:spMkLst>
        </pc:spChg>
        <pc:spChg chg="add del mod replST">
          <ac:chgData name="Martin Locock" userId="e15b0232-237d-4436-a587-677fdd88485c" providerId="ADAL" clId="{4F23651B-ED8E-41C7-8A8A-045E967D53DD}" dt="2024-01-09T09:48:53.975" v="6126"/>
          <ac:spMkLst>
            <pc:docMk/>
            <pc:sldMk cId="25671271" sldId="281"/>
            <ac:spMk id="273" creationId="{7FFA81FD-A4B0-4E44-BE21-EE790232F09D}"/>
          </ac:spMkLst>
        </pc:spChg>
        <pc:spChg chg="add del mod replST">
          <ac:chgData name="Martin Locock" userId="e15b0232-237d-4436-a587-677fdd88485c" providerId="ADAL" clId="{4F23651B-ED8E-41C7-8A8A-045E967D53DD}" dt="2024-01-09T09:48:53.975" v="6127"/>
          <ac:spMkLst>
            <pc:docMk/>
            <pc:sldMk cId="25671271" sldId="281"/>
            <ac:spMk id="274" creationId="{6EE6900F-FFEF-458F-8BB4-BB4C263E5941}"/>
          </ac:spMkLst>
        </pc:spChg>
        <pc:spChg chg="add del mod replST">
          <ac:chgData name="Martin Locock" userId="e15b0232-237d-4436-a587-677fdd88485c" providerId="ADAL" clId="{4F23651B-ED8E-41C7-8A8A-045E967D53DD}" dt="2024-01-09T09:48:53.975" v="6128"/>
          <ac:spMkLst>
            <pc:docMk/>
            <pc:sldMk cId="25671271" sldId="281"/>
            <ac:spMk id="275" creationId="{8B8D520F-320C-42E0-9591-93BA6C908B7D}"/>
          </ac:spMkLst>
        </pc:spChg>
        <pc:spChg chg="add del mod replST">
          <ac:chgData name="Martin Locock" userId="e15b0232-237d-4436-a587-677fdd88485c" providerId="ADAL" clId="{4F23651B-ED8E-41C7-8A8A-045E967D53DD}" dt="2024-01-09T09:48:53.975" v="6129"/>
          <ac:spMkLst>
            <pc:docMk/>
            <pc:sldMk cId="25671271" sldId="281"/>
            <ac:spMk id="276" creationId="{D1592725-DCB4-4528-854C-C6BD78F3FF08}"/>
          </ac:spMkLst>
        </pc:spChg>
        <pc:spChg chg="add del mod replST">
          <ac:chgData name="Martin Locock" userId="e15b0232-237d-4436-a587-677fdd88485c" providerId="ADAL" clId="{4F23651B-ED8E-41C7-8A8A-045E967D53DD}" dt="2024-01-09T09:48:53.980" v="6130"/>
          <ac:spMkLst>
            <pc:docMk/>
            <pc:sldMk cId="25671271" sldId="281"/>
            <ac:spMk id="277" creationId="{F495EF50-1004-4B8D-9900-C942F9370A4D}"/>
          </ac:spMkLst>
        </pc:spChg>
        <pc:spChg chg="add del mod replST">
          <ac:chgData name="Martin Locock" userId="e15b0232-237d-4436-a587-677fdd88485c" providerId="ADAL" clId="{4F23651B-ED8E-41C7-8A8A-045E967D53DD}" dt="2024-01-09T09:48:53.980" v="6131"/>
          <ac:spMkLst>
            <pc:docMk/>
            <pc:sldMk cId="25671271" sldId="281"/>
            <ac:spMk id="278" creationId="{37F61A78-2BF8-4A09-BA96-6CC0294933CA}"/>
          </ac:spMkLst>
        </pc:spChg>
        <pc:spChg chg="add del mod replST">
          <ac:chgData name="Martin Locock" userId="e15b0232-237d-4436-a587-677fdd88485c" providerId="ADAL" clId="{4F23651B-ED8E-41C7-8A8A-045E967D53DD}" dt="2024-01-09T09:48:53.980" v="6132"/>
          <ac:spMkLst>
            <pc:docMk/>
            <pc:sldMk cId="25671271" sldId="281"/>
            <ac:spMk id="279" creationId="{CBCF51FA-15FC-4852-95C7-48D5163D9B6A}"/>
          </ac:spMkLst>
        </pc:spChg>
        <pc:spChg chg="add del mod replST">
          <ac:chgData name="Martin Locock" userId="e15b0232-237d-4436-a587-677fdd88485c" providerId="ADAL" clId="{4F23651B-ED8E-41C7-8A8A-045E967D53DD}" dt="2024-01-09T09:48:53.980" v="6133"/>
          <ac:spMkLst>
            <pc:docMk/>
            <pc:sldMk cId="25671271" sldId="281"/>
            <ac:spMk id="280" creationId="{C476CA54-3FC2-4BE9-A234-E1AE2E23788A}"/>
          </ac:spMkLst>
        </pc:spChg>
        <pc:spChg chg="add del mod replST">
          <ac:chgData name="Martin Locock" userId="e15b0232-237d-4436-a587-677fdd88485c" providerId="ADAL" clId="{4F23651B-ED8E-41C7-8A8A-045E967D53DD}" dt="2024-01-09T09:48:53.980" v="6134"/>
          <ac:spMkLst>
            <pc:docMk/>
            <pc:sldMk cId="25671271" sldId="281"/>
            <ac:spMk id="281" creationId="{DE073A95-762B-4A51-B23E-ECEE2C673EEC}"/>
          </ac:spMkLst>
        </pc:spChg>
        <pc:spChg chg="add del mod replST">
          <ac:chgData name="Martin Locock" userId="e15b0232-237d-4436-a587-677fdd88485c" providerId="ADAL" clId="{4F23651B-ED8E-41C7-8A8A-045E967D53DD}" dt="2024-01-09T09:48:53.980" v="6135"/>
          <ac:spMkLst>
            <pc:docMk/>
            <pc:sldMk cId="25671271" sldId="281"/>
            <ac:spMk id="282" creationId="{81FEFFAF-2083-4953-826F-E2C6E7A2F01D}"/>
          </ac:spMkLst>
        </pc:spChg>
        <pc:spChg chg="add del mod replST">
          <ac:chgData name="Martin Locock" userId="e15b0232-237d-4436-a587-677fdd88485c" providerId="ADAL" clId="{4F23651B-ED8E-41C7-8A8A-045E967D53DD}" dt="2024-01-09T09:48:53.980" v="6136"/>
          <ac:spMkLst>
            <pc:docMk/>
            <pc:sldMk cId="25671271" sldId="281"/>
            <ac:spMk id="283" creationId="{4A294560-C015-4F81-960F-A6D503224049}"/>
          </ac:spMkLst>
        </pc:spChg>
        <pc:spChg chg="add del mod replST">
          <ac:chgData name="Martin Locock" userId="e15b0232-237d-4436-a587-677fdd88485c" providerId="ADAL" clId="{4F23651B-ED8E-41C7-8A8A-045E967D53DD}" dt="2024-01-09T09:48:53.985" v="6137"/>
          <ac:spMkLst>
            <pc:docMk/>
            <pc:sldMk cId="25671271" sldId="281"/>
            <ac:spMk id="284" creationId="{2A205554-B419-4C28-B064-DBA399B79820}"/>
          </ac:spMkLst>
        </pc:spChg>
        <pc:spChg chg="add del mod replST">
          <ac:chgData name="Martin Locock" userId="e15b0232-237d-4436-a587-677fdd88485c" providerId="ADAL" clId="{4F23651B-ED8E-41C7-8A8A-045E967D53DD}" dt="2024-01-09T09:48:53.985" v="6138"/>
          <ac:spMkLst>
            <pc:docMk/>
            <pc:sldMk cId="25671271" sldId="281"/>
            <ac:spMk id="285" creationId="{6CD329A8-A933-4054-B5CD-9B0A1BFD51CB}"/>
          </ac:spMkLst>
        </pc:spChg>
        <pc:spChg chg="add del mod replST">
          <ac:chgData name="Martin Locock" userId="e15b0232-237d-4436-a587-677fdd88485c" providerId="ADAL" clId="{4F23651B-ED8E-41C7-8A8A-045E967D53DD}" dt="2024-01-09T09:48:53.985" v="6139"/>
          <ac:spMkLst>
            <pc:docMk/>
            <pc:sldMk cId="25671271" sldId="281"/>
            <ac:spMk id="286" creationId="{CA1D259D-D385-4405-8906-1DF9185E2172}"/>
          </ac:spMkLst>
        </pc:spChg>
        <pc:spChg chg="add del mod replST">
          <ac:chgData name="Martin Locock" userId="e15b0232-237d-4436-a587-677fdd88485c" providerId="ADAL" clId="{4F23651B-ED8E-41C7-8A8A-045E967D53DD}" dt="2024-01-09T09:48:53.985" v="6140"/>
          <ac:spMkLst>
            <pc:docMk/>
            <pc:sldMk cId="25671271" sldId="281"/>
            <ac:spMk id="287" creationId="{B7A4A9D8-F4A6-493A-80C5-41BD503C8C7B}"/>
          </ac:spMkLst>
        </pc:spChg>
        <pc:spChg chg="add del mod replST">
          <ac:chgData name="Martin Locock" userId="e15b0232-237d-4436-a587-677fdd88485c" providerId="ADAL" clId="{4F23651B-ED8E-41C7-8A8A-045E967D53DD}" dt="2024-01-09T09:48:53.985" v="6141"/>
          <ac:spMkLst>
            <pc:docMk/>
            <pc:sldMk cId="25671271" sldId="281"/>
            <ac:spMk id="288" creationId="{26E8CD1D-3859-41A7-9777-7595B832844E}"/>
          </ac:spMkLst>
        </pc:spChg>
        <pc:spChg chg="add del mod replST">
          <ac:chgData name="Martin Locock" userId="e15b0232-237d-4436-a587-677fdd88485c" providerId="ADAL" clId="{4F23651B-ED8E-41C7-8A8A-045E967D53DD}" dt="2024-01-09T09:48:53.985" v="6142"/>
          <ac:spMkLst>
            <pc:docMk/>
            <pc:sldMk cId="25671271" sldId="281"/>
            <ac:spMk id="289" creationId="{290BA711-7633-4D74-B9F8-1F8516393D7D}"/>
          </ac:spMkLst>
        </pc:spChg>
        <pc:spChg chg="add del mod replST">
          <ac:chgData name="Martin Locock" userId="e15b0232-237d-4436-a587-677fdd88485c" providerId="ADAL" clId="{4F23651B-ED8E-41C7-8A8A-045E967D53DD}" dt="2024-01-09T09:48:53.985" v="6143"/>
          <ac:spMkLst>
            <pc:docMk/>
            <pc:sldMk cId="25671271" sldId="281"/>
            <ac:spMk id="290" creationId="{E9AF736C-FAF3-4094-AD18-1778A4EBD57A}"/>
          </ac:spMkLst>
        </pc:spChg>
        <pc:spChg chg="add del mod replST">
          <ac:chgData name="Martin Locock" userId="e15b0232-237d-4436-a587-677fdd88485c" providerId="ADAL" clId="{4F23651B-ED8E-41C7-8A8A-045E967D53DD}" dt="2024-01-09T09:48:53.985" v="6144"/>
          <ac:spMkLst>
            <pc:docMk/>
            <pc:sldMk cId="25671271" sldId="281"/>
            <ac:spMk id="291" creationId="{2728A09C-F40E-446F-85EE-D6640E477F4A}"/>
          </ac:spMkLst>
        </pc:spChg>
        <pc:spChg chg="add del mod replST">
          <ac:chgData name="Martin Locock" userId="e15b0232-237d-4436-a587-677fdd88485c" providerId="ADAL" clId="{4F23651B-ED8E-41C7-8A8A-045E967D53DD}" dt="2024-01-09T09:48:53.990" v="6145"/>
          <ac:spMkLst>
            <pc:docMk/>
            <pc:sldMk cId="25671271" sldId="281"/>
            <ac:spMk id="292" creationId="{F98DAB2A-1BC2-47F8-A22A-70BA4479707D}"/>
          </ac:spMkLst>
        </pc:spChg>
        <pc:spChg chg="add del mod replST">
          <ac:chgData name="Martin Locock" userId="e15b0232-237d-4436-a587-677fdd88485c" providerId="ADAL" clId="{4F23651B-ED8E-41C7-8A8A-045E967D53DD}" dt="2024-01-09T09:48:53.990" v="6146"/>
          <ac:spMkLst>
            <pc:docMk/>
            <pc:sldMk cId="25671271" sldId="281"/>
            <ac:spMk id="293" creationId="{0B488F1F-29B1-4567-898F-20889116BA0D}"/>
          </ac:spMkLst>
        </pc:spChg>
        <pc:spChg chg="add del mod replST">
          <ac:chgData name="Martin Locock" userId="e15b0232-237d-4436-a587-677fdd88485c" providerId="ADAL" clId="{4F23651B-ED8E-41C7-8A8A-045E967D53DD}" dt="2024-01-09T09:48:53.990" v="6147"/>
          <ac:spMkLst>
            <pc:docMk/>
            <pc:sldMk cId="25671271" sldId="281"/>
            <ac:spMk id="294" creationId="{D5A2595D-B21D-4B3B-8A51-BA84D405CF38}"/>
          </ac:spMkLst>
        </pc:spChg>
        <pc:spChg chg="add del mod replST">
          <ac:chgData name="Martin Locock" userId="e15b0232-237d-4436-a587-677fdd88485c" providerId="ADAL" clId="{4F23651B-ED8E-41C7-8A8A-045E967D53DD}" dt="2024-01-09T09:48:53.990" v="6148"/>
          <ac:spMkLst>
            <pc:docMk/>
            <pc:sldMk cId="25671271" sldId="281"/>
            <ac:spMk id="295" creationId="{778802EC-F0E6-4D22-961A-824199AA474B}"/>
          </ac:spMkLst>
        </pc:spChg>
        <pc:spChg chg="add del mod replST">
          <ac:chgData name="Martin Locock" userId="e15b0232-237d-4436-a587-677fdd88485c" providerId="ADAL" clId="{4F23651B-ED8E-41C7-8A8A-045E967D53DD}" dt="2024-01-09T09:48:53.990" v="6149"/>
          <ac:spMkLst>
            <pc:docMk/>
            <pc:sldMk cId="25671271" sldId="281"/>
            <ac:spMk id="296" creationId="{C7428DB5-E835-47A4-9101-80050C990B9E}"/>
          </ac:spMkLst>
        </pc:spChg>
        <pc:spChg chg="add del mod replST">
          <ac:chgData name="Martin Locock" userId="e15b0232-237d-4436-a587-677fdd88485c" providerId="ADAL" clId="{4F23651B-ED8E-41C7-8A8A-045E967D53DD}" dt="2024-01-09T09:48:53.995" v="6150"/>
          <ac:spMkLst>
            <pc:docMk/>
            <pc:sldMk cId="25671271" sldId="281"/>
            <ac:spMk id="297" creationId="{1509220C-E529-45F6-8A19-1BB94EE2D98D}"/>
          </ac:spMkLst>
        </pc:spChg>
        <pc:spChg chg="add del mod replST">
          <ac:chgData name="Martin Locock" userId="e15b0232-237d-4436-a587-677fdd88485c" providerId="ADAL" clId="{4F23651B-ED8E-41C7-8A8A-045E967D53DD}" dt="2024-01-09T09:48:53.995" v="6151"/>
          <ac:spMkLst>
            <pc:docMk/>
            <pc:sldMk cId="25671271" sldId="281"/>
            <ac:spMk id="298" creationId="{74A3D30B-3635-43EA-AED0-839D55CE99F0}"/>
          </ac:spMkLst>
        </pc:spChg>
        <pc:spChg chg="add del mod replST">
          <ac:chgData name="Martin Locock" userId="e15b0232-237d-4436-a587-677fdd88485c" providerId="ADAL" clId="{4F23651B-ED8E-41C7-8A8A-045E967D53DD}" dt="2024-01-09T09:48:53.995" v="6152"/>
          <ac:spMkLst>
            <pc:docMk/>
            <pc:sldMk cId="25671271" sldId="281"/>
            <ac:spMk id="299" creationId="{B3088B0B-2B4F-4AAB-BC18-DF661F92FBA9}"/>
          </ac:spMkLst>
        </pc:spChg>
        <pc:spChg chg="add del mod replST">
          <ac:chgData name="Martin Locock" userId="e15b0232-237d-4436-a587-677fdd88485c" providerId="ADAL" clId="{4F23651B-ED8E-41C7-8A8A-045E967D53DD}" dt="2024-01-09T09:48:53.995" v="6153"/>
          <ac:spMkLst>
            <pc:docMk/>
            <pc:sldMk cId="25671271" sldId="281"/>
            <ac:spMk id="300" creationId="{AA3D928D-705D-44DB-9530-0F1B42E58DB6}"/>
          </ac:spMkLst>
        </pc:spChg>
        <pc:spChg chg="add del mod replST">
          <ac:chgData name="Martin Locock" userId="e15b0232-237d-4436-a587-677fdd88485c" providerId="ADAL" clId="{4F23651B-ED8E-41C7-8A8A-045E967D53DD}" dt="2024-01-09T09:48:53.995" v="6154"/>
          <ac:spMkLst>
            <pc:docMk/>
            <pc:sldMk cId="25671271" sldId="281"/>
            <ac:spMk id="301" creationId="{0001C4C4-3A14-471D-8B3F-AA511571C63B}"/>
          </ac:spMkLst>
        </pc:spChg>
        <pc:spChg chg="add del mod replST">
          <ac:chgData name="Martin Locock" userId="e15b0232-237d-4436-a587-677fdd88485c" providerId="ADAL" clId="{4F23651B-ED8E-41C7-8A8A-045E967D53DD}" dt="2024-01-09T09:48:53.995" v="6155"/>
          <ac:spMkLst>
            <pc:docMk/>
            <pc:sldMk cId="25671271" sldId="281"/>
            <ac:spMk id="302" creationId="{B08C444E-B549-4966-968E-A708D79AF3A6}"/>
          </ac:spMkLst>
        </pc:spChg>
        <pc:spChg chg="add del mod replST">
          <ac:chgData name="Martin Locock" userId="e15b0232-237d-4436-a587-677fdd88485c" providerId="ADAL" clId="{4F23651B-ED8E-41C7-8A8A-045E967D53DD}" dt="2024-01-09T09:48:53.995" v="6156"/>
          <ac:spMkLst>
            <pc:docMk/>
            <pc:sldMk cId="25671271" sldId="281"/>
            <ac:spMk id="303" creationId="{2D98CFEB-8D01-410C-9B36-FD96105FCCDC}"/>
          </ac:spMkLst>
        </pc:spChg>
        <pc:spChg chg="add del mod replST">
          <ac:chgData name="Martin Locock" userId="e15b0232-237d-4436-a587-677fdd88485c" providerId="ADAL" clId="{4F23651B-ED8E-41C7-8A8A-045E967D53DD}" dt="2024-01-09T09:48:53.995" v="6157"/>
          <ac:spMkLst>
            <pc:docMk/>
            <pc:sldMk cId="25671271" sldId="281"/>
            <ac:spMk id="304" creationId="{70101A39-78FC-412D-8155-6BD67C5039D2}"/>
          </ac:spMkLst>
        </pc:spChg>
        <pc:spChg chg="add del mod replST">
          <ac:chgData name="Martin Locock" userId="e15b0232-237d-4436-a587-677fdd88485c" providerId="ADAL" clId="{4F23651B-ED8E-41C7-8A8A-045E967D53DD}" dt="2024-01-09T09:48:53.995" v="6158"/>
          <ac:spMkLst>
            <pc:docMk/>
            <pc:sldMk cId="25671271" sldId="281"/>
            <ac:spMk id="305" creationId="{B76FC9A3-329B-46AB-B053-3AEC4E8E59D8}"/>
          </ac:spMkLst>
        </pc:spChg>
        <pc:spChg chg="add del mod replST">
          <ac:chgData name="Martin Locock" userId="e15b0232-237d-4436-a587-677fdd88485c" providerId="ADAL" clId="{4F23651B-ED8E-41C7-8A8A-045E967D53DD}" dt="2024-01-09T09:48:53.995" v="6159"/>
          <ac:spMkLst>
            <pc:docMk/>
            <pc:sldMk cId="25671271" sldId="281"/>
            <ac:spMk id="306" creationId="{959F19FE-F95A-41B3-BDA6-51451F4BC680}"/>
          </ac:spMkLst>
        </pc:spChg>
        <pc:spChg chg="add del mod replST">
          <ac:chgData name="Martin Locock" userId="e15b0232-237d-4436-a587-677fdd88485c" providerId="ADAL" clId="{4F23651B-ED8E-41C7-8A8A-045E967D53DD}" dt="2024-01-09T09:48:53.995" v="6160"/>
          <ac:spMkLst>
            <pc:docMk/>
            <pc:sldMk cId="25671271" sldId="281"/>
            <ac:spMk id="307" creationId="{0C7EC71A-67A1-4E3C-A097-E6D7223DAEC3}"/>
          </ac:spMkLst>
        </pc:spChg>
        <pc:spChg chg="add del mod replST">
          <ac:chgData name="Martin Locock" userId="e15b0232-237d-4436-a587-677fdd88485c" providerId="ADAL" clId="{4F23651B-ED8E-41C7-8A8A-045E967D53DD}" dt="2024-01-09T09:48:54.005" v="6161"/>
          <ac:spMkLst>
            <pc:docMk/>
            <pc:sldMk cId="25671271" sldId="281"/>
            <ac:spMk id="308" creationId="{FB0476B1-C2FB-4551-9E5F-EE944A10B88A}"/>
          </ac:spMkLst>
        </pc:spChg>
        <pc:spChg chg="add del mod replST">
          <ac:chgData name="Martin Locock" userId="e15b0232-237d-4436-a587-677fdd88485c" providerId="ADAL" clId="{4F23651B-ED8E-41C7-8A8A-045E967D53DD}" dt="2024-01-09T09:48:54.005" v="6162"/>
          <ac:spMkLst>
            <pc:docMk/>
            <pc:sldMk cId="25671271" sldId="281"/>
            <ac:spMk id="309" creationId="{09BB4300-ABD0-4F65-B857-E95DC47BEA0C}"/>
          </ac:spMkLst>
        </pc:spChg>
        <pc:spChg chg="add del mod replST">
          <ac:chgData name="Martin Locock" userId="e15b0232-237d-4436-a587-677fdd88485c" providerId="ADAL" clId="{4F23651B-ED8E-41C7-8A8A-045E967D53DD}" dt="2024-01-09T09:48:54.005" v="6163"/>
          <ac:spMkLst>
            <pc:docMk/>
            <pc:sldMk cId="25671271" sldId="281"/>
            <ac:spMk id="310" creationId="{52EF2EF7-76EF-4D86-B48E-4F25058518FD}"/>
          </ac:spMkLst>
        </pc:spChg>
        <pc:spChg chg="add del mod replST">
          <ac:chgData name="Martin Locock" userId="e15b0232-237d-4436-a587-677fdd88485c" providerId="ADAL" clId="{4F23651B-ED8E-41C7-8A8A-045E967D53DD}" dt="2024-01-09T09:48:54.005" v="6164"/>
          <ac:spMkLst>
            <pc:docMk/>
            <pc:sldMk cId="25671271" sldId="281"/>
            <ac:spMk id="311" creationId="{F852D09C-39B3-4678-8F83-C3FB6A6C9277}"/>
          </ac:spMkLst>
        </pc:spChg>
        <pc:spChg chg="add del mod replST">
          <ac:chgData name="Martin Locock" userId="e15b0232-237d-4436-a587-677fdd88485c" providerId="ADAL" clId="{4F23651B-ED8E-41C7-8A8A-045E967D53DD}" dt="2024-01-09T09:48:54.005" v="6165"/>
          <ac:spMkLst>
            <pc:docMk/>
            <pc:sldMk cId="25671271" sldId="281"/>
            <ac:spMk id="312" creationId="{9B30CD6D-6DE4-43EE-B299-06A50BA4507D}"/>
          </ac:spMkLst>
        </pc:spChg>
        <pc:spChg chg="add del mod replST">
          <ac:chgData name="Martin Locock" userId="e15b0232-237d-4436-a587-677fdd88485c" providerId="ADAL" clId="{4F23651B-ED8E-41C7-8A8A-045E967D53DD}" dt="2024-01-09T09:48:54.005" v="6166"/>
          <ac:spMkLst>
            <pc:docMk/>
            <pc:sldMk cId="25671271" sldId="281"/>
            <ac:spMk id="313" creationId="{715A24FC-2A03-4AF3-BB3A-D2D8C2B4109E}"/>
          </ac:spMkLst>
        </pc:spChg>
        <pc:spChg chg="add del mod replST">
          <ac:chgData name="Martin Locock" userId="e15b0232-237d-4436-a587-677fdd88485c" providerId="ADAL" clId="{4F23651B-ED8E-41C7-8A8A-045E967D53DD}" dt="2024-01-09T09:48:54.005" v="6167"/>
          <ac:spMkLst>
            <pc:docMk/>
            <pc:sldMk cId="25671271" sldId="281"/>
            <ac:spMk id="314" creationId="{B6842087-74A2-40D5-94F7-EAA297FCD66D}"/>
          </ac:spMkLst>
        </pc:spChg>
        <pc:spChg chg="add del mod replST">
          <ac:chgData name="Martin Locock" userId="e15b0232-237d-4436-a587-677fdd88485c" providerId="ADAL" clId="{4F23651B-ED8E-41C7-8A8A-045E967D53DD}" dt="2024-01-09T09:48:54.005" v="6168"/>
          <ac:spMkLst>
            <pc:docMk/>
            <pc:sldMk cId="25671271" sldId="281"/>
            <ac:spMk id="315" creationId="{CF7F24EE-900D-420E-86FF-259E85A09645}"/>
          </ac:spMkLst>
        </pc:spChg>
        <pc:spChg chg="add del mod replST">
          <ac:chgData name="Martin Locock" userId="e15b0232-237d-4436-a587-677fdd88485c" providerId="ADAL" clId="{4F23651B-ED8E-41C7-8A8A-045E967D53DD}" dt="2024-01-09T09:48:54.005" v="6169"/>
          <ac:spMkLst>
            <pc:docMk/>
            <pc:sldMk cId="25671271" sldId="281"/>
            <ac:spMk id="316" creationId="{4A043DB7-C0A5-4FF2-BE4F-32C87C5D9BA2}"/>
          </ac:spMkLst>
        </pc:spChg>
        <pc:spChg chg="add del mod replST">
          <ac:chgData name="Martin Locock" userId="e15b0232-237d-4436-a587-677fdd88485c" providerId="ADAL" clId="{4F23651B-ED8E-41C7-8A8A-045E967D53DD}" dt="2024-01-09T09:48:54.005" v="6170"/>
          <ac:spMkLst>
            <pc:docMk/>
            <pc:sldMk cId="25671271" sldId="281"/>
            <ac:spMk id="317" creationId="{4FEDEFAA-315A-4933-A4EA-3BD279F42C06}"/>
          </ac:spMkLst>
        </pc:spChg>
        <pc:spChg chg="add del mod replST">
          <ac:chgData name="Martin Locock" userId="e15b0232-237d-4436-a587-677fdd88485c" providerId="ADAL" clId="{4F23651B-ED8E-41C7-8A8A-045E967D53DD}" dt="2024-01-09T09:48:54.005" v="6171"/>
          <ac:spMkLst>
            <pc:docMk/>
            <pc:sldMk cId="25671271" sldId="281"/>
            <ac:spMk id="318" creationId="{155BE53A-C5CF-43A8-9C86-2384994BA977}"/>
          </ac:spMkLst>
        </pc:spChg>
        <pc:spChg chg="add del mod replST">
          <ac:chgData name="Martin Locock" userId="e15b0232-237d-4436-a587-677fdd88485c" providerId="ADAL" clId="{4F23651B-ED8E-41C7-8A8A-045E967D53DD}" dt="2024-01-09T09:48:54.005" v="6172"/>
          <ac:spMkLst>
            <pc:docMk/>
            <pc:sldMk cId="25671271" sldId="281"/>
            <ac:spMk id="319" creationId="{5F8E1926-E688-456C-986A-E127E82A920A}"/>
          </ac:spMkLst>
        </pc:spChg>
        <pc:spChg chg="add del mod replST">
          <ac:chgData name="Martin Locock" userId="e15b0232-237d-4436-a587-677fdd88485c" providerId="ADAL" clId="{4F23651B-ED8E-41C7-8A8A-045E967D53DD}" dt="2024-01-09T09:48:54.005" v="6173"/>
          <ac:spMkLst>
            <pc:docMk/>
            <pc:sldMk cId="25671271" sldId="281"/>
            <ac:spMk id="320" creationId="{14D8CB3B-124A-4E75-9BDF-B840792E3468}"/>
          </ac:spMkLst>
        </pc:spChg>
        <pc:spChg chg="add del mod replST">
          <ac:chgData name="Martin Locock" userId="e15b0232-237d-4436-a587-677fdd88485c" providerId="ADAL" clId="{4F23651B-ED8E-41C7-8A8A-045E967D53DD}" dt="2024-01-09T09:48:54.005" v="6174"/>
          <ac:spMkLst>
            <pc:docMk/>
            <pc:sldMk cId="25671271" sldId="281"/>
            <ac:spMk id="321" creationId="{9DABE997-523C-4444-BC62-528466274088}"/>
          </ac:spMkLst>
        </pc:spChg>
        <pc:spChg chg="add del mod replST">
          <ac:chgData name="Martin Locock" userId="e15b0232-237d-4436-a587-677fdd88485c" providerId="ADAL" clId="{4F23651B-ED8E-41C7-8A8A-045E967D53DD}" dt="2024-01-09T09:48:54.005" v="6175"/>
          <ac:spMkLst>
            <pc:docMk/>
            <pc:sldMk cId="25671271" sldId="281"/>
            <ac:spMk id="322" creationId="{24E54CD7-0EE3-4DB6-996B-345554C9851F}"/>
          </ac:spMkLst>
        </pc:spChg>
        <pc:spChg chg="add del mod replST">
          <ac:chgData name="Martin Locock" userId="e15b0232-237d-4436-a587-677fdd88485c" providerId="ADAL" clId="{4F23651B-ED8E-41C7-8A8A-045E967D53DD}" dt="2024-01-09T09:48:54.005" v="6176"/>
          <ac:spMkLst>
            <pc:docMk/>
            <pc:sldMk cId="25671271" sldId="281"/>
            <ac:spMk id="323" creationId="{9EBE3601-A42B-432E-AC8E-CAFB41F18CC8}"/>
          </ac:spMkLst>
        </pc:spChg>
        <pc:spChg chg="add del mod replST">
          <ac:chgData name="Martin Locock" userId="e15b0232-237d-4436-a587-677fdd88485c" providerId="ADAL" clId="{4F23651B-ED8E-41C7-8A8A-045E967D53DD}" dt="2024-01-09T09:48:54.015" v="6177"/>
          <ac:spMkLst>
            <pc:docMk/>
            <pc:sldMk cId="25671271" sldId="281"/>
            <ac:spMk id="324" creationId="{39FF314E-41BD-41E9-8D66-1D358D4FC548}"/>
          </ac:spMkLst>
        </pc:spChg>
        <pc:spChg chg="add del mod replST">
          <ac:chgData name="Martin Locock" userId="e15b0232-237d-4436-a587-677fdd88485c" providerId="ADAL" clId="{4F23651B-ED8E-41C7-8A8A-045E967D53DD}" dt="2024-01-09T09:48:54.015" v="6178"/>
          <ac:spMkLst>
            <pc:docMk/>
            <pc:sldMk cId="25671271" sldId="281"/>
            <ac:spMk id="325" creationId="{324C0E77-4D1A-4991-B5F8-F77C53257189}"/>
          </ac:spMkLst>
        </pc:spChg>
        <pc:spChg chg="add del mod replST">
          <ac:chgData name="Martin Locock" userId="e15b0232-237d-4436-a587-677fdd88485c" providerId="ADAL" clId="{4F23651B-ED8E-41C7-8A8A-045E967D53DD}" dt="2024-01-09T09:48:54.015" v="6179"/>
          <ac:spMkLst>
            <pc:docMk/>
            <pc:sldMk cId="25671271" sldId="281"/>
            <ac:spMk id="326" creationId="{278911B4-E088-443D-8BCB-389585A627C2}"/>
          </ac:spMkLst>
        </pc:spChg>
        <pc:spChg chg="add del mod replST">
          <ac:chgData name="Martin Locock" userId="e15b0232-237d-4436-a587-677fdd88485c" providerId="ADAL" clId="{4F23651B-ED8E-41C7-8A8A-045E967D53DD}" dt="2024-01-09T09:48:54.015" v="6180"/>
          <ac:spMkLst>
            <pc:docMk/>
            <pc:sldMk cId="25671271" sldId="281"/>
            <ac:spMk id="327" creationId="{E48DD873-C46D-4BFC-BCC8-079B9BFFB67F}"/>
          </ac:spMkLst>
        </pc:spChg>
        <pc:spChg chg="add del mod replST">
          <ac:chgData name="Martin Locock" userId="e15b0232-237d-4436-a587-677fdd88485c" providerId="ADAL" clId="{4F23651B-ED8E-41C7-8A8A-045E967D53DD}" dt="2024-01-09T09:48:54.015" v="6181"/>
          <ac:spMkLst>
            <pc:docMk/>
            <pc:sldMk cId="25671271" sldId="281"/>
            <ac:spMk id="328" creationId="{ECD21F69-12D9-41A6-B9F6-FF46275D47BB}"/>
          </ac:spMkLst>
        </pc:spChg>
        <pc:spChg chg="add del mod replST">
          <ac:chgData name="Martin Locock" userId="e15b0232-237d-4436-a587-677fdd88485c" providerId="ADAL" clId="{4F23651B-ED8E-41C7-8A8A-045E967D53DD}" dt="2024-01-09T09:48:54.015" v="6182"/>
          <ac:spMkLst>
            <pc:docMk/>
            <pc:sldMk cId="25671271" sldId="281"/>
            <ac:spMk id="329" creationId="{E15FA402-039D-4B17-A5C0-0C9633379BDD}"/>
          </ac:spMkLst>
        </pc:spChg>
        <pc:spChg chg="add del mod replST">
          <ac:chgData name="Martin Locock" userId="e15b0232-237d-4436-a587-677fdd88485c" providerId="ADAL" clId="{4F23651B-ED8E-41C7-8A8A-045E967D53DD}" dt="2024-01-09T09:48:54.015" v="6183"/>
          <ac:spMkLst>
            <pc:docMk/>
            <pc:sldMk cId="25671271" sldId="281"/>
            <ac:spMk id="330" creationId="{6C28F4BC-AF8A-4497-BE18-019966A849A5}"/>
          </ac:spMkLst>
        </pc:spChg>
        <pc:spChg chg="add del mod replST">
          <ac:chgData name="Martin Locock" userId="e15b0232-237d-4436-a587-677fdd88485c" providerId="ADAL" clId="{4F23651B-ED8E-41C7-8A8A-045E967D53DD}" dt="2024-01-09T09:48:54.015" v="6184"/>
          <ac:spMkLst>
            <pc:docMk/>
            <pc:sldMk cId="25671271" sldId="281"/>
            <ac:spMk id="331" creationId="{560B3A16-CFA7-47CE-ABDD-36EFBEEF81F6}"/>
          </ac:spMkLst>
        </pc:spChg>
        <pc:spChg chg="add del mod replST">
          <ac:chgData name="Martin Locock" userId="e15b0232-237d-4436-a587-677fdd88485c" providerId="ADAL" clId="{4F23651B-ED8E-41C7-8A8A-045E967D53DD}" dt="2024-01-09T09:48:54.015" v="6185"/>
          <ac:spMkLst>
            <pc:docMk/>
            <pc:sldMk cId="25671271" sldId="281"/>
            <ac:spMk id="332" creationId="{1BAAC65F-829D-4734-B989-550499BB94F2}"/>
          </ac:spMkLst>
        </pc:spChg>
        <pc:spChg chg="add del mod replST">
          <ac:chgData name="Martin Locock" userId="e15b0232-237d-4436-a587-677fdd88485c" providerId="ADAL" clId="{4F23651B-ED8E-41C7-8A8A-045E967D53DD}" dt="2024-01-09T09:48:54.015" v="6186"/>
          <ac:spMkLst>
            <pc:docMk/>
            <pc:sldMk cId="25671271" sldId="281"/>
            <ac:spMk id="333" creationId="{F2E240FB-6C2D-4DB2-8B90-2E9202D25DE2}"/>
          </ac:spMkLst>
        </pc:spChg>
        <pc:spChg chg="add del mod replST">
          <ac:chgData name="Martin Locock" userId="e15b0232-237d-4436-a587-677fdd88485c" providerId="ADAL" clId="{4F23651B-ED8E-41C7-8A8A-045E967D53DD}" dt="2024-01-09T09:48:54.022" v="6187"/>
          <ac:spMkLst>
            <pc:docMk/>
            <pc:sldMk cId="25671271" sldId="281"/>
            <ac:spMk id="334" creationId="{94FB88C8-B453-4686-87FF-27740A23F8EB}"/>
          </ac:spMkLst>
        </pc:spChg>
        <pc:spChg chg="add del mod replST">
          <ac:chgData name="Martin Locock" userId="e15b0232-237d-4436-a587-677fdd88485c" providerId="ADAL" clId="{4F23651B-ED8E-41C7-8A8A-045E967D53DD}" dt="2024-01-09T09:48:54.022" v="6188"/>
          <ac:spMkLst>
            <pc:docMk/>
            <pc:sldMk cId="25671271" sldId="281"/>
            <ac:spMk id="335" creationId="{5036D99E-087F-4030-8E89-5D1F7567F1C8}"/>
          </ac:spMkLst>
        </pc:spChg>
        <pc:spChg chg="add del mod replST">
          <ac:chgData name="Martin Locock" userId="e15b0232-237d-4436-a587-677fdd88485c" providerId="ADAL" clId="{4F23651B-ED8E-41C7-8A8A-045E967D53DD}" dt="2024-01-09T09:48:54.022" v="6189"/>
          <ac:spMkLst>
            <pc:docMk/>
            <pc:sldMk cId="25671271" sldId="281"/>
            <ac:spMk id="336" creationId="{E07A213D-2977-4F15-9D90-546D5D03E0A3}"/>
          </ac:spMkLst>
        </pc:spChg>
        <pc:spChg chg="add del mod replST">
          <ac:chgData name="Martin Locock" userId="e15b0232-237d-4436-a587-677fdd88485c" providerId="ADAL" clId="{4F23651B-ED8E-41C7-8A8A-045E967D53DD}" dt="2024-01-09T09:48:54.022" v="6190"/>
          <ac:spMkLst>
            <pc:docMk/>
            <pc:sldMk cId="25671271" sldId="281"/>
            <ac:spMk id="337" creationId="{0518B592-EC7A-446E-9724-3877252E2C9A}"/>
          </ac:spMkLst>
        </pc:spChg>
        <pc:spChg chg="add del mod replST">
          <ac:chgData name="Martin Locock" userId="e15b0232-237d-4436-a587-677fdd88485c" providerId="ADAL" clId="{4F23651B-ED8E-41C7-8A8A-045E967D53DD}" dt="2024-01-09T09:48:54.025" v="6191"/>
          <ac:spMkLst>
            <pc:docMk/>
            <pc:sldMk cId="25671271" sldId="281"/>
            <ac:spMk id="338" creationId="{8FA27A6F-4B19-4F0F-905B-77F456DFF10A}"/>
          </ac:spMkLst>
        </pc:spChg>
        <pc:spChg chg="add del mod replST">
          <ac:chgData name="Martin Locock" userId="e15b0232-237d-4436-a587-677fdd88485c" providerId="ADAL" clId="{4F23651B-ED8E-41C7-8A8A-045E967D53DD}" dt="2024-01-09T09:48:54.025" v="6192"/>
          <ac:spMkLst>
            <pc:docMk/>
            <pc:sldMk cId="25671271" sldId="281"/>
            <ac:spMk id="339" creationId="{CB247D5C-17A5-4F44-90A5-2FB257ABD812}"/>
          </ac:spMkLst>
        </pc:spChg>
        <pc:spChg chg="add del mod replST">
          <ac:chgData name="Martin Locock" userId="e15b0232-237d-4436-a587-677fdd88485c" providerId="ADAL" clId="{4F23651B-ED8E-41C7-8A8A-045E967D53DD}" dt="2024-01-09T09:48:54.025" v="6193"/>
          <ac:spMkLst>
            <pc:docMk/>
            <pc:sldMk cId="25671271" sldId="281"/>
            <ac:spMk id="340" creationId="{E2784CC1-D122-4980-84B5-288139D0FD2B}"/>
          </ac:spMkLst>
        </pc:spChg>
        <pc:spChg chg="add del mod replST">
          <ac:chgData name="Martin Locock" userId="e15b0232-237d-4436-a587-677fdd88485c" providerId="ADAL" clId="{4F23651B-ED8E-41C7-8A8A-045E967D53DD}" dt="2024-01-09T09:48:54.025" v="6194"/>
          <ac:spMkLst>
            <pc:docMk/>
            <pc:sldMk cId="25671271" sldId="281"/>
            <ac:spMk id="341" creationId="{5E2372BC-87AE-42C0-8C89-838D8157530E}"/>
          </ac:spMkLst>
        </pc:spChg>
        <pc:spChg chg="add del mod replST">
          <ac:chgData name="Martin Locock" userId="e15b0232-237d-4436-a587-677fdd88485c" providerId="ADAL" clId="{4F23651B-ED8E-41C7-8A8A-045E967D53DD}" dt="2024-01-09T09:48:54.025" v="6195"/>
          <ac:spMkLst>
            <pc:docMk/>
            <pc:sldMk cId="25671271" sldId="281"/>
            <ac:spMk id="342" creationId="{D9FE1DA8-AAE8-48FD-AB08-CFA06C921051}"/>
          </ac:spMkLst>
        </pc:spChg>
        <pc:spChg chg="add del mod replST">
          <ac:chgData name="Martin Locock" userId="e15b0232-237d-4436-a587-677fdd88485c" providerId="ADAL" clId="{4F23651B-ED8E-41C7-8A8A-045E967D53DD}" dt="2024-01-09T09:48:54.025" v="6196"/>
          <ac:spMkLst>
            <pc:docMk/>
            <pc:sldMk cId="25671271" sldId="281"/>
            <ac:spMk id="343" creationId="{04875051-5E5E-401D-89B2-52401E87E273}"/>
          </ac:spMkLst>
        </pc:spChg>
        <pc:spChg chg="add del mod replST">
          <ac:chgData name="Martin Locock" userId="e15b0232-237d-4436-a587-677fdd88485c" providerId="ADAL" clId="{4F23651B-ED8E-41C7-8A8A-045E967D53DD}" dt="2024-01-09T09:48:54.025" v="6197"/>
          <ac:spMkLst>
            <pc:docMk/>
            <pc:sldMk cId="25671271" sldId="281"/>
            <ac:spMk id="344" creationId="{B3A24DC6-A645-4E15-880B-062B80C5A96B}"/>
          </ac:spMkLst>
        </pc:spChg>
        <pc:spChg chg="add del mod replST">
          <ac:chgData name="Martin Locock" userId="e15b0232-237d-4436-a587-677fdd88485c" providerId="ADAL" clId="{4F23651B-ED8E-41C7-8A8A-045E967D53DD}" dt="2024-01-09T09:48:54.025" v="6198"/>
          <ac:spMkLst>
            <pc:docMk/>
            <pc:sldMk cId="25671271" sldId="281"/>
            <ac:spMk id="345" creationId="{76BC579C-F318-4E2F-89AC-8D86A61615D0}"/>
          </ac:spMkLst>
        </pc:spChg>
        <pc:spChg chg="add del mod replST">
          <ac:chgData name="Martin Locock" userId="e15b0232-237d-4436-a587-677fdd88485c" providerId="ADAL" clId="{4F23651B-ED8E-41C7-8A8A-045E967D53DD}" dt="2024-01-09T09:48:54.025" v="6199"/>
          <ac:spMkLst>
            <pc:docMk/>
            <pc:sldMk cId="25671271" sldId="281"/>
            <ac:spMk id="346" creationId="{A2949015-6890-485B-847F-6F7DDB162F52}"/>
          </ac:spMkLst>
        </pc:spChg>
        <pc:spChg chg="add del mod replST">
          <ac:chgData name="Martin Locock" userId="e15b0232-237d-4436-a587-677fdd88485c" providerId="ADAL" clId="{4F23651B-ED8E-41C7-8A8A-045E967D53DD}" dt="2024-01-09T09:48:54.025" v="6200"/>
          <ac:spMkLst>
            <pc:docMk/>
            <pc:sldMk cId="25671271" sldId="281"/>
            <ac:spMk id="347" creationId="{DA7E96E9-2A5F-48E9-A350-FD6E4E209CD7}"/>
          </ac:spMkLst>
        </pc:spChg>
        <pc:spChg chg="add del mod replST">
          <ac:chgData name="Martin Locock" userId="e15b0232-237d-4436-a587-677fdd88485c" providerId="ADAL" clId="{4F23651B-ED8E-41C7-8A8A-045E967D53DD}" dt="2024-01-09T09:48:54.025" v="6201"/>
          <ac:spMkLst>
            <pc:docMk/>
            <pc:sldMk cId="25671271" sldId="281"/>
            <ac:spMk id="348" creationId="{21145362-78D5-4C67-A543-839E28290EE1}"/>
          </ac:spMkLst>
        </pc:spChg>
        <pc:spChg chg="add del mod replST">
          <ac:chgData name="Martin Locock" userId="e15b0232-237d-4436-a587-677fdd88485c" providerId="ADAL" clId="{4F23651B-ED8E-41C7-8A8A-045E967D53DD}" dt="2024-01-09T09:48:54.035" v="6202"/>
          <ac:spMkLst>
            <pc:docMk/>
            <pc:sldMk cId="25671271" sldId="281"/>
            <ac:spMk id="349" creationId="{07BBC779-4179-4CA5-9841-458EB72084BB}"/>
          </ac:spMkLst>
        </pc:spChg>
        <pc:spChg chg="add del mod replST">
          <ac:chgData name="Martin Locock" userId="e15b0232-237d-4436-a587-677fdd88485c" providerId="ADAL" clId="{4F23651B-ED8E-41C7-8A8A-045E967D53DD}" dt="2024-01-09T09:48:54.035" v="6203"/>
          <ac:spMkLst>
            <pc:docMk/>
            <pc:sldMk cId="25671271" sldId="281"/>
            <ac:spMk id="350" creationId="{5F29509B-3C1C-4D37-9AF8-4C1BEF1AC4D9}"/>
          </ac:spMkLst>
        </pc:spChg>
        <pc:spChg chg="add del mod replST">
          <ac:chgData name="Martin Locock" userId="e15b0232-237d-4436-a587-677fdd88485c" providerId="ADAL" clId="{4F23651B-ED8E-41C7-8A8A-045E967D53DD}" dt="2024-01-09T09:48:54.035" v="6204"/>
          <ac:spMkLst>
            <pc:docMk/>
            <pc:sldMk cId="25671271" sldId="281"/>
            <ac:spMk id="351" creationId="{08DBB4B2-3F6F-4E0D-8E7A-7C87D4CEBF1C}"/>
          </ac:spMkLst>
        </pc:spChg>
        <pc:spChg chg="add del mod replST">
          <ac:chgData name="Martin Locock" userId="e15b0232-237d-4436-a587-677fdd88485c" providerId="ADAL" clId="{4F23651B-ED8E-41C7-8A8A-045E967D53DD}" dt="2024-01-09T09:48:54.035" v="6205"/>
          <ac:spMkLst>
            <pc:docMk/>
            <pc:sldMk cId="25671271" sldId="281"/>
            <ac:spMk id="352" creationId="{3156B64E-574B-49C1-8EC2-0FF203883B4C}"/>
          </ac:spMkLst>
        </pc:spChg>
        <pc:spChg chg="add del mod replST">
          <ac:chgData name="Martin Locock" userId="e15b0232-237d-4436-a587-677fdd88485c" providerId="ADAL" clId="{4F23651B-ED8E-41C7-8A8A-045E967D53DD}" dt="2024-01-09T09:48:54.035" v="6206"/>
          <ac:spMkLst>
            <pc:docMk/>
            <pc:sldMk cId="25671271" sldId="281"/>
            <ac:spMk id="353" creationId="{5C3CADA5-A303-4686-94DD-9C15E8F1756B}"/>
          </ac:spMkLst>
        </pc:spChg>
        <pc:spChg chg="add del mod replST">
          <ac:chgData name="Martin Locock" userId="e15b0232-237d-4436-a587-677fdd88485c" providerId="ADAL" clId="{4F23651B-ED8E-41C7-8A8A-045E967D53DD}" dt="2024-01-09T09:48:54.035" v="6207"/>
          <ac:spMkLst>
            <pc:docMk/>
            <pc:sldMk cId="25671271" sldId="281"/>
            <ac:spMk id="354" creationId="{9DAAFDF5-E8EC-4966-B796-08CD9BCAB519}"/>
          </ac:spMkLst>
        </pc:spChg>
        <pc:spChg chg="add del mod replST">
          <ac:chgData name="Martin Locock" userId="e15b0232-237d-4436-a587-677fdd88485c" providerId="ADAL" clId="{4F23651B-ED8E-41C7-8A8A-045E967D53DD}" dt="2024-01-09T09:48:54.035" v="6208"/>
          <ac:spMkLst>
            <pc:docMk/>
            <pc:sldMk cId="25671271" sldId="281"/>
            <ac:spMk id="355" creationId="{CA737A5C-43F6-4525-82F6-98DC9417C886}"/>
          </ac:spMkLst>
        </pc:spChg>
        <pc:spChg chg="add del mod replST">
          <ac:chgData name="Martin Locock" userId="e15b0232-237d-4436-a587-677fdd88485c" providerId="ADAL" clId="{4F23651B-ED8E-41C7-8A8A-045E967D53DD}" dt="2024-01-09T09:48:54.035" v="6209"/>
          <ac:spMkLst>
            <pc:docMk/>
            <pc:sldMk cId="25671271" sldId="281"/>
            <ac:spMk id="356" creationId="{8BEC3B7D-BB09-4CEF-A4EB-F46E6C7F30C0}"/>
          </ac:spMkLst>
        </pc:spChg>
        <pc:spChg chg="add del mod replST">
          <ac:chgData name="Martin Locock" userId="e15b0232-237d-4436-a587-677fdd88485c" providerId="ADAL" clId="{4F23651B-ED8E-41C7-8A8A-045E967D53DD}" dt="2024-01-09T09:48:54.035" v="6210"/>
          <ac:spMkLst>
            <pc:docMk/>
            <pc:sldMk cId="25671271" sldId="281"/>
            <ac:spMk id="357" creationId="{C6E5B5A6-3E78-4819-A1E4-6F7CF4FC7DE5}"/>
          </ac:spMkLst>
        </pc:spChg>
        <pc:spChg chg="add del mod replST">
          <ac:chgData name="Martin Locock" userId="e15b0232-237d-4436-a587-677fdd88485c" providerId="ADAL" clId="{4F23651B-ED8E-41C7-8A8A-045E967D53DD}" dt="2024-01-09T09:48:54.035" v="6211"/>
          <ac:spMkLst>
            <pc:docMk/>
            <pc:sldMk cId="25671271" sldId="281"/>
            <ac:spMk id="358" creationId="{FA4313B4-951E-4539-AE2B-6D2D6ED4F2A5}"/>
          </ac:spMkLst>
        </pc:spChg>
        <pc:spChg chg="add del mod replST">
          <ac:chgData name="Martin Locock" userId="e15b0232-237d-4436-a587-677fdd88485c" providerId="ADAL" clId="{4F23651B-ED8E-41C7-8A8A-045E967D53DD}" dt="2024-01-09T09:48:54.035" v="6212"/>
          <ac:spMkLst>
            <pc:docMk/>
            <pc:sldMk cId="25671271" sldId="281"/>
            <ac:spMk id="359" creationId="{873B0CF7-E018-4EF1-B9C6-F14E901FE3E5}"/>
          </ac:spMkLst>
        </pc:spChg>
        <pc:spChg chg="add del mod replST">
          <ac:chgData name="Martin Locock" userId="e15b0232-237d-4436-a587-677fdd88485c" providerId="ADAL" clId="{4F23651B-ED8E-41C7-8A8A-045E967D53DD}" dt="2024-01-09T09:48:54.035" v="6213"/>
          <ac:spMkLst>
            <pc:docMk/>
            <pc:sldMk cId="25671271" sldId="281"/>
            <ac:spMk id="360" creationId="{85843CE8-2B44-4734-9665-4B9AA26DA2C5}"/>
          </ac:spMkLst>
        </pc:spChg>
        <pc:spChg chg="add del mod replST">
          <ac:chgData name="Martin Locock" userId="e15b0232-237d-4436-a587-677fdd88485c" providerId="ADAL" clId="{4F23651B-ED8E-41C7-8A8A-045E967D53DD}" dt="2024-01-09T09:48:54.035" v="6214"/>
          <ac:spMkLst>
            <pc:docMk/>
            <pc:sldMk cId="25671271" sldId="281"/>
            <ac:spMk id="361" creationId="{24D43906-5190-4F41-ADC0-C715F8BA209F}"/>
          </ac:spMkLst>
        </pc:spChg>
        <pc:spChg chg="add del mod replST">
          <ac:chgData name="Martin Locock" userId="e15b0232-237d-4436-a587-677fdd88485c" providerId="ADAL" clId="{4F23651B-ED8E-41C7-8A8A-045E967D53DD}" dt="2024-01-09T09:48:54.045" v="6215"/>
          <ac:spMkLst>
            <pc:docMk/>
            <pc:sldMk cId="25671271" sldId="281"/>
            <ac:spMk id="362" creationId="{A5C55552-5AF0-47C1-BD24-19FA715F0396}"/>
          </ac:spMkLst>
        </pc:spChg>
        <pc:spChg chg="add del mod replST">
          <ac:chgData name="Martin Locock" userId="e15b0232-237d-4436-a587-677fdd88485c" providerId="ADAL" clId="{4F23651B-ED8E-41C7-8A8A-045E967D53DD}" dt="2024-01-09T09:48:54.045" v="6216"/>
          <ac:spMkLst>
            <pc:docMk/>
            <pc:sldMk cId="25671271" sldId="281"/>
            <ac:spMk id="363" creationId="{9C939013-B651-4D95-9DF4-71DCFFD43F5A}"/>
          </ac:spMkLst>
        </pc:spChg>
        <pc:spChg chg="add del mod replST">
          <ac:chgData name="Martin Locock" userId="e15b0232-237d-4436-a587-677fdd88485c" providerId="ADAL" clId="{4F23651B-ED8E-41C7-8A8A-045E967D53DD}" dt="2024-01-09T09:48:54.045" v="6217"/>
          <ac:spMkLst>
            <pc:docMk/>
            <pc:sldMk cId="25671271" sldId="281"/>
            <ac:spMk id="364" creationId="{58F16122-BEF9-4EF1-A0E3-772DBD2917C8}"/>
          </ac:spMkLst>
        </pc:spChg>
        <pc:spChg chg="add del mod replST">
          <ac:chgData name="Martin Locock" userId="e15b0232-237d-4436-a587-677fdd88485c" providerId="ADAL" clId="{4F23651B-ED8E-41C7-8A8A-045E967D53DD}" dt="2024-01-09T09:48:54.045" v="6218"/>
          <ac:spMkLst>
            <pc:docMk/>
            <pc:sldMk cId="25671271" sldId="281"/>
            <ac:spMk id="365" creationId="{27D869A6-54F3-4E3E-8E18-A3DF0C978DE1}"/>
          </ac:spMkLst>
        </pc:spChg>
        <pc:spChg chg="add del mod replST">
          <ac:chgData name="Martin Locock" userId="e15b0232-237d-4436-a587-677fdd88485c" providerId="ADAL" clId="{4F23651B-ED8E-41C7-8A8A-045E967D53DD}" dt="2024-01-09T09:48:54.045" v="6219"/>
          <ac:spMkLst>
            <pc:docMk/>
            <pc:sldMk cId="25671271" sldId="281"/>
            <ac:spMk id="366" creationId="{E7FEBD58-84DD-476D-9F37-796A7DCADC74}"/>
          </ac:spMkLst>
        </pc:spChg>
        <pc:spChg chg="add del mod replST">
          <ac:chgData name="Martin Locock" userId="e15b0232-237d-4436-a587-677fdd88485c" providerId="ADAL" clId="{4F23651B-ED8E-41C7-8A8A-045E967D53DD}" dt="2024-01-09T09:48:54.045" v="6220"/>
          <ac:spMkLst>
            <pc:docMk/>
            <pc:sldMk cId="25671271" sldId="281"/>
            <ac:spMk id="367" creationId="{49883F18-12E5-48C3-AF74-F7D60654D4EB}"/>
          </ac:spMkLst>
        </pc:spChg>
        <pc:spChg chg="add del mod replST">
          <ac:chgData name="Martin Locock" userId="e15b0232-237d-4436-a587-677fdd88485c" providerId="ADAL" clId="{4F23651B-ED8E-41C7-8A8A-045E967D53DD}" dt="2024-01-09T09:48:54.050" v="6221"/>
          <ac:spMkLst>
            <pc:docMk/>
            <pc:sldMk cId="25671271" sldId="281"/>
            <ac:spMk id="368" creationId="{5C29D373-623B-450F-AB4E-FF550A1C2329}"/>
          </ac:spMkLst>
        </pc:spChg>
        <pc:spChg chg="add del mod replST">
          <ac:chgData name="Martin Locock" userId="e15b0232-237d-4436-a587-677fdd88485c" providerId="ADAL" clId="{4F23651B-ED8E-41C7-8A8A-045E967D53DD}" dt="2024-01-09T09:48:54.050" v="6222"/>
          <ac:spMkLst>
            <pc:docMk/>
            <pc:sldMk cId="25671271" sldId="281"/>
            <ac:spMk id="369" creationId="{419AE878-48A1-41EC-94E7-7F95DAA892E4}"/>
          </ac:spMkLst>
        </pc:spChg>
        <pc:spChg chg="add del mod replST">
          <ac:chgData name="Martin Locock" userId="e15b0232-237d-4436-a587-677fdd88485c" providerId="ADAL" clId="{4F23651B-ED8E-41C7-8A8A-045E967D53DD}" dt="2024-01-09T09:48:54.050" v="6223"/>
          <ac:spMkLst>
            <pc:docMk/>
            <pc:sldMk cId="25671271" sldId="281"/>
            <ac:spMk id="370" creationId="{2A325D51-1DB0-4962-8EE0-6E862942239B}"/>
          </ac:spMkLst>
        </pc:spChg>
        <pc:spChg chg="add del mod replST">
          <ac:chgData name="Martin Locock" userId="e15b0232-237d-4436-a587-677fdd88485c" providerId="ADAL" clId="{4F23651B-ED8E-41C7-8A8A-045E967D53DD}" dt="2024-01-09T09:48:54.050" v="6224"/>
          <ac:spMkLst>
            <pc:docMk/>
            <pc:sldMk cId="25671271" sldId="281"/>
            <ac:spMk id="371" creationId="{DE643BE7-C758-4A0C-B0C2-9840EBB3BEED}"/>
          </ac:spMkLst>
        </pc:spChg>
        <pc:spChg chg="add del mod replST">
          <ac:chgData name="Martin Locock" userId="e15b0232-237d-4436-a587-677fdd88485c" providerId="ADAL" clId="{4F23651B-ED8E-41C7-8A8A-045E967D53DD}" dt="2024-01-09T09:48:54.050" v="6225"/>
          <ac:spMkLst>
            <pc:docMk/>
            <pc:sldMk cId="25671271" sldId="281"/>
            <ac:spMk id="372" creationId="{52DD6732-B995-43BB-B0C8-9117A4ADDDA4}"/>
          </ac:spMkLst>
        </pc:spChg>
        <pc:spChg chg="add del mod replST">
          <ac:chgData name="Martin Locock" userId="e15b0232-237d-4436-a587-677fdd88485c" providerId="ADAL" clId="{4F23651B-ED8E-41C7-8A8A-045E967D53DD}" dt="2024-01-09T09:48:54.050" v="6226"/>
          <ac:spMkLst>
            <pc:docMk/>
            <pc:sldMk cId="25671271" sldId="281"/>
            <ac:spMk id="373" creationId="{C305F357-F860-4228-9315-FC8DD0083B28}"/>
          </ac:spMkLst>
        </pc:spChg>
        <pc:spChg chg="add del mod replST">
          <ac:chgData name="Martin Locock" userId="e15b0232-237d-4436-a587-677fdd88485c" providerId="ADAL" clId="{4F23651B-ED8E-41C7-8A8A-045E967D53DD}" dt="2024-01-09T09:48:54.050" v="6227"/>
          <ac:spMkLst>
            <pc:docMk/>
            <pc:sldMk cId="25671271" sldId="281"/>
            <ac:spMk id="374" creationId="{86C3F477-6010-4DDD-87B6-CA2B1985F6DB}"/>
          </ac:spMkLst>
        </pc:spChg>
        <pc:spChg chg="add del mod replST">
          <ac:chgData name="Martin Locock" userId="e15b0232-237d-4436-a587-677fdd88485c" providerId="ADAL" clId="{4F23651B-ED8E-41C7-8A8A-045E967D53DD}" dt="2024-01-09T09:48:54.055" v="6228"/>
          <ac:spMkLst>
            <pc:docMk/>
            <pc:sldMk cId="25671271" sldId="281"/>
            <ac:spMk id="375" creationId="{6E510416-A8E7-4524-888F-6A57C8C22C91}"/>
          </ac:spMkLst>
        </pc:spChg>
        <pc:spChg chg="add del mod replST">
          <ac:chgData name="Martin Locock" userId="e15b0232-237d-4436-a587-677fdd88485c" providerId="ADAL" clId="{4F23651B-ED8E-41C7-8A8A-045E967D53DD}" dt="2024-01-09T09:48:54.055" v="6229"/>
          <ac:spMkLst>
            <pc:docMk/>
            <pc:sldMk cId="25671271" sldId="281"/>
            <ac:spMk id="376" creationId="{0BA4809A-511C-427B-B489-E5860E72C098}"/>
          </ac:spMkLst>
        </pc:spChg>
        <pc:spChg chg="add del mod replST">
          <ac:chgData name="Martin Locock" userId="e15b0232-237d-4436-a587-677fdd88485c" providerId="ADAL" clId="{4F23651B-ED8E-41C7-8A8A-045E967D53DD}" dt="2024-01-09T09:48:54.055" v="6230"/>
          <ac:spMkLst>
            <pc:docMk/>
            <pc:sldMk cId="25671271" sldId="281"/>
            <ac:spMk id="377" creationId="{E062624D-9DD4-4D6C-A5B2-A7F0DFE34B1B}"/>
          </ac:spMkLst>
        </pc:spChg>
        <pc:spChg chg="add del mod replST">
          <ac:chgData name="Martin Locock" userId="e15b0232-237d-4436-a587-677fdd88485c" providerId="ADAL" clId="{4F23651B-ED8E-41C7-8A8A-045E967D53DD}" dt="2024-01-09T09:48:54.055" v="6231"/>
          <ac:spMkLst>
            <pc:docMk/>
            <pc:sldMk cId="25671271" sldId="281"/>
            <ac:spMk id="378" creationId="{FADB50E6-1B87-4CC0-9DC4-F23911158F6C}"/>
          </ac:spMkLst>
        </pc:spChg>
        <pc:spChg chg="add del mod replST">
          <ac:chgData name="Martin Locock" userId="e15b0232-237d-4436-a587-677fdd88485c" providerId="ADAL" clId="{4F23651B-ED8E-41C7-8A8A-045E967D53DD}" dt="2024-01-09T09:48:54.055" v="6232"/>
          <ac:spMkLst>
            <pc:docMk/>
            <pc:sldMk cId="25671271" sldId="281"/>
            <ac:spMk id="379" creationId="{D7788903-D83A-4EB0-85A1-B2AB75065DD7}"/>
          </ac:spMkLst>
        </pc:spChg>
        <pc:spChg chg="add del mod replST">
          <ac:chgData name="Martin Locock" userId="e15b0232-237d-4436-a587-677fdd88485c" providerId="ADAL" clId="{4F23651B-ED8E-41C7-8A8A-045E967D53DD}" dt="2024-01-09T09:48:54.055" v="6233"/>
          <ac:spMkLst>
            <pc:docMk/>
            <pc:sldMk cId="25671271" sldId="281"/>
            <ac:spMk id="380" creationId="{D7AD341D-35EF-4C52-8F3C-3433E95D7A5E}"/>
          </ac:spMkLst>
        </pc:spChg>
        <pc:spChg chg="add del mod replST">
          <ac:chgData name="Martin Locock" userId="e15b0232-237d-4436-a587-677fdd88485c" providerId="ADAL" clId="{4F23651B-ED8E-41C7-8A8A-045E967D53DD}" dt="2024-01-09T09:48:54.055" v="6234"/>
          <ac:spMkLst>
            <pc:docMk/>
            <pc:sldMk cId="25671271" sldId="281"/>
            <ac:spMk id="381" creationId="{543C8ED7-D669-4B5F-9708-6CD5BD7CE433}"/>
          </ac:spMkLst>
        </pc:spChg>
        <pc:spChg chg="add del mod replST">
          <ac:chgData name="Martin Locock" userId="e15b0232-237d-4436-a587-677fdd88485c" providerId="ADAL" clId="{4F23651B-ED8E-41C7-8A8A-045E967D53DD}" dt="2024-01-09T09:48:54.055" v="6235"/>
          <ac:spMkLst>
            <pc:docMk/>
            <pc:sldMk cId="25671271" sldId="281"/>
            <ac:spMk id="382" creationId="{1286D9FF-ACD6-4A14-AAF6-A17803D34493}"/>
          </ac:spMkLst>
        </pc:spChg>
        <pc:spChg chg="add del mod replST">
          <ac:chgData name="Martin Locock" userId="e15b0232-237d-4436-a587-677fdd88485c" providerId="ADAL" clId="{4F23651B-ED8E-41C7-8A8A-045E967D53DD}" dt="2024-01-09T09:48:54.055" v="6236"/>
          <ac:spMkLst>
            <pc:docMk/>
            <pc:sldMk cId="25671271" sldId="281"/>
            <ac:spMk id="383" creationId="{B46AC336-DD37-4CA2-B167-1217CC07A70B}"/>
          </ac:spMkLst>
        </pc:spChg>
        <pc:spChg chg="add mod replST">
          <ac:chgData name="Martin Locock" userId="e15b0232-237d-4436-a587-677fdd88485c" providerId="ADAL" clId="{4F23651B-ED8E-41C7-8A8A-045E967D53DD}" dt="2024-01-10T12:25:44.429" v="33300"/>
          <ac:spMkLst>
            <pc:docMk/>
            <pc:sldMk cId="25671271" sldId="281"/>
            <ac:spMk id="384" creationId="{36FED70D-27E3-48E8-AAF6-24DFFCA56739}"/>
          </ac:spMkLst>
        </pc:spChg>
        <pc:spChg chg="add del mod replST">
          <ac:chgData name="Martin Locock" userId="e15b0232-237d-4436-a587-677fdd88485c" providerId="ADAL" clId="{4F23651B-ED8E-41C7-8A8A-045E967D53DD}" dt="2024-01-10T09:51:14.131" v="15180"/>
          <ac:spMkLst>
            <pc:docMk/>
            <pc:sldMk cId="25671271" sldId="281"/>
            <ac:spMk id="384" creationId="{BADAE0D5-FBBF-4F89-B9F6-08E97CBBCAFF}"/>
          </ac:spMkLst>
        </pc:spChg>
        <pc:spChg chg="add del mod replST">
          <ac:chgData name="Martin Locock" userId="e15b0232-237d-4436-a587-677fdd88485c" providerId="ADAL" clId="{4F23651B-ED8E-41C7-8A8A-045E967D53DD}" dt="2024-01-09T09:48:54.055" v="6237"/>
          <ac:spMkLst>
            <pc:docMk/>
            <pc:sldMk cId="25671271" sldId="281"/>
            <ac:spMk id="384" creationId="{E6CCAC07-75A4-428B-893C-991736368D84}"/>
          </ac:spMkLst>
        </pc:spChg>
        <pc:spChg chg="add del mod replST">
          <ac:chgData name="Martin Locock" userId="e15b0232-237d-4436-a587-677fdd88485c" providerId="ADAL" clId="{4F23651B-ED8E-41C7-8A8A-045E967D53DD}" dt="2024-01-10T09:51:14.132" v="15181"/>
          <ac:spMkLst>
            <pc:docMk/>
            <pc:sldMk cId="25671271" sldId="281"/>
            <ac:spMk id="385" creationId="{0E2B3973-D645-4141-B030-93721BE4E7CF}"/>
          </ac:spMkLst>
        </pc:spChg>
        <pc:spChg chg="add del mod replST">
          <ac:chgData name="Martin Locock" userId="e15b0232-237d-4436-a587-677fdd88485c" providerId="ADAL" clId="{4F23651B-ED8E-41C7-8A8A-045E967D53DD}" dt="2024-01-09T09:48:54.055" v="6238"/>
          <ac:spMkLst>
            <pc:docMk/>
            <pc:sldMk cId="25671271" sldId="281"/>
            <ac:spMk id="385" creationId="{A2A99E9A-EEEB-435C-BE8F-785523654C28}"/>
          </ac:spMkLst>
        </pc:spChg>
        <pc:spChg chg="add mod replST">
          <ac:chgData name="Martin Locock" userId="e15b0232-237d-4436-a587-677fdd88485c" providerId="ADAL" clId="{4F23651B-ED8E-41C7-8A8A-045E967D53DD}" dt="2024-01-10T12:25:44.433" v="33309"/>
          <ac:spMkLst>
            <pc:docMk/>
            <pc:sldMk cId="25671271" sldId="281"/>
            <ac:spMk id="385" creationId="{D13308C2-E017-4F62-92E6-D2D2FAE2446D}"/>
          </ac:spMkLst>
        </pc:spChg>
        <pc:spChg chg="add mod replST">
          <ac:chgData name="Martin Locock" userId="e15b0232-237d-4436-a587-677fdd88485c" providerId="ADAL" clId="{4F23651B-ED8E-41C7-8A8A-045E967D53DD}" dt="2024-01-10T12:25:44.437" v="33318"/>
          <ac:spMkLst>
            <pc:docMk/>
            <pc:sldMk cId="25671271" sldId="281"/>
            <ac:spMk id="386" creationId="{6E6FF080-A1C5-42BA-AC64-3DA3B0065B67}"/>
          </ac:spMkLst>
        </pc:spChg>
        <pc:spChg chg="add del mod replST">
          <ac:chgData name="Martin Locock" userId="e15b0232-237d-4436-a587-677fdd88485c" providerId="ADAL" clId="{4F23651B-ED8E-41C7-8A8A-045E967D53DD}" dt="2024-01-10T09:51:14.133" v="15182"/>
          <ac:spMkLst>
            <pc:docMk/>
            <pc:sldMk cId="25671271" sldId="281"/>
            <ac:spMk id="386" creationId="{738FB84F-8D54-4801-8EC6-296E5C6B431E}"/>
          </ac:spMkLst>
        </pc:spChg>
        <pc:spChg chg="add del mod replST">
          <ac:chgData name="Martin Locock" userId="e15b0232-237d-4436-a587-677fdd88485c" providerId="ADAL" clId="{4F23651B-ED8E-41C7-8A8A-045E967D53DD}" dt="2024-01-09T09:48:54.055" v="6239"/>
          <ac:spMkLst>
            <pc:docMk/>
            <pc:sldMk cId="25671271" sldId="281"/>
            <ac:spMk id="386" creationId="{F500D170-CBED-48A1-BC6C-D8D07890CB31}"/>
          </ac:spMkLst>
        </pc:spChg>
        <pc:spChg chg="add del mod replST">
          <ac:chgData name="Martin Locock" userId="e15b0232-237d-4436-a587-677fdd88485c" providerId="ADAL" clId="{4F23651B-ED8E-41C7-8A8A-045E967D53DD}" dt="2024-01-09T09:48:54.055" v="6240"/>
          <ac:spMkLst>
            <pc:docMk/>
            <pc:sldMk cId="25671271" sldId="281"/>
            <ac:spMk id="387" creationId="{5B3A1562-F58A-4E54-B250-79EB053E2A2F}"/>
          </ac:spMkLst>
        </pc:spChg>
        <pc:spChg chg="add mod replST">
          <ac:chgData name="Martin Locock" userId="e15b0232-237d-4436-a587-677fdd88485c" providerId="ADAL" clId="{4F23651B-ED8E-41C7-8A8A-045E967D53DD}" dt="2024-01-10T12:25:44.441" v="33327"/>
          <ac:spMkLst>
            <pc:docMk/>
            <pc:sldMk cId="25671271" sldId="281"/>
            <ac:spMk id="387" creationId="{6A50BA54-FE3A-415A-8A64-4C10BF68AFEC}"/>
          </ac:spMkLst>
        </pc:spChg>
        <pc:spChg chg="add del mod replST">
          <ac:chgData name="Martin Locock" userId="e15b0232-237d-4436-a587-677fdd88485c" providerId="ADAL" clId="{4F23651B-ED8E-41C7-8A8A-045E967D53DD}" dt="2024-01-10T09:51:14.134" v="15183"/>
          <ac:spMkLst>
            <pc:docMk/>
            <pc:sldMk cId="25671271" sldId="281"/>
            <ac:spMk id="387" creationId="{D1A1FCFD-8BCD-4B96-A457-A23AF3175BE3}"/>
          </ac:spMkLst>
        </pc:spChg>
        <pc:spChg chg="add mod replST">
          <ac:chgData name="Martin Locock" userId="e15b0232-237d-4436-a587-677fdd88485c" providerId="ADAL" clId="{4F23651B-ED8E-41C7-8A8A-045E967D53DD}" dt="2024-01-10T12:25:44.445" v="33336"/>
          <ac:spMkLst>
            <pc:docMk/>
            <pc:sldMk cId="25671271" sldId="281"/>
            <ac:spMk id="388" creationId="{15F16514-B5DE-422F-81CB-8C58E35634B4}"/>
          </ac:spMkLst>
        </pc:spChg>
        <pc:spChg chg="add del mod replST">
          <ac:chgData name="Martin Locock" userId="e15b0232-237d-4436-a587-677fdd88485c" providerId="ADAL" clId="{4F23651B-ED8E-41C7-8A8A-045E967D53DD}" dt="2024-01-09T09:48:54.055" v="6241"/>
          <ac:spMkLst>
            <pc:docMk/>
            <pc:sldMk cId="25671271" sldId="281"/>
            <ac:spMk id="388" creationId="{4370B8FD-0B78-4642-A451-821FE53CE03A}"/>
          </ac:spMkLst>
        </pc:spChg>
        <pc:spChg chg="add del mod replST">
          <ac:chgData name="Martin Locock" userId="e15b0232-237d-4436-a587-677fdd88485c" providerId="ADAL" clId="{4F23651B-ED8E-41C7-8A8A-045E967D53DD}" dt="2024-01-10T09:51:14.136" v="15184"/>
          <ac:spMkLst>
            <pc:docMk/>
            <pc:sldMk cId="25671271" sldId="281"/>
            <ac:spMk id="388" creationId="{59F2F4E9-D375-4502-B8A7-CB569EF45201}"/>
          </ac:spMkLst>
        </pc:spChg>
        <pc:spChg chg="add del mod replST">
          <ac:chgData name="Martin Locock" userId="e15b0232-237d-4436-a587-677fdd88485c" providerId="ADAL" clId="{4F23651B-ED8E-41C7-8A8A-045E967D53DD}" dt="2024-01-09T09:48:54.055" v="6242"/>
          <ac:spMkLst>
            <pc:docMk/>
            <pc:sldMk cId="25671271" sldId="281"/>
            <ac:spMk id="389" creationId="{2667146E-3129-4AC3-AF48-728A0AEA5922}"/>
          </ac:spMkLst>
        </pc:spChg>
        <pc:spChg chg="add del mod replST">
          <ac:chgData name="Martin Locock" userId="e15b0232-237d-4436-a587-677fdd88485c" providerId="ADAL" clId="{4F23651B-ED8E-41C7-8A8A-045E967D53DD}" dt="2024-01-10T09:51:14.137" v="15185"/>
          <ac:spMkLst>
            <pc:docMk/>
            <pc:sldMk cId="25671271" sldId="281"/>
            <ac:spMk id="389" creationId="{AEA7A9B0-2A72-416E-A51B-04FEF8DE51E5}"/>
          </ac:spMkLst>
        </pc:spChg>
        <pc:spChg chg="add mod replST">
          <ac:chgData name="Martin Locock" userId="e15b0232-237d-4436-a587-677fdd88485c" providerId="ADAL" clId="{4F23651B-ED8E-41C7-8A8A-045E967D53DD}" dt="2024-01-10T12:25:44.450" v="33345"/>
          <ac:spMkLst>
            <pc:docMk/>
            <pc:sldMk cId="25671271" sldId="281"/>
            <ac:spMk id="389" creationId="{F2B1F431-7115-489E-926B-D1F0219F9438}"/>
          </ac:spMkLst>
        </pc:spChg>
        <pc:spChg chg="add del mod replST">
          <ac:chgData name="Martin Locock" userId="e15b0232-237d-4436-a587-677fdd88485c" providerId="ADAL" clId="{4F23651B-ED8E-41C7-8A8A-045E967D53DD}" dt="2024-01-09T09:48:54.055" v="6243"/>
          <ac:spMkLst>
            <pc:docMk/>
            <pc:sldMk cId="25671271" sldId="281"/>
            <ac:spMk id="390" creationId="{6328C85D-1F01-439D-B891-27293A4F79C4}"/>
          </ac:spMkLst>
        </pc:spChg>
        <pc:spChg chg="add mod replST">
          <ac:chgData name="Martin Locock" userId="e15b0232-237d-4436-a587-677fdd88485c" providerId="ADAL" clId="{4F23651B-ED8E-41C7-8A8A-045E967D53DD}" dt="2024-01-10T12:25:44.455" v="33354"/>
          <ac:spMkLst>
            <pc:docMk/>
            <pc:sldMk cId="25671271" sldId="281"/>
            <ac:spMk id="390" creationId="{86F22D74-FA66-4E36-8FBE-AF725F849DE8}"/>
          </ac:spMkLst>
        </pc:spChg>
        <pc:spChg chg="add del mod replST">
          <ac:chgData name="Martin Locock" userId="e15b0232-237d-4436-a587-677fdd88485c" providerId="ADAL" clId="{4F23651B-ED8E-41C7-8A8A-045E967D53DD}" dt="2024-01-10T09:51:14.138" v="15186"/>
          <ac:spMkLst>
            <pc:docMk/>
            <pc:sldMk cId="25671271" sldId="281"/>
            <ac:spMk id="390" creationId="{E9C6E864-08D6-4A54-986C-243DC4100BD0}"/>
          </ac:spMkLst>
        </pc:spChg>
        <pc:spChg chg="add del mod replST">
          <ac:chgData name="Martin Locock" userId="e15b0232-237d-4436-a587-677fdd88485c" providerId="ADAL" clId="{4F23651B-ED8E-41C7-8A8A-045E967D53DD}" dt="2024-01-10T09:51:14.139" v="15187"/>
          <ac:spMkLst>
            <pc:docMk/>
            <pc:sldMk cId="25671271" sldId="281"/>
            <ac:spMk id="391" creationId="{18955926-490D-453B-9F10-CEA4BE4CFCDC}"/>
          </ac:spMkLst>
        </pc:spChg>
        <pc:spChg chg="add del mod replST">
          <ac:chgData name="Martin Locock" userId="e15b0232-237d-4436-a587-677fdd88485c" providerId="ADAL" clId="{4F23651B-ED8E-41C7-8A8A-045E967D53DD}" dt="2024-01-09T09:48:54.065" v="6244"/>
          <ac:spMkLst>
            <pc:docMk/>
            <pc:sldMk cId="25671271" sldId="281"/>
            <ac:spMk id="391" creationId="{610BB15E-D909-44F7-B92B-27C2CF04EE9B}"/>
          </ac:spMkLst>
        </pc:spChg>
        <pc:spChg chg="add mod replST">
          <ac:chgData name="Martin Locock" userId="e15b0232-237d-4436-a587-677fdd88485c" providerId="ADAL" clId="{4F23651B-ED8E-41C7-8A8A-045E967D53DD}" dt="2024-01-10T12:25:44.460" v="33363"/>
          <ac:spMkLst>
            <pc:docMk/>
            <pc:sldMk cId="25671271" sldId="281"/>
            <ac:spMk id="391" creationId="{D44B3038-8D62-4BCA-90FA-56190A88D6DD}"/>
          </ac:spMkLst>
        </pc:spChg>
        <pc:spChg chg="add del mod replST">
          <ac:chgData name="Martin Locock" userId="e15b0232-237d-4436-a587-677fdd88485c" providerId="ADAL" clId="{4F23651B-ED8E-41C7-8A8A-045E967D53DD}" dt="2024-01-09T09:48:54.065" v="6245"/>
          <ac:spMkLst>
            <pc:docMk/>
            <pc:sldMk cId="25671271" sldId="281"/>
            <ac:spMk id="392" creationId="{6AB5B8C7-BC65-4EC9-BFF1-03EAB3BA5934}"/>
          </ac:spMkLst>
        </pc:spChg>
        <pc:spChg chg="add del mod replST">
          <ac:chgData name="Martin Locock" userId="e15b0232-237d-4436-a587-677fdd88485c" providerId="ADAL" clId="{4F23651B-ED8E-41C7-8A8A-045E967D53DD}" dt="2024-01-10T09:51:14.140" v="15188"/>
          <ac:spMkLst>
            <pc:docMk/>
            <pc:sldMk cId="25671271" sldId="281"/>
            <ac:spMk id="392" creationId="{84788D2D-F35C-4288-ACBD-E1AD3ACF1F50}"/>
          </ac:spMkLst>
        </pc:spChg>
        <pc:spChg chg="add mod replST">
          <ac:chgData name="Martin Locock" userId="e15b0232-237d-4436-a587-677fdd88485c" providerId="ADAL" clId="{4F23651B-ED8E-41C7-8A8A-045E967D53DD}" dt="2024-01-10T12:25:44.465" v="33372"/>
          <ac:spMkLst>
            <pc:docMk/>
            <pc:sldMk cId="25671271" sldId="281"/>
            <ac:spMk id="392" creationId="{D066F1D5-A3CA-4CE8-B598-5CD0DEAC0227}"/>
          </ac:spMkLst>
        </pc:spChg>
        <pc:spChg chg="add del mod replST">
          <ac:chgData name="Martin Locock" userId="e15b0232-237d-4436-a587-677fdd88485c" providerId="ADAL" clId="{4F23651B-ED8E-41C7-8A8A-045E967D53DD}" dt="2024-01-10T09:51:14.141" v="15189"/>
          <ac:spMkLst>
            <pc:docMk/>
            <pc:sldMk cId="25671271" sldId="281"/>
            <ac:spMk id="393" creationId="{26B2624B-28E6-4DAE-A606-59EAC1A15868}"/>
          </ac:spMkLst>
        </pc:spChg>
        <pc:spChg chg="add mod replST">
          <ac:chgData name="Martin Locock" userId="e15b0232-237d-4436-a587-677fdd88485c" providerId="ADAL" clId="{4F23651B-ED8E-41C7-8A8A-045E967D53DD}" dt="2024-01-10T12:25:44.469" v="33381"/>
          <ac:spMkLst>
            <pc:docMk/>
            <pc:sldMk cId="25671271" sldId="281"/>
            <ac:spMk id="393" creationId="{5E83D25E-8C2D-4365-9DFF-C03422BD22E8}"/>
          </ac:spMkLst>
        </pc:spChg>
        <pc:spChg chg="add del mod replST">
          <ac:chgData name="Martin Locock" userId="e15b0232-237d-4436-a587-677fdd88485c" providerId="ADAL" clId="{4F23651B-ED8E-41C7-8A8A-045E967D53DD}" dt="2024-01-09T09:48:54.065" v="6246"/>
          <ac:spMkLst>
            <pc:docMk/>
            <pc:sldMk cId="25671271" sldId="281"/>
            <ac:spMk id="393" creationId="{CBC4C2E7-14E1-489E-BA91-3162043151CE}"/>
          </ac:spMkLst>
        </pc:spChg>
        <pc:spChg chg="add mod replST">
          <ac:chgData name="Martin Locock" userId="e15b0232-237d-4436-a587-677fdd88485c" providerId="ADAL" clId="{4F23651B-ED8E-41C7-8A8A-045E967D53DD}" dt="2024-01-10T12:25:44.474" v="33390"/>
          <ac:spMkLst>
            <pc:docMk/>
            <pc:sldMk cId="25671271" sldId="281"/>
            <ac:spMk id="394" creationId="{194A3B66-F87D-435D-BE81-91CDF33F8BC2}"/>
          </ac:spMkLst>
        </pc:spChg>
        <pc:spChg chg="add del mod replST">
          <ac:chgData name="Martin Locock" userId="e15b0232-237d-4436-a587-677fdd88485c" providerId="ADAL" clId="{4F23651B-ED8E-41C7-8A8A-045E967D53DD}" dt="2024-01-09T09:48:54.065" v="6247"/>
          <ac:spMkLst>
            <pc:docMk/>
            <pc:sldMk cId="25671271" sldId="281"/>
            <ac:spMk id="394" creationId="{487F77C6-3FE7-4E84-9A64-80AF1192DCBE}"/>
          </ac:spMkLst>
        </pc:spChg>
        <pc:spChg chg="add del mod replST">
          <ac:chgData name="Martin Locock" userId="e15b0232-237d-4436-a587-677fdd88485c" providerId="ADAL" clId="{4F23651B-ED8E-41C7-8A8A-045E967D53DD}" dt="2024-01-10T09:51:14.142" v="15190"/>
          <ac:spMkLst>
            <pc:docMk/>
            <pc:sldMk cId="25671271" sldId="281"/>
            <ac:spMk id="394" creationId="{8D83490E-E299-4562-9270-0D4AE48EE35F}"/>
          </ac:spMkLst>
        </pc:spChg>
        <pc:spChg chg="add del mod replST">
          <ac:chgData name="Martin Locock" userId="e15b0232-237d-4436-a587-677fdd88485c" providerId="ADAL" clId="{4F23651B-ED8E-41C7-8A8A-045E967D53DD}" dt="2024-01-10T09:51:14.143" v="15191"/>
          <ac:spMkLst>
            <pc:docMk/>
            <pc:sldMk cId="25671271" sldId="281"/>
            <ac:spMk id="395" creationId="{A6EE1E5E-B37F-4EA9-AD45-B4DE913D847D}"/>
          </ac:spMkLst>
        </pc:spChg>
        <pc:spChg chg="add mod replST">
          <ac:chgData name="Martin Locock" userId="e15b0232-237d-4436-a587-677fdd88485c" providerId="ADAL" clId="{4F23651B-ED8E-41C7-8A8A-045E967D53DD}" dt="2024-01-10T12:25:44.478" v="33399"/>
          <ac:spMkLst>
            <pc:docMk/>
            <pc:sldMk cId="25671271" sldId="281"/>
            <ac:spMk id="395" creationId="{AA97B38A-A6AB-44FB-9BBE-B902A2DCF669}"/>
          </ac:spMkLst>
        </pc:spChg>
        <pc:spChg chg="add del mod replST">
          <ac:chgData name="Martin Locock" userId="e15b0232-237d-4436-a587-677fdd88485c" providerId="ADAL" clId="{4F23651B-ED8E-41C7-8A8A-045E967D53DD}" dt="2024-01-09T09:48:54.065" v="6248"/>
          <ac:spMkLst>
            <pc:docMk/>
            <pc:sldMk cId="25671271" sldId="281"/>
            <ac:spMk id="395" creationId="{AFAEFA5D-16EE-439E-BEA9-DDAF63894174}"/>
          </ac:spMkLst>
        </pc:spChg>
        <pc:spChg chg="add del mod replST">
          <ac:chgData name="Martin Locock" userId="e15b0232-237d-4436-a587-677fdd88485c" providerId="ADAL" clId="{4F23651B-ED8E-41C7-8A8A-045E967D53DD}" dt="2024-01-09T09:48:54.065" v="6249"/>
          <ac:spMkLst>
            <pc:docMk/>
            <pc:sldMk cId="25671271" sldId="281"/>
            <ac:spMk id="396" creationId="{279BBDD1-6881-4EE4-9D89-3EF5A4FDDD46}"/>
          </ac:spMkLst>
        </pc:spChg>
        <pc:spChg chg="add mod replST">
          <ac:chgData name="Martin Locock" userId="e15b0232-237d-4436-a587-677fdd88485c" providerId="ADAL" clId="{4F23651B-ED8E-41C7-8A8A-045E967D53DD}" dt="2024-01-10T12:25:44.481" v="33408"/>
          <ac:spMkLst>
            <pc:docMk/>
            <pc:sldMk cId="25671271" sldId="281"/>
            <ac:spMk id="396" creationId="{705DFED4-0A88-41C7-B925-F233636FF130}"/>
          </ac:spMkLst>
        </pc:spChg>
        <pc:spChg chg="add del mod replST">
          <ac:chgData name="Martin Locock" userId="e15b0232-237d-4436-a587-677fdd88485c" providerId="ADAL" clId="{4F23651B-ED8E-41C7-8A8A-045E967D53DD}" dt="2024-01-10T09:51:14.144" v="15192"/>
          <ac:spMkLst>
            <pc:docMk/>
            <pc:sldMk cId="25671271" sldId="281"/>
            <ac:spMk id="396" creationId="{F7148D53-CABE-4542-A950-DF3D634FBF66}"/>
          </ac:spMkLst>
        </pc:spChg>
        <pc:spChg chg="add del mod replST">
          <ac:chgData name="Martin Locock" userId="e15b0232-237d-4436-a587-677fdd88485c" providerId="ADAL" clId="{4F23651B-ED8E-41C7-8A8A-045E967D53DD}" dt="2024-01-09T09:48:54.070" v="6250"/>
          <ac:spMkLst>
            <pc:docMk/>
            <pc:sldMk cId="25671271" sldId="281"/>
            <ac:spMk id="397" creationId="{000C64F4-506C-4BF2-B825-BDEAE6C0A5A3}"/>
          </ac:spMkLst>
        </pc:spChg>
        <pc:spChg chg="add mod replST">
          <ac:chgData name="Martin Locock" userId="e15b0232-237d-4436-a587-677fdd88485c" providerId="ADAL" clId="{4F23651B-ED8E-41C7-8A8A-045E967D53DD}" dt="2024-01-10T12:25:44.486" v="33417"/>
          <ac:spMkLst>
            <pc:docMk/>
            <pc:sldMk cId="25671271" sldId="281"/>
            <ac:spMk id="397" creationId="{52B5BFB3-76A2-45F0-97BD-17F804428870}"/>
          </ac:spMkLst>
        </pc:spChg>
        <pc:spChg chg="add del mod replST">
          <ac:chgData name="Martin Locock" userId="e15b0232-237d-4436-a587-677fdd88485c" providerId="ADAL" clId="{4F23651B-ED8E-41C7-8A8A-045E967D53DD}" dt="2024-01-10T09:51:14.145" v="15193"/>
          <ac:spMkLst>
            <pc:docMk/>
            <pc:sldMk cId="25671271" sldId="281"/>
            <ac:spMk id="397" creationId="{B036C0CA-9B1A-45EC-9B7C-26BD7D6D6D2E}"/>
          </ac:spMkLst>
        </pc:spChg>
        <pc:spChg chg="add mod replST">
          <ac:chgData name="Martin Locock" userId="e15b0232-237d-4436-a587-677fdd88485c" providerId="ADAL" clId="{4F23651B-ED8E-41C7-8A8A-045E967D53DD}" dt="2024-01-10T12:25:44.491" v="33426"/>
          <ac:spMkLst>
            <pc:docMk/>
            <pc:sldMk cId="25671271" sldId="281"/>
            <ac:spMk id="398" creationId="{152D9213-DE98-46B7-8D08-5525C336ECF3}"/>
          </ac:spMkLst>
        </pc:spChg>
        <pc:spChg chg="add del mod replST">
          <ac:chgData name="Martin Locock" userId="e15b0232-237d-4436-a587-677fdd88485c" providerId="ADAL" clId="{4F23651B-ED8E-41C7-8A8A-045E967D53DD}" dt="2024-01-09T09:48:54.070" v="6251"/>
          <ac:spMkLst>
            <pc:docMk/>
            <pc:sldMk cId="25671271" sldId="281"/>
            <ac:spMk id="398" creationId="{5AB35464-15BA-499E-A160-2868B26C22F1}"/>
          </ac:spMkLst>
        </pc:spChg>
        <pc:spChg chg="add del mod replST">
          <ac:chgData name="Martin Locock" userId="e15b0232-237d-4436-a587-677fdd88485c" providerId="ADAL" clId="{4F23651B-ED8E-41C7-8A8A-045E967D53DD}" dt="2024-01-10T09:51:14.147" v="15194"/>
          <ac:spMkLst>
            <pc:docMk/>
            <pc:sldMk cId="25671271" sldId="281"/>
            <ac:spMk id="398" creationId="{F0D30C5C-796A-4220-BF55-F9EEE8772FC4}"/>
          </ac:spMkLst>
        </pc:spChg>
        <pc:spChg chg="add mod replST">
          <ac:chgData name="Martin Locock" userId="e15b0232-237d-4436-a587-677fdd88485c" providerId="ADAL" clId="{4F23651B-ED8E-41C7-8A8A-045E967D53DD}" dt="2024-01-10T12:25:44.496" v="33435"/>
          <ac:spMkLst>
            <pc:docMk/>
            <pc:sldMk cId="25671271" sldId="281"/>
            <ac:spMk id="399" creationId="{31189DAD-EC98-446F-A55B-A0F46C97F310}"/>
          </ac:spMkLst>
        </pc:spChg>
        <pc:spChg chg="add del mod replST">
          <ac:chgData name="Martin Locock" userId="e15b0232-237d-4436-a587-677fdd88485c" providerId="ADAL" clId="{4F23651B-ED8E-41C7-8A8A-045E967D53DD}" dt="2024-01-10T09:51:14.147" v="15195"/>
          <ac:spMkLst>
            <pc:docMk/>
            <pc:sldMk cId="25671271" sldId="281"/>
            <ac:spMk id="399" creationId="{EA087EB5-0E8B-4F1D-AF47-BCADB3036D6B}"/>
          </ac:spMkLst>
        </pc:spChg>
        <pc:spChg chg="add del mod replST">
          <ac:chgData name="Martin Locock" userId="e15b0232-237d-4436-a587-677fdd88485c" providerId="ADAL" clId="{4F23651B-ED8E-41C7-8A8A-045E967D53DD}" dt="2024-01-09T09:48:54.070" v="6252"/>
          <ac:spMkLst>
            <pc:docMk/>
            <pc:sldMk cId="25671271" sldId="281"/>
            <ac:spMk id="399" creationId="{EFD5B482-1D28-4885-9175-C32F020A9DC9}"/>
          </ac:spMkLst>
        </pc:spChg>
        <pc:spChg chg="add del mod replST">
          <ac:chgData name="Martin Locock" userId="e15b0232-237d-4436-a587-677fdd88485c" providerId="ADAL" clId="{4F23651B-ED8E-41C7-8A8A-045E967D53DD}" dt="2024-01-09T09:48:54.070" v="6253"/>
          <ac:spMkLst>
            <pc:docMk/>
            <pc:sldMk cId="25671271" sldId="281"/>
            <ac:spMk id="400" creationId="{3F2C1336-1C85-49D2-B017-8558BC5A686F}"/>
          </ac:spMkLst>
        </pc:spChg>
        <pc:spChg chg="add mod replST">
          <ac:chgData name="Martin Locock" userId="e15b0232-237d-4436-a587-677fdd88485c" providerId="ADAL" clId="{4F23651B-ED8E-41C7-8A8A-045E967D53DD}" dt="2024-01-10T12:25:44.502" v="33444"/>
          <ac:spMkLst>
            <pc:docMk/>
            <pc:sldMk cId="25671271" sldId="281"/>
            <ac:spMk id="400" creationId="{787F6A83-3991-4295-89C3-9D9A28FC3A4A}"/>
          </ac:spMkLst>
        </pc:spChg>
        <pc:spChg chg="add del mod replST">
          <ac:chgData name="Martin Locock" userId="e15b0232-237d-4436-a587-677fdd88485c" providerId="ADAL" clId="{4F23651B-ED8E-41C7-8A8A-045E967D53DD}" dt="2024-01-10T09:51:14.148" v="15196"/>
          <ac:spMkLst>
            <pc:docMk/>
            <pc:sldMk cId="25671271" sldId="281"/>
            <ac:spMk id="400" creationId="{D4E6A42B-5092-45A2-A574-E7DFA11C874A}"/>
          </ac:spMkLst>
        </pc:spChg>
        <pc:spChg chg="add del mod replST">
          <ac:chgData name="Martin Locock" userId="e15b0232-237d-4436-a587-677fdd88485c" providerId="ADAL" clId="{4F23651B-ED8E-41C7-8A8A-045E967D53DD}" dt="2024-01-09T09:48:54.070" v="6254"/>
          <ac:spMkLst>
            <pc:docMk/>
            <pc:sldMk cId="25671271" sldId="281"/>
            <ac:spMk id="401" creationId="{0E4C1093-9561-40EE-8F89-026E7E8CCA67}"/>
          </ac:spMkLst>
        </pc:spChg>
        <pc:spChg chg="add del mod replST">
          <ac:chgData name="Martin Locock" userId="e15b0232-237d-4436-a587-677fdd88485c" providerId="ADAL" clId="{4F23651B-ED8E-41C7-8A8A-045E967D53DD}" dt="2024-01-10T09:51:14.149" v="15197"/>
          <ac:spMkLst>
            <pc:docMk/>
            <pc:sldMk cId="25671271" sldId="281"/>
            <ac:spMk id="401" creationId="{6F59E1C0-004A-4276-9AF4-4467CC57DF95}"/>
          </ac:spMkLst>
        </pc:spChg>
        <pc:spChg chg="add mod replST">
          <ac:chgData name="Martin Locock" userId="e15b0232-237d-4436-a587-677fdd88485c" providerId="ADAL" clId="{4F23651B-ED8E-41C7-8A8A-045E967D53DD}" dt="2024-01-10T12:25:44.507" v="33453"/>
          <ac:spMkLst>
            <pc:docMk/>
            <pc:sldMk cId="25671271" sldId="281"/>
            <ac:spMk id="401" creationId="{E48E10FC-EFB9-4C8C-9663-6E05450E01D2}"/>
          </ac:spMkLst>
        </pc:spChg>
        <pc:spChg chg="add del mod replST">
          <ac:chgData name="Martin Locock" userId="e15b0232-237d-4436-a587-677fdd88485c" providerId="ADAL" clId="{4F23651B-ED8E-41C7-8A8A-045E967D53DD}" dt="2024-01-09T09:48:54.070" v="6255"/>
          <ac:spMkLst>
            <pc:docMk/>
            <pc:sldMk cId="25671271" sldId="281"/>
            <ac:spMk id="402" creationId="{0EE7583D-DE62-4E56-91B1-A78C66AB20E4}"/>
          </ac:spMkLst>
        </pc:spChg>
        <pc:spChg chg="add del mod replST">
          <ac:chgData name="Martin Locock" userId="e15b0232-237d-4436-a587-677fdd88485c" providerId="ADAL" clId="{4F23651B-ED8E-41C7-8A8A-045E967D53DD}" dt="2024-01-10T09:51:14.151" v="15198"/>
          <ac:spMkLst>
            <pc:docMk/>
            <pc:sldMk cId="25671271" sldId="281"/>
            <ac:spMk id="402" creationId="{4352E968-7547-41ED-ADBD-4630CC38AFB6}"/>
          </ac:spMkLst>
        </pc:spChg>
        <pc:spChg chg="add mod replST">
          <ac:chgData name="Martin Locock" userId="e15b0232-237d-4436-a587-677fdd88485c" providerId="ADAL" clId="{4F23651B-ED8E-41C7-8A8A-045E967D53DD}" dt="2024-01-10T12:25:44.511" v="33462"/>
          <ac:spMkLst>
            <pc:docMk/>
            <pc:sldMk cId="25671271" sldId="281"/>
            <ac:spMk id="402" creationId="{494795EA-43BA-40C2-93E8-30D27AFF2FD2}"/>
          </ac:spMkLst>
        </pc:spChg>
        <pc:spChg chg="add mod replST">
          <ac:chgData name="Martin Locock" userId="e15b0232-237d-4436-a587-677fdd88485c" providerId="ADAL" clId="{4F23651B-ED8E-41C7-8A8A-045E967D53DD}" dt="2024-01-10T12:25:44.515" v="33471"/>
          <ac:spMkLst>
            <pc:docMk/>
            <pc:sldMk cId="25671271" sldId="281"/>
            <ac:spMk id="403" creationId="{1A23F9F9-1655-4236-9EC5-0A1F5ABD4618}"/>
          </ac:spMkLst>
        </pc:spChg>
        <pc:spChg chg="add del mod replST">
          <ac:chgData name="Martin Locock" userId="e15b0232-237d-4436-a587-677fdd88485c" providerId="ADAL" clId="{4F23651B-ED8E-41C7-8A8A-045E967D53DD}" dt="2024-01-10T09:51:14.153" v="15199"/>
          <ac:spMkLst>
            <pc:docMk/>
            <pc:sldMk cId="25671271" sldId="281"/>
            <ac:spMk id="403" creationId="{4883AA1A-650D-4B69-8D95-8E905F9B4503}"/>
          </ac:spMkLst>
        </pc:spChg>
        <pc:spChg chg="add del mod replST">
          <ac:chgData name="Martin Locock" userId="e15b0232-237d-4436-a587-677fdd88485c" providerId="ADAL" clId="{4F23651B-ED8E-41C7-8A8A-045E967D53DD}" dt="2024-01-09T09:48:54.075" v="6256"/>
          <ac:spMkLst>
            <pc:docMk/>
            <pc:sldMk cId="25671271" sldId="281"/>
            <ac:spMk id="403" creationId="{4B356772-8819-41E8-A80B-930E5FA71785}"/>
          </ac:spMkLst>
        </pc:spChg>
        <pc:spChg chg="add mod replST">
          <ac:chgData name="Martin Locock" userId="e15b0232-237d-4436-a587-677fdd88485c" providerId="ADAL" clId="{4F23651B-ED8E-41C7-8A8A-045E967D53DD}" dt="2024-01-10T12:25:44.519" v="33480"/>
          <ac:spMkLst>
            <pc:docMk/>
            <pc:sldMk cId="25671271" sldId="281"/>
            <ac:spMk id="404" creationId="{04A295A3-6F53-4C39-86BB-E3ECEACD2F9B}"/>
          </ac:spMkLst>
        </pc:spChg>
        <pc:spChg chg="add del mod replST">
          <ac:chgData name="Martin Locock" userId="e15b0232-237d-4436-a587-677fdd88485c" providerId="ADAL" clId="{4F23651B-ED8E-41C7-8A8A-045E967D53DD}" dt="2024-01-10T09:51:14.154" v="15200"/>
          <ac:spMkLst>
            <pc:docMk/>
            <pc:sldMk cId="25671271" sldId="281"/>
            <ac:spMk id="404" creationId="{8239B57E-C981-48D5-9E27-B0FCE025F58B}"/>
          </ac:spMkLst>
        </pc:spChg>
        <pc:spChg chg="add del mod replST">
          <ac:chgData name="Martin Locock" userId="e15b0232-237d-4436-a587-677fdd88485c" providerId="ADAL" clId="{4F23651B-ED8E-41C7-8A8A-045E967D53DD}" dt="2024-01-09T09:48:54.075" v="6257"/>
          <ac:spMkLst>
            <pc:docMk/>
            <pc:sldMk cId="25671271" sldId="281"/>
            <ac:spMk id="404" creationId="{A5EF07FF-D0B9-4233-8891-2A00665ADBDC}"/>
          </ac:spMkLst>
        </pc:spChg>
        <pc:spChg chg="add del mod replST">
          <ac:chgData name="Martin Locock" userId="e15b0232-237d-4436-a587-677fdd88485c" providerId="ADAL" clId="{4F23651B-ED8E-41C7-8A8A-045E967D53DD}" dt="2024-01-09T09:48:54.075" v="6258"/>
          <ac:spMkLst>
            <pc:docMk/>
            <pc:sldMk cId="25671271" sldId="281"/>
            <ac:spMk id="405" creationId="{4DE68472-35E1-4D19-95A0-34F7C4B2F16C}"/>
          </ac:spMkLst>
        </pc:spChg>
        <pc:spChg chg="add mod replST">
          <ac:chgData name="Martin Locock" userId="e15b0232-237d-4436-a587-677fdd88485c" providerId="ADAL" clId="{4F23651B-ED8E-41C7-8A8A-045E967D53DD}" dt="2024-01-10T12:25:44.523" v="33489"/>
          <ac:spMkLst>
            <pc:docMk/>
            <pc:sldMk cId="25671271" sldId="281"/>
            <ac:spMk id="405" creationId="{80E4190E-4B99-4C0E-90A6-E4CDEA2B452C}"/>
          </ac:spMkLst>
        </pc:spChg>
        <pc:spChg chg="add del mod replST">
          <ac:chgData name="Martin Locock" userId="e15b0232-237d-4436-a587-677fdd88485c" providerId="ADAL" clId="{4F23651B-ED8E-41C7-8A8A-045E967D53DD}" dt="2024-01-10T09:51:14.156" v="15201"/>
          <ac:spMkLst>
            <pc:docMk/>
            <pc:sldMk cId="25671271" sldId="281"/>
            <ac:spMk id="405" creationId="{CAE05BE7-0640-464F-A8AD-99A97F9F9018}"/>
          </ac:spMkLst>
        </pc:spChg>
        <pc:spChg chg="add mod replST">
          <ac:chgData name="Martin Locock" userId="e15b0232-237d-4436-a587-677fdd88485c" providerId="ADAL" clId="{4F23651B-ED8E-41C7-8A8A-045E967D53DD}" dt="2024-01-10T12:25:44.527" v="33498"/>
          <ac:spMkLst>
            <pc:docMk/>
            <pc:sldMk cId="25671271" sldId="281"/>
            <ac:spMk id="406" creationId="{4D86276B-2D8A-4D75-895B-534EBA3CA727}"/>
          </ac:spMkLst>
        </pc:spChg>
        <pc:spChg chg="add del mod replST">
          <ac:chgData name="Martin Locock" userId="e15b0232-237d-4436-a587-677fdd88485c" providerId="ADAL" clId="{4F23651B-ED8E-41C7-8A8A-045E967D53DD}" dt="2024-01-09T09:48:54.075" v="6259"/>
          <ac:spMkLst>
            <pc:docMk/>
            <pc:sldMk cId="25671271" sldId="281"/>
            <ac:spMk id="406" creationId="{64810F98-DAF4-436E-AE7F-DA75CFE65FB2}"/>
          </ac:spMkLst>
        </pc:spChg>
        <pc:spChg chg="add del mod replST">
          <ac:chgData name="Martin Locock" userId="e15b0232-237d-4436-a587-677fdd88485c" providerId="ADAL" clId="{4F23651B-ED8E-41C7-8A8A-045E967D53DD}" dt="2024-01-10T09:51:14.157" v="15202"/>
          <ac:spMkLst>
            <pc:docMk/>
            <pc:sldMk cId="25671271" sldId="281"/>
            <ac:spMk id="406" creationId="{F21B9ABB-FE0B-4574-9B07-745CCE732E00}"/>
          </ac:spMkLst>
        </pc:spChg>
        <pc:spChg chg="add del mod replST">
          <ac:chgData name="Martin Locock" userId="e15b0232-237d-4436-a587-677fdd88485c" providerId="ADAL" clId="{4F23651B-ED8E-41C7-8A8A-045E967D53DD}" dt="2024-01-10T09:51:14.158" v="15203"/>
          <ac:spMkLst>
            <pc:docMk/>
            <pc:sldMk cId="25671271" sldId="281"/>
            <ac:spMk id="407" creationId="{4708F98E-E362-4A9C-8AA4-05A07E6E6992}"/>
          </ac:spMkLst>
        </pc:spChg>
        <pc:spChg chg="add del mod replST">
          <ac:chgData name="Martin Locock" userId="e15b0232-237d-4436-a587-677fdd88485c" providerId="ADAL" clId="{4F23651B-ED8E-41C7-8A8A-045E967D53DD}" dt="2024-01-09T09:48:54.075" v="6260"/>
          <ac:spMkLst>
            <pc:docMk/>
            <pc:sldMk cId="25671271" sldId="281"/>
            <ac:spMk id="407" creationId="{47740721-1D4C-4825-ADDB-A0541500392D}"/>
          </ac:spMkLst>
        </pc:spChg>
        <pc:spChg chg="add mod replST">
          <ac:chgData name="Martin Locock" userId="e15b0232-237d-4436-a587-677fdd88485c" providerId="ADAL" clId="{4F23651B-ED8E-41C7-8A8A-045E967D53DD}" dt="2024-01-10T12:25:44.531" v="33507"/>
          <ac:spMkLst>
            <pc:docMk/>
            <pc:sldMk cId="25671271" sldId="281"/>
            <ac:spMk id="407" creationId="{C8C48F44-7FF3-4ABD-997C-E327E021E49C}"/>
          </ac:spMkLst>
        </pc:spChg>
        <pc:spChg chg="add mod replST">
          <ac:chgData name="Martin Locock" userId="e15b0232-237d-4436-a587-677fdd88485c" providerId="ADAL" clId="{4F23651B-ED8E-41C7-8A8A-045E967D53DD}" dt="2024-01-10T12:25:44.534" v="33516"/>
          <ac:spMkLst>
            <pc:docMk/>
            <pc:sldMk cId="25671271" sldId="281"/>
            <ac:spMk id="408" creationId="{3BBF3043-982D-42E2-B186-A27C996C771E}"/>
          </ac:spMkLst>
        </pc:spChg>
        <pc:spChg chg="add del mod replST">
          <ac:chgData name="Martin Locock" userId="e15b0232-237d-4436-a587-677fdd88485c" providerId="ADAL" clId="{4F23651B-ED8E-41C7-8A8A-045E967D53DD}" dt="2024-01-10T09:51:14.159" v="15204"/>
          <ac:spMkLst>
            <pc:docMk/>
            <pc:sldMk cId="25671271" sldId="281"/>
            <ac:spMk id="408" creationId="{BE365C13-D8A0-497D-8AFD-7166D81E4DB5}"/>
          </ac:spMkLst>
        </pc:spChg>
        <pc:spChg chg="add del mod replST">
          <ac:chgData name="Martin Locock" userId="e15b0232-237d-4436-a587-677fdd88485c" providerId="ADAL" clId="{4F23651B-ED8E-41C7-8A8A-045E967D53DD}" dt="2024-01-09T09:48:54.075" v="6261"/>
          <ac:spMkLst>
            <pc:docMk/>
            <pc:sldMk cId="25671271" sldId="281"/>
            <ac:spMk id="408" creationId="{DA99954D-FCAF-4626-813C-A217E5500E3E}"/>
          </ac:spMkLst>
        </pc:spChg>
        <pc:spChg chg="add mod replST">
          <ac:chgData name="Martin Locock" userId="e15b0232-237d-4436-a587-677fdd88485c" providerId="ADAL" clId="{4F23651B-ED8E-41C7-8A8A-045E967D53DD}" dt="2024-01-10T12:25:44.539" v="33525"/>
          <ac:spMkLst>
            <pc:docMk/>
            <pc:sldMk cId="25671271" sldId="281"/>
            <ac:spMk id="409" creationId="{0FCF2484-0B03-4005-B924-F853610E1F9E}"/>
          </ac:spMkLst>
        </pc:spChg>
        <pc:spChg chg="add del mod replST">
          <ac:chgData name="Martin Locock" userId="e15b0232-237d-4436-a587-677fdd88485c" providerId="ADAL" clId="{4F23651B-ED8E-41C7-8A8A-045E967D53DD}" dt="2024-01-10T09:51:14.159" v="15205"/>
          <ac:spMkLst>
            <pc:docMk/>
            <pc:sldMk cId="25671271" sldId="281"/>
            <ac:spMk id="409" creationId="{5F6378C8-2708-4DCF-A9FA-D8D437CE938E}"/>
          </ac:spMkLst>
        </pc:spChg>
        <pc:spChg chg="add del mod replST">
          <ac:chgData name="Martin Locock" userId="e15b0232-237d-4436-a587-677fdd88485c" providerId="ADAL" clId="{4F23651B-ED8E-41C7-8A8A-045E967D53DD}" dt="2024-01-09T09:48:54.075" v="6262"/>
          <ac:spMkLst>
            <pc:docMk/>
            <pc:sldMk cId="25671271" sldId="281"/>
            <ac:spMk id="409" creationId="{AF068BEA-3285-4E1E-85C3-92CF7E71E107}"/>
          </ac:spMkLst>
        </pc:spChg>
        <pc:spChg chg="add del mod replST">
          <ac:chgData name="Martin Locock" userId="e15b0232-237d-4436-a587-677fdd88485c" providerId="ADAL" clId="{4F23651B-ED8E-41C7-8A8A-045E967D53DD}" dt="2024-01-10T09:51:14.160" v="15206"/>
          <ac:spMkLst>
            <pc:docMk/>
            <pc:sldMk cId="25671271" sldId="281"/>
            <ac:spMk id="410" creationId="{4CCF1B00-77BE-4068-81E4-A1E1190ADF8D}"/>
          </ac:spMkLst>
        </pc:spChg>
        <pc:spChg chg="add del mod replST">
          <ac:chgData name="Martin Locock" userId="e15b0232-237d-4436-a587-677fdd88485c" providerId="ADAL" clId="{4F23651B-ED8E-41C7-8A8A-045E967D53DD}" dt="2024-01-09T09:48:54.075" v="6263"/>
          <ac:spMkLst>
            <pc:docMk/>
            <pc:sldMk cId="25671271" sldId="281"/>
            <ac:spMk id="410" creationId="{D2FFE446-FBB3-48FF-94AC-B4A0C9BC1669}"/>
          </ac:spMkLst>
        </pc:spChg>
        <pc:spChg chg="add mod replST">
          <ac:chgData name="Martin Locock" userId="e15b0232-237d-4436-a587-677fdd88485c" providerId="ADAL" clId="{4F23651B-ED8E-41C7-8A8A-045E967D53DD}" dt="2024-01-10T12:25:44.544" v="33534"/>
          <ac:spMkLst>
            <pc:docMk/>
            <pc:sldMk cId="25671271" sldId="281"/>
            <ac:spMk id="410" creationId="{FE259788-1475-46BA-A10D-88AD76243C73}"/>
          </ac:spMkLst>
        </pc:spChg>
        <pc:spChg chg="add del mod replST">
          <ac:chgData name="Martin Locock" userId="e15b0232-237d-4436-a587-677fdd88485c" providerId="ADAL" clId="{4F23651B-ED8E-41C7-8A8A-045E967D53DD}" dt="2024-01-09T09:48:54.075" v="6264"/>
          <ac:spMkLst>
            <pc:docMk/>
            <pc:sldMk cId="25671271" sldId="281"/>
            <ac:spMk id="411" creationId="{0F40BF52-4ECC-49AB-AD9B-774C0B4ADAA7}"/>
          </ac:spMkLst>
        </pc:spChg>
        <pc:spChg chg="add mod replST">
          <ac:chgData name="Martin Locock" userId="e15b0232-237d-4436-a587-677fdd88485c" providerId="ADAL" clId="{4F23651B-ED8E-41C7-8A8A-045E967D53DD}" dt="2024-01-10T12:25:44.548" v="33543"/>
          <ac:spMkLst>
            <pc:docMk/>
            <pc:sldMk cId="25671271" sldId="281"/>
            <ac:spMk id="411" creationId="{697EB93B-C8E1-4386-8D43-5836A180204E}"/>
          </ac:spMkLst>
        </pc:spChg>
        <pc:spChg chg="add del mod replST">
          <ac:chgData name="Martin Locock" userId="e15b0232-237d-4436-a587-677fdd88485c" providerId="ADAL" clId="{4F23651B-ED8E-41C7-8A8A-045E967D53DD}" dt="2024-01-10T09:51:14.161" v="15207"/>
          <ac:spMkLst>
            <pc:docMk/>
            <pc:sldMk cId="25671271" sldId="281"/>
            <ac:spMk id="411" creationId="{C3AFAE45-06F2-4943-9038-854C727F4731}"/>
          </ac:spMkLst>
        </pc:spChg>
        <pc:spChg chg="add mod replST">
          <ac:chgData name="Martin Locock" userId="e15b0232-237d-4436-a587-677fdd88485c" providerId="ADAL" clId="{4F23651B-ED8E-41C7-8A8A-045E967D53DD}" dt="2024-01-10T12:25:44.552" v="33552"/>
          <ac:spMkLst>
            <pc:docMk/>
            <pc:sldMk cId="25671271" sldId="281"/>
            <ac:spMk id="412" creationId="{C67CE923-0F34-47D8-B00C-266C15FADDEC}"/>
          </ac:spMkLst>
        </pc:spChg>
        <pc:spChg chg="add del mod replST">
          <ac:chgData name="Martin Locock" userId="e15b0232-237d-4436-a587-677fdd88485c" providerId="ADAL" clId="{4F23651B-ED8E-41C7-8A8A-045E967D53DD}" dt="2024-01-10T09:51:14.162" v="15208"/>
          <ac:spMkLst>
            <pc:docMk/>
            <pc:sldMk cId="25671271" sldId="281"/>
            <ac:spMk id="412" creationId="{C9FD1C57-BC04-438F-AA06-54FAD7C3FB5B}"/>
          </ac:spMkLst>
        </pc:spChg>
        <pc:spChg chg="add del mod replST">
          <ac:chgData name="Martin Locock" userId="e15b0232-237d-4436-a587-677fdd88485c" providerId="ADAL" clId="{4F23651B-ED8E-41C7-8A8A-045E967D53DD}" dt="2024-01-09T09:48:54.075" v="6265"/>
          <ac:spMkLst>
            <pc:docMk/>
            <pc:sldMk cId="25671271" sldId="281"/>
            <ac:spMk id="412" creationId="{E4376214-A33D-43D7-84AC-3C1C3A5F16F5}"/>
          </ac:spMkLst>
        </pc:spChg>
        <pc:spChg chg="add mod replST">
          <ac:chgData name="Martin Locock" userId="e15b0232-237d-4436-a587-677fdd88485c" providerId="ADAL" clId="{4F23651B-ED8E-41C7-8A8A-045E967D53DD}" dt="2024-01-10T12:25:44.555" v="33561"/>
          <ac:spMkLst>
            <pc:docMk/>
            <pc:sldMk cId="25671271" sldId="281"/>
            <ac:spMk id="413" creationId="{9A8A52A6-2C40-4DE9-AE00-8B984CF8377E}"/>
          </ac:spMkLst>
        </pc:spChg>
        <pc:spChg chg="add del mod replST">
          <ac:chgData name="Martin Locock" userId="e15b0232-237d-4436-a587-677fdd88485c" providerId="ADAL" clId="{4F23651B-ED8E-41C7-8A8A-045E967D53DD}" dt="2024-01-10T09:51:14.163" v="15209"/>
          <ac:spMkLst>
            <pc:docMk/>
            <pc:sldMk cId="25671271" sldId="281"/>
            <ac:spMk id="413" creationId="{CCC84A45-2790-4386-B95D-7FE27DC6E9A9}"/>
          </ac:spMkLst>
        </pc:spChg>
        <pc:spChg chg="add del mod replST">
          <ac:chgData name="Martin Locock" userId="e15b0232-237d-4436-a587-677fdd88485c" providerId="ADAL" clId="{4F23651B-ED8E-41C7-8A8A-045E967D53DD}" dt="2024-01-09T09:48:54.075" v="6266"/>
          <ac:spMkLst>
            <pc:docMk/>
            <pc:sldMk cId="25671271" sldId="281"/>
            <ac:spMk id="413" creationId="{CE96EB70-8E75-4514-B8B7-3FF29CC34FC8}"/>
          </ac:spMkLst>
        </pc:spChg>
        <pc:spChg chg="add del mod replST">
          <ac:chgData name="Martin Locock" userId="e15b0232-237d-4436-a587-677fdd88485c" providerId="ADAL" clId="{4F23651B-ED8E-41C7-8A8A-045E967D53DD}" dt="2024-01-10T09:51:14.164" v="15210"/>
          <ac:spMkLst>
            <pc:docMk/>
            <pc:sldMk cId="25671271" sldId="281"/>
            <ac:spMk id="414" creationId="{10EB7703-97ED-4FC3-A45D-FBC046A12459}"/>
          </ac:spMkLst>
        </pc:spChg>
        <pc:spChg chg="add mod replST">
          <ac:chgData name="Martin Locock" userId="e15b0232-237d-4436-a587-677fdd88485c" providerId="ADAL" clId="{4F23651B-ED8E-41C7-8A8A-045E967D53DD}" dt="2024-01-10T12:25:44.559" v="33570"/>
          <ac:spMkLst>
            <pc:docMk/>
            <pc:sldMk cId="25671271" sldId="281"/>
            <ac:spMk id="414" creationId="{1DEA33C0-EA63-40D1-9548-6DF41A867AA2}"/>
          </ac:spMkLst>
        </pc:spChg>
        <pc:spChg chg="add del mod replST">
          <ac:chgData name="Martin Locock" userId="e15b0232-237d-4436-a587-677fdd88485c" providerId="ADAL" clId="{4F23651B-ED8E-41C7-8A8A-045E967D53DD}" dt="2024-01-09T09:48:54.075" v="6267"/>
          <ac:spMkLst>
            <pc:docMk/>
            <pc:sldMk cId="25671271" sldId="281"/>
            <ac:spMk id="414" creationId="{2BC95714-F44A-482A-90DE-E0BFBA2FEE52}"/>
          </ac:spMkLst>
        </pc:spChg>
        <pc:spChg chg="add del mod replST">
          <ac:chgData name="Martin Locock" userId="e15b0232-237d-4436-a587-677fdd88485c" providerId="ADAL" clId="{4F23651B-ED8E-41C7-8A8A-045E967D53DD}" dt="2024-01-10T09:51:14.165" v="15211"/>
          <ac:spMkLst>
            <pc:docMk/>
            <pc:sldMk cId="25671271" sldId="281"/>
            <ac:spMk id="415" creationId="{1B9C944C-A3CE-4570-9E09-20E4434B02CB}"/>
          </ac:spMkLst>
        </pc:spChg>
        <pc:spChg chg="add mod replST">
          <ac:chgData name="Martin Locock" userId="e15b0232-237d-4436-a587-677fdd88485c" providerId="ADAL" clId="{4F23651B-ED8E-41C7-8A8A-045E967D53DD}" dt="2024-01-10T12:25:44.564" v="33579"/>
          <ac:spMkLst>
            <pc:docMk/>
            <pc:sldMk cId="25671271" sldId="281"/>
            <ac:spMk id="415" creationId="{22685A03-5F9E-49E7-8E6E-BA025732C7BE}"/>
          </ac:spMkLst>
        </pc:spChg>
        <pc:spChg chg="add del mod replST">
          <ac:chgData name="Martin Locock" userId="e15b0232-237d-4436-a587-677fdd88485c" providerId="ADAL" clId="{4F23651B-ED8E-41C7-8A8A-045E967D53DD}" dt="2024-01-09T09:48:54.075" v="6268"/>
          <ac:spMkLst>
            <pc:docMk/>
            <pc:sldMk cId="25671271" sldId="281"/>
            <ac:spMk id="415" creationId="{C182124D-A2E2-4F4D-8225-015D381D3BE5}"/>
          </ac:spMkLst>
        </pc:spChg>
        <pc:spChg chg="add del mod replST">
          <ac:chgData name="Martin Locock" userId="e15b0232-237d-4436-a587-677fdd88485c" providerId="ADAL" clId="{4F23651B-ED8E-41C7-8A8A-045E967D53DD}" dt="2024-01-10T09:51:14.166" v="15212"/>
          <ac:spMkLst>
            <pc:docMk/>
            <pc:sldMk cId="25671271" sldId="281"/>
            <ac:spMk id="416" creationId="{05660555-CD9D-4D8F-B6BE-33A6FC0423B6}"/>
          </ac:spMkLst>
        </pc:spChg>
        <pc:spChg chg="add del mod replST">
          <ac:chgData name="Martin Locock" userId="e15b0232-237d-4436-a587-677fdd88485c" providerId="ADAL" clId="{4F23651B-ED8E-41C7-8A8A-045E967D53DD}" dt="2024-01-09T09:48:54.075" v="6269"/>
          <ac:spMkLst>
            <pc:docMk/>
            <pc:sldMk cId="25671271" sldId="281"/>
            <ac:spMk id="416" creationId="{2AEB8C5F-3F8C-4258-AD82-8B220670EF14}"/>
          </ac:spMkLst>
        </pc:spChg>
        <pc:spChg chg="add mod replST">
          <ac:chgData name="Martin Locock" userId="e15b0232-237d-4436-a587-677fdd88485c" providerId="ADAL" clId="{4F23651B-ED8E-41C7-8A8A-045E967D53DD}" dt="2024-01-10T12:25:44.568" v="33588"/>
          <ac:spMkLst>
            <pc:docMk/>
            <pc:sldMk cId="25671271" sldId="281"/>
            <ac:spMk id="416" creationId="{373BFE86-CFC6-44B7-B63A-E8A266FE6632}"/>
          </ac:spMkLst>
        </pc:spChg>
        <pc:spChg chg="add del mod replST">
          <ac:chgData name="Martin Locock" userId="e15b0232-237d-4436-a587-677fdd88485c" providerId="ADAL" clId="{4F23651B-ED8E-41C7-8A8A-045E967D53DD}" dt="2024-01-09T09:48:54.075" v="6270"/>
          <ac:spMkLst>
            <pc:docMk/>
            <pc:sldMk cId="25671271" sldId="281"/>
            <ac:spMk id="417" creationId="{7C4B7C52-D735-4375-A6C9-043532DDAABB}"/>
          </ac:spMkLst>
        </pc:spChg>
        <pc:spChg chg="add mod replST">
          <ac:chgData name="Martin Locock" userId="e15b0232-237d-4436-a587-677fdd88485c" providerId="ADAL" clId="{4F23651B-ED8E-41C7-8A8A-045E967D53DD}" dt="2024-01-10T12:25:44.571" v="33597"/>
          <ac:spMkLst>
            <pc:docMk/>
            <pc:sldMk cId="25671271" sldId="281"/>
            <ac:spMk id="417" creationId="{C36E7214-D636-404E-88F2-0EEAE1F6BD9C}"/>
          </ac:spMkLst>
        </pc:spChg>
        <pc:spChg chg="add del mod replST">
          <ac:chgData name="Martin Locock" userId="e15b0232-237d-4436-a587-677fdd88485c" providerId="ADAL" clId="{4F23651B-ED8E-41C7-8A8A-045E967D53DD}" dt="2024-01-10T09:51:14.167" v="15213"/>
          <ac:spMkLst>
            <pc:docMk/>
            <pc:sldMk cId="25671271" sldId="281"/>
            <ac:spMk id="417" creationId="{F3EE33A0-CE7C-42F7-977E-010D9F0675EF}"/>
          </ac:spMkLst>
        </pc:spChg>
        <pc:spChg chg="add mod replST">
          <ac:chgData name="Martin Locock" userId="e15b0232-237d-4436-a587-677fdd88485c" providerId="ADAL" clId="{4F23651B-ED8E-41C7-8A8A-045E967D53DD}" dt="2024-01-10T12:25:44.575" v="33606"/>
          <ac:spMkLst>
            <pc:docMk/>
            <pc:sldMk cId="25671271" sldId="281"/>
            <ac:spMk id="418" creationId="{AAF1D548-FE5A-41A9-8B6C-0863D043EF72}"/>
          </ac:spMkLst>
        </pc:spChg>
        <pc:spChg chg="add del mod replST">
          <ac:chgData name="Martin Locock" userId="e15b0232-237d-4436-a587-677fdd88485c" providerId="ADAL" clId="{4F23651B-ED8E-41C7-8A8A-045E967D53DD}" dt="2024-01-10T09:51:14.169" v="15214"/>
          <ac:spMkLst>
            <pc:docMk/>
            <pc:sldMk cId="25671271" sldId="281"/>
            <ac:spMk id="418" creationId="{E8AD1D75-FF91-4B97-9FC0-241C5F138550}"/>
          </ac:spMkLst>
        </pc:spChg>
        <pc:spChg chg="add del mod replST">
          <ac:chgData name="Martin Locock" userId="e15b0232-237d-4436-a587-677fdd88485c" providerId="ADAL" clId="{4F23651B-ED8E-41C7-8A8A-045E967D53DD}" dt="2024-01-09T09:48:54.075" v="6271"/>
          <ac:spMkLst>
            <pc:docMk/>
            <pc:sldMk cId="25671271" sldId="281"/>
            <ac:spMk id="418" creationId="{EDDAD3DB-2670-47FE-A839-03CC1F22C306}"/>
          </ac:spMkLst>
        </pc:spChg>
        <pc:spChg chg="add mod replST">
          <ac:chgData name="Martin Locock" userId="e15b0232-237d-4436-a587-677fdd88485c" providerId="ADAL" clId="{4F23651B-ED8E-41C7-8A8A-045E967D53DD}" dt="2024-01-10T12:25:44.579" v="33615"/>
          <ac:spMkLst>
            <pc:docMk/>
            <pc:sldMk cId="25671271" sldId="281"/>
            <ac:spMk id="419" creationId="{3666AC75-452C-4D43-AD71-04E25D7B407C}"/>
          </ac:spMkLst>
        </pc:spChg>
        <pc:spChg chg="add del mod replST">
          <ac:chgData name="Martin Locock" userId="e15b0232-237d-4436-a587-677fdd88485c" providerId="ADAL" clId="{4F23651B-ED8E-41C7-8A8A-045E967D53DD}" dt="2024-01-10T09:51:14.170" v="15215"/>
          <ac:spMkLst>
            <pc:docMk/>
            <pc:sldMk cId="25671271" sldId="281"/>
            <ac:spMk id="419" creationId="{B08F4F6C-DE1E-41C0-AD23-5750CB0FE8C6}"/>
          </ac:spMkLst>
        </pc:spChg>
        <pc:spChg chg="add del mod replST">
          <ac:chgData name="Martin Locock" userId="e15b0232-237d-4436-a587-677fdd88485c" providerId="ADAL" clId="{4F23651B-ED8E-41C7-8A8A-045E967D53DD}" dt="2024-01-09T09:48:54.085" v="6272"/>
          <ac:spMkLst>
            <pc:docMk/>
            <pc:sldMk cId="25671271" sldId="281"/>
            <ac:spMk id="419" creationId="{D1DDE018-E2FB-47ED-B7A0-7E1AC4BEA685}"/>
          </ac:spMkLst>
        </pc:spChg>
        <pc:spChg chg="add del mod replST">
          <ac:chgData name="Martin Locock" userId="e15b0232-237d-4436-a587-677fdd88485c" providerId="ADAL" clId="{4F23651B-ED8E-41C7-8A8A-045E967D53DD}" dt="2024-01-09T09:48:54.085" v="6273"/>
          <ac:spMkLst>
            <pc:docMk/>
            <pc:sldMk cId="25671271" sldId="281"/>
            <ac:spMk id="420" creationId="{15AAF944-DB08-4D8D-A111-46832157BFD4}"/>
          </ac:spMkLst>
        </pc:spChg>
        <pc:spChg chg="add mod replST">
          <ac:chgData name="Martin Locock" userId="e15b0232-237d-4436-a587-677fdd88485c" providerId="ADAL" clId="{4F23651B-ED8E-41C7-8A8A-045E967D53DD}" dt="2024-01-10T12:25:44.583" v="33624"/>
          <ac:spMkLst>
            <pc:docMk/>
            <pc:sldMk cId="25671271" sldId="281"/>
            <ac:spMk id="420" creationId="{C18F4540-BB53-45A1-A391-94C561B05219}"/>
          </ac:spMkLst>
        </pc:spChg>
        <pc:spChg chg="add del mod replST">
          <ac:chgData name="Martin Locock" userId="e15b0232-237d-4436-a587-677fdd88485c" providerId="ADAL" clId="{4F23651B-ED8E-41C7-8A8A-045E967D53DD}" dt="2024-01-10T09:51:14.171" v="15216"/>
          <ac:spMkLst>
            <pc:docMk/>
            <pc:sldMk cId="25671271" sldId="281"/>
            <ac:spMk id="420" creationId="{F287D46C-0DEB-4D78-ABE2-F2FD3A553982}"/>
          </ac:spMkLst>
        </pc:spChg>
        <pc:spChg chg="add del mod replST">
          <ac:chgData name="Martin Locock" userId="e15b0232-237d-4436-a587-677fdd88485c" providerId="ADAL" clId="{4F23651B-ED8E-41C7-8A8A-045E967D53DD}" dt="2024-01-10T09:51:14.171" v="15217"/>
          <ac:spMkLst>
            <pc:docMk/>
            <pc:sldMk cId="25671271" sldId="281"/>
            <ac:spMk id="421" creationId="{05516AB0-AFD1-4EA5-A096-9848AF685E40}"/>
          </ac:spMkLst>
        </pc:spChg>
        <pc:spChg chg="add del mod replST">
          <ac:chgData name="Martin Locock" userId="e15b0232-237d-4436-a587-677fdd88485c" providerId="ADAL" clId="{4F23651B-ED8E-41C7-8A8A-045E967D53DD}" dt="2024-01-09T09:48:54.085" v="6274"/>
          <ac:spMkLst>
            <pc:docMk/>
            <pc:sldMk cId="25671271" sldId="281"/>
            <ac:spMk id="421" creationId="{329BA4DA-10B2-4688-9855-2CC555565439}"/>
          </ac:spMkLst>
        </pc:spChg>
        <pc:spChg chg="add mod replST">
          <ac:chgData name="Martin Locock" userId="e15b0232-237d-4436-a587-677fdd88485c" providerId="ADAL" clId="{4F23651B-ED8E-41C7-8A8A-045E967D53DD}" dt="2024-01-10T12:25:44.587" v="33633"/>
          <ac:spMkLst>
            <pc:docMk/>
            <pc:sldMk cId="25671271" sldId="281"/>
            <ac:spMk id="421" creationId="{89F7BD7B-AABD-46F6-9447-EDA6F4E6AC84}"/>
          </ac:spMkLst>
        </pc:spChg>
        <pc:spChg chg="add del mod replST">
          <ac:chgData name="Martin Locock" userId="e15b0232-237d-4436-a587-677fdd88485c" providerId="ADAL" clId="{4F23651B-ED8E-41C7-8A8A-045E967D53DD}" dt="2024-01-10T09:51:14.172" v="15218"/>
          <ac:spMkLst>
            <pc:docMk/>
            <pc:sldMk cId="25671271" sldId="281"/>
            <ac:spMk id="422" creationId="{385C1699-E1DB-44A5-8A81-CB1513058FD3}"/>
          </ac:spMkLst>
        </pc:spChg>
        <pc:spChg chg="add del mod replST">
          <ac:chgData name="Martin Locock" userId="e15b0232-237d-4436-a587-677fdd88485c" providerId="ADAL" clId="{4F23651B-ED8E-41C7-8A8A-045E967D53DD}" dt="2024-01-09T09:48:54.085" v="6275"/>
          <ac:spMkLst>
            <pc:docMk/>
            <pc:sldMk cId="25671271" sldId="281"/>
            <ac:spMk id="422" creationId="{3F5DF4CA-C44E-4F1F-89E2-DA1E8B028EAC}"/>
          </ac:spMkLst>
        </pc:spChg>
        <pc:spChg chg="add mod replST">
          <ac:chgData name="Martin Locock" userId="e15b0232-237d-4436-a587-677fdd88485c" providerId="ADAL" clId="{4F23651B-ED8E-41C7-8A8A-045E967D53DD}" dt="2024-01-10T12:25:44.591" v="33642"/>
          <ac:spMkLst>
            <pc:docMk/>
            <pc:sldMk cId="25671271" sldId="281"/>
            <ac:spMk id="422" creationId="{C995B547-C3D0-4E7A-95AB-8AA94AE00AD2}"/>
          </ac:spMkLst>
        </pc:spChg>
        <pc:spChg chg="add del mod replST">
          <ac:chgData name="Martin Locock" userId="e15b0232-237d-4436-a587-677fdd88485c" providerId="ADAL" clId="{4F23651B-ED8E-41C7-8A8A-045E967D53DD}" dt="2024-01-09T09:48:54.085" v="6276"/>
          <ac:spMkLst>
            <pc:docMk/>
            <pc:sldMk cId="25671271" sldId="281"/>
            <ac:spMk id="423" creationId="{23C7B9A4-4E16-4A27-B47B-08A8453E051C}"/>
          </ac:spMkLst>
        </pc:spChg>
        <pc:spChg chg="add mod replST">
          <ac:chgData name="Martin Locock" userId="e15b0232-237d-4436-a587-677fdd88485c" providerId="ADAL" clId="{4F23651B-ED8E-41C7-8A8A-045E967D53DD}" dt="2024-01-10T12:25:44.596" v="33651"/>
          <ac:spMkLst>
            <pc:docMk/>
            <pc:sldMk cId="25671271" sldId="281"/>
            <ac:spMk id="423" creationId="{47403009-1BD8-42E1-B33D-DF3E5F84CE55}"/>
          </ac:spMkLst>
        </pc:spChg>
        <pc:spChg chg="add del mod replST">
          <ac:chgData name="Martin Locock" userId="e15b0232-237d-4436-a587-677fdd88485c" providerId="ADAL" clId="{4F23651B-ED8E-41C7-8A8A-045E967D53DD}" dt="2024-01-10T09:51:14.173" v="15219"/>
          <ac:spMkLst>
            <pc:docMk/>
            <pc:sldMk cId="25671271" sldId="281"/>
            <ac:spMk id="423" creationId="{F9516629-63D0-4BF3-BDEF-8EA3459EB67A}"/>
          </ac:spMkLst>
        </pc:spChg>
        <pc:spChg chg="add mod replST">
          <ac:chgData name="Martin Locock" userId="e15b0232-237d-4436-a587-677fdd88485c" providerId="ADAL" clId="{4F23651B-ED8E-41C7-8A8A-045E967D53DD}" dt="2024-01-10T12:25:44.600" v="33660"/>
          <ac:spMkLst>
            <pc:docMk/>
            <pc:sldMk cId="25671271" sldId="281"/>
            <ac:spMk id="424" creationId="{30C5B25A-A5D5-4A1F-9042-F283CBF513B8}"/>
          </ac:spMkLst>
        </pc:spChg>
        <pc:spChg chg="add del mod replST">
          <ac:chgData name="Martin Locock" userId="e15b0232-237d-4436-a587-677fdd88485c" providerId="ADAL" clId="{4F23651B-ED8E-41C7-8A8A-045E967D53DD}" dt="2024-01-10T09:51:14.174" v="15220"/>
          <ac:spMkLst>
            <pc:docMk/>
            <pc:sldMk cId="25671271" sldId="281"/>
            <ac:spMk id="424" creationId="{52A124F6-52F6-4B5A-8E08-CDB23DEA1208}"/>
          </ac:spMkLst>
        </pc:spChg>
        <pc:spChg chg="add del mod replST">
          <ac:chgData name="Martin Locock" userId="e15b0232-237d-4436-a587-677fdd88485c" providerId="ADAL" clId="{4F23651B-ED8E-41C7-8A8A-045E967D53DD}" dt="2024-01-09T09:48:54.085" v="6277"/>
          <ac:spMkLst>
            <pc:docMk/>
            <pc:sldMk cId="25671271" sldId="281"/>
            <ac:spMk id="424" creationId="{B5BB10B4-B85C-4EAF-8840-8B8393BBB062}"/>
          </ac:spMkLst>
        </pc:spChg>
        <pc:spChg chg="add del mod replST">
          <ac:chgData name="Martin Locock" userId="e15b0232-237d-4436-a587-677fdd88485c" providerId="ADAL" clId="{4F23651B-ED8E-41C7-8A8A-045E967D53DD}" dt="2024-01-10T09:51:14.175" v="15221"/>
          <ac:spMkLst>
            <pc:docMk/>
            <pc:sldMk cId="25671271" sldId="281"/>
            <ac:spMk id="425" creationId="{0479DA28-041C-4EBD-AFD9-09E2DE8B3E21}"/>
          </ac:spMkLst>
        </pc:spChg>
        <pc:spChg chg="add del mod replST">
          <ac:chgData name="Martin Locock" userId="e15b0232-237d-4436-a587-677fdd88485c" providerId="ADAL" clId="{4F23651B-ED8E-41C7-8A8A-045E967D53DD}" dt="2024-01-09T09:48:54.085" v="6278"/>
          <ac:spMkLst>
            <pc:docMk/>
            <pc:sldMk cId="25671271" sldId="281"/>
            <ac:spMk id="425" creationId="{4DC4EA9B-0231-4D8F-8461-04AA1FFC82BA}"/>
          </ac:spMkLst>
        </pc:spChg>
        <pc:spChg chg="add mod replST">
          <ac:chgData name="Martin Locock" userId="e15b0232-237d-4436-a587-677fdd88485c" providerId="ADAL" clId="{4F23651B-ED8E-41C7-8A8A-045E967D53DD}" dt="2024-01-10T12:25:44.603" v="33669"/>
          <ac:spMkLst>
            <pc:docMk/>
            <pc:sldMk cId="25671271" sldId="281"/>
            <ac:spMk id="425" creationId="{6AB69CA9-26ED-4842-BAD3-643675B006ED}"/>
          </ac:spMkLst>
        </pc:spChg>
        <pc:spChg chg="add mod replST">
          <ac:chgData name="Martin Locock" userId="e15b0232-237d-4436-a587-677fdd88485c" providerId="ADAL" clId="{4F23651B-ED8E-41C7-8A8A-045E967D53DD}" dt="2024-01-10T12:25:44.607" v="33678"/>
          <ac:spMkLst>
            <pc:docMk/>
            <pc:sldMk cId="25671271" sldId="281"/>
            <ac:spMk id="426" creationId="{5ACC0433-C3E3-4076-B98D-00A449B3D78C}"/>
          </ac:spMkLst>
        </pc:spChg>
        <pc:spChg chg="add del mod replST">
          <ac:chgData name="Martin Locock" userId="e15b0232-237d-4436-a587-677fdd88485c" providerId="ADAL" clId="{4F23651B-ED8E-41C7-8A8A-045E967D53DD}" dt="2024-01-09T09:48:54.085" v="6279"/>
          <ac:spMkLst>
            <pc:docMk/>
            <pc:sldMk cId="25671271" sldId="281"/>
            <ac:spMk id="426" creationId="{A66C1FDA-0573-4E7D-AFCE-40E0896E58F7}"/>
          </ac:spMkLst>
        </pc:spChg>
        <pc:spChg chg="add del mod replST">
          <ac:chgData name="Martin Locock" userId="e15b0232-237d-4436-a587-677fdd88485c" providerId="ADAL" clId="{4F23651B-ED8E-41C7-8A8A-045E967D53DD}" dt="2024-01-10T09:51:14.176" v="15222"/>
          <ac:spMkLst>
            <pc:docMk/>
            <pc:sldMk cId="25671271" sldId="281"/>
            <ac:spMk id="426" creationId="{C9D3B552-3716-44E8-87C1-49E7ADD19783}"/>
          </ac:spMkLst>
        </pc:spChg>
        <pc:spChg chg="add mod replST">
          <ac:chgData name="Martin Locock" userId="e15b0232-237d-4436-a587-677fdd88485c" providerId="ADAL" clId="{4F23651B-ED8E-41C7-8A8A-045E967D53DD}" dt="2024-01-10T12:25:44.611" v="33687"/>
          <ac:spMkLst>
            <pc:docMk/>
            <pc:sldMk cId="25671271" sldId="281"/>
            <ac:spMk id="427" creationId="{4DE44644-CAD9-48D4-BAED-E696F4F6D3F7}"/>
          </ac:spMkLst>
        </pc:spChg>
        <pc:spChg chg="add del mod replST">
          <ac:chgData name="Martin Locock" userId="e15b0232-237d-4436-a587-677fdd88485c" providerId="ADAL" clId="{4F23651B-ED8E-41C7-8A8A-045E967D53DD}" dt="2024-01-10T09:51:14.176" v="15223"/>
          <ac:spMkLst>
            <pc:docMk/>
            <pc:sldMk cId="25671271" sldId="281"/>
            <ac:spMk id="427" creationId="{4DE5ACFE-FBB6-419A-947E-FD696929F2F5}"/>
          </ac:spMkLst>
        </pc:spChg>
        <pc:spChg chg="add del mod replST">
          <ac:chgData name="Martin Locock" userId="e15b0232-237d-4436-a587-677fdd88485c" providerId="ADAL" clId="{4F23651B-ED8E-41C7-8A8A-045E967D53DD}" dt="2024-01-09T09:48:54.090" v="6280"/>
          <ac:spMkLst>
            <pc:docMk/>
            <pc:sldMk cId="25671271" sldId="281"/>
            <ac:spMk id="427" creationId="{8207AE98-4551-4FE1-91EB-875D7F7EE861}"/>
          </ac:spMkLst>
        </pc:spChg>
        <pc:spChg chg="add del mod replST">
          <ac:chgData name="Martin Locock" userId="e15b0232-237d-4436-a587-677fdd88485c" providerId="ADAL" clId="{4F23651B-ED8E-41C7-8A8A-045E967D53DD}" dt="2024-01-10T09:51:14.177" v="15224"/>
          <ac:spMkLst>
            <pc:docMk/>
            <pc:sldMk cId="25671271" sldId="281"/>
            <ac:spMk id="428" creationId="{67F32B1C-BB7F-4BFC-AB4D-9B2088EC73C5}"/>
          </ac:spMkLst>
        </pc:spChg>
        <pc:spChg chg="add del mod replST">
          <ac:chgData name="Martin Locock" userId="e15b0232-237d-4436-a587-677fdd88485c" providerId="ADAL" clId="{4F23651B-ED8E-41C7-8A8A-045E967D53DD}" dt="2024-01-09T09:48:54.090" v="6281"/>
          <ac:spMkLst>
            <pc:docMk/>
            <pc:sldMk cId="25671271" sldId="281"/>
            <ac:spMk id="428" creationId="{959EB895-B059-40F9-BA4E-8D07FE3D5E38}"/>
          </ac:spMkLst>
        </pc:spChg>
        <pc:spChg chg="add mod replST">
          <ac:chgData name="Martin Locock" userId="e15b0232-237d-4436-a587-677fdd88485c" providerId="ADAL" clId="{4F23651B-ED8E-41C7-8A8A-045E967D53DD}" dt="2024-01-10T12:25:44.615" v="33696"/>
          <ac:spMkLst>
            <pc:docMk/>
            <pc:sldMk cId="25671271" sldId="281"/>
            <ac:spMk id="428" creationId="{B138C5E3-08A7-4F67-8A97-B7E08C519A9C}"/>
          </ac:spMkLst>
        </pc:spChg>
        <pc:spChg chg="add mod replST">
          <ac:chgData name="Martin Locock" userId="e15b0232-237d-4436-a587-677fdd88485c" providerId="ADAL" clId="{4F23651B-ED8E-41C7-8A8A-045E967D53DD}" dt="2024-01-10T12:25:44.619" v="33705"/>
          <ac:spMkLst>
            <pc:docMk/>
            <pc:sldMk cId="25671271" sldId="281"/>
            <ac:spMk id="429" creationId="{7061900B-1C5B-4E21-B126-3BEF3A2C7245}"/>
          </ac:spMkLst>
        </pc:spChg>
        <pc:spChg chg="add del mod replST">
          <ac:chgData name="Martin Locock" userId="e15b0232-237d-4436-a587-677fdd88485c" providerId="ADAL" clId="{4F23651B-ED8E-41C7-8A8A-045E967D53DD}" dt="2024-01-09T09:48:54.090" v="6282"/>
          <ac:spMkLst>
            <pc:docMk/>
            <pc:sldMk cId="25671271" sldId="281"/>
            <ac:spMk id="429" creationId="{BCFB4B55-B8ED-4D43-AF20-DB0E25FE9315}"/>
          </ac:spMkLst>
        </pc:spChg>
        <pc:spChg chg="add del mod replST">
          <ac:chgData name="Martin Locock" userId="e15b0232-237d-4436-a587-677fdd88485c" providerId="ADAL" clId="{4F23651B-ED8E-41C7-8A8A-045E967D53DD}" dt="2024-01-10T09:51:14.178" v="15225"/>
          <ac:spMkLst>
            <pc:docMk/>
            <pc:sldMk cId="25671271" sldId="281"/>
            <ac:spMk id="429" creationId="{C0B6D3F1-DC40-446B-99AE-46D1D0EEF906}"/>
          </ac:spMkLst>
        </pc:spChg>
        <pc:spChg chg="add del mod replST">
          <ac:chgData name="Martin Locock" userId="e15b0232-237d-4436-a587-677fdd88485c" providerId="ADAL" clId="{4F23651B-ED8E-41C7-8A8A-045E967D53DD}" dt="2024-01-10T09:51:14.179" v="15226"/>
          <ac:spMkLst>
            <pc:docMk/>
            <pc:sldMk cId="25671271" sldId="281"/>
            <ac:spMk id="430" creationId="{202C84DD-73D8-4749-A8E6-0CFE3B8C1D05}"/>
          </ac:spMkLst>
        </pc:spChg>
        <pc:spChg chg="add del mod replST">
          <ac:chgData name="Martin Locock" userId="e15b0232-237d-4436-a587-677fdd88485c" providerId="ADAL" clId="{4F23651B-ED8E-41C7-8A8A-045E967D53DD}" dt="2024-01-09T09:48:54.090" v="6283"/>
          <ac:spMkLst>
            <pc:docMk/>
            <pc:sldMk cId="25671271" sldId="281"/>
            <ac:spMk id="430" creationId="{8A87269D-1E86-4123-90F8-E0C93FE133F7}"/>
          </ac:spMkLst>
        </pc:spChg>
        <pc:spChg chg="add mod replST">
          <ac:chgData name="Martin Locock" userId="e15b0232-237d-4436-a587-677fdd88485c" providerId="ADAL" clId="{4F23651B-ED8E-41C7-8A8A-045E967D53DD}" dt="2024-01-10T12:25:44.624" v="33714"/>
          <ac:spMkLst>
            <pc:docMk/>
            <pc:sldMk cId="25671271" sldId="281"/>
            <ac:spMk id="430" creationId="{BF42115A-B9A8-4BA5-8D68-347817FD091A}"/>
          </ac:spMkLst>
        </pc:spChg>
        <pc:spChg chg="add del mod replST">
          <ac:chgData name="Martin Locock" userId="e15b0232-237d-4436-a587-677fdd88485c" providerId="ADAL" clId="{4F23651B-ED8E-41C7-8A8A-045E967D53DD}" dt="2024-01-09T09:48:54.090" v="6284"/>
          <ac:spMkLst>
            <pc:docMk/>
            <pc:sldMk cId="25671271" sldId="281"/>
            <ac:spMk id="431" creationId="{76B1F9E2-E18A-4108-A4E9-5C77EC33BD4B}"/>
          </ac:spMkLst>
        </pc:spChg>
        <pc:spChg chg="add del mod replST">
          <ac:chgData name="Martin Locock" userId="e15b0232-237d-4436-a587-677fdd88485c" providerId="ADAL" clId="{4F23651B-ED8E-41C7-8A8A-045E967D53DD}" dt="2024-01-10T09:51:14.180" v="15227"/>
          <ac:spMkLst>
            <pc:docMk/>
            <pc:sldMk cId="25671271" sldId="281"/>
            <ac:spMk id="431" creationId="{963D000A-0F8C-4B4A-A028-5E7E18732748}"/>
          </ac:spMkLst>
        </pc:spChg>
        <pc:spChg chg="add mod replST">
          <ac:chgData name="Martin Locock" userId="e15b0232-237d-4436-a587-677fdd88485c" providerId="ADAL" clId="{4F23651B-ED8E-41C7-8A8A-045E967D53DD}" dt="2024-01-10T12:25:44.628" v="33723"/>
          <ac:spMkLst>
            <pc:docMk/>
            <pc:sldMk cId="25671271" sldId="281"/>
            <ac:spMk id="431" creationId="{CEDE86DD-4140-4FB8-8B0F-0F2EDCC2E34D}"/>
          </ac:spMkLst>
        </pc:spChg>
        <pc:spChg chg="add mod replST">
          <ac:chgData name="Martin Locock" userId="e15b0232-237d-4436-a587-677fdd88485c" providerId="ADAL" clId="{4F23651B-ED8E-41C7-8A8A-045E967D53DD}" dt="2024-01-10T12:25:44.632" v="33732"/>
          <ac:spMkLst>
            <pc:docMk/>
            <pc:sldMk cId="25671271" sldId="281"/>
            <ac:spMk id="432" creationId="{1A6983B5-492E-47FD-A077-27157EB8B3AE}"/>
          </ac:spMkLst>
        </pc:spChg>
        <pc:spChg chg="add del mod replST">
          <ac:chgData name="Martin Locock" userId="e15b0232-237d-4436-a587-677fdd88485c" providerId="ADAL" clId="{4F23651B-ED8E-41C7-8A8A-045E967D53DD}" dt="2024-01-10T09:51:14.181" v="15228"/>
          <ac:spMkLst>
            <pc:docMk/>
            <pc:sldMk cId="25671271" sldId="281"/>
            <ac:spMk id="432" creationId="{81346A18-AD6B-461B-8B8F-65DF495F403F}"/>
          </ac:spMkLst>
        </pc:spChg>
        <pc:spChg chg="add del mod replST">
          <ac:chgData name="Martin Locock" userId="e15b0232-237d-4436-a587-677fdd88485c" providerId="ADAL" clId="{4F23651B-ED8E-41C7-8A8A-045E967D53DD}" dt="2024-01-09T09:48:54.090" v="6285"/>
          <ac:spMkLst>
            <pc:docMk/>
            <pc:sldMk cId="25671271" sldId="281"/>
            <ac:spMk id="432" creationId="{EA325D0B-FB45-417B-B2BC-7097E417B270}"/>
          </ac:spMkLst>
        </pc:spChg>
        <pc:spChg chg="add del mod replST">
          <ac:chgData name="Martin Locock" userId="e15b0232-237d-4436-a587-677fdd88485c" providerId="ADAL" clId="{4F23651B-ED8E-41C7-8A8A-045E967D53DD}" dt="2024-01-09T09:48:54.090" v="6286"/>
          <ac:spMkLst>
            <pc:docMk/>
            <pc:sldMk cId="25671271" sldId="281"/>
            <ac:spMk id="433" creationId="{2AFF449B-C21D-471C-A189-5380F4BB5322}"/>
          </ac:spMkLst>
        </pc:spChg>
        <pc:spChg chg="add mod replST">
          <ac:chgData name="Martin Locock" userId="e15b0232-237d-4436-a587-677fdd88485c" providerId="ADAL" clId="{4F23651B-ED8E-41C7-8A8A-045E967D53DD}" dt="2024-01-10T12:25:44.636" v="33741"/>
          <ac:spMkLst>
            <pc:docMk/>
            <pc:sldMk cId="25671271" sldId="281"/>
            <ac:spMk id="433" creationId="{8C283835-98BD-49F0-AA2F-28FB27C66621}"/>
          </ac:spMkLst>
        </pc:spChg>
        <pc:spChg chg="add del mod replST">
          <ac:chgData name="Martin Locock" userId="e15b0232-237d-4436-a587-677fdd88485c" providerId="ADAL" clId="{4F23651B-ED8E-41C7-8A8A-045E967D53DD}" dt="2024-01-10T09:51:14.182" v="15229"/>
          <ac:spMkLst>
            <pc:docMk/>
            <pc:sldMk cId="25671271" sldId="281"/>
            <ac:spMk id="433" creationId="{B221858B-D57D-41E4-B31B-F4B5D6BAA6D2}"/>
          </ac:spMkLst>
        </pc:spChg>
        <pc:spChg chg="add del mod replST">
          <ac:chgData name="Martin Locock" userId="e15b0232-237d-4436-a587-677fdd88485c" providerId="ADAL" clId="{4F23651B-ED8E-41C7-8A8A-045E967D53DD}" dt="2024-01-10T09:51:14.183" v="15230"/>
          <ac:spMkLst>
            <pc:docMk/>
            <pc:sldMk cId="25671271" sldId="281"/>
            <ac:spMk id="434" creationId="{1F8C30DB-9A50-479F-9111-CBC05EB93179}"/>
          </ac:spMkLst>
        </pc:spChg>
        <pc:spChg chg="add mod replST">
          <ac:chgData name="Martin Locock" userId="e15b0232-237d-4436-a587-677fdd88485c" providerId="ADAL" clId="{4F23651B-ED8E-41C7-8A8A-045E967D53DD}" dt="2024-01-10T12:25:44.640" v="33750"/>
          <ac:spMkLst>
            <pc:docMk/>
            <pc:sldMk cId="25671271" sldId="281"/>
            <ac:spMk id="434" creationId="{E3406D13-F133-48B4-A544-AE949AC08A03}"/>
          </ac:spMkLst>
        </pc:spChg>
        <pc:spChg chg="add del mod replST">
          <ac:chgData name="Martin Locock" userId="e15b0232-237d-4436-a587-677fdd88485c" providerId="ADAL" clId="{4F23651B-ED8E-41C7-8A8A-045E967D53DD}" dt="2024-01-09T09:48:54.090" v="6287"/>
          <ac:spMkLst>
            <pc:docMk/>
            <pc:sldMk cId="25671271" sldId="281"/>
            <ac:spMk id="434" creationId="{ED52C5E3-6477-49F8-8E62-6F9A3C32372E}"/>
          </ac:spMkLst>
        </pc:spChg>
        <pc:spChg chg="add del mod replST">
          <ac:chgData name="Martin Locock" userId="e15b0232-237d-4436-a587-677fdd88485c" providerId="ADAL" clId="{4F23651B-ED8E-41C7-8A8A-045E967D53DD}" dt="2024-01-09T09:48:54.090" v="6288"/>
          <ac:spMkLst>
            <pc:docMk/>
            <pc:sldMk cId="25671271" sldId="281"/>
            <ac:spMk id="435" creationId="{199AAE92-A79F-42DB-AD62-79E7734D8639}"/>
          </ac:spMkLst>
        </pc:spChg>
        <pc:spChg chg="add del mod replST">
          <ac:chgData name="Martin Locock" userId="e15b0232-237d-4436-a587-677fdd88485c" providerId="ADAL" clId="{4F23651B-ED8E-41C7-8A8A-045E967D53DD}" dt="2024-01-10T09:51:14.184" v="15231"/>
          <ac:spMkLst>
            <pc:docMk/>
            <pc:sldMk cId="25671271" sldId="281"/>
            <ac:spMk id="435" creationId="{300F28A6-C51B-4BC0-977D-D0F2652563EF}"/>
          </ac:spMkLst>
        </pc:spChg>
        <pc:spChg chg="add mod replST">
          <ac:chgData name="Martin Locock" userId="e15b0232-237d-4436-a587-677fdd88485c" providerId="ADAL" clId="{4F23651B-ED8E-41C7-8A8A-045E967D53DD}" dt="2024-01-10T12:25:44.644" v="33759"/>
          <ac:spMkLst>
            <pc:docMk/>
            <pc:sldMk cId="25671271" sldId="281"/>
            <ac:spMk id="435" creationId="{8F3A6472-B5A6-472D-91DA-05935314A761}"/>
          </ac:spMkLst>
        </pc:spChg>
        <pc:spChg chg="add del mod replST">
          <ac:chgData name="Martin Locock" userId="e15b0232-237d-4436-a587-677fdd88485c" providerId="ADAL" clId="{4F23651B-ED8E-41C7-8A8A-045E967D53DD}" dt="2024-01-09T09:48:54.095" v="6289"/>
          <ac:spMkLst>
            <pc:docMk/>
            <pc:sldMk cId="25671271" sldId="281"/>
            <ac:spMk id="436" creationId="{4B3E3DB5-B90B-48D1-9123-8293B0B1B1A0}"/>
          </ac:spMkLst>
        </pc:spChg>
        <pc:spChg chg="add mod replST">
          <ac:chgData name="Martin Locock" userId="e15b0232-237d-4436-a587-677fdd88485c" providerId="ADAL" clId="{4F23651B-ED8E-41C7-8A8A-045E967D53DD}" dt="2024-01-10T12:25:44.648" v="33768"/>
          <ac:spMkLst>
            <pc:docMk/>
            <pc:sldMk cId="25671271" sldId="281"/>
            <ac:spMk id="436" creationId="{4D40FCEF-B1FC-4C03-A298-597154CD40B9}"/>
          </ac:spMkLst>
        </pc:spChg>
        <pc:spChg chg="add del mod replST">
          <ac:chgData name="Martin Locock" userId="e15b0232-237d-4436-a587-677fdd88485c" providerId="ADAL" clId="{4F23651B-ED8E-41C7-8A8A-045E967D53DD}" dt="2024-01-10T09:51:14.186" v="15232"/>
          <ac:spMkLst>
            <pc:docMk/>
            <pc:sldMk cId="25671271" sldId="281"/>
            <ac:spMk id="436" creationId="{EDEC8A0B-C445-4A4C-8A02-CEEF06F1FE97}"/>
          </ac:spMkLst>
        </pc:spChg>
        <pc:spChg chg="add mod replST">
          <ac:chgData name="Martin Locock" userId="e15b0232-237d-4436-a587-677fdd88485c" providerId="ADAL" clId="{4F23651B-ED8E-41C7-8A8A-045E967D53DD}" dt="2024-01-10T12:25:44.651" v="33777"/>
          <ac:spMkLst>
            <pc:docMk/>
            <pc:sldMk cId="25671271" sldId="281"/>
            <ac:spMk id="437" creationId="{365A4295-66FE-4FED-98A4-1655CC093503}"/>
          </ac:spMkLst>
        </pc:spChg>
        <pc:spChg chg="add del mod replST">
          <ac:chgData name="Martin Locock" userId="e15b0232-237d-4436-a587-677fdd88485c" providerId="ADAL" clId="{4F23651B-ED8E-41C7-8A8A-045E967D53DD}" dt="2024-01-10T09:51:14.187" v="15233"/>
          <ac:spMkLst>
            <pc:docMk/>
            <pc:sldMk cId="25671271" sldId="281"/>
            <ac:spMk id="437" creationId="{9863EE97-7C13-4B93-BFB6-8FA4DE24F3AC}"/>
          </ac:spMkLst>
        </pc:spChg>
        <pc:spChg chg="add del mod replST">
          <ac:chgData name="Martin Locock" userId="e15b0232-237d-4436-a587-677fdd88485c" providerId="ADAL" clId="{4F23651B-ED8E-41C7-8A8A-045E967D53DD}" dt="2024-01-09T09:48:54.095" v="6290"/>
          <ac:spMkLst>
            <pc:docMk/>
            <pc:sldMk cId="25671271" sldId="281"/>
            <ac:spMk id="437" creationId="{A2A76B70-3C37-4E65-B7D6-B0BEBD1C498B}"/>
          </ac:spMkLst>
        </pc:spChg>
        <pc:spChg chg="add del mod replST">
          <ac:chgData name="Martin Locock" userId="e15b0232-237d-4436-a587-677fdd88485c" providerId="ADAL" clId="{4F23651B-ED8E-41C7-8A8A-045E967D53DD}" dt="2024-01-09T09:48:54.095" v="6291"/>
          <ac:spMkLst>
            <pc:docMk/>
            <pc:sldMk cId="25671271" sldId="281"/>
            <ac:spMk id="438" creationId="{2F72FCD4-9BE9-4AD7-92D4-B48921ECD9B4}"/>
          </ac:spMkLst>
        </pc:spChg>
        <pc:spChg chg="add del mod replST">
          <ac:chgData name="Martin Locock" userId="e15b0232-237d-4436-a587-677fdd88485c" providerId="ADAL" clId="{4F23651B-ED8E-41C7-8A8A-045E967D53DD}" dt="2024-01-10T09:51:14.188" v="15234"/>
          <ac:spMkLst>
            <pc:docMk/>
            <pc:sldMk cId="25671271" sldId="281"/>
            <ac:spMk id="438" creationId="{B713D12E-3C16-4243-A1E0-D07E0FD52163}"/>
          </ac:spMkLst>
        </pc:spChg>
        <pc:spChg chg="add mod replST">
          <ac:chgData name="Martin Locock" userId="e15b0232-237d-4436-a587-677fdd88485c" providerId="ADAL" clId="{4F23651B-ED8E-41C7-8A8A-045E967D53DD}" dt="2024-01-10T12:25:44.657" v="33786"/>
          <ac:spMkLst>
            <pc:docMk/>
            <pc:sldMk cId="25671271" sldId="281"/>
            <ac:spMk id="438" creationId="{BDE7DA22-9C2A-4FA8-AE7D-8797C318A078}"/>
          </ac:spMkLst>
        </pc:spChg>
        <pc:spChg chg="add del mod replST">
          <ac:chgData name="Martin Locock" userId="e15b0232-237d-4436-a587-677fdd88485c" providerId="ADAL" clId="{4F23651B-ED8E-41C7-8A8A-045E967D53DD}" dt="2024-01-09T09:48:54.095" v="6292"/>
          <ac:spMkLst>
            <pc:docMk/>
            <pc:sldMk cId="25671271" sldId="281"/>
            <ac:spMk id="439" creationId="{47D858D9-586F-40AB-ABCB-C37B7CE3A763}"/>
          </ac:spMkLst>
        </pc:spChg>
        <pc:spChg chg="add mod replST">
          <ac:chgData name="Martin Locock" userId="e15b0232-237d-4436-a587-677fdd88485c" providerId="ADAL" clId="{4F23651B-ED8E-41C7-8A8A-045E967D53DD}" dt="2024-01-10T12:25:44.661" v="33795"/>
          <ac:spMkLst>
            <pc:docMk/>
            <pc:sldMk cId="25671271" sldId="281"/>
            <ac:spMk id="439" creationId="{D25155ED-536F-43B8-98CD-F802C87B19F0}"/>
          </ac:spMkLst>
        </pc:spChg>
        <pc:spChg chg="add del mod replST">
          <ac:chgData name="Martin Locock" userId="e15b0232-237d-4436-a587-677fdd88485c" providerId="ADAL" clId="{4F23651B-ED8E-41C7-8A8A-045E967D53DD}" dt="2024-01-10T09:51:14.189" v="15235"/>
          <ac:spMkLst>
            <pc:docMk/>
            <pc:sldMk cId="25671271" sldId="281"/>
            <ac:spMk id="439" creationId="{EFC21A81-14A6-4659-B047-99CB3442AE89}"/>
          </ac:spMkLst>
        </pc:spChg>
        <pc:spChg chg="add del mod replST">
          <ac:chgData name="Martin Locock" userId="e15b0232-237d-4436-a587-677fdd88485c" providerId="ADAL" clId="{4F23651B-ED8E-41C7-8A8A-045E967D53DD}" dt="2024-01-10T09:37:18.703" v="10589"/>
          <ac:spMkLst>
            <pc:docMk/>
            <pc:sldMk cId="25671271" sldId="281"/>
            <ac:spMk id="440" creationId="{D7D3B013-770D-4449-AB41-7E690E659A6C}"/>
          </ac:spMkLst>
        </pc:spChg>
        <pc:spChg chg="add del mod replST">
          <ac:chgData name="Martin Locock" userId="e15b0232-237d-4436-a587-677fdd88485c" providerId="ADAL" clId="{4F23651B-ED8E-41C7-8A8A-045E967D53DD}" dt="2024-01-10T12:25:43.581" v="31761"/>
          <ac:spMkLst>
            <pc:docMk/>
            <pc:sldMk cId="25671271" sldId="281"/>
            <ac:spMk id="440" creationId="{F5CD9064-5B91-4913-BE49-DD581077672D}"/>
          </ac:spMkLst>
        </pc:spChg>
        <pc:spChg chg="add del mod replST">
          <ac:chgData name="Martin Locock" userId="e15b0232-237d-4436-a587-677fdd88485c" providerId="ADAL" clId="{4F23651B-ED8E-41C7-8A8A-045E967D53DD}" dt="2024-01-10T09:37:18.703" v="10590"/>
          <ac:spMkLst>
            <pc:docMk/>
            <pc:sldMk cId="25671271" sldId="281"/>
            <ac:spMk id="441" creationId="{35409B86-65E1-4048-8F6D-59FA29E2D8E4}"/>
          </ac:spMkLst>
        </pc:spChg>
        <pc:spChg chg="add del mod replST">
          <ac:chgData name="Martin Locock" userId="e15b0232-237d-4436-a587-677fdd88485c" providerId="ADAL" clId="{4F23651B-ED8E-41C7-8A8A-045E967D53DD}" dt="2024-01-10T12:25:43.596" v="31762"/>
          <ac:spMkLst>
            <pc:docMk/>
            <pc:sldMk cId="25671271" sldId="281"/>
            <ac:spMk id="441" creationId="{DB90B0C0-26F5-4701-98CD-2C5371B21839}"/>
          </ac:spMkLst>
        </pc:spChg>
        <pc:spChg chg="add del mod replST">
          <ac:chgData name="Martin Locock" userId="e15b0232-237d-4436-a587-677fdd88485c" providerId="ADAL" clId="{4F23651B-ED8E-41C7-8A8A-045E967D53DD}" dt="2024-01-10T12:25:43.596" v="31763"/>
          <ac:spMkLst>
            <pc:docMk/>
            <pc:sldMk cId="25671271" sldId="281"/>
            <ac:spMk id="442" creationId="{A601A4EF-12BF-4D95-AEF9-5358F7EE5FA2}"/>
          </ac:spMkLst>
        </pc:spChg>
        <pc:spChg chg="add del mod replST">
          <ac:chgData name="Martin Locock" userId="e15b0232-237d-4436-a587-677fdd88485c" providerId="ADAL" clId="{4F23651B-ED8E-41C7-8A8A-045E967D53DD}" dt="2024-01-10T09:37:18.703" v="10591"/>
          <ac:spMkLst>
            <pc:docMk/>
            <pc:sldMk cId="25671271" sldId="281"/>
            <ac:spMk id="442" creationId="{C9A5638B-4E97-447D-B15E-305D68FBA77A}"/>
          </ac:spMkLst>
        </pc:spChg>
        <pc:spChg chg="add del mod replST">
          <ac:chgData name="Martin Locock" userId="e15b0232-237d-4436-a587-677fdd88485c" providerId="ADAL" clId="{4F23651B-ED8E-41C7-8A8A-045E967D53DD}" dt="2024-01-10T09:37:18.703" v="10592"/>
          <ac:spMkLst>
            <pc:docMk/>
            <pc:sldMk cId="25671271" sldId="281"/>
            <ac:spMk id="443" creationId="{0607604A-124D-4DCB-9620-8EF7A759C337}"/>
          </ac:spMkLst>
        </pc:spChg>
        <pc:spChg chg="add del mod replST">
          <ac:chgData name="Martin Locock" userId="e15b0232-237d-4436-a587-677fdd88485c" providerId="ADAL" clId="{4F23651B-ED8E-41C7-8A8A-045E967D53DD}" dt="2024-01-10T12:25:43.596" v="31764"/>
          <ac:spMkLst>
            <pc:docMk/>
            <pc:sldMk cId="25671271" sldId="281"/>
            <ac:spMk id="443" creationId="{50E4B7AA-700A-4E7E-ACB9-597F001E8C32}"/>
          </ac:spMkLst>
        </pc:spChg>
        <pc:spChg chg="add del mod replST">
          <ac:chgData name="Martin Locock" userId="e15b0232-237d-4436-a587-677fdd88485c" providerId="ADAL" clId="{4F23651B-ED8E-41C7-8A8A-045E967D53DD}" dt="2024-01-10T12:25:43.596" v="31765"/>
          <ac:spMkLst>
            <pc:docMk/>
            <pc:sldMk cId="25671271" sldId="281"/>
            <ac:spMk id="444" creationId="{6AE17CA8-FC34-4B25-A758-42C43F56EFDB}"/>
          </ac:spMkLst>
        </pc:spChg>
        <pc:spChg chg="add del mod replST">
          <ac:chgData name="Martin Locock" userId="e15b0232-237d-4436-a587-677fdd88485c" providerId="ADAL" clId="{4F23651B-ED8E-41C7-8A8A-045E967D53DD}" dt="2024-01-10T09:37:18.703" v="10593"/>
          <ac:spMkLst>
            <pc:docMk/>
            <pc:sldMk cId="25671271" sldId="281"/>
            <ac:spMk id="444" creationId="{C9D1EF69-697A-4267-947A-26B95DD2BA27}"/>
          </ac:spMkLst>
        </pc:spChg>
        <pc:spChg chg="add del mod replST">
          <ac:chgData name="Martin Locock" userId="e15b0232-237d-4436-a587-677fdd88485c" providerId="ADAL" clId="{4F23651B-ED8E-41C7-8A8A-045E967D53DD}" dt="2024-01-10T09:37:18.703" v="10594"/>
          <ac:spMkLst>
            <pc:docMk/>
            <pc:sldMk cId="25671271" sldId="281"/>
            <ac:spMk id="445" creationId="{514787BB-2761-405A-8CE3-FCB90EB021EB}"/>
          </ac:spMkLst>
        </pc:spChg>
        <pc:spChg chg="add del mod replST">
          <ac:chgData name="Martin Locock" userId="e15b0232-237d-4436-a587-677fdd88485c" providerId="ADAL" clId="{4F23651B-ED8E-41C7-8A8A-045E967D53DD}" dt="2024-01-10T12:25:43.596" v="31766"/>
          <ac:spMkLst>
            <pc:docMk/>
            <pc:sldMk cId="25671271" sldId="281"/>
            <ac:spMk id="445" creationId="{5898E838-51B0-4FB0-8271-55CB805D40A7}"/>
          </ac:spMkLst>
        </pc:spChg>
        <pc:spChg chg="add del mod replST">
          <ac:chgData name="Martin Locock" userId="e15b0232-237d-4436-a587-677fdd88485c" providerId="ADAL" clId="{4F23651B-ED8E-41C7-8A8A-045E967D53DD}" dt="2024-01-10T09:37:18.710" v="10595"/>
          <ac:spMkLst>
            <pc:docMk/>
            <pc:sldMk cId="25671271" sldId="281"/>
            <ac:spMk id="446" creationId="{4B5EAEA4-DE76-4046-93FF-A1FB8D0D2882}"/>
          </ac:spMkLst>
        </pc:spChg>
        <pc:spChg chg="add del mod replST">
          <ac:chgData name="Martin Locock" userId="e15b0232-237d-4436-a587-677fdd88485c" providerId="ADAL" clId="{4F23651B-ED8E-41C7-8A8A-045E967D53DD}" dt="2024-01-10T12:25:43.596" v="31767"/>
          <ac:spMkLst>
            <pc:docMk/>
            <pc:sldMk cId="25671271" sldId="281"/>
            <ac:spMk id="446" creationId="{F2797683-4A5A-4A82-B0F2-937CD330C050}"/>
          </ac:spMkLst>
        </pc:spChg>
        <pc:spChg chg="add del mod replST">
          <ac:chgData name="Martin Locock" userId="e15b0232-237d-4436-a587-677fdd88485c" providerId="ADAL" clId="{4F23651B-ED8E-41C7-8A8A-045E967D53DD}" dt="2024-01-10T09:37:18.710" v="10596"/>
          <ac:spMkLst>
            <pc:docMk/>
            <pc:sldMk cId="25671271" sldId="281"/>
            <ac:spMk id="447" creationId="{EAB2E648-4DE6-465F-B5BC-313E2A643D18}"/>
          </ac:spMkLst>
        </pc:spChg>
        <pc:spChg chg="add del mod replST">
          <ac:chgData name="Martin Locock" userId="e15b0232-237d-4436-a587-677fdd88485c" providerId="ADAL" clId="{4F23651B-ED8E-41C7-8A8A-045E967D53DD}" dt="2024-01-10T12:25:43.596" v="31768"/>
          <ac:spMkLst>
            <pc:docMk/>
            <pc:sldMk cId="25671271" sldId="281"/>
            <ac:spMk id="447" creationId="{FBB79375-1C49-4963-9E79-94BE92F98FC0}"/>
          </ac:spMkLst>
        </pc:spChg>
        <pc:spChg chg="add del mod replST">
          <ac:chgData name="Martin Locock" userId="e15b0232-237d-4436-a587-677fdd88485c" providerId="ADAL" clId="{4F23651B-ED8E-41C7-8A8A-045E967D53DD}" dt="2024-01-10T09:37:18.710" v="10597"/>
          <ac:spMkLst>
            <pc:docMk/>
            <pc:sldMk cId="25671271" sldId="281"/>
            <ac:spMk id="448" creationId="{6417DBD7-BC3B-49DB-84BC-5E9436D8012F}"/>
          </ac:spMkLst>
        </pc:spChg>
        <pc:spChg chg="add del mod replST">
          <ac:chgData name="Martin Locock" userId="e15b0232-237d-4436-a587-677fdd88485c" providerId="ADAL" clId="{4F23651B-ED8E-41C7-8A8A-045E967D53DD}" dt="2024-01-10T09:37:18.710" v="10598"/>
          <ac:spMkLst>
            <pc:docMk/>
            <pc:sldMk cId="25671271" sldId="281"/>
            <ac:spMk id="449" creationId="{B4C532C9-C664-484F-93DC-72F95FBC999B}"/>
          </ac:spMkLst>
        </pc:spChg>
        <pc:spChg chg="add del mod replST">
          <ac:chgData name="Martin Locock" userId="e15b0232-237d-4436-a587-677fdd88485c" providerId="ADAL" clId="{4F23651B-ED8E-41C7-8A8A-045E967D53DD}" dt="2024-01-10T09:37:18.710" v="10599"/>
          <ac:spMkLst>
            <pc:docMk/>
            <pc:sldMk cId="25671271" sldId="281"/>
            <ac:spMk id="450" creationId="{17B38FAF-1724-4CF8-8E7E-36AE554CFBF2}"/>
          </ac:spMkLst>
        </pc:spChg>
        <pc:spChg chg="add del mod replST">
          <ac:chgData name="Martin Locock" userId="e15b0232-237d-4436-a587-677fdd88485c" providerId="ADAL" clId="{4F23651B-ED8E-41C7-8A8A-045E967D53DD}" dt="2024-01-10T09:37:18.715" v="10600"/>
          <ac:spMkLst>
            <pc:docMk/>
            <pc:sldMk cId="25671271" sldId="281"/>
            <ac:spMk id="451" creationId="{D079104F-3E42-4D62-B745-1EE968C63F75}"/>
          </ac:spMkLst>
        </pc:spChg>
        <pc:spChg chg="add del mod replST">
          <ac:chgData name="Martin Locock" userId="e15b0232-237d-4436-a587-677fdd88485c" providerId="ADAL" clId="{4F23651B-ED8E-41C7-8A8A-045E967D53DD}" dt="2024-01-10T09:37:18.715" v="10601"/>
          <ac:spMkLst>
            <pc:docMk/>
            <pc:sldMk cId="25671271" sldId="281"/>
            <ac:spMk id="452" creationId="{3E05883D-6C2F-4130-AC6F-16825E12B7F4}"/>
          </ac:spMkLst>
        </pc:spChg>
        <pc:spChg chg="add del mod replST">
          <ac:chgData name="Martin Locock" userId="e15b0232-237d-4436-a587-677fdd88485c" providerId="ADAL" clId="{4F23651B-ED8E-41C7-8A8A-045E967D53DD}" dt="2024-01-10T09:37:18.715" v="10602"/>
          <ac:spMkLst>
            <pc:docMk/>
            <pc:sldMk cId="25671271" sldId="281"/>
            <ac:spMk id="453" creationId="{4FD5CD41-FA4E-4705-9A6B-4670487288B1}"/>
          </ac:spMkLst>
        </pc:spChg>
        <pc:spChg chg="add del mod replST">
          <ac:chgData name="Martin Locock" userId="e15b0232-237d-4436-a587-677fdd88485c" providerId="ADAL" clId="{4F23651B-ED8E-41C7-8A8A-045E967D53DD}" dt="2024-01-10T09:37:18.715" v="10603"/>
          <ac:spMkLst>
            <pc:docMk/>
            <pc:sldMk cId="25671271" sldId="281"/>
            <ac:spMk id="454" creationId="{64896DF6-47CA-41BA-A9CA-56BF75FC5DAC}"/>
          </ac:spMkLst>
        </pc:spChg>
        <pc:spChg chg="add del mod replST">
          <ac:chgData name="Martin Locock" userId="e15b0232-237d-4436-a587-677fdd88485c" providerId="ADAL" clId="{4F23651B-ED8E-41C7-8A8A-045E967D53DD}" dt="2024-01-10T09:37:18.715" v="10604"/>
          <ac:spMkLst>
            <pc:docMk/>
            <pc:sldMk cId="25671271" sldId="281"/>
            <ac:spMk id="455" creationId="{6C5F3FC8-C114-42DF-8DC8-1A01940AA5F6}"/>
          </ac:spMkLst>
        </pc:spChg>
        <pc:spChg chg="add del mod replST">
          <ac:chgData name="Martin Locock" userId="e15b0232-237d-4436-a587-677fdd88485c" providerId="ADAL" clId="{4F23651B-ED8E-41C7-8A8A-045E967D53DD}" dt="2024-01-10T09:37:18.720" v="10605"/>
          <ac:spMkLst>
            <pc:docMk/>
            <pc:sldMk cId="25671271" sldId="281"/>
            <ac:spMk id="456" creationId="{928A571A-FA62-4AEC-819D-5B6FED74CE78}"/>
          </ac:spMkLst>
        </pc:spChg>
        <pc:spChg chg="add del mod replST">
          <ac:chgData name="Martin Locock" userId="e15b0232-237d-4436-a587-677fdd88485c" providerId="ADAL" clId="{4F23651B-ED8E-41C7-8A8A-045E967D53DD}" dt="2024-01-10T09:37:18.720" v="10606"/>
          <ac:spMkLst>
            <pc:docMk/>
            <pc:sldMk cId="25671271" sldId="281"/>
            <ac:spMk id="457" creationId="{E6429146-2EE4-4F24-A6F8-B73053F01B14}"/>
          </ac:spMkLst>
        </pc:spChg>
        <pc:spChg chg="add del mod replST">
          <ac:chgData name="Martin Locock" userId="e15b0232-237d-4436-a587-677fdd88485c" providerId="ADAL" clId="{4F23651B-ED8E-41C7-8A8A-045E967D53DD}" dt="2024-01-10T09:37:18.720" v="10607"/>
          <ac:spMkLst>
            <pc:docMk/>
            <pc:sldMk cId="25671271" sldId="281"/>
            <ac:spMk id="458" creationId="{51CDA949-A996-471E-B8C5-8BFE177A010D}"/>
          </ac:spMkLst>
        </pc:spChg>
        <pc:spChg chg="add del mod replST">
          <ac:chgData name="Martin Locock" userId="e15b0232-237d-4436-a587-677fdd88485c" providerId="ADAL" clId="{4F23651B-ED8E-41C7-8A8A-045E967D53DD}" dt="2024-01-10T09:37:18.720" v="10608"/>
          <ac:spMkLst>
            <pc:docMk/>
            <pc:sldMk cId="25671271" sldId="281"/>
            <ac:spMk id="459" creationId="{660C1C15-E0C9-4677-9E55-642A8E7E9C47}"/>
          </ac:spMkLst>
        </pc:spChg>
        <pc:spChg chg="add del mod replST">
          <ac:chgData name="Martin Locock" userId="e15b0232-237d-4436-a587-677fdd88485c" providerId="ADAL" clId="{4F23651B-ED8E-41C7-8A8A-045E967D53DD}" dt="2024-01-10T09:37:18.720" v="10609"/>
          <ac:spMkLst>
            <pc:docMk/>
            <pc:sldMk cId="25671271" sldId="281"/>
            <ac:spMk id="460" creationId="{33D4DC03-6039-437B-831B-281EDC02F2BC}"/>
          </ac:spMkLst>
        </pc:spChg>
        <pc:spChg chg="add del mod replST">
          <ac:chgData name="Martin Locock" userId="e15b0232-237d-4436-a587-677fdd88485c" providerId="ADAL" clId="{4F23651B-ED8E-41C7-8A8A-045E967D53DD}" dt="2024-01-10T09:37:18.720" v="10610"/>
          <ac:spMkLst>
            <pc:docMk/>
            <pc:sldMk cId="25671271" sldId="281"/>
            <ac:spMk id="461" creationId="{94E54D60-DBC4-4360-8D94-E0019BEF1300}"/>
          </ac:spMkLst>
        </pc:spChg>
        <pc:spChg chg="add del mod replST">
          <ac:chgData name="Martin Locock" userId="e15b0232-237d-4436-a587-677fdd88485c" providerId="ADAL" clId="{4F23651B-ED8E-41C7-8A8A-045E967D53DD}" dt="2024-01-10T09:37:18.720" v="10611"/>
          <ac:spMkLst>
            <pc:docMk/>
            <pc:sldMk cId="25671271" sldId="281"/>
            <ac:spMk id="462" creationId="{3BFF3FA6-FEAB-4601-8624-95A50D755108}"/>
          </ac:spMkLst>
        </pc:spChg>
        <pc:spChg chg="add del mod replST">
          <ac:chgData name="Martin Locock" userId="e15b0232-237d-4436-a587-677fdd88485c" providerId="ADAL" clId="{4F23651B-ED8E-41C7-8A8A-045E967D53DD}" dt="2024-01-10T09:37:18.720" v="10612"/>
          <ac:spMkLst>
            <pc:docMk/>
            <pc:sldMk cId="25671271" sldId="281"/>
            <ac:spMk id="463" creationId="{71A1FC00-8388-45BE-A1B9-D448E91EB741}"/>
          </ac:spMkLst>
        </pc:spChg>
        <pc:spChg chg="add del mod replST">
          <ac:chgData name="Martin Locock" userId="e15b0232-237d-4436-a587-677fdd88485c" providerId="ADAL" clId="{4F23651B-ED8E-41C7-8A8A-045E967D53DD}" dt="2024-01-10T09:37:18.720" v="10613"/>
          <ac:spMkLst>
            <pc:docMk/>
            <pc:sldMk cId="25671271" sldId="281"/>
            <ac:spMk id="464" creationId="{6C143321-B0D1-4385-87EE-0E551F81CAEB}"/>
          </ac:spMkLst>
        </pc:spChg>
        <pc:spChg chg="add del mod replST">
          <ac:chgData name="Martin Locock" userId="e15b0232-237d-4436-a587-677fdd88485c" providerId="ADAL" clId="{4F23651B-ED8E-41C7-8A8A-045E967D53DD}" dt="2024-01-10T09:37:18.720" v="10614"/>
          <ac:spMkLst>
            <pc:docMk/>
            <pc:sldMk cId="25671271" sldId="281"/>
            <ac:spMk id="465" creationId="{B35D0A63-20D2-44D6-A311-EE90B4DACA69}"/>
          </ac:spMkLst>
        </pc:spChg>
        <pc:spChg chg="add del mod replST">
          <ac:chgData name="Martin Locock" userId="e15b0232-237d-4436-a587-677fdd88485c" providerId="ADAL" clId="{4F23651B-ED8E-41C7-8A8A-045E967D53DD}" dt="2024-01-10T09:37:18.720" v="10615"/>
          <ac:spMkLst>
            <pc:docMk/>
            <pc:sldMk cId="25671271" sldId="281"/>
            <ac:spMk id="466" creationId="{D361AFC3-0B55-4A26-91D5-07E68F8BA7ED}"/>
          </ac:spMkLst>
        </pc:spChg>
        <pc:spChg chg="add del mod replST">
          <ac:chgData name="Martin Locock" userId="e15b0232-237d-4436-a587-677fdd88485c" providerId="ADAL" clId="{4F23651B-ED8E-41C7-8A8A-045E967D53DD}" dt="2024-01-10T09:37:18.720" v="10616"/>
          <ac:spMkLst>
            <pc:docMk/>
            <pc:sldMk cId="25671271" sldId="281"/>
            <ac:spMk id="467" creationId="{23115D01-AB4A-49D0-AE87-C66863019318}"/>
          </ac:spMkLst>
        </pc:spChg>
        <pc:spChg chg="add del mod replST">
          <ac:chgData name="Martin Locock" userId="e15b0232-237d-4436-a587-677fdd88485c" providerId="ADAL" clId="{4F23651B-ED8E-41C7-8A8A-045E967D53DD}" dt="2024-01-10T09:37:18.720" v="10617"/>
          <ac:spMkLst>
            <pc:docMk/>
            <pc:sldMk cId="25671271" sldId="281"/>
            <ac:spMk id="468" creationId="{079CCE49-D51E-49C5-8AD7-E9CC2EB8EA31}"/>
          </ac:spMkLst>
        </pc:spChg>
        <pc:spChg chg="add del mod replST">
          <ac:chgData name="Martin Locock" userId="e15b0232-237d-4436-a587-677fdd88485c" providerId="ADAL" clId="{4F23651B-ED8E-41C7-8A8A-045E967D53DD}" dt="2024-01-10T09:37:18.730" v="10618"/>
          <ac:spMkLst>
            <pc:docMk/>
            <pc:sldMk cId="25671271" sldId="281"/>
            <ac:spMk id="469" creationId="{25E2BF0A-B544-4C49-9052-6D3D6C98F446}"/>
          </ac:spMkLst>
        </pc:spChg>
        <pc:spChg chg="add del mod replST">
          <ac:chgData name="Martin Locock" userId="e15b0232-237d-4436-a587-677fdd88485c" providerId="ADAL" clId="{4F23651B-ED8E-41C7-8A8A-045E967D53DD}" dt="2024-01-10T09:37:18.730" v="10619"/>
          <ac:spMkLst>
            <pc:docMk/>
            <pc:sldMk cId="25671271" sldId="281"/>
            <ac:spMk id="470" creationId="{790903E3-378B-4B03-8C44-1156D1EACE3E}"/>
          </ac:spMkLst>
        </pc:spChg>
        <pc:spChg chg="add del mod replST">
          <ac:chgData name="Martin Locock" userId="e15b0232-237d-4436-a587-677fdd88485c" providerId="ADAL" clId="{4F23651B-ED8E-41C7-8A8A-045E967D53DD}" dt="2024-01-10T09:37:18.730" v="10620"/>
          <ac:spMkLst>
            <pc:docMk/>
            <pc:sldMk cId="25671271" sldId="281"/>
            <ac:spMk id="471" creationId="{BAFF774E-A6A6-45BE-85FC-6EC26A8D4B00}"/>
          </ac:spMkLst>
        </pc:spChg>
        <pc:spChg chg="add del mod replST">
          <ac:chgData name="Martin Locock" userId="e15b0232-237d-4436-a587-677fdd88485c" providerId="ADAL" clId="{4F23651B-ED8E-41C7-8A8A-045E967D53DD}" dt="2024-01-10T09:37:18.730" v="10621"/>
          <ac:spMkLst>
            <pc:docMk/>
            <pc:sldMk cId="25671271" sldId="281"/>
            <ac:spMk id="472" creationId="{C314D05D-1789-41D5-B629-125AC284E07C}"/>
          </ac:spMkLst>
        </pc:spChg>
        <pc:spChg chg="add del mod replST">
          <ac:chgData name="Martin Locock" userId="e15b0232-237d-4436-a587-677fdd88485c" providerId="ADAL" clId="{4F23651B-ED8E-41C7-8A8A-045E967D53DD}" dt="2024-01-10T09:37:18.730" v="10622"/>
          <ac:spMkLst>
            <pc:docMk/>
            <pc:sldMk cId="25671271" sldId="281"/>
            <ac:spMk id="473" creationId="{452EF03B-9A80-4D43-9B40-F0BEE073C2DD}"/>
          </ac:spMkLst>
        </pc:spChg>
        <pc:spChg chg="add del mod replST">
          <ac:chgData name="Martin Locock" userId="e15b0232-237d-4436-a587-677fdd88485c" providerId="ADAL" clId="{4F23651B-ED8E-41C7-8A8A-045E967D53DD}" dt="2024-01-10T09:37:18.730" v="10623"/>
          <ac:spMkLst>
            <pc:docMk/>
            <pc:sldMk cId="25671271" sldId="281"/>
            <ac:spMk id="474" creationId="{CF9AC53F-881C-42D4-AC36-975B0BE3F050}"/>
          </ac:spMkLst>
        </pc:spChg>
        <pc:spChg chg="add del mod replST">
          <ac:chgData name="Martin Locock" userId="e15b0232-237d-4436-a587-677fdd88485c" providerId="ADAL" clId="{4F23651B-ED8E-41C7-8A8A-045E967D53DD}" dt="2024-01-10T09:37:18.730" v="10624"/>
          <ac:spMkLst>
            <pc:docMk/>
            <pc:sldMk cId="25671271" sldId="281"/>
            <ac:spMk id="475" creationId="{0840B925-62E7-44C3-AD61-BB98EF9C51C5}"/>
          </ac:spMkLst>
        </pc:spChg>
        <pc:spChg chg="add del mod replST">
          <ac:chgData name="Martin Locock" userId="e15b0232-237d-4436-a587-677fdd88485c" providerId="ADAL" clId="{4F23651B-ED8E-41C7-8A8A-045E967D53DD}" dt="2024-01-10T09:37:18.736" v="10625"/>
          <ac:spMkLst>
            <pc:docMk/>
            <pc:sldMk cId="25671271" sldId="281"/>
            <ac:spMk id="476" creationId="{1AF1FDA9-9161-4ABA-A948-3D81F74D8FEB}"/>
          </ac:spMkLst>
        </pc:spChg>
        <pc:spChg chg="add del mod replST">
          <ac:chgData name="Martin Locock" userId="e15b0232-237d-4436-a587-677fdd88485c" providerId="ADAL" clId="{4F23651B-ED8E-41C7-8A8A-045E967D53DD}" dt="2024-01-10T09:37:18.737" v="10626"/>
          <ac:spMkLst>
            <pc:docMk/>
            <pc:sldMk cId="25671271" sldId="281"/>
            <ac:spMk id="477" creationId="{D0EC3809-4C93-42B1-B55B-EF05D9B21066}"/>
          </ac:spMkLst>
        </pc:spChg>
        <pc:spChg chg="add del mod replST">
          <ac:chgData name="Martin Locock" userId="e15b0232-237d-4436-a587-677fdd88485c" providerId="ADAL" clId="{4F23651B-ED8E-41C7-8A8A-045E967D53DD}" dt="2024-01-10T09:37:18.737" v="10627"/>
          <ac:spMkLst>
            <pc:docMk/>
            <pc:sldMk cId="25671271" sldId="281"/>
            <ac:spMk id="478" creationId="{3ED256A1-C075-4212-A810-398C1009DDFF}"/>
          </ac:spMkLst>
        </pc:spChg>
        <pc:spChg chg="add del mod replST">
          <ac:chgData name="Martin Locock" userId="e15b0232-237d-4436-a587-677fdd88485c" providerId="ADAL" clId="{4F23651B-ED8E-41C7-8A8A-045E967D53DD}" dt="2024-01-10T09:37:18.737" v="10628"/>
          <ac:spMkLst>
            <pc:docMk/>
            <pc:sldMk cId="25671271" sldId="281"/>
            <ac:spMk id="479" creationId="{8F552EB2-1394-4F8D-AA7E-5A128F7F90E2}"/>
          </ac:spMkLst>
        </pc:spChg>
        <pc:spChg chg="add del mod replST">
          <ac:chgData name="Martin Locock" userId="e15b0232-237d-4436-a587-677fdd88485c" providerId="ADAL" clId="{4F23651B-ED8E-41C7-8A8A-045E967D53DD}" dt="2024-01-10T09:37:18.737" v="10629"/>
          <ac:spMkLst>
            <pc:docMk/>
            <pc:sldMk cId="25671271" sldId="281"/>
            <ac:spMk id="480" creationId="{23F9CD00-8257-4DA2-9B2B-CAAA7E4DA50C}"/>
          </ac:spMkLst>
        </pc:spChg>
        <pc:spChg chg="add del mod replST">
          <ac:chgData name="Martin Locock" userId="e15b0232-237d-4436-a587-677fdd88485c" providerId="ADAL" clId="{4F23651B-ED8E-41C7-8A8A-045E967D53DD}" dt="2024-01-10T09:37:18.740" v="10630"/>
          <ac:spMkLst>
            <pc:docMk/>
            <pc:sldMk cId="25671271" sldId="281"/>
            <ac:spMk id="481" creationId="{86FD8274-1E7B-4FA6-8574-2D3841A65494}"/>
          </ac:spMkLst>
        </pc:spChg>
        <pc:spChg chg="add del mod replST">
          <ac:chgData name="Martin Locock" userId="e15b0232-237d-4436-a587-677fdd88485c" providerId="ADAL" clId="{4F23651B-ED8E-41C7-8A8A-045E967D53DD}" dt="2024-01-10T09:37:18.740" v="10631"/>
          <ac:spMkLst>
            <pc:docMk/>
            <pc:sldMk cId="25671271" sldId="281"/>
            <ac:spMk id="482" creationId="{0AF8B87B-84DD-4E70-BE60-9A34B77963D2}"/>
          </ac:spMkLst>
        </pc:spChg>
        <pc:spChg chg="add del mod replST">
          <ac:chgData name="Martin Locock" userId="e15b0232-237d-4436-a587-677fdd88485c" providerId="ADAL" clId="{4F23651B-ED8E-41C7-8A8A-045E967D53DD}" dt="2024-01-10T09:37:18.740" v="10632"/>
          <ac:spMkLst>
            <pc:docMk/>
            <pc:sldMk cId="25671271" sldId="281"/>
            <ac:spMk id="483" creationId="{2A37BD81-CBBA-4ED7-9B66-55716334D07C}"/>
          </ac:spMkLst>
        </pc:spChg>
        <pc:spChg chg="add del mod replST">
          <ac:chgData name="Martin Locock" userId="e15b0232-237d-4436-a587-677fdd88485c" providerId="ADAL" clId="{4F23651B-ED8E-41C7-8A8A-045E967D53DD}" dt="2024-01-10T09:37:18.740" v="10633"/>
          <ac:spMkLst>
            <pc:docMk/>
            <pc:sldMk cId="25671271" sldId="281"/>
            <ac:spMk id="484" creationId="{E5AA2FE7-CFBF-4AEF-BF49-E5406368D832}"/>
          </ac:spMkLst>
        </pc:spChg>
        <pc:spChg chg="add del mod replST">
          <ac:chgData name="Martin Locock" userId="e15b0232-237d-4436-a587-677fdd88485c" providerId="ADAL" clId="{4F23651B-ED8E-41C7-8A8A-045E967D53DD}" dt="2024-01-10T09:37:18.740" v="10634"/>
          <ac:spMkLst>
            <pc:docMk/>
            <pc:sldMk cId="25671271" sldId="281"/>
            <ac:spMk id="485" creationId="{1CA28DD5-63F4-461E-ABDB-BA95CC920796}"/>
          </ac:spMkLst>
        </pc:spChg>
        <pc:spChg chg="add del mod replST">
          <ac:chgData name="Martin Locock" userId="e15b0232-237d-4436-a587-677fdd88485c" providerId="ADAL" clId="{4F23651B-ED8E-41C7-8A8A-045E967D53DD}" dt="2024-01-10T09:37:18.740" v="10635"/>
          <ac:spMkLst>
            <pc:docMk/>
            <pc:sldMk cId="25671271" sldId="281"/>
            <ac:spMk id="486" creationId="{4D13B8CC-6265-4677-B018-B6CB2BC6026A}"/>
          </ac:spMkLst>
        </pc:spChg>
        <pc:spChg chg="add del mod replST">
          <ac:chgData name="Martin Locock" userId="e15b0232-237d-4436-a587-677fdd88485c" providerId="ADAL" clId="{4F23651B-ED8E-41C7-8A8A-045E967D53DD}" dt="2024-01-10T09:37:18.740" v="10636"/>
          <ac:spMkLst>
            <pc:docMk/>
            <pc:sldMk cId="25671271" sldId="281"/>
            <ac:spMk id="487" creationId="{7ABB7363-BCEB-4310-A6B6-C4DA74968939}"/>
          </ac:spMkLst>
        </pc:spChg>
        <pc:spChg chg="add del mod replST">
          <ac:chgData name="Martin Locock" userId="e15b0232-237d-4436-a587-677fdd88485c" providerId="ADAL" clId="{4F23651B-ED8E-41C7-8A8A-045E967D53DD}" dt="2024-01-10T09:37:18.740" v="10637"/>
          <ac:spMkLst>
            <pc:docMk/>
            <pc:sldMk cId="25671271" sldId="281"/>
            <ac:spMk id="488" creationId="{CB3391D4-6582-4AB4-B7A9-9C2BCB06F32B}"/>
          </ac:spMkLst>
        </pc:spChg>
        <pc:spChg chg="add del mod replST">
          <ac:chgData name="Martin Locock" userId="e15b0232-237d-4436-a587-677fdd88485c" providerId="ADAL" clId="{4F23651B-ED8E-41C7-8A8A-045E967D53DD}" dt="2024-01-10T09:37:18.740" v="10638"/>
          <ac:spMkLst>
            <pc:docMk/>
            <pc:sldMk cId="25671271" sldId="281"/>
            <ac:spMk id="489" creationId="{627BE352-ED77-45E3-8F6C-12E050E90C94}"/>
          </ac:spMkLst>
        </pc:spChg>
        <pc:spChg chg="add del mod replST">
          <ac:chgData name="Martin Locock" userId="e15b0232-237d-4436-a587-677fdd88485c" providerId="ADAL" clId="{4F23651B-ED8E-41C7-8A8A-045E967D53DD}" dt="2024-01-10T09:37:18.740" v="10639"/>
          <ac:spMkLst>
            <pc:docMk/>
            <pc:sldMk cId="25671271" sldId="281"/>
            <ac:spMk id="490" creationId="{DF9D7D50-2289-4C13-BE32-0FE671156A7D}"/>
          </ac:spMkLst>
        </pc:spChg>
        <pc:spChg chg="add del mod replST">
          <ac:chgData name="Martin Locock" userId="e15b0232-237d-4436-a587-677fdd88485c" providerId="ADAL" clId="{4F23651B-ED8E-41C7-8A8A-045E967D53DD}" dt="2024-01-10T09:37:18.740" v="10640"/>
          <ac:spMkLst>
            <pc:docMk/>
            <pc:sldMk cId="25671271" sldId="281"/>
            <ac:spMk id="491" creationId="{6CA0DD7B-F509-4C20-84EF-C633B60994E2}"/>
          </ac:spMkLst>
        </pc:spChg>
        <pc:spChg chg="add del mod replST">
          <ac:chgData name="Martin Locock" userId="e15b0232-237d-4436-a587-677fdd88485c" providerId="ADAL" clId="{4F23651B-ED8E-41C7-8A8A-045E967D53DD}" dt="2024-01-10T09:37:18.740" v="10641"/>
          <ac:spMkLst>
            <pc:docMk/>
            <pc:sldMk cId="25671271" sldId="281"/>
            <ac:spMk id="492" creationId="{5B91CDF5-BAD7-4237-BF9E-367C4BF2521C}"/>
          </ac:spMkLst>
        </pc:spChg>
        <pc:spChg chg="add del mod replST">
          <ac:chgData name="Martin Locock" userId="e15b0232-237d-4436-a587-677fdd88485c" providerId="ADAL" clId="{4F23651B-ED8E-41C7-8A8A-045E967D53DD}" dt="2024-01-10T09:37:18.740" v="10642"/>
          <ac:spMkLst>
            <pc:docMk/>
            <pc:sldMk cId="25671271" sldId="281"/>
            <ac:spMk id="493" creationId="{4784E865-8C7A-4AF6-987E-3F528C44759E}"/>
          </ac:spMkLst>
        </pc:spChg>
        <pc:spChg chg="add del mod replST">
          <ac:chgData name="Martin Locock" userId="e15b0232-237d-4436-a587-677fdd88485c" providerId="ADAL" clId="{4F23651B-ED8E-41C7-8A8A-045E967D53DD}" dt="2024-01-10T09:37:18.740" v="10643"/>
          <ac:spMkLst>
            <pc:docMk/>
            <pc:sldMk cId="25671271" sldId="281"/>
            <ac:spMk id="494" creationId="{E9A1FEFF-31ED-4519-9F9E-698A613CC99D}"/>
          </ac:spMkLst>
        </pc:spChg>
        <pc:spChg chg="add del mod replST">
          <ac:chgData name="Martin Locock" userId="e15b0232-237d-4436-a587-677fdd88485c" providerId="ADAL" clId="{4F23651B-ED8E-41C7-8A8A-045E967D53DD}" dt="2024-01-10T09:37:18.750" v="10644"/>
          <ac:spMkLst>
            <pc:docMk/>
            <pc:sldMk cId="25671271" sldId="281"/>
            <ac:spMk id="495" creationId="{C7033A65-ABE7-41B3-B9ED-E86DEE6FEA3E}"/>
          </ac:spMkLst>
        </pc:spChg>
        <pc:spChg chg="add del mod replST">
          <ac:chgData name="Martin Locock" userId="e15b0232-237d-4436-a587-677fdd88485c" providerId="ADAL" clId="{4F23651B-ED8E-41C7-8A8A-045E967D53DD}" dt="2024-01-10T09:37:18.750" v="10645"/>
          <ac:spMkLst>
            <pc:docMk/>
            <pc:sldMk cId="25671271" sldId="281"/>
            <ac:spMk id="496" creationId="{78C43E6A-877A-495A-9617-12DBB58EF0FD}"/>
          </ac:spMkLst>
        </pc:spChg>
        <pc:spChg chg="add del mod replST">
          <ac:chgData name="Martin Locock" userId="e15b0232-237d-4436-a587-677fdd88485c" providerId="ADAL" clId="{4F23651B-ED8E-41C7-8A8A-045E967D53DD}" dt="2024-01-10T09:37:18.750" v="10646"/>
          <ac:spMkLst>
            <pc:docMk/>
            <pc:sldMk cId="25671271" sldId="281"/>
            <ac:spMk id="497" creationId="{E955D5F7-F755-42F7-8221-0C974EBC1E9E}"/>
          </ac:spMkLst>
        </pc:spChg>
        <pc:spChg chg="add del mod replST">
          <ac:chgData name="Martin Locock" userId="e15b0232-237d-4436-a587-677fdd88485c" providerId="ADAL" clId="{4F23651B-ED8E-41C7-8A8A-045E967D53DD}" dt="2024-01-10T09:37:18.750" v="10647"/>
          <ac:spMkLst>
            <pc:docMk/>
            <pc:sldMk cId="25671271" sldId="281"/>
            <ac:spMk id="498" creationId="{AC036556-3EFC-47F7-99A5-90AD30E4D08F}"/>
          </ac:spMkLst>
        </pc:spChg>
        <pc:spChg chg="add del mod replST">
          <ac:chgData name="Martin Locock" userId="e15b0232-237d-4436-a587-677fdd88485c" providerId="ADAL" clId="{4F23651B-ED8E-41C7-8A8A-045E967D53DD}" dt="2024-01-10T09:37:18.753" v="10648"/>
          <ac:spMkLst>
            <pc:docMk/>
            <pc:sldMk cId="25671271" sldId="281"/>
            <ac:spMk id="499" creationId="{DE4BC482-CCFB-4C07-A1B3-31C6102E3D58}"/>
          </ac:spMkLst>
        </pc:spChg>
        <pc:spChg chg="add del mod replST">
          <ac:chgData name="Martin Locock" userId="e15b0232-237d-4436-a587-677fdd88485c" providerId="ADAL" clId="{4F23651B-ED8E-41C7-8A8A-045E967D53DD}" dt="2024-01-10T09:37:18.754" v="10649"/>
          <ac:spMkLst>
            <pc:docMk/>
            <pc:sldMk cId="25671271" sldId="281"/>
            <ac:spMk id="500" creationId="{457C739A-B089-436F-871D-3438DE124751}"/>
          </ac:spMkLst>
        </pc:spChg>
        <pc:spChg chg="add del mod replST">
          <ac:chgData name="Martin Locock" userId="e15b0232-237d-4436-a587-677fdd88485c" providerId="ADAL" clId="{4F23651B-ED8E-41C7-8A8A-045E967D53DD}" dt="2024-01-10T09:37:18.754" v="10650"/>
          <ac:spMkLst>
            <pc:docMk/>
            <pc:sldMk cId="25671271" sldId="281"/>
            <ac:spMk id="501" creationId="{75971C6E-1913-4D30-A0CE-9298EBAB5E48}"/>
          </ac:spMkLst>
        </pc:spChg>
        <pc:spChg chg="add del mod replST">
          <ac:chgData name="Martin Locock" userId="e15b0232-237d-4436-a587-677fdd88485c" providerId="ADAL" clId="{4F23651B-ED8E-41C7-8A8A-045E967D53DD}" dt="2024-01-10T09:37:18.754" v="10651"/>
          <ac:spMkLst>
            <pc:docMk/>
            <pc:sldMk cId="25671271" sldId="281"/>
            <ac:spMk id="502" creationId="{CFBCD5AC-F5EB-421D-8565-749930425DBD}"/>
          </ac:spMkLst>
        </pc:spChg>
        <pc:spChg chg="add del mod replST">
          <ac:chgData name="Martin Locock" userId="e15b0232-237d-4436-a587-677fdd88485c" providerId="ADAL" clId="{4F23651B-ED8E-41C7-8A8A-045E967D53DD}" dt="2024-01-10T09:37:18.754" v="10652"/>
          <ac:spMkLst>
            <pc:docMk/>
            <pc:sldMk cId="25671271" sldId="281"/>
            <ac:spMk id="503" creationId="{C59C8384-9B40-4E23-AACA-F808894A127D}"/>
          </ac:spMkLst>
        </pc:spChg>
        <pc:spChg chg="add del mod replST">
          <ac:chgData name="Martin Locock" userId="e15b0232-237d-4436-a587-677fdd88485c" providerId="ADAL" clId="{4F23651B-ED8E-41C7-8A8A-045E967D53DD}" dt="2024-01-10T09:37:18.754" v="10653"/>
          <ac:spMkLst>
            <pc:docMk/>
            <pc:sldMk cId="25671271" sldId="281"/>
            <ac:spMk id="504" creationId="{3CC1BD06-0B1B-4601-A0F7-1A5CD99DD6BE}"/>
          </ac:spMkLst>
        </pc:spChg>
        <pc:spChg chg="add del mod replST">
          <ac:chgData name="Martin Locock" userId="e15b0232-237d-4436-a587-677fdd88485c" providerId="ADAL" clId="{4F23651B-ED8E-41C7-8A8A-045E967D53DD}" dt="2024-01-10T09:37:18.754" v="10654"/>
          <ac:spMkLst>
            <pc:docMk/>
            <pc:sldMk cId="25671271" sldId="281"/>
            <ac:spMk id="505" creationId="{353CAB6D-6CE5-41FC-AF79-4506A725A662}"/>
          </ac:spMkLst>
        </pc:spChg>
        <pc:spChg chg="add del mod replST">
          <ac:chgData name="Martin Locock" userId="e15b0232-237d-4436-a587-677fdd88485c" providerId="ADAL" clId="{4F23651B-ED8E-41C7-8A8A-045E967D53DD}" dt="2024-01-10T09:37:18.754" v="10655"/>
          <ac:spMkLst>
            <pc:docMk/>
            <pc:sldMk cId="25671271" sldId="281"/>
            <ac:spMk id="506" creationId="{A22B3DAD-2084-4D3E-9E12-B8B207DFCEDD}"/>
          </ac:spMkLst>
        </pc:spChg>
        <pc:spChg chg="add del mod replST">
          <ac:chgData name="Martin Locock" userId="e15b0232-237d-4436-a587-677fdd88485c" providerId="ADAL" clId="{4F23651B-ED8E-41C7-8A8A-045E967D53DD}" dt="2024-01-10T09:37:18.754" v="10656"/>
          <ac:spMkLst>
            <pc:docMk/>
            <pc:sldMk cId="25671271" sldId="281"/>
            <ac:spMk id="507" creationId="{B3A5094C-81CA-48D0-A59B-965B17F82C5E}"/>
          </ac:spMkLst>
        </pc:spChg>
        <pc:spChg chg="add del mod replST">
          <ac:chgData name="Martin Locock" userId="e15b0232-237d-4436-a587-677fdd88485c" providerId="ADAL" clId="{4F23651B-ED8E-41C7-8A8A-045E967D53DD}" dt="2024-01-10T09:37:18.754" v="10657"/>
          <ac:spMkLst>
            <pc:docMk/>
            <pc:sldMk cId="25671271" sldId="281"/>
            <ac:spMk id="508" creationId="{45DE6161-3E36-4B7D-BB80-53B0E52DC4CB}"/>
          </ac:spMkLst>
        </pc:spChg>
        <pc:spChg chg="add del mod replST">
          <ac:chgData name="Martin Locock" userId="e15b0232-237d-4436-a587-677fdd88485c" providerId="ADAL" clId="{4F23651B-ED8E-41C7-8A8A-045E967D53DD}" dt="2024-01-10T09:37:18.760" v="10658"/>
          <ac:spMkLst>
            <pc:docMk/>
            <pc:sldMk cId="25671271" sldId="281"/>
            <ac:spMk id="509" creationId="{5DE29F52-5B59-430A-9A22-C2483E881F52}"/>
          </ac:spMkLst>
        </pc:spChg>
        <pc:spChg chg="add del mod replST">
          <ac:chgData name="Martin Locock" userId="e15b0232-237d-4436-a587-677fdd88485c" providerId="ADAL" clId="{4F23651B-ED8E-41C7-8A8A-045E967D53DD}" dt="2024-01-10T09:37:18.760" v="10659"/>
          <ac:spMkLst>
            <pc:docMk/>
            <pc:sldMk cId="25671271" sldId="281"/>
            <ac:spMk id="510" creationId="{4630F529-DA5B-4B7B-A1A2-3CCEED8B6078}"/>
          </ac:spMkLst>
        </pc:spChg>
        <pc:spChg chg="add del mod replST">
          <ac:chgData name="Martin Locock" userId="e15b0232-237d-4436-a587-677fdd88485c" providerId="ADAL" clId="{4F23651B-ED8E-41C7-8A8A-045E967D53DD}" dt="2024-01-10T09:37:18.760" v="10660"/>
          <ac:spMkLst>
            <pc:docMk/>
            <pc:sldMk cId="25671271" sldId="281"/>
            <ac:spMk id="511" creationId="{16FCB2F4-9DED-4CD0-BED2-D8E4E9FA79EA}"/>
          </ac:spMkLst>
        </pc:spChg>
        <pc:spChg chg="add del mod replST">
          <ac:chgData name="Martin Locock" userId="e15b0232-237d-4436-a587-677fdd88485c" providerId="ADAL" clId="{4F23651B-ED8E-41C7-8A8A-045E967D53DD}" dt="2024-01-10T09:37:18.760" v="10661"/>
          <ac:spMkLst>
            <pc:docMk/>
            <pc:sldMk cId="25671271" sldId="281"/>
            <ac:spMk id="512" creationId="{DF8B25AA-9F73-423E-9621-8FD74537088B}"/>
          </ac:spMkLst>
        </pc:spChg>
        <pc:spChg chg="add del mod replST">
          <ac:chgData name="Martin Locock" userId="e15b0232-237d-4436-a587-677fdd88485c" providerId="ADAL" clId="{4F23651B-ED8E-41C7-8A8A-045E967D53DD}" dt="2024-01-10T09:37:18.760" v="10662"/>
          <ac:spMkLst>
            <pc:docMk/>
            <pc:sldMk cId="25671271" sldId="281"/>
            <ac:spMk id="513" creationId="{86E59599-50DC-45D4-80A6-D2A0BB1A906C}"/>
          </ac:spMkLst>
        </pc:spChg>
        <pc:spChg chg="add del mod replST">
          <ac:chgData name="Martin Locock" userId="e15b0232-237d-4436-a587-677fdd88485c" providerId="ADAL" clId="{4F23651B-ED8E-41C7-8A8A-045E967D53DD}" dt="2024-01-10T09:37:18.760" v="10663"/>
          <ac:spMkLst>
            <pc:docMk/>
            <pc:sldMk cId="25671271" sldId="281"/>
            <ac:spMk id="514" creationId="{124E6FEB-CD1E-4335-8D3B-8D2C9C2CE755}"/>
          </ac:spMkLst>
        </pc:spChg>
        <pc:spChg chg="add del mod replST">
          <ac:chgData name="Martin Locock" userId="e15b0232-237d-4436-a587-677fdd88485c" providerId="ADAL" clId="{4F23651B-ED8E-41C7-8A8A-045E967D53DD}" dt="2024-01-10T09:37:18.760" v="10664"/>
          <ac:spMkLst>
            <pc:docMk/>
            <pc:sldMk cId="25671271" sldId="281"/>
            <ac:spMk id="515" creationId="{5E34CDA6-0C4F-4638-A138-0942050E0A3E}"/>
          </ac:spMkLst>
        </pc:spChg>
        <pc:spChg chg="add del mod replST">
          <ac:chgData name="Martin Locock" userId="e15b0232-237d-4436-a587-677fdd88485c" providerId="ADAL" clId="{4F23651B-ED8E-41C7-8A8A-045E967D53DD}" dt="2024-01-10T09:37:18.760" v="10665"/>
          <ac:spMkLst>
            <pc:docMk/>
            <pc:sldMk cId="25671271" sldId="281"/>
            <ac:spMk id="516" creationId="{BB0109B9-5F8A-4374-B97A-B1752FF0DC02}"/>
          </ac:spMkLst>
        </pc:spChg>
        <pc:spChg chg="add del mod replST">
          <ac:chgData name="Martin Locock" userId="e15b0232-237d-4436-a587-677fdd88485c" providerId="ADAL" clId="{4F23651B-ED8E-41C7-8A8A-045E967D53DD}" dt="2024-01-10T09:37:18.760" v="10666"/>
          <ac:spMkLst>
            <pc:docMk/>
            <pc:sldMk cId="25671271" sldId="281"/>
            <ac:spMk id="517" creationId="{7C949A4D-8692-4393-A447-81CB0B2E8B50}"/>
          </ac:spMkLst>
        </pc:spChg>
        <pc:spChg chg="add del mod replST">
          <ac:chgData name="Martin Locock" userId="e15b0232-237d-4436-a587-677fdd88485c" providerId="ADAL" clId="{4F23651B-ED8E-41C7-8A8A-045E967D53DD}" dt="2024-01-10T09:37:18.760" v="10667"/>
          <ac:spMkLst>
            <pc:docMk/>
            <pc:sldMk cId="25671271" sldId="281"/>
            <ac:spMk id="518" creationId="{24FED5F4-BF65-46E1-9DC7-7B13089219F1}"/>
          </ac:spMkLst>
        </pc:spChg>
        <pc:spChg chg="add del mod replST">
          <ac:chgData name="Martin Locock" userId="e15b0232-237d-4436-a587-677fdd88485c" providerId="ADAL" clId="{4F23651B-ED8E-41C7-8A8A-045E967D53DD}" dt="2024-01-10T09:37:18.760" v="10668"/>
          <ac:spMkLst>
            <pc:docMk/>
            <pc:sldMk cId="25671271" sldId="281"/>
            <ac:spMk id="519" creationId="{B2FFD269-0B2D-4229-A553-A5C1DCB5C3BE}"/>
          </ac:spMkLst>
        </pc:spChg>
        <pc:spChg chg="add del mod replST">
          <ac:chgData name="Martin Locock" userId="e15b0232-237d-4436-a587-677fdd88485c" providerId="ADAL" clId="{4F23651B-ED8E-41C7-8A8A-045E967D53DD}" dt="2024-01-10T09:37:18.760" v="10669"/>
          <ac:spMkLst>
            <pc:docMk/>
            <pc:sldMk cId="25671271" sldId="281"/>
            <ac:spMk id="520" creationId="{1D283CB2-787B-4B8E-8F29-92FBF669A606}"/>
          </ac:spMkLst>
        </pc:spChg>
        <pc:spChg chg="add del mod replST">
          <ac:chgData name="Martin Locock" userId="e15b0232-237d-4436-a587-677fdd88485c" providerId="ADAL" clId="{4F23651B-ED8E-41C7-8A8A-045E967D53DD}" dt="2024-01-10T09:37:18.770" v="10670"/>
          <ac:spMkLst>
            <pc:docMk/>
            <pc:sldMk cId="25671271" sldId="281"/>
            <ac:spMk id="521" creationId="{55438696-D944-47AE-B167-7C2942AE6E60}"/>
          </ac:spMkLst>
        </pc:spChg>
        <pc:spChg chg="add del mod replST">
          <ac:chgData name="Martin Locock" userId="e15b0232-237d-4436-a587-677fdd88485c" providerId="ADAL" clId="{4F23651B-ED8E-41C7-8A8A-045E967D53DD}" dt="2024-01-10T09:37:18.770" v="10671"/>
          <ac:spMkLst>
            <pc:docMk/>
            <pc:sldMk cId="25671271" sldId="281"/>
            <ac:spMk id="522" creationId="{5FBF3AC3-682A-4FB0-A935-FDC651C4327E}"/>
          </ac:spMkLst>
        </pc:spChg>
        <pc:spChg chg="add del mod replST">
          <ac:chgData name="Martin Locock" userId="e15b0232-237d-4436-a587-677fdd88485c" providerId="ADAL" clId="{4F23651B-ED8E-41C7-8A8A-045E967D53DD}" dt="2024-01-10T09:37:18.770" v="10672"/>
          <ac:spMkLst>
            <pc:docMk/>
            <pc:sldMk cId="25671271" sldId="281"/>
            <ac:spMk id="523" creationId="{0110975A-06DB-4FBB-8565-6927DBBD6F22}"/>
          </ac:spMkLst>
        </pc:spChg>
        <pc:spChg chg="add del mod replST">
          <ac:chgData name="Martin Locock" userId="e15b0232-237d-4436-a587-677fdd88485c" providerId="ADAL" clId="{4F23651B-ED8E-41C7-8A8A-045E967D53DD}" dt="2024-01-10T09:37:18.770" v="10673"/>
          <ac:spMkLst>
            <pc:docMk/>
            <pc:sldMk cId="25671271" sldId="281"/>
            <ac:spMk id="524" creationId="{E29D9A71-399B-42AE-B049-1A2AFA3F58D8}"/>
          </ac:spMkLst>
        </pc:spChg>
        <pc:spChg chg="add del mod replST">
          <ac:chgData name="Martin Locock" userId="e15b0232-237d-4436-a587-677fdd88485c" providerId="ADAL" clId="{4F23651B-ED8E-41C7-8A8A-045E967D53DD}" dt="2024-01-10T09:37:18.770" v="10674"/>
          <ac:spMkLst>
            <pc:docMk/>
            <pc:sldMk cId="25671271" sldId="281"/>
            <ac:spMk id="525" creationId="{6102A387-DF94-445D-87A9-D00BC2120732}"/>
          </ac:spMkLst>
        </pc:spChg>
        <pc:spChg chg="add del mod replST">
          <ac:chgData name="Martin Locock" userId="e15b0232-237d-4436-a587-677fdd88485c" providerId="ADAL" clId="{4F23651B-ED8E-41C7-8A8A-045E967D53DD}" dt="2024-01-10T09:37:18.770" v="10675"/>
          <ac:spMkLst>
            <pc:docMk/>
            <pc:sldMk cId="25671271" sldId="281"/>
            <ac:spMk id="526" creationId="{EC947330-982D-47C4-8B58-E573DAAA7766}"/>
          </ac:spMkLst>
        </pc:spChg>
        <pc:spChg chg="add del mod replST">
          <ac:chgData name="Martin Locock" userId="e15b0232-237d-4436-a587-677fdd88485c" providerId="ADAL" clId="{4F23651B-ED8E-41C7-8A8A-045E967D53DD}" dt="2024-01-10T09:37:18.770" v="10676"/>
          <ac:spMkLst>
            <pc:docMk/>
            <pc:sldMk cId="25671271" sldId="281"/>
            <ac:spMk id="527" creationId="{CDEA98AA-937D-4A21-9420-C8E508772037}"/>
          </ac:spMkLst>
        </pc:spChg>
        <pc:spChg chg="add del mod replST">
          <ac:chgData name="Martin Locock" userId="e15b0232-237d-4436-a587-677fdd88485c" providerId="ADAL" clId="{4F23651B-ED8E-41C7-8A8A-045E967D53DD}" dt="2024-01-10T09:37:18.770" v="10677"/>
          <ac:spMkLst>
            <pc:docMk/>
            <pc:sldMk cId="25671271" sldId="281"/>
            <ac:spMk id="528" creationId="{D422C82A-4879-485B-A14B-5C0442A54078}"/>
          </ac:spMkLst>
        </pc:spChg>
        <pc:spChg chg="add del mod replST">
          <ac:chgData name="Martin Locock" userId="e15b0232-237d-4436-a587-677fdd88485c" providerId="ADAL" clId="{4F23651B-ED8E-41C7-8A8A-045E967D53DD}" dt="2024-01-10T09:37:18.770" v="10678"/>
          <ac:spMkLst>
            <pc:docMk/>
            <pc:sldMk cId="25671271" sldId="281"/>
            <ac:spMk id="529" creationId="{75B8C763-175B-4882-8459-08893A55E2C3}"/>
          </ac:spMkLst>
        </pc:spChg>
        <pc:spChg chg="add del mod replST">
          <ac:chgData name="Martin Locock" userId="e15b0232-237d-4436-a587-677fdd88485c" providerId="ADAL" clId="{4F23651B-ED8E-41C7-8A8A-045E967D53DD}" dt="2024-01-10T09:37:18.770" v="10679"/>
          <ac:spMkLst>
            <pc:docMk/>
            <pc:sldMk cId="25671271" sldId="281"/>
            <ac:spMk id="530" creationId="{9AE030B1-FE57-4CE1-9D40-C84C9140A20B}"/>
          </ac:spMkLst>
        </pc:spChg>
        <pc:spChg chg="add del mod replST">
          <ac:chgData name="Martin Locock" userId="e15b0232-237d-4436-a587-677fdd88485c" providerId="ADAL" clId="{4F23651B-ED8E-41C7-8A8A-045E967D53DD}" dt="2024-01-10T09:37:18.770" v="10680"/>
          <ac:spMkLst>
            <pc:docMk/>
            <pc:sldMk cId="25671271" sldId="281"/>
            <ac:spMk id="531" creationId="{32D6AFD9-166F-4151-8D73-40F3AF46996B}"/>
          </ac:spMkLst>
        </pc:spChg>
        <pc:spChg chg="add del mod replST">
          <ac:chgData name="Martin Locock" userId="e15b0232-237d-4436-a587-677fdd88485c" providerId="ADAL" clId="{4F23651B-ED8E-41C7-8A8A-045E967D53DD}" dt="2024-01-10T09:37:18.770" v="10681"/>
          <ac:spMkLst>
            <pc:docMk/>
            <pc:sldMk cId="25671271" sldId="281"/>
            <ac:spMk id="532" creationId="{C14B1C2A-08F4-4A87-9B58-59BA7FF60E2D}"/>
          </ac:spMkLst>
        </pc:spChg>
        <pc:spChg chg="add del mod replST">
          <ac:chgData name="Martin Locock" userId="e15b0232-237d-4436-a587-677fdd88485c" providerId="ADAL" clId="{4F23651B-ED8E-41C7-8A8A-045E967D53DD}" dt="2024-01-10T09:37:18.780" v="10682"/>
          <ac:spMkLst>
            <pc:docMk/>
            <pc:sldMk cId="25671271" sldId="281"/>
            <ac:spMk id="533" creationId="{8E9758D8-9F56-46AF-854F-EF03C52432CF}"/>
          </ac:spMkLst>
        </pc:spChg>
        <pc:spChg chg="add del mod replST">
          <ac:chgData name="Martin Locock" userId="e15b0232-237d-4436-a587-677fdd88485c" providerId="ADAL" clId="{4F23651B-ED8E-41C7-8A8A-045E967D53DD}" dt="2024-01-10T09:37:18.780" v="10683"/>
          <ac:spMkLst>
            <pc:docMk/>
            <pc:sldMk cId="25671271" sldId="281"/>
            <ac:spMk id="534" creationId="{3A87C962-8FF4-44E7-8C7A-AAFB0AAAE3BD}"/>
          </ac:spMkLst>
        </pc:spChg>
        <pc:spChg chg="add del mod replST">
          <ac:chgData name="Martin Locock" userId="e15b0232-237d-4436-a587-677fdd88485c" providerId="ADAL" clId="{4F23651B-ED8E-41C7-8A8A-045E967D53DD}" dt="2024-01-10T09:37:18.780" v="10684"/>
          <ac:spMkLst>
            <pc:docMk/>
            <pc:sldMk cId="25671271" sldId="281"/>
            <ac:spMk id="535" creationId="{8FDC7F4C-33E4-46CD-9313-4855E797A243}"/>
          </ac:spMkLst>
        </pc:spChg>
        <pc:spChg chg="add del mod replST">
          <ac:chgData name="Martin Locock" userId="e15b0232-237d-4436-a587-677fdd88485c" providerId="ADAL" clId="{4F23651B-ED8E-41C7-8A8A-045E967D53DD}" dt="2024-01-10T09:37:18.780" v="10685"/>
          <ac:spMkLst>
            <pc:docMk/>
            <pc:sldMk cId="25671271" sldId="281"/>
            <ac:spMk id="536" creationId="{8C664DEC-7DE9-4631-91DC-477F4D9DD8BE}"/>
          </ac:spMkLst>
        </pc:spChg>
        <pc:spChg chg="add del mod replST">
          <ac:chgData name="Martin Locock" userId="e15b0232-237d-4436-a587-677fdd88485c" providerId="ADAL" clId="{4F23651B-ED8E-41C7-8A8A-045E967D53DD}" dt="2024-01-10T09:37:18.780" v="10686"/>
          <ac:spMkLst>
            <pc:docMk/>
            <pc:sldMk cId="25671271" sldId="281"/>
            <ac:spMk id="537" creationId="{F7A1D4EB-0AF3-4102-8285-B4D14A0CF13B}"/>
          </ac:spMkLst>
        </pc:spChg>
        <pc:spChg chg="add del mod replST">
          <ac:chgData name="Martin Locock" userId="e15b0232-237d-4436-a587-677fdd88485c" providerId="ADAL" clId="{4F23651B-ED8E-41C7-8A8A-045E967D53DD}" dt="2024-01-10T09:37:18.780" v="10687"/>
          <ac:spMkLst>
            <pc:docMk/>
            <pc:sldMk cId="25671271" sldId="281"/>
            <ac:spMk id="538" creationId="{5B92F582-6DF0-48C6-9946-277888AF1360}"/>
          </ac:spMkLst>
        </pc:spChg>
        <pc:spChg chg="add del mod replST">
          <ac:chgData name="Martin Locock" userId="e15b0232-237d-4436-a587-677fdd88485c" providerId="ADAL" clId="{4F23651B-ED8E-41C7-8A8A-045E967D53DD}" dt="2024-01-10T09:37:18.780" v="10688"/>
          <ac:spMkLst>
            <pc:docMk/>
            <pc:sldMk cId="25671271" sldId="281"/>
            <ac:spMk id="539" creationId="{6A15FC99-511A-459F-B655-8EFB71178FFB}"/>
          </ac:spMkLst>
        </pc:spChg>
        <pc:spChg chg="add del mod replST">
          <ac:chgData name="Martin Locock" userId="e15b0232-237d-4436-a587-677fdd88485c" providerId="ADAL" clId="{4F23651B-ED8E-41C7-8A8A-045E967D53DD}" dt="2024-01-10T09:37:18.780" v="10689"/>
          <ac:spMkLst>
            <pc:docMk/>
            <pc:sldMk cId="25671271" sldId="281"/>
            <ac:spMk id="540" creationId="{CEB7A3DA-D8FC-4965-937B-C440630535E6}"/>
          </ac:spMkLst>
        </pc:spChg>
        <pc:spChg chg="add del mod replST">
          <ac:chgData name="Martin Locock" userId="e15b0232-237d-4436-a587-677fdd88485c" providerId="ADAL" clId="{4F23651B-ED8E-41C7-8A8A-045E967D53DD}" dt="2024-01-10T09:37:18.787" v="10690"/>
          <ac:spMkLst>
            <pc:docMk/>
            <pc:sldMk cId="25671271" sldId="281"/>
            <ac:spMk id="541" creationId="{FB9D4832-871D-44B3-A6E9-26FA4EDA6109}"/>
          </ac:spMkLst>
        </pc:spChg>
        <pc:spChg chg="add del mod replST">
          <ac:chgData name="Martin Locock" userId="e15b0232-237d-4436-a587-677fdd88485c" providerId="ADAL" clId="{4F23651B-ED8E-41C7-8A8A-045E967D53DD}" dt="2024-01-10T09:37:18.787" v="10691"/>
          <ac:spMkLst>
            <pc:docMk/>
            <pc:sldMk cId="25671271" sldId="281"/>
            <ac:spMk id="542" creationId="{6E5A56B4-9AE2-401E-8321-1CE980D65850}"/>
          </ac:spMkLst>
        </pc:spChg>
        <pc:spChg chg="add del mod replST">
          <ac:chgData name="Martin Locock" userId="e15b0232-237d-4436-a587-677fdd88485c" providerId="ADAL" clId="{4F23651B-ED8E-41C7-8A8A-045E967D53DD}" dt="2024-01-10T09:37:18.787" v="10692"/>
          <ac:spMkLst>
            <pc:docMk/>
            <pc:sldMk cId="25671271" sldId="281"/>
            <ac:spMk id="543" creationId="{FD98EBB4-FEEC-4C30-A152-D80913280B18}"/>
          </ac:spMkLst>
        </pc:spChg>
        <pc:spChg chg="add del mod replST">
          <ac:chgData name="Martin Locock" userId="e15b0232-237d-4436-a587-677fdd88485c" providerId="ADAL" clId="{4F23651B-ED8E-41C7-8A8A-045E967D53DD}" dt="2024-01-10T09:37:18.790" v="10693"/>
          <ac:spMkLst>
            <pc:docMk/>
            <pc:sldMk cId="25671271" sldId="281"/>
            <ac:spMk id="544" creationId="{827484A6-16EE-4A7D-9BFB-9E23DAE6ADC0}"/>
          </ac:spMkLst>
        </pc:spChg>
        <pc:spChg chg="add del mod replST">
          <ac:chgData name="Martin Locock" userId="e15b0232-237d-4436-a587-677fdd88485c" providerId="ADAL" clId="{4F23651B-ED8E-41C7-8A8A-045E967D53DD}" dt="2024-01-10T09:37:18.790" v="10694"/>
          <ac:spMkLst>
            <pc:docMk/>
            <pc:sldMk cId="25671271" sldId="281"/>
            <ac:spMk id="545" creationId="{D3BD899A-C09A-485D-9B50-A1DF72049289}"/>
          </ac:spMkLst>
        </pc:spChg>
        <pc:spChg chg="add del mod replST">
          <ac:chgData name="Martin Locock" userId="e15b0232-237d-4436-a587-677fdd88485c" providerId="ADAL" clId="{4F23651B-ED8E-41C7-8A8A-045E967D53DD}" dt="2024-01-10T09:37:18.790" v="10695"/>
          <ac:spMkLst>
            <pc:docMk/>
            <pc:sldMk cId="25671271" sldId="281"/>
            <ac:spMk id="546" creationId="{98EA5C60-64F7-45EC-B4AF-6078E33356DF}"/>
          </ac:spMkLst>
        </pc:spChg>
        <pc:spChg chg="add del mod replST">
          <ac:chgData name="Martin Locock" userId="e15b0232-237d-4436-a587-677fdd88485c" providerId="ADAL" clId="{4F23651B-ED8E-41C7-8A8A-045E967D53DD}" dt="2024-01-10T09:37:18.790" v="10696"/>
          <ac:spMkLst>
            <pc:docMk/>
            <pc:sldMk cId="25671271" sldId="281"/>
            <ac:spMk id="547" creationId="{E35D9174-E74C-462A-B092-0F4AACB9A7AD}"/>
          </ac:spMkLst>
        </pc:spChg>
        <pc:spChg chg="add del mod replST">
          <ac:chgData name="Martin Locock" userId="e15b0232-237d-4436-a587-677fdd88485c" providerId="ADAL" clId="{4F23651B-ED8E-41C7-8A8A-045E967D53DD}" dt="2024-01-10T09:37:18.790" v="10697"/>
          <ac:spMkLst>
            <pc:docMk/>
            <pc:sldMk cId="25671271" sldId="281"/>
            <ac:spMk id="548" creationId="{E60BCB07-CB7B-44AD-BE15-6D5451B424DA}"/>
          </ac:spMkLst>
        </pc:spChg>
        <pc:spChg chg="add del mod replST">
          <ac:chgData name="Martin Locock" userId="e15b0232-237d-4436-a587-677fdd88485c" providerId="ADAL" clId="{4F23651B-ED8E-41C7-8A8A-045E967D53DD}" dt="2024-01-10T09:37:18.790" v="10698"/>
          <ac:spMkLst>
            <pc:docMk/>
            <pc:sldMk cId="25671271" sldId="281"/>
            <ac:spMk id="549" creationId="{3BB4DA05-2DB0-4325-A818-E0A826487F0F}"/>
          </ac:spMkLst>
        </pc:spChg>
        <pc:spChg chg="add del mod replST">
          <ac:chgData name="Martin Locock" userId="e15b0232-237d-4436-a587-677fdd88485c" providerId="ADAL" clId="{4F23651B-ED8E-41C7-8A8A-045E967D53DD}" dt="2024-01-10T09:37:18.790" v="10699"/>
          <ac:spMkLst>
            <pc:docMk/>
            <pc:sldMk cId="25671271" sldId="281"/>
            <ac:spMk id="550" creationId="{0AC0479F-1910-47E7-852A-E4A34395674F}"/>
          </ac:spMkLst>
        </pc:spChg>
        <pc:spChg chg="add del mod replST">
          <ac:chgData name="Martin Locock" userId="e15b0232-237d-4436-a587-677fdd88485c" providerId="ADAL" clId="{4F23651B-ED8E-41C7-8A8A-045E967D53DD}" dt="2024-01-10T09:37:18.790" v="10700"/>
          <ac:spMkLst>
            <pc:docMk/>
            <pc:sldMk cId="25671271" sldId="281"/>
            <ac:spMk id="551" creationId="{0ED63330-9533-4EA4-B18A-DBB07B46BE00}"/>
          </ac:spMkLst>
        </pc:spChg>
        <pc:spChg chg="add del mod replST">
          <ac:chgData name="Martin Locock" userId="e15b0232-237d-4436-a587-677fdd88485c" providerId="ADAL" clId="{4F23651B-ED8E-41C7-8A8A-045E967D53DD}" dt="2024-01-10T09:37:18.790" v="10701"/>
          <ac:spMkLst>
            <pc:docMk/>
            <pc:sldMk cId="25671271" sldId="281"/>
            <ac:spMk id="552" creationId="{6DBCA45E-BF62-4D45-9851-C8EA5DA2F63F}"/>
          </ac:spMkLst>
        </pc:spChg>
        <pc:spChg chg="add del mod replST">
          <ac:chgData name="Martin Locock" userId="e15b0232-237d-4436-a587-677fdd88485c" providerId="ADAL" clId="{4F23651B-ED8E-41C7-8A8A-045E967D53DD}" dt="2024-01-10T09:37:18.790" v="10702"/>
          <ac:spMkLst>
            <pc:docMk/>
            <pc:sldMk cId="25671271" sldId="281"/>
            <ac:spMk id="553" creationId="{7CEB37EB-7F59-431A-B27B-55F4369CC9D8}"/>
          </ac:spMkLst>
        </pc:spChg>
        <pc:spChg chg="add del mod replST">
          <ac:chgData name="Martin Locock" userId="e15b0232-237d-4436-a587-677fdd88485c" providerId="ADAL" clId="{4F23651B-ED8E-41C7-8A8A-045E967D53DD}" dt="2024-01-10T09:37:18.790" v="10703"/>
          <ac:spMkLst>
            <pc:docMk/>
            <pc:sldMk cId="25671271" sldId="281"/>
            <ac:spMk id="554" creationId="{AE147A48-FF53-4D60-815C-9C44D0DCF5E7}"/>
          </ac:spMkLst>
        </pc:spChg>
        <pc:spChg chg="add del mod replST">
          <ac:chgData name="Martin Locock" userId="e15b0232-237d-4436-a587-677fdd88485c" providerId="ADAL" clId="{4F23651B-ED8E-41C7-8A8A-045E967D53DD}" dt="2024-01-10T09:37:18.790" v="10704"/>
          <ac:spMkLst>
            <pc:docMk/>
            <pc:sldMk cId="25671271" sldId="281"/>
            <ac:spMk id="555" creationId="{E2874A58-C7CD-490D-9E90-694D90375CF0}"/>
          </ac:spMkLst>
        </pc:spChg>
        <pc:spChg chg="add del mod replST">
          <ac:chgData name="Martin Locock" userId="e15b0232-237d-4436-a587-677fdd88485c" providerId="ADAL" clId="{4F23651B-ED8E-41C7-8A8A-045E967D53DD}" dt="2024-01-10T09:37:18.790" v="10705"/>
          <ac:spMkLst>
            <pc:docMk/>
            <pc:sldMk cId="25671271" sldId="281"/>
            <ac:spMk id="556" creationId="{8E4F3E45-CFBF-4157-A63C-4EF860F65C28}"/>
          </ac:spMkLst>
        </pc:spChg>
        <pc:spChg chg="add del mod replST">
          <ac:chgData name="Martin Locock" userId="e15b0232-237d-4436-a587-677fdd88485c" providerId="ADAL" clId="{4F23651B-ED8E-41C7-8A8A-045E967D53DD}" dt="2024-01-10T09:37:18.790" v="10706"/>
          <ac:spMkLst>
            <pc:docMk/>
            <pc:sldMk cId="25671271" sldId="281"/>
            <ac:spMk id="557" creationId="{2090B9EF-779E-41EF-BC6F-7F688FE58632}"/>
          </ac:spMkLst>
        </pc:spChg>
        <pc:spChg chg="add del mod replST">
          <ac:chgData name="Martin Locock" userId="e15b0232-237d-4436-a587-677fdd88485c" providerId="ADAL" clId="{4F23651B-ED8E-41C7-8A8A-045E967D53DD}" dt="2024-01-10T09:37:18.800" v="10707"/>
          <ac:spMkLst>
            <pc:docMk/>
            <pc:sldMk cId="25671271" sldId="281"/>
            <ac:spMk id="558" creationId="{87F181A3-F6C6-467A-BC22-93FA8D8FD83D}"/>
          </ac:spMkLst>
        </pc:spChg>
        <pc:spChg chg="add del mod replST">
          <ac:chgData name="Martin Locock" userId="e15b0232-237d-4436-a587-677fdd88485c" providerId="ADAL" clId="{4F23651B-ED8E-41C7-8A8A-045E967D53DD}" dt="2024-01-10T09:37:18.800" v="10708"/>
          <ac:spMkLst>
            <pc:docMk/>
            <pc:sldMk cId="25671271" sldId="281"/>
            <ac:spMk id="559" creationId="{E7484EB6-E38F-460D-B81A-FAB8FF41B65E}"/>
          </ac:spMkLst>
        </pc:spChg>
        <pc:spChg chg="add del mod replST">
          <ac:chgData name="Martin Locock" userId="e15b0232-237d-4436-a587-677fdd88485c" providerId="ADAL" clId="{4F23651B-ED8E-41C7-8A8A-045E967D53DD}" dt="2024-01-10T09:37:18.800" v="10709"/>
          <ac:spMkLst>
            <pc:docMk/>
            <pc:sldMk cId="25671271" sldId="281"/>
            <ac:spMk id="560" creationId="{37DDDD3C-77DB-4691-8A35-745EC131B5E7}"/>
          </ac:spMkLst>
        </pc:spChg>
        <pc:spChg chg="add del mod replST">
          <ac:chgData name="Martin Locock" userId="e15b0232-237d-4436-a587-677fdd88485c" providerId="ADAL" clId="{4F23651B-ED8E-41C7-8A8A-045E967D53DD}" dt="2024-01-10T09:37:18.803" v="10710"/>
          <ac:spMkLst>
            <pc:docMk/>
            <pc:sldMk cId="25671271" sldId="281"/>
            <ac:spMk id="561" creationId="{A803D98B-32B6-433E-BA3A-A2AA0D4C0268}"/>
          </ac:spMkLst>
        </pc:spChg>
        <pc:spChg chg="add del mod replST">
          <ac:chgData name="Martin Locock" userId="e15b0232-237d-4436-a587-677fdd88485c" providerId="ADAL" clId="{4F23651B-ED8E-41C7-8A8A-045E967D53DD}" dt="2024-01-10T09:37:18.804" v="10711"/>
          <ac:spMkLst>
            <pc:docMk/>
            <pc:sldMk cId="25671271" sldId="281"/>
            <ac:spMk id="562" creationId="{CDCC7D4F-775D-434D-B8B1-11ED4900B308}"/>
          </ac:spMkLst>
        </pc:spChg>
        <pc:spChg chg="add del mod replST">
          <ac:chgData name="Martin Locock" userId="e15b0232-237d-4436-a587-677fdd88485c" providerId="ADAL" clId="{4F23651B-ED8E-41C7-8A8A-045E967D53DD}" dt="2024-01-10T09:37:18.804" v="10712"/>
          <ac:spMkLst>
            <pc:docMk/>
            <pc:sldMk cId="25671271" sldId="281"/>
            <ac:spMk id="563" creationId="{713D53F5-4748-470F-B421-CEFE3B219460}"/>
          </ac:spMkLst>
        </pc:spChg>
        <pc:spChg chg="add del mod replST">
          <ac:chgData name="Martin Locock" userId="e15b0232-237d-4436-a587-677fdd88485c" providerId="ADAL" clId="{4F23651B-ED8E-41C7-8A8A-045E967D53DD}" dt="2024-01-10T09:37:18.804" v="10713"/>
          <ac:spMkLst>
            <pc:docMk/>
            <pc:sldMk cId="25671271" sldId="281"/>
            <ac:spMk id="564" creationId="{F93CFF29-E122-4466-B4B0-4757593EAF1F}"/>
          </ac:spMkLst>
        </pc:spChg>
        <pc:spChg chg="add del mod replST">
          <ac:chgData name="Martin Locock" userId="e15b0232-237d-4436-a587-677fdd88485c" providerId="ADAL" clId="{4F23651B-ED8E-41C7-8A8A-045E967D53DD}" dt="2024-01-10T09:37:18.804" v="10714"/>
          <ac:spMkLst>
            <pc:docMk/>
            <pc:sldMk cId="25671271" sldId="281"/>
            <ac:spMk id="565" creationId="{990DC7A9-F5ED-44AA-9785-A70D3E64B708}"/>
          </ac:spMkLst>
        </pc:spChg>
        <pc:spChg chg="add del mod replST">
          <ac:chgData name="Martin Locock" userId="e15b0232-237d-4436-a587-677fdd88485c" providerId="ADAL" clId="{4F23651B-ED8E-41C7-8A8A-045E967D53DD}" dt="2024-01-10T09:37:18.804" v="10715"/>
          <ac:spMkLst>
            <pc:docMk/>
            <pc:sldMk cId="25671271" sldId="281"/>
            <ac:spMk id="566" creationId="{EE38FD01-1864-4EC1-A14F-B94F5AA33E3D}"/>
          </ac:spMkLst>
        </pc:spChg>
        <pc:spChg chg="add del mod replST">
          <ac:chgData name="Martin Locock" userId="e15b0232-237d-4436-a587-677fdd88485c" providerId="ADAL" clId="{4F23651B-ED8E-41C7-8A8A-045E967D53DD}" dt="2024-01-10T09:37:18.804" v="10716"/>
          <ac:spMkLst>
            <pc:docMk/>
            <pc:sldMk cId="25671271" sldId="281"/>
            <ac:spMk id="567" creationId="{4BAE110E-A900-4904-AB8A-D6E37B55F157}"/>
          </ac:spMkLst>
        </pc:spChg>
        <pc:spChg chg="add del mod replST">
          <ac:chgData name="Martin Locock" userId="e15b0232-237d-4436-a587-677fdd88485c" providerId="ADAL" clId="{4F23651B-ED8E-41C7-8A8A-045E967D53DD}" dt="2024-01-10T09:37:18.804" v="10717"/>
          <ac:spMkLst>
            <pc:docMk/>
            <pc:sldMk cId="25671271" sldId="281"/>
            <ac:spMk id="568" creationId="{D57832B3-C85A-44EA-B491-47F885FDAEC8}"/>
          </ac:spMkLst>
        </pc:spChg>
        <pc:spChg chg="add del mod replST">
          <ac:chgData name="Martin Locock" userId="e15b0232-237d-4436-a587-677fdd88485c" providerId="ADAL" clId="{4F23651B-ED8E-41C7-8A8A-045E967D53DD}" dt="2024-01-10T09:37:18.804" v="10718"/>
          <ac:spMkLst>
            <pc:docMk/>
            <pc:sldMk cId="25671271" sldId="281"/>
            <ac:spMk id="569" creationId="{C8D74348-1A0D-4123-846D-B601FF2D62CE}"/>
          </ac:spMkLst>
        </pc:spChg>
        <pc:spChg chg="add del mod replST">
          <ac:chgData name="Martin Locock" userId="e15b0232-237d-4436-a587-677fdd88485c" providerId="ADAL" clId="{4F23651B-ED8E-41C7-8A8A-045E967D53DD}" dt="2024-01-10T09:37:18.810" v="10719"/>
          <ac:spMkLst>
            <pc:docMk/>
            <pc:sldMk cId="25671271" sldId="281"/>
            <ac:spMk id="570" creationId="{1F5E887E-FA32-4880-A0E5-1263F42F93C3}"/>
          </ac:spMkLst>
        </pc:spChg>
        <pc:spChg chg="add del mod replST">
          <ac:chgData name="Martin Locock" userId="e15b0232-237d-4436-a587-677fdd88485c" providerId="ADAL" clId="{4F23651B-ED8E-41C7-8A8A-045E967D53DD}" dt="2024-01-10T09:37:18.810" v="10720"/>
          <ac:spMkLst>
            <pc:docMk/>
            <pc:sldMk cId="25671271" sldId="281"/>
            <ac:spMk id="571" creationId="{7E2D41D4-5989-412F-AEB7-9916FE113110}"/>
          </ac:spMkLst>
        </pc:spChg>
        <pc:spChg chg="add del mod replST">
          <ac:chgData name="Martin Locock" userId="e15b0232-237d-4436-a587-677fdd88485c" providerId="ADAL" clId="{4F23651B-ED8E-41C7-8A8A-045E967D53DD}" dt="2024-01-10T09:37:18.810" v="10721"/>
          <ac:spMkLst>
            <pc:docMk/>
            <pc:sldMk cId="25671271" sldId="281"/>
            <ac:spMk id="572" creationId="{F0B19486-827F-4CA8-B8D9-728A4B792CEE}"/>
          </ac:spMkLst>
        </pc:spChg>
        <pc:spChg chg="add del mod replST">
          <ac:chgData name="Martin Locock" userId="e15b0232-237d-4436-a587-677fdd88485c" providerId="ADAL" clId="{4F23651B-ED8E-41C7-8A8A-045E967D53DD}" dt="2024-01-10T09:37:18.810" v="10722"/>
          <ac:spMkLst>
            <pc:docMk/>
            <pc:sldMk cId="25671271" sldId="281"/>
            <ac:spMk id="573" creationId="{6720AB2C-E3BB-4C0A-984E-C5C0EB44D4D3}"/>
          </ac:spMkLst>
        </pc:spChg>
        <pc:spChg chg="add del mod replST">
          <ac:chgData name="Martin Locock" userId="e15b0232-237d-4436-a587-677fdd88485c" providerId="ADAL" clId="{4F23651B-ED8E-41C7-8A8A-045E967D53DD}" dt="2024-01-10T09:37:18.810" v="10723"/>
          <ac:spMkLst>
            <pc:docMk/>
            <pc:sldMk cId="25671271" sldId="281"/>
            <ac:spMk id="574" creationId="{8392E044-FA04-486E-B333-F65967E251B2}"/>
          </ac:spMkLst>
        </pc:spChg>
        <pc:spChg chg="add del mod replST">
          <ac:chgData name="Martin Locock" userId="e15b0232-237d-4436-a587-677fdd88485c" providerId="ADAL" clId="{4F23651B-ED8E-41C7-8A8A-045E967D53DD}" dt="2024-01-10T09:37:18.810" v="10724"/>
          <ac:spMkLst>
            <pc:docMk/>
            <pc:sldMk cId="25671271" sldId="281"/>
            <ac:spMk id="575" creationId="{7106796C-403D-41AC-9586-8AE0A76CE7ED}"/>
          </ac:spMkLst>
        </pc:spChg>
        <pc:spChg chg="add del mod replST">
          <ac:chgData name="Martin Locock" userId="e15b0232-237d-4436-a587-677fdd88485c" providerId="ADAL" clId="{4F23651B-ED8E-41C7-8A8A-045E967D53DD}" dt="2024-01-10T09:37:18.810" v="10725"/>
          <ac:spMkLst>
            <pc:docMk/>
            <pc:sldMk cId="25671271" sldId="281"/>
            <ac:spMk id="576" creationId="{5863806C-039C-48DE-B8F7-58F1F90C6968}"/>
          </ac:spMkLst>
        </pc:spChg>
        <pc:spChg chg="add del mod replST">
          <ac:chgData name="Martin Locock" userId="e15b0232-237d-4436-a587-677fdd88485c" providerId="ADAL" clId="{4F23651B-ED8E-41C7-8A8A-045E967D53DD}" dt="2024-01-10T09:37:18.815" v="10726"/>
          <ac:spMkLst>
            <pc:docMk/>
            <pc:sldMk cId="25671271" sldId="281"/>
            <ac:spMk id="577" creationId="{32145A3D-F4D8-4C66-8F41-85A5D1512EDB}"/>
          </ac:spMkLst>
        </pc:spChg>
        <pc:spChg chg="add del mod replST">
          <ac:chgData name="Martin Locock" userId="e15b0232-237d-4436-a587-677fdd88485c" providerId="ADAL" clId="{4F23651B-ED8E-41C7-8A8A-045E967D53DD}" dt="2024-01-10T09:37:18.815" v="10727"/>
          <ac:spMkLst>
            <pc:docMk/>
            <pc:sldMk cId="25671271" sldId="281"/>
            <ac:spMk id="578" creationId="{182ACF97-2ED7-45CC-A8D5-5F4A158D278B}"/>
          </ac:spMkLst>
        </pc:spChg>
        <pc:spChg chg="add del mod replST">
          <ac:chgData name="Martin Locock" userId="e15b0232-237d-4436-a587-677fdd88485c" providerId="ADAL" clId="{4F23651B-ED8E-41C7-8A8A-045E967D53DD}" dt="2024-01-10T09:37:18.815" v="10728"/>
          <ac:spMkLst>
            <pc:docMk/>
            <pc:sldMk cId="25671271" sldId="281"/>
            <ac:spMk id="579" creationId="{3C182C4B-2276-40B6-97DB-B8D146349400}"/>
          </ac:spMkLst>
        </pc:spChg>
        <pc:spChg chg="add del mod replST">
          <ac:chgData name="Martin Locock" userId="e15b0232-237d-4436-a587-677fdd88485c" providerId="ADAL" clId="{4F23651B-ED8E-41C7-8A8A-045E967D53DD}" dt="2024-01-10T09:37:18.815" v="10729"/>
          <ac:spMkLst>
            <pc:docMk/>
            <pc:sldMk cId="25671271" sldId="281"/>
            <ac:spMk id="580" creationId="{0DEFC1DC-07D5-4E64-AD80-BC2B5B91D0D5}"/>
          </ac:spMkLst>
        </pc:spChg>
        <pc:spChg chg="add del mod replST">
          <ac:chgData name="Martin Locock" userId="e15b0232-237d-4436-a587-677fdd88485c" providerId="ADAL" clId="{4F23651B-ED8E-41C7-8A8A-045E967D53DD}" dt="2024-01-10T09:37:18.815" v="10730"/>
          <ac:spMkLst>
            <pc:docMk/>
            <pc:sldMk cId="25671271" sldId="281"/>
            <ac:spMk id="581" creationId="{96884816-0700-4493-83FA-0EBF695B4427}"/>
          </ac:spMkLst>
        </pc:spChg>
        <pc:spChg chg="add del mod replST">
          <ac:chgData name="Martin Locock" userId="e15b0232-237d-4436-a587-677fdd88485c" providerId="ADAL" clId="{4F23651B-ED8E-41C7-8A8A-045E967D53DD}" dt="2024-01-10T09:37:18.815" v="10731"/>
          <ac:spMkLst>
            <pc:docMk/>
            <pc:sldMk cId="25671271" sldId="281"/>
            <ac:spMk id="582" creationId="{559B9AD2-1DB3-4048-9D1D-3BEE28B8D7FC}"/>
          </ac:spMkLst>
        </pc:spChg>
        <pc:spChg chg="add del mod replST">
          <ac:chgData name="Martin Locock" userId="e15b0232-237d-4436-a587-677fdd88485c" providerId="ADAL" clId="{4F23651B-ED8E-41C7-8A8A-045E967D53DD}" dt="2024-01-10T09:37:18.820" v="10732"/>
          <ac:spMkLst>
            <pc:docMk/>
            <pc:sldMk cId="25671271" sldId="281"/>
            <ac:spMk id="583" creationId="{6B70EF0D-8B28-4650-AE79-855F83BC4E1D}"/>
          </ac:spMkLst>
        </pc:spChg>
        <pc:spChg chg="add del mod replST">
          <ac:chgData name="Martin Locock" userId="e15b0232-237d-4436-a587-677fdd88485c" providerId="ADAL" clId="{4F23651B-ED8E-41C7-8A8A-045E967D53DD}" dt="2024-01-10T09:37:18.820" v="10733"/>
          <ac:spMkLst>
            <pc:docMk/>
            <pc:sldMk cId="25671271" sldId="281"/>
            <ac:spMk id="584" creationId="{BD9F8CB8-9E46-4622-87C2-C7B0C46C1D65}"/>
          </ac:spMkLst>
        </pc:spChg>
        <pc:spChg chg="add del mod replST">
          <ac:chgData name="Martin Locock" userId="e15b0232-237d-4436-a587-677fdd88485c" providerId="ADAL" clId="{4F23651B-ED8E-41C7-8A8A-045E967D53DD}" dt="2024-01-10T09:37:18.820" v="10734"/>
          <ac:spMkLst>
            <pc:docMk/>
            <pc:sldMk cId="25671271" sldId="281"/>
            <ac:spMk id="585" creationId="{851DCF93-FF9A-48A0-9EA3-C0F7C3733489}"/>
          </ac:spMkLst>
        </pc:spChg>
        <pc:spChg chg="add del mod replST">
          <ac:chgData name="Martin Locock" userId="e15b0232-237d-4436-a587-677fdd88485c" providerId="ADAL" clId="{4F23651B-ED8E-41C7-8A8A-045E967D53DD}" dt="2024-01-10T09:37:18.820" v="10735"/>
          <ac:spMkLst>
            <pc:docMk/>
            <pc:sldMk cId="25671271" sldId="281"/>
            <ac:spMk id="586" creationId="{C511BFE8-BA36-482D-A392-78DF0F7634B4}"/>
          </ac:spMkLst>
        </pc:spChg>
        <pc:spChg chg="add del mod replST">
          <ac:chgData name="Martin Locock" userId="e15b0232-237d-4436-a587-677fdd88485c" providerId="ADAL" clId="{4F23651B-ED8E-41C7-8A8A-045E967D53DD}" dt="2024-01-10T09:37:18.820" v="10736"/>
          <ac:spMkLst>
            <pc:docMk/>
            <pc:sldMk cId="25671271" sldId="281"/>
            <ac:spMk id="587" creationId="{B962E857-FCE7-4DA5-99E7-9C7CE12E197D}"/>
          </ac:spMkLst>
        </pc:spChg>
        <pc:spChg chg="add del mod replST">
          <ac:chgData name="Martin Locock" userId="e15b0232-237d-4436-a587-677fdd88485c" providerId="ADAL" clId="{4F23651B-ED8E-41C7-8A8A-045E967D53DD}" dt="2024-01-10T09:37:18.820" v="10737"/>
          <ac:spMkLst>
            <pc:docMk/>
            <pc:sldMk cId="25671271" sldId="281"/>
            <ac:spMk id="588" creationId="{5ACA72BF-7E6E-47F0-8CAC-3E22494A4239}"/>
          </ac:spMkLst>
        </pc:spChg>
        <pc:spChg chg="add del mod replST">
          <ac:chgData name="Martin Locock" userId="e15b0232-237d-4436-a587-677fdd88485c" providerId="ADAL" clId="{4F23651B-ED8E-41C7-8A8A-045E967D53DD}" dt="2024-01-10T09:37:18.820" v="10738"/>
          <ac:spMkLst>
            <pc:docMk/>
            <pc:sldMk cId="25671271" sldId="281"/>
            <ac:spMk id="589" creationId="{A01FD1C3-4785-4283-96A2-E9AF07679EA3}"/>
          </ac:spMkLst>
        </pc:spChg>
        <pc:spChg chg="add del mod replST">
          <ac:chgData name="Martin Locock" userId="e15b0232-237d-4436-a587-677fdd88485c" providerId="ADAL" clId="{4F23651B-ED8E-41C7-8A8A-045E967D53DD}" dt="2024-01-10T09:37:18.820" v="10739"/>
          <ac:spMkLst>
            <pc:docMk/>
            <pc:sldMk cId="25671271" sldId="281"/>
            <ac:spMk id="590" creationId="{AA52577E-73EB-4B02-A610-103A38217B84}"/>
          </ac:spMkLst>
        </pc:spChg>
        <pc:spChg chg="add del mod replST">
          <ac:chgData name="Martin Locock" userId="e15b0232-237d-4436-a587-677fdd88485c" providerId="ADAL" clId="{4F23651B-ED8E-41C7-8A8A-045E967D53DD}" dt="2024-01-10T09:37:18.820" v="10740"/>
          <ac:spMkLst>
            <pc:docMk/>
            <pc:sldMk cId="25671271" sldId="281"/>
            <ac:spMk id="591" creationId="{51D71322-71D4-4135-93F5-4521729671BD}"/>
          </ac:spMkLst>
        </pc:spChg>
        <pc:spChg chg="add del mod replST">
          <ac:chgData name="Martin Locock" userId="e15b0232-237d-4436-a587-677fdd88485c" providerId="ADAL" clId="{4F23651B-ED8E-41C7-8A8A-045E967D53DD}" dt="2024-01-10T09:37:18.820" v="10741"/>
          <ac:spMkLst>
            <pc:docMk/>
            <pc:sldMk cId="25671271" sldId="281"/>
            <ac:spMk id="592" creationId="{6AD6C43E-2E15-4A8C-BF43-6BEC37DC943E}"/>
          </ac:spMkLst>
        </pc:spChg>
        <pc:spChg chg="add del mod replST">
          <ac:chgData name="Martin Locock" userId="e15b0232-237d-4436-a587-677fdd88485c" providerId="ADAL" clId="{4F23651B-ED8E-41C7-8A8A-045E967D53DD}" dt="2024-01-10T09:37:18.820" v="10742"/>
          <ac:spMkLst>
            <pc:docMk/>
            <pc:sldMk cId="25671271" sldId="281"/>
            <ac:spMk id="593" creationId="{F488A67B-B644-4BE0-9C89-D20CFE2497C4}"/>
          </ac:spMkLst>
        </pc:spChg>
        <pc:spChg chg="add del mod replST">
          <ac:chgData name="Martin Locock" userId="e15b0232-237d-4436-a587-677fdd88485c" providerId="ADAL" clId="{4F23651B-ED8E-41C7-8A8A-045E967D53DD}" dt="2024-01-10T09:37:18.820" v="10743"/>
          <ac:spMkLst>
            <pc:docMk/>
            <pc:sldMk cId="25671271" sldId="281"/>
            <ac:spMk id="594" creationId="{106B36F6-189A-456F-9D02-21C99DCA3C2A}"/>
          </ac:spMkLst>
        </pc:spChg>
        <pc:spChg chg="add del mod replST">
          <ac:chgData name="Martin Locock" userId="e15b0232-237d-4436-a587-677fdd88485c" providerId="ADAL" clId="{4F23651B-ED8E-41C7-8A8A-045E967D53DD}" dt="2024-01-10T09:37:18.820" v="10744"/>
          <ac:spMkLst>
            <pc:docMk/>
            <pc:sldMk cId="25671271" sldId="281"/>
            <ac:spMk id="595" creationId="{C314701C-57EF-4758-BDED-E71E8416CF5E}"/>
          </ac:spMkLst>
        </pc:spChg>
        <pc:spChg chg="add del mod replST">
          <ac:chgData name="Martin Locock" userId="e15b0232-237d-4436-a587-677fdd88485c" providerId="ADAL" clId="{4F23651B-ED8E-41C7-8A8A-045E967D53DD}" dt="2024-01-10T09:37:18.830" v="10745"/>
          <ac:spMkLst>
            <pc:docMk/>
            <pc:sldMk cId="25671271" sldId="281"/>
            <ac:spMk id="596" creationId="{A2B6819D-1086-4F62-B032-4C1EFCA87641}"/>
          </ac:spMkLst>
        </pc:spChg>
        <pc:spChg chg="add del mod replST">
          <ac:chgData name="Martin Locock" userId="e15b0232-237d-4436-a587-677fdd88485c" providerId="ADAL" clId="{4F23651B-ED8E-41C7-8A8A-045E967D53DD}" dt="2024-01-10T09:37:18.830" v="10746"/>
          <ac:spMkLst>
            <pc:docMk/>
            <pc:sldMk cId="25671271" sldId="281"/>
            <ac:spMk id="597" creationId="{D9474ADF-7CEB-420F-8ABE-18B89F0036C6}"/>
          </ac:spMkLst>
        </pc:spChg>
        <pc:spChg chg="add del mod replST">
          <ac:chgData name="Martin Locock" userId="e15b0232-237d-4436-a587-677fdd88485c" providerId="ADAL" clId="{4F23651B-ED8E-41C7-8A8A-045E967D53DD}" dt="2024-01-10T09:37:18.830" v="10747"/>
          <ac:spMkLst>
            <pc:docMk/>
            <pc:sldMk cId="25671271" sldId="281"/>
            <ac:spMk id="598" creationId="{42E1E15E-A77E-4A1A-BD79-DC02A8C3021F}"/>
          </ac:spMkLst>
        </pc:spChg>
        <pc:spChg chg="add del mod replST">
          <ac:chgData name="Martin Locock" userId="e15b0232-237d-4436-a587-677fdd88485c" providerId="ADAL" clId="{4F23651B-ED8E-41C7-8A8A-045E967D53DD}" dt="2024-01-10T09:37:18.830" v="10748"/>
          <ac:spMkLst>
            <pc:docMk/>
            <pc:sldMk cId="25671271" sldId="281"/>
            <ac:spMk id="599" creationId="{C7EA2B0B-7B47-478C-BAD9-E273B7933F79}"/>
          </ac:spMkLst>
        </pc:spChg>
        <pc:spChg chg="add del mod replST">
          <ac:chgData name="Martin Locock" userId="e15b0232-237d-4436-a587-677fdd88485c" providerId="ADAL" clId="{4F23651B-ED8E-41C7-8A8A-045E967D53DD}" dt="2024-01-10T09:37:18.830" v="10749"/>
          <ac:spMkLst>
            <pc:docMk/>
            <pc:sldMk cId="25671271" sldId="281"/>
            <ac:spMk id="600" creationId="{429081CC-F9EA-4D61-A235-B23FD7E19167}"/>
          </ac:spMkLst>
        </pc:spChg>
        <pc:spChg chg="add del mod replST">
          <ac:chgData name="Martin Locock" userId="e15b0232-237d-4436-a587-677fdd88485c" providerId="ADAL" clId="{4F23651B-ED8E-41C7-8A8A-045E967D53DD}" dt="2024-01-10T09:37:18.830" v="10750"/>
          <ac:spMkLst>
            <pc:docMk/>
            <pc:sldMk cId="25671271" sldId="281"/>
            <ac:spMk id="601" creationId="{0B2815D4-C4E6-43D5-A0F3-E8FA19A480F2}"/>
          </ac:spMkLst>
        </pc:spChg>
        <pc:spChg chg="add del mod replST">
          <ac:chgData name="Martin Locock" userId="e15b0232-237d-4436-a587-677fdd88485c" providerId="ADAL" clId="{4F23651B-ED8E-41C7-8A8A-045E967D53DD}" dt="2024-01-10T09:37:18.830" v="10751"/>
          <ac:spMkLst>
            <pc:docMk/>
            <pc:sldMk cId="25671271" sldId="281"/>
            <ac:spMk id="602" creationId="{10F5937E-D677-44D9-8697-EFA2E3988A2B}"/>
          </ac:spMkLst>
        </pc:spChg>
        <pc:spChg chg="add del mod replST">
          <ac:chgData name="Martin Locock" userId="e15b0232-237d-4436-a587-677fdd88485c" providerId="ADAL" clId="{4F23651B-ED8E-41C7-8A8A-045E967D53DD}" dt="2024-01-10T09:37:18.830" v="10752"/>
          <ac:spMkLst>
            <pc:docMk/>
            <pc:sldMk cId="25671271" sldId="281"/>
            <ac:spMk id="603" creationId="{289721A8-1CB4-45E7-8344-5473D2D671E6}"/>
          </ac:spMkLst>
        </pc:spChg>
        <pc:spChg chg="add del mod replST">
          <ac:chgData name="Martin Locock" userId="e15b0232-237d-4436-a587-677fdd88485c" providerId="ADAL" clId="{4F23651B-ED8E-41C7-8A8A-045E967D53DD}" dt="2024-01-10T09:37:18.830" v="10753"/>
          <ac:spMkLst>
            <pc:docMk/>
            <pc:sldMk cId="25671271" sldId="281"/>
            <ac:spMk id="604" creationId="{87560034-C45D-4094-9100-769ACC386C90}"/>
          </ac:spMkLst>
        </pc:spChg>
        <pc:spChg chg="add del mod replST">
          <ac:chgData name="Martin Locock" userId="e15b0232-237d-4436-a587-677fdd88485c" providerId="ADAL" clId="{4F23651B-ED8E-41C7-8A8A-045E967D53DD}" dt="2024-01-10T09:37:18.836" v="10754"/>
          <ac:spMkLst>
            <pc:docMk/>
            <pc:sldMk cId="25671271" sldId="281"/>
            <ac:spMk id="605" creationId="{17E7B468-5B47-427A-B2F3-2F8397AB7611}"/>
          </ac:spMkLst>
        </pc:spChg>
        <pc:spChg chg="add del mod replST">
          <ac:chgData name="Martin Locock" userId="e15b0232-237d-4436-a587-677fdd88485c" providerId="ADAL" clId="{4F23651B-ED8E-41C7-8A8A-045E967D53DD}" dt="2024-01-10T09:37:18.837" v="10755"/>
          <ac:spMkLst>
            <pc:docMk/>
            <pc:sldMk cId="25671271" sldId="281"/>
            <ac:spMk id="606" creationId="{8E72763A-531F-4B44-B33B-8DBAD3C69F92}"/>
          </ac:spMkLst>
        </pc:spChg>
        <pc:spChg chg="add del mod replST">
          <ac:chgData name="Martin Locock" userId="e15b0232-237d-4436-a587-677fdd88485c" providerId="ADAL" clId="{4F23651B-ED8E-41C7-8A8A-045E967D53DD}" dt="2024-01-10T09:37:18.837" v="10756"/>
          <ac:spMkLst>
            <pc:docMk/>
            <pc:sldMk cId="25671271" sldId="281"/>
            <ac:spMk id="607" creationId="{03A57A3D-372B-4A5B-8137-1BFDC36EACB3}"/>
          </ac:spMkLst>
        </pc:spChg>
        <pc:spChg chg="add del mod replST">
          <ac:chgData name="Martin Locock" userId="e15b0232-237d-4436-a587-677fdd88485c" providerId="ADAL" clId="{4F23651B-ED8E-41C7-8A8A-045E967D53DD}" dt="2024-01-10T09:37:18.837" v="10757"/>
          <ac:spMkLst>
            <pc:docMk/>
            <pc:sldMk cId="25671271" sldId="281"/>
            <ac:spMk id="608" creationId="{3F2BF9DE-8186-4F40-AD2A-2580DBB121AE}"/>
          </ac:spMkLst>
        </pc:spChg>
        <pc:spChg chg="add del mod replST">
          <ac:chgData name="Martin Locock" userId="e15b0232-237d-4436-a587-677fdd88485c" providerId="ADAL" clId="{4F23651B-ED8E-41C7-8A8A-045E967D53DD}" dt="2024-01-10T09:37:18.840" v="10758"/>
          <ac:spMkLst>
            <pc:docMk/>
            <pc:sldMk cId="25671271" sldId="281"/>
            <ac:spMk id="609" creationId="{7438A262-0476-4B5A-A309-9D0D15A9C8B6}"/>
          </ac:spMkLst>
        </pc:spChg>
        <pc:spChg chg="add del mod replST">
          <ac:chgData name="Martin Locock" userId="e15b0232-237d-4436-a587-677fdd88485c" providerId="ADAL" clId="{4F23651B-ED8E-41C7-8A8A-045E967D53DD}" dt="2024-01-10T09:37:18.840" v="10759"/>
          <ac:spMkLst>
            <pc:docMk/>
            <pc:sldMk cId="25671271" sldId="281"/>
            <ac:spMk id="610" creationId="{5E4284FC-F9FA-4477-AC91-0BBCB464FD33}"/>
          </ac:spMkLst>
        </pc:spChg>
        <pc:spChg chg="add del mod replST">
          <ac:chgData name="Martin Locock" userId="e15b0232-237d-4436-a587-677fdd88485c" providerId="ADAL" clId="{4F23651B-ED8E-41C7-8A8A-045E967D53DD}" dt="2024-01-10T09:37:18.840" v="10760"/>
          <ac:spMkLst>
            <pc:docMk/>
            <pc:sldMk cId="25671271" sldId="281"/>
            <ac:spMk id="611" creationId="{887E2777-62E8-4363-924F-9D651A122CB0}"/>
          </ac:spMkLst>
        </pc:spChg>
        <pc:spChg chg="add del mod replST">
          <ac:chgData name="Martin Locock" userId="e15b0232-237d-4436-a587-677fdd88485c" providerId="ADAL" clId="{4F23651B-ED8E-41C7-8A8A-045E967D53DD}" dt="2024-01-10T09:37:18.840" v="10761"/>
          <ac:spMkLst>
            <pc:docMk/>
            <pc:sldMk cId="25671271" sldId="281"/>
            <ac:spMk id="612" creationId="{03C8757F-2413-49E7-9AEB-282641C5CFFE}"/>
          </ac:spMkLst>
        </pc:spChg>
        <pc:spChg chg="add del mod replST">
          <ac:chgData name="Martin Locock" userId="e15b0232-237d-4436-a587-677fdd88485c" providerId="ADAL" clId="{4F23651B-ED8E-41C7-8A8A-045E967D53DD}" dt="2024-01-10T09:37:18.840" v="10762"/>
          <ac:spMkLst>
            <pc:docMk/>
            <pc:sldMk cId="25671271" sldId="281"/>
            <ac:spMk id="613" creationId="{EC341123-8896-4ED5-957E-95A59C357506}"/>
          </ac:spMkLst>
        </pc:spChg>
        <pc:spChg chg="add del mod replST">
          <ac:chgData name="Martin Locock" userId="e15b0232-237d-4436-a587-677fdd88485c" providerId="ADAL" clId="{4F23651B-ED8E-41C7-8A8A-045E967D53DD}" dt="2024-01-10T09:37:18.840" v="10763"/>
          <ac:spMkLst>
            <pc:docMk/>
            <pc:sldMk cId="25671271" sldId="281"/>
            <ac:spMk id="614" creationId="{C4703AA2-9068-4507-98B5-ABC65890F260}"/>
          </ac:spMkLst>
        </pc:spChg>
        <pc:spChg chg="add del mod replST">
          <ac:chgData name="Martin Locock" userId="e15b0232-237d-4436-a587-677fdd88485c" providerId="ADAL" clId="{4F23651B-ED8E-41C7-8A8A-045E967D53DD}" dt="2024-01-10T09:37:18.840" v="10764"/>
          <ac:spMkLst>
            <pc:docMk/>
            <pc:sldMk cId="25671271" sldId="281"/>
            <ac:spMk id="615" creationId="{D408A6F8-97A7-4F25-89FE-A4341CE8C0CD}"/>
          </ac:spMkLst>
        </pc:spChg>
        <pc:spChg chg="add del mod replST">
          <ac:chgData name="Martin Locock" userId="e15b0232-237d-4436-a587-677fdd88485c" providerId="ADAL" clId="{4F23651B-ED8E-41C7-8A8A-045E967D53DD}" dt="2024-01-10T09:37:18.840" v="10765"/>
          <ac:spMkLst>
            <pc:docMk/>
            <pc:sldMk cId="25671271" sldId="281"/>
            <ac:spMk id="616" creationId="{48873CEF-4D90-496A-B9F7-9C9438E87F3E}"/>
          </ac:spMkLst>
        </pc:spChg>
        <pc:spChg chg="add del mod replST">
          <ac:chgData name="Martin Locock" userId="e15b0232-237d-4436-a587-677fdd88485c" providerId="ADAL" clId="{4F23651B-ED8E-41C7-8A8A-045E967D53DD}" dt="2024-01-10T09:37:18.840" v="10766"/>
          <ac:spMkLst>
            <pc:docMk/>
            <pc:sldMk cId="25671271" sldId="281"/>
            <ac:spMk id="617" creationId="{BCF86115-94CB-4AC3-8E5E-55AF1B2EF680}"/>
          </ac:spMkLst>
        </pc:spChg>
        <pc:spChg chg="add del mod replST">
          <ac:chgData name="Martin Locock" userId="e15b0232-237d-4436-a587-677fdd88485c" providerId="ADAL" clId="{4F23651B-ED8E-41C7-8A8A-045E967D53DD}" dt="2024-01-10T09:37:18.840" v="10767"/>
          <ac:spMkLst>
            <pc:docMk/>
            <pc:sldMk cId="25671271" sldId="281"/>
            <ac:spMk id="618" creationId="{DDDC68D3-D0EF-463E-9EF6-D173FD3658F9}"/>
          </ac:spMkLst>
        </pc:spChg>
        <pc:spChg chg="add del mod replST">
          <ac:chgData name="Martin Locock" userId="e15b0232-237d-4436-a587-677fdd88485c" providerId="ADAL" clId="{4F23651B-ED8E-41C7-8A8A-045E967D53DD}" dt="2024-01-10T09:37:18.850" v="10768"/>
          <ac:spMkLst>
            <pc:docMk/>
            <pc:sldMk cId="25671271" sldId="281"/>
            <ac:spMk id="619" creationId="{3920B345-4695-4B43-91BA-BE260E21F106}"/>
          </ac:spMkLst>
        </pc:spChg>
        <pc:spChg chg="add del mod replST">
          <ac:chgData name="Martin Locock" userId="e15b0232-237d-4436-a587-677fdd88485c" providerId="ADAL" clId="{4F23651B-ED8E-41C7-8A8A-045E967D53DD}" dt="2024-01-10T09:37:18.850" v="10769"/>
          <ac:spMkLst>
            <pc:docMk/>
            <pc:sldMk cId="25671271" sldId="281"/>
            <ac:spMk id="620" creationId="{A8EF32AB-010B-45F2-B3AF-F3DACF0EAE29}"/>
          </ac:spMkLst>
        </pc:spChg>
        <pc:spChg chg="add del mod replST">
          <ac:chgData name="Martin Locock" userId="e15b0232-237d-4436-a587-677fdd88485c" providerId="ADAL" clId="{4F23651B-ED8E-41C7-8A8A-045E967D53DD}" dt="2024-01-10T09:37:18.850" v="10770"/>
          <ac:spMkLst>
            <pc:docMk/>
            <pc:sldMk cId="25671271" sldId="281"/>
            <ac:spMk id="621" creationId="{A27AA17B-FAAD-4DF4-AF4F-AFF388D99BE4}"/>
          </ac:spMkLst>
        </pc:spChg>
        <pc:spChg chg="add del mod replST">
          <ac:chgData name="Martin Locock" userId="e15b0232-237d-4436-a587-677fdd88485c" providerId="ADAL" clId="{4F23651B-ED8E-41C7-8A8A-045E967D53DD}" dt="2024-01-10T09:37:18.853" v="10771"/>
          <ac:spMkLst>
            <pc:docMk/>
            <pc:sldMk cId="25671271" sldId="281"/>
            <ac:spMk id="622" creationId="{DE42F95C-D822-40DF-8A7A-7B4CEC137048}"/>
          </ac:spMkLst>
        </pc:spChg>
        <pc:spChg chg="add del mod replST">
          <ac:chgData name="Martin Locock" userId="e15b0232-237d-4436-a587-677fdd88485c" providerId="ADAL" clId="{4F23651B-ED8E-41C7-8A8A-045E967D53DD}" dt="2024-01-10T09:37:18.854" v="10772"/>
          <ac:spMkLst>
            <pc:docMk/>
            <pc:sldMk cId="25671271" sldId="281"/>
            <ac:spMk id="623" creationId="{A9746F3B-E365-4E38-B919-E3F7C1B92AA6}"/>
          </ac:spMkLst>
        </pc:spChg>
        <pc:spChg chg="add del mod replST">
          <ac:chgData name="Martin Locock" userId="e15b0232-237d-4436-a587-677fdd88485c" providerId="ADAL" clId="{4F23651B-ED8E-41C7-8A8A-045E967D53DD}" dt="2024-01-10T09:37:18.854" v="10773"/>
          <ac:spMkLst>
            <pc:docMk/>
            <pc:sldMk cId="25671271" sldId="281"/>
            <ac:spMk id="624" creationId="{3DF136BB-32CD-487F-A972-1608ABE57973}"/>
          </ac:spMkLst>
        </pc:spChg>
        <pc:spChg chg="add del mod replST">
          <ac:chgData name="Martin Locock" userId="e15b0232-237d-4436-a587-677fdd88485c" providerId="ADAL" clId="{4F23651B-ED8E-41C7-8A8A-045E967D53DD}" dt="2024-01-10T09:37:18.854" v="10774"/>
          <ac:spMkLst>
            <pc:docMk/>
            <pc:sldMk cId="25671271" sldId="281"/>
            <ac:spMk id="625" creationId="{08C67BE1-3B43-4847-8560-1A0F509B8ACA}"/>
          </ac:spMkLst>
        </pc:spChg>
        <pc:spChg chg="add del mod replST">
          <ac:chgData name="Martin Locock" userId="e15b0232-237d-4436-a587-677fdd88485c" providerId="ADAL" clId="{4F23651B-ED8E-41C7-8A8A-045E967D53DD}" dt="2024-01-10T09:37:18.854" v="10775"/>
          <ac:spMkLst>
            <pc:docMk/>
            <pc:sldMk cId="25671271" sldId="281"/>
            <ac:spMk id="626" creationId="{B5F749C8-9561-484A-BF70-AF9E7006B4E9}"/>
          </ac:spMkLst>
        </pc:spChg>
        <pc:spChg chg="add del mod replST">
          <ac:chgData name="Martin Locock" userId="e15b0232-237d-4436-a587-677fdd88485c" providerId="ADAL" clId="{4F23651B-ED8E-41C7-8A8A-045E967D53DD}" dt="2024-01-10T09:37:18.854" v="10776"/>
          <ac:spMkLst>
            <pc:docMk/>
            <pc:sldMk cId="25671271" sldId="281"/>
            <ac:spMk id="627" creationId="{5F3C13AD-A7B5-4B85-81D5-6C044538588E}"/>
          </ac:spMkLst>
        </pc:spChg>
        <pc:spChg chg="add del mod replST">
          <ac:chgData name="Martin Locock" userId="e15b0232-237d-4436-a587-677fdd88485c" providerId="ADAL" clId="{4F23651B-ED8E-41C7-8A8A-045E967D53DD}" dt="2024-01-10T09:37:18.854" v="10777"/>
          <ac:spMkLst>
            <pc:docMk/>
            <pc:sldMk cId="25671271" sldId="281"/>
            <ac:spMk id="628" creationId="{6AFECA6A-9086-46D6-AE78-9AF9634A6178}"/>
          </ac:spMkLst>
        </pc:spChg>
        <pc:spChg chg="add del mod replST">
          <ac:chgData name="Martin Locock" userId="e15b0232-237d-4436-a587-677fdd88485c" providerId="ADAL" clId="{4F23651B-ED8E-41C7-8A8A-045E967D53DD}" dt="2024-01-10T09:37:18.854" v="10778"/>
          <ac:spMkLst>
            <pc:docMk/>
            <pc:sldMk cId="25671271" sldId="281"/>
            <ac:spMk id="629" creationId="{47802CAE-C3B6-4255-B7B5-05B1A0DC9B98}"/>
          </ac:spMkLst>
        </pc:spChg>
        <pc:spChg chg="add del mod replST">
          <ac:chgData name="Martin Locock" userId="e15b0232-237d-4436-a587-677fdd88485c" providerId="ADAL" clId="{4F23651B-ED8E-41C7-8A8A-045E967D53DD}" dt="2024-01-10T09:37:18.854" v="10779"/>
          <ac:spMkLst>
            <pc:docMk/>
            <pc:sldMk cId="25671271" sldId="281"/>
            <ac:spMk id="630" creationId="{AA9A33D4-8FAB-402A-83AA-7BC49CFDA432}"/>
          </ac:spMkLst>
        </pc:spChg>
        <pc:spChg chg="add del mod replST">
          <ac:chgData name="Martin Locock" userId="e15b0232-237d-4436-a587-677fdd88485c" providerId="ADAL" clId="{4F23651B-ED8E-41C7-8A8A-045E967D53DD}" dt="2024-01-10T09:37:18.860" v="10780"/>
          <ac:spMkLst>
            <pc:docMk/>
            <pc:sldMk cId="25671271" sldId="281"/>
            <ac:spMk id="631" creationId="{54C40477-0641-4587-9C64-9AD59C9E4F7E}"/>
          </ac:spMkLst>
        </pc:spChg>
        <pc:spChg chg="add del mod replST">
          <ac:chgData name="Martin Locock" userId="e15b0232-237d-4436-a587-677fdd88485c" providerId="ADAL" clId="{4F23651B-ED8E-41C7-8A8A-045E967D53DD}" dt="2024-01-10T09:37:18.860" v="10781"/>
          <ac:spMkLst>
            <pc:docMk/>
            <pc:sldMk cId="25671271" sldId="281"/>
            <ac:spMk id="632" creationId="{1A1A6925-5428-4615-B5A6-6431C8CDC27C}"/>
          </ac:spMkLst>
        </pc:spChg>
        <pc:spChg chg="add del mod replST">
          <ac:chgData name="Martin Locock" userId="e15b0232-237d-4436-a587-677fdd88485c" providerId="ADAL" clId="{4F23651B-ED8E-41C7-8A8A-045E967D53DD}" dt="2024-01-10T09:37:18.860" v="10782"/>
          <ac:spMkLst>
            <pc:docMk/>
            <pc:sldMk cId="25671271" sldId="281"/>
            <ac:spMk id="633" creationId="{C8390488-3FEF-4BA0-BB00-37BA430A7BCC}"/>
          </ac:spMkLst>
        </pc:spChg>
        <pc:spChg chg="add del mod replST">
          <ac:chgData name="Martin Locock" userId="e15b0232-237d-4436-a587-677fdd88485c" providerId="ADAL" clId="{4F23651B-ED8E-41C7-8A8A-045E967D53DD}" dt="2024-01-10T09:37:18.860" v="10783"/>
          <ac:spMkLst>
            <pc:docMk/>
            <pc:sldMk cId="25671271" sldId="281"/>
            <ac:spMk id="634" creationId="{A3B9B59F-E75D-4172-9F66-F1019DAB186C}"/>
          </ac:spMkLst>
        </pc:spChg>
        <pc:spChg chg="add del mod replST">
          <ac:chgData name="Martin Locock" userId="e15b0232-237d-4436-a587-677fdd88485c" providerId="ADAL" clId="{4F23651B-ED8E-41C7-8A8A-045E967D53DD}" dt="2024-01-10T09:37:18.860" v="10784"/>
          <ac:spMkLst>
            <pc:docMk/>
            <pc:sldMk cId="25671271" sldId="281"/>
            <ac:spMk id="635" creationId="{22830600-AD2F-4684-B56B-028B0EA41719}"/>
          </ac:spMkLst>
        </pc:spChg>
        <pc:spChg chg="add del mod replST">
          <ac:chgData name="Martin Locock" userId="e15b0232-237d-4436-a587-677fdd88485c" providerId="ADAL" clId="{4F23651B-ED8E-41C7-8A8A-045E967D53DD}" dt="2024-01-10T09:37:18.860" v="10785"/>
          <ac:spMkLst>
            <pc:docMk/>
            <pc:sldMk cId="25671271" sldId="281"/>
            <ac:spMk id="636" creationId="{4D1A6242-D6BB-451E-B241-256DCAA642E4}"/>
          </ac:spMkLst>
        </pc:spChg>
        <pc:spChg chg="add del mod replST">
          <ac:chgData name="Martin Locock" userId="e15b0232-237d-4436-a587-677fdd88485c" providerId="ADAL" clId="{4F23651B-ED8E-41C7-8A8A-045E967D53DD}" dt="2024-01-10T09:37:18.860" v="10786"/>
          <ac:spMkLst>
            <pc:docMk/>
            <pc:sldMk cId="25671271" sldId="281"/>
            <ac:spMk id="637" creationId="{39E971A9-4C6C-4EAA-8A90-A534FD307EC3}"/>
          </ac:spMkLst>
        </pc:spChg>
        <pc:spChg chg="add del mod replST">
          <ac:chgData name="Martin Locock" userId="e15b0232-237d-4436-a587-677fdd88485c" providerId="ADAL" clId="{4F23651B-ED8E-41C7-8A8A-045E967D53DD}" dt="2024-01-10T09:37:18.860" v="10787"/>
          <ac:spMkLst>
            <pc:docMk/>
            <pc:sldMk cId="25671271" sldId="281"/>
            <ac:spMk id="638" creationId="{6195FB00-3050-4DF5-BC22-5D40F62FB3D4}"/>
          </ac:spMkLst>
        </pc:spChg>
        <pc:spChg chg="add del mod replST">
          <ac:chgData name="Martin Locock" userId="e15b0232-237d-4436-a587-677fdd88485c" providerId="ADAL" clId="{4F23651B-ED8E-41C7-8A8A-045E967D53DD}" dt="2024-01-10T09:37:18.860" v="10788"/>
          <ac:spMkLst>
            <pc:docMk/>
            <pc:sldMk cId="25671271" sldId="281"/>
            <ac:spMk id="639" creationId="{F5A9E3D5-35BF-414D-941D-78FCBFFACB0B}"/>
          </ac:spMkLst>
        </pc:spChg>
        <pc:spChg chg="add del mod replST">
          <ac:chgData name="Martin Locock" userId="e15b0232-237d-4436-a587-677fdd88485c" providerId="ADAL" clId="{4F23651B-ED8E-41C7-8A8A-045E967D53DD}" dt="2024-01-10T09:37:18.860" v="10789"/>
          <ac:spMkLst>
            <pc:docMk/>
            <pc:sldMk cId="25671271" sldId="281"/>
            <ac:spMk id="640" creationId="{80945F70-35E0-4E39-A522-31767A4D0829}"/>
          </ac:spMkLst>
        </pc:spChg>
        <pc:spChg chg="add del mod replST">
          <ac:chgData name="Martin Locock" userId="e15b0232-237d-4436-a587-677fdd88485c" providerId="ADAL" clId="{4F23651B-ED8E-41C7-8A8A-045E967D53DD}" dt="2024-01-10T09:37:18.860" v="10790"/>
          <ac:spMkLst>
            <pc:docMk/>
            <pc:sldMk cId="25671271" sldId="281"/>
            <ac:spMk id="641" creationId="{5CD3B4A8-BD0D-4A7C-9603-408396D3F07A}"/>
          </ac:spMkLst>
        </pc:spChg>
        <pc:spChg chg="add del mod replST">
          <ac:chgData name="Martin Locock" userId="e15b0232-237d-4436-a587-677fdd88485c" providerId="ADAL" clId="{4F23651B-ED8E-41C7-8A8A-045E967D53DD}" dt="2024-01-10T09:37:18.860" v="10791"/>
          <ac:spMkLst>
            <pc:docMk/>
            <pc:sldMk cId="25671271" sldId="281"/>
            <ac:spMk id="642" creationId="{A58FD56B-40A9-4A4D-B36D-203C4CFB4C5D}"/>
          </ac:spMkLst>
        </pc:spChg>
        <pc:spChg chg="add del mod replST">
          <ac:chgData name="Martin Locock" userId="e15b0232-237d-4436-a587-677fdd88485c" providerId="ADAL" clId="{4F23651B-ED8E-41C7-8A8A-045E967D53DD}" dt="2024-01-10T09:37:18.869" v="10792"/>
          <ac:spMkLst>
            <pc:docMk/>
            <pc:sldMk cId="25671271" sldId="281"/>
            <ac:spMk id="643" creationId="{F55DE118-F658-43FE-BE14-DF177FA76A1F}"/>
          </ac:spMkLst>
        </pc:spChg>
        <pc:spChg chg="add del mod replST">
          <ac:chgData name="Martin Locock" userId="e15b0232-237d-4436-a587-677fdd88485c" providerId="ADAL" clId="{4F23651B-ED8E-41C7-8A8A-045E967D53DD}" dt="2024-01-10T09:37:18.870" v="10793"/>
          <ac:spMkLst>
            <pc:docMk/>
            <pc:sldMk cId="25671271" sldId="281"/>
            <ac:spMk id="644" creationId="{0B719512-4AD3-4F09-83DC-DBFD57B56D47}"/>
          </ac:spMkLst>
        </pc:spChg>
        <pc:spChg chg="add del mod replST">
          <ac:chgData name="Martin Locock" userId="e15b0232-237d-4436-a587-677fdd88485c" providerId="ADAL" clId="{4F23651B-ED8E-41C7-8A8A-045E967D53DD}" dt="2024-01-10T09:37:18.870" v="10794"/>
          <ac:spMkLst>
            <pc:docMk/>
            <pc:sldMk cId="25671271" sldId="281"/>
            <ac:spMk id="645" creationId="{3FD14947-E4E6-4BFE-9CF9-1E9B145F4401}"/>
          </ac:spMkLst>
        </pc:spChg>
        <pc:spChg chg="add del mod replST">
          <ac:chgData name="Martin Locock" userId="e15b0232-237d-4436-a587-677fdd88485c" providerId="ADAL" clId="{4F23651B-ED8E-41C7-8A8A-045E967D53DD}" dt="2024-01-10T09:37:18.870" v="10795"/>
          <ac:spMkLst>
            <pc:docMk/>
            <pc:sldMk cId="25671271" sldId="281"/>
            <ac:spMk id="646" creationId="{188E1FA1-8BF7-4DCF-8CDC-8BBA9F58010B}"/>
          </ac:spMkLst>
        </pc:spChg>
        <pc:spChg chg="add del mod replST">
          <ac:chgData name="Martin Locock" userId="e15b0232-237d-4436-a587-677fdd88485c" providerId="ADAL" clId="{4F23651B-ED8E-41C7-8A8A-045E967D53DD}" dt="2024-01-10T09:37:18.870" v="10796"/>
          <ac:spMkLst>
            <pc:docMk/>
            <pc:sldMk cId="25671271" sldId="281"/>
            <ac:spMk id="647" creationId="{C80615B6-500C-4CD1-B12D-9DD6DE8E3026}"/>
          </ac:spMkLst>
        </pc:spChg>
        <pc:spChg chg="add del mod replST">
          <ac:chgData name="Martin Locock" userId="e15b0232-237d-4436-a587-677fdd88485c" providerId="ADAL" clId="{4F23651B-ED8E-41C7-8A8A-045E967D53DD}" dt="2024-01-10T09:37:18.870" v="10797"/>
          <ac:spMkLst>
            <pc:docMk/>
            <pc:sldMk cId="25671271" sldId="281"/>
            <ac:spMk id="648" creationId="{3697ACD7-EDFC-4C6F-8B60-369ABCCEE62B}"/>
          </ac:spMkLst>
        </pc:spChg>
        <pc:spChg chg="add del mod replST">
          <ac:chgData name="Martin Locock" userId="e15b0232-237d-4436-a587-677fdd88485c" providerId="ADAL" clId="{4F23651B-ED8E-41C7-8A8A-045E967D53DD}" dt="2024-01-10T09:37:18.870" v="10798"/>
          <ac:spMkLst>
            <pc:docMk/>
            <pc:sldMk cId="25671271" sldId="281"/>
            <ac:spMk id="649" creationId="{7E5CA3F4-36F6-4477-B140-E31E24E0CF1B}"/>
          </ac:spMkLst>
        </pc:spChg>
        <pc:spChg chg="add del mod replST">
          <ac:chgData name="Martin Locock" userId="e15b0232-237d-4436-a587-677fdd88485c" providerId="ADAL" clId="{4F23651B-ED8E-41C7-8A8A-045E967D53DD}" dt="2024-01-10T09:37:18.870" v="10799"/>
          <ac:spMkLst>
            <pc:docMk/>
            <pc:sldMk cId="25671271" sldId="281"/>
            <ac:spMk id="650" creationId="{EECAF9C8-F7AC-43D7-AF30-0F8243119224}"/>
          </ac:spMkLst>
        </pc:spChg>
        <pc:spChg chg="add del mod replST">
          <ac:chgData name="Martin Locock" userId="e15b0232-237d-4436-a587-677fdd88485c" providerId="ADAL" clId="{4F23651B-ED8E-41C7-8A8A-045E967D53DD}" dt="2024-01-10T09:37:18.870" v="10800"/>
          <ac:spMkLst>
            <pc:docMk/>
            <pc:sldMk cId="25671271" sldId="281"/>
            <ac:spMk id="651" creationId="{C729A3FC-6DC2-40FF-9AF2-579F0E255FFF}"/>
          </ac:spMkLst>
        </pc:spChg>
        <pc:spChg chg="add del mod replST">
          <ac:chgData name="Martin Locock" userId="e15b0232-237d-4436-a587-677fdd88485c" providerId="ADAL" clId="{4F23651B-ED8E-41C7-8A8A-045E967D53DD}" dt="2024-01-10T09:37:18.870" v="10801"/>
          <ac:spMkLst>
            <pc:docMk/>
            <pc:sldMk cId="25671271" sldId="281"/>
            <ac:spMk id="652" creationId="{C7672F5B-2E85-4CF2-BD72-57B36569D1C8}"/>
          </ac:spMkLst>
        </pc:spChg>
        <pc:spChg chg="add del mod replST">
          <ac:chgData name="Martin Locock" userId="e15b0232-237d-4436-a587-677fdd88485c" providerId="ADAL" clId="{4F23651B-ED8E-41C7-8A8A-045E967D53DD}" dt="2024-01-10T09:37:18.870" v="10802"/>
          <ac:spMkLst>
            <pc:docMk/>
            <pc:sldMk cId="25671271" sldId="281"/>
            <ac:spMk id="653" creationId="{3B184ED9-5063-44CD-8FD0-B5E1D8AA4506}"/>
          </ac:spMkLst>
        </pc:spChg>
        <pc:spChg chg="add del mod replST">
          <ac:chgData name="Martin Locock" userId="e15b0232-237d-4436-a587-677fdd88485c" providerId="ADAL" clId="{4F23651B-ED8E-41C7-8A8A-045E967D53DD}" dt="2024-01-10T09:37:18.870" v="10803"/>
          <ac:spMkLst>
            <pc:docMk/>
            <pc:sldMk cId="25671271" sldId="281"/>
            <ac:spMk id="654" creationId="{FA0F28FC-2F90-4B9D-8E02-BA0F87CB5340}"/>
          </ac:spMkLst>
        </pc:spChg>
        <pc:spChg chg="add del mod replST">
          <ac:chgData name="Martin Locock" userId="e15b0232-237d-4436-a587-677fdd88485c" providerId="ADAL" clId="{4F23651B-ED8E-41C7-8A8A-045E967D53DD}" dt="2024-01-10T09:37:18.870" v="10804"/>
          <ac:spMkLst>
            <pc:docMk/>
            <pc:sldMk cId="25671271" sldId="281"/>
            <ac:spMk id="655" creationId="{537EC4F4-DD5A-45FF-97C7-C2EC876E064B}"/>
          </ac:spMkLst>
        </pc:spChg>
        <pc:spChg chg="add del mod replST">
          <ac:chgData name="Martin Locock" userId="e15b0232-237d-4436-a587-677fdd88485c" providerId="ADAL" clId="{4F23651B-ED8E-41C7-8A8A-045E967D53DD}" dt="2024-01-10T09:37:18.880" v="10805"/>
          <ac:spMkLst>
            <pc:docMk/>
            <pc:sldMk cId="25671271" sldId="281"/>
            <ac:spMk id="656" creationId="{F6946E3F-40E7-429A-8E2A-27CEE7AD123D}"/>
          </ac:spMkLst>
        </pc:spChg>
        <pc:spChg chg="add del mod replST">
          <ac:chgData name="Martin Locock" userId="e15b0232-237d-4436-a587-677fdd88485c" providerId="ADAL" clId="{4F23651B-ED8E-41C7-8A8A-045E967D53DD}" dt="2024-01-10T09:37:18.880" v="10806"/>
          <ac:spMkLst>
            <pc:docMk/>
            <pc:sldMk cId="25671271" sldId="281"/>
            <ac:spMk id="657" creationId="{3A27A1BE-F8E1-40C8-A26F-4D70B90EBB26}"/>
          </ac:spMkLst>
        </pc:spChg>
        <pc:spChg chg="add del mod replST">
          <ac:chgData name="Martin Locock" userId="e15b0232-237d-4436-a587-677fdd88485c" providerId="ADAL" clId="{4F23651B-ED8E-41C7-8A8A-045E967D53DD}" dt="2024-01-10T09:37:18.880" v="10807"/>
          <ac:spMkLst>
            <pc:docMk/>
            <pc:sldMk cId="25671271" sldId="281"/>
            <ac:spMk id="658" creationId="{D0F5D9B2-2338-4919-9FD9-EF00C9819CA7}"/>
          </ac:spMkLst>
        </pc:spChg>
        <pc:spChg chg="add del mod replST">
          <ac:chgData name="Martin Locock" userId="e15b0232-237d-4436-a587-677fdd88485c" providerId="ADAL" clId="{4F23651B-ED8E-41C7-8A8A-045E967D53DD}" dt="2024-01-10T09:37:18.880" v="10808"/>
          <ac:spMkLst>
            <pc:docMk/>
            <pc:sldMk cId="25671271" sldId="281"/>
            <ac:spMk id="659" creationId="{A03334D1-F1D3-4598-9F9E-C77075F37B5D}"/>
          </ac:spMkLst>
        </pc:spChg>
        <pc:spChg chg="add del mod replST">
          <ac:chgData name="Martin Locock" userId="e15b0232-237d-4436-a587-677fdd88485c" providerId="ADAL" clId="{4F23651B-ED8E-41C7-8A8A-045E967D53DD}" dt="2024-01-10T09:37:18.880" v="10809"/>
          <ac:spMkLst>
            <pc:docMk/>
            <pc:sldMk cId="25671271" sldId="281"/>
            <ac:spMk id="660" creationId="{208EB744-5697-43D3-8FF8-29453542946E}"/>
          </ac:spMkLst>
        </pc:spChg>
        <pc:spChg chg="add del mod replST">
          <ac:chgData name="Martin Locock" userId="e15b0232-237d-4436-a587-677fdd88485c" providerId="ADAL" clId="{4F23651B-ED8E-41C7-8A8A-045E967D53DD}" dt="2024-01-10T09:37:18.880" v="10810"/>
          <ac:spMkLst>
            <pc:docMk/>
            <pc:sldMk cId="25671271" sldId="281"/>
            <ac:spMk id="661" creationId="{D8F02D8D-B865-45C1-BAA5-5D91761DD242}"/>
          </ac:spMkLst>
        </pc:spChg>
        <pc:spChg chg="add del mod replST">
          <ac:chgData name="Martin Locock" userId="e15b0232-237d-4436-a587-677fdd88485c" providerId="ADAL" clId="{4F23651B-ED8E-41C7-8A8A-045E967D53DD}" dt="2024-01-10T09:37:18.880" v="10811"/>
          <ac:spMkLst>
            <pc:docMk/>
            <pc:sldMk cId="25671271" sldId="281"/>
            <ac:spMk id="662" creationId="{62B2F15F-A6BE-4CA6-AF46-6824C41DDA4A}"/>
          </ac:spMkLst>
        </pc:spChg>
        <pc:spChg chg="add del mod replST">
          <ac:chgData name="Martin Locock" userId="e15b0232-237d-4436-a587-677fdd88485c" providerId="ADAL" clId="{4F23651B-ED8E-41C7-8A8A-045E967D53DD}" dt="2024-01-10T09:37:18.886" v="10812"/>
          <ac:spMkLst>
            <pc:docMk/>
            <pc:sldMk cId="25671271" sldId="281"/>
            <ac:spMk id="663" creationId="{018649D6-C508-4E53-AFFF-594C000F1CAC}"/>
          </ac:spMkLst>
        </pc:spChg>
        <pc:spChg chg="add del mod replST">
          <ac:chgData name="Martin Locock" userId="e15b0232-237d-4436-a587-677fdd88485c" providerId="ADAL" clId="{4F23651B-ED8E-41C7-8A8A-045E967D53DD}" dt="2024-01-10T09:37:18.887" v="10813"/>
          <ac:spMkLst>
            <pc:docMk/>
            <pc:sldMk cId="25671271" sldId="281"/>
            <ac:spMk id="664" creationId="{659964F7-323B-4139-ADD7-1ADDD2DDD497}"/>
          </ac:spMkLst>
        </pc:spChg>
        <pc:spChg chg="add del mod replST">
          <ac:chgData name="Martin Locock" userId="e15b0232-237d-4436-a587-677fdd88485c" providerId="ADAL" clId="{4F23651B-ED8E-41C7-8A8A-045E967D53DD}" dt="2024-01-10T09:37:18.887" v="10814"/>
          <ac:spMkLst>
            <pc:docMk/>
            <pc:sldMk cId="25671271" sldId="281"/>
            <ac:spMk id="665" creationId="{7AEDDF42-B00C-41AD-86E1-F151F552CFEF}"/>
          </ac:spMkLst>
        </pc:spChg>
        <pc:spChg chg="add del mod replST">
          <ac:chgData name="Martin Locock" userId="e15b0232-237d-4436-a587-677fdd88485c" providerId="ADAL" clId="{4F23651B-ED8E-41C7-8A8A-045E967D53DD}" dt="2024-01-10T09:37:18.887" v="10815"/>
          <ac:spMkLst>
            <pc:docMk/>
            <pc:sldMk cId="25671271" sldId="281"/>
            <ac:spMk id="666" creationId="{8DCFE999-5706-4D7B-B5D8-8C86B2EA68C1}"/>
          </ac:spMkLst>
        </pc:spChg>
        <pc:spChg chg="add del mod replST">
          <ac:chgData name="Martin Locock" userId="e15b0232-237d-4436-a587-677fdd88485c" providerId="ADAL" clId="{4F23651B-ED8E-41C7-8A8A-045E967D53DD}" dt="2024-01-10T09:37:18.890" v="10816"/>
          <ac:spMkLst>
            <pc:docMk/>
            <pc:sldMk cId="25671271" sldId="281"/>
            <ac:spMk id="667" creationId="{50F24813-BD4F-49D5-95BB-E9560EC84B7C}"/>
          </ac:spMkLst>
        </pc:spChg>
        <pc:spChg chg="add del mod replST">
          <ac:chgData name="Martin Locock" userId="e15b0232-237d-4436-a587-677fdd88485c" providerId="ADAL" clId="{4F23651B-ED8E-41C7-8A8A-045E967D53DD}" dt="2024-01-10T09:37:18.890" v="10817"/>
          <ac:spMkLst>
            <pc:docMk/>
            <pc:sldMk cId="25671271" sldId="281"/>
            <ac:spMk id="668" creationId="{9DE6F8E0-7186-482A-AED5-ADE26BC464AF}"/>
          </ac:spMkLst>
        </pc:spChg>
        <pc:spChg chg="add del mod replST">
          <ac:chgData name="Martin Locock" userId="e15b0232-237d-4436-a587-677fdd88485c" providerId="ADAL" clId="{4F23651B-ED8E-41C7-8A8A-045E967D53DD}" dt="2024-01-10T09:37:18.890" v="10818"/>
          <ac:spMkLst>
            <pc:docMk/>
            <pc:sldMk cId="25671271" sldId="281"/>
            <ac:spMk id="669" creationId="{C5B0A66D-4B6B-4363-9B6D-9AB42230454E}"/>
          </ac:spMkLst>
        </pc:spChg>
        <pc:spChg chg="add del mod replST">
          <ac:chgData name="Martin Locock" userId="e15b0232-237d-4436-a587-677fdd88485c" providerId="ADAL" clId="{4F23651B-ED8E-41C7-8A8A-045E967D53DD}" dt="2024-01-10T09:37:18.890" v="10819"/>
          <ac:spMkLst>
            <pc:docMk/>
            <pc:sldMk cId="25671271" sldId="281"/>
            <ac:spMk id="670" creationId="{FD974C66-AF4A-4BA2-B78B-FCC802EE6486}"/>
          </ac:spMkLst>
        </pc:spChg>
        <pc:spChg chg="add del mod replST">
          <ac:chgData name="Martin Locock" userId="e15b0232-237d-4436-a587-677fdd88485c" providerId="ADAL" clId="{4F23651B-ED8E-41C7-8A8A-045E967D53DD}" dt="2024-01-10T09:37:18.890" v="10820"/>
          <ac:spMkLst>
            <pc:docMk/>
            <pc:sldMk cId="25671271" sldId="281"/>
            <ac:spMk id="671" creationId="{40BE0787-C480-4B02-9696-67A5821D629A}"/>
          </ac:spMkLst>
        </pc:spChg>
        <pc:spChg chg="add del mod replST">
          <ac:chgData name="Martin Locock" userId="e15b0232-237d-4436-a587-677fdd88485c" providerId="ADAL" clId="{4F23651B-ED8E-41C7-8A8A-045E967D53DD}" dt="2024-01-10T09:37:18.890" v="10821"/>
          <ac:spMkLst>
            <pc:docMk/>
            <pc:sldMk cId="25671271" sldId="281"/>
            <ac:spMk id="672" creationId="{A1A5C3AD-3632-4FC7-A7E4-13312C1C55B5}"/>
          </ac:spMkLst>
        </pc:spChg>
        <pc:spChg chg="add del mod replST">
          <ac:chgData name="Martin Locock" userId="e15b0232-237d-4436-a587-677fdd88485c" providerId="ADAL" clId="{4F23651B-ED8E-41C7-8A8A-045E967D53DD}" dt="2024-01-10T09:37:18.890" v="10822"/>
          <ac:spMkLst>
            <pc:docMk/>
            <pc:sldMk cId="25671271" sldId="281"/>
            <ac:spMk id="673" creationId="{851118FE-778C-4D65-A4B1-43A0FDCDAE14}"/>
          </ac:spMkLst>
        </pc:spChg>
        <pc:spChg chg="add del mod replST">
          <ac:chgData name="Martin Locock" userId="e15b0232-237d-4436-a587-677fdd88485c" providerId="ADAL" clId="{4F23651B-ED8E-41C7-8A8A-045E967D53DD}" dt="2024-01-10T09:37:18.890" v="10823"/>
          <ac:spMkLst>
            <pc:docMk/>
            <pc:sldMk cId="25671271" sldId="281"/>
            <ac:spMk id="674" creationId="{51FF129D-1738-4969-943D-8A7E1CC29946}"/>
          </ac:spMkLst>
        </pc:spChg>
        <pc:spChg chg="add del mod replST">
          <ac:chgData name="Martin Locock" userId="e15b0232-237d-4436-a587-677fdd88485c" providerId="ADAL" clId="{4F23651B-ED8E-41C7-8A8A-045E967D53DD}" dt="2024-01-10T09:37:18.890" v="10824"/>
          <ac:spMkLst>
            <pc:docMk/>
            <pc:sldMk cId="25671271" sldId="281"/>
            <ac:spMk id="675" creationId="{5C7AD8C0-54EE-4B0D-BDBA-602D93F05E5D}"/>
          </ac:spMkLst>
        </pc:spChg>
        <pc:spChg chg="add del mod replST">
          <ac:chgData name="Martin Locock" userId="e15b0232-237d-4436-a587-677fdd88485c" providerId="ADAL" clId="{4F23651B-ED8E-41C7-8A8A-045E967D53DD}" dt="2024-01-10T09:37:18.890" v="10825"/>
          <ac:spMkLst>
            <pc:docMk/>
            <pc:sldMk cId="25671271" sldId="281"/>
            <ac:spMk id="676" creationId="{7F0A4DBA-9755-42C5-A0DF-8D3C2E75AD8E}"/>
          </ac:spMkLst>
        </pc:spChg>
        <pc:spChg chg="add del mod replST">
          <ac:chgData name="Martin Locock" userId="e15b0232-237d-4436-a587-677fdd88485c" providerId="ADAL" clId="{4F23651B-ED8E-41C7-8A8A-045E967D53DD}" dt="2024-01-10T09:37:18.900" v="10826"/>
          <ac:spMkLst>
            <pc:docMk/>
            <pc:sldMk cId="25671271" sldId="281"/>
            <ac:spMk id="677" creationId="{0BA64395-C330-4D3E-88C4-BF7D0205C024}"/>
          </ac:spMkLst>
        </pc:spChg>
        <pc:spChg chg="add del mod replST">
          <ac:chgData name="Martin Locock" userId="e15b0232-237d-4436-a587-677fdd88485c" providerId="ADAL" clId="{4F23651B-ED8E-41C7-8A8A-045E967D53DD}" dt="2024-01-10T09:37:18.900" v="10827"/>
          <ac:spMkLst>
            <pc:docMk/>
            <pc:sldMk cId="25671271" sldId="281"/>
            <ac:spMk id="678" creationId="{02150F0B-4993-4A04-B0FA-9F7EAF19FAAA}"/>
          </ac:spMkLst>
        </pc:spChg>
        <pc:spChg chg="add del mod replST">
          <ac:chgData name="Martin Locock" userId="e15b0232-237d-4436-a587-677fdd88485c" providerId="ADAL" clId="{4F23651B-ED8E-41C7-8A8A-045E967D53DD}" dt="2024-01-10T09:37:18.900" v="10828"/>
          <ac:spMkLst>
            <pc:docMk/>
            <pc:sldMk cId="25671271" sldId="281"/>
            <ac:spMk id="679" creationId="{85F9FFF6-B8EC-4462-835F-61CC5EE28FDA}"/>
          </ac:spMkLst>
        </pc:spChg>
        <pc:spChg chg="add del mod replST">
          <ac:chgData name="Martin Locock" userId="e15b0232-237d-4436-a587-677fdd88485c" providerId="ADAL" clId="{4F23651B-ED8E-41C7-8A8A-045E967D53DD}" dt="2024-01-10T09:37:18.904" v="10829"/>
          <ac:spMkLst>
            <pc:docMk/>
            <pc:sldMk cId="25671271" sldId="281"/>
            <ac:spMk id="680" creationId="{C5AF6A89-79BA-43A5-A391-99043590652C}"/>
          </ac:spMkLst>
        </pc:spChg>
        <pc:spChg chg="add del mod replST">
          <ac:chgData name="Martin Locock" userId="e15b0232-237d-4436-a587-677fdd88485c" providerId="ADAL" clId="{4F23651B-ED8E-41C7-8A8A-045E967D53DD}" dt="2024-01-10T09:37:18.904" v="10830"/>
          <ac:spMkLst>
            <pc:docMk/>
            <pc:sldMk cId="25671271" sldId="281"/>
            <ac:spMk id="681" creationId="{24B12A67-D60D-4AC3-A55C-7D2967DD50A8}"/>
          </ac:spMkLst>
        </pc:spChg>
        <pc:spChg chg="add del mod replST">
          <ac:chgData name="Martin Locock" userId="e15b0232-237d-4436-a587-677fdd88485c" providerId="ADAL" clId="{4F23651B-ED8E-41C7-8A8A-045E967D53DD}" dt="2024-01-10T09:37:18.904" v="10831"/>
          <ac:spMkLst>
            <pc:docMk/>
            <pc:sldMk cId="25671271" sldId="281"/>
            <ac:spMk id="682" creationId="{155851A0-AEAB-4572-B257-423090CB7946}"/>
          </ac:spMkLst>
        </pc:spChg>
        <pc:spChg chg="add del mod replST">
          <ac:chgData name="Martin Locock" userId="e15b0232-237d-4436-a587-677fdd88485c" providerId="ADAL" clId="{4F23651B-ED8E-41C7-8A8A-045E967D53DD}" dt="2024-01-10T09:37:18.904" v="10832"/>
          <ac:spMkLst>
            <pc:docMk/>
            <pc:sldMk cId="25671271" sldId="281"/>
            <ac:spMk id="683" creationId="{79428635-8E46-47E8-A341-DB1EE9881D50}"/>
          </ac:spMkLst>
        </pc:spChg>
        <pc:spChg chg="add del mod replST">
          <ac:chgData name="Martin Locock" userId="e15b0232-237d-4436-a587-677fdd88485c" providerId="ADAL" clId="{4F23651B-ED8E-41C7-8A8A-045E967D53DD}" dt="2024-01-10T09:37:18.904" v="10833"/>
          <ac:spMkLst>
            <pc:docMk/>
            <pc:sldMk cId="25671271" sldId="281"/>
            <ac:spMk id="684" creationId="{7616A47C-B7E7-4EA5-8796-BFFC25D624BE}"/>
          </ac:spMkLst>
        </pc:spChg>
        <pc:spChg chg="add del mod replST">
          <ac:chgData name="Martin Locock" userId="e15b0232-237d-4436-a587-677fdd88485c" providerId="ADAL" clId="{4F23651B-ED8E-41C7-8A8A-045E967D53DD}" dt="2024-01-10T09:37:18.904" v="10834"/>
          <ac:spMkLst>
            <pc:docMk/>
            <pc:sldMk cId="25671271" sldId="281"/>
            <ac:spMk id="685" creationId="{A05A3723-BF0F-4F19-B064-B16D1BFE6551}"/>
          </ac:spMkLst>
        </pc:spChg>
        <pc:spChg chg="add del mod replST">
          <ac:chgData name="Martin Locock" userId="e15b0232-237d-4436-a587-677fdd88485c" providerId="ADAL" clId="{4F23651B-ED8E-41C7-8A8A-045E967D53DD}" dt="2024-01-10T09:37:18.904" v="10835"/>
          <ac:spMkLst>
            <pc:docMk/>
            <pc:sldMk cId="25671271" sldId="281"/>
            <ac:spMk id="686" creationId="{F773A158-DD89-4C3D-83E6-D73A136F8A6E}"/>
          </ac:spMkLst>
        </pc:spChg>
        <pc:spChg chg="add del mod replST">
          <ac:chgData name="Martin Locock" userId="e15b0232-237d-4436-a587-677fdd88485c" providerId="ADAL" clId="{4F23651B-ED8E-41C7-8A8A-045E967D53DD}" dt="2024-01-10T09:37:18.910" v="10836"/>
          <ac:spMkLst>
            <pc:docMk/>
            <pc:sldMk cId="25671271" sldId="281"/>
            <ac:spMk id="687" creationId="{67F6C118-C7DD-4BAF-A633-CB9728FFB91C}"/>
          </ac:spMkLst>
        </pc:spChg>
        <pc:spChg chg="add del mod replST">
          <ac:chgData name="Martin Locock" userId="e15b0232-237d-4436-a587-677fdd88485c" providerId="ADAL" clId="{4F23651B-ED8E-41C7-8A8A-045E967D53DD}" dt="2024-01-10T09:37:18.910" v="10837"/>
          <ac:spMkLst>
            <pc:docMk/>
            <pc:sldMk cId="25671271" sldId="281"/>
            <ac:spMk id="688" creationId="{D9BF3D31-CBD9-4731-85BA-362494B9E99B}"/>
          </ac:spMkLst>
        </pc:spChg>
        <pc:spChg chg="add del mod replST">
          <ac:chgData name="Martin Locock" userId="e15b0232-237d-4436-a587-677fdd88485c" providerId="ADAL" clId="{4F23651B-ED8E-41C7-8A8A-045E967D53DD}" dt="2024-01-10T09:37:18.910" v="10838"/>
          <ac:spMkLst>
            <pc:docMk/>
            <pc:sldMk cId="25671271" sldId="281"/>
            <ac:spMk id="689" creationId="{501F0D04-04F3-43E0-86C0-01F05B2047F5}"/>
          </ac:spMkLst>
        </pc:spChg>
        <pc:spChg chg="add del mod replST">
          <ac:chgData name="Martin Locock" userId="e15b0232-237d-4436-a587-677fdd88485c" providerId="ADAL" clId="{4F23651B-ED8E-41C7-8A8A-045E967D53DD}" dt="2024-01-10T09:37:18.910" v="10839"/>
          <ac:spMkLst>
            <pc:docMk/>
            <pc:sldMk cId="25671271" sldId="281"/>
            <ac:spMk id="690" creationId="{6C0D366F-E456-4D7E-A417-074B3B325F9C}"/>
          </ac:spMkLst>
        </pc:spChg>
        <pc:spChg chg="add del mod replST">
          <ac:chgData name="Martin Locock" userId="e15b0232-237d-4436-a587-677fdd88485c" providerId="ADAL" clId="{4F23651B-ED8E-41C7-8A8A-045E967D53DD}" dt="2024-01-10T09:37:18.910" v="10840"/>
          <ac:spMkLst>
            <pc:docMk/>
            <pc:sldMk cId="25671271" sldId="281"/>
            <ac:spMk id="691" creationId="{5CC96E5D-2246-45D2-A1DA-31213C194AD7}"/>
          </ac:spMkLst>
        </pc:spChg>
        <pc:spChg chg="add del mod replST">
          <ac:chgData name="Martin Locock" userId="e15b0232-237d-4436-a587-677fdd88485c" providerId="ADAL" clId="{4F23651B-ED8E-41C7-8A8A-045E967D53DD}" dt="2024-01-10T09:37:18.910" v="10841"/>
          <ac:spMkLst>
            <pc:docMk/>
            <pc:sldMk cId="25671271" sldId="281"/>
            <ac:spMk id="692" creationId="{077E20C7-E7D2-4C86-960E-B57A855390E5}"/>
          </ac:spMkLst>
        </pc:spChg>
        <pc:spChg chg="add del mod replST">
          <ac:chgData name="Martin Locock" userId="e15b0232-237d-4436-a587-677fdd88485c" providerId="ADAL" clId="{4F23651B-ED8E-41C7-8A8A-045E967D53DD}" dt="2024-01-10T09:37:18.910" v="10842"/>
          <ac:spMkLst>
            <pc:docMk/>
            <pc:sldMk cId="25671271" sldId="281"/>
            <ac:spMk id="693" creationId="{45E8E1C2-0CC2-43A1-B86B-E05AF167F9B7}"/>
          </ac:spMkLst>
        </pc:spChg>
        <pc:spChg chg="add del mod replST">
          <ac:chgData name="Martin Locock" userId="e15b0232-237d-4436-a587-677fdd88485c" providerId="ADAL" clId="{4F23651B-ED8E-41C7-8A8A-045E967D53DD}" dt="2024-01-10T09:37:18.910" v="10843"/>
          <ac:spMkLst>
            <pc:docMk/>
            <pc:sldMk cId="25671271" sldId="281"/>
            <ac:spMk id="694" creationId="{78CFF72B-1D83-4381-A620-FD8C0FFE7C35}"/>
          </ac:spMkLst>
        </pc:spChg>
        <pc:spChg chg="add del mod replST">
          <ac:chgData name="Martin Locock" userId="e15b0232-237d-4436-a587-677fdd88485c" providerId="ADAL" clId="{4F23651B-ED8E-41C7-8A8A-045E967D53DD}" dt="2024-01-10T09:37:18.910" v="10844"/>
          <ac:spMkLst>
            <pc:docMk/>
            <pc:sldMk cId="25671271" sldId="281"/>
            <ac:spMk id="695" creationId="{FFD59A0E-9A83-4B10-BBF3-2EB96627BFAB}"/>
          </ac:spMkLst>
        </pc:spChg>
        <pc:spChg chg="add del mod replST">
          <ac:chgData name="Martin Locock" userId="e15b0232-237d-4436-a587-677fdd88485c" providerId="ADAL" clId="{4F23651B-ED8E-41C7-8A8A-045E967D53DD}" dt="2024-01-10T09:37:18.910" v="10845"/>
          <ac:spMkLst>
            <pc:docMk/>
            <pc:sldMk cId="25671271" sldId="281"/>
            <ac:spMk id="696" creationId="{335B547A-B8E0-4994-AF8C-EC54E5A4069B}"/>
          </ac:spMkLst>
        </pc:spChg>
        <pc:spChg chg="add del mod replST">
          <ac:chgData name="Martin Locock" userId="e15b0232-237d-4436-a587-677fdd88485c" providerId="ADAL" clId="{4F23651B-ED8E-41C7-8A8A-045E967D53DD}" dt="2024-01-10T09:37:18.910" v="10846"/>
          <ac:spMkLst>
            <pc:docMk/>
            <pc:sldMk cId="25671271" sldId="281"/>
            <ac:spMk id="697" creationId="{39CAE07C-5B2E-4882-9F24-2B180D61BB1F}"/>
          </ac:spMkLst>
        </pc:spChg>
        <pc:spChg chg="add del mod replST">
          <ac:chgData name="Martin Locock" userId="e15b0232-237d-4436-a587-677fdd88485c" providerId="ADAL" clId="{4F23651B-ED8E-41C7-8A8A-045E967D53DD}" dt="2024-01-10T09:37:18.910" v="10847"/>
          <ac:spMkLst>
            <pc:docMk/>
            <pc:sldMk cId="25671271" sldId="281"/>
            <ac:spMk id="698" creationId="{7831D463-FFF4-4355-B7BE-DFB65D57E7A3}"/>
          </ac:spMkLst>
        </pc:spChg>
        <pc:spChg chg="add del mod replST">
          <ac:chgData name="Martin Locock" userId="e15b0232-237d-4436-a587-677fdd88485c" providerId="ADAL" clId="{4F23651B-ED8E-41C7-8A8A-045E967D53DD}" dt="2024-01-10T09:37:18.910" v="10848"/>
          <ac:spMkLst>
            <pc:docMk/>
            <pc:sldMk cId="25671271" sldId="281"/>
            <ac:spMk id="699" creationId="{80EACEDE-7A09-46D6-A981-1449FC7D738E}"/>
          </ac:spMkLst>
        </pc:spChg>
        <pc:spChg chg="add del mod replST">
          <ac:chgData name="Martin Locock" userId="e15b0232-237d-4436-a587-677fdd88485c" providerId="ADAL" clId="{4F23651B-ED8E-41C7-8A8A-045E967D53DD}" dt="2024-01-10T09:37:18.919" v="10849"/>
          <ac:spMkLst>
            <pc:docMk/>
            <pc:sldMk cId="25671271" sldId="281"/>
            <ac:spMk id="700" creationId="{E7CE85F4-7931-4B29-868B-936E6B7D8963}"/>
          </ac:spMkLst>
        </pc:spChg>
        <pc:spChg chg="add del mod replST">
          <ac:chgData name="Martin Locock" userId="e15b0232-237d-4436-a587-677fdd88485c" providerId="ADAL" clId="{4F23651B-ED8E-41C7-8A8A-045E967D53DD}" dt="2024-01-10T09:37:18.920" v="10850"/>
          <ac:spMkLst>
            <pc:docMk/>
            <pc:sldMk cId="25671271" sldId="281"/>
            <ac:spMk id="701" creationId="{7BA37CCB-2E07-4320-A9B5-D0ED42AE9D7D}"/>
          </ac:spMkLst>
        </pc:spChg>
        <pc:spChg chg="add del mod replST">
          <ac:chgData name="Martin Locock" userId="e15b0232-237d-4436-a587-677fdd88485c" providerId="ADAL" clId="{4F23651B-ED8E-41C7-8A8A-045E967D53DD}" dt="2024-01-10T09:37:18.920" v="10851"/>
          <ac:spMkLst>
            <pc:docMk/>
            <pc:sldMk cId="25671271" sldId="281"/>
            <ac:spMk id="702" creationId="{EC753D80-2397-48D6-9B52-DFC8B66B648D}"/>
          </ac:spMkLst>
        </pc:spChg>
        <pc:spChg chg="add del mod replST">
          <ac:chgData name="Martin Locock" userId="e15b0232-237d-4436-a587-677fdd88485c" providerId="ADAL" clId="{4F23651B-ED8E-41C7-8A8A-045E967D53DD}" dt="2024-01-10T09:37:18.920" v="10852"/>
          <ac:spMkLst>
            <pc:docMk/>
            <pc:sldMk cId="25671271" sldId="281"/>
            <ac:spMk id="703" creationId="{456BAA11-1DB7-4AF2-A015-C4877D6B6C92}"/>
          </ac:spMkLst>
        </pc:spChg>
        <pc:spChg chg="add del mod replST">
          <ac:chgData name="Martin Locock" userId="e15b0232-237d-4436-a587-677fdd88485c" providerId="ADAL" clId="{4F23651B-ED8E-41C7-8A8A-045E967D53DD}" dt="2024-01-10T09:37:18.920" v="10853"/>
          <ac:spMkLst>
            <pc:docMk/>
            <pc:sldMk cId="25671271" sldId="281"/>
            <ac:spMk id="704" creationId="{12EFDDA2-CB91-417D-922E-9FAD1804F7C6}"/>
          </ac:spMkLst>
        </pc:spChg>
        <pc:spChg chg="add del mod replST">
          <ac:chgData name="Martin Locock" userId="e15b0232-237d-4436-a587-677fdd88485c" providerId="ADAL" clId="{4F23651B-ED8E-41C7-8A8A-045E967D53DD}" dt="2024-01-10T09:37:18.920" v="10854"/>
          <ac:spMkLst>
            <pc:docMk/>
            <pc:sldMk cId="25671271" sldId="281"/>
            <ac:spMk id="705" creationId="{EAA43335-17C5-4E8E-A4B1-9E22F8FCA83A}"/>
          </ac:spMkLst>
        </pc:spChg>
        <pc:spChg chg="add del mod replST">
          <ac:chgData name="Martin Locock" userId="e15b0232-237d-4436-a587-677fdd88485c" providerId="ADAL" clId="{4F23651B-ED8E-41C7-8A8A-045E967D53DD}" dt="2024-01-10T09:37:18.920" v="10855"/>
          <ac:spMkLst>
            <pc:docMk/>
            <pc:sldMk cId="25671271" sldId="281"/>
            <ac:spMk id="706" creationId="{271D9BD7-6981-40E6-A6FB-2714C751C7B2}"/>
          </ac:spMkLst>
        </pc:spChg>
        <pc:spChg chg="add del mod replST">
          <ac:chgData name="Martin Locock" userId="e15b0232-237d-4436-a587-677fdd88485c" providerId="ADAL" clId="{4F23651B-ED8E-41C7-8A8A-045E967D53DD}" dt="2024-01-10T09:37:18.920" v="10856"/>
          <ac:spMkLst>
            <pc:docMk/>
            <pc:sldMk cId="25671271" sldId="281"/>
            <ac:spMk id="707" creationId="{3A88FB4A-85FB-4147-920A-66F7850954B3}"/>
          </ac:spMkLst>
        </pc:spChg>
        <pc:spChg chg="add del mod replST">
          <ac:chgData name="Martin Locock" userId="e15b0232-237d-4436-a587-677fdd88485c" providerId="ADAL" clId="{4F23651B-ED8E-41C7-8A8A-045E967D53DD}" dt="2024-01-10T09:37:18.920" v="10857"/>
          <ac:spMkLst>
            <pc:docMk/>
            <pc:sldMk cId="25671271" sldId="281"/>
            <ac:spMk id="708" creationId="{6442DC63-A244-41E7-AA43-EEE0474AD624}"/>
          </ac:spMkLst>
        </pc:spChg>
        <pc:spChg chg="add del mod replST">
          <ac:chgData name="Martin Locock" userId="e15b0232-237d-4436-a587-677fdd88485c" providerId="ADAL" clId="{4F23651B-ED8E-41C7-8A8A-045E967D53DD}" dt="2024-01-10T09:37:18.920" v="10858"/>
          <ac:spMkLst>
            <pc:docMk/>
            <pc:sldMk cId="25671271" sldId="281"/>
            <ac:spMk id="709" creationId="{E2193915-4A4A-4A63-B268-E0FB88FD5D5A}"/>
          </ac:spMkLst>
        </pc:spChg>
        <pc:spChg chg="add del mod replST">
          <ac:chgData name="Martin Locock" userId="e15b0232-237d-4436-a587-677fdd88485c" providerId="ADAL" clId="{4F23651B-ED8E-41C7-8A8A-045E967D53DD}" dt="2024-01-10T09:37:18.920" v="10859"/>
          <ac:spMkLst>
            <pc:docMk/>
            <pc:sldMk cId="25671271" sldId="281"/>
            <ac:spMk id="710" creationId="{7D870D4F-477D-4E7D-B893-ACB0DD5B05EC}"/>
          </ac:spMkLst>
        </pc:spChg>
        <pc:spChg chg="add del mod replST">
          <ac:chgData name="Martin Locock" userId="e15b0232-237d-4436-a587-677fdd88485c" providerId="ADAL" clId="{4F23651B-ED8E-41C7-8A8A-045E967D53DD}" dt="2024-01-10T09:37:18.920" v="10860"/>
          <ac:spMkLst>
            <pc:docMk/>
            <pc:sldMk cId="25671271" sldId="281"/>
            <ac:spMk id="711" creationId="{15220FB8-BF7F-43EA-A509-252AB97A3AFB}"/>
          </ac:spMkLst>
        </pc:spChg>
        <pc:spChg chg="add del mod replST">
          <ac:chgData name="Martin Locock" userId="e15b0232-237d-4436-a587-677fdd88485c" providerId="ADAL" clId="{4F23651B-ED8E-41C7-8A8A-045E967D53DD}" dt="2024-01-10T09:37:18.920" v="10861"/>
          <ac:spMkLst>
            <pc:docMk/>
            <pc:sldMk cId="25671271" sldId="281"/>
            <ac:spMk id="712" creationId="{D57482F5-3064-4F83-8290-3FC5DCF283E3}"/>
          </ac:spMkLst>
        </pc:spChg>
        <pc:spChg chg="add del mod replST">
          <ac:chgData name="Martin Locock" userId="e15b0232-237d-4436-a587-677fdd88485c" providerId="ADAL" clId="{4F23651B-ED8E-41C7-8A8A-045E967D53DD}" dt="2024-01-10T09:37:18.920" v="10862"/>
          <ac:spMkLst>
            <pc:docMk/>
            <pc:sldMk cId="25671271" sldId="281"/>
            <ac:spMk id="713" creationId="{664B10EA-D239-4FD6-9048-55A597966654}"/>
          </ac:spMkLst>
        </pc:spChg>
        <pc:spChg chg="add del mod replST">
          <ac:chgData name="Martin Locock" userId="e15b0232-237d-4436-a587-677fdd88485c" providerId="ADAL" clId="{4F23651B-ED8E-41C7-8A8A-045E967D53DD}" dt="2024-01-10T09:37:18.920" v="10863"/>
          <ac:spMkLst>
            <pc:docMk/>
            <pc:sldMk cId="25671271" sldId="281"/>
            <ac:spMk id="714" creationId="{CBDC619A-C1B5-4961-8D7A-17BC43E6CA34}"/>
          </ac:spMkLst>
        </pc:spChg>
        <pc:spChg chg="add del mod replST">
          <ac:chgData name="Martin Locock" userId="e15b0232-237d-4436-a587-677fdd88485c" providerId="ADAL" clId="{4F23651B-ED8E-41C7-8A8A-045E967D53DD}" dt="2024-01-10T09:37:18.930" v="10864"/>
          <ac:spMkLst>
            <pc:docMk/>
            <pc:sldMk cId="25671271" sldId="281"/>
            <ac:spMk id="715" creationId="{965122F2-AF28-4FA2-82A9-EB06BAB39F85}"/>
          </ac:spMkLst>
        </pc:spChg>
        <pc:spChg chg="add del mod replST">
          <ac:chgData name="Martin Locock" userId="e15b0232-237d-4436-a587-677fdd88485c" providerId="ADAL" clId="{4F23651B-ED8E-41C7-8A8A-045E967D53DD}" dt="2024-01-10T09:37:18.930" v="10865"/>
          <ac:spMkLst>
            <pc:docMk/>
            <pc:sldMk cId="25671271" sldId="281"/>
            <ac:spMk id="716" creationId="{A3C36F67-4D8F-41B7-BDD8-C90FC3C5B469}"/>
          </ac:spMkLst>
        </pc:spChg>
        <pc:spChg chg="add del mod replST">
          <ac:chgData name="Martin Locock" userId="e15b0232-237d-4436-a587-677fdd88485c" providerId="ADAL" clId="{4F23651B-ED8E-41C7-8A8A-045E967D53DD}" dt="2024-01-10T09:37:18.930" v="10866"/>
          <ac:spMkLst>
            <pc:docMk/>
            <pc:sldMk cId="25671271" sldId="281"/>
            <ac:spMk id="717" creationId="{BDDFCA4A-55F1-4F86-9D4A-F4FCC9A86CB8}"/>
          </ac:spMkLst>
        </pc:spChg>
        <pc:spChg chg="add del mod replST">
          <ac:chgData name="Martin Locock" userId="e15b0232-237d-4436-a587-677fdd88485c" providerId="ADAL" clId="{4F23651B-ED8E-41C7-8A8A-045E967D53DD}" dt="2024-01-10T09:37:18.930" v="10867"/>
          <ac:spMkLst>
            <pc:docMk/>
            <pc:sldMk cId="25671271" sldId="281"/>
            <ac:spMk id="718" creationId="{A1BD9E87-C9E2-4732-A90B-561A6FF2AE25}"/>
          </ac:spMkLst>
        </pc:spChg>
        <pc:spChg chg="add del mod replST">
          <ac:chgData name="Martin Locock" userId="e15b0232-237d-4436-a587-677fdd88485c" providerId="ADAL" clId="{4F23651B-ED8E-41C7-8A8A-045E967D53DD}" dt="2024-01-10T09:37:18.930" v="10868"/>
          <ac:spMkLst>
            <pc:docMk/>
            <pc:sldMk cId="25671271" sldId="281"/>
            <ac:spMk id="719" creationId="{9A09F188-712E-4B03-8CD5-5714BAD043E6}"/>
          </ac:spMkLst>
        </pc:spChg>
        <pc:spChg chg="add del mod replST">
          <ac:chgData name="Martin Locock" userId="e15b0232-237d-4436-a587-677fdd88485c" providerId="ADAL" clId="{4F23651B-ED8E-41C7-8A8A-045E967D53DD}" dt="2024-01-10T09:37:18.930" v="10869"/>
          <ac:spMkLst>
            <pc:docMk/>
            <pc:sldMk cId="25671271" sldId="281"/>
            <ac:spMk id="720" creationId="{6E1555B1-5E4C-43F3-A763-36FE532E5255}"/>
          </ac:spMkLst>
        </pc:spChg>
        <pc:spChg chg="add del mod replST">
          <ac:chgData name="Martin Locock" userId="e15b0232-237d-4436-a587-677fdd88485c" providerId="ADAL" clId="{4F23651B-ED8E-41C7-8A8A-045E967D53DD}" dt="2024-01-10T09:37:18.930" v="10870"/>
          <ac:spMkLst>
            <pc:docMk/>
            <pc:sldMk cId="25671271" sldId="281"/>
            <ac:spMk id="721" creationId="{AAAA8C42-C8E6-4107-A58A-65CA059C1D28}"/>
          </ac:spMkLst>
        </pc:spChg>
        <pc:spChg chg="add del mod replST">
          <ac:chgData name="Martin Locock" userId="e15b0232-237d-4436-a587-677fdd88485c" providerId="ADAL" clId="{4F23651B-ED8E-41C7-8A8A-045E967D53DD}" dt="2024-01-10T09:37:18.930" v="10871"/>
          <ac:spMkLst>
            <pc:docMk/>
            <pc:sldMk cId="25671271" sldId="281"/>
            <ac:spMk id="722" creationId="{BA18570E-01B9-4467-9AD8-560B2BE95DC0}"/>
          </ac:spMkLst>
        </pc:spChg>
        <pc:spChg chg="add del mod replST">
          <ac:chgData name="Martin Locock" userId="e15b0232-237d-4436-a587-677fdd88485c" providerId="ADAL" clId="{4F23651B-ED8E-41C7-8A8A-045E967D53DD}" dt="2024-01-10T09:37:18.935" v="10872"/>
          <ac:spMkLst>
            <pc:docMk/>
            <pc:sldMk cId="25671271" sldId="281"/>
            <ac:spMk id="723" creationId="{49FEADEA-7B27-4087-9FD7-98E9B9E314FA}"/>
          </ac:spMkLst>
        </pc:spChg>
        <pc:spChg chg="add del mod replST">
          <ac:chgData name="Martin Locock" userId="e15b0232-237d-4436-a587-677fdd88485c" providerId="ADAL" clId="{4F23651B-ED8E-41C7-8A8A-045E967D53DD}" dt="2024-01-10T09:37:18.935" v="10873"/>
          <ac:spMkLst>
            <pc:docMk/>
            <pc:sldMk cId="25671271" sldId="281"/>
            <ac:spMk id="724" creationId="{7304555E-96A0-442F-A5B4-F083DB16E54C}"/>
          </ac:spMkLst>
        </pc:spChg>
        <pc:spChg chg="add del mod replST">
          <ac:chgData name="Martin Locock" userId="e15b0232-237d-4436-a587-677fdd88485c" providerId="ADAL" clId="{4F23651B-ED8E-41C7-8A8A-045E967D53DD}" dt="2024-01-10T09:37:18.936" v="10874"/>
          <ac:spMkLst>
            <pc:docMk/>
            <pc:sldMk cId="25671271" sldId="281"/>
            <ac:spMk id="725" creationId="{DCF76E75-C36B-48BD-BB67-EB125739BE8B}"/>
          </ac:spMkLst>
        </pc:spChg>
        <pc:spChg chg="add del mod replST">
          <ac:chgData name="Martin Locock" userId="e15b0232-237d-4436-a587-677fdd88485c" providerId="ADAL" clId="{4F23651B-ED8E-41C7-8A8A-045E967D53DD}" dt="2024-01-10T09:37:18.937" v="10875"/>
          <ac:spMkLst>
            <pc:docMk/>
            <pc:sldMk cId="25671271" sldId="281"/>
            <ac:spMk id="726" creationId="{529973CF-DF57-4E19-A183-1225770D5FC6}"/>
          </ac:spMkLst>
        </pc:spChg>
        <pc:spChg chg="add del mod replST">
          <ac:chgData name="Martin Locock" userId="e15b0232-237d-4436-a587-677fdd88485c" providerId="ADAL" clId="{4F23651B-ED8E-41C7-8A8A-045E967D53DD}" dt="2024-01-10T09:37:18.937" v="10876"/>
          <ac:spMkLst>
            <pc:docMk/>
            <pc:sldMk cId="25671271" sldId="281"/>
            <ac:spMk id="727" creationId="{ABD54F9F-5DD1-4708-8C94-0F4A7B174EEB}"/>
          </ac:spMkLst>
        </pc:spChg>
        <pc:spChg chg="add del mod replST">
          <ac:chgData name="Martin Locock" userId="e15b0232-237d-4436-a587-677fdd88485c" providerId="ADAL" clId="{4F23651B-ED8E-41C7-8A8A-045E967D53DD}" dt="2024-01-10T09:37:18.937" v="10877"/>
          <ac:spMkLst>
            <pc:docMk/>
            <pc:sldMk cId="25671271" sldId="281"/>
            <ac:spMk id="728" creationId="{EE029D5F-F281-4F1B-88A4-B2DBE0E67AEE}"/>
          </ac:spMkLst>
        </pc:spChg>
        <pc:spChg chg="add del mod replST">
          <ac:chgData name="Martin Locock" userId="e15b0232-237d-4436-a587-677fdd88485c" providerId="ADAL" clId="{4F23651B-ED8E-41C7-8A8A-045E967D53DD}" dt="2024-01-10T09:37:18.940" v="10878"/>
          <ac:spMkLst>
            <pc:docMk/>
            <pc:sldMk cId="25671271" sldId="281"/>
            <ac:spMk id="729" creationId="{17B08CBB-09A9-4C5A-8308-8F4939438C51}"/>
          </ac:spMkLst>
        </pc:spChg>
        <pc:spChg chg="add del mod replST">
          <ac:chgData name="Martin Locock" userId="e15b0232-237d-4436-a587-677fdd88485c" providerId="ADAL" clId="{4F23651B-ED8E-41C7-8A8A-045E967D53DD}" dt="2024-01-10T09:37:18.940" v="10879"/>
          <ac:spMkLst>
            <pc:docMk/>
            <pc:sldMk cId="25671271" sldId="281"/>
            <ac:spMk id="730" creationId="{B55BFB90-88F5-4CE3-A2DD-65503DE1B862}"/>
          </ac:spMkLst>
        </pc:spChg>
        <pc:spChg chg="add del mod replST">
          <ac:chgData name="Martin Locock" userId="e15b0232-237d-4436-a587-677fdd88485c" providerId="ADAL" clId="{4F23651B-ED8E-41C7-8A8A-045E967D53DD}" dt="2024-01-10T09:37:18.940" v="10880"/>
          <ac:spMkLst>
            <pc:docMk/>
            <pc:sldMk cId="25671271" sldId="281"/>
            <ac:spMk id="731" creationId="{E74BF6F4-9A99-48B9-AC96-AB46F9EA4FF7}"/>
          </ac:spMkLst>
        </pc:spChg>
        <pc:spChg chg="add del mod replST">
          <ac:chgData name="Martin Locock" userId="e15b0232-237d-4436-a587-677fdd88485c" providerId="ADAL" clId="{4F23651B-ED8E-41C7-8A8A-045E967D53DD}" dt="2024-01-10T09:37:18.940" v="10881"/>
          <ac:spMkLst>
            <pc:docMk/>
            <pc:sldMk cId="25671271" sldId="281"/>
            <ac:spMk id="732" creationId="{01FBDEE1-831E-442B-85AC-2B6CBE3E2CFD}"/>
          </ac:spMkLst>
        </pc:spChg>
        <pc:spChg chg="add del mod replST">
          <ac:chgData name="Martin Locock" userId="e15b0232-237d-4436-a587-677fdd88485c" providerId="ADAL" clId="{4F23651B-ED8E-41C7-8A8A-045E967D53DD}" dt="2024-01-10T09:37:18.940" v="10882"/>
          <ac:spMkLst>
            <pc:docMk/>
            <pc:sldMk cId="25671271" sldId="281"/>
            <ac:spMk id="733" creationId="{03949330-A782-4F2D-8EC6-F330D772A405}"/>
          </ac:spMkLst>
        </pc:spChg>
        <pc:spChg chg="add del mod replST">
          <ac:chgData name="Martin Locock" userId="e15b0232-237d-4436-a587-677fdd88485c" providerId="ADAL" clId="{4F23651B-ED8E-41C7-8A8A-045E967D53DD}" dt="2024-01-10T09:37:18.940" v="10883"/>
          <ac:spMkLst>
            <pc:docMk/>
            <pc:sldMk cId="25671271" sldId="281"/>
            <ac:spMk id="734" creationId="{FC805949-1562-49FF-B51C-7FFACB059DB7}"/>
          </ac:spMkLst>
        </pc:spChg>
        <pc:spChg chg="add del mod replST">
          <ac:chgData name="Martin Locock" userId="e15b0232-237d-4436-a587-677fdd88485c" providerId="ADAL" clId="{4F23651B-ED8E-41C7-8A8A-045E967D53DD}" dt="2024-01-10T09:37:18.940" v="10884"/>
          <ac:spMkLst>
            <pc:docMk/>
            <pc:sldMk cId="25671271" sldId="281"/>
            <ac:spMk id="735" creationId="{3F924027-6497-438D-9FA0-52978FA9B770}"/>
          </ac:spMkLst>
        </pc:spChg>
        <pc:spChg chg="add del mod replST">
          <ac:chgData name="Martin Locock" userId="e15b0232-237d-4436-a587-677fdd88485c" providerId="ADAL" clId="{4F23651B-ED8E-41C7-8A8A-045E967D53DD}" dt="2024-01-10T09:37:18.940" v="10885"/>
          <ac:spMkLst>
            <pc:docMk/>
            <pc:sldMk cId="25671271" sldId="281"/>
            <ac:spMk id="736" creationId="{AA45CE4B-8C1B-421B-934D-4EBDB743825E}"/>
          </ac:spMkLst>
        </pc:spChg>
        <pc:spChg chg="add del mod replST">
          <ac:chgData name="Martin Locock" userId="e15b0232-237d-4436-a587-677fdd88485c" providerId="ADAL" clId="{4F23651B-ED8E-41C7-8A8A-045E967D53DD}" dt="2024-01-10T09:37:18.945" v="10886"/>
          <ac:spMkLst>
            <pc:docMk/>
            <pc:sldMk cId="25671271" sldId="281"/>
            <ac:spMk id="737" creationId="{43E3899A-6D2F-4F93-8159-A241BD954944}"/>
          </ac:spMkLst>
        </pc:spChg>
        <pc:spChg chg="add del mod replST">
          <ac:chgData name="Martin Locock" userId="e15b0232-237d-4436-a587-677fdd88485c" providerId="ADAL" clId="{4F23651B-ED8E-41C7-8A8A-045E967D53DD}" dt="2024-01-10T09:37:18.945" v="10887"/>
          <ac:spMkLst>
            <pc:docMk/>
            <pc:sldMk cId="25671271" sldId="281"/>
            <ac:spMk id="738" creationId="{832A7891-E6F2-4309-907D-E0C5D7231070}"/>
          </ac:spMkLst>
        </pc:spChg>
        <pc:spChg chg="add del mod replST">
          <ac:chgData name="Martin Locock" userId="e15b0232-237d-4436-a587-677fdd88485c" providerId="ADAL" clId="{4F23651B-ED8E-41C7-8A8A-045E967D53DD}" dt="2024-01-10T09:37:18.945" v="10888"/>
          <ac:spMkLst>
            <pc:docMk/>
            <pc:sldMk cId="25671271" sldId="281"/>
            <ac:spMk id="739" creationId="{71517254-3E23-4685-BDAD-3806C7B750CF}"/>
          </ac:spMkLst>
        </pc:spChg>
        <pc:spChg chg="add del mod replST">
          <ac:chgData name="Martin Locock" userId="e15b0232-237d-4436-a587-677fdd88485c" providerId="ADAL" clId="{4F23651B-ED8E-41C7-8A8A-045E967D53DD}" dt="2024-01-10T09:37:18.945" v="10889"/>
          <ac:spMkLst>
            <pc:docMk/>
            <pc:sldMk cId="25671271" sldId="281"/>
            <ac:spMk id="740" creationId="{AA094383-34D4-4BA0-8942-02D71EEB6072}"/>
          </ac:spMkLst>
        </pc:spChg>
        <pc:spChg chg="add del mod replST">
          <ac:chgData name="Martin Locock" userId="e15b0232-237d-4436-a587-677fdd88485c" providerId="ADAL" clId="{4F23651B-ED8E-41C7-8A8A-045E967D53DD}" dt="2024-01-10T09:37:18.945" v="10890"/>
          <ac:spMkLst>
            <pc:docMk/>
            <pc:sldMk cId="25671271" sldId="281"/>
            <ac:spMk id="741" creationId="{E78C3971-ED98-4ECE-B783-A465967E9331}"/>
          </ac:spMkLst>
        </pc:spChg>
        <pc:spChg chg="add del mod replST">
          <ac:chgData name="Martin Locock" userId="e15b0232-237d-4436-a587-677fdd88485c" providerId="ADAL" clId="{4F23651B-ED8E-41C7-8A8A-045E967D53DD}" dt="2024-01-10T09:37:18.945" v="10891"/>
          <ac:spMkLst>
            <pc:docMk/>
            <pc:sldMk cId="25671271" sldId="281"/>
            <ac:spMk id="742" creationId="{6A7F8804-E5D7-401B-ABA6-9FE5541688F3}"/>
          </ac:spMkLst>
        </pc:spChg>
        <pc:spChg chg="add del mod replST">
          <ac:chgData name="Martin Locock" userId="e15b0232-237d-4436-a587-677fdd88485c" providerId="ADAL" clId="{4F23651B-ED8E-41C7-8A8A-045E967D53DD}" dt="2024-01-10T09:37:18.945" v="10892"/>
          <ac:spMkLst>
            <pc:docMk/>
            <pc:sldMk cId="25671271" sldId="281"/>
            <ac:spMk id="743" creationId="{A549A158-DC49-4F29-935B-8D18C93FBFB7}"/>
          </ac:spMkLst>
        </pc:spChg>
        <pc:spChg chg="add del mod replST">
          <ac:chgData name="Martin Locock" userId="e15b0232-237d-4436-a587-677fdd88485c" providerId="ADAL" clId="{4F23651B-ED8E-41C7-8A8A-045E967D53DD}" dt="2024-01-10T09:37:18.945" v="10893"/>
          <ac:spMkLst>
            <pc:docMk/>
            <pc:sldMk cId="25671271" sldId="281"/>
            <ac:spMk id="744" creationId="{9D6A70F4-1A34-4851-BDC1-C458D7F3501C}"/>
          </ac:spMkLst>
        </pc:spChg>
        <pc:spChg chg="add del mod replST">
          <ac:chgData name="Martin Locock" userId="e15b0232-237d-4436-a587-677fdd88485c" providerId="ADAL" clId="{4F23651B-ED8E-41C7-8A8A-045E967D53DD}" dt="2024-01-10T09:37:18.950" v="10894"/>
          <ac:spMkLst>
            <pc:docMk/>
            <pc:sldMk cId="25671271" sldId="281"/>
            <ac:spMk id="745" creationId="{D3DB9CCC-88A2-4514-9BA8-A71197F65C98}"/>
          </ac:spMkLst>
        </pc:spChg>
        <pc:spChg chg="add del mod replST">
          <ac:chgData name="Martin Locock" userId="e15b0232-237d-4436-a587-677fdd88485c" providerId="ADAL" clId="{4F23651B-ED8E-41C7-8A8A-045E967D53DD}" dt="2024-01-10T09:37:18.950" v="10895"/>
          <ac:spMkLst>
            <pc:docMk/>
            <pc:sldMk cId="25671271" sldId="281"/>
            <ac:spMk id="746" creationId="{420147B6-D858-40A3-A624-A9DED9436786}"/>
          </ac:spMkLst>
        </pc:spChg>
        <pc:spChg chg="add del mod replST">
          <ac:chgData name="Martin Locock" userId="e15b0232-237d-4436-a587-677fdd88485c" providerId="ADAL" clId="{4F23651B-ED8E-41C7-8A8A-045E967D53DD}" dt="2024-01-10T09:37:18.950" v="10896"/>
          <ac:spMkLst>
            <pc:docMk/>
            <pc:sldMk cId="25671271" sldId="281"/>
            <ac:spMk id="747" creationId="{F12994BF-8B41-4080-9AFD-00D003D2384F}"/>
          </ac:spMkLst>
        </pc:spChg>
        <pc:spChg chg="add del mod replST">
          <ac:chgData name="Martin Locock" userId="e15b0232-237d-4436-a587-677fdd88485c" providerId="ADAL" clId="{4F23651B-ED8E-41C7-8A8A-045E967D53DD}" dt="2024-01-10T09:37:18.950" v="10897"/>
          <ac:spMkLst>
            <pc:docMk/>
            <pc:sldMk cId="25671271" sldId="281"/>
            <ac:spMk id="748" creationId="{5590696E-FC8B-46AC-A05F-9FB32BF0D0DD}"/>
          </ac:spMkLst>
        </pc:spChg>
        <pc:spChg chg="add del mod replST">
          <ac:chgData name="Martin Locock" userId="e15b0232-237d-4436-a587-677fdd88485c" providerId="ADAL" clId="{4F23651B-ED8E-41C7-8A8A-045E967D53DD}" dt="2024-01-10T09:37:18.953" v="10898"/>
          <ac:spMkLst>
            <pc:docMk/>
            <pc:sldMk cId="25671271" sldId="281"/>
            <ac:spMk id="749" creationId="{22CCA735-C6D7-46F7-B21E-9C05947E9097}"/>
          </ac:spMkLst>
        </pc:spChg>
        <pc:spChg chg="add del mod replST">
          <ac:chgData name="Martin Locock" userId="e15b0232-237d-4436-a587-677fdd88485c" providerId="ADAL" clId="{4F23651B-ED8E-41C7-8A8A-045E967D53DD}" dt="2024-01-10T09:37:18.953" v="10899"/>
          <ac:spMkLst>
            <pc:docMk/>
            <pc:sldMk cId="25671271" sldId="281"/>
            <ac:spMk id="750" creationId="{219C378E-33E7-4544-82A6-A5DE4BE6DDFA}"/>
          </ac:spMkLst>
        </pc:spChg>
        <pc:spChg chg="add del mod replST">
          <ac:chgData name="Martin Locock" userId="e15b0232-237d-4436-a587-677fdd88485c" providerId="ADAL" clId="{4F23651B-ED8E-41C7-8A8A-045E967D53DD}" dt="2024-01-10T09:37:18.953" v="10900"/>
          <ac:spMkLst>
            <pc:docMk/>
            <pc:sldMk cId="25671271" sldId="281"/>
            <ac:spMk id="751" creationId="{1F812846-084B-4F25-BF54-32E9FEF82CBD}"/>
          </ac:spMkLst>
        </pc:spChg>
        <pc:spChg chg="add del mod replST">
          <ac:chgData name="Martin Locock" userId="e15b0232-237d-4436-a587-677fdd88485c" providerId="ADAL" clId="{4F23651B-ED8E-41C7-8A8A-045E967D53DD}" dt="2024-01-10T09:37:18.953" v="10901"/>
          <ac:spMkLst>
            <pc:docMk/>
            <pc:sldMk cId="25671271" sldId="281"/>
            <ac:spMk id="752" creationId="{4514C651-8E55-4B33-B228-BA84B70ADF71}"/>
          </ac:spMkLst>
        </pc:spChg>
        <pc:spChg chg="add del mod replST">
          <ac:chgData name="Martin Locock" userId="e15b0232-237d-4436-a587-677fdd88485c" providerId="ADAL" clId="{4F23651B-ED8E-41C7-8A8A-045E967D53DD}" dt="2024-01-10T09:37:18.953" v="10902"/>
          <ac:spMkLst>
            <pc:docMk/>
            <pc:sldMk cId="25671271" sldId="281"/>
            <ac:spMk id="753" creationId="{7A2196B9-0A21-44F5-A7D4-0A226BBBB573}"/>
          </ac:spMkLst>
        </pc:spChg>
        <pc:spChg chg="add del mod replST">
          <ac:chgData name="Martin Locock" userId="e15b0232-237d-4436-a587-677fdd88485c" providerId="ADAL" clId="{4F23651B-ED8E-41C7-8A8A-045E967D53DD}" dt="2024-01-10T09:37:18.953" v="10903"/>
          <ac:spMkLst>
            <pc:docMk/>
            <pc:sldMk cId="25671271" sldId="281"/>
            <ac:spMk id="754" creationId="{081E4095-3491-477F-9E11-8DD59FED5638}"/>
          </ac:spMkLst>
        </pc:spChg>
        <pc:spChg chg="add del mod replST">
          <ac:chgData name="Martin Locock" userId="e15b0232-237d-4436-a587-677fdd88485c" providerId="ADAL" clId="{4F23651B-ED8E-41C7-8A8A-045E967D53DD}" dt="2024-01-10T09:37:18.953" v="10904"/>
          <ac:spMkLst>
            <pc:docMk/>
            <pc:sldMk cId="25671271" sldId="281"/>
            <ac:spMk id="755" creationId="{8BFD8895-01DB-4A1B-A682-5C47F635D13E}"/>
          </ac:spMkLst>
        </pc:spChg>
        <pc:spChg chg="add del mod replST">
          <ac:chgData name="Martin Locock" userId="e15b0232-237d-4436-a587-677fdd88485c" providerId="ADAL" clId="{4F23651B-ED8E-41C7-8A8A-045E967D53DD}" dt="2024-01-10T09:37:18.953" v="10905"/>
          <ac:spMkLst>
            <pc:docMk/>
            <pc:sldMk cId="25671271" sldId="281"/>
            <ac:spMk id="756" creationId="{23F1DD7D-E3BD-46D5-97C2-8CA08EAF34B2}"/>
          </ac:spMkLst>
        </pc:spChg>
        <pc:spChg chg="add del mod replST">
          <ac:chgData name="Martin Locock" userId="e15b0232-237d-4436-a587-677fdd88485c" providerId="ADAL" clId="{4F23651B-ED8E-41C7-8A8A-045E967D53DD}" dt="2024-01-10T09:37:18.953" v="10906"/>
          <ac:spMkLst>
            <pc:docMk/>
            <pc:sldMk cId="25671271" sldId="281"/>
            <ac:spMk id="757" creationId="{A3A7964B-A9BE-40CA-A17A-D4742ADB5592}"/>
          </ac:spMkLst>
        </pc:spChg>
        <pc:spChg chg="add del mod replST">
          <ac:chgData name="Martin Locock" userId="e15b0232-237d-4436-a587-677fdd88485c" providerId="ADAL" clId="{4F23651B-ED8E-41C7-8A8A-045E967D53DD}" dt="2024-01-10T09:37:18.953" v="10907"/>
          <ac:spMkLst>
            <pc:docMk/>
            <pc:sldMk cId="25671271" sldId="281"/>
            <ac:spMk id="758" creationId="{3EA8C663-2A18-4E1E-86BA-E8D414807810}"/>
          </ac:spMkLst>
        </pc:spChg>
        <pc:spChg chg="add del mod replST">
          <ac:chgData name="Martin Locock" userId="e15b0232-237d-4436-a587-677fdd88485c" providerId="ADAL" clId="{4F23651B-ED8E-41C7-8A8A-045E967D53DD}" dt="2024-01-10T09:37:18.960" v="10908"/>
          <ac:spMkLst>
            <pc:docMk/>
            <pc:sldMk cId="25671271" sldId="281"/>
            <ac:spMk id="759" creationId="{D1BAE1C4-AA5F-4403-A029-D93B286D22B7}"/>
          </ac:spMkLst>
        </pc:spChg>
        <pc:spChg chg="add del mod replST">
          <ac:chgData name="Martin Locock" userId="e15b0232-237d-4436-a587-677fdd88485c" providerId="ADAL" clId="{4F23651B-ED8E-41C7-8A8A-045E967D53DD}" dt="2024-01-10T09:37:18.960" v="10909"/>
          <ac:spMkLst>
            <pc:docMk/>
            <pc:sldMk cId="25671271" sldId="281"/>
            <ac:spMk id="760" creationId="{16E87E13-466C-4887-AFD8-159793695105}"/>
          </ac:spMkLst>
        </pc:spChg>
        <pc:spChg chg="add del mod replST">
          <ac:chgData name="Martin Locock" userId="e15b0232-237d-4436-a587-677fdd88485c" providerId="ADAL" clId="{4F23651B-ED8E-41C7-8A8A-045E967D53DD}" dt="2024-01-10T09:37:18.960" v="10910"/>
          <ac:spMkLst>
            <pc:docMk/>
            <pc:sldMk cId="25671271" sldId="281"/>
            <ac:spMk id="761" creationId="{6F5E85D7-7A5D-4D48-BAD1-8FC83BCF6CDD}"/>
          </ac:spMkLst>
        </pc:spChg>
        <pc:spChg chg="add del mod replST">
          <ac:chgData name="Martin Locock" userId="e15b0232-237d-4436-a587-677fdd88485c" providerId="ADAL" clId="{4F23651B-ED8E-41C7-8A8A-045E967D53DD}" dt="2024-01-10T09:37:18.960" v="10911"/>
          <ac:spMkLst>
            <pc:docMk/>
            <pc:sldMk cId="25671271" sldId="281"/>
            <ac:spMk id="762" creationId="{CD8F7BA2-82C2-4B90-8EED-A805D23BDE71}"/>
          </ac:spMkLst>
        </pc:spChg>
        <pc:spChg chg="add del mod replST">
          <ac:chgData name="Martin Locock" userId="e15b0232-237d-4436-a587-677fdd88485c" providerId="ADAL" clId="{4F23651B-ED8E-41C7-8A8A-045E967D53DD}" dt="2024-01-10T09:37:18.960" v="10912"/>
          <ac:spMkLst>
            <pc:docMk/>
            <pc:sldMk cId="25671271" sldId="281"/>
            <ac:spMk id="763" creationId="{CA454A51-2493-44E6-8656-B647073FE268}"/>
          </ac:spMkLst>
        </pc:spChg>
        <pc:spChg chg="add del mod replST">
          <ac:chgData name="Martin Locock" userId="e15b0232-237d-4436-a587-677fdd88485c" providerId="ADAL" clId="{4F23651B-ED8E-41C7-8A8A-045E967D53DD}" dt="2024-01-10T09:37:18.960" v="10913"/>
          <ac:spMkLst>
            <pc:docMk/>
            <pc:sldMk cId="25671271" sldId="281"/>
            <ac:spMk id="764" creationId="{D81625F3-8F67-4007-A96E-B4368EE50DC2}"/>
          </ac:spMkLst>
        </pc:spChg>
        <pc:spChg chg="add del mod replST">
          <ac:chgData name="Martin Locock" userId="e15b0232-237d-4436-a587-677fdd88485c" providerId="ADAL" clId="{4F23651B-ED8E-41C7-8A8A-045E967D53DD}" dt="2024-01-10T09:37:18.960" v="10914"/>
          <ac:spMkLst>
            <pc:docMk/>
            <pc:sldMk cId="25671271" sldId="281"/>
            <ac:spMk id="765" creationId="{6372179D-05F7-42C1-9C76-8FFE499AAC4F}"/>
          </ac:spMkLst>
        </pc:spChg>
        <pc:spChg chg="add del mod replST">
          <ac:chgData name="Martin Locock" userId="e15b0232-237d-4436-a587-677fdd88485c" providerId="ADAL" clId="{4F23651B-ED8E-41C7-8A8A-045E967D53DD}" dt="2024-01-10T09:37:18.960" v="10915"/>
          <ac:spMkLst>
            <pc:docMk/>
            <pc:sldMk cId="25671271" sldId="281"/>
            <ac:spMk id="766" creationId="{157FB34F-1E1D-4009-9580-B7C1F20D5D2F}"/>
          </ac:spMkLst>
        </pc:spChg>
        <pc:spChg chg="add del mod replST">
          <ac:chgData name="Martin Locock" userId="e15b0232-237d-4436-a587-677fdd88485c" providerId="ADAL" clId="{4F23651B-ED8E-41C7-8A8A-045E967D53DD}" dt="2024-01-10T09:37:18.960" v="10916"/>
          <ac:spMkLst>
            <pc:docMk/>
            <pc:sldMk cId="25671271" sldId="281"/>
            <ac:spMk id="767" creationId="{A46D374B-32C0-45A1-B331-33E695E21F47}"/>
          </ac:spMkLst>
        </pc:spChg>
        <pc:spChg chg="add del mod replST">
          <ac:chgData name="Martin Locock" userId="e15b0232-237d-4436-a587-677fdd88485c" providerId="ADAL" clId="{4F23651B-ED8E-41C7-8A8A-045E967D53DD}" dt="2024-01-10T09:37:18.960" v="10917"/>
          <ac:spMkLst>
            <pc:docMk/>
            <pc:sldMk cId="25671271" sldId="281"/>
            <ac:spMk id="768" creationId="{F2BDA723-92B7-4A55-AC7A-D36626776212}"/>
          </ac:spMkLst>
        </pc:spChg>
        <pc:spChg chg="add del mod replST">
          <ac:chgData name="Martin Locock" userId="e15b0232-237d-4436-a587-677fdd88485c" providerId="ADAL" clId="{4F23651B-ED8E-41C7-8A8A-045E967D53DD}" dt="2024-01-10T09:37:18.960" v="10918"/>
          <ac:spMkLst>
            <pc:docMk/>
            <pc:sldMk cId="25671271" sldId="281"/>
            <ac:spMk id="769" creationId="{90C7DC46-0044-4EE4-9783-4B4A88FD63FB}"/>
          </ac:spMkLst>
        </pc:spChg>
        <pc:spChg chg="add del mod replST">
          <ac:chgData name="Martin Locock" userId="e15b0232-237d-4436-a587-677fdd88485c" providerId="ADAL" clId="{4F23651B-ED8E-41C7-8A8A-045E967D53DD}" dt="2024-01-10T09:37:18.960" v="10919"/>
          <ac:spMkLst>
            <pc:docMk/>
            <pc:sldMk cId="25671271" sldId="281"/>
            <ac:spMk id="770" creationId="{5B49D668-9400-422B-BD5A-A968B114AE1F}"/>
          </ac:spMkLst>
        </pc:spChg>
        <pc:spChg chg="add del mod replST">
          <ac:chgData name="Martin Locock" userId="e15b0232-237d-4436-a587-677fdd88485c" providerId="ADAL" clId="{4F23651B-ED8E-41C7-8A8A-045E967D53DD}" dt="2024-01-10T09:37:18.960" v="10920"/>
          <ac:spMkLst>
            <pc:docMk/>
            <pc:sldMk cId="25671271" sldId="281"/>
            <ac:spMk id="771" creationId="{729AA88B-BE81-4705-A6D2-5D1D848441DA}"/>
          </ac:spMkLst>
        </pc:spChg>
        <pc:spChg chg="add del mod replST">
          <ac:chgData name="Martin Locock" userId="e15b0232-237d-4436-a587-677fdd88485c" providerId="ADAL" clId="{4F23651B-ED8E-41C7-8A8A-045E967D53DD}" dt="2024-01-10T09:37:18.960" v="10921"/>
          <ac:spMkLst>
            <pc:docMk/>
            <pc:sldMk cId="25671271" sldId="281"/>
            <ac:spMk id="772" creationId="{B9EA9880-B8CB-433B-9619-451D4956C94D}"/>
          </ac:spMkLst>
        </pc:spChg>
        <pc:spChg chg="add del mod replST">
          <ac:chgData name="Martin Locock" userId="e15b0232-237d-4436-a587-677fdd88485c" providerId="ADAL" clId="{4F23651B-ED8E-41C7-8A8A-045E967D53DD}" dt="2024-01-10T09:37:18.970" v="10922"/>
          <ac:spMkLst>
            <pc:docMk/>
            <pc:sldMk cId="25671271" sldId="281"/>
            <ac:spMk id="773" creationId="{3676E1EC-E835-4FF0-BB54-476F1F6F853A}"/>
          </ac:spMkLst>
        </pc:spChg>
        <pc:spChg chg="add del mod replST">
          <ac:chgData name="Martin Locock" userId="e15b0232-237d-4436-a587-677fdd88485c" providerId="ADAL" clId="{4F23651B-ED8E-41C7-8A8A-045E967D53DD}" dt="2024-01-10T09:37:18.970" v="10923"/>
          <ac:spMkLst>
            <pc:docMk/>
            <pc:sldMk cId="25671271" sldId="281"/>
            <ac:spMk id="774" creationId="{FA50175E-35E9-4B4B-8A2C-AC7A8C550BB9}"/>
          </ac:spMkLst>
        </pc:spChg>
        <pc:spChg chg="add del mod replST">
          <ac:chgData name="Martin Locock" userId="e15b0232-237d-4436-a587-677fdd88485c" providerId="ADAL" clId="{4F23651B-ED8E-41C7-8A8A-045E967D53DD}" dt="2024-01-10T09:37:18.970" v="10924"/>
          <ac:spMkLst>
            <pc:docMk/>
            <pc:sldMk cId="25671271" sldId="281"/>
            <ac:spMk id="775" creationId="{186D4307-2B76-482F-B792-A569EF516256}"/>
          </ac:spMkLst>
        </pc:spChg>
        <pc:spChg chg="add del mod replST">
          <ac:chgData name="Martin Locock" userId="e15b0232-237d-4436-a587-677fdd88485c" providerId="ADAL" clId="{4F23651B-ED8E-41C7-8A8A-045E967D53DD}" dt="2024-01-10T09:37:18.970" v="10925"/>
          <ac:spMkLst>
            <pc:docMk/>
            <pc:sldMk cId="25671271" sldId="281"/>
            <ac:spMk id="776" creationId="{856082E5-A1C2-44A6-A010-5192752D1E59}"/>
          </ac:spMkLst>
        </pc:spChg>
        <pc:spChg chg="add del mod replST">
          <ac:chgData name="Martin Locock" userId="e15b0232-237d-4436-a587-677fdd88485c" providerId="ADAL" clId="{4F23651B-ED8E-41C7-8A8A-045E967D53DD}" dt="2024-01-10T09:37:18.970" v="10926"/>
          <ac:spMkLst>
            <pc:docMk/>
            <pc:sldMk cId="25671271" sldId="281"/>
            <ac:spMk id="777" creationId="{01BC1066-5514-4C02-B3F4-983FFB90A38A}"/>
          </ac:spMkLst>
        </pc:spChg>
        <pc:spChg chg="add del mod replST">
          <ac:chgData name="Martin Locock" userId="e15b0232-237d-4436-a587-677fdd88485c" providerId="ADAL" clId="{4F23651B-ED8E-41C7-8A8A-045E967D53DD}" dt="2024-01-10T09:37:18.970" v="10927"/>
          <ac:spMkLst>
            <pc:docMk/>
            <pc:sldMk cId="25671271" sldId="281"/>
            <ac:spMk id="778" creationId="{E65A7C6D-35D1-4E4D-A1B3-8959386A875F}"/>
          </ac:spMkLst>
        </pc:spChg>
        <pc:spChg chg="add del mod replST">
          <ac:chgData name="Martin Locock" userId="e15b0232-237d-4436-a587-677fdd88485c" providerId="ADAL" clId="{4F23651B-ED8E-41C7-8A8A-045E967D53DD}" dt="2024-01-10T09:37:18.970" v="10928"/>
          <ac:spMkLst>
            <pc:docMk/>
            <pc:sldMk cId="25671271" sldId="281"/>
            <ac:spMk id="779" creationId="{7440FFF7-0A7E-443D-B4E1-1107C9B1DFCE}"/>
          </ac:spMkLst>
        </pc:spChg>
        <pc:spChg chg="add del mod replST">
          <ac:chgData name="Martin Locock" userId="e15b0232-237d-4436-a587-677fdd88485c" providerId="ADAL" clId="{4F23651B-ED8E-41C7-8A8A-045E967D53DD}" dt="2024-01-10T09:37:18.970" v="10929"/>
          <ac:spMkLst>
            <pc:docMk/>
            <pc:sldMk cId="25671271" sldId="281"/>
            <ac:spMk id="780" creationId="{FBC3E6FE-14CF-49DB-AAF5-A5257EF2AE1D}"/>
          </ac:spMkLst>
        </pc:spChg>
        <pc:spChg chg="add del mod replST">
          <ac:chgData name="Martin Locock" userId="e15b0232-237d-4436-a587-677fdd88485c" providerId="ADAL" clId="{4F23651B-ED8E-41C7-8A8A-045E967D53DD}" dt="2024-01-10T09:37:18.970" v="10930"/>
          <ac:spMkLst>
            <pc:docMk/>
            <pc:sldMk cId="25671271" sldId="281"/>
            <ac:spMk id="781" creationId="{455D7AA1-3A49-4190-9368-6EFA66C4A3F9}"/>
          </ac:spMkLst>
        </pc:spChg>
        <pc:spChg chg="add del mod replST">
          <ac:chgData name="Martin Locock" userId="e15b0232-237d-4436-a587-677fdd88485c" providerId="ADAL" clId="{4F23651B-ED8E-41C7-8A8A-045E967D53DD}" dt="2024-01-10T09:37:18.970" v="10931"/>
          <ac:spMkLst>
            <pc:docMk/>
            <pc:sldMk cId="25671271" sldId="281"/>
            <ac:spMk id="782" creationId="{ED60A572-02D3-4EDB-B286-AB3E60CA0063}"/>
          </ac:spMkLst>
        </pc:spChg>
        <pc:spChg chg="add del mod replST">
          <ac:chgData name="Martin Locock" userId="e15b0232-237d-4436-a587-677fdd88485c" providerId="ADAL" clId="{4F23651B-ED8E-41C7-8A8A-045E967D53DD}" dt="2024-01-10T09:37:18.970" v="10932"/>
          <ac:spMkLst>
            <pc:docMk/>
            <pc:sldMk cId="25671271" sldId="281"/>
            <ac:spMk id="783" creationId="{ED36EEFD-6B7F-4531-8042-F72F02330050}"/>
          </ac:spMkLst>
        </pc:spChg>
        <pc:spChg chg="add del mod replST">
          <ac:chgData name="Martin Locock" userId="e15b0232-237d-4436-a587-677fdd88485c" providerId="ADAL" clId="{4F23651B-ED8E-41C7-8A8A-045E967D53DD}" dt="2024-01-10T09:37:18.970" v="10933"/>
          <ac:spMkLst>
            <pc:docMk/>
            <pc:sldMk cId="25671271" sldId="281"/>
            <ac:spMk id="784" creationId="{46CC59B2-4884-48A3-AAE0-6AADA8888A5D}"/>
          </ac:spMkLst>
        </pc:spChg>
        <pc:spChg chg="add del mod replST">
          <ac:chgData name="Martin Locock" userId="e15b0232-237d-4436-a587-677fdd88485c" providerId="ADAL" clId="{4F23651B-ED8E-41C7-8A8A-045E967D53DD}" dt="2024-01-10T09:37:18.970" v="10934"/>
          <ac:spMkLst>
            <pc:docMk/>
            <pc:sldMk cId="25671271" sldId="281"/>
            <ac:spMk id="785" creationId="{65A8D1A4-BA49-400C-8147-0B6F78242DF2}"/>
          </ac:spMkLst>
        </pc:spChg>
        <pc:spChg chg="add del mod replST">
          <ac:chgData name="Martin Locock" userId="e15b0232-237d-4436-a587-677fdd88485c" providerId="ADAL" clId="{4F23651B-ED8E-41C7-8A8A-045E967D53DD}" dt="2024-01-10T09:37:18.970" v="10935"/>
          <ac:spMkLst>
            <pc:docMk/>
            <pc:sldMk cId="25671271" sldId="281"/>
            <ac:spMk id="786" creationId="{CE257591-0F3E-43FB-80F6-CF69C77A2E8C}"/>
          </ac:spMkLst>
        </pc:spChg>
        <pc:spChg chg="add del mod replST">
          <ac:chgData name="Martin Locock" userId="e15b0232-237d-4436-a587-677fdd88485c" providerId="ADAL" clId="{4F23651B-ED8E-41C7-8A8A-045E967D53DD}" dt="2024-01-10T09:37:18.970" v="10936"/>
          <ac:spMkLst>
            <pc:docMk/>
            <pc:sldMk cId="25671271" sldId="281"/>
            <ac:spMk id="787" creationId="{9D258D08-9DF8-4E3D-8732-D84E2CB600DB}"/>
          </ac:spMkLst>
        </pc:spChg>
        <pc:spChg chg="add del mod replST">
          <ac:chgData name="Martin Locock" userId="e15b0232-237d-4436-a587-677fdd88485c" providerId="ADAL" clId="{4F23651B-ED8E-41C7-8A8A-045E967D53DD}" dt="2024-01-10T09:37:18.980" v="10937"/>
          <ac:spMkLst>
            <pc:docMk/>
            <pc:sldMk cId="25671271" sldId="281"/>
            <ac:spMk id="788" creationId="{C91859F3-64F9-4D49-B46C-903C6BEB58D4}"/>
          </ac:spMkLst>
        </pc:spChg>
        <pc:spChg chg="add del mod replST">
          <ac:chgData name="Martin Locock" userId="e15b0232-237d-4436-a587-677fdd88485c" providerId="ADAL" clId="{4F23651B-ED8E-41C7-8A8A-045E967D53DD}" dt="2024-01-10T09:37:18.980" v="10938"/>
          <ac:spMkLst>
            <pc:docMk/>
            <pc:sldMk cId="25671271" sldId="281"/>
            <ac:spMk id="789" creationId="{3158CE9A-105D-438E-B4F0-2E74F1229471}"/>
          </ac:spMkLst>
        </pc:spChg>
        <pc:spChg chg="add del mod replST">
          <ac:chgData name="Martin Locock" userId="e15b0232-237d-4436-a587-677fdd88485c" providerId="ADAL" clId="{4F23651B-ED8E-41C7-8A8A-045E967D53DD}" dt="2024-01-10T09:37:18.980" v="10939"/>
          <ac:spMkLst>
            <pc:docMk/>
            <pc:sldMk cId="25671271" sldId="281"/>
            <ac:spMk id="790" creationId="{94D5E622-FFDD-4D38-966B-D6BDC3D24355}"/>
          </ac:spMkLst>
        </pc:spChg>
        <pc:spChg chg="add del mod replST">
          <ac:chgData name="Martin Locock" userId="e15b0232-237d-4436-a587-677fdd88485c" providerId="ADAL" clId="{4F23651B-ED8E-41C7-8A8A-045E967D53DD}" dt="2024-01-10T09:37:18.980" v="10940"/>
          <ac:spMkLst>
            <pc:docMk/>
            <pc:sldMk cId="25671271" sldId="281"/>
            <ac:spMk id="791" creationId="{61E58DF5-1E3D-44CD-8611-D4C3DA493F90}"/>
          </ac:spMkLst>
        </pc:spChg>
        <pc:spChg chg="add del mod replST">
          <ac:chgData name="Martin Locock" userId="e15b0232-237d-4436-a587-677fdd88485c" providerId="ADAL" clId="{4F23651B-ED8E-41C7-8A8A-045E967D53DD}" dt="2024-01-10T09:37:18.980" v="10941"/>
          <ac:spMkLst>
            <pc:docMk/>
            <pc:sldMk cId="25671271" sldId="281"/>
            <ac:spMk id="792" creationId="{DA6BFAD4-CECC-4C78-BEE0-E13952CED1A2}"/>
          </ac:spMkLst>
        </pc:spChg>
        <pc:spChg chg="add del mod replST">
          <ac:chgData name="Martin Locock" userId="e15b0232-237d-4436-a587-677fdd88485c" providerId="ADAL" clId="{4F23651B-ED8E-41C7-8A8A-045E967D53DD}" dt="2024-01-10T09:37:18.980" v="10942"/>
          <ac:spMkLst>
            <pc:docMk/>
            <pc:sldMk cId="25671271" sldId="281"/>
            <ac:spMk id="793" creationId="{764E0D9A-0F82-4F25-B61D-B195AB510F8E}"/>
          </ac:spMkLst>
        </pc:spChg>
        <pc:spChg chg="add del mod replST">
          <ac:chgData name="Martin Locock" userId="e15b0232-237d-4436-a587-677fdd88485c" providerId="ADAL" clId="{4F23651B-ED8E-41C7-8A8A-045E967D53DD}" dt="2024-01-10T09:37:18.980" v="10943"/>
          <ac:spMkLst>
            <pc:docMk/>
            <pc:sldMk cId="25671271" sldId="281"/>
            <ac:spMk id="794" creationId="{53D943BB-904D-4956-BCD9-56C926BB2983}"/>
          </ac:spMkLst>
        </pc:spChg>
        <pc:spChg chg="add del mod replST">
          <ac:chgData name="Martin Locock" userId="e15b0232-237d-4436-a587-677fdd88485c" providerId="ADAL" clId="{4F23651B-ED8E-41C7-8A8A-045E967D53DD}" dt="2024-01-10T09:37:18.985" v="10944"/>
          <ac:spMkLst>
            <pc:docMk/>
            <pc:sldMk cId="25671271" sldId="281"/>
            <ac:spMk id="795" creationId="{AC8F6096-5207-4291-9883-5CA0F734FAC3}"/>
          </ac:spMkLst>
        </pc:spChg>
        <pc:spChg chg="add del mod replST">
          <ac:chgData name="Martin Locock" userId="e15b0232-237d-4436-a587-677fdd88485c" providerId="ADAL" clId="{4F23651B-ED8E-41C7-8A8A-045E967D53DD}" dt="2024-01-10T09:37:18.986" v="10945"/>
          <ac:spMkLst>
            <pc:docMk/>
            <pc:sldMk cId="25671271" sldId="281"/>
            <ac:spMk id="796" creationId="{C4E1351C-3720-4360-86D7-BF958446C7CC}"/>
          </ac:spMkLst>
        </pc:spChg>
        <pc:spChg chg="add del mod replST">
          <ac:chgData name="Martin Locock" userId="e15b0232-237d-4436-a587-677fdd88485c" providerId="ADAL" clId="{4F23651B-ED8E-41C7-8A8A-045E967D53DD}" dt="2024-01-10T09:37:18.987" v="10946"/>
          <ac:spMkLst>
            <pc:docMk/>
            <pc:sldMk cId="25671271" sldId="281"/>
            <ac:spMk id="797" creationId="{8CA03377-6F06-4F81-B93B-1658BA79A64D}"/>
          </ac:spMkLst>
        </pc:spChg>
        <pc:spChg chg="add del mod replST">
          <ac:chgData name="Martin Locock" userId="e15b0232-237d-4436-a587-677fdd88485c" providerId="ADAL" clId="{4F23651B-ED8E-41C7-8A8A-045E967D53DD}" dt="2024-01-10T09:37:18.987" v="10947"/>
          <ac:spMkLst>
            <pc:docMk/>
            <pc:sldMk cId="25671271" sldId="281"/>
            <ac:spMk id="798" creationId="{1352AD93-4E2F-4FCB-83AE-D0DDB1920C92}"/>
          </ac:spMkLst>
        </pc:spChg>
        <pc:spChg chg="add del mod replST">
          <ac:chgData name="Martin Locock" userId="e15b0232-237d-4436-a587-677fdd88485c" providerId="ADAL" clId="{4F23651B-ED8E-41C7-8A8A-045E967D53DD}" dt="2024-01-10T09:37:18.987" v="10948"/>
          <ac:spMkLst>
            <pc:docMk/>
            <pc:sldMk cId="25671271" sldId="281"/>
            <ac:spMk id="799" creationId="{5B1BDF07-D997-4201-98C6-229890DDDBFC}"/>
          </ac:spMkLst>
        </pc:spChg>
        <pc:spChg chg="add del mod replST">
          <ac:chgData name="Martin Locock" userId="e15b0232-237d-4436-a587-677fdd88485c" providerId="ADAL" clId="{4F23651B-ED8E-41C7-8A8A-045E967D53DD}" dt="2024-01-10T09:37:18.987" v="10949"/>
          <ac:spMkLst>
            <pc:docMk/>
            <pc:sldMk cId="25671271" sldId="281"/>
            <ac:spMk id="800" creationId="{14D373BA-4D2C-4E54-9331-3C6F374C7DFA}"/>
          </ac:spMkLst>
        </pc:spChg>
        <pc:spChg chg="add del mod replST">
          <ac:chgData name="Martin Locock" userId="e15b0232-237d-4436-a587-677fdd88485c" providerId="ADAL" clId="{4F23651B-ED8E-41C7-8A8A-045E967D53DD}" dt="2024-01-10T09:37:18.990" v="10950"/>
          <ac:spMkLst>
            <pc:docMk/>
            <pc:sldMk cId="25671271" sldId="281"/>
            <ac:spMk id="801" creationId="{A6E52227-33E8-4C99-AA49-862AA1EC35E1}"/>
          </ac:spMkLst>
        </pc:spChg>
        <pc:spChg chg="add del mod replST">
          <ac:chgData name="Martin Locock" userId="e15b0232-237d-4436-a587-677fdd88485c" providerId="ADAL" clId="{4F23651B-ED8E-41C7-8A8A-045E967D53DD}" dt="2024-01-10T09:37:18.990" v="10951"/>
          <ac:spMkLst>
            <pc:docMk/>
            <pc:sldMk cId="25671271" sldId="281"/>
            <ac:spMk id="802" creationId="{CC36481A-863B-444D-9E5B-D54567D253C5}"/>
          </ac:spMkLst>
        </pc:spChg>
        <pc:spChg chg="add del mod replST">
          <ac:chgData name="Martin Locock" userId="e15b0232-237d-4436-a587-677fdd88485c" providerId="ADAL" clId="{4F23651B-ED8E-41C7-8A8A-045E967D53DD}" dt="2024-01-10T09:37:18.990" v="10952"/>
          <ac:spMkLst>
            <pc:docMk/>
            <pc:sldMk cId="25671271" sldId="281"/>
            <ac:spMk id="803" creationId="{09E93428-8FCB-4C91-B1FD-607AA6D7C5A8}"/>
          </ac:spMkLst>
        </pc:spChg>
        <pc:spChg chg="add del mod replST">
          <ac:chgData name="Martin Locock" userId="e15b0232-237d-4436-a587-677fdd88485c" providerId="ADAL" clId="{4F23651B-ED8E-41C7-8A8A-045E967D53DD}" dt="2024-01-10T09:37:18.990" v="10953"/>
          <ac:spMkLst>
            <pc:docMk/>
            <pc:sldMk cId="25671271" sldId="281"/>
            <ac:spMk id="804" creationId="{32F68EE9-05C9-41DB-8CA0-17AF58DA48DF}"/>
          </ac:spMkLst>
        </pc:spChg>
        <pc:spChg chg="add del mod replST">
          <ac:chgData name="Martin Locock" userId="e15b0232-237d-4436-a587-677fdd88485c" providerId="ADAL" clId="{4F23651B-ED8E-41C7-8A8A-045E967D53DD}" dt="2024-01-10T09:37:18.990" v="10954"/>
          <ac:spMkLst>
            <pc:docMk/>
            <pc:sldMk cId="25671271" sldId="281"/>
            <ac:spMk id="805" creationId="{803B71B9-0BB7-4A85-B052-23FB2F56481B}"/>
          </ac:spMkLst>
        </pc:spChg>
        <pc:spChg chg="add del mod replST">
          <ac:chgData name="Martin Locock" userId="e15b0232-237d-4436-a587-677fdd88485c" providerId="ADAL" clId="{4F23651B-ED8E-41C7-8A8A-045E967D53DD}" dt="2024-01-10T09:37:18.990" v="10955"/>
          <ac:spMkLst>
            <pc:docMk/>
            <pc:sldMk cId="25671271" sldId="281"/>
            <ac:spMk id="806" creationId="{5688971D-1CB1-4C7B-99D8-67782EEC3B09}"/>
          </ac:spMkLst>
        </pc:spChg>
        <pc:spChg chg="add del mod replST">
          <ac:chgData name="Martin Locock" userId="e15b0232-237d-4436-a587-677fdd88485c" providerId="ADAL" clId="{4F23651B-ED8E-41C7-8A8A-045E967D53DD}" dt="2024-01-10T09:37:18.990" v="10956"/>
          <ac:spMkLst>
            <pc:docMk/>
            <pc:sldMk cId="25671271" sldId="281"/>
            <ac:spMk id="807" creationId="{826A87C9-8405-4827-8D34-2F510A66D137}"/>
          </ac:spMkLst>
        </pc:spChg>
        <pc:spChg chg="add del mod replST">
          <ac:chgData name="Martin Locock" userId="e15b0232-237d-4436-a587-677fdd88485c" providerId="ADAL" clId="{4F23651B-ED8E-41C7-8A8A-045E967D53DD}" dt="2024-01-10T09:37:18.990" v="10957"/>
          <ac:spMkLst>
            <pc:docMk/>
            <pc:sldMk cId="25671271" sldId="281"/>
            <ac:spMk id="808" creationId="{2D0DD5BA-62CE-4801-844B-C2971371DCFD}"/>
          </ac:spMkLst>
        </pc:spChg>
        <pc:spChg chg="add del mod replST">
          <ac:chgData name="Martin Locock" userId="e15b0232-237d-4436-a587-677fdd88485c" providerId="ADAL" clId="{4F23651B-ED8E-41C7-8A8A-045E967D53DD}" dt="2024-01-10T09:37:18.990" v="10958"/>
          <ac:spMkLst>
            <pc:docMk/>
            <pc:sldMk cId="25671271" sldId="281"/>
            <ac:spMk id="809" creationId="{65C08F3A-C044-4B30-8A1C-316E1A4B44CF}"/>
          </ac:spMkLst>
        </pc:spChg>
        <pc:spChg chg="add del mod replST">
          <ac:chgData name="Martin Locock" userId="e15b0232-237d-4436-a587-677fdd88485c" providerId="ADAL" clId="{4F23651B-ED8E-41C7-8A8A-045E967D53DD}" dt="2024-01-10T09:37:18.990" v="10959"/>
          <ac:spMkLst>
            <pc:docMk/>
            <pc:sldMk cId="25671271" sldId="281"/>
            <ac:spMk id="810" creationId="{40162FB0-5FFE-48B9-A0BF-111A45F28EA5}"/>
          </ac:spMkLst>
        </pc:spChg>
        <pc:spChg chg="add del mod replST">
          <ac:chgData name="Martin Locock" userId="e15b0232-237d-4436-a587-677fdd88485c" providerId="ADAL" clId="{4F23651B-ED8E-41C7-8A8A-045E967D53DD}" dt="2024-01-10T09:37:18.990" v="10960"/>
          <ac:spMkLst>
            <pc:docMk/>
            <pc:sldMk cId="25671271" sldId="281"/>
            <ac:spMk id="811" creationId="{7C10531A-32E8-4BD5-9D47-D6296C6D4F06}"/>
          </ac:spMkLst>
        </pc:spChg>
        <pc:spChg chg="add del mod replST">
          <ac:chgData name="Martin Locock" userId="e15b0232-237d-4436-a587-677fdd88485c" providerId="ADAL" clId="{4F23651B-ED8E-41C7-8A8A-045E967D53DD}" dt="2024-01-10T09:37:18.990" v="10961"/>
          <ac:spMkLst>
            <pc:docMk/>
            <pc:sldMk cId="25671271" sldId="281"/>
            <ac:spMk id="812" creationId="{514A0EEB-24F3-42B5-9499-597D66A6E242}"/>
          </ac:spMkLst>
        </pc:spChg>
        <pc:spChg chg="add del mod replST">
          <ac:chgData name="Martin Locock" userId="e15b0232-237d-4436-a587-677fdd88485c" providerId="ADAL" clId="{4F23651B-ED8E-41C7-8A8A-045E967D53DD}" dt="2024-01-10T09:37:18.990" v="10962"/>
          <ac:spMkLst>
            <pc:docMk/>
            <pc:sldMk cId="25671271" sldId="281"/>
            <ac:spMk id="813" creationId="{DB83F030-8116-4440-9729-6757299E7A56}"/>
          </ac:spMkLst>
        </pc:spChg>
        <pc:spChg chg="add del mod replST">
          <ac:chgData name="Martin Locock" userId="e15b0232-237d-4436-a587-677fdd88485c" providerId="ADAL" clId="{4F23651B-ED8E-41C7-8A8A-045E967D53DD}" dt="2024-01-10T09:37:18.990" v="10963"/>
          <ac:spMkLst>
            <pc:docMk/>
            <pc:sldMk cId="25671271" sldId="281"/>
            <ac:spMk id="814" creationId="{D2A119AF-1655-4740-8ABA-3D646C95922B}"/>
          </ac:spMkLst>
        </pc:spChg>
        <pc:spChg chg="add del mod replST">
          <ac:chgData name="Martin Locock" userId="e15b0232-237d-4436-a587-677fdd88485c" providerId="ADAL" clId="{4F23651B-ED8E-41C7-8A8A-045E967D53DD}" dt="2024-01-10T09:37:19" v="10964"/>
          <ac:spMkLst>
            <pc:docMk/>
            <pc:sldMk cId="25671271" sldId="281"/>
            <ac:spMk id="815" creationId="{AF72A354-2B60-435E-B2C3-ED603C1918C1}"/>
          </ac:spMkLst>
        </pc:spChg>
        <pc:spChg chg="add del mod replST">
          <ac:chgData name="Martin Locock" userId="e15b0232-237d-4436-a587-677fdd88485c" providerId="ADAL" clId="{4F23651B-ED8E-41C7-8A8A-045E967D53DD}" dt="2024-01-10T09:37:19" v="10965"/>
          <ac:spMkLst>
            <pc:docMk/>
            <pc:sldMk cId="25671271" sldId="281"/>
            <ac:spMk id="816" creationId="{DBA55284-0780-4E26-BD0C-F9A68AAB7C57}"/>
          </ac:spMkLst>
        </pc:spChg>
        <pc:spChg chg="add del mod replST">
          <ac:chgData name="Martin Locock" userId="e15b0232-237d-4436-a587-677fdd88485c" providerId="ADAL" clId="{4F23651B-ED8E-41C7-8A8A-045E967D53DD}" dt="2024-01-10T09:37:19" v="10966"/>
          <ac:spMkLst>
            <pc:docMk/>
            <pc:sldMk cId="25671271" sldId="281"/>
            <ac:spMk id="817" creationId="{3C710FBA-AAA5-473A-B988-D1F0DED64DEB}"/>
          </ac:spMkLst>
        </pc:spChg>
        <pc:spChg chg="add del mod replST">
          <ac:chgData name="Martin Locock" userId="e15b0232-237d-4436-a587-677fdd88485c" providerId="ADAL" clId="{4F23651B-ED8E-41C7-8A8A-045E967D53DD}" dt="2024-01-10T09:37:19" v="10967"/>
          <ac:spMkLst>
            <pc:docMk/>
            <pc:sldMk cId="25671271" sldId="281"/>
            <ac:spMk id="818" creationId="{74DD9DBC-31DA-4018-B8F3-9CC890819470}"/>
          </ac:spMkLst>
        </pc:spChg>
        <pc:spChg chg="add del mod replST">
          <ac:chgData name="Martin Locock" userId="e15b0232-237d-4436-a587-677fdd88485c" providerId="ADAL" clId="{4F23651B-ED8E-41C7-8A8A-045E967D53DD}" dt="2024-01-10T09:37:19.003" v="10968"/>
          <ac:spMkLst>
            <pc:docMk/>
            <pc:sldMk cId="25671271" sldId="281"/>
            <ac:spMk id="819" creationId="{1E6673A9-08BA-4328-BB06-1ECC60B71F02}"/>
          </ac:spMkLst>
        </pc:spChg>
        <pc:spChg chg="add del mod replST">
          <ac:chgData name="Martin Locock" userId="e15b0232-237d-4436-a587-677fdd88485c" providerId="ADAL" clId="{4F23651B-ED8E-41C7-8A8A-045E967D53DD}" dt="2024-01-10T09:37:19.004" v="10969"/>
          <ac:spMkLst>
            <pc:docMk/>
            <pc:sldMk cId="25671271" sldId="281"/>
            <ac:spMk id="820" creationId="{68B9145B-A827-435A-B08D-28974EA78323}"/>
          </ac:spMkLst>
        </pc:spChg>
        <pc:spChg chg="add del mod replST">
          <ac:chgData name="Martin Locock" userId="e15b0232-237d-4436-a587-677fdd88485c" providerId="ADAL" clId="{4F23651B-ED8E-41C7-8A8A-045E967D53DD}" dt="2024-01-10T09:37:19.004" v="10970"/>
          <ac:spMkLst>
            <pc:docMk/>
            <pc:sldMk cId="25671271" sldId="281"/>
            <ac:spMk id="821" creationId="{E34C35B5-9CC6-4D64-959D-3E2DACCBF588}"/>
          </ac:spMkLst>
        </pc:spChg>
        <pc:spChg chg="add del mod replST">
          <ac:chgData name="Martin Locock" userId="e15b0232-237d-4436-a587-677fdd88485c" providerId="ADAL" clId="{4F23651B-ED8E-41C7-8A8A-045E967D53DD}" dt="2024-01-10T09:37:19.004" v="10971"/>
          <ac:spMkLst>
            <pc:docMk/>
            <pc:sldMk cId="25671271" sldId="281"/>
            <ac:spMk id="822" creationId="{E0A67F05-A2F8-4A37-ABC1-39CBF1E10984}"/>
          </ac:spMkLst>
        </pc:spChg>
        <pc:spChg chg="add del mod replST">
          <ac:chgData name="Martin Locock" userId="e15b0232-237d-4436-a587-677fdd88485c" providerId="ADAL" clId="{4F23651B-ED8E-41C7-8A8A-045E967D53DD}" dt="2024-01-10T09:37:19.004" v="10972"/>
          <ac:spMkLst>
            <pc:docMk/>
            <pc:sldMk cId="25671271" sldId="281"/>
            <ac:spMk id="823" creationId="{7AA193B2-B551-40CD-AFBF-2C4E3F2D59AF}"/>
          </ac:spMkLst>
        </pc:spChg>
        <pc:spChg chg="add del mod replST">
          <ac:chgData name="Martin Locock" userId="e15b0232-237d-4436-a587-677fdd88485c" providerId="ADAL" clId="{4F23651B-ED8E-41C7-8A8A-045E967D53DD}" dt="2024-01-10T09:37:19.004" v="10973"/>
          <ac:spMkLst>
            <pc:docMk/>
            <pc:sldMk cId="25671271" sldId="281"/>
            <ac:spMk id="824" creationId="{69FFEAB6-CB35-4408-88A1-A4E016A2D7E3}"/>
          </ac:spMkLst>
        </pc:spChg>
        <pc:spChg chg="add del mod replST">
          <ac:chgData name="Martin Locock" userId="e15b0232-237d-4436-a587-677fdd88485c" providerId="ADAL" clId="{4F23651B-ED8E-41C7-8A8A-045E967D53DD}" dt="2024-01-10T09:37:19.004" v="10974"/>
          <ac:spMkLst>
            <pc:docMk/>
            <pc:sldMk cId="25671271" sldId="281"/>
            <ac:spMk id="825" creationId="{6CE25FF7-7932-4A03-8811-708DD0670B66}"/>
          </ac:spMkLst>
        </pc:spChg>
        <pc:spChg chg="add del mod replST">
          <ac:chgData name="Martin Locock" userId="e15b0232-237d-4436-a587-677fdd88485c" providerId="ADAL" clId="{4F23651B-ED8E-41C7-8A8A-045E967D53DD}" dt="2024-01-10T09:37:19.004" v="10975"/>
          <ac:spMkLst>
            <pc:docMk/>
            <pc:sldMk cId="25671271" sldId="281"/>
            <ac:spMk id="826" creationId="{8AEFD2B3-FF3E-4EEF-AE39-5182D998CC5B}"/>
          </ac:spMkLst>
        </pc:spChg>
        <pc:spChg chg="add del mod replST">
          <ac:chgData name="Martin Locock" userId="e15b0232-237d-4436-a587-677fdd88485c" providerId="ADAL" clId="{4F23651B-ED8E-41C7-8A8A-045E967D53DD}" dt="2024-01-10T09:37:19.004" v="10976"/>
          <ac:spMkLst>
            <pc:docMk/>
            <pc:sldMk cId="25671271" sldId="281"/>
            <ac:spMk id="827" creationId="{83333E88-B66F-417F-96DF-4B03FA641AEE}"/>
          </ac:spMkLst>
        </pc:spChg>
        <pc:spChg chg="add del mod replST">
          <ac:chgData name="Martin Locock" userId="e15b0232-237d-4436-a587-677fdd88485c" providerId="ADAL" clId="{4F23651B-ED8E-41C7-8A8A-045E967D53DD}" dt="2024-01-10T09:37:19.004" v="10977"/>
          <ac:spMkLst>
            <pc:docMk/>
            <pc:sldMk cId="25671271" sldId="281"/>
            <ac:spMk id="828" creationId="{63E19529-2FC3-4BE0-8462-E6DC26B446D1}"/>
          </ac:spMkLst>
        </pc:spChg>
        <pc:spChg chg="add del mod replST">
          <ac:chgData name="Martin Locock" userId="e15b0232-237d-4436-a587-677fdd88485c" providerId="ADAL" clId="{4F23651B-ED8E-41C7-8A8A-045E967D53DD}" dt="2024-01-10T09:37:19.010" v="10978"/>
          <ac:spMkLst>
            <pc:docMk/>
            <pc:sldMk cId="25671271" sldId="281"/>
            <ac:spMk id="829" creationId="{BA36D6C3-44B9-44EF-9DA2-022A6E4349AB}"/>
          </ac:spMkLst>
        </pc:spChg>
        <pc:spChg chg="add del mod replST">
          <ac:chgData name="Martin Locock" userId="e15b0232-237d-4436-a587-677fdd88485c" providerId="ADAL" clId="{4F23651B-ED8E-41C7-8A8A-045E967D53DD}" dt="2024-01-10T09:37:19.010" v="10979"/>
          <ac:spMkLst>
            <pc:docMk/>
            <pc:sldMk cId="25671271" sldId="281"/>
            <ac:spMk id="830" creationId="{9B118BCD-7218-47DC-97CD-62A0DA0823F6}"/>
          </ac:spMkLst>
        </pc:spChg>
        <pc:spChg chg="add del mod replST">
          <ac:chgData name="Martin Locock" userId="e15b0232-237d-4436-a587-677fdd88485c" providerId="ADAL" clId="{4F23651B-ED8E-41C7-8A8A-045E967D53DD}" dt="2024-01-10T09:37:19.010" v="10980"/>
          <ac:spMkLst>
            <pc:docMk/>
            <pc:sldMk cId="25671271" sldId="281"/>
            <ac:spMk id="831" creationId="{2D306BA0-030D-42C2-B96A-15E77F6D824C}"/>
          </ac:spMkLst>
        </pc:spChg>
        <pc:spChg chg="add del mod replST">
          <ac:chgData name="Martin Locock" userId="e15b0232-237d-4436-a587-677fdd88485c" providerId="ADAL" clId="{4F23651B-ED8E-41C7-8A8A-045E967D53DD}" dt="2024-01-10T12:25:43.596" v="31769"/>
          <ac:spMkLst>
            <pc:docMk/>
            <pc:sldMk cId="25671271" sldId="281"/>
            <ac:spMk id="832" creationId="{59B57F09-3FE8-4B22-895B-AC550F8BE6DE}"/>
          </ac:spMkLst>
        </pc:spChg>
        <pc:spChg chg="add del mod replST">
          <ac:chgData name="Martin Locock" userId="e15b0232-237d-4436-a587-677fdd88485c" providerId="ADAL" clId="{4F23651B-ED8E-41C7-8A8A-045E967D53DD}" dt="2024-01-10T09:37:19.010" v="10981"/>
          <ac:spMkLst>
            <pc:docMk/>
            <pc:sldMk cId="25671271" sldId="281"/>
            <ac:spMk id="832" creationId="{9F0B9494-AF67-4707-8ACA-3C5FF02263A2}"/>
          </ac:spMkLst>
        </pc:spChg>
        <pc:spChg chg="add del mod replST">
          <ac:chgData name="Martin Locock" userId="e15b0232-237d-4436-a587-677fdd88485c" providerId="ADAL" clId="{4F23651B-ED8E-41C7-8A8A-045E967D53DD}" dt="2024-01-10T09:37:19.010" v="10982"/>
          <ac:spMkLst>
            <pc:docMk/>
            <pc:sldMk cId="25671271" sldId="281"/>
            <ac:spMk id="833" creationId="{F631E9F6-7A75-4AF0-A871-9E688F7D2BB0}"/>
          </ac:spMkLst>
        </pc:spChg>
        <pc:spChg chg="add del mod replST">
          <ac:chgData name="Martin Locock" userId="e15b0232-237d-4436-a587-677fdd88485c" providerId="ADAL" clId="{4F23651B-ED8E-41C7-8A8A-045E967D53DD}" dt="2024-01-10T12:25:43.596" v="31770"/>
          <ac:spMkLst>
            <pc:docMk/>
            <pc:sldMk cId="25671271" sldId="281"/>
            <ac:spMk id="833" creationId="{FBA87144-4AD9-480B-8FF8-EF7855A59FFD}"/>
          </ac:spMkLst>
        </pc:spChg>
        <pc:spChg chg="add del mod replST">
          <ac:chgData name="Martin Locock" userId="e15b0232-237d-4436-a587-677fdd88485c" providerId="ADAL" clId="{4F23651B-ED8E-41C7-8A8A-045E967D53DD}" dt="2024-01-10T09:37:19.010" v="10983"/>
          <ac:spMkLst>
            <pc:docMk/>
            <pc:sldMk cId="25671271" sldId="281"/>
            <ac:spMk id="834" creationId="{1EC986D2-8D07-4C90-9877-9122025CD26C}"/>
          </ac:spMkLst>
        </pc:spChg>
        <pc:spChg chg="add del mod replST">
          <ac:chgData name="Martin Locock" userId="e15b0232-237d-4436-a587-677fdd88485c" providerId="ADAL" clId="{4F23651B-ED8E-41C7-8A8A-045E967D53DD}" dt="2024-01-10T12:25:43.596" v="31771"/>
          <ac:spMkLst>
            <pc:docMk/>
            <pc:sldMk cId="25671271" sldId="281"/>
            <ac:spMk id="834" creationId="{80AA37E4-38FD-445B-8F94-3B9D588772E4}"/>
          </ac:spMkLst>
        </pc:spChg>
        <pc:spChg chg="add del mod replST">
          <ac:chgData name="Martin Locock" userId="e15b0232-237d-4436-a587-677fdd88485c" providerId="ADAL" clId="{4F23651B-ED8E-41C7-8A8A-045E967D53DD}" dt="2024-01-10T09:37:19.010" v="10984"/>
          <ac:spMkLst>
            <pc:docMk/>
            <pc:sldMk cId="25671271" sldId="281"/>
            <ac:spMk id="835" creationId="{B4EF46CA-1E66-4483-A4D3-276597031FE6}"/>
          </ac:spMkLst>
        </pc:spChg>
        <pc:spChg chg="add del mod replST">
          <ac:chgData name="Martin Locock" userId="e15b0232-237d-4436-a587-677fdd88485c" providerId="ADAL" clId="{4F23651B-ED8E-41C7-8A8A-045E967D53DD}" dt="2024-01-10T12:25:43.596" v="31772"/>
          <ac:spMkLst>
            <pc:docMk/>
            <pc:sldMk cId="25671271" sldId="281"/>
            <ac:spMk id="835" creationId="{E09E1A53-A046-48D5-8356-EF485FB70EE3}"/>
          </ac:spMkLst>
        </pc:spChg>
        <pc:spChg chg="add del mod replST">
          <ac:chgData name="Martin Locock" userId="e15b0232-237d-4436-a587-677fdd88485c" providerId="ADAL" clId="{4F23651B-ED8E-41C7-8A8A-045E967D53DD}" dt="2024-01-10T09:37:19.010" v="10985"/>
          <ac:spMkLst>
            <pc:docMk/>
            <pc:sldMk cId="25671271" sldId="281"/>
            <ac:spMk id="836" creationId="{16C3AEC2-0138-423F-8C66-7B7553259943}"/>
          </ac:spMkLst>
        </pc:spChg>
        <pc:spChg chg="add del mod replST">
          <ac:chgData name="Martin Locock" userId="e15b0232-237d-4436-a587-677fdd88485c" providerId="ADAL" clId="{4F23651B-ED8E-41C7-8A8A-045E967D53DD}" dt="2024-01-10T12:25:43.596" v="31773"/>
          <ac:spMkLst>
            <pc:docMk/>
            <pc:sldMk cId="25671271" sldId="281"/>
            <ac:spMk id="836" creationId="{57637201-2C03-4490-89C0-8378E1CA0798}"/>
          </ac:spMkLst>
        </pc:spChg>
        <pc:spChg chg="add del mod replST">
          <ac:chgData name="Martin Locock" userId="e15b0232-237d-4436-a587-677fdd88485c" providerId="ADAL" clId="{4F23651B-ED8E-41C7-8A8A-045E967D53DD}" dt="2024-01-10T09:37:19.010" v="10986"/>
          <ac:spMkLst>
            <pc:docMk/>
            <pc:sldMk cId="25671271" sldId="281"/>
            <ac:spMk id="837" creationId="{C7089F28-8EF1-47E1-B00F-91CA5493C4AA}"/>
          </ac:spMkLst>
        </pc:spChg>
        <pc:spChg chg="add del mod replST">
          <ac:chgData name="Martin Locock" userId="e15b0232-237d-4436-a587-677fdd88485c" providerId="ADAL" clId="{4F23651B-ED8E-41C7-8A8A-045E967D53DD}" dt="2024-01-10T12:25:43.596" v="31774"/>
          <ac:spMkLst>
            <pc:docMk/>
            <pc:sldMk cId="25671271" sldId="281"/>
            <ac:spMk id="837" creationId="{E59B5A30-D5A9-4F8F-8FAC-FADD68DD9155}"/>
          </ac:spMkLst>
        </pc:spChg>
        <pc:spChg chg="add del mod replST">
          <ac:chgData name="Martin Locock" userId="e15b0232-237d-4436-a587-677fdd88485c" providerId="ADAL" clId="{4F23651B-ED8E-41C7-8A8A-045E967D53DD}" dt="2024-01-10T12:25:43.596" v="31775"/>
          <ac:spMkLst>
            <pc:docMk/>
            <pc:sldMk cId="25671271" sldId="281"/>
            <ac:spMk id="838" creationId="{2898E315-6078-4EC0-8728-4B7D52284BA6}"/>
          </ac:spMkLst>
        </pc:spChg>
        <pc:spChg chg="add del mod replST">
          <ac:chgData name="Martin Locock" userId="e15b0232-237d-4436-a587-677fdd88485c" providerId="ADAL" clId="{4F23651B-ED8E-41C7-8A8A-045E967D53DD}" dt="2024-01-10T09:37:19.010" v="10987"/>
          <ac:spMkLst>
            <pc:docMk/>
            <pc:sldMk cId="25671271" sldId="281"/>
            <ac:spMk id="838" creationId="{BF5243C5-28B3-4079-8888-7FE6D1B1FCA7}"/>
          </ac:spMkLst>
        </pc:spChg>
        <pc:spChg chg="add del mod replST">
          <ac:chgData name="Martin Locock" userId="e15b0232-237d-4436-a587-677fdd88485c" providerId="ADAL" clId="{4F23651B-ED8E-41C7-8A8A-045E967D53DD}" dt="2024-01-10T09:37:19.010" v="10988"/>
          <ac:spMkLst>
            <pc:docMk/>
            <pc:sldMk cId="25671271" sldId="281"/>
            <ac:spMk id="839" creationId="{7BEE33BA-A42B-4972-B45E-A11CAA3065FC}"/>
          </ac:spMkLst>
        </pc:spChg>
        <pc:spChg chg="add del mod replST">
          <ac:chgData name="Martin Locock" userId="e15b0232-237d-4436-a587-677fdd88485c" providerId="ADAL" clId="{4F23651B-ED8E-41C7-8A8A-045E967D53DD}" dt="2024-01-10T12:25:43.596" v="31776"/>
          <ac:spMkLst>
            <pc:docMk/>
            <pc:sldMk cId="25671271" sldId="281"/>
            <ac:spMk id="839" creationId="{F31F114B-85C8-45CB-8E57-76B18BF41A18}"/>
          </ac:spMkLst>
        </pc:spChg>
        <pc:spChg chg="add del mod replST">
          <ac:chgData name="Martin Locock" userId="e15b0232-237d-4436-a587-677fdd88485c" providerId="ADAL" clId="{4F23651B-ED8E-41C7-8A8A-045E967D53DD}" dt="2024-01-10T12:25:43.596" v="31777"/>
          <ac:spMkLst>
            <pc:docMk/>
            <pc:sldMk cId="25671271" sldId="281"/>
            <ac:spMk id="840" creationId="{4D546F15-B479-431A-B480-6CE5F59FD1B8}"/>
          </ac:spMkLst>
        </pc:spChg>
        <pc:spChg chg="add del mod replST">
          <ac:chgData name="Martin Locock" userId="e15b0232-237d-4436-a587-677fdd88485c" providerId="ADAL" clId="{4F23651B-ED8E-41C7-8A8A-045E967D53DD}" dt="2024-01-10T09:37:19.010" v="10989"/>
          <ac:spMkLst>
            <pc:docMk/>
            <pc:sldMk cId="25671271" sldId="281"/>
            <ac:spMk id="840" creationId="{E7EBE7CE-9FFD-40B0-A527-2BE745D0482F}"/>
          </ac:spMkLst>
        </pc:spChg>
        <pc:spChg chg="add del mod replST">
          <ac:chgData name="Martin Locock" userId="e15b0232-237d-4436-a587-677fdd88485c" providerId="ADAL" clId="{4F23651B-ED8E-41C7-8A8A-045E967D53DD}" dt="2024-01-10T09:37:19.010" v="10990"/>
          <ac:spMkLst>
            <pc:docMk/>
            <pc:sldMk cId="25671271" sldId="281"/>
            <ac:spMk id="841" creationId="{28454F0A-4E46-4ACD-B0C5-29516A6C3272}"/>
          </ac:spMkLst>
        </pc:spChg>
        <pc:spChg chg="add del mod replST">
          <ac:chgData name="Martin Locock" userId="e15b0232-237d-4436-a587-677fdd88485c" providerId="ADAL" clId="{4F23651B-ED8E-41C7-8A8A-045E967D53DD}" dt="2024-01-10T12:25:43.596" v="31778"/>
          <ac:spMkLst>
            <pc:docMk/>
            <pc:sldMk cId="25671271" sldId="281"/>
            <ac:spMk id="841" creationId="{5C26187B-4F8B-499F-89DB-C4BBC0E1FE7F}"/>
          </ac:spMkLst>
        </pc:spChg>
        <pc:spChg chg="add del mod replST">
          <ac:chgData name="Martin Locock" userId="e15b0232-237d-4436-a587-677fdd88485c" providerId="ADAL" clId="{4F23651B-ED8E-41C7-8A8A-045E967D53DD}" dt="2024-01-10T12:25:43.596" v="31779"/>
          <ac:spMkLst>
            <pc:docMk/>
            <pc:sldMk cId="25671271" sldId="281"/>
            <ac:spMk id="842" creationId="{515AA635-E5F7-463A-B60C-BD4DCD915175}"/>
          </ac:spMkLst>
        </pc:spChg>
        <pc:spChg chg="add del mod replST">
          <ac:chgData name="Martin Locock" userId="e15b0232-237d-4436-a587-677fdd88485c" providerId="ADAL" clId="{4F23651B-ED8E-41C7-8A8A-045E967D53DD}" dt="2024-01-10T09:37:19.010" v="10991"/>
          <ac:spMkLst>
            <pc:docMk/>
            <pc:sldMk cId="25671271" sldId="281"/>
            <ac:spMk id="842" creationId="{6CAC05CC-6F76-4041-963B-BAF46516BE3C}"/>
          </ac:spMkLst>
        </pc:spChg>
        <pc:spChg chg="add del mod replST">
          <ac:chgData name="Martin Locock" userId="e15b0232-237d-4436-a587-677fdd88485c" providerId="ADAL" clId="{4F23651B-ED8E-41C7-8A8A-045E967D53DD}" dt="2024-01-10T09:37:19.020" v="10992"/>
          <ac:spMkLst>
            <pc:docMk/>
            <pc:sldMk cId="25671271" sldId="281"/>
            <ac:spMk id="843" creationId="{18821FCC-9423-4863-BD5A-F11FE61AA03F}"/>
          </ac:spMkLst>
        </pc:spChg>
        <pc:spChg chg="add del mod replST">
          <ac:chgData name="Martin Locock" userId="e15b0232-237d-4436-a587-677fdd88485c" providerId="ADAL" clId="{4F23651B-ED8E-41C7-8A8A-045E967D53DD}" dt="2024-01-10T12:25:43.596" v="31780"/>
          <ac:spMkLst>
            <pc:docMk/>
            <pc:sldMk cId="25671271" sldId="281"/>
            <ac:spMk id="843" creationId="{ABE3527C-875A-4E94-AB3F-2A1208C0969A}"/>
          </ac:spMkLst>
        </pc:spChg>
        <pc:spChg chg="add del mod replST">
          <ac:chgData name="Martin Locock" userId="e15b0232-237d-4436-a587-677fdd88485c" providerId="ADAL" clId="{4F23651B-ED8E-41C7-8A8A-045E967D53DD}" dt="2024-01-10T12:25:43.596" v="31781"/>
          <ac:spMkLst>
            <pc:docMk/>
            <pc:sldMk cId="25671271" sldId="281"/>
            <ac:spMk id="844" creationId="{9BE17233-F1CD-4362-A203-0B87018105D6}"/>
          </ac:spMkLst>
        </pc:spChg>
        <pc:spChg chg="add del mod replST">
          <ac:chgData name="Martin Locock" userId="e15b0232-237d-4436-a587-677fdd88485c" providerId="ADAL" clId="{4F23651B-ED8E-41C7-8A8A-045E967D53DD}" dt="2024-01-10T09:37:19.020" v="10993"/>
          <ac:spMkLst>
            <pc:docMk/>
            <pc:sldMk cId="25671271" sldId="281"/>
            <ac:spMk id="844" creationId="{E1822D0C-24CA-466A-902E-221178223AED}"/>
          </ac:spMkLst>
        </pc:spChg>
        <pc:spChg chg="add del mod replST">
          <ac:chgData name="Martin Locock" userId="e15b0232-237d-4436-a587-677fdd88485c" providerId="ADAL" clId="{4F23651B-ED8E-41C7-8A8A-045E967D53DD}" dt="2024-01-10T09:37:19.020" v="10994"/>
          <ac:spMkLst>
            <pc:docMk/>
            <pc:sldMk cId="25671271" sldId="281"/>
            <ac:spMk id="845" creationId="{51D0ABA9-10B7-4D00-B683-3E26292B2AB7}"/>
          </ac:spMkLst>
        </pc:spChg>
        <pc:spChg chg="add del mod replST">
          <ac:chgData name="Martin Locock" userId="e15b0232-237d-4436-a587-677fdd88485c" providerId="ADAL" clId="{4F23651B-ED8E-41C7-8A8A-045E967D53DD}" dt="2024-01-10T12:25:43.596" v="31782"/>
          <ac:spMkLst>
            <pc:docMk/>
            <pc:sldMk cId="25671271" sldId="281"/>
            <ac:spMk id="845" creationId="{65430D2E-0651-4CEA-A150-0FBBB9D3760F}"/>
          </ac:spMkLst>
        </pc:spChg>
        <pc:spChg chg="add del mod replST">
          <ac:chgData name="Martin Locock" userId="e15b0232-237d-4436-a587-677fdd88485c" providerId="ADAL" clId="{4F23651B-ED8E-41C7-8A8A-045E967D53DD}" dt="2024-01-10T09:37:19.020" v="10995"/>
          <ac:spMkLst>
            <pc:docMk/>
            <pc:sldMk cId="25671271" sldId="281"/>
            <ac:spMk id="846" creationId="{888B5D6F-E891-46B8-89BF-50EA69DC171E}"/>
          </ac:spMkLst>
        </pc:spChg>
        <pc:spChg chg="add del mod replST">
          <ac:chgData name="Martin Locock" userId="e15b0232-237d-4436-a587-677fdd88485c" providerId="ADAL" clId="{4F23651B-ED8E-41C7-8A8A-045E967D53DD}" dt="2024-01-10T12:25:43.596" v="31783"/>
          <ac:spMkLst>
            <pc:docMk/>
            <pc:sldMk cId="25671271" sldId="281"/>
            <ac:spMk id="846" creationId="{AB9F36B0-9C82-44E5-BE46-3713A9C4C2EE}"/>
          </ac:spMkLst>
        </pc:spChg>
        <pc:spChg chg="add del mod replST">
          <ac:chgData name="Martin Locock" userId="e15b0232-237d-4436-a587-677fdd88485c" providerId="ADAL" clId="{4F23651B-ED8E-41C7-8A8A-045E967D53DD}" dt="2024-01-10T09:37:19.020" v="10996"/>
          <ac:spMkLst>
            <pc:docMk/>
            <pc:sldMk cId="25671271" sldId="281"/>
            <ac:spMk id="847" creationId="{16C8A55D-EAAA-46F8-8834-4D413544E898}"/>
          </ac:spMkLst>
        </pc:spChg>
        <pc:spChg chg="add del mod replST">
          <ac:chgData name="Martin Locock" userId="e15b0232-237d-4436-a587-677fdd88485c" providerId="ADAL" clId="{4F23651B-ED8E-41C7-8A8A-045E967D53DD}" dt="2024-01-10T12:25:43.596" v="31784"/>
          <ac:spMkLst>
            <pc:docMk/>
            <pc:sldMk cId="25671271" sldId="281"/>
            <ac:spMk id="847" creationId="{488D5191-1BF5-44E8-8B76-204303F2500C}"/>
          </ac:spMkLst>
        </pc:spChg>
        <pc:spChg chg="add del mod replST">
          <ac:chgData name="Martin Locock" userId="e15b0232-237d-4436-a587-677fdd88485c" providerId="ADAL" clId="{4F23651B-ED8E-41C7-8A8A-045E967D53DD}" dt="2024-01-10T09:37:19.020" v="10997"/>
          <ac:spMkLst>
            <pc:docMk/>
            <pc:sldMk cId="25671271" sldId="281"/>
            <ac:spMk id="848" creationId="{2B0EFB10-CD0A-4033-9567-72797B5DD940}"/>
          </ac:spMkLst>
        </pc:spChg>
        <pc:spChg chg="add del mod replST">
          <ac:chgData name="Martin Locock" userId="e15b0232-237d-4436-a587-677fdd88485c" providerId="ADAL" clId="{4F23651B-ED8E-41C7-8A8A-045E967D53DD}" dt="2024-01-10T12:25:43.596" v="31785"/>
          <ac:spMkLst>
            <pc:docMk/>
            <pc:sldMk cId="25671271" sldId="281"/>
            <ac:spMk id="848" creationId="{AE72E3B4-BC66-4BBA-B556-1D24E25EB8CA}"/>
          </ac:spMkLst>
        </pc:spChg>
        <pc:spChg chg="add del mod replST">
          <ac:chgData name="Martin Locock" userId="e15b0232-237d-4436-a587-677fdd88485c" providerId="ADAL" clId="{4F23651B-ED8E-41C7-8A8A-045E967D53DD}" dt="2024-01-10T12:25:43.596" v="31786"/>
          <ac:spMkLst>
            <pc:docMk/>
            <pc:sldMk cId="25671271" sldId="281"/>
            <ac:spMk id="849" creationId="{A6011FE9-CD31-4DF6-9F97-233A540003D5}"/>
          </ac:spMkLst>
        </pc:spChg>
        <pc:spChg chg="add del mod replST">
          <ac:chgData name="Martin Locock" userId="e15b0232-237d-4436-a587-677fdd88485c" providerId="ADAL" clId="{4F23651B-ED8E-41C7-8A8A-045E967D53DD}" dt="2024-01-10T09:37:19.020" v="10998"/>
          <ac:spMkLst>
            <pc:docMk/>
            <pc:sldMk cId="25671271" sldId="281"/>
            <ac:spMk id="849" creationId="{B1371BEC-1044-4E95-9C1A-7E881B8D3DAA}"/>
          </ac:spMkLst>
        </pc:spChg>
        <pc:spChg chg="add del mod replST">
          <ac:chgData name="Martin Locock" userId="e15b0232-237d-4436-a587-677fdd88485c" providerId="ADAL" clId="{4F23651B-ED8E-41C7-8A8A-045E967D53DD}" dt="2024-01-10T12:25:43.596" v="31787"/>
          <ac:spMkLst>
            <pc:docMk/>
            <pc:sldMk cId="25671271" sldId="281"/>
            <ac:spMk id="850" creationId="{BBFEBF54-63FA-411F-8DC3-B50DC5A16F92}"/>
          </ac:spMkLst>
        </pc:spChg>
        <pc:spChg chg="add del mod replST">
          <ac:chgData name="Martin Locock" userId="e15b0232-237d-4436-a587-677fdd88485c" providerId="ADAL" clId="{4F23651B-ED8E-41C7-8A8A-045E967D53DD}" dt="2024-01-10T09:37:19.020" v="10999"/>
          <ac:spMkLst>
            <pc:docMk/>
            <pc:sldMk cId="25671271" sldId="281"/>
            <ac:spMk id="850" creationId="{E1D95600-A897-44B9-BD6D-C451EB2EC11D}"/>
          </ac:spMkLst>
        </pc:spChg>
        <pc:spChg chg="add del mod replST">
          <ac:chgData name="Martin Locock" userId="e15b0232-237d-4436-a587-677fdd88485c" providerId="ADAL" clId="{4F23651B-ED8E-41C7-8A8A-045E967D53DD}" dt="2024-01-10T09:37:19.020" v="11000"/>
          <ac:spMkLst>
            <pc:docMk/>
            <pc:sldMk cId="25671271" sldId="281"/>
            <ac:spMk id="851" creationId="{C46589AB-C1F1-402B-BC28-2A951E771575}"/>
          </ac:spMkLst>
        </pc:spChg>
        <pc:spChg chg="add del mod replST">
          <ac:chgData name="Martin Locock" userId="e15b0232-237d-4436-a587-677fdd88485c" providerId="ADAL" clId="{4F23651B-ED8E-41C7-8A8A-045E967D53DD}" dt="2024-01-10T12:25:43.596" v="31788"/>
          <ac:spMkLst>
            <pc:docMk/>
            <pc:sldMk cId="25671271" sldId="281"/>
            <ac:spMk id="851" creationId="{C9A39642-54B1-42CB-AEEA-782112698AE3}"/>
          </ac:spMkLst>
        </pc:spChg>
        <pc:spChg chg="add del mod replST">
          <ac:chgData name="Martin Locock" userId="e15b0232-237d-4436-a587-677fdd88485c" providerId="ADAL" clId="{4F23651B-ED8E-41C7-8A8A-045E967D53DD}" dt="2024-01-10T12:25:43.596" v="31789"/>
          <ac:spMkLst>
            <pc:docMk/>
            <pc:sldMk cId="25671271" sldId="281"/>
            <ac:spMk id="852" creationId="{60C5AC01-918A-434F-93B3-C8E869F97939}"/>
          </ac:spMkLst>
        </pc:spChg>
        <pc:spChg chg="add del mod replST">
          <ac:chgData name="Martin Locock" userId="e15b0232-237d-4436-a587-677fdd88485c" providerId="ADAL" clId="{4F23651B-ED8E-41C7-8A8A-045E967D53DD}" dt="2024-01-10T09:37:19.020" v="11001"/>
          <ac:spMkLst>
            <pc:docMk/>
            <pc:sldMk cId="25671271" sldId="281"/>
            <ac:spMk id="852" creationId="{7C492839-D343-494D-84AA-8CF39F16C70A}"/>
          </ac:spMkLst>
        </pc:spChg>
        <pc:spChg chg="add del mod replST">
          <ac:chgData name="Martin Locock" userId="e15b0232-237d-4436-a587-677fdd88485c" providerId="ADAL" clId="{4F23651B-ED8E-41C7-8A8A-045E967D53DD}" dt="2024-01-10T09:37:19.020" v="11002"/>
          <ac:spMkLst>
            <pc:docMk/>
            <pc:sldMk cId="25671271" sldId="281"/>
            <ac:spMk id="853" creationId="{53F7E78A-F230-4BBE-9115-415F8E793DFB}"/>
          </ac:spMkLst>
        </pc:spChg>
        <pc:spChg chg="add del mod replST">
          <ac:chgData name="Martin Locock" userId="e15b0232-237d-4436-a587-677fdd88485c" providerId="ADAL" clId="{4F23651B-ED8E-41C7-8A8A-045E967D53DD}" dt="2024-01-10T12:25:43.596" v="31790"/>
          <ac:spMkLst>
            <pc:docMk/>
            <pc:sldMk cId="25671271" sldId="281"/>
            <ac:spMk id="853" creationId="{AA33EA99-205C-4031-80BD-238A05ABB439}"/>
          </ac:spMkLst>
        </pc:spChg>
        <pc:spChg chg="add del mod replST">
          <ac:chgData name="Martin Locock" userId="e15b0232-237d-4436-a587-677fdd88485c" providerId="ADAL" clId="{4F23651B-ED8E-41C7-8A8A-045E967D53DD}" dt="2024-01-10T12:25:43.596" v="31791"/>
          <ac:spMkLst>
            <pc:docMk/>
            <pc:sldMk cId="25671271" sldId="281"/>
            <ac:spMk id="854" creationId="{5A82C73A-FB71-4FC1-A3E5-733BD1F083F0}"/>
          </ac:spMkLst>
        </pc:spChg>
        <pc:spChg chg="add del mod replST">
          <ac:chgData name="Martin Locock" userId="e15b0232-237d-4436-a587-677fdd88485c" providerId="ADAL" clId="{4F23651B-ED8E-41C7-8A8A-045E967D53DD}" dt="2024-01-10T09:37:19.020" v="11003"/>
          <ac:spMkLst>
            <pc:docMk/>
            <pc:sldMk cId="25671271" sldId="281"/>
            <ac:spMk id="854" creationId="{A4837408-CC4D-49A4-AD6C-3545A7E1A968}"/>
          </ac:spMkLst>
        </pc:spChg>
        <pc:spChg chg="add del mod replST">
          <ac:chgData name="Martin Locock" userId="e15b0232-237d-4436-a587-677fdd88485c" providerId="ADAL" clId="{4F23651B-ED8E-41C7-8A8A-045E967D53DD}" dt="2024-01-10T12:25:43.596" v="31792"/>
          <ac:spMkLst>
            <pc:docMk/>
            <pc:sldMk cId="25671271" sldId="281"/>
            <ac:spMk id="855" creationId="{A61294E3-B1E9-49FF-9871-590430FDCD61}"/>
          </ac:spMkLst>
        </pc:spChg>
        <pc:spChg chg="add del mod replST">
          <ac:chgData name="Martin Locock" userId="e15b0232-237d-4436-a587-677fdd88485c" providerId="ADAL" clId="{4F23651B-ED8E-41C7-8A8A-045E967D53DD}" dt="2024-01-10T09:37:19.020" v="11004"/>
          <ac:spMkLst>
            <pc:docMk/>
            <pc:sldMk cId="25671271" sldId="281"/>
            <ac:spMk id="855" creationId="{D6241254-B027-4FA1-9F18-B891A7796729}"/>
          </ac:spMkLst>
        </pc:spChg>
        <pc:spChg chg="add del mod replST">
          <ac:chgData name="Martin Locock" userId="e15b0232-237d-4436-a587-677fdd88485c" providerId="ADAL" clId="{4F23651B-ED8E-41C7-8A8A-045E967D53DD}" dt="2024-01-10T12:25:43.612" v="31793"/>
          <ac:spMkLst>
            <pc:docMk/>
            <pc:sldMk cId="25671271" sldId="281"/>
            <ac:spMk id="856" creationId="{4D3F302F-980C-45D7-823C-DA53BFBDFB18}"/>
          </ac:spMkLst>
        </pc:spChg>
        <pc:spChg chg="add del mod replST">
          <ac:chgData name="Martin Locock" userId="e15b0232-237d-4436-a587-677fdd88485c" providerId="ADAL" clId="{4F23651B-ED8E-41C7-8A8A-045E967D53DD}" dt="2024-01-10T09:37:19.020" v="11005"/>
          <ac:spMkLst>
            <pc:docMk/>
            <pc:sldMk cId="25671271" sldId="281"/>
            <ac:spMk id="856" creationId="{E64FF789-A561-4F5F-BE92-1356CC161EA9}"/>
          </ac:spMkLst>
        </pc:spChg>
        <pc:spChg chg="add del mod replST">
          <ac:chgData name="Martin Locock" userId="e15b0232-237d-4436-a587-677fdd88485c" providerId="ADAL" clId="{4F23651B-ED8E-41C7-8A8A-045E967D53DD}" dt="2024-01-10T09:37:19.020" v="11006"/>
          <ac:spMkLst>
            <pc:docMk/>
            <pc:sldMk cId="25671271" sldId="281"/>
            <ac:spMk id="857" creationId="{0A230013-EFEC-4B28-8452-134839FBD78D}"/>
          </ac:spMkLst>
        </pc:spChg>
        <pc:spChg chg="add del mod replST">
          <ac:chgData name="Martin Locock" userId="e15b0232-237d-4436-a587-677fdd88485c" providerId="ADAL" clId="{4F23651B-ED8E-41C7-8A8A-045E967D53DD}" dt="2024-01-10T12:25:43.612" v="31794"/>
          <ac:spMkLst>
            <pc:docMk/>
            <pc:sldMk cId="25671271" sldId="281"/>
            <ac:spMk id="857" creationId="{7241523E-143D-4379-81E8-BF1242C38B93}"/>
          </ac:spMkLst>
        </pc:spChg>
        <pc:spChg chg="add del mod replST">
          <ac:chgData name="Martin Locock" userId="e15b0232-237d-4436-a587-677fdd88485c" providerId="ADAL" clId="{4F23651B-ED8E-41C7-8A8A-045E967D53DD}" dt="2024-01-10T12:25:43.612" v="31795"/>
          <ac:spMkLst>
            <pc:docMk/>
            <pc:sldMk cId="25671271" sldId="281"/>
            <ac:spMk id="858" creationId="{826B93DE-150F-4FA6-948C-68C854DE30F6}"/>
          </ac:spMkLst>
        </pc:spChg>
        <pc:spChg chg="add del mod replST">
          <ac:chgData name="Martin Locock" userId="e15b0232-237d-4436-a587-677fdd88485c" providerId="ADAL" clId="{4F23651B-ED8E-41C7-8A8A-045E967D53DD}" dt="2024-01-10T09:37:19.030" v="11007"/>
          <ac:spMkLst>
            <pc:docMk/>
            <pc:sldMk cId="25671271" sldId="281"/>
            <ac:spMk id="858" creationId="{92D02BC5-C2A4-4741-94A3-AD861B4B924D}"/>
          </ac:spMkLst>
        </pc:spChg>
        <pc:spChg chg="add del mod replST">
          <ac:chgData name="Martin Locock" userId="e15b0232-237d-4436-a587-677fdd88485c" providerId="ADAL" clId="{4F23651B-ED8E-41C7-8A8A-045E967D53DD}" dt="2024-01-10T09:37:19.030" v="11008"/>
          <ac:spMkLst>
            <pc:docMk/>
            <pc:sldMk cId="25671271" sldId="281"/>
            <ac:spMk id="859" creationId="{5F81735D-5472-487A-AF53-7E8673823442}"/>
          </ac:spMkLst>
        </pc:spChg>
        <pc:spChg chg="add del mod replST">
          <ac:chgData name="Martin Locock" userId="e15b0232-237d-4436-a587-677fdd88485c" providerId="ADAL" clId="{4F23651B-ED8E-41C7-8A8A-045E967D53DD}" dt="2024-01-10T12:25:43.612" v="31796"/>
          <ac:spMkLst>
            <pc:docMk/>
            <pc:sldMk cId="25671271" sldId="281"/>
            <ac:spMk id="859" creationId="{E6741EDE-D191-411F-A472-5C2D354A44F5}"/>
          </ac:spMkLst>
        </pc:spChg>
        <pc:spChg chg="add del mod replST">
          <ac:chgData name="Martin Locock" userId="e15b0232-237d-4436-a587-677fdd88485c" providerId="ADAL" clId="{4F23651B-ED8E-41C7-8A8A-045E967D53DD}" dt="2024-01-10T09:37:19.030" v="11009"/>
          <ac:spMkLst>
            <pc:docMk/>
            <pc:sldMk cId="25671271" sldId="281"/>
            <ac:spMk id="860" creationId="{8CD70C7B-D1FA-43BF-974C-DC5058192623}"/>
          </ac:spMkLst>
        </pc:spChg>
        <pc:spChg chg="add del mod replST">
          <ac:chgData name="Martin Locock" userId="e15b0232-237d-4436-a587-677fdd88485c" providerId="ADAL" clId="{4F23651B-ED8E-41C7-8A8A-045E967D53DD}" dt="2024-01-10T12:25:43.612" v="31797"/>
          <ac:spMkLst>
            <pc:docMk/>
            <pc:sldMk cId="25671271" sldId="281"/>
            <ac:spMk id="860" creationId="{C9597FCD-66E5-4031-816A-6DE310A6970A}"/>
          </ac:spMkLst>
        </pc:spChg>
        <pc:spChg chg="add del mod replST">
          <ac:chgData name="Martin Locock" userId="e15b0232-237d-4436-a587-677fdd88485c" providerId="ADAL" clId="{4F23651B-ED8E-41C7-8A8A-045E967D53DD}" dt="2024-01-10T09:37:19.030" v="11010"/>
          <ac:spMkLst>
            <pc:docMk/>
            <pc:sldMk cId="25671271" sldId="281"/>
            <ac:spMk id="861" creationId="{365E1FD5-5F7A-4D69-9401-2BA55BD2AB72}"/>
          </ac:spMkLst>
        </pc:spChg>
        <pc:spChg chg="add del mod replST">
          <ac:chgData name="Martin Locock" userId="e15b0232-237d-4436-a587-677fdd88485c" providerId="ADAL" clId="{4F23651B-ED8E-41C7-8A8A-045E967D53DD}" dt="2024-01-10T12:25:43.612" v="31798"/>
          <ac:spMkLst>
            <pc:docMk/>
            <pc:sldMk cId="25671271" sldId="281"/>
            <ac:spMk id="861" creationId="{76A8C4E2-12A5-4484-AA62-738D8D8EA2E4}"/>
          </ac:spMkLst>
        </pc:spChg>
        <pc:spChg chg="add del mod replST">
          <ac:chgData name="Martin Locock" userId="e15b0232-237d-4436-a587-677fdd88485c" providerId="ADAL" clId="{4F23651B-ED8E-41C7-8A8A-045E967D53DD}" dt="2024-01-10T09:37:19.030" v="11011"/>
          <ac:spMkLst>
            <pc:docMk/>
            <pc:sldMk cId="25671271" sldId="281"/>
            <ac:spMk id="862" creationId="{90F97D21-F08B-4A5C-AFBD-84799D03E96D}"/>
          </ac:spMkLst>
        </pc:spChg>
        <pc:spChg chg="add del mod replST">
          <ac:chgData name="Martin Locock" userId="e15b0232-237d-4436-a587-677fdd88485c" providerId="ADAL" clId="{4F23651B-ED8E-41C7-8A8A-045E967D53DD}" dt="2024-01-10T12:25:43.612" v="31799"/>
          <ac:spMkLst>
            <pc:docMk/>
            <pc:sldMk cId="25671271" sldId="281"/>
            <ac:spMk id="862" creationId="{E082AFD1-8541-45EE-9637-83AD734B9886}"/>
          </ac:spMkLst>
        </pc:spChg>
        <pc:spChg chg="add del mod replST">
          <ac:chgData name="Martin Locock" userId="e15b0232-237d-4436-a587-677fdd88485c" providerId="ADAL" clId="{4F23651B-ED8E-41C7-8A8A-045E967D53DD}" dt="2024-01-10T09:37:19.030" v="11012"/>
          <ac:spMkLst>
            <pc:docMk/>
            <pc:sldMk cId="25671271" sldId="281"/>
            <ac:spMk id="863" creationId="{64F52039-A7BC-4B49-B816-80217EEF78AD}"/>
          </ac:spMkLst>
        </pc:spChg>
        <pc:spChg chg="add del mod replST">
          <ac:chgData name="Martin Locock" userId="e15b0232-237d-4436-a587-677fdd88485c" providerId="ADAL" clId="{4F23651B-ED8E-41C7-8A8A-045E967D53DD}" dt="2024-01-10T12:25:43.612" v="31800"/>
          <ac:spMkLst>
            <pc:docMk/>
            <pc:sldMk cId="25671271" sldId="281"/>
            <ac:spMk id="863" creationId="{B3DBA1BE-3F73-4197-9B98-FC7AB4C90537}"/>
          </ac:spMkLst>
        </pc:spChg>
        <pc:spChg chg="add del mod replST">
          <ac:chgData name="Martin Locock" userId="e15b0232-237d-4436-a587-677fdd88485c" providerId="ADAL" clId="{4F23651B-ED8E-41C7-8A8A-045E967D53DD}" dt="2024-01-10T09:37:19.030" v="11013"/>
          <ac:spMkLst>
            <pc:docMk/>
            <pc:sldMk cId="25671271" sldId="281"/>
            <ac:spMk id="864" creationId="{915E6B53-7952-47FF-9926-CFC4B1680FE0}"/>
          </ac:spMkLst>
        </pc:spChg>
        <pc:spChg chg="add del mod replST">
          <ac:chgData name="Martin Locock" userId="e15b0232-237d-4436-a587-677fdd88485c" providerId="ADAL" clId="{4F23651B-ED8E-41C7-8A8A-045E967D53DD}" dt="2024-01-10T12:25:43.612" v="31801"/>
          <ac:spMkLst>
            <pc:docMk/>
            <pc:sldMk cId="25671271" sldId="281"/>
            <ac:spMk id="864" creationId="{EDC0BA9F-EBE5-46E0-9A7D-B2624E754C3A}"/>
          </ac:spMkLst>
        </pc:spChg>
        <pc:spChg chg="add del mod replST">
          <ac:chgData name="Martin Locock" userId="e15b0232-237d-4436-a587-677fdd88485c" providerId="ADAL" clId="{4F23651B-ED8E-41C7-8A8A-045E967D53DD}" dt="2024-01-10T12:25:43.612" v="31802"/>
          <ac:spMkLst>
            <pc:docMk/>
            <pc:sldMk cId="25671271" sldId="281"/>
            <ac:spMk id="865" creationId="{C9766579-0213-42D8-B24D-87CD4D52A513}"/>
          </ac:spMkLst>
        </pc:spChg>
        <pc:spChg chg="add del mod replST">
          <ac:chgData name="Martin Locock" userId="e15b0232-237d-4436-a587-677fdd88485c" providerId="ADAL" clId="{4F23651B-ED8E-41C7-8A8A-045E967D53DD}" dt="2024-01-10T09:37:19.030" v="11014"/>
          <ac:spMkLst>
            <pc:docMk/>
            <pc:sldMk cId="25671271" sldId="281"/>
            <ac:spMk id="865" creationId="{C9B2A8BF-68A1-4F19-87A1-9C27FEEEA26C}"/>
          </ac:spMkLst>
        </pc:spChg>
        <pc:spChg chg="add del mod replST">
          <ac:chgData name="Martin Locock" userId="e15b0232-237d-4436-a587-677fdd88485c" providerId="ADAL" clId="{4F23651B-ED8E-41C7-8A8A-045E967D53DD}" dt="2024-01-10T09:37:19.030" v="11015"/>
          <ac:spMkLst>
            <pc:docMk/>
            <pc:sldMk cId="25671271" sldId="281"/>
            <ac:spMk id="866" creationId="{1CD991CE-F043-43E3-A74B-F315D95B2ABC}"/>
          </ac:spMkLst>
        </pc:spChg>
        <pc:spChg chg="add del mod replST">
          <ac:chgData name="Martin Locock" userId="e15b0232-237d-4436-a587-677fdd88485c" providerId="ADAL" clId="{4F23651B-ED8E-41C7-8A8A-045E967D53DD}" dt="2024-01-10T12:25:43.612" v="31803"/>
          <ac:spMkLst>
            <pc:docMk/>
            <pc:sldMk cId="25671271" sldId="281"/>
            <ac:spMk id="866" creationId="{4E978583-7342-4047-ADCE-3DC5A3C40D52}"/>
          </ac:spMkLst>
        </pc:spChg>
        <pc:spChg chg="add del mod replST">
          <ac:chgData name="Martin Locock" userId="e15b0232-237d-4436-a587-677fdd88485c" providerId="ADAL" clId="{4F23651B-ED8E-41C7-8A8A-045E967D53DD}" dt="2024-01-10T12:25:43.612" v="31804"/>
          <ac:spMkLst>
            <pc:docMk/>
            <pc:sldMk cId="25671271" sldId="281"/>
            <ac:spMk id="867" creationId="{42A0F6D2-92B3-4C0B-B280-0C9B5255F206}"/>
          </ac:spMkLst>
        </pc:spChg>
        <pc:spChg chg="add del mod replST">
          <ac:chgData name="Martin Locock" userId="e15b0232-237d-4436-a587-677fdd88485c" providerId="ADAL" clId="{4F23651B-ED8E-41C7-8A8A-045E967D53DD}" dt="2024-01-10T09:37:19.036" v="11016"/>
          <ac:spMkLst>
            <pc:docMk/>
            <pc:sldMk cId="25671271" sldId="281"/>
            <ac:spMk id="867" creationId="{8A08DE9F-C647-408B-AA91-AEFB0F1FC52F}"/>
          </ac:spMkLst>
        </pc:spChg>
        <pc:spChg chg="add del mod replST">
          <ac:chgData name="Martin Locock" userId="e15b0232-237d-4436-a587-677fdd88485c" providerId="ADAL" clId="{4F23651B-ED8E-41C7-8A8A-045E967D53DD}" dt="2024-01-10T12:25:43.612" v="31805"/>
          <ac:spMkLst>
            <pc:docMk/>
            <pc:sldMk cId="25671271" sldId="281"/>
            <ac:spMk id="868" creationId="{6EC3273F-B685-476A-A775-C77BADD1772C}"/>
          </ac:spMkLst>
        </pc:spChg>
        <pc:spChg chg="add del mod replST">
          <ac:chgData name="Martin Locock" userId="e15b0232-237d-4436-a587-677fdd88485c" providerId="ADAL" clId="{4F23651B-ED8E-41C7-8A8A-045E967D53DD}" dt="2024-01-10T09:37:19.037" v="11017"/>
          <ac:spMkLst>
            <pc:docMk/>
            <pc:sldMk cId="25671271" sldId="281"/>
            <ac:spMk id="868" creationId="{9E54F34D-7227-46AA-A46A-B3FDD449AE62}"/>
          </ac:spMkLst>
        </pc:spChg>
        <pc:spChg chg="add del mod replST">
          <ac:chgData name="Martin Locock" userId="e15b0232-237d-4436-a587-677fdd88485c" providerId="ADAL" clId="{4F23651B-ED8E-41C7-8A8A-045E967D53DD}" dt="2024-01-10T12:25:43.612" v="31806"/>
          <ac:spMkLst>
            <pc:docMk/>
            <pc:sldMk cId="25671271" sldId="281"/>
            <ac:spMk id="869" creationId="{A668DF3B-56D1-44D2-91CD-EC37277E7039}"/>
          </ac:spMkLst>
        </pc:spChg>
        <pc:spChg chg="add del mod replST">
          <ac:chgData name="Martin Locock" userId="e15b0232-237d-4436-a587-677fdd88485c" providerId="ADAL" clId="{4F23651B-ED8E-41C7-8A8A-045E967D53DD}" dt="2024-01-10T09:37:19.037" v="11018"/>
          <ac:spMkLst>
            <pc:docMk/>
            <pc:sldMk cId="25671271" sldId="281"/>
            <ac:spMk id="869" creationId="{E5F357AF-3AB8-4BD0-AC3E-56610F48B379}"/>
          </ac:spMkLst>
        </pc:spChg>
        <pc:spChg chg="add del mod replST">
          <ac:chgData name="Martin Locock" userId="e15b0232-237d-4436-a587-677fdd88485c" providerId="ADAL" clId="{4F23651B-ED8E-41C7-8A8A-045E967D53DD}" dt="2024-01-10T12:25:43.612" v="31807"/>
          <ac:spMkLst>
            <pc:docMk/>
            <pc:sldMk cId="25671271" sldId="281"/>
            <ac:spMk id="870" creationId="{354F1C82-6646-411E-A589-321570F290D1}"/>
          </ac:spMkLst>
        </pc:spChg>
        <pc:spChg chg="add del mod replST">
          <ac:chgData name="Martin Locock" userId="e15b0232-237d-4436-a587-677fdd88485c" providerId="ADAL" clId="{4F23651B-ED8E-41C7-8A8A-045E967D53DD}" dt="2024-01-10T09:37:19.037" v="11019"/>
          <ac:spMkLst>
            <pc:docMk/>
            <pc:sldMk cId="25671271" sldId="281"/>
            <ac:spMk id="870" creationId="{AD6FE2C1-8224-423E-BD74-5350F434EB40}"/>
          </ac:spMkLst>
        </pc:spChg>
        <pc:spChg chg="add del mod replST">
          <ac:chgData name="Martin Locock" userId="e15b0232-237d-4436-a587-677fdd88485c" providerId="ADAL" clId="{4F23651B-ED8E-41C7-8A8A-045E967D53DD}" dt="2024-01-10T12:25:43.612" v="31808"/>
          <ac:spMkLst>
            <pc:docMk/>
            <pc:sldMk cId="25671271" sldId="281"/>
            <ac:spMk id="871" creationId="{7DD2240B-A394-4BD1-8EDE-DCD29393E6EA}"/>
          </ac:spMkLst>
        </pc:spChg>
        <pc:spChg chg="add del mod replST">
          <ac:chgData name="Martin Locock" userId="e15b0232-237d-4436-a587-677fdd88485c" providerId="ADAL" clId="{4F23651B-ED8E-41C7-8A8A-045E967D53DD}" dt="2024-01-10T09:37:19.037" v="11020"/>
          <ac:spMkLst>
            <pc:docMk/>
            <pc:sldMk cId="25671271" sldId="281"/>
            <ac:spMk id="871" creationId="{D60EAE1F-DD5C-4EC1-AC12-E6591C4E63D5}"/>
          </ac:spMkLst>
        </pc:spChg>
        <pc:spChg chg="add del mod replST">
          <ac:chgData name="Martin Locock" userId="e15b0232-237d-4436-a587-677fdd88485c" providerId="ADAL" clId="{4F23651B-ED8E-41C7-8A8A-045E967D53DD}" dt="2024-01-10T12:25:43.612" v="31809"/>
          <ac:spMkLst>
            <pc:docMk/>
            <pc:sldMk cId="25671271" sldId="281"/>
            <ac:spMk id="872" creationId="{4D7C6116-A80E-4696-94AE-2FE2C3E3610F}"/>
          </ac:spMkLst>
        </pc:spChg>
        <pc:spChg chg="add del mod replST">
          <ac:chgData name="Martin Locock" userId="e15b0232-237d-4436-a587-677fdd88485c" providerId="ADAL" clId="{4F23651B-ED8E-41C7-8A8A-045E967D53DD}" dt="2024-01-10T09:37:19.040" v="11021"/>
          <ac:spMkLst>
            <pc:docMk/>
            <pc:sldMk cId="25671271" sldId="281"/>
            <ac:spMk id="872" creationId="{C6BC51C4-059C-4B5B-8031-F575EAC537AA}"/>
          </ac:spMkLst>
        </pc:spChg>
        <pc:spChg chg="add mod replST">
          <ac:chgData name="Martin Locock" userId="e15b0232-237d-4436-a587-677fdd88485c" providerId="ADAL" clId="{4F23651B-ED8E-41C7-8A8A-045E967D53DD}" dt="2024-01-10T12:25:44.665" v="33804"/>
          <ac:spMkLst>
            <pc:docMk/>
            <pc:sldMk cId="25671271" sldId="281"/>
            <ac:spMk id="873" creationId="{1EBC9FA7-49E5-4346-B3FB-195704CCDBA4}"/>
          </ac:spMkLst>
        </pc:spChg>
        <pc:spChg chg="add del mod replST">
          <ac:chgData name="Martin Locock" userId="e15b0232-237d-4436-a587-677fdd88485c" providerId="ADAL" clId="{4F23651B-ED8E-41C7-8A8A-045E967D53DD}" dt="2024-01-10T09:51:14.190" v="15236"/>
          <ac:spMkLst>
            <pc:docMk/>
            <pc:sldMk cId="25671271" sldId="281"/>
            <ac:spMk id="873" creationId="{B1365DF1-3EA5-4465-AA6C-BB5EF59ADA2C}"/>
          </ac:spMkLst>
        </pc:spChg>
        <pc:spChg chg="add mod replST">
          <ac:chgData name="Martin Locock" userId="e15b0232-237d-4436-a587-677fdd88485c" providerId="ADAL" clId="{4F23651B-ED8E-41C7-8A8A-045E967D53DD}" dt="2024-01-10T12:25:44.669" v="33813"/>
          <ac:spMkLst>
            <pc:docMk/>
            <pc:sldMk cId="25671271" sldId="281"/>
            <ac:spMk id="874" creationId="{13E4550E-7A45-458A-A455-BD8A0CBF31FA}"/>
          </ac:spMkLst>
        </pc:spChg>
        <pc:spChg chg="add del mod replST">
          <ac:chgData name="Martin Locock" userId="e15b0232-237d-4436-a587-677fdd88485c" providerId="ADAL" clId="{4F23651B-ED8E-41C7-8A8A-045E967D53DD}" dt="2024-01-10T09:51:14.191" v="15237"/>
          <ac:spMkLst>
            <pc:docMk/>
            <pc:sldMk cId="25671271" sldId="281"/>
            <ac:spMk id="874" creationId="{4255C0E1-A452-4286-A1D0-3042D191A3D5}"/>
          </ac:spMkLst>
        </pc:spChg>
        <pc:spChg chg="add del mod replST">
          <ac:chgData name="Martin Locock" userId="e15b0232-237d-4436-a587-677fdd88485c" providerId="ADAL" clId="{4F23651B-ED8E-41C7-8A8A-045E967D53DD}" dt="2024-01-10T09:51:14.192" v="15238"/>
          <ac:spMkLst>
            <pc:docMk/>
            <pc:sldMk cId="25671271" sldId="281"/>
            <ac:spMk id="875" creationId="{36CFEDF3-E57E-46C2-9636-80BD76C1EA15}"/>
          </ac:spMkLst>
        </pc:spChg>
        <pc:spChg chg="add mod replST">
          <ac:chgData name="Martin Locock" userId="e15b0232-237d-4436-a587-677fdd88485c" providerId="ADAL" clId="{4F23651B-ED8E-41C7-8A8A-045E967D53DD}" dt="2024-01-10T12:25:44.672" v="33822"/>
          <ac:spMkLst>
            <pc:docMk/>
            <pc:sldMk cId="25671271" sldId="281"/>
            <ac:spMk id="875" creationId="{54780065-231C-4501-AA73-FB978C35502F}"/>
          </ac:spMkLst>
        </pc:spChg>
        <pc:spChg chg="add del mod replST">
          <ac:chgData name="Martin Locock" userId="e15b0232-237d-4436-a587-677fdd88485c" providerId="ADAL" clId="{4F23651B-ED8E-41C7-8A8A-045E967D53DD}" dt="2024-01-10T09:51:14.193" v="15239"/>
          <ac:spMkLst>
            <pc:docMk/>
            <pc:sldMk cId="25671271" sldId="281"/>
            <ac:spMk id="876" creationId="{62734381-10C4-41AC-9400-C4CF2B75571A}"/>
          </ac:spMkLst>
        </pc:spChg>
        <pc:spChg chg="add mod replST">
          <ac:chgData name="Martin Locock" userId="e15b0232-237d-4436-a587-677fdd88485c" providerId="ADAL" clId="{4F23651B-ED8E-41C7-8A8A-045E967D53DD}" dt="2024-01-10T12:25:44.676" v="33831"/>
          <ac:spMkLst>
            <pc:docMk/>
            <pc:sldMk cId="25671271" sldId="281"/>
            <ac:spMk id="876" creationId="{903519BF-8DD4-4B98-8B53-A53F03685388}"/>
          </ac:spMkLst>
        </pc:spChg>
        <pc:spChg chg="add del mod replST">
          <ac:chgData name="Martin Locock" userId="e15b0232-237d-4436-a587-677fdd88485c" providerId="ADAL" clId="{4F23651B-ED8E-41C7-8A8A-045E967D53DD}" dt="2024-01-10T09:51:14.194" v="15240"/>
          <ac:spMkLst>
            <pc:docMk/>
            <pc:sldMk cId="25671271" sldId="281"/>
            <ac:spMk id="877" creationId="{2A219EA1-2701-4A4E-B78E-0D749365ACAD}"/>
          </ac:spMkLst>
        </pc:spChg>
        <pc:spChg chg="add mod replST">
          <ac:chgData name="Martin Locock" userId="e15b0232-237d-4436-a587-677fdd88485c" providerId="ADAL" clId="{4F23651B-ED8E-41C7-8A8A-045E967D53DD}" dt="2024-01-10T12:25:44.680" v="33840"/>
          <ac:spMkLst>
            <pc:docMk/>
            <pc:sldMk cId="25671271" sldId="281"/>
            <ac:spMk id="877" creationId="{7A564F2D-7DF1-4B1F-BC80-B2BD532864FA}"/>
          </ac:spMkLst>
        </pc:spChg>
        <pc:spChg chg="add mod replST">
          <ac:chgData name="Martin Locock" userId="e15b0232-237d-4436-a587-677fdd88485c" providerId="ADAL" clId="{4F23651B-ED8E-41C7-8A8A-045E967D53DD}" dt="2024-01-10T12:25:44.684" v="33849"/>
          <ac:spMkLst>
            <pc:docMk/>
            <pc:sldMk cId="25671271" sldId="281"/>
            <ac:spMk id="878" creationId="{2C11D9D4-35B1-469A-B187-51E95F966D30}"/>
          </ac:spMkLst>
        </pc:spChg>
        <pc:spChg chg="add del mod replST">
          <ac:chgData name="Martin Locock" userId="e15b0232-237d-4436-a587-677fdd88485c" providerId="ADAL" clId="{4F23651B-ED8E-41C7-8A8A-045E967D53DD}" dt="2024-01-10T09:51:14.196" v="15241"/>
          <ac:spMkLst>
            <pc:docMk/>
            <pc:sldMk cId="25671271" sldId="281"/>
            <ac:spMk id="878" creationId="{397272A5-7873-4825-8422-9F8CC402C02A}"/>
          </ac:spMkLst>
        </pc:spChg>
        <pc:spChg chg="add del mod replST">
          <ac:chgData name="Martin Locock" userId="e15b0232-237d-4436-a587-677fdd88485c" providerId="ADAL" clId="{4F23651B-ED8E-41C7-8A8A-045E967D53DD}" dt="2024-01-10T09:51:14.197" v="15242"/>
          <ac:spMkLst>
            <pc:docMk/>
            <pc:sldMk cId="25671271" sldId="281"/>
            <ac:spMk id="879" creationId="{48E45034-F7A4-4308-899D-5E47FBD2EDFA}"/>
          </ac:spMkLst>
        </pc:spChg>
        <pc:spChg chg="add mod replST">
          <ac:chgData name="Martin Locock" userId="e15b0232-237d-4436-a587-677fdd88485c" providerId="ADAL" clId="{4F23651B-ED8E-41C7-8A8A-045E967D53DD}" dt="2024-01-10T12:25:44.688" v="33858"/>
          <ac:spMkLst>
            <pc:docMk/>
            <pc:sldMk cId="25671271" sldId="281"/>
            <ac:spMk id="879" creationId="{88DEC9D8-C30B-4A74-8AF5-61F97710F0FC}"/>
          </ac:spMkLst>
        </pc:spChg>
        <pc:spChg chg="add mod replST">
          <ac:chgData name="Martin Locock" userId="e15b0232-237d-4436-a587-677fdd88485c" providerId="ADAL" clId="{4F23651B-ED8E-41C7-8A8A-045E967D53DD}" dt="2024-01-10T12:25:44.692" v="33867"/>
          <ac:spMkLst>
            <pc:docMk/>
            <pc:sldMk cId="25671271" sldId="281"/>
            <ac:spMk id="880" creationId="{2EC9CB93-C102-4E72-94DA-63C4AD496940}"/>
          </ac:spMkLst>
        </pc:spChg>
        <pc:spChg chg="add del mod replST">
          <ac:chgData name="Martin Locock" userId="e15b0232-237d-4436-a587-677fdd88485c" providerId="ADAL" clId="{4F23651B-ED8E-41C7-8A8A-045E967D53DD}" dt="2024-01-10T09:51:14.198" v="15243"/>
          <ac:spMkLst>
            <pc:docMk/>
            <pc:sldMk cId="25671271" sldId="281"/>
            <ac:spMk id="880" creationId="{7E084B7B-470F-4645-9C0F-7403A5D58D09}"/>
          </ac:spMkLst>
        </pc:spChg>
        <pc:spChg chg="add mod replST">
          <ac:chgData name="Martin Locock" userId="e15b0232-237d-4436-a587-677fdd88485c" providerId="ADAL" clId="{4F23651B-ED8E-41C7-8A8A-045E967D53DD}" dt="2024-01-10T12:25:44.696" v="33876"/>
          <ac:spMkLst>
            <pc:docMk/>
            <pc:sldMk cId="25671271" sldId="281"/>
            <ac:spMk id="881" creationId="{0F863FEC-429E-461D-AA3A-0B7687809E14}"/>
          </ac:spMkLst>
        </pc:spChg>
        <pc:spChg chg="add del mod replST">
          <ac:chgData name="Martin Locock" userId="e15b0232-237d-4436-a587-677fdd88485c" providerId="ADAL" clId="{4F23651B-ED8E-41C7-8A8A-045E967D53DD}" dt="2024-01-10T09:51:14.199" v="15244"/>
          <ac:spMkLst>
            <pc:docMk/>
            <pc:sldMk cId="25671271" sldId="281"/>
            <ac:spMk id="881" creationId="{85C70DC7-7F7D-4E06-B223-9FC2E023747F}"/>
          </ac:spMkLst>
        </pc:spChg>
        <pc:spChg chg="add mod replST">
          <ac:chgData name="Martin Locock" userId="e15b0232-237d-4436-a587-677fdd88485c" providerId="ADAL" clId="{4F23651B-ED8E-41C7-8A8A-045E967D53DD}" dt="2024-01-10T12:25:44.700" v="33885"/>
          <ac:spMkLst>
            <pc:docMk/>
            <pc:sldMk cId="25671271" sldId="281"/>
            <ac:spMk id="882" creationId="{3ADF49F1-F8F9-45A9-99E4-95FD82D3A30C}"/>
          </ac:spMkLst>
        </pc:spChg>
        <pc:spChg chg="add del mod replST">
          <ac:chgData name="Martin Locock" userId="e15b0232-237d-4436-a587-677fdd88485c" providerId="ADAL" clId="{4F23651B-ED8E-41C7-8A8A-045E967D53DD}" dt="2024-01-10T09:51:14.200" v="15245"/>
          <ac:spMkLst>
            <pc:docMk/>
            <pc:sldMk cId="25671271" sldId="281"/>
            <ac:spMk id="882" creationId="{90F3246D-98DC-4514-9674-A98C3A8A8257}"/>
          </ac:spMkLst>
        </pc:spChg>
        <pc:spChg chg="add mod replST">
          <ac:chgData name="Martin Locock" userId="e15b0232-237d-4436-a587-677fdd88485c" providerId="ADAL" clId="{4F23651B-ED8E-41C7-8A8A-045E967D53DD}" dt="2024-01-10T12:25:44.704" v="33894"/>
          <ac:spMkLst>
            <pc:docMk/>
            <pc:sldMk cId="25671271" sldId="281"/>
            <ac:spMk id="883" creationId="{2485C37D-FF28-444F-9367-BB659B2E7D38}"/>
          </ac:spMkLst>
        </pc:spChg>
        <pc:spChg chg="add del mod replST">
          <ac:chgData name="Martin Locock" userId="e15b0232-237d-4436-a587-677fdd88485c" providerId="ADAL" clId="{4F23651B-ED8E-41C7-8A8A-045E967D53DD}" dt="2024-01-10T09:51:14.202" v="15246"/>
          <ac:spMkLst>
            <pc:docMk/>
            <pc:sldMk cId="25671271" sldId="281"/>
            <ac:spMk id="883" creationId="{AC2151AB-8FBD-4169-B9EB-A8D52320AC39}"/>
          </ac:spMkLst>
        </pc:spChg>
        <pc:spChg chg="add mod replST">
          <ac:chgData name="Martin Locock" userId="e15b0232-237d-4436-a587-677fdd88485c" providerId="ADAL" clId="{4F23651B-ED8E-41C7-8A8A-045E967D53DD}" dt="2024-01-10T12:25:44.708" v="33903"/>
          <ac:spMkLst>
            <pc:docMk/>
            <pc:sldMk cId="25671271" sldId="281"/>
            <ac:spMk id="884" creationId="{372AAB84-0F40-4123-9C50-28650EF7F591}"/>
          </ac:spMkLst>
        </pc:spChg>
        <pc:spChg chg="add del mod replST">
          <ac:chgData name="Martin Locock" userId="e15b0232-237d-4436-a587-677fdd88485c" providerId="ADAL" clId="{4F23651B-ED8E-41C7-8A8A-045E967D53DD}" dt="2024-01-10T09:51:14.203" v="15247"/>
          <ac:spMkLst>
            <pc:docMk/>
            <pc:sldMk cId="25671271" sldId="281"/>
            <ac:spMk id="884" creationId="{7331A0E0-801D-440A-951A-0E463B66D543}"/>
          </ac:spMkLst>
        </pc:spChg>
        <pc:spChg chg="add mod replST">
          <ac:chgData name="Martin Locock" userId="e15b0232-237d-4436-a587-677fdd88485c" providerId="ADAL" clId="{4F23651B-ED8E-41C7-8A8A-045E967D53DD}" dt="2024-01-10T12:25:44.712" v="33912"/>
          <ac:spMkLst>
            <pc:docMk/>
            <pc:sldMk cId="25671271" sldId="281"/>
            <ac:spMk id="885" creationId="{D90DB784-7E6A-4122-8E63-9413DCA2B7B1}"/>
          </ac:spMkLst>
        </pc:spChg>
        <pc:spChg chg="add del mod replST">
          <ac:chgData name="Martin Locock" userId="e15b0232-237d-4436-a587-677fdd88485c" providerId="ADAL" clId="{4F23651B-ED8E-41C7-8A8A-045E967D53DD}" dt="2024-01-10T09:51:14.204" v="15248"/>
          <ac:spMkLst>
            <pc:docMk/>
            <pc:sldMk cId="25671271" sldId="281"/>
            <ac:spMk id="885" creationId="{EDAD8B00-7490-4C31-97BB-271DF53A9C0D}"/>
          </ac:spMkLst>
        </pc:spChg>
        <pc:spChg chg="add del mod replST">
          <ac:chgData name="Martin Locock" userId="e15b0232-237d-4436-a587-677fdd88485c" providerId="ADAL" clId="{4F23651B-ED8E-41C7-8A8A-045E967D53DD}" dt="2024-01-10T09:51:14.205" v="15249"/>
          <ac:spMkLst>
            <pc:docMk/>
            <pc:sldMk cId="25671271" sldId="281"/>
            <ac:spMk id="886" creationId="{8A219DC4-A141-4530-9D77-6CA35CDDA260}"/>
          </ac:spMkLst>
        </pc:spChg>
        <pc:spChg chg="add mod replST">
          <ac:chgData name="Martin Locock" userId="e15b0232-237d-4436-a587-677fdd88485c" providerId="ADAL" clId="{4F23651B-ED8E-41C7-8A8A-045E967D53DD}" dt="2024-01-10T12:25:44.716" v="33921"/>
          <ac:spMkLst>
            <pc:docMk/>
            <pc:sldMk cId="25671271" sldId="281"/>
            <ac:spMk id="886" creationId="{C11A7BE0-4288-4273-8503-A9A08894694A}"/>
          </ac:spMkLst>
        </pc:spChg>
        <pc:spChg chg="add del mod replST">
          <ac:chgData name="Martin Locock" userId="e15b0232-237d-4436-a587-677fdd88485c" providerId="ADAL" clId="{4F23651B-ED8E-41C7-8A8A-045E967D53DD}" dt="2024-01-10T09:51:14.207" v="15250"/>
          <ac:spMkLst>
            <pc:docMk/>
            <pc:sldMk cId="25671271" sldId="281"/>
            <ac:spMk id="887" creationId="{4E7C6C88-E266-465B-BFAC-48812F8B4642}"/>
          </ac:spMkLst>
        </pc:spChg>
        <pc:spChg chg="add mod replST">
          <ac:chgData name="Martin Locock" userId="e15b0232-237d-4436-a587-677fdd88485c" providerId="ADAL" clId="{4F23651B-ED8E-41C7-8A8A-045E967D53DD}" dt="2024-01-10T12:25:44.720" v="33930"/>
          <ac:spMkLst>
            <pc:docMk/>
            <pc:sldMk cId="25671271" sldId="281"/>
            <ac:spMk id="887" creationId="{8CABF694-F170-4A1E-B7EF-BE24F96B7514}"/>
          </ac:spMkLst>
        </pc:spChg>
        <pc:spChg chg="add mod replST">
          <ac:chgData name="Martin Locock" userId="e15b0232-237d-4436-a587-677fdd88485c" providerId="ADAL" clId="{4F23651B-ED8E-41C7-8A8A-045E967D53DD}" dt="2024-01-10T12:25:44.724" v="33939"/>
          <ac:spMkLst>
            <pc:docMk/>
            <pc:sldMk cId="25671271" sldId="281"/>
            <ac:spMk id="888" creationId="{DE53B604-DE70-4A12-83C8-DEC7C1C23858}"/>
          </ac:spMkLst>
        </pc:spChg>
        <pc:spChg chg="add del mod replST">
          <ac:chgData name="Martin Locock" userId="e15b0232-237d-4436-a587-677fdd88485c" providerId="ADAL" clId="{4F23651B-ED8E-41C7-8A8A-045E967D53DD}" dt="2024-01-10T09:51:14.208" v="15251"/>
          <ac:spMkLst>
            <pc:docMk/>
            <pc:sldMk cId="25671271" sldId="281"/>
            <ac:spMk id="888" creationId="{E73404D1-F5FB-41BD-ACC8-57361688D073}"/>
          </ac:spMkLst>
        </pc:spChg>
        <pc:spChg chg="add del mod replST">
          <ac:chgData name="Martin Locock" userId="e15b0232-237d-4436-a587-677fdd88485c" providerId="ADAL" clId="{4F23651B-ED8E-41C7-8A8A-045E967D53DD}" dt="2024-01-10T09:51:14.209" v="15252"/>
          <ac:spMkLst>
            <pc:docMk/>
            <pc:sldMk cId="25671271" sldId="281"/>
            <ac:spMk id="889" creationId="{895F411A-75B6-4580-900A-63993BE182AE}"/>
          </ac:spMkLst>
        </pc:spChg>
        <pc:spChg chg="add mod replST">
          <ac:chgData name="Martin Locock" userId="e15b0232-237d-4436-a587-677fdd88485c" providerId="ADAL" clId="{4F23651B-ED8E-41C7-8A8A-045E967D53DD}" dt="2024-01-10T12:25:44.728" v="33948"/>
          <ac:spMkLst>
            <pc:docMk/>
            <pc:sldMk cId="25671271" sldId="281"/>
            <ac:spMk id="889" creationId="{8CA92513-6D17-4B9D-A90D-36019D9C7804}"/>
          </ac:spMkLst>
        </pc:spChg>
        <pc:spChg chg="add mod replST">
          <ac:chgData name="Martin Locock" userId="e15b0232-237d-4436-a587-677fdd88485c" providerId="ADAL" clId="{4F23651B-ED8E-41C7-8A8A-045E967D53DD}" dt="2024-01-10T12:25:44.733" v="33957"/>
          <ac:spMkLst>
            <pc:docMk/>
            <pc:sldMk cId="25671271" sldId="281"/>
            <ac:spMk id="890" creationId="{62A28EBC-979C-46E9-9409-5709D4311DFD}"/>
          </ac:spMkLst>
        </pc:spChg>
        <pc:spChg chg="add del mod replST">
          <ac:chgData name="Martin Locock" userId="e15b0232-237d-4436-a587-677fdd88485c" providerId="ADAL" clId="{4F23651B-ED8E-41C7-8A8A-045E967D53DD}" dt="2024-01-10T09:51:14.210" v="15253"/>
          <ac:spMkLst>
            <pc:docMk/>
            <pc:sldMk cId="25671271" sldId="281"/>
            <ac:spMk id="890" creationId="{B3D82034-54A4-45C0-8382-D324DD49A08C}"/>
          </ac:spMkLst>
        </pc:spChg>
        <pc:spChg chg="add del mod replST">
          <ac:chgData name="Martin Locock" userId="e15b0232-237d-4436-a587-677fdd88485c" providerId="ADAL" clId="{4F23651B-ED8E-41C7-8A8A-045E967D53DD}" dt="2024-01-10T09:51:14.211" v="15254"/>
          <ac:spMkLst>
            <pc:docMk/>
            <pc:sldMk cId="25671271" sldId="281"/>
            <ac:spMk id="891" creationId="{4185591C-C2A7-46A1-9361-42541D13388E}"/>
          </ac:spMkLst>
        </pc:spChg>
        <pc:spChg chg="add mod replST">
          <ac:chgData name="Martin Locock" userId="e15b0232-237d-4436-a587-677fdd88485c" providerId="ADAL" clId="{4F23651B-ED8E-41C7-8A8A-045E967D53DD}" dt="2024-01-10T12:25:44.740" v="33966"/>
          <ac:spMkLst>
            <pc:docMk/>
            <pc:sldMk cId="25671271" sldId="281"/>
            <ac:spMk id="891" creationId="{A6DFDA4F-C4C1-46BD-A86F-BD2204F954C1}"/>
          </ac:spMkLst>
        </pc:spChg>
        <pc:spChg chg="add mod replST">
          <ac:chgData name="Martin Locock" userId="e15b0232-237d-4436-a587-677fdd88485c" providerId="ADAL" clId="{4F23651B-ED8E-41C7-8A8A-045E967D53DD}" dt="2024-01-10T12:25:44.744" v="33975"/>
          <ac:spMkLst>
            <pc:docMk/>
            <pc:sldMk cId="25671271" sldId="281"/>
            <ac:spMk id="892" creationId="{717A2644-B7AE-4815-9E8E-5BF39B4AF797}"/>
          </ac:spMkLst>
        </pc:spChg>
        <pc:spChg chg="add del mod replST">
          <ac:chgData name="Martin Locock" userId="e15b0232-237d-4436-a587-677fdd88485c" providerId="ADAL" clId="{4F23651B-ED8E-41C7-8A8A-045E967D53DD}" dt="2024-01-10T09:51:14.212" v="15255"/>
          <ac:spMkLst>
            <pc:docMk/>
            <pc:sldMk cId="25671271" sldId="281"/>
            <ac:spMk id="892" creationId="{D60FBCC7-3F53-4F79-92A9-8DE780A73D0B}"/>
          </ac:spMkLst>
        </pc:spChg>
        <pc:spChg chg="add mod replST">
          <ac:chgData name="Martin Locock" userId="e15b0232-237d-4436-a587-677fdd88485c" providerId="ADAL" clId="{4F23651B-ED8E-41C7-8A8A-045E967D53DD}" dt="2024-01-10T12:25:44.748" v="33984"/>
          <ac:spMkLst>
            <pc:docMk/>
            <pc:sldMk cId="25671271" sldId="281"/>
            <ac:spMk id="893" creationId="{273E25E5-1AAC-4422-A450-2F37D1B1EDE2}"/>
          </ac:spMkLst>
        </pc:spChg>
        <pc:spChg chg="add del mod replST">
          <ac:chgData name="Martin Locock" userId="e15b0232-237d-4436-a587-677fdd88485c" providerId="ADAL" clId="{4F23651B-ED8E-41C7-8A8A-045E967D53DD}" dt="2024-01-10T09:51:14.213" v="15256"/>
          <ac:spMkLst>
            <pc:docMk/>
            <pc:sldMk cId="25671271" sldId="281"/>
            <ac:spMk id="893" creationId="{EE1DEFBF-7589-4FF9-8D39-4F28E50EE75C}"/>
          </ac:spMkLst>
        </pc:spChg>
        <pc:spChg chg="add del mod replST">
          <ac:chgData name="Martin Locock" userId="e15b0232-237d-4436-a587-677fdd88485c" providerId="ADAL" clId="{4F23651B-ED8E-41C7-8A8A-045E967D53DD}" dt="2024-01-10T09:51:14.213" v="15257"/>
          <ac:spMkLst>
            <pc:docMk/>
            <pc:sldMk cId="25671271" sldId="281"/>
            <ac:spMk id="894" creationId="{87B37F85-0E4C-418F-AF1B-38B795B71688}"/>
          </ac:spMkLst>
        </pc:spChg>
        <pc:spChg chg="add mod replST">
          <ac:chgData name="Martin Locock" userId="e15b0232-237d-4436-a587-677fdd88485c" providerId="ADAL" clId="{4F23651B-ED8E-41C7-8A8A-045E967D53DD}" dt="2024-01-10T12:25:44.752" v="33993"/>
          <ac:spMkLst>
            <pc:docMk/>
            <pc:sldMk cId="25671271" sldId="281"/>
            <ac:spMk id="894" creationId="{BEF2F05B-2D1F-429D-A81C-6E3032BF6DB0}"/>
          </ac:spMkLst>
        </pc:spChg>
        <pc:spChg chg="add mod replST">
          <ac:chgData name="Martin Locock" userId="e15b0232-237d-4436-a587-677fdd88485c" providerId="ADAL" clId="{4F23651B-ED8E-41C7-8A8A-045E967D53DD}" dt="2024-01-10T12:25:44.757" v="34002"/>
          <ac:spMkLst>
            <pc:docMk/>
            <pc:sldMk cId="25671271" sldId="281"/>
            <ac:spMk id="895" creationId="{660B2521-E750-411E-A57D-76D605F10400}"/>
          </ac:spMkLst>
        </pc:spChg>
        <pc:spChg chg="add del mod replST">
          <ac:chgData name="Martin Locock" userId="e15b0232-237d-4436-a587-677fdd88485c" providerId="ADAL" clId="{4F23651B-ED8E-41C7-8A8A-045E967D53DD}" dt="2024-01-10T09:51:14.214" v="15258"/>
          <ac:spMkLst>
            <pc:docMk/>
            <pc:sldMk cId="25671271" sldId="281"/>
            <ac:spMk id="895" creationId="{6D3A97B2-8C86-4849-854A-906DDA974AF6}"/>
          </ac:spMkLst>
        </pc:spChg>
        <pc:spChg chg="add del mod replST">
          <ac:chgData name="Martin Locock" userId="e15b0232-237d-4436-a587-677fdd88485c" providerId="ADAL" clId="{4F23651B-ED8E-41C7-8A8A-045E967D53DD}" dt="2024-01-10T09:51:14.215" v="15259"/>
          <ac:spMkLst>
            <pc:docMk/>
            <pc:sldMk cId="25671271" sldId="281"/>
            <ac:spMk id="896" creationId="{15B5C14F-92F2-4F32-833E-EEB05C399B68}"/>
          </ac:spMkLst>
        </pc:spChg>
        <pc:spChg chg="add del mod replST">
          <ac:chgData name="Martin Locock" userId="e15b0232-237d-4436-a587-677fdd88485c" providerId="ADAL" clId="{4F23651B-ED8E-41C7-8A8A-045E967D53DD}" dt="2024-01-10T09:51:14.216" v="15260"/>
          <ac:spMkLst>
            <pc:docMk/>
            <pc:sldMk cId="25671271" sldId="281"/>
            <ac:spMk id="897" creationId="{A8B31849-3038-44F7-BB7C-2F3479FF32A8}"/>
          </ac:spMkLst>
        </pc:spChg>
        <pc:spChg chg="add del mod replST">
          <ac:chgData name="Martin Locock" userId="e15b0232-237d-4436-a587-677fdd88485c" providerId="ADAL" clId="{4F23651B-ED8E-41C7-8A8A-045E967D53DD}" dt="2024-01-10T09:51:14.217" v="15261"/>
          <ac:spMkLst>
            <pc:docMk/>
            <pc:sldMk cId="25671271" sldId="281"/>
            <ac:spMk id="898" creationId="{123CB699-414C-43BF-B74C-C0CF49985359}"/>
          </ac:spMkLst>
        </pc:spChg>
        <pc:spChg chg="add del mod replST">
          <ac:chgData name="Martin Locock" userId="e15b0232-237d-4436-a587-677fdd88485c" providerId="ADAL" clId="{4F23651B-ED8E-41C7-8A8A-045E967D53DD}" dt="2024-01-10T09:51:14.219" v="15262"/>
          <ac:spMkLst>
            <pc:docMk/>
            <pc:sldMk cId="25671271" sldId="281"/>
            <ac:spMk id="899" creationId="{BCDA1F71-2755-47BA-BCBF-C3D2EB3E657A}"/>
          </ac:spMkLst>
        </pc:spChg>
        <pc:spChg chg="add del mod replST">
          <ac:chgData name="Martin Locock" userId="e15b0232-237d-4436-a587-677fdd88485c" providerId="ADAL" clId="{4F23651B-ED8E-41C7-8A8A-045E967D53DD}" dt="2024-01-10T09:51:14.220" v="15263"/>
          <ac:spMkLst>
            <pc:docMk/>
            <pc:sldMk cId="25671271" sldId="281"/>
            <ac:spMk id="900" creationId="{4626248C-932F-4B69-A3B8-508DB9613559}"/>
          </ac:spMkLst>
        </pc:spChg>
        <pc:spChg chg="add del mod replST">
          <ac:chgData name="Martin Locock" userId="e15b0232-237d-4436-a587-677fdd88485c" providerId="ADAL" clId="{4F23651B-ED8E-41C7-8A8A-045E967D53DD}" dt="2024-01-10T09:51:14.221" v="15264"/>
          <ac:spMkLst>
            <pc:docMk/>
            <pc:sldMk cId="25671271" sldId="281"/>
            <ac:spMk id="901" creationId="{23BDEE48-6D3D-41D5-B60D-5F1161B462DE}"/>
          </ac:spMkLst>
        </pc:spChg>
        <pc:spChg chg="add del mod replST">
          <ac:chgData name="Martin Locock" userId="e15b0232-237d-4436-a587-677fdd88485c" providerId="ADAL" clId="{4F23651B-ED8E-41C7-8A8A-045E967D53DD}" dt="2024-01-10T09:51:14.222" v="15265"/>
          <ac:spMkLst>
            <pc:docMk/>
            <pc:sldMk cId="25671271" sldId="281"/>
            <ac:spMk id="902" creationId="{0E0AC96C-0856-4C61-9826-EDCE9FC3A0CF}"/>
          </ac:spMkLst>
        </pc:spChg>
        <pc:spChg chg="add del mod replST">
          <ac:chgData name="Martin Locock" userId="e15b0232-237d-4436-a587-677fdd88485c" providerId="ADAL" clId="{4F23651B-ED8E-41C7-8A8A-045E967D53DD}" dt="2024-01-10T09:51:14.223" v="15266"/>
          <ac:spMkLst>
            <pc:docMk/>
            <pc:sldMk cId="25671271" sldId="281"/>
            <ac:spMk id="903" creationId="{0F051957-52CD-43B6-B1A9-ED38E1A3A033}"/>
          </ac:spMkLst>
        </pc:spChg>
        <pc:spChg chg="add del mod replST">
          <ac:chgData name="Martin Locock" userId="e15b0232-237d-4436-a587-677fdd88485c" providerId="ADAL" clId="{4F23651B-ED8E-41C7-8A8A-045E967D53DD}" dt="2024-01-10T09:51:14.224" v="15267"/>
          <ac:spMkLst>
            <pc:docMk/>
            <pc:sldMk cId="25671271" sldId="281"/>
            <ac:spMk id="904" creationId="{A7B0F2C4-7C27-4697-ADB6-E9DD0BC35E2D}"/>
          </ac:spMkLst>
        </pc:spChg>
        <pc:spChg chg="add del mod replST">
          <ac:chgData name="Martin Locock" userId="e15b0232-237d-4436-a587-677fdd88485c" providerId="ADAL" clId="{4F23651B-ED8E-41C7-8A8A-045E967D53DD}" dt="2024-01-10T09:51:14.226" v="15268"/>
          <ac:spMkLst>
            <pc:docMk/>
            <pc:sldMk cId="25671271" sldId="281"/>
            <ac:spMk id="905" creationId="{6447C38F-B701-446F-B46A-B82E83DE2574}"/>
          </ac:spMkLst>
        </pc:spChg>
        <pc:spChg chg="add del mod replST">
          <ac:chgData name="Martin Locock" userId="e15b0232-237d-4436-a587-677fdd88485c" providerId="ADAL" clId="{4F23651B-ED8E-41C7-8A8A-045E967D53DD}" dt="2024-01-10T09:51:14.227" v="15269"/>
          <ac:spMkLst>
            <pc:docMk/>
            <pc:sldMk cId="25671271" sldId="281"/>
            <ac:spMk id="906" creationId="{9F26CC60-92C7-4289-8530-7C25BED1ABD8}"/>
          </ac:spMkLst>
        </pc:spChg>
        <pc:spChg chg="add del mod replST">
          <ac:chgData name="Martin Locock" userId="e15b0232-237d-4436-a587-677fdd88485c" providerId="ADAL" clId="{4F23651B-ED8E-41C7-8A8A-045E967D53DD}" dt="2024-01-10T09:51:14.228" v="15270"/>
          <ac:spMkLst>
            <pc:docMk/>
            <pc:sldMk cId="25671271" sldId="281"/>
            <ac:spMk id="907" creationId="{A3BCB246-94C4-4555-9832-F69446D2A5BA}"/>
          </ac:spMkLst>
        </pc:spChg>
        <pc:spChg chg="add del mod replST">
          <ac:chgData name="Martin Locock" userId="e15b0232-237d-4436-a587-677fdd88485c" providerId="ADAL" clId="{4F23651B-ED8E-41C7-8A8A-045E967D53DD}" dt="2024-01-10T09:51:14.229" v="15271"/>
          <ac:spMkLst>
            <pc:docMk/>
            <pc:sldMk cId="25671271" sldId="281"/>
            <ac:spMk id="908" creationId="{6C131DC8-6864-4495-8089-F75B73B66215}"/>
          </ac:spMkLst>
        </pc:spChg>
        <pc:spChg chg="add del mod replST">
          <ac:chgData name="Martin Locock" userId="e15b0232-237d-4436-a587-677fdd88485c" providerId="ADAL" clId="{4F23651B-ED8E-41C7-8A8A-045E967D53DD}" dt="2024-01-10T09:51:14.230" v="15272"/>
          <ac:spMkLst>
            <pc:docMk/>
            <pc:sldMk cId="25671271" sldId="281"/>
            <ac:spMk id="909" creationId="{29E8F769-5411-4C01-B5BD-9113A3EB75FB}"/>
          </ac:spMkLst>
        </pc:spChg>
        <pc:spChg chg="add del mod replST">
          <ac:chgData name="Martin Locock" userId="e15b0232-237d-4436-a587-677fdd88485c" providerId="ADAL" clId="{4F23651B-ED8E-41C7-8A8A-045E967D53DD}" dt="2024-01-10T09:51:14.230" v="15273"/>
          <ac:spMkLst>
            <pc:docMk/>
            <pc:sldMk cId="25671271" sldId="281"/>
            <ac:spMk id="910" creationId="{2BCD5E4B-ACEF-4E3F-A50E-0D94DFFB010B}"/>
          </ac:spMkLst>
        </pc:spChg>
        <pc:spChg chg="add del mod replST">
          <ac:chgData name="Martin Locock" userId="e15b0232-237d-4436-a587-677fdd88485c" providerId="ADAL" clId="{4F23651B-ED8E-41C7-8A8A-045E967D53DD}" dt="2024-01-10T09:51:14.231" v="15274"/>
          <ac:spMkLst>
            <pc:docMk/>
            <pc:sldMk cId="25671271" sldId="281"/>
            <ac:spMk id="911" creationId="{27135FD5-C6AA-4086-9907-A8DBE2077270}"/>
          </ac:spMkLst>
        </pc:spChg>
        <pc:spChg chg="add del mod replST">
          <ac:chgData name="Martin Locock" userId="e15b0232-237d-4436-a587-677fdd88485c" providerId="ADAL" clId="{4F23651B-ED8E-41C7-8A8A-045E967D53DD}" dt="2024-01-10T09:51:14.232" v="15275"/>
          <ac:spMkLst>
            <pc:docMk/>
            <pc:sldMk cId="25671271" sldId="281"/>
            <ac:spMk id="912" creationId="{897D3DF5-2E26-4112-9970-8B6EE30A0633}"/>
          </ac:spMkLst>
        </pc:spChg>
        <pc:spChg chg="add del mod replST">
          <ac:chgData name="Martin Locock" userId="e15b0232-237d-4436-a587-677fdd88485c" providerId="ADAL" clId="{4F23651B-ED8E-41C7-8A8A-045E967D53DD}" dt="2024-01-10T09:51:14.233" v="15276"/>
          <ac:spMkLst>
            <pc:docMk/>
            <pc:sldMk cId="25671271" sldId="281"/>
            <ac:spMk id="913" creationId="{B19479D9-6B0B-45C7-B3B4-F7E99D28B002}"/>
          </ac:spMkLst>
        </pc:spChg>
        <pc:spChg chg="add del mod replST">
          <ac:chgData name="Martin Locock" userId="e15b0232-237d-4436-a587-677fdd88485c" providerId="ADAL" clId="{4F23651B-ED8E-41C7-8A8A-045E967D53DD}" dt="2024-01-10T09:51:14.233" v="15277"/>
          <ac:spMkLst>
            <pc:docMk/>
            <pc:sldMk cId="25671271" sldId="281"/>
            <ac:spMk id="914" creationId="{C528B381-CB29-44F0-A372-535AC3BF7E62}"/>
          </ac:spMkLst>
        </pc:spChg>
        <pc:spChg chg="add del mod replST">
          <ac:chgData name="Martin Locock" userId="e15b0232-237d-4436-a587-677fdd88485c" providerId="ADAL" clId="{4F23651B-ED8E-41C7-8A8A-045E967D53DD}" dt="2024-01-10T09:51:14.234" v="15278"/>
          <ac:spMkLst>
            <pc:docMk/>
            <pc:sldMk cId="25671271" sldId="281"/>
            <ac:spMk id="915" creationId="{D268F15F-04B4-44D1-9DB7-FF50CABA32E4}"/>
          </ac:spMkLst>
        </pc:spChg>
        <pc:spChg chg="add del mod replST">
          <ac:chgData name="Martin Locock" userId="e15b0232-237d-4436-a587-677fdd88485c" providerId="ADAL" clId="{4F23651B-ED8E-41C7-8A8A-045E967D53DD}" dt="2024-01-10T09:51:14.235" v="15279"/>
          <ac:spMkLst>
            <pc:docMk/>
            <pc:sldMk cId="25671271" sldId="281"/>
            <ac:spMk id="916" creationId="{B41FAC4C-B77C-4651-9D87-9F21CFDE1008}"/>
          </ac:spMkLst>
        </pc:spChg>
        <pc:spChg chg="add del mod replST">
          <ac:chgData name="Martin Locock" userId="e15b0232-237d-4436-a587-677fdd88485c" providerId="ADAL" clId="{4F23651B-ED8E-41C7-8A8A-045E967D53DD}" dt="2024-01-10T09:51:14.236" v="15280"/>
          <ac:spMkLst>
            <pc:docMk/>
            <pc:sldMk cId="25671271" sldId="281"/>
            <ac:spMk id="917" creationId="{3BA2CBCB-6A58-43FD-9E81-24AE1443E465}"/>
          </ac:spMkLst>
        </pc:spChg>
        <pc:spChg chg="add del mod replST">
          <ac:chgData name="Martin Locock" userId="e15b0232-237d-4436-a587-677fdd88485c" providerId="ADAL" clId="{4F23651B-ED8E-41C7-8A8A-045E967D53DD}" dt="2024-01-10T09:51:14.237" v="15281"/>
          <ac:spMkLst>
            <pc:docMk/>
            <pc:sldMk cId="25671271" sldId="281"/>
            <ac:spMk id="918" creationId="{4ED3031D-A0FA-45D4-96CD-01AA64191F2C}"/>
          </ac:spMkLst>
        </pc:spChg>
        <pc:spChg chg="add del mod replST">
          <ac:chgData name="Martin Locock" userId="e15b0232-237d-4436-a587-677fdd88485c" providerId="ADAL" clId="{4F23651B-ED8E-41C7-8A8A-045E967D53DD}" dt="2024-01-10T09:51:14.239" v="15282"/>
          <ac:spMkLst>
            <pc:docMk/>
            <pc:sldMk cId="25671271" sldId="281"/>
            <ac:spMk id="919" creationId="{03C77D62-7D4C-4ADC-892A-542E9902CE7A}"/>
          </ac:spMkLst>
        </pc:spChg>
        <pc:spChg chg="add del mod replST">
          <ac:chgData name="Martin Locock" userId="e15b0232-237d-4436-a587-677fdd88485c" providerId="ADAL" clId="{4F23651B-ED8E-41C7-8A8A-045E967D53DD}" dt="2024-01-10T09:51:14.240" v="15283"/>
          <ac:spMkLst>
            <pc:docMk/>
            <pc:sldMk cId="25671271" sldId="281"/>
            <ac:spMk id="920" creationId="{31377390-01C0-4E39-96D5-CCF07DF69FF3}"/>
          </ac:spMkLst>
        </pc:spChg>
        <pc:spChg chg="add del mod replST">
          <ac:chgData name="Martin Locock" userId="e15b0232-237d-4436-a587-677fdd88485c" providerId="ADAL" clId="{4F23651B-ED8E-41C7-8A8A-045E967D53DD}" dt="2024-01-10T09:51:14.241" v="15284"/>
          <ac:spMkLst>
            <pc:docMk/>
            <pc:sldMk cId="25671271" sldId="281"/>
            <ac:spMk id="921" creationId="{0A1BF8DC-3493-4596-AF09-018F042E1A8B}"/>
          </ac:spMkLst>
        </pc:spChg>
        <pc:spChg chg="add del mod replST">
          <ac:chgData name="Martin Locock" userId="e15b0232-237d-4436-a587-677fdd88485c" providerId="ADAL" clId="{4F23651B-ED8E-41C7-8A8A-045E967D53DD}" dt="2024-01-10T09:51:14.242" v="15285"/>
          <ac:spMkLst>
            <pc:docMk/>
            <pc:sldMk cId="25671271" sldId="281"/>
            <ac:spMk id="922" creationId="{D612706D-8445-4525-92E3-237E40956452}"/>
          </ac:spMkLst>
        </pc:spChg>
        <pc:spChg chg="add del mod replST">
          <ac:chgData name="Martin Locock" userId="e15b0232-237d-4436-a587-677fdd88485c" providerId="ADAL" clId="{4F23651B-ED8E-41C7-8A8A-045E967D53DD}" dt="2024-01-10T09:51:14.243" v="15286"/>
          <ac:spMkLst>
            <pc:docMk/>
            <pc:sldMk cId="25671271" sldId="281"/>
            <ac:spMk id="923" creationId="{7C58B794-D313-4EF9-B823-FB05DD888AFB}"/>
          </ac:spMkLst>
        </pc:spChg>
        <pc:spChg chg="add del mod replST">
          <ac:chgData name="Martin Locock" userId="e15b0232-237d-4436-a587-677fdd88485c" providerId="ADAL" clId="{4F23651B-ED8E-41C7-8A8A-045E967D53DD}" dt="2024-01-10T09:51:14.244" v="15287"/>
          <ac:spMkLst>
            <pc:docMk/>
            <pc:sldMk cId="25671271" sldId="281"/>
            <ac:spMk id="924" creationId="{D8A1FD16-3665-4B8C-8C11-8C34EDF7F395}"/>
          </ac:spMkLst>
        </pc:spChg>
        <pc:spChg chg="add del mod replST">
          <ac:chgData name="Martin Locock" userId="e15b0232-237d-4436-a587-677fdd88485c" providerId="ADAL" clId="{4F23651B-ED8E-41C7-8A8A-045E967D53DD}" dt="2024-01-10T09:51:14.245" v="15288"/>
          <ac:spMkLst>
            <pc:docMk/>
            <pc:sldMk cId="25671271" sldId="281"/>
            <ac:spMk id="925" creationId="{08779E76-43C7-4B92-96C3-0657E70F1AC6}"/>
          </ac:spMkLst>
        </pc:spChg>
        <pc:spChg chg="add del mod replST">
          <ac:chgData name="Martin Locock" userId="e15b0232-237d-4436-a587-677fdd88485c" providerId="ADAL" clId="{4F23651B-ED8E-41C7-8A8A-045E967D53DD}" dt="2024-01-10T09:51:14.246" v="15289"/>
          <ac:spMkLst>
            <pc:docMk/>
            <pc:sldMk cId="25671271" sldId="281"/>
            <ac:spMk id="926" creationId="{4D90FB0A-E791-446D-B65F-09624DE15CD6}"/>
          </ac:spMkLst>
        </pc:spChg>
        <pc:spChg chg="add del mod replST">
          <ac:chgData name="Martin Locock" userId="e15b0232-237d-4436-a587-677fdd88485c" providerId="ADAL" clId="{4F23651B-ED8E-41C7-8A8A-045E967D53DD}" dt="2024-01-10T09:51:14.247" v="15290"/>
          <ac:spMkLst>
            <pc:docMk/>
            <pc:sldMk cId="25671271" sldId="281"/>
            <ac:spMk id="927" creationId="{8CAE135A-5E6D-4A3E-8035-766F2D8A8469}"/>
          </ac:spMkLst>
        </pc:spChg>
        <pc:spChg chg="add del mod replST">
          <ac:chgData name="Martin Locock" userId="e15b0232-237d-4436-a587-677fdd88485c" providerId="ADAL" clId="{4F23651B-ED8E-41C7-8A8A-045E967D53DD}" dt="2024-01-10T09:51:14.248" v="15291"/>
          <ac:spMkLst>
            <pc:docMk/>
            <pc:sldMk cId="25671271" sldId="281"/>
            <ac:spMk id="928" creationId="{2B6EA534-1D5D-4C2C-938D-82CE62C3893E}"/>
          </ac:spMkLst>
        </pc:spChg>
        <pc:spChg chg="add del mod replST">
          <ac:chgData name="Martin Locock" userId="e15b0232-237d-4436-a587-677fdd88485c" providerId="ADAL" clId="{4F23651B-ED8E-41C7-8A8A-045E967D53DD}" dt="2024-01-10T09:51:14.249" v="15292"/>
          <ac:spMkLst>
            <pc:docMk/>
            <pc:sldMk cId="25671271" sldId="281"/>
            <ac:spMk id="929" creationId="{8DD78468-2665-4EF3-85A6-36AC1D400274}"/>
          </ac:spMkLst>
        </pc:spChg>
        <pc:spChg chg="add del mod replST">
          <ac:chgData name="Martin Locock" userId="e15b0232-237d-4436-a587-677fdd88485c" providerId="ADAL" clId="{4F23651B-ED8E-41C7-8A8A-045E967D53DD}" dt="2024-01-10T09:51:14.250" v="15293"/>
          <ac:spMkLst>
            <pc:docMk/>
            <pc:sldMk cId="25671271" sldId="281"/>
            <ac:spMk id="930" creationId="{4BB1597D-6B49-4E45-B6CF-B9D7640CC8A0}"/>
          </ac:spMkLst>
        </pc:spChg>
        <pc:spChg chg="add del mod replST">
          <ac:chgData name="Martin Locock" userId="e15b0232-237d-4436-a587-677fdd88485c" providerId="ADAL" clId="{4F23651B-ED8E-41C7-8A8A-045E967D53DD}" dt="2024-01-10T09:51:14.251" v="15294"/>
          <ac:spMkLst>
            <pc:docMk/>
            <pc:sldMk cId="25671271" sldId="281"/>
            <ac:spMk id="931" creationId="{27F1EF94-C39E-49E5-ABE7-2A8DD6182FD1}"/>
          </ac:spMkLst>
        </pc:spChg>
        <pc:spChg chg="add del mod replST">
          <ac:chgData name="Martin Locock" userId="e15b0232-237d-4436-a587-677fdd88485c" providerId="ADAL" clId="{4F23651B-ED8E-41C7-8A8A-045E967D53DD}" dt="2024-01-10T09:51:14.252" v="15295"/>
          <ac:spMkLst>
            <pc:docMk/>
            <pc:sldMk cId="25671271" sldId="281"/>
            <ac:spMk id="932" creationId="{AEAD56AD-CD76-4977-920E-B66A947669D4}"/>
          </ac:spMkLst>
        </pc:spChg>
        <pc:spChg chg="add del mod replST">
          <ac:chgData name="Martin Locock" userId="e15b0232-237d-4436-a587-677fdd88485c" providerId="ADAL" clId="{4F23651B-ED8E-41C7-8A8A-045E967D53DD}" dt="2024-01-10T09:51:14.254" v="15296"/>
          <ac:spMkLst>
            <pc:docMk/>
            <pc:sldMk cId="25671271" sldId="281"/>
            <ac:spMk id="933" creationId="{1828B2E4-5275-4378-8B6F-B0EC62C6E653}"/>
          </ac:spMkLst>
        </pc:spChg>
        <pc:spChg chg="add del mod replST">
          <ac:chgData name="Martin Locock" userId="e15b0232-237d-4436-a587-677fdd88485c" providerId="ADAL" clId="{4F23651B-ED8E-41C7-8A8A-045E967D53DD}" dt="2024-01-10T09:51:14.255" v="15297"/>
          <ac:spMkLst>
            <pc:docMk/>
            <pc:sldMk cId="25671271" sldId="281"/>
            <ac:spMk id="934" creationId="{9225B3D6-A9C7-4E9E-8E89-1468188699F5}"/>
          </ac:spMkLst>
        </pc:spChg>
        <pc:spChg chg="add del mod replST">
          <ac:chgData name="Martin Locock" userId="e15b0232-237d-4436-a587-677fdd88485c" providerId="ADAL" clId="{4F23651B-ED8E-41C7-8A8A-045E967D53DD}" dt="2024-01-10T09:51:14.256" v="15298"/>
          <ac:spMkLst>
            <pc:docMk/>
            <pc:sldMk cId="25671271" sldId="281"/>
            <ac:spMk id="935" creationId="{B9ED1DAE-8FC4-4381-BA92-3D130BC02BFD}"/>
          </ac:spMkLst>
        </pc:spChg>
        <pc:spChg chg="add del mod replST">
          <ac:chgData name="Martin Locock" userId="e15b0232-237d-4436-a587-677fdd88485c" providerId="ADAL" clId="{4F23651B-ED8E-41C7-8A8A-045E967D53DD}" dt="2024-01-10T09:51:14.256" v="15299"/>
          <ac:spMkLst>
            <pc:docMk/>
            <pc:sldMk cId="25671271" sldId="281"/>
            <ac:spMk id="936" creationId="{5CB62F6E-2AC4-49CC-B6B6-DEACCE565BD3}"/>
          </ac:spMkLst>
        </pc:spChg>
        <pc:spChg chg="add del mod replST">
          <ac:chgData name="Martin Locock" userId="e15b0232-237d-4436-a587-677fdd88485c" providerId="ADAL" clId="{4F23651B-ED8E-41C7-8A8A-045E967D53DD}" dt="2024-01-10T09:51:14.257" v="15300"/>
          <ac:spMkLst>
            <pc:docMk/>
            <pc:sldMk cId="25671271" sldId="281"/>
            <ac:spMk id="937" creationId="{1E2FED86-B07B-46C7-BB66-04712C459AE3}"/>
          </ac:spMkLst>
        </pc:spChg>
        <pc:spChg chg="add del mod replST">
          <ac:chgData name="Martin Locock" userId="e15b0232-237d-4436-a587-677fdd88485c" providerId="ADAL" clId="{4F23651B-ED8E-41C7-8A8A-045E967D53DD}" dt="2024-01-10T09:51:14.259" v="15301"/>
          <ac:spMkLst>
            <pc:docMk/>
            <pc:sldMk cId="25671271" sldId="281"/>
            <ac:spMk id="938" creationId="{56C5CA78-5453-4A13-A1FC-05F4276EACD7}"/>
          </ac:spMkLst>
        </pc:spChg>
        <pc:spChg chg="add del mod replST">
          <ac:chgData name="Martin Locock" userId="e15b0232-237d-4436-a587-677fdd88485c" providerId="ADAL" clId="{4F23651B-ED8E-41C7-8A8A-045E967D53DD}" dt="2024-01-10T09:51:14.260" v="15302"/>
          <ac:spMkLst>
            <pc:docMk/>
            <pc:sldMk cId="25671271" sldId="281"/>
            <ac:spMk id="939" creationId="{C8B1956C-E3C6-476D-8C4F-CCDBDE6A5232}"/>
          </ac:spMkLst>
        </pc:spChg>
        <pc:spChg chg="add del mod replST">
          <ac:chgData name="Martin Locock" userId="e15b0232-237d-4436-a587-677fdd88485c" providerId="ADAL" clId="{4F23651B-ED8E-41C7-8A8A-045E967D53DD}" dt="2024-01-10T09:51:14.261" v="15303"/>
          <ac:spMkLst>
            <pc:docMk/>
            <pc:sldMk cId="25671271" sldId="281"/>
            <ac:spMk id="940" creationId="{36147B65-D486-46A2-A0D6-408D55A0C92D}"/>
          </ac:spMkLst>
        </pc:spChg>
        <pc:spChg chg="add del mod replST">
          <ac:chgData name="Martin Locock" userId="e15b0232-237d-4436-a587-677fdd88485c" providerId="ADAL" clId="{4F23651B-ED8E-41C7-8A8A-045E967D53DD}" dt="2024-01-10T09:51:14.262" v="15304"/>
          <ac:spMkLst>
            <pc:docMk/>
            <pc:sldMk cId="25671271" sldId="281"/>
            <ac:spMk id="941" creationId="{6C893D3C-3DBB-4CCD-9547-956A1CA0A6B9}"/>
          </ac:spMkLst>
        </pc:spChg>
        <pc:spChg chg="add del mod replST">
          <ac:chgData name="Martin Locock" userId="e15b0232-237d-4436-a587-677fdd88485c" providerId="ADAL" clId="{4F23651B-ED8E-41C7-8A8A-045E967D53DD}" dt="2024-01-10T09:51:14.263" v="15305"/>
          <ac:spMkLst>
            <pc:docMk/>
            <pc:sldMk cId="25671271" sldId="281"/>
            <ac:spMk id="942" creationId="{2631A146-2450-4967-ADEB-BADFE0D4B562}"/>
          </ac:spMkLst>
        </pc:spChg>
        <pc:spChg chg="add del mod replST">
          <ac:chgData name="Martin Locock" userId="e15b0232-237d-4436-a587-677fdd88485c" providerId="ADAL" clId="{4F23651B-ED8E-41C7-8A8A-045E967D53DD}" dt="2024-01-10T09:51:14.264" v="15306"/>
          <ac:spMkLst>
            <pc:docMk/>
            <pc:sldMk cId="25671271" sldId="281"/>
            <ac:spMk id="943" creationId="{BBCA35BD-3903-4E48-9548-493F22578258}"/>
          </ac:spMkLst>
        </pc:spChg>
        <pc:spChg chg="add del mod replST">
          <ac:chgData name="Martin Locock" userId="e15b0232-237d-4436-a587-677fdd88485c" providerId="ADAL" clId="{4F23651B-ED8E-41C7-8A8A-045E967D53DD}" dt="2024-01-10T09:51:14.266" v="15307"/>
          <ac:spMkLst>
            <pc:docMk/>
            <pc:sldMk cId="25671271" sldId="281"/>
            <ac:spMk id="944" creationId="{A95B0C5A-D8A2-4EDF-B9CD-0AB9325CADBB}"/>
          </ac:spMkLst>
        </pc:spChg>
        <pc:spChg chg="add del mod replST">
          <ac:chgData name="Martin Locock" userId="e15b0232-237d-4436-a587-677fdd88485c" providerId="ADAL" clId="{4F23651B-ED8E-41C7-8A8A-045E967D53DD}" dt="2024-01-10T09:51:14.268" v="15308"/>
          <ac:spMkLst>
            <pc:docMk/>
            <pc:sldMk cId="25671271" sldId="281"/>
            <ac:spMk id="945" creationId="{2D829991-646C-468C-8865-E6A427B0438B}"/>
          </ac:spMkLst>
        </pc:spChg>
        <pc:spChg chg="add del mod replST">
          <ac:chgData name="Martin Locock" userId="e15b0232-237d-4436-a587-677fdd88485c" providerId="ADAL" clId="{4F23651B-ED8E-41C7-8A8A-045E967D53DD}" dt="2024-01-10T09:51:14.270" v="15309"/>
          <ac:spMkLst>
            <pc:docMk/>
            <pc:sldMk cId="25671271" sldId="281"/>
            <ac:spMk id="946" creationId="{51FA6FC1-F68D-477A-A165-CE57A5673304}"/>
          </ac:spMkLst>
        </pc:spChg>
        <pc:spChg chg="add del mod replST">
          <ac:chgData name="Martin Locock" userId="e15b0232-237d-4436-a587-677fdd88485c" providerId="ADAL" clId="{4F23651B-ED8E-41C7-8A8A-045E967D53DD}" dt="2024-01-10T09:51:14.271" v="15310"/>
          <ac:spMkLst>
            <pc:docMk/>
            <pc:sldMk cId="25671271" sldId="281"/>
            <ac:spMk id="947" creationId="{0D38F8E7-0FDA-4503-A806-3EFEFA275005}"/>
          </ac:spMkLst>
        </pc:spChg>
        <pc:spChg chg="add del mod replST">
          <ac:chgData name="Martin Locock" userId="e15b0232-237d-4436-a587-677fdd88485c" providerId="ADAL" clId="{4F23651B-ED8E-41C7-8A8A-045E967D53DD}" dt="2024-01-10T09:51:14.273" v="15311"/>
          <ac:spMkLst>
            <pc:docMk/>
            <pc:sldMk cId="25671271" sldId="281"/>
            <ac:spMk id="948" creationId="{D3374E92-5DCA-4159-A1C9-CEBB85CC556F}"/>
          </ac:spMkLst>
        </pc:spChg>
        <pc:spChg chg="add del mod replST">
          <ac:chgData name="Martin Locock" userId="e15b0232-237d-4436-a587-677fdd88485c" providerId="ADAL" clId="{4F23651B-ED8E-41C7-8A8A-045E967D53DD}" dt="2024-01-10T09:51:14.275" v="15312"/>
          <ac:spMkLst>
            <pc:docMk/>
            <pc:sldMk cId="25671271" sldId="281"/>
            <ac:spMk id="949" creationId="{24162463-CB84-4419-9C2F-FA1470CD5AC6}"/>
          </ac:spMkLst>
        </pc:spChg>
        <pc:spChg chg="add del mod replST">
          <ac:chgData name="Martin Locock" userId="e15b0232-237d-4436-a587-677fdd88485c" providerId="ADAL" clId="{4F23651B-ED8E-41C7-8A8A-045E967D53DD}" dt="2024-01-10T09:51:14.276" v="15313"/>
          <ac:spMkLst>
            <pc:docMk/>
            <pc:sldMk cId="25671271" sldId="281"/>
            <ac:spMk id="950" creationId="{72D892FC-4858-496B-BC4E-0FE70844FB41}"/>
          </ac:spMkLst>
        </pc:spChg>
        <pc:spChg chg="add del mod replST">
          <ac:chgData name="Martin Locock" userId="e15b0232-237d-4436-a587-677fdd88485c" providerId="ADAL" clId="{4F23651B-ED8E-41C7-8A8A-045E967D53DD}" dt="2024-01-10T09:51:14.278" v="15314"/>
          <ac:spMkLst>
            <pc:docMk/>
            <pc:sldMk cId="25671271" sldId="281"/>
            <ac:spMk id="951" creationId="{96073E03-F540-47EC-9BA4-606EE859F53F}"/>
          </ac:spMkLst>
        </pc:spChg>
        <pc:spChg chg="add del mod replST">
          <ac:chgData name="Martin Locock" userId="e15b0232-237d-4436-a587-677fdd88485c" providerId="ADAL" clId="{4F23651B-ED8E-41C7-8A8A-045E967D53DD}" dt="2024-01-10T09:51:14.279" v="15315"/>
          <ac:spMkLst>
            <pc:docMk/>
            <pc:sldMk cId="25671271" sldId="281"/>
            <ac:spMk id="952" creationId="{86A2B5B8-48E2-4D86-AD95-B339AEE112E5}"/>
          </ac:spMkLst>
        </pc:spChg>
        <pc:spChg chg="add del mod replST">
          <ac:chgData name="Martin Locock" userId="e15b0232-237d-4436-a587-677fdd88485c" providerId="ADAL" clId="{4F23651B-ED8E-41C7-8A8A-045E967D53DD}" dt="2024-01-10T09:51:14.280" v="15316"/>
          <ac:spMkLst>
            <pc:docMk/>
            <pc:sldMk cId="25671271" sldId="281"/>
            <ac:spMk id="953" creationId="{6F996728-CCC8-496E-9ECE-DD5972600B80}"/>
          </ac:spMkLst>
        </pc:spChg>
        <pc:spChg chg="add del mod replST">
          <ac:chgData name="Martin Locock" userId="e15b0232-237d-4436-a587-677fdd88485c" providerId="ADAL" clId="{4F23651B-ED8E-41C7-8A8A-045E967D53DD}" dt="2024-01-10T09:51:14.281" v="15317"/>
          <ac:spMkLst>
            <pc:docMk/>
            <pc:sldMk cId="25671271" sldId="281"/>
            <ac:spMk id="954" creationId="{7831E0BB-0022-428D-BA38-1ADBD02834AA}"/>
          </ac:spMkLst>
        </pc:spChg>
        <pc:spChg chg="add del mod replST">
          <ac:chgData name="Martin Locock" userId="e15b0232-237d-4436-a587-677fdd88485c" providerId="ADAL" clId="{4F23651B-ED8E-41C7-8A8A-045E967D53DD}" dt="2024-01-10T09:51:14.282" v="15318"/>
          <ac:spMkLst>
            <pc:docMk/>
            <pc:sldMk cId="25671271" sldId="281"/>
            <ac:spMk id="955" creationId="{007A4698-B8D8-4808-9530-F96796CF7105}"/>
          </ac:spMkLst>
        </pc:spChg>
        <pc:spChg chg="add del mod replST">
          <ac:chgData name="Martin Locock" userId="e15b0232-237d-4436-a587-677fdd88485c" providerId="ADAL" clId="{4F23651B-ED8E-41C7-8A8A-045E967D53DD}" dt="2024-01-10T09:51:14.283" v="15319"/>
          <ac:spMkLst>
            <pc:docMk/>
            <pc:sldMk cId="25671271" sldId="281"/>
            <ac:spMk id="956" creationId="{F45E97C4-D20A-484C-A51B-C11D8498547D}"/>
          </ac:spMkLst>
        </pc:spChg>
        <pc:spChg chg="add del mod replST">
          <ac:chgData name="Martin Locock" userId="e15b0232-237d-4436-a587-677fdd88485c" providerId="ADAL" clId="{4F23651B-ED8E-41C7-8A8A-045E967D53DD}" dt="2024-01-10T09:51:14.284" v="15320"/>
          <ac:spMkLst>
            <pc:docMk/>
            <pc:sldMk cId="25671271" sldId="281"/>
            <ac:spMk id="957" creationId="{BAEEB72F-0C56-43F0-97B8-4C24214ABEB5}"/>
          </ac:spMkLst>
        </pc:spChg>
        <pc:spChg chg="add del mod replST">
          <ac:chgData name="Martin Locock" userId="e15b0232-237d-4436-a587-677fdd88485c" providerId="ADAL" clId="{4F23651B-ED8E-41C7-8A8A-045E967D53DD}" dt="2024-01-10T09:51:14.286" v="15321"/>
          <ac:spMkLst>
            <pc:docMk/>
            <pc:sldMk cId="25671271" sldId="281"/>
            <ac:spMk id="958" creationId="{CEB6E687-6241-4799-8B4C-29A8B838C6E0}"/>
          </ac:spMkLst>
        </pc:spChg>
        <pc:spChg chg="add del mod replST">
          <ac:chgData name="Martin Locock" userId="e15b0232-237d-4436-a587-677fdd88485c" providerId="ADAL" clId="{4F23651B-ED8E-41C7-8A8A-045E967D53DD}" dt="2024-01-10T09:51:14.287" v="15322"/>
          <ac:spMkLst>
            <pc:docMk/>
            <pc:sldMk cId="25671271" sldId="281"/>
            <ac:spMk id="959" creationId="{ECF1DB94-3AE0-4842-BB15-D02D39FBC57B}"/>
          </ac:spMkLst>
        </pc:spChg>
        <pc:spChg chg="add del mod replST">
          <ac:chgData name="Martin Locock" userId="e15b0232-237d-4436-a587-677fdd88485c" providerId="ADAL" clId="{4F23651B-ED8E-41C7-8A8A-045E967D53DD}" dt="2024-01-10T09:51:14.288" v="15323"/>
          <ac:spMkLst>
            <pc:docMk/>
            <pc:sldMk cId="25671271" sldId="281"/>
            <ac:spMk id="960" creationId="{A93611B1-E8C0-4FF5-B6BF-863D086EB2F3}"/>
          </ac:spMkLst>
        </pc:spChg>
        <pc:spChg chg="add del mod replST">
          <ac:chgData name="Martin Locock" userId="e15b0232-237d-4436-a587-677fdd88485c" providerId="ADAL" clId="{4F23651B-ED8E-41C7-8A8A-045E967D53DD}" dt="2024-01-10T09:51:14.289" v="15324"/>
          <ac:spMkLst>
            <pc:docMk/>
            <pc:sldMk cId="25671271" sldId="281"/>
            <ac:spMk id="961" creationId="{CEC64082-67FD-493E-BFD1-0F8A54CF32F3}"/>
          </ac:spMkLst>
        </pc:spChg>
        <pc:spChg chg="add del mod replST">
          <ac:chgData name="Martin Locock" userId="e15b0232-237d-4436-a587-677fdd88485c" providerId="ADAL" clId="{4F23651B-ED8E-41C7-8A8A-045E967D53DD}" dt="2024-01-10T09:51:14.290" v="15325"/>
          <ac:spMkLst>
            <pc:docMk/>
            <pc:sldMk cId="25671271" sldId="281"/>
            <ac:spMk id="962" creationId="{34CF11B9-C513-42E6-AE4A-0069CB73629E}"/>
          </ac:spMkLst>
        </pc:spChg>
        <pc:spChg chg="add del mod replST">
          <ac:chgData name="Martin Locock" userId="e15b0232-237d-4436-a587-677fdd88485c" providerId="ADAL" clId="{4F23651B-ED8E-41C7-8A8A-045E967D53DD}" dt="2024-01-10T09:51:14.292" v="15326"/>
          <ac:spMkLst>
            <pc:docMk/>
            <pc:sldMk cId="25671271" sldId="281"/>
            <ac:spMk id="963" creationId="{C9FCCCF8-C9DD-4E04-9CBE-893457EC965E}"/>
          </ac:spMkLst>
        </pc:spChg>
        <pc:spChg chg="add del mod replST">
          <ac:chgData name="Martin Locock" userId="e15b0232-237d-4436-a587-677fdd88485c" providerId="ADAL" clId="{4F23651B-ED8E-41C7-8A8A-045E967D53DD}" dt="2024-01-10T09:51:14.293" v="15327"/>
          <ac:spMkLst>
            <pc:docMk/>
            <pc:sldMk cId="25671271" sldId="281"/>
            <ac:spMk id="964" creationId="{611CC2ED-F687-4C82-BF6B-3C57BFA3F8C6}"/>
          </ac:spMkLst>
        </pc:spChg>
        <pc:spChg chg="add del mod replST">
          <ac:chgData name="Martin Locock" userId="e15b0232-237d-4436-a587-677fdd88485c" providerId="ADAL" clId="{4F23651B-ED8E-41C7-8A8A-045E967D53DD}" dt="2024-01-10T09:51:14.293" v="15328"/>
          <ac:spMkLst>
            <pc:docMk/>
            <pc:sldMk cId="25671271" sldId="281"/>
            <ac:spMk id="965" creationId="{1366630F-B93E-4B11-8846-572F48BE798C}"/>
          </ac:spMkLst>
        </pc:spChg>
        <pc:spChg chg="add del mod replST">
          <ac:chgData name="Martin Locock" userId="e15b0232-237d-4436-a587-677fdd88485c" providerId="ADAL" clId="{4F23651B-ED8E-41C7-8A8A-045E967D53DD}" dt="2024-01-10T09:51:14.294" v="15329"/>
          <ac:spMkLst>
            <pc:docMk/>
            <pc:sldMk cId="25671271" sldId="281"/>
            <ac:spMk id="966" creationId="{29041275-942F-4433-9F08-32E889802A09}"/>
          </ac:spMkLst>
        </pc:spChg>
        <pc:spChg chg="add del mod replST">
          <ac:chgData name="Martin Locock" userId="e15b0232-237d-4436-a587-677fdd88485c" providerId="ADAL" clId="{4F23651B-ED8E-41C7-8A8A-045E967D53DD}" dt="2024-01-10T09:51:14.295" v="15330"/>
          <ac:spMkLst>
            <pc:docMk/>
            <pc:sldMk cId="25671271" sldId="281"/>
            <ac:spMk id="967" creationId="{684F9EBE-78B3-42F0-86C8-764635B5ECCE}"/>
          </ac:spMkLst>
        </pc:spChg>
        <pc:spChg chg="add del mod replST">
          <ac:chgData name="Martin Locock" userId="e15b0232-237d-4436-a587-677fdd88485c" providerId="ADAL" clId="{4F23651B-ED8E-41C7-8A8A-045E967D53DD}" dt="2024-01-10T09:51:14.296" v="15331"/>
          <ac:spMkLst>
            <pc:docMk/>
            <pc:sldMk cId="25671271" sldId="281"/>
            <ac:spMk id="968" creationId="{C48DD5C1-00D9-42C5-847E-2DF5E6DD9E71}"/>
          </ac:spMkLst>
        </pc:spChg>
        <pc:spChg chg="add del mod replST">
          <ac:chgData name="Martin Locock" userId="e15b0232-237d-4436-a587-677fdd88485c" providerId="ADAL" clId="{4F23651B-ED8E-41C7-8A8A-045E967D53DD}" dt="2024-01-10T09:51:14.297" v="15332"/>
          <ac:spMkLst>
            <pc:docMk/>
            <pc:sldMk cId="25671271" sldId="281"/>
            <ac:spMk id="969" creationId="{3BCE001A-61CB-432E-AF54-097A66AC892A}"/>
          </ac:spMkLst>
        </pc:spChg>
        <pc:spChg chg="add del mod replST">
          <ac:chgData name="Martin Locock" userId="e15b0232-237d-4436-a587-677fdd88485c" providerId="ADAL" clId="{4F23651B-ED8E-41C7-8A8A-045E967D53DD}" dt="2024-01-10T09:51:14.297" v="15333"/>
          <ac:spMkLst>
            <pc:docMk/>
            <pc:sldMk cId="25671271" sldId="281"/>
            <ac:spMk id="970" creationId="{48C3D452-C3C2-4805-B13C-22D34B46C3AB}"/>
          </ac:spMkLst>
        </pc:spChg>
        <pc:spChg chg="add del mod replST">
          <ac:chgData name="Martin Locock" userId="e15b0232-237d-4436-a587-677fdd88485c" providerId="ADAL" clId="{4F23651B-ED8E-41C7-8A8A-045E967D53DD}" dt="2024-01-10T09:51:14.298" v="15334"/>
          <ac:spMkLst>
            <pc:docMk/>
            <pc:sldMk cId="25671271" sldId="281"/>
            <ac:spMk id="971" creationId="{32A42B55-DAF3-41B9-97DA-A09C4FFB6E7D}"/>
          </ac:spMkLst>
        </pc:spChg>
        <pc:spChg chg="add del mod replST">
          <ac:chgData name="Martin Locock" userId="e15b0232-237d-4436-a587-677fdd88485c" providerId="ADAL" clId="{4F23651B-ED8E-41C7-8A8A-045E967D53DD}" dt="2024-01-10T09:51:14.299" v="15335"/>
          <ac:spMkLst>
            <pc:docMk/>
            <pc:sldMk cId="25671271" sldId="281"/>
            <ac:spMk id="972" creationId="{D56E272A-484F-47EA-B1CA-EB34B76022FF}"/>
          </ac:spMkLst>
        </pc:spChg>
        <pc:spChg chg="add del mod replST">
          <ac:chgData name="Martin Locock" userId="e15b0232-237d-4436-a587-677fdd88485c" providerId="ADAL" clId="{4F23651B-ED8E-41C7-8A8A-045E967D53DD}" dt="2024-01-10T09:51:14.299" v="15336"/>
          <ac:spMkLst>
            <pc:docMk/>
            <pc:sldMk cId="25671271" sldId="281"/>
            <ac:spMk id="973" creationId="{69374EED-EC32-464C-8F35-A7BD49358F5E}"/>
          </ac:spMkLst>
        </pc:spChg>
        <pc:spChg chg="add del mod replST">
          <ac:chgData name="Martin Locock" userId="e15b0232-237d-4436-a587-677fdd88485c" providerId="ADAL" clId="{4F23651B-ED8E-41C7-8A8A-045E967D53DD}" dt="2024-01-10T09:51:14.300" v="15337"/>
          <ac:spMkLst>
            <pc:docMk/>
            <pc:sldMk cId="25671271" sldId="281"/>
            <ac:spMk id="974" creationId="{2249E651-5CFB-4C1E-AB93-DFED34D45410}"/>
          </ac:spMkLst>
        </pc:spChg>
        <pc:spChg chg="add del mod replST">
          <ac:chgData name="Martin Locock" userId="e15b0232-237d-4436-a587-677fdd88485c" providerId="ADAL" clId="{4F23651B-ED8E-41C7-8A8A-045E967D53DD}" dt="2024-01-10T09:51:14.301" v="15338"/>
          <ac:spMkLst>
            <pc:docMk/>
            <pc:sldMk cId="25671271" sldId="281"/>
            <ac:spMk id="975" creationId="{57896DF7-FA75-4C97-9AB3-0B37A88692E3}"/>
          </ac:spMkLst>
        </pc:spChg>
        <pc:spChg chg="add del mod replST">
          <ac:chgData name="Martin Locock" userId="e15b0232-237d-4436-a587-677fdd88485c" providerId="ADAL" clId="{4F23651B-ED8E-41C7-8A8A-045E967D53DD}" dt="2024-01-10T09:51:14.302" v="15339"/>
          <ac:spMkLst>
            <pc:docMk/>
            <pc:sldMk cId="25671271" sldId="281"/>
            <ac:spMk id="976" creationId="{4BF15F7F-1CC1-4E49-AC62-447313870F7A}"/>
          </ac:spMkLst>
        </pc:spChg>
        <pc:spChg chg="add del mod replST">
          <ac:chgData name="Martin Locock" userId="e15b0232-237d-4436-a587-677fdd88485c" providerId="ADAL" clId="{4F23651B-ED8E-41C7-8A8A-045E967D53DD}" dt="2024-01-10T09:51:14.303" v="15340"/>
          <ac:spMkLst>
            <pc:docMk/>
            <pc:sldMk cId="25671271" sldId="281"/>
            <ac:spMk id="977" creationId="{D9A3A039-5AEC-4EFD-8CB6-14064BE3E61B}"/>
          </ac:spMkLst>
        </pc:spChg>
        <pc:spChg chg="add del mod replST">
          <ac:chgData name="Martin Locock" userId="e15b0232-237d-4436-a587-677fdd88485c" providerId="ADAL" clId="{4F23651B-ED8E-41C7-8A8A-045E967D53DD}" dt="2024-01-10T09:51:14.304" v="15341"/>
          <ac:spMkLst>
            <pc:docMk/>
            <pc:sldMk cId="25671271" sldId="281"/>
            <ac:spMk id="978" creationId="{ADBAD8FB-6A43-4ACA-A0D3-2FBA98A609B0}"/>
          </ac:spMkLst>
        </pc:spChg>
        <pc:spChg chg="add del mod replST">
          <ac:chgData name="Martin Locock" userId="e15b0232-237d-4436-a587-677fdd88485c" providerId="ADAL" clId="{4F23651B-ED8E-41C7-8A8A-045E967D53DD}" dt="2024-01-10T09:51:14.306" v="15342"/>
          <ac:spMkLst>
            <pc:docMk/>
            <pc:sldMk cId="25671271" sldId="281"/>
            <ac:spMk id="979" creationId="{C65F2D47-8C3D-41A6-B149-39EFF0FF0434}"/>
          </ac:spMkLst>
        </pc:spChg>
        <pc:spChg chg="add del mod replST">
          <ac:chgData name="Martin Locock" userId="e15b0232-237d-4436-a587-677fdd88485c" providerId="ADAL" clId="{4F23651B-ED8E-41C7-8A8A-045E967D53DD}" dt="2024-01-10T09:51:14.307" v="15343"/>
          <ac:spMkLst>
            <pc:docMk/>
            <pc:sldMk cId="25671271" sldId="281"/>
            <ac:spMk id="980" creationId="{747BD081-CFC6-44D9-94B8-A44C634C55B4}"/>
          </ac:spMkLst>
        </pc:spChg>
        <pc:spChg chg="add del mod replST">
          <ac:chgData name="Martin Locock" userId="e15b0232-237d-4436-a587-677fdd88485c" providerId="ADAL" clId="{4F23651B-ED8E-41C7-8A8A-045E967D53DD}" dt="2024-01-10T09:51:14.308" v="15344"/>
          <ac:spMkLst>
            <pc:docMk/>
            <pc:sldMk cId="25671271" sldId="281"/>
            <ac:spMk id="981" creationId="{FA216981-766F-46A7-A4E2-81D924A1AFBE}"/>
          </ac:spMkLst>
        </pc:spChg>
        <pc:spChg chg="add del mod replST">
          <ac:chgData name="Martin Locock" userId="e15b0232-237d-4436-a587-677fdd88485c" providerId="ADAL" clId="{4F23651B-ED8E-41C7-8A8A-045E967D53DD}" dt="2024-01-10T09:51:14.309" v="15345"/>
          <ac:spMkLst>
            <pc:docMk/>
            <pc:sldMk cId="25671271" sldId="281"/>
            <ac:spMk id="982" creationId="{038962EB-4918-48F8-A88B-76F94CB62604}"/>
          </ac:spMkLst>
        </pc:spChg>
        <pc:spChg chg="add del mod replST">
          <ac:chgData name="Martin Locock" userId="e15b0232-237d-4436-a587-677fdd88485c" providerId="ADAL" clId="{4F23651B-ED8E-41C7-8A8A-045E967D53DD}" dt="2024-01-10T09:51:14.310" v="15346"/>
          <ac:spMkLst>
            <pc:docMk/>
            <pc:sldMk cId="25671271" sldId="281"/>
            <ac:spMk id="983" creationId="{054F13C5-1FDA-4064-8AF8-72ACE7CE177C}"/>
          </ac:spMkLst>
        </pc:spChg>
        <pc:spChg chg="add del mod replST">
          <ac:chgData name="Martin Locock" userId="e15b0232-237d-4436-a587-677fdd88485c" providerId="ADAL" clId="{4F23651B-ED8E-41C7-8A8A-045E967D53DD}" dt="2024-01-10T09:51:14.311" v="15347"/>
          <ac:spMkLst>
            <pc:docMk/>
            <pc:sldMk cId="25671271" sldId="281"/>
            <ac:spMk id="984" creationId="{136FB55D-DFBC-4020-BBF9-24495140EDF4}"/>
          </ac:spMkLst>
        </pc:spChg>
        <pc:spChg chg="add del mod replST">
          <ac:chgData name="Martin Locock" userId="e15b0232-237d-4436-a587-677fdd88485c" providerId="ADAL" clId="{4F23651B-ED8E-41C7-8A8A-045E967D53DD}" dt="2024-01-10T09:51:14.312" v="15348"/>
          <ac:spMkLst>
            <pc:docMk/>
            <pc:sldMk cId="25671271" sldId="281"/>
            <ac:spMk id="985" creationId="{62FEEC7B-E547-499D-8A09-E17C061B9211}"/>
          </ac:spMkLst>
        </pc:spChg>
        <pc:spChg chg="add del mod replST">
          <ac:chgData name="Martin Locock" userId="e15b0232-237d-4436-a587-677fdd88485c" providerId="ADAL" clId="{4F23651B-ED8E-41C7-8A8A-045E967D53DD}" dt="2024-01-10T09:51:14.312" v="15349"/>
          <ac:spMkLst>
            <pc:docMk/>
            <pc:sldMk cId="25671271" sldId="281"/>
            <ac:spMk id="986" creationId="{975F7AFD-E2B2-4657-A9D9-16D6C64A40C7}"/>
          </ac:spMkLst>
        </pc:spChg>
        <pc:spChg chg="add del mod replST">
          <ac:chgData name="Martin Locock" userId="e15b0232-237d-4436-a587-677fdd88485c" providerId="ADAL" clId="{4F23651B-ED8E-41C7-8A8A-045E967D53DD}" dt="2024-01-10T09:51:14.313" v="15350"/>
          <ac:spMkLst>
            <pc:docMk/>
            <pc:sldMk cId="25671271" sldId="281"/>
            <ac:spMk id="987" creationId="{7BEBD40A-8836-4324-A3B6-5EC2CC2D4B7C}"/>
          </ac:spMkLst>
        </pc:spChg>
        <pc:spChg chg="add del mod replST">
          <ac:chgData name="Martin Locock" userId="e15b0232-237d-4436-a587-677fdd88485c" providerId="ADAL" clId="{4F23651B-ED8E-41C7-8A8A-045E967D53DD}" dt="2024-01-10T09:51:14.314" v="15351"/>
          <ac:spMkLst>
            <pc:docMk/>
            <pc:sldMk cId="25671271" sldId="281"/>
            <ac:spMk id="988" creationId="{BBB119F3-593B-4AA3-8A49-E959A2BF4EDF}"/>
          </ac:spMkLst>
        </pc:spChg>
        <pc:spChg chg="add del mod replST">
          <ac:chgData name="Martin Locock" userId="e15b0232-237d-4436-a587-677fdd88485c" providerId="ADAL" clId="{4F23651B-ED8E-41C7-8A8A-045E967D53DD}" dt="2024-01-10T09:51:14.315" v="15352"/>
          <ac:spMkLst>
            <pc:docMk/>
            <pc:sldMk cId="25671271" sldId="281"/>
            <ac:spMk id="989" creationId="{6CA4F4B1-CE37-454E-B0FD-DAC228B425D8}"/>
          </ac:spMkLst>
        </pc:spChg>
        <pc:spChg chg="add del mod replST">
          <ac:chgData name="Martin Locock" userId="e15b0232-237d-4436-a587-677fdd88485c" providerId="ADAL" clId="{4F23651B-ED8E-41C7-8A8A-045E967D53DD}" dt="2024-01-10T09:51:14.315" v="15353"/>
          <ac:spMkLst>
            <pc:docMk/>
            <pc:sldMk cId="25671271" sldId="281"/>
            <ac:spMk id="990" creationId="{4DDDF999-66F8-4EB9-924D-B6DD879451F9}"/>
          </ac:spMkLst>
        </pc:spChg>
        <pc:spChg chg="add del mod replST">
          <ac:chgData name="Martin Locock" userId="e15b0232-237d-4436-a587-677fdd88485c" providerId="ADAL" clId="{4F23651B-ED8E-41C7-8A8A-045E967D53DD}" dt="2024-01-10T09:51:14.316" v="15354"/>
          <ac:spMkLst>
            <pc:docMk/>
            <pc:sldMk cId="25671271" sldId="281"/>
            <ac:spMk id="991" creationId="{AFB9CD6A-43F0-4790-98BC-1402740DFCC5}"/>
          </ac:spMkLst>
        </pc:spChg>
        <pc:spChg chg="add del mod replST">
          <ac:chgData name="Martin Locock" userId="e15b0232-237d-4436-a587-677fdd88485c" providerId="ADAL" clId="{4F23651B-ED8E-41C7-8A8A-045E967D53DD}" dt="2024-01-10T09:51:14.318" v="15355"/>
          <ac:spMkLst>
            <pc:docMk/>
            <pc:sldMk cId="25671271" sldId="281"/>
            <ac:spMk id="992" creationId="{DFDEC181-21DE-4735-917E-80AA0E28FDDA}"/>
          </ac:spMkLst>
        </pc:spChg>
        <pc:spChg chg="add del mod replST">
          <ac:chgData name="Martin Locock" userId="e15b0232-237d-4436-a587-677fdd88485c" providerId="ADAL" clId="{4F23651B-ED8E-41C7-8A8A-045E967D53DD}" dt="2024-01-10T09:51:14.319" v="15356"/>
          <ac:spMkLst>
            <pc:docMk/>
            <pc:sldMk cId="25671271" sldId="281"/>
            <ac:spMk id="993" creationId="{7ED5A10C-C9CC-46DB-A91D-C3D5624619FB}"/>
          </ac:spMkLst>
        </pc:spChg>
        <pc:spChg chg="add del mod replST">
          <ac:chgData name="Martin Locock" userId="e15b0232-237d-4436-a587-677fdd88485c" providerId="ADAL" clId="{4F23651B-ED8E-41C7-8A8A-045E967D53DD}" dt="2024-01-10T09:51:14.320" v="15357"/>
          <ac:spMkLst>
            <pc:docMk/>
            <pc:sldMk cId="25671271" sldId="281"/>
            <ac:spMk id="994" creationId="{DD4E2F5F-DC88-45F5-B30D-DFD11711E142}"/>
          </ac:spMkLst>
        </pc:spChg>
        <pc:spChg chg="add del mod replST">
          <ac:chgData name="Martin Locock" userId="e15b0232-237d-4436-a587-677fdd88485c" providerId="ADAL" clId="{4F23651B-ED8E-41C7-8A8A-045E967D53DD}" dt="2024-01-10T09:51:14.322" v="15358"/>
          <ac:spMkLst>
            <pc:docMk/>
            <pc:sldMk cId="25671271" sldId="281"/>
            <ac:spMk id="995" creationId="{22544385-A37F-47FB-BD8E-1E4B28B70472}"/>
          </ac:spMkLst>
        </pc:spChg>
        <pc:spChg chg="add del mod replST">
          <ac:chgData name="Martin Locock" userId="e15b0232-237d-4436-a587-677fdd88485c" providerId="ADAL" clId="{4F23651B-ED8E-41C7-8A8A-045E967D53DD}" dt="2024-01-10T09:51:14.323" v="15359"/>
          <ac:spMkLst>
            <pc:docMk/>
            <pc:sldMk cId="25671271" sldId="281"/>
            <ac:spMk id="996" creationId="{DB0CCB69-6FC8-4AE8-A94F-ED45E8C001A1}"/>
          </ac:spMkLst>
        </pc:spChg>
        <pc:spChg chg="add del mod replST">
          <ac:chgData name="Martin Locock" userId="e15b0232-237d-4436-a587-677fdd88485c" providerId="ADAL" clId="{4F23651B-ED8E-41C7-8A8A-045E967D53DD}" dt="2024-01-10T09:51:14.325" v="15360"/>
          <ac:spMkLst>
            <pc:docMk/>
            <pc:sldMk cId="25671271" sldId="281"/>
            <ac:spMk id="997" creationId="{FC32EAD7-D1D9-43B8-A622-8723A1DAA1A2}"/>
          </ac:spMkLst>
        </pc:spChg>
        <pc:spChg chg="add del mod replST">
          <ac:chgData name="Martin Locock" userId="e15b0232-237d-4436-a587-677fdd88485c" providerId="ADAL" clId="{4F23651B-ED8E-41C7-8A8A-045E967D53DD}" dt="2024-01-10T09:51:14.326" v="15361"/>
          <ac:spMkLst>
            <pc:docMk/>
            <pc:sldMk cId="25671271" sldId="281"/>
            <ac:spMk id="998" creationId="{BE9CA336-D916-4263-ADC7-EF4EC93A2D78}"/>
          </ac:spMkLst>
        </pc:spChg>
        <pc:spChg chg="add del mod replST">
          <ac:chgData name="Martin Locock" userId="e15b0232-237d-4436-a587-677fdd88485c" providerId="ADAL" clId="{4F23651B-ED8E-41C7-8A8A-045E967D53DD}" dt="2024-01-10T09:51:14.329" v="15362"/>
          <ac:spMkLst>
            <pc:docMk/>
            <pc:sldMk cId="25671271" sldId="281"/>
            <ac:spMk id="999" creationId="{EC0D78CC-CCE2-4275-9465-5AE502D193A1}"/>
          </ac:spMkLst>
        </pc:spChg>
        <pc:spChg chg="add del mod replST">
          <ac:chgData name="Martin Locock" userId="e15b0232-237d-4436-a587-677fdd88485c" providerId="ADAL" clId="{4F23651B-ED8E-41C7-8A8A-045E967D53DD}" dt="2024-01-10T09:51:14.330" v="15363"/>
          <ac:spMkLst>
            <pc:docMk/>
            <pc:sldMk cId="25671271" sldId="281"/>
            <ac:spMk id="1000" creationId="{B833AD43-973A-426B-A124-C843263055F6}"/>
          </ac:spMkLst>
        </pc:spChg>
        <pc:spChg chg="add del mod replST">
          <ac:chgData name="Martin Locock" userId="e15b0232-237d-4436-a587-677fdd88485c" providerId="ADAL" clId="{4F23651B-ED8E-41C7-8A8A-045E967D53DD}" dt="2024-01-10T09:51:14.331" v="15364"/>
          <ac:spMkLst>
            <pc:docMk/>
            <pc:sldMk cId="25671271" sldId="281"/>
            <ac:spMk id="1001" creationId="{A22634D2-BE2D-43E8-9861-2FA15B0DEC31}"/>
          </ac:spMkLst>
        </pc:spChg>
        <pc:spChg chg="add del mod replST">
          <ac:chgData name="Martin Locock" userId="e15b0232-237d-4436-a587-677fdd88485c" providerId="ADAL" clId="{4F23651B-ED8E-41C7-8A8A-045E967D53DD}" dt="2024-01-10T09:51:14.332" v="15365"/>
          <ac:spMkLst>
            <pc:docMk/>
            <pc:sldMk cId="25671271" sldId="281"/>
            <ac:spMk id="1002" creationId="{8FB36791-D6CE-4818-AEFA-639BC3C98185}"/>
          </ac:spMkLst>
        </pc:spChg>
        <pc:spChg chg="add del mod replST">
          <ac:chgData name="Martin Locock" userId="e15b0232-237d-4436-a587-677fdd88485c" providerId="ADAL" clId="{4F23651B-ED8E-41C7-8A8A-045E967D53DD}" dt="2024-01-10T09:51:14.334" v="15366"/>
          <ac:spMkLst>
            <pc:docMk/>
            <pc:sldMk cId="25671271" sldId="281"/>
            <ac:spMk id="1003" creationId="{086EB5AD-203F-43BE-A389-C6BB9F08EB13}"/>
          </ac:spMkLst>
        </pc:spChg>
        <pc:spChg chg="add del mod replST">
          <ac:chgData name="Martin Locock" userId="e15b0232-237d-4436-a587-677fdd88485c" providerId="ADAL" clId="{4F23651B-ED8E-41C7-8A8A-045E967D53DD}" dt="2024-01-10T09:51:14.336" v="15367"/>
          <ac:spMkLst>
            <pc:docMk/>
            <pc:sldMk cId="25671271" sldId="281"/>
            <ac:spMk id="1004" creationId="{FBC98DB9-A1C0-41D8-BC24-D3C659018C77}"/>
          </ac:spMkLst>
        </pc:spChg>
        <pc:spChg chg="add del mod replST">
          <ac:chgData name="Martin Locock" userId="e15b0232-237d-4436-a587-677fdd88485c" providerId="ADAL" clId="{4F23651B-ED8E-41C7-8A8A-045E967D53DD}" dt="2024-01-10T09:51:14.337" v="15368"/>
          <ac:spMkLst>
            <pc:docMk/>
            <pc:sldMk cId="25671271" sldId="281"/>
            <ac:spMk id="1005" creationId="{5C1204B2-D650-4F62-809C-172AF0C63E12}"/>
          </ac:spMkLst>
        </pc:spChg>
        <pc:spChg chg="add del mod replST">
          <ac:chgData name="Martin Locock" userId="e15b0232-237d-4436-a587-677fdd88485c" providerId="ADAL" clId="{4F23651B-ED8E-41C7-8A8A-045E967D53DD}" dt="2024-01-10T09:51:14.338" v="15369"/>
          <ac:spMkLst>
            <pc:docMk/>
            <pc:sldMk cId="25671271" sldId="281"/>
            <ac:spMk id="1006" creationId="{8D387A86-42D3-4FC8-AC54-31560FCDAC1C}"/>
          </ac:spMkLst>
        </pc:spChg>
        <pc:spChg chg="add del mod replST">
          <ac:chgData name="Martin Locock" userId="e15b0232-237d-4436-a587-677fdd88485c" providerId="ADAL" clId="{4F23651B-ED8E-41C7-8A8A-045E967D53DD}" dt="2024-01-10T09:51:14.339" v="15370"/>
          <ac:spMkLst>
            <pc:docMk/>
            <pc:sldMk cId="25671271" sldId="281"/>
            <ac:spMk id="1007" creationId="{C9FA1C7A-4855-49C7-8CEC-08AB58A20953}"/>
          </ac:spMkLst>
        </pc:spChg>
        <pc:spChg chg="add del mod replST">
          <ac:chgData name="Martin Locock" userId="e15b0232-237d-4436-a587-677fdd88485c" providerId="ADAL" clId="{4F23651B-ED8E-41C7-8A8A-045E967D53DD}" dt="2024-01-10T09:51:14.340" v="15371"/>
          <ac:spMkLst>
            <pc:docMk/>
            <pc:sldMk cId="25671271" sldId="281"/>
            <ac:spMk id="1008" creationId="{C795CA14-54DC-4998-B542-F7CA9FDF2BDF}"/>
          </ac:spMkLst>
        </pc:spChg>
        <pc:spChg chg="add del mod replST">
          <ac:chgData name="Martin Locock" userId="e15b0232-237d-4436-a587-677fdd88485c" providerId="ADAL" clId="{4F23651B-ED8E-41C7-8A8A-045E967D53DD}" dt="2024-01-10T09:51:14.341" v="15372"/>
          <ac:spMkLst>
            <pc:docMk/>
            <pc:sldMk cId="25671271" sldId="281"/>
            <ac:spMk id="1009" creationId="{1E7BA940-3ECD-417B-BD70-F7B881C8A4E4}"/>
          </ac:spMkLst>
        </pc:spChg>
        <pc:spChg chg="add del mod replST">
          <ac:chgData name="Martin Locock" userId="e15b0232-237d-4436-a587-677fdd88485c" providerId="ADAL" clId="{4F23651B-ED8E-41C7-8A8A-045E967D53DD}" dt="2024-01-10T09:51:14.342" v="15373"/>
          <ac:spMkLst>
            <pc:docMk/>
            <pc:sldMk cId="25671271" sldId="281"/>
            <ac:spMk id="1010" creationId="{3416365F-5D66-4A9E-AC3B-F62DD9C1C185}"/>
          </ac:spMkLst>
        </pc:spChg>
        <pc:spChg chg="add del mod replST">
          <ac:chgData name="Martin Locock" userId="e15b0232-237d-4436-a587-677fdd88485c" providerId="ADAL" clId="{4F23651B-ED8E-41C7-8A8A-045E967D53DD}" dt="2024-01-10T09:51:14.343" v="15374"/>
          <ac:spMkLst>
            <pc:docMk/>
            <pc:sldMk cId="25671271" sldId="281"/>
            <ac:spMk id="1011" creationId="{E2D4CC19-1E55-4903-A2EE-3C5125A1E05D}"/>
          </ac:spMkLst>
        </pc:spChg>
        <pc:spChg chg="add del mod replST">
          <ac:chgData name="Martin Locock" userId="e15b0232-237d-4436-a587-677fdd88485c" providerId="ADAL" clId="{4F23651B-ED8E-41C7-8A8A-045E967D53DD}" dt="2024-01-10T09:51:14.344" v="15375"/>
          <ac:spMkLst>
            <pc:docMk/>
            <pc:sldMk cId="25671271" sldId="281"/>
            <ac:spMk id="1012" creationId="{D7382F14-A1D9-44E9-AF7E-EFDEBAE2D717}"/>
          </ac:spMkLst>
        </pc:spChg>
        <pc:spChg chg="add del mod replST">
          <ac:chgData name="Martin Locock" userId="e15b0232-237d-4436-a587-677fdd88485c" providerId="ADAL" clId="{4F23651B-ED8E-41C7-8A8A-045E967D53DD}" dt="2024-01-10T09:51:14.346" v="15376"/>
          <ac:spMkLst>
            <pc:docMk/>
            <pc:sldMk cId="25671271" sldId="281"/>
            <ac:spMk id="1013" creationId="{B4C69B4A-B53E-46AE-8F17-2A957A451543}"/>
          </ac:spMkLst>
        </pc:spChg>
        <pc:spChg chg="add del mod replST">
          <ac:chgData name="Martin Locock" userId="e15b0232-237d-4436-a587-677fdd88485c" providerId="ADAL" clId="{4F23651B-ED8E-41C7-8A8A-045E967D53DD}" dt="2024-01-10T09:51:14.347" v="15377"/>
          <ac:spMkLst>
            <pc:docMk/>
            <pc:sldMk cId="25671271" sldId="281"/>
            <ac:spMk id="1014" creationId="{7BBA8629-C703-44CA-B18A-2A5242C87221}"/>
          </ac:spMkLst>
        </pc:spChg>
        <pc:spChg chg="add del mod replST">
          <ac:chgData name="Martin Locock" userId="e15b0232-237d-4436-a587-677fdd88485c" providerId="ADAL" clId="{4F23651B-ED8E-41C7-8A8A-045E967D53DD}" dt="2024-01-10T09:51:14.349" v="15378"/>
          <ac:spMkLst>
            <pc:docMk/>
            <pc:sldMk cId="25671271" sldId="281"/>
            <ac:spMk id="1015" creationId="{7F75A363-BF41-4ADC-A108-D4E4DAD3E813}"/>
          </ac:spMkLst>
        </pc:spChg>
        <pc:spChg chg="add del mod replST">
          <ac:chgData name="Martin Locock" userId="e15b0232-237d-4436-a587-677fdd88485c" providerId="ADAL" clId="{4F23651B-ED8E-41C7-8A8A-045E967D53DD}" dt="2024-01-10T09:51:14.351" v="15379"/>
          <ac:spMkLst>
            <pc:docMk/>
            <pc:sldMk cId="25671271" sldId="281"/>
            <ac:spMk id="1016" creationId="{29F1ECEB-E38B-496E-8E16-1D2513FE61FF}"/>
          </ac:spMkLst>
        </pc:spChg>
        <pc:spChg chg="add del mod replST">
          <ac:chgData name="Martin Locock" userId="e15b0232-237d-4436-a587-677fdd88485c" providerId="ADAL" clId="{4F23651B-ED8E-41C7-8A8A-045E967D53DD}" dt="2024-01-10T09:51:14.353" v="15380"/>
          <ac:spMkLst>
            <pc:docMk/>
            <pc:sldMk cId="25671271" sldId="281"/>
            <ac:spMk id="1017" creationId="{AAFEBEAD-1C20-476A-B315-BBF5F2A510C1}"/>
          </ac:spMkLst>
        </pc:spChg>
        <pc:spChg chg="add del mod replST">
          <ac:chgData name="Martin Locock" userId="e15b0232-237d-4436-a587-677fdd88485c" providerId="ADAL" clId="{4F23651B-ED8E-41C7-8A8A-045E967D53DD}" dt="2024-01-10T09:51:14.354" v="15381"/>
          <ac:spMkLst>
            <pc:docMk/>
            <pc:sldMk cId="25671271" sldId="281"/>
            <ac:spMk id="1018" creationId="{1DB522A4-B405-498B-B198-1F75779DEE69}"/>
          </ac:spMkLst>
        </pc:spChg>
        <pc:spChg chg="add del mod replST">
          <ac:chgData name="Martin Locock" userId="e15b0232-237d-4436-a587-677fdd88485c" providerId="ADAL" clId="{4F23651B-ED8E-41C7-8A8A-045E967D53DD}" dt="2024-01-10T09:51:14.355" v="15382"/>
          <ac:spMkLst>
            <pc:docMk/>
            <pc:sldMk cId="25671271" sldId="281"/>
            <ac:spMk id="1019" creationId="{0C9FCB5C-576D-4BD5-A636-D6F2152F0FC8}"/>
          </ac:spMkLst>
        </pc:spChg>
        <pc:spChg chg="add del mod replST">
          <ac:chgData name="Martin Locock" userId="e15b0232-237d-4436-a587-677fdd88485c" providerId="ADAL" clId="{4F23651B-ED8E-41C7-8A8A-045E967D53DD}" dt="2024-01-10T09:51:14.356" v="15383"/>
          <ac:spMkLst>
            <pc:docMk/>
            <pc:sldMk cId="25671271" sldId="281"/>
            <ac:spMk id="1020" creationId="{C5892602-46C3-43B8-9491-019B28EE6FEA}"/>
          </ac:spMkLst>
        </pc:spChg>
        <pc:spChg chg="add del mod replST">
          <ac:chgData name="Martin Locock" userId="e15b0232-237d-4436-a587-677fdd88485c" providerId="ADAL" clId="{4F23651B-ED8E-41C7-8A8A-045E967D53DD}" dt="2024-01-10T09:51:14.357" v="15384"/>
          <ac:spMkLst>
            <pc:docMk/>
            <pc:sldMk cId="25671271" sldId="281"/>
            <ac:spMk id="1021" creationId="{3ABAE2D8-0FDC-4907-88B6-10E0DF70FA00}"/>
          </ac:spMkLst>
        </pc:spChg>
        <pc:spChg chg="add del mod replST">
          <ac:chgData name="Martin Locock" userId="e15b0232-237d-4436-a587-677fdd88485c" providerId="ADAL" clId="{4F23651B-ED8E-41C7-8A8A-045E967D53DD}" dt="2024-01-10T09:51:14.359" v="15385"/>
          <ac:spMkLst>
            <pc:docMk/>
            <pc:sldMk cId="25671271" sldId="281"/>
            <ac:spMk id="1022" creationId="{FD77DF69-C784-40DB-9814-B39384947926}"/>
          </ac:spMkLst>
        </pc:spChg>
        <pc:spChg chg="add del mod replST">
          <ac:chgData name="Martin Locock" userId="e15b0232-237d-4436-a587-677fdd88485c" providerId="ADAL" clId="{4F23651B-ED8E-41C7-8A8A-045E967D53DD}" dt="2024-01-10T09:51:14.360" v="15386"/>
          <ac:spMkLst>
            <pc:docMk/>
            <pc:sldMk cId="25671271" sldId="281"/>
            <ac:spMk id="1023" creationId="{0FEC1804-613E-4FC0-9A6B-372F9C77F447}"/>
          </ac:spMkLst>
        </pc:spChg>
        <pc:spChg chg="add del mod replST">
          <ac:chgData name="Martin Locock" userId="e15b0232-237d-4436-a587-677fdd88485c" providerId="ADAL" clId="{4F23651B-ED8E-41C7-8A8A-045E967D53DD}" dt="2024-01-10T09:51:14.361" v="15387"/>
          <ac:spMkLst>
            <pc:docMk/>
            <pc:sldMk cId="25671271" sldId="281"/>
            <ac:spMk id="1024" creationId="{539D636D-FB5A-4286-831A-6CA70D10E4BD}"/>
          </ac:spMkLst>
        </pc:spChg>
        <pc:spChg chg="add del mod replST">
          <ac:chgData name="Martin Locock" userId="e15b0232-237d-4436-a587-677fdd88485c" providerId="ADAL" clId="{4F23651B-ED8E-41C7-8A8A-045E967D53DD}" dt="2024-01-10T09:51:14.362" v="15388"/>
          <ac:spMkLst>
            <pc:docMk/>
            <pc:sldMk cId="25671271" sldId="281"/>
            <ac:spMk id="1025" creationId="{130B467E-9960-49F7-B043-6F2F8910AC12}"/>
          </ac:spMkLst>
        </pc:spChg>
        <pc:spChg chg="add del mod replST">
          <ac:chgData name="Martin Locock" userId="e15b0232-237d-4436-a587-677fdd88485c" providerId="ADAL" clId="{4F23651B-ED8E-41C7-8A8A-045E967D53DD}" dt="2024-01-10T09:51:14.363" v="15389"/>
          <ac:spMkLst>
            <pc:docMk/>
            <pc:sldMk cId="25671271" sldId="281"/>
            <ac:spMk id="1026" creationId="{2EF968A3-7DDF-44D8-8AF1-977547133DFA}"/>
          </ac:spMkLst>
        </pc:spChg>
        <pc:spChg chg="add del mod replST">
          <ac:chgData name="Martin Locock" userId="e15b0232-237d-4436-a587-677fdd88485c" providerId="ADAL" clId="{4F23651B-ED8E-41C7-8A8A-045E967D53DD}" dt="2024-01-10T09:51:14.364" v="15390"/>
          <ac:spMkLst>
            <pc:docMk/>
            <pc:sldMk cId="25671271" sldId="281"/>
            <ac:spMk id="1027" creationId="{19C3F45C-EDCC-41F7-BEF9-2B07A4F4DA1B}"/>
          </ac:spMkLst>
        </pc:spChg>
        <pc:spChg chg="add del mod replST">
          <ac:chgData name="Martin Locock" userId="e15b0232-237d-4436-a587-677fdd88485c" providerId="ADAL" clId="{4F23651B-ED8E-41C7-8A8A-045E967D53DD}" dt="2024-01-10T09:51:14.366" v="15391"/>
          <ac:spMkLst>
            <pc:docMk/>
            <pc:sldMk cId="25671271" sldId="281"/>
            <ac:spMk id="1028" creationId="{0B2DAAE6-B80F-4CC0-A533-F6EC29355A94}"/>
          </ac:spMkLst>
        </pc:spChg>
        <pc:spChg chg="add del mod replST">
          <ac:chgData name="Martin Locock" userId="e15b0232-237d-4436-a587-677fdd88485c" providerId="ADAL" clId="{4F23651B-ED8E-41C7-8A8A-045E967D53DD}" dt="2024-01-10T09:51:14.368" v="15392"/>
          <ac:spMkLst>
            <pc:docMk/>
            <pc:sldMk cId="25671271" sldId="281"/>
            <ac:spMk id="1029" creationId="{8E209094-4C00-44FD-887D-E050979B2BD5}"/>
          </ac:spMkLst>
        </pc:spChg>
        <pc:spChg chg="add del mod replST">
          <ac:chgData name="Martin Locock" userId="e15b0232-237d-4436-a587-677fdd88485c" providerId="ADAL" clId="{4F23651B-ED8E-41C7-8A8A-045E967D53DD}" dt="2024-01-10T09:51:14.372" v="15393"/>
          <ac:spMkLst>
            <pc:docMk/>
            <pc:sldMk cId="25671271" sldId="281"/>
            <ac:spMk id="1030" creationId="{30069008-61B8-42F0-B26A-4CC4887CCCA2}"/>
          </ac:spMkLst>
        </pc:spChg>
        <pc:spChg chg="add del mod replST">
          <ac:chgData name="Martin Locock" userId="e15b0232-237d-4436-a587-677fdd88485c" providerId="ADAL" clId="{4F23651B-ED8E-41C7-8A8A-045E967D53DD}" dt="2024-01-10T09:51:14.373" v="15394"/>
          <ac:spMkLst>
            <pc:docMk/>
            <pc:sldMk cId="25671271" sldId="281"/>
            <ac:spMk id="1031" creationId="{B5DC1938-1514-4A5C-A377-34A6CE2B0EA7}"/>
          </ac:spMkLst>
        </pc:spChg>
        <pc:spChg chg="add del mod replST">
          <ac:chgData name="Martin Locock" userId="e15b0232-237d-4436-a587-677fdd88485c" providerId="ADAL" clId="{4F23651B-ED8E-41C7-8A8A-045E967D53DD}" dt="2024-01-10T09:51:14.375" v="15395"/>
          <ac:spMkLst>
            <pc:docMk/>
            <pc:sldMk cId="25671271" sldId="281"/>
            <ac:spMk id="1032" creationId="{592A5472-564B-4E62-BCD5-2C7B581DD8CA}"/>
          </ac:spMkLst>
        </pc:spChg>
        <pc:spChg chg="add del mod replST">
          <ac:chgData name="Martin Locock" userId="e15b0232-237d-4436-a587-677fdd88485c" providerId="ADAL" clId="{4F23651B-ED8E-41C7-8A8A-045E967D53DD}" dt="2024-01-10T09:51:14.377" v="15396"/>
          <ac:spMkLst>
            <pc:docMk/>
            <pc:sldMk cId="25671271" sldId="281"/>
            <ac:spMk id="1033" creationId="{B8B90B7F-0F96-4648-AAA7-1F4F471ADC66}"/>
          </ac:spMkLst>
        </pc:spChg>
        <pc:spChg chg="add del mod replST">
          <ac:chgData name="Martin Locock" userId="e15b0232-237d-4436-a587-677fdd88485c" providerId="ADAL" clId="{4F23651B-ED8E-41C7-8A8A-045E967D53DD}" dt="2024-01-10T09:51:14.378" v="15397"/>
          <ac:spMkLst>
            <pc:docMk/>
            <pc:sldMk cId="25671271" sldId="281"/>
            <ac:spMk id="1034" creationId="{1D281AC0-559A-469A-9E43-BCC0B5BEE2CB}"/>
          </ac:spMkLst>
        </pc:spChg>
        <pc:spChg chg="add del mod replST">
          <ac:chgData name="Martin Locock" userId="e15b0232-237d-4436-a587-677fdd88485c" providerId="ADAL" clId="{4F23651B-ED8E-41C7-8A8A-045E967D53DD}" dt="2024-01-10T09:51:14.380" v="15398"/>
          <ac:spMkLst>
            <pc:docMk/>
            <pc:sldMk cId="25671271" sldId="281"/>
            <ac:spMk id="1035" creationId="{DA3513FF-1050-40F3-9296-B5EB5D480CE7}"/>
          </ac:spMkLst>
        </pc:spChg>
        <pc:spChg chg="add del mod replST">
          <ac:chgData name="Martin Locock" userId="e15b0232-237d-4436-a587-677fdd88485c" providerId="ADAL" clId="{4F23651B-ED8E-41C7-8A8A-045E967D53DD}" dt="2024-01-10T09:51:14.381" v="15399"/>
          <ac:spMkLst>
            <pc:docMk/>
            <pc:sldMk cId="25671271" sldId="281"/>
            <ac:spMk id="1036" creationId="{07A1418D-5206-4D4D-BD4B-FF77AF97D874}"/>
          </ac:spMkLst>
        </pc:spChg>
        <pc:spChg chg="add del mod replST">
          <ac:chgData name="Martin Locock" userId="e15b0232-237d-4436-a587-677fdd88485c" providerId="ADAL" clId="{4F23651B-ED8E-41C7-8A8A-045E967D53DD}" dt="2024-01-10T09:51:14.383" v="15400"/>
          <ac:spMkLst>
            <pc:docMk/>
            <pc:sldMk cId="25671271" sldId="281"/>
            <ac:spMk id="1037" creationId="{13FCFBFA-DB10-45D8-BD4B-A8541A8A5281}"/>
          </ac:spMkLst>
        </pc:spChg>
        <pc:spChg chg="add del mod replST">
          <ac:chgData name="Martin Locock" userId="e15b0232-237d-4436-a587-677fdd88485c" providerId="ADAL" clId="{4F23651B-ED8E-41C7-8A8A-045E967D53DD}" dt="2024-01-10T09:51:14.385" v="15401"/>
          <ac:spMkLst>
            <pc:docMk/>
            <pc:sldMk cId="25671271" sldId="281"/>
            <ac:spMk id="1038" creationId="{50B3DD2E-01FE-48B8-9FBD-70384D688B0C}"/>
          </ac:spMkLst>
        </pc:spChg>
        <pc:spChg chg="add del mod replST">
          <ac:chgData name="Martin Locock" userId="e15b0232-237d-4436-a587-677fdd88485c" providerId="ADAL" clId="{4F23651B-ED8E-41C7-8A8A-045E967D53DD}" dt="2024-01-10T09:51:14.387" v="15402"/>
          <ac:spMkLst>
            <pc:docMk/>
            <pc:sldMk cId="25671271" sldId="281"/>
            <ac:spMk id="1039" creationId="{59C46BB6-765B-44A9-928D-962C59CA0846}"/>
          </ac:spMkLst>
        </pc:spChg>
        <pc:spChg chg="add del mod replST">
          <ac:chgData name="Martin Locock" userId="e15b0232-237d-4436-a587-677fdd88485c" providerId="ADAL" clId="{4F23651B-ED8E-41C7-8A8A-045E967D53DD}" dt="2024-01-10T09:51:14.388" v="15403"/>
          <ac:spMkLst>
            <pc:docMk/>
            <pc:sldMk cId="25671271" sldId="281"/>
            <ac:spMk id="1040" creationId="{0793762B-B167-402E-A88B-31A2EAD87801}"/>
          </ac:spMkLst>
        </pc:spChg>
        <pc:spChg chg="add del mod replST">
          <ac:chgData name="Martin Locock" userId="e15b0232-237d-4436-a587-677fdd88485c" providerId="ADAL" clId="{4F23651B-ED8E-41C7-8A8A-045E967D53DD}" dt="2024-01-10T09:51:14.390" v="15404"/>
          <ac:spMkLst>
            <pc:docMk/>
            <pc:sldMk cId="25671271" sldId="281"/>
            <ac:spMk id="1041" creationId="{1910D5A6-0D6B-47D4-AD1E-C9D582A30454}"/>
          </ac:spMkLst>
        </pc:spChg>
        <pc:spChg chg="add del mod replST">
          <ac:chgData name="Martin Locock" userId="e15b0232-237d-4436-a587-677fdd88485c" providerId="ADAL" clId="{4F23651B-ED8E-41C7-8A8A-045E967D53DD}" dt="2024-01-10T09:51:14.391" v="15405"/>
          <ac:spMkLst>
            <pc:docMk/>
            <pc:sldMk cId="25671271" sldId="281"/>
            <ac:spMk id="1042" creationId="{DDC63188-5A19-4976-BEC2-52F19D841FD4}"/>
          </ac:spMkLst>
        </pc:spChg>
        <pc:spChg chg="add del mod replST">
          <ac:chgData name="Martin Locock" userId="e15b0232-237d-4436-a587-677fdd88485c" providerId="ADAL" clId="{4F23651B-ED8E-41C7-8A8A-045E967D53DD}" dt="2024-01-10T09:51:14.393" v="15406"/>
          <ac:spMkLst>
            <pc:docMk/>
            <pc:sldMk cId="25671271" sldId="281"/>
            <ac:spMk id="1043" creationId="{2B822832-EC89-43F5-BC5B-524DC58E9E62}"/>
          </ac:spMkLst>
        </pc:spChg>
        <pc:spChg chg="add del mod replST">
          <ac:chgData name="Martin Locock" userId="e15b0232-237d-4436-a587-677fdd88485c" providerId="ADAL" clId="{4F23651B-ED8E-41C7-8A8A-045E967D53DD}" dt="2024-01-10T09:51:14.395" v="15407"/>
          <ac:spMkLst>
            <pc:docMk/>
            <pc:sldMk cId="25671271" sldId="281"/>
            <ac:spMk id="1044" creationId="{1EA1BC1D-58A1-459F-8810-1FAD752999E4}"/>
          </ac:spMkLst>
        </pc:spChg>
        <pc:spChg chg="add del mod replST">
          <ac:chgData name="Martin Locock" userId="e15b0232-237d-4436-a587-677fdd88485c" providerId="ADAL" clId="{4F23651B-ED8E-41C7-8A8A-045E967D53DD}" dt="2024-01-10T09:51:14.396" v="15408"/>
          <ac:spMkLst>
            <pc:docMk/>
            <pc:sldMk cId="25671271" sldId="281"/>
            <ac:spMk id="1045" creationId="{AD558BB9-F166-4FB8-9A29-7A08859BD7D6}"/>
          </ac:spMkLst>
        </pc:spChg>
        <pc:spChg chg="add del mod replST">
          <ac:chgData name="Martin Locock" userId="e15b0232-237d-4436-a587-677fdd88485c" providerId="ADAL" clId="{4F23651B-ED8E-41C7-8A8A-045E967D53DD}" dt="2024-01-10T09:51:14.398" v="15409"/>
          <ac:spMkLst>
            <pc:docMk/>
            <pc:sldMk cId="25671271" sldId="281"/>
            <ac:spMk id="1046" creationId="{2F5B05B8-9A79-455A-9E84-DC2BE883C767}"/>
          </ac:spMkLst>
        </pc:spChg>
        <pc:spChg chg="add del mod replST">
          <ac:chgData name="Martin Locock" userId="e15b0232-237d-4436-a587-677fdd88485c" providerId="ADAL" clId="{4F23651B-ED8E-41C7-8A8A-045E967D53DD}" dt="2024-01-10T09:51:14.399" v="15410"/>
          <ac:spMkLst>
            <pc:docMk/>
            <pc:sldMk cId="25671271" sldId="281"/>
            <ac:spMk id="1047" creationId="{DF0CDF19-9B2C-4C98-AFD0-1BA3D5B6C950}"/>
          </ac:spMkLst>
        </pc:spChg>
        <pc:spChg chg="add del mod replST">
          <ac:chgData name="Martin Locock" userId="e15b0232-237d-4436-a587-677fdd88485c" providerId="ADAL" clId="{4F23651B-ED8E-41C7-8A8A-045E967D53DD}" dt="2024-01-10T09:51:14.400" v="15411"/>
          <ac:spMkLst>
            <pc:docMk/>
            <pc:sldMk cId="25671271" sldId="281"/>
            <ac:spMk id="1048" creationId="{F7E173F0-A5AB-4653-8C54-794C72687571}"/>
          </ac:spMkLst>
        </pc:spChg>
        <pc:spChg chg="add del mod replST">
          <ac:chgData name="Martin Locock" userId="e15b0232-237d-4436-a587-677fdd88485c" providerId="ADAL" clId="{4F23651B-ED8E-41C7-8A8A-045E967D53DD}" dt="2024-01-10T09:51:14.402" v="15412"/>
          <ac:spMkLst>
            <pc:docMk/>
            <pc:sldMk cId="25671271" sldId="281"/>
            <ac:spMk id="1049" creationId="{BFF25172-7A9C-4103-82D2-642E3641C51F}"/>
          </ac:spMkLst>
        </pc:spChg>
        <pc:spChg chg="add del mod replST">
          <ac:chgData name="Martin Locock" userId="e15b0232-237d-4436-a587-677fdd88485c" providerId="ADAL" clId="{4F23651B-ED8E-41C7-8A8A-045E967D53DD}" dt="2024-01-10T09:51:14.404" v="15413"/>
          <ac:spMkLst>
            <pc:docMk/>
            <pc:sldMk cId="25671271" sldId="281"/>
            <ac:spMk id="1050" creationId="{1E1F63C2-04AA-42BA-8091-4A7B3B8DA0E4}"/>
          </ac:spMkLst>
        </pc:spChg>
        <pc:spChg chg="add del mod replST">
          <ac:chgData name="Martin Locock" userId="e15b0232-237d-4436-a587-677fdd88485c" providerId="ADAL" clId="{4F23651B-ED8E-41C7-8A8A-045E967D53DD}" dt="2024-01-10T09:51:14.405" v="15414"/>
          <ac:spMkLst>
            <pc:docMk/>
            <pc:sldMk cId="25671271" sldId="281"/>
            <ac:spMk id="1051" creationId="{9C61F053-DFDE-4A96-8021-8666A0A5E82B}"/>
          </ac:spMkLst>
        </pc:spChg>
        <pc:spChg chg="add del mod replST">
          <ac:chgData name="Martin Locock" userId="e15b0232-237d-4436-a587-677fdd88485c" providerId="ADAL" clId="{4F23651B-ED8E-41C7-8A8A-045E967D53DD}" dt="2024-01-10T09:51:14.407" v="15415"/>
          <ac:spMkLst>
            <pc:docMk/>
            <pc:sldMk cId="25671271" sldId="281"/>
            <ac:spMk id="1052" creationId="{40CF1E63-5385-4F25-8841-45D32974D06D}"/>
          </ac:spMkLst>
        </pc:spChg>
        <pc:spChg chg="add del mod replST">
          <ac:chgData name="Martin Locock" userId="e15b0232-237d-4436-a587-677fdd88485c" providerId="ADAL" clId="{4F23651B-ED8E-41C7-8A8A-045E967D53DD}" dt="2024-01-10T09:51:14.408" v="15416"/>
          <ac:spMkLst>
            <pc:docMk/>
            <pc:sldMk cId="25671271" sldId="281"/>
            <ac:spMk id="1053" creationId="{09B78F69-6DEB-4B68-9505-DA0668C91C72}"/>
          </ac:spMkLst>
        </pc:spChg>
        <pc:spChg chg="add del mod replST">
          <ac:chgData name="Martin Locock" userId="e15b0232-237d-4436-a587-677fdd88485c" providerId="ADAL" clId="{4F23651B-ED8E-41C7-8A8A-045E967D53DD}" dt="2024-01-10T09:51:14.410" v="15417"/>
          <ac:spMkLst>
            <pc:docMk/>
            <pc:sldMk cId="25671271" sldId="281"/>
            <ac:spMk id="1054" creationId="{7ACF7F9E-7572-425D-9C34-DEA2EE5E187A}"/>
          </ac:spMkLst>
        </pc:spChg>
        <pc:spChg chg="add del mod replST">
          <ac:chgData name="Martin Locock" userId="e15b0232-237d-4436-a587-677fdd88485c" providerId="ADAL" clId="{4F23651B-ED8E-41C7-8A8A-045E967D53DD}" dt="2024-01-10T09:51:14.412" v="15418"/>
          <ac:spMkLst>
            <pc:docMk/>
            <pc:sldMk cId="25671271" sldId="281"/>
            <ac:spMk id="1055" creationId="{742FF93F-5C62-4524-8B68-1599F6750F01}"/>
          </ac:spMkLst>
        </pc:spChg>
        <pc:spChg chg="add del mod replST">
          <ac:chgData name="Martin Locock" userId="e15b0232-237d-4436-a587-677fdd88485c" providerId="ADAL" clId="{4F23651B-ED8E-41C7-8A8A-045E967D53DD}" dt="2024-01-10T09:51:14.414" v="15419"/>
          <ac:spMkLst>
            <pc:docMk/>
            <pc:sldMk cId="25671271" sldId="281"/>
            <ac:spMk id="1056" creationId="{FDC37BEF-E410-46AC-AC16-7014052B1F2D}"/>
          </ac:spMkLst>
        </pc:spChg>
        <pc:spChg chg="add del mod replST">
          <ac:chgData name="Martin Locock" userId="e15b0232-237d-4436-a587-677fdd88485c" providerId="ADAL" clId="{4F23651B-ED8E-41C7-8A8A-045E967D53DD}" dt="2024-01-10T09:51:14.415" v="15420"/>
          <ac:spMkLst>
            <pc:docMk/>
            <pc:sldMk cId="25671271" sldId="281"/>
            <ac:spMk id="1057" creationId="{82806F86-5003-41B9-829C-EAFC3DC97942}"/>
          </ac:spMkLst>
        </pc:spChg>
        <pc:spChg chg="add del mod replST">
          <ac:chgData name="Martin Locock" userId="e15b0232-237d-4436-a587-677fdd88485c" providerId="ADAL" clId="{4F23651B-ED8E-41C7-8A8A-045E967D53DD}" dt="2024-01-10T09:51:14.417" v="15421"/>
          <ac:spMkLst>
            <pc:docMk/>
            <pc:sldMk cId="25671271" sldId="281"/>
            <ac:spMk id="1058" creationId="{A1AAD19C-9347-4147-B7E5-33EC2A1CF815}"/>
          </ac:spMkLst>
        </pc:spChg>
        <pc:spChg chg="add del mod replST">
          <ac:chgData name="Martin Locock" userId="e15b0232-237d-4436-a587-677fdd88485c" providerId="ADAL" clId="{4F23651B-ED8E-41C7-8A8A-045E967D53DD}" dt="2024-01-10T09:51:14.419" v="15422"/>
          <ac:spMkLst>
            <pc:docMk/>
            <pc:sldMk cId="25671271" sldId="281"/>
            <ac:spMk id="1059" creationId="{752F83CB-F4F0-4FE2-BF6E-B402009D64AB}"/>
          </ac:spMkLst>
        </pc:spChg>
        <pc:spChg chg="add del mod replST">
          <ac:chgData name="Martin Locock" userId="e15b0232-237d-4436-a587-677fdd88485c" providerId="ADAL" clId="{4F23651B-ED8E-41C7-8A8A-045E967D53DD}" dt="2024-01-10T09:51:14.420" v="15423"/>
          <ac:spMkLst>
            <pc:docMk/>
            <pc:sldMk cId="25671271" sldId="281"/>
            <ac:spMk id="1060" creationId="{70FE373D-6D41-42A1-A8DE-3110B95BA12A}"/>
          </ac:spMkLst>
        </pc:spChg>
        <pc:spChg chg="add del mod replST">
          <ac:chgData name="Martin Locock" userId="e15b0232-237d-4436-a587-677fdd88485c" providerId="ADAL" clId="{4F23651B-ED8E-41C7-8A8A-045E967D53DD}" dt="2024-01-10T09:51:14.422" v="15424"/>
          <ac:spMkLst>
            <pc:docMk/>
            <pc:sldMk cId="25671271" sldId="281"/>
            <ac:spMk id="1061" creationId="{94C1CDF7-00B3-4CEB-A151-360E36CD6207}"/>
          </ac:spMkLst>
        </pc:spChg>
        <pc:spChg chg="add del mod replST">
          <ac:chgData name="Martin Locock" userId="e15b0232-237d-4436-a587-677fdd88485c" providerId="ADAL" clId="{4F23651B-ED8E-41C7-8A8A-045E967D53DD}" dt="2024-01-10T09:51:14.424" v="15425"/>
          <ac:spMkLst>
            <pc:docMk/>
            <pc:sldMk cId="25671271" sldId="281"/>
            <ac:spMk id="1062" creationId="{3814881B-8E49-43EB-B792-CB69A75C1700}"/>
          </ac:spMkLst>
        </pc:spChg>
        <pc:spChg chg="add del mod replST">
          <ac:chgData name="Martin Locock" userId="e15b0232-237d-4436-a587-677fdd88485c" providerId="ADAL" clId="{4F23651B-ED8E-41C7-8A8A-045E967D53DD}" dt="2024-01-10T09:51:14.425" v="15426"/>
          <ac:spMkLst>
            <pc:docMk/>
            <pc:sldMk cId="25671271" sldId="281"/>
            <ac:spMk id="1063" creationId="{FC08B159-0317-40C8-88A1-572B704AA559}"/>
          </ac:spMkLst>
        </pc:spChg>
        <pc:spChg chg="add del mod replST">
          <ac:chgData name="Martin Locock" userId="e15b0232-237d-4436-a587-677fdd88485c" providerId="ADAL" clId="{4F23651B-ED8E-41C7-8A8A-045E967D53DD}" dt="2024-01-10T09:51:14.427" v="15427"/>
          <ac:spMkLst>
            <pc:docMk/>
            <pc:sldMk cId="25671271" sldId="281"/>
            <ac:spMk id="1064" creationId="{F0E8B1B0-CCED-4CC6-8929-AA6275454F8B}"/>
          </ac:spMkLst>
        </pc:spChg>
        <pc:spChg chg="add del mod replST">
          <ac:chgData name="Martin Locock" userId="e15b0232-237d-4436-a587-677fdd88485c" providerId="ADAL" clId="{4F23651B-ED8E-41C7-8A8A-045E967D53DD}" dt="2024-01-10T09:51:14.428" v="15428"/>
          <ac:spMkLst>
            <pc:docMk/>
            <pc:sldMk cId="25671271" sldId="281"/>
            <ac:spMk id="1065" creationId="{7AC3FC93-63CC-4617-B213-537D516D58AD}"/>
          </ac:spMkLst>
        </pc:spChg>
        <pc:spChg chg="add del mod replST">
          <ac:chgData name="Martin Locock" userId="e15b0232-237d-4436-a587-677fdd88485c" providerId="ADAL" clId="{4F23651B-ED8E-41C7-8A8A-045E967D53DD}" dt="2024-01-10T09:51:14.430" v="15429"/>
          <ac:spMkLst>
            <pc:docMk/>
            <pc:sldMk cId="25671271" sldId="281"/>
            <ac:spMk id="1066" creationId="{52C2C582-AA3F-4618-82EC-952D77BB1402}"/>
          </ac:spMkLst>
        </pc:spChg>
        <pc:spChg chg="add del mod replST">
          <ac:chgData name="Martin Locock" userId="e15b0232-237d-4436-a587-677fdd88485c" providerId="ADAL" clId="{4F23651B-ED8E-41C7-8A8A-045E967D53DD}" dt="2024-01-10T09:51:14.432" v="15430"/>
          <ac:spMkLst>
            <pc:docMk/>
            <pc:sldMk cId="25671271" sldId="281"/>
            <ac:spMk id="1067" creationId="{6E81AEC7-EACF-4AFD-A556-EE404F78127B}"/>
          </ac:spMkLst>
        </pc:spChg>
        <pc:spChg chg="add del mod replST">
          <ac:chgData name="Martin Locock" userId="e15b0232-237d-4436-a587-677fdd88485c" providerId="ADAL" clId="{4F23651B-ED8E-41C7-8A8A-045E967D53DD}" dt="2024-01-10T09:51:14.433" v="15431"/>
          <ac:spMkLst>
            <pc:docMk/>
            <pc:sldMk cId="25671271" sldId="281"/>
            <ac:spMk id="1068" creationId="{E1327025-22DF-427F-A825-ED20E87095BA}"/>
          </ac:spMkLst>
        </pc:spChg>
        <pc:spChg chg="add del mod replST">
          <ac:chgData name="Martin Locock" userId="e15b0232-237d-4436-a587-677fdd88485c" providerId="ADAL" clId="{4F23651B-ED8E-41C7-8A8A-045E967D53DD}" dt="2024-01-10T09:51:14.435" v="15432"/>
          <ac:spMkLst>
            <pc:docMk/>
            <pc:sldMk cId="25671271" sldId="281"/>
            <ac:spMk id="1069" creationId="{20B6B77E-0EF0-42EA-90E3-0F580F09D706}"/>
          </ac:spMkLst>
        </pc:spChg>
        <pc:spChg chg="add del mod replST">
          <ac:chgData name="Martin Locock" userId="e15b0232-237d-4436-a587-677fdd88485c" providerId="ADAL" clId="{4F23651B-ED8E-41C7-8A8A-045E967D53DD}" dt="2024-01-10T09:51:14.437" v="15433"/>
          <ac:spMkLst>
            <pc:docMk/>
            <pc:sldMk cId="25671271" sldId="281"/>
            <ac:spMk id="1070" creationId="{FFDED20E-CE1F-432F-B5AF-B645F929F2E7}"/>
          </ac:spMkLst>
        </pc:spChg>
        <pc:spChg chg="add del mod replST">
          <ac:chgData name="Martin Locock" userId="e15b0232-237d-4436-a587-677fdd88485c" providerId="ADAL" clId="{4F23651B-ED8E-41C7-8A8A-045E967D53DD}" dt="2024-01-10T09:51:14.438" v="15434"/>
          <ac:spMkLst>
            <pc:docMk/>
            <pc:sldMk cId="25671271" sldId="281"/>
            <ac:spMk id="1071" creationId="{9E72B32B-E6E0-4027-98B7-D3484256C6B7}"/>
          </ac:spMkLst>
        </pc:spChg>
        <pc:spChg chg="add del mod replST">
          <ac:chgData name="Martin Locock" userId="e15b0232-237d-4436-a587-677fdd88485c" providerId="ADAL" clId="{4F23651B-ED8E-41C7-8A8A-045E967D53DD}" dt="2024-01-10T09:51:14.440" v="15435"/>
          <ac:spMkLst>
            <pc:docMk/>
            <pc:sldMk cId="25671271" sldId="281"/>
            <ac:spMk id="1072" creationId="{3005FD81-E43B-4076-9632-CF142146278E}"/>
          </ac:spMkLst>
        </pc:spChg>
        <pc:spChg chg="add del mod replST">
          <ac:chgData name="Martin Locock" userId="e15b0232-237d-4436-a587-677fdd88485c" providerId="ADAL" clId="{4F23651B-ED8E-41C7-8A8A-045E967D53DD}" dt="2024-01-10T09:51:14.442" v="15436"/>
          <ac:spMkLst>
            <pc:docMk/>
            <pc:sldMk cId="25671271" sldId="281"/>
            <ac:spMk id="1073" creationId="{0075301F-100D-41B4-BCF8-50F422917824}"/>
          </ac:spMkLst>
        </pc:spChg>
        <pc:spChg chg="add del mod replST">
          <ac:chgData name="Martin Locock" userId="e15b0232-237d-4436-a587-677fdd88485c" providerId="ADAL" clId="{4F23651B-ED8E-41C7-8A8A-045E967D53DD}" dt="2024-01-10T09:51:14.443" v="15437"/>
          <ac:spMkLst>
            <pc:docMk/>
            <pc:sldMk cId="25671271" sldId="281"/>
            <ac:spMk id="1074" creationId="{2C7C61B9-32CE-44BE-8F7F-BA712430C8D1}"/>
          </ac:spMkLst>
        </pc:spChg>
        <pc:spChg chg="add del mod replST">
          <ac:chgData name="Martin Locock" userId="e15b0232-237d-4436-a587-677fdd88485c" providerId="ADAL" clId="{4F23651B-ED8E-41C7-8A8A-045E967D53DD}" dt="2024-01-10T09:51:14.445" v="15438"/>
          <ac:spMkLst>
            <pc:docMk/>
            <pc:sldMk cId="25671271" sldId="281"/>
            <ac:spMk id="1075" creationId="{055A1C09-66D2-4967-A718-F05BE56EDBBD}"/>
          </ac:spMkLst>
        </pc:spChg>
        <pc:spChg chg="add del mod replST">
          <ac:chgData name="Martin Locock" userId="e15b0232-237d-4436-a587-677fdd88485c" providerId="ADAL" clId="{4F23651B-ED8E-41C7-8A8A-045E967D53DD}" dt="2024-01-10T09:51:14.446" v="15439"/>
          <ac:spMkLst>
            <pc:docMk/>
            <pc:sldMk cId="25671271" sldId="281"/>
            <ac:spMk id="1076" creationId="{2434E10C-3B19-4E1D-B159-4DB7729B19CD}"/>
          </ac:spMkLst>
        </pc:spChg>
        <pc:spChg chg="add del mod replST">
          <ac:chgData name="Martin Locock" userId="e15b0232-237d-4436-a587-677fdd88485c" providerId="ADAL" clId="{4F23651B-ED8E-41C7-8A8A-045E967D53DD}" dt="2024-01-10T09:51:14.452" v="15440"/>
          <ac:spMkLst>
            <pc:docMk/>
            <pc:sldMk cId="25671271" sldId="281"/>
            <ac:spMk id="1077" creationId="{B2BF587F-F7BB-4438-84BA-CD733327508B}"/>
          </ac:spMkLst>
        </pc:spChg>
        <pc:spChg chg="add del mod replST">
          <ac:chgData name="Martin Locock" userId="e15b0232-237d-4436-a587-677fdd88485c" providerId="ADAL" clId="{4F23651B-ED8E-41C7-8A8A-045E967D53DD}" dt="2024-01-10T09:51:14.454" v="15441"/>
          <ac:spMkLst>
            <pc:docMk/>
            <pc:sldMk cId="25671271" sldId="281"/>
            <ac:spMk id="1078" creationId="{7314A56F-AC18-44DF-9398-5FC22E4EB3FC}"/>
          </ac:spMkLst>
        </pc:spChg>
        <pc:spChg chg="add del mod replST">
          <ac:chgData name="Martin Locock" userId="e15b0232-237d-4436-a587-677fdd88485c" providerId="ADAL" clId="{4F23651B-ED8E-41C7-8A8A-045E967D53DD}" dt="2024-01-10T09:51:14.455" v="15442"/>
          <ac:spMkLst>
            <pc:docMk/>
            <pc:sldMk cId="25671271" sldId="281"/>
            <ac:spMk id="1079" creationId="{05837977-FD5F-49C2-A3E9-6DB3307B70D7}"/>
          </ac:spMkLst>
        </pc:spChg>
        <pc:spChg chg="add del mod replST">
          <ac:chgData name="Martin Locock" userId="e15b0232-237d-4436-a587-677fdd88485c" providerId="ADAL" clId="{4F23651B-ED8E-41C7-8A8A-045E967D53DD}" dt="2024-01-10T09:51:14.458" v="15443"/>
          <ac:spMkLst>
            <pc:docMk/>
            <pc:sldMk cId="25671271" sldId="281"/>
            <ac:spMk id="1080" creationId="{6CCD7D72-0850-40D2-87FE-945E447B2ED9}"/>
          </ac:spMkLst>
        </pc:spChg>
        <pc:spChg chg="add del mod replST">
          <ac:chgData name="Martin Locock" userId="e15b0232-237d-4436-a587-677fdd88485c" providerId="ADAL" clId="{4F23651B-ED8E-41C7-8A8A-045E967D53DD}" dt="2024-01-10T09:51:14.460" v="15444"/>
          <ac:spMkLst>
            <pc:docMk/>
            <pc:sldMk cId="25671271" sldId="281"/>
            <ac:spMk id="1081" creationId="{60BA89C3-9CA1-4941-95ED-5E5F47B24898}"/>
          </ac:spMkLst>
        </pc:spChg>
        <pc:spChg chg="add del mod replST">
          <ac:chgData name="Martin Locock" userId="e15b0232-237d-4436-a587-677fdd88485c" providerId="ADAL" clId="{4F23651B-ED8E-41C7-8A8A-045E967D53DD}" dt="2024-01-10T09:51:14.461" v="15445"/>
          <ac:spMkLst>
            <pc:docMk/>
            <pc:sldMk cId="25671271" sldId="281"/>
            <ac:spMk id="1082" creationId="{DDC087F1-3B4C-46DD-BA59-E43EEF70F906}"/>
          </ac:spMkLst>
        </pc:spChg>
        <pc:spChg chg="add del mod replST">
          <ac:chgData name="Martin Locock" userId="e15b0232-237d-4436-a587-677fdd88485c" providerId="ADAL" clId="{4F23651B-ED8E-41C7-8A8A-045E967D53DD}" dt="2024-01-10T09:51:14.463" v="15446"/>
          <ac:spMkLst>
            <pc:docMk/>
            <pc:sldMk cId="25671271" sldId="281"/>
            <ac:spMk id="1083" creationId="{8CDE297E-0977-4D17-B1B8-F829D3394394}"/>
          </ac:spMkLst>
        </pc:spChg>
        <pc:spChg chg="add del mod replST">
          <ac:chgData name="Martin Locock" userId="e15b0232-237d-4436-a587-677fdd88485c" providerId="ADAL" clId="{4F23651B-ED8E-41C7-8A8A-045E967D53DD}" dt="2024-01-10T09:51:14.464" v="15447"/>
          <ac:spMkLst>
            <pc:docMk/>
            <pc:sldMk cId="25671271" sldId="281"/>
            <ac:spMk id="1084" creationId="{C490825C-6E0A-4E51-8121-E05CDDE46F52}"/>
          </ac:spMkLst>
        </pc:spChg>
        <pc:spChg chg="add del mod replST">
          <ac:chgData name="Martin Locock" userId="e15b0232-237d-4436-a587-677fdd88485c" providerId="ADAL" clId="{4F23651B-ED8E-41C7-8A8A-045E967D53DD}" dt="2024-01-10T09:51:14.466" v="15448"/>
          <ac:spMkLst>
            <pc:docMk/>
            <pc:sldMk cId="25671271" sldId="281"/>
            <ac:spMk id="1085" creationId="{FC96E92F-D964-41D1-986C-50743162854F}"/>
          </ac:spMkLst>
        </pc:spChg>
        <pc:spChg chg="add del mod replST">
          <ac:chgData name="Martin Locock" userId="e15b0232-237d-4436-a587-677fdd88485c" providerId="ADAL" clId="{4F23651B-ED8E-41C7-8A8A-045E967D53DD}" dt="2024-01-10T09:51:14.467" v="15449"/>
          <ac:spMkLst>
            <pc:docMk/>
            <pc:sldMk cId="25671271" sldId="281"/>
            <ac:spMk id="1086" creationId="{9158BC02-E5F0-47A6-8243-DFB53135D314}"/>
          </ac:spMkLst>
        </pc:spChg>
        <pc:spChg chg="add del mod replST">
          <ac:chgData name="Martin Locock" userId="e15b0232-237d-4436-a587-677fdd88485c" providerId="ADAL" clId="{4F23651B-ED8E-41C7-8A8A-045E967D53DD}" dt="2024-01-10T09:51:14.469" v="15450"/>
          <ac:spMkLst>
            <pc:docMk/>
            <pc:sldMk cId="25671271" sldId="281"/>
            <ac:spMk id="1087" creationId="{221AF762-9BAA-4B08-AFEE-257C14E7A7D4}"/>
          </ac:spMkLst>
        </pc:spChg>
        <pc:spChg chg="add del mod replST">
          <ac:chgData name="Martin Locock" userId="e15b0232-237d-4436-a587-677fdd88485c" providerId="ADAL" clId="{4F23651B-ED8E-41C7-8A8A-045E967D53DD}" dt="2024-01-10T09:51:14.471" v="15451"/>
          <ac:spMkLst>
            <pc:docMk/>
            <pc:sldMk cId="25671271" sldId="281"/>
            <ac:spMk id="1088" creationId="{34A1092B-B045-45E4-B247-D4C0365A4202}"/>
          </ac:spMkLst>
        </pc:spChg>
        <pc:spChg chg="add del mod replST">
          <ac:chgData name="Martin Locock" userId="e15b0232-237d-4436-a587-677fdd88485c" providerId="ADAL" clId="{4F23651B-ED8E-41C7-8A8A-045E967D53DD}" dt="2024-01-10T09:51:14.473" v="15452"/>
          <ac:spMkLst>
            <pc:docMk/>
            <pc:sldMk cId="25671271" sldId="281"/>
            <ac:spMk id="1089" creationId="{178C7E06-0365-4156-8B58-EDF8AF9B7BF4}"/>
          </ac:spMkLst>
        </pc:spChg>
        <pc:spChg chg="add del mod replST">
          <ac:chgData name="Martin Locock" userId="e15b0232-237d-4436-a587-677fdd88485c" providerId="ADAL" clId="{4F23651B-ED8E-41C7-8A8A-045E967D53DD}" dt="2024-01-10T09:51:14.474" v="15453"/>
          <ac:spMkLst>
            <pc:docMk/>
            <pc:sldMk cId="25671271" sldId="281"/>
            <ac:spMk id="1090" creationId="{CC4BDD12-DFE7-477E-82B7-DC2F055A5315}"/>
          </ac:spMkLst>
        </pc:spChg>
        <pc:spChg chg="add del mod replST">
          <ac:chgData name="Martin Locock" userId="e15b0232-237d-4436-a587-677fdd88485c" providerId="ADAL" clId="{4F23651B-ED8E-41C7-8A8A-045E967D53DD}" dt="2024-01-10T09:51:14.476" v="15454"/>
          <ac:spMkLst>
            <pc:docMk/>
            <pc:sldMk cId="25671271" sldId="281"/>
            <ac:spMk id="1091" creationId="{8EC2EF2B-EFAC-43D5-B5E6-6C17FDA81ADE}"/>
          </ac:spMkLst>
        </pc:spChg>
        <pc:spChg chg="add del mod replST">
          <ac:chgData name="Martin Locock" userId="e15b0232-237d-4436-a587-677fdd88485c" providerId="ADAL" clId="{4F23651B-ED8E-41C7-8A8A-045E967D53DD}" dt="2024-01-10T09:51:14.478" v="15455"/>
          <ac:spMkLst>
            <pc:docMk/>
            <pc:sldMk cId="25671271" sldId="281"/>
            <ac:spMk id="1092" creationId="{DE8F264A-97F3-4DF2-B46B-A8510BED5858}"/>
          </ac:spMkLst>
        </pc:spChg>
        <pc:spChg chg="add del mod replST">
          <ac:chgData name="Martin Locock" userId="e15b0232-237d-4436-a587-677fdd88485c" providerId="ADAL" clId="{4F23651B-ED8E-41C7-8A8A-045E967D53DD}" dt="2024-01-10T09:51:14.480" v="15456"/>
          <ac:spMkLst>
            <pc:docMk/>
            <pc:sldMk cId="25671271" sldId="281"/>
            <ac:spMk id="1093" creationId="{82A4F07E-D02D-4446-9528-7160D3ED98BE}"/>
          </ac:spMkLst>
        </pc:spChg>
        <pc:spChg chg="add del mod replST">
          <ac:chgData name="Martin Locock" userId="e15b0232-237d-4436-a587-677fdd88485c" providerId="ADAL" clId="{4F23651B-ED8E-41C7-8A8A-045E967D53DD}" dt="2024-01-10T09:51:14.481" v="15457"/>
          <ac:spMkLst>
            <pc:docMk/>
            <pc:sldMk cId="25671271" sldId="281"/>
            <ac:spMk id="1094" creationId="{C37D12F6-73DB-4BC6-99D9-73E4FDC30A63}"/>
          </ac:spMkLst>
        </pc:spChg>
        <pc:spChg chg="add del mod replST">
          <ac:chgData name="Martin Locock" userId="e15b0232-237d-4436-a587-677fdd88485c" providerId="ADAL" clId="{4F23651B-ED8E-41C7-8A8A-045E967D53DD}" dt="2024-01-10T09:51:14.483" v="15458"/>
          <ac:spMkLst>
            <pc:docMk/>
            <pc:sldMk cId="25671271" sldId="281"/>
            <ac:spMk id="1095" creationId="{96AAEABD-8F8A-46BC-926F-412E7BF927DA}"/>
          </ac:spMkLst>
        </pc:spChg>
        <pc:spChg chg="add del mod replST">
          <ac:chgData name="Martin Locock" userId="e15b0232-237d-4436-a587-677fdd88485c" providerId="ADAL" clId="{4F23651B-ED8E-41C7-8A8A-045E967D53DD}" dt="2024-01-10T09:51:14.485" v="15459"/>
          <ac:spMkLst>
            <pc:docMk/>
            <pc:sldMk cId="25671271" sldId="281"/>
            <ac:spMk id="1096" creationId="{707C360C-093E-487C-B55F-564B92BAA359}"/>
          </ac:spMkLst>
        </pc:spChg>
        <pc:spChg chg="add del mod replST">
          <ac:chgData name="Martin Locock" userId="e15b0232-237d-4436-a587-677fdd88485c" providerId="ADAL" clId="{4F23651B-ED8E-41C7-8A8A-045E967D53DD}" dt="2024-01-10T09:51:14.488" v="15460"/>
          <ac:spMkLst>
            <pc:docMk/>
            <pc:sldMk cId="25671271" sldId="281"/>
            <ac:spMk id="1097" creationId="{4AED905B-5139-4102-BE04-B0E617EC3BF8}"/>
          </ac:spMkLst>
        </pc:spChg>
        <pc:spChg chg="add del mod replST">
          <ac:chgData name="Martin Locock" userId="e15b0232-237d-4436-a587-677fdd88485c" providerId="ADAL" clId="{4F23651B-ED8E-41C7-8A8A-045E967D53DD}" dt="2024-01-10T09:51:14.489" v="15461"/>
          <ac:spMkLst>
            <pc:docMk/>
            <pc:sldMk cId="25671271" sldId="281"/>
            <ac:spMk id="1098" creationId="{F866007A-4C81-4555-BB49-80A68F95DEB2}"/>
          </ac:spMkLst>
        </pc:spChg>
        <pc:spChg chg="add del mod replST">
          <ac:chgData name="Martin Locock" userId="e15b0232-237d-4436-a587-677fdd88485c" providerId="ADAL" clId="{4F23651B-ED8E-41C7-8A8A-045E967D53DD}" dt="2024-01-10T09:51:14.490" v="15462"/>
          <ac:spMkLst>
            <pc:docMk/>
            <pc:sldMk cId="25671271" sldId="281"/>
            <ac:spMk id="1099" creationId="{5F3423C4-AA17-4B39-B02E-CDAB3D4BF1E4}"/>
          </ac:spMkLst>
        </pc:spChg>
        <pc:spChg chg="add del mod replST">
          <ac:chgData name="Martin Locock" userId="e15b0232-237d-4436-a587-677fdd88485c" providerId="ADAL" clId="{4F23651B-ED8E-41C7-8A8A-045E967D53DD}" dt="2024-01-10T09:51:14.492" v="15463"/>
          <ac:spMkLst>
            <pc:docMk/>
            <pc:sldMk cId="25671271" sldId="281"/>
            <ac:spMk id="1100" creationId="{F6371C83-8944-47C0-AA2B-ADB5D177EAF8}"/>
          </ac:spMkLst>
        </pc:spChg>
        <pc:spChg chg="add del mod replST">
          <ac:chgData name="Martin Locock" userId="e15b0232-237d-4436-a587-677fdd88485c" providerId="ADAL" clId="{4F23651B-ED8E-41C7-8A8A-045E967D53DD}" dt="2024-01-10T09:51:14.493" v="15464"/>
          <ac:spMkLst>
            <pc:docMk/>
            <pc:sldMk cId="25671271" sldId="281"/>
            <ac:spMk id="1101" creationId="{9E8AC2DE-85E1-4025-BFF3-88B0E65478EF}"/>
          </ac:spMkLst>
        </pc:spChg>
        <pc:spChg chg="add del mod replST">
          <ac:chgData name="Martin Locock" userId="e15b0232-237d-4436-a587-677fdd88485c" providerId="ADAL" clId="{4F23651B-ED8E-41C7-8A8A-045E967D53DD}" dt="2024-01-10T09:51:14.494" v="15465"/>
          <ac:spMkLst>
            <pc:docMk/>
            <pc:sldMk cId="25671271" sldId="281"/>
            <ac:spMk id="1102" creationId="{FC929939-42C2-42BB-BA7A-C40439C9F719}"/>
          </ac:spMkLst>
        </pc:spChg>
        <pc:spChg chg="add del mod replST">
          <ac:chgData name="Martin Locock" userId="e15b0232-237d-4436-a587-677fdd88485c" providerId="ADAL" clId="{4F23651B-ED8E-41C7-8A8A-045E967D53DD}" dt="2024-01-10T09:51:14.495" v="15466"/>
          <ac:spMkLst>
            <pc:docMk/>
            <pc:sldMk cId="25671271" sldId="281"/>
            <ac:spMk id="1103" creationId="{8140DEF2-401D-4C92-B45A-F76F943F46B7}"/>
          </ac:spMkLst>
        </pc:spChg>
        <pc:spChg chg="add del mod replST">
          <ac:chgData name="Martin Locock" userId="e15b0232-237d-4436-a587-677fdd88485c" providerId="ADAL" clId="{4F23651B-ED8E-41C7-8A8A-045E967D53DD}" dt="2024-01-10T09:51:14.497" v="15467"/>
          <ac:spMkLst>
            <pc:docMk/>
            <pc:sldMk cId="25671271" sldId="281"/>
            <ac:spMk id="1104" creationId="{F86ED386-F8FF-4259-99B3-FB21E57BD288}"/>
          </ac:spMkLst>
        </pc:spChg>
        <pc:spChg chg="add del mod replST">
          <ac:chgData name="Martin Locock" userId="e15b0232-237d-4436-a587-677fdd88485c" providerId="ADAL" clId="{4F23651B-ED8E-41C7-8A8A-045E967D53DD}" dt="2024-01-10T09:51:14.498" v="15468"/>
          <ac:spMkLst>
            <pc:docMk/>
            <pc:sldMk cId="25671271" sldId="281"/>
            <ac:spMk id="1105" creationId="{452E9D41-35B3-46ED-BBC3-8E2B615026B4}"/>
          </ac:spMkLst>
        </pc:spChg>
        <pc:spChg chg="add del mod replST">
          <ac:chgData name="Martin Locock" userId="e15b0232-237d-4436-a587-677fdd88485c" providerId="ADAL" clId="{4F23651B-ED8E-41C7-8A8A-045E967D53DD}" dt="2024-01-10T09:51:14.500" v="15469"/>
          <ac:spMkLst>
            <pc:docMk/>
            <pc:sldMk cId="25671271" sldId="281"/>
            <ac:spMk id="1106" creationId="{E61E60AD-239E-48CB-A158-F8A070BEF86D}"/>
          </ac:spMkLst>
        </pc:spChg>
        <pc:spChg chg="add del mod replST">
          <ac:chgData name="Martin Locock" userId="e15b0232-237d-4436-a587-677fdd88485c" providerId="ADAL" clId="{4F23651B-ED8E-41C7-8A8A-045E967D53DD}" dt="2024-01-10T09:51:14.501" v="15470"/>
          <ac:spMkLst>
            <pc:docMk/>
            <pc:sldMk cId="25671271" sldId="281"/>
            <ac:spMk id="1107" creationId="{6370CC7E-709E-4727-ACD9-18401DE99E1F}"/>
          </ac:spMkLst>
        </pc:spChg>
        <pc:spChg chg="add del mod replST">
          <ac:chgData name="Martin Locock" userId="e15b0232-237d-4436-a587-677fdd88485c" providerId="ADAL" clId="{4F23651B-ED8E-41C7-8A8A-045E967D53DD}" dt="2024-01-10T09:51:14.503" v="15471"/>
          <ac:spMkLst>
            <pc:docMk/>
            <pc:sldMk cId="25671271" sldId="281"/>
            <ac:spMk id="1108" creationId="{114408FD-F7A6-427A-954F-32FD4F69E06D}"/>
          </ac:spMkLst>
        </pc:spChg>
        <pc:spChg chg="add del mod replST">
          <ac:chgData name="Martin Locock" userId="e15b0232-237d-4436-a587-677fdd88485c" providerId="ADAL" clId="{4F23651B-ED8E-41C7-8A8A-045E967D53DD}" dt="2024-01-10T09:51:14.504" v="15472"/>
          <ac:spMkLst>
            <pc:docMk/>
            <pc:sldMk cId="25671271" sldId="281"/>
            <ac:spMk id="1109" creationId="{79E0426D-1EF4-49B1-9BC6-8EC6C63C1FE1}"/>
          </ac:spMkLst>
        </pc:spChg>
        <pc:spChg chg="add del mod replST">
          <ac:chgData name="Martin Locock" userId="e15b0232-237d-4436-a587-677fdd88485c" providerId="ADAL" clId="{4F23651B-ED8E-41C7-8A8A-045E967D53DD}" dt="2024-01-10T09:51:14.506" v="15473"/>
          <ac:spMkLst>
            <pc:docMk/>
            <pc:sldMk cId="25671271" sldId="281"/>
            <ac:spMk id="1110" creationId="{8D91C9BD-8068-41CE-AFE1-D888E0B61DC5}"/>
          </ac:spMkLst>
        </pc:spChg>
        <pc:spChg chg="add del mod replST">
          <ac:chgData name="Martin Locock" userId="e15b0232-237d-4436-a587-677fdd88485c" providerId="ADAL" clId="{4F23651B-ED8E-41C7-8A8A-045E967D53DD}" dt="2024-01-10T09:51:14.507" v="15474"/>
          <ac:spMkLst>
            <pc:docMk/>
            <pc:sldMk cId="25671271" sldId="281"/>
            <ac:spMk id="1111" creationId="{3E6A2C08-D1E2-4F7C-8E46-EA676A8DC1D8}"/>
          </ac:spMkLst>
        </pc:spChg>
        <pc:spChg chg="add del mod replST">
          <ac:chgData name="Martin Locock" userId="e15b0232-237d-4436-a587-677fdd88485c" providerId="ADAL" clId="{4F23651B-ED8E-41C7-8A8A-045E967D53DD}" dt="2024-01-10T09:51:14.509" v="15475"/>
          <ac:spMkLst>
            <pc:docMk/>
            <pc:sldMk cId="25671271" sldId="281"/>
            <ac:spMk id="1112" creationId="{857A401C-3E19-49C9-A8DF-B727120F956F}"/>
          </ac:spMkLst>
        </pc:spChg>
        <pc:spChg chg="add del mod replST">
          <ac:chgData name="Martin Locock" userId="e15b0232-237d-4436-a587-677fdd88485c" providerId="ADAL" clId="{4F23651B-ED8E-41C7-8A8A-045E967D53DD}" dt="2024-01-10T09:51:14.510" v="15476"/>
          <ac:spMkLst>
            <pc:docMk/>
            <pc:sldMk cId="25671271" sldId="281"/>
            <ac:spMk id="1113" creationId="{E85C445D-EF42-4D02-A1DA-55914A37072C}"/>
          </ac:spMkLst>
        </pc:spChg>
        <pc:spChg chg="add del mod replST">
          <ac:chgData name="Martin Locock" userId="e15b0232-237d-4436-a587-677fdd88485c" providerId="ADAL" clId="{4F23651B-ED8E-41C7-8A8A-045E967D53DD}" dt="2024-01-10T09:51:14.512" v="15477"/>
          <ac:spMkLst>
            <pc:docMk/>
            <pc:sldMk cId="25671271" sldId="281"/>
            <ac:spMk id="1114" creationId="{D6C92CCA-FAEF-4E9C-9707-DF746D5E5249}"/>
          </ac:spMkLst>
        </pc:spChg>
        <pc:spChg chg="add del mod replST">
          <ac:chgData name="Martin Locock" userId="e15b0232-237d-4436-a587-677fdd88485c" providerId="ADAL" clId="{4F23651B-ED8E-41C7-8A8A-045E967D53DD}" dt="2024-01-10T09:51:14.513" v="15478"/>
          <ac:spMkLst>
            <pc:docMk/>
            <pc:sldMk cId="25671271" sldId="281"/>
            <ac:spMk id="1115" creationId="{FCEA3D67-589E-42E8-BF52-1F5944A6E805}"/>
          </ac:spMkLst>
        </pc:spChg>
        <pc:spChg chg="add del mod replST">
          <ac:chgData name="Martin Locock" userId="e15b0232-237d-4436-a587-677fdd88485c" providerId="ADAL" clId="{4F23651B-ED8E-41C7-8A8A-045E967D53DD}" dt="2024-01-10T09:51:14.515" v="15479"/>
          <ac:spMkLst>
            <pc:docMk/>
            <pc:sldMk cId="25671271" sldId="281"/>
            <ac:spMk id="1116" creationId="{1ECCE88B-FF9A-4C85-A26B-D8A4536DE491}"/>
          </ac:spMkLst>
        </pc:spChg>
        <pc:spChg chg="add del mod replST">
          <ac:chgData name="Martin Locock" userId="e15b0232-237d-4436-a587-677fdd88485c" providerId="ADAL" clId="{4F23651B-ED8E-41C7-8A8A-045E967D53DD}" dt="2024-01-10T09:51:14.516" v="15480"/>
          <ac:spMkLst>
            <pc:docMk/>
            <pc:sldMk cId="25671271" sldId="281"/>
            <ac:spMk id="1117" creationId="{C73D775E-F84E-4953-9B32-A85E58AD58D8}"/>
          </ac:spMkLst>
        </pc:spChg>
        <pc:spChg chg="add del mod replST">
          <ac:chgData name="Martin Locock" userId="e15b0232-237d-4436-a587-677fdd88485c" providerId="ADAL" clId="{4F23651B-ED8E-41C7-8A8A-045E967D53DD}" dt="2024-01-10T09:51:14.518" v="15481"/>
          <ac:spMkLst>
            <pc:docMk/>
            <pc:sldMk cId="25671271" sldId="281"/>
            <ac:spMk id="1118" creationId="{783351FD-E33E-4CDF-AE76-59F756982ACD}"/>
          </ac:spMkLst>
        </pc:spChg>
        <pc:spChg chg="add del mod replST">
          <ac:chgData name="Martin Locock" userId="e15b0232-237d-4436-a587-677fdd88485c" providerId="ADAL" clId="{4F23651B-ED8E-41C7-8A8A-045E967D53DD}" dt="2024-01-10T09:51:14.519" v="15482"/>
          <ac:spMkLst>
            <pc:docMk/>
            <pc:sldMk cId="25671271" sldId="281"/>
            <ac:spMk id="1119" creationId="{92FEC749-27C7-4DF9-A6C1-38145DB955E6}"/>
          </ac:spMkLst>
        </pc:spChg>
        <pc:spChg chg="add del mod replST">
          <ac:chgData name="Martin Locock" userId="e15b0232-237d-4436-a587-677fdd88485c" providerId="ADAL" clId="{4F23651B-ED8E-41C7-8A8A-045E967D53DD}" dt="2024-01-10T09:51:14.521" v="15483"/>
          <ac:spMkLst>
            <pc:docMk/>
            <pc:sldMk cId="25671271" sldId="281"/>
            <ac:spMk id="1120" creationId="{814D194C-604E-45E3-B933-0BD952A259E1}"/>
          </ac:spMkLst>
        </pc:spChg>
        <pc:spChg chg="add del mod replST">
          <ac:chgData name="Martin Locock" userId="e15b0232-237d-4436-a587-677fdd88485c" providerId="ADAL" clId="{4F23651B-ED8E-41C7-8A8A-045E967D53DD}" dt="2024-01-10T09:51:14.522" v="15484"/>
          <ac:spMkLst>
            <pc:docMk/>
            <pc:sldMk cId="25671271" sldId="281"/>
            <ac:spMk id="1121" creationId="{777CDED8-0C29-4DCD-B24F-6B44652B852F}"/>
          </ac:spMkLst>
        </pc:spChg>
        <pc:spChg chg="add del mod replST">
          <ac:chgData name="Martin Locock" userId="e15b0232-237d-4436-a587-677fdd88485c" providerId="ADAL" clId="{4F23651B-ED8E-41C7-8A8A-045E967D53DD}" dt="2024-01-10T09:51:14.524" v="15485"/>
          <ac:spMkLst>
            <pc:docMk/>
            <pc:sldMk cId="25671271" sldId="281"/>
            <ac:spMk id="1122" creationId="{65E47CF5-F91B-4456-A2C3-701A76AC05F1}"/>
          </ac:spMkLst>
        </pc:spChg>
        <pc:spChg chg="add del mod replST">
          <ac:chgData name="Martin Locock" userId="e15b0232-237d-4436-a587-677fdd88485c" providerId="ADAL" clId="{4F23651B-ED8E-41C7-8A8A-045E967D53DD}" dt="2024-01-10T09:51:14.525" v="15486"/>
          <ac:spMkLst>
            <pc:docMk/>
            <pc:sldMk cId="25671271" sldId="281"/>
            <ac:spMk id="1123" creationId="{9D4EED03-1076-4579-AD80-EA2C6FFDDDDB}"/>
          </ac:spMkLst>
        </pc:spChg>
        <pc:spChg chg="add del mod replST">
          <ac:chgData name="Martin Locock" userId="e15b0232-237d-4436-a587-677fdd88485c" providerId="ADAL" clId="{4F23651B-ED8E-41C7-8A8A-045E967D53DD}" dt="2024-01-10T09:51:14.527" v="15487"/>
          <ac:spMkLst>
            <pc:docMk/>
            <pc:sldMk cId="25671271" sldId="281"/>
            <ac:spMk id="1124" creationId="{DD1724A5-BF55-4B91-95C7-5277C98A4D5B}"/>
          </ac:spMkLst>
        </pc:spChg>
        <pc:spChg chg="add del mod replST">
          <ac:chgData name="Martin Locock" userId="e15b0232-237d-4436-a587-677fdd88485c" providerId="ADAL" clId="{4F23651B-ED8E-41C7-8A8A-045E967D53DD}" dt="2024-01-10T09:51:14.529" v="15488"/>
          <ac:spMkLst>
            <pc:docMk/>
            <pc:sldMk cId="25671271" sldId="281"/>
            <ac:spMk id="1125" creationId="{BDF35B12-432C-45D3-8450-5F66693F9D12}"/>
          </ac:spMkLst>
        </pc:spChg>
        <pc:spChg chg="add del mod replST">
          <ac:chgData name="Martin Locock" userId="e15b0232-237d-4436-a587-677fdd88485c" providerId="ADAL" clId="{4F23651B-ED8E-41C7-8A8A-045E967D53DD}" dt="2024-01-10T09:51:14.530" v="15489"/>
          <ac:spMkLst>
            <pc:docMk/>
            <pc:sldMk cId="25671271" sldId="281"/>
            <ac:spMk id="1126" creationId="{0C0D1343-878C-451D-B624-5A316ED9C526}"/>
          </ac:spMkLst>
        </pc:spChg>
        <pc:spChg chg="add del mod replST">
          <ac:chgData name="Martin Locock" userId="e15b0232-237d-4436-a587-677fdd88485c" providerId="ADAL" clId="{4F23651B-ED8E-41C7-8A8A-045E967D53DD}" dt="2024-01-10T09:51:14.532" v="15490"/>
          <ac:spMkLst>
            <pc:docMk/>
            <pc:sldMk cId="25671271" sldId="281"/>
            <ac:spMk id="1127" creationId="{3CCF007C-5209-4BF9-A23F-50C7944DDFDA}"/>
          </ac:spMkLst>
        </pc:spChg>
        <pc:spChg chg="add del mod replST">
          <ac:chgData name="Martin Locock" userId="e15b0232-237d-4436-a587-677fdd88485c" providerId="ADAL" clId="{4F23651B-ED8E-41C7-8A8A-045E967D53DD}" dt="2024-01-10T09:51:14.533" v="15491"/>
          <ac:spMkLst>
            <pc:docMk/>
            <pc:sldMk cId="25671271" sldId="281"/>
            <ac:spMk id="1128" creationId="{B5ED4F8C-8A5F-403C-A8D1-C65B6D50EFA0}"/>
          </ac:spMkLst>
        </pc:spChg>
        <pc:spChg chg="add del mod replST">
          <ac:chgData name="Martin Locock" userId="e15b0232-237d-4436-a587-677fdd88485c" providerId="ADAL" clId="{4F23651B-ED8E-41C7-8A8A-045E967D53DD}" dt="2024-01-10T09:51:14.535" v="15492"/>
          <ac:spMkLst>
            <pc:docMk/>
            <pc:sldMk cId="25671271" sldId="281"/>
            <ac:spMk id="1129" creationId="{1E7E5566-59D3-4881-A6C4-CD06555A4C38}"/>
          </ac:spMkLst>
        </pc:spChg>
        <pc:spChg chg="add del mod replST">
          <ac:chgData name="Martin Locock" userId="e15b0232-237d-4436-a587-677fdd88485c" providerId="ADAL" clId="{4F23651B-ED8E-41C7-8A8A-045E967D53DD}" dt="2024-01-10T09:51:14.536" v="15493"/>
          <ac:spMkLst>
            <pc:docMk/>
            <pc:sldMk cId="25671271" sldId="281"/>
            <ac:spMk id="1130" creationId="{1FDBCE4B-0F99-4696-84FC-1F146C7F0378}"/>
          </ac:spMkLst>
        </pc:spChg>
        <pc:spChg chg="add del mod replST">
          <ac:chgData name="Martin Locock" userId="e15b0232-237d-4436-a587-677fdd88485c" providerId="ADAL" clId="{4F23651B-ED8E-41C7-8A8A-045E967D53DD}" dt="2024-01-10T09:51:14.538" v="15494"/>
          <ac:spMkLst>
            <pc:docMk/>
            <pc:sldMk cId="25671271" sldId="281"/>
            <ac:spMk id="1131" creationId="{73C7E096-3A4E-442B-82DB-14AA08BC4903}"/>
          </ac:spMkLst>
        </pc:spChg>
        <pc:spChg chg="add del mod replST">
          <ac:chgData name="Martin Locock" userId="e15b0232-237d-4436-a587-677fdd88485c" providerId="ADAL" clId="{4F23651B-ED8E-41C7-8A8A-045E967D53DD}" dt="2024-01-10T09:51:14.539" v="15495"/>
          <ac:spMkLst>
            <pc:docMk/>
            <pc:sldMk cId="25671271" sldId="281"/>
            <ac:spMk id="1132" creationId="{98CF7A12-5D9E-49FF-ABDE-6C52F0B6CA5C}"/>
          </ac:spMkLst>
        </pc:spChg>
        <pc:spChg chg="add del mod replST">
          <ac:chgData name="Martin Locock" userId="e15b0232-237d-4436-a587-677fdd88485c" providerId="ADAL" clId="{4F23651B-ED8E-41C7-8A8A-045E967D53DD}" dt="2024-01-10T09:51:14.541" v="15496"/>
          <ac:spMkLst>
            <pc:docMk/>
            <pc:sldMk cId="25671271" sldId="281"/>
            <ac:spMk id="1133" creationId="{7D057924-5703-45E9-8052-1D32C4140419}"/>
          </ac:spMkLst>
        </pc:spChg>
        <pc:spChg chg="add del mod replST">
          <ac:chgData name="Martin Locock" userId="e15b0232-237d-4436-a587-677fdd88485c" providerId="ADAL" clId="{4F23651B-ED8E-41C7-8A8A-045E967D53DD}" dt="2024-01-10T09:51:14.543" v="15497"/>
          <ac:spMkLst>
            <pc:docMk/>
            <pc:sldMk cId="25671271" sldId="281"/>
            <ac:spMk id="1134" creationId="{BE1D3B78-7479-4176-9F07-8DD73028CF93}"/>
          </ac:spMkLst>
        </pc:spChg>
        <pc:spChg chg="add del mod replST">
          <ac:chgData name="Martin Locock" userId="e15b0232-237d-4436-a587-677fdd88485c" providerId="ADAL" clId="{4F23651B-ED8E-41C7-8A8A-045E967D53DD}" dt="2024-01-10T09:51:14.544" v="15498"/>
          <ac:spMkLst>
            <pc:docMk/>
            <pc:sldMk cId="25671271" sldId="281"/>
            <ac:spMk id="1135" creationId="{50A6CC9A-D5E4-4684-A297-A2C9989126EF}"/>
          </ac:spMkLst>
        </pc:spChg>
        <pc:spChg chg="add del mod replST">
          <ac:chgData name="Martin Locock" userId="e15b0232-237d-4436-a587-677fdd88485c" providerId="ADAL" clId="{4F23651B-ED8E-41C7-8A8A-045E967D53DD}" dt="2024-01-10T09:51:14.546" v="15499"/>
          <ac:spMkLst>
            <pc:docMk/>
            <pc:sldMk cId="25671271" sldId="281"/>
            <ac:spMk id="1136" creationId="{797C22D8-776B-48A8-98B5-53480D9708FF}"/>
          </ac:spMkLst>
        </pc:spChg>
        <pc:spChg chg="add del mod replST">
          <ac:chgData name="Martin Locock" userId="e15b0232-237d-4436-a587-677fdd88485c" providerId="ADAL" clId="{4F23651B-ED8E-41C7-8A8A-045E967D53DD}" dt="2024-01-10T09:51:14.548" v="15500"/>
          <ac:spMkLst>
            <pc:docMk/>
            <pc:sldMk cId="25671271" sldId="281"/>
            <ac:spMk id="1137" creationId="{E9325B5A-ADAA-44E4-9B10-2F4AE8C3BDE7}"/>
          </ac:spMkLst>
        </pc:spChg>
        <pc:spChg chg="add del mod replST">
          <ac:chgData name="Martin Locock" userId="e15b0232-237d-4436-a587-677fdd88485c" providerId="ADAL" clId="{4F23651B-ED8E-41C7-8A8A-045E967D53DD}" dt="2024-01-10T09:51:14.551" v="15501"/>
          <ac:spMkLst>
            <pc:docMk/>
            <pc:sldMk cId="25671271" sldId="281"/>
            <ac:spMk id="1138" creationId="{AA50DEA5-56DE-4A6E-A432-457CD12E9EFC}"/>
          </ac:spMkLst>
        </pc:spChg>
        <pc:spChg chg="add del mod replST">
          <ac:chgData name="Martin Locock" userId="e15b0232-237d-4436-a587-677fdd88485c" providerId="ADAL" clId="{4F23651B-ED8E-41C7-8A8A-045E967D53DD}" dt="2024-01-10T09:51:14.555" v="15502"/>
          <ac:spMkLst>
            <pc:docMk/>
            <pc:sldMk cId="25671271" sldId="281"/>
            <ac:spMk id="1139" creationId="{51048B44-3815-4BAF-83B7-E76A8B11CAFA}"/>
          </ac:spMkLst>
        </pc:spChg>
        <pc:spChg chg="add del mod replST">
          <ac:chgData name="Martin Locock" userId="e15b0232-237d-4436-a587-677fdd88485c" providerId="ADAL" clId="{4F23651B-ED8E-41C7-8A8A-045E967D53DD}" dt="2024-01-10T09:51:14.557" v="15503"/>
          <ac:spMkLst>
            <pc:docMk/>
            <pc:sldMk cId="25671271" sldId="281"/>
            <ac:spMk id="1140" creationId="{DD2769CB-8F24-466D-B922-8A250A2A44BB}"/>
          </ac:spMkLst>
        </pc:spChg>
        <pc:spChg chg="add del mod replST">
          <ac:chgData name="Martin Locock" userId="e15b0232-237d-4436-a587-677fdd88485c" providerId="ADAL" clId="{4F23651B-ED8E-41C7-8A8A-045E967D53DD}" dt="2024-01-10T09:51:14.559" v="15504"/>
          <ac:spMkLst>
            <pc:docMk/>
            <pc:sldMk cId="25671271" sldId="281"/>
            <ac:spMk id="1141" creationId="{8CF89C86-9EB0-4B5C-AB6C-3C35860411D9}"/>
          </ac:spMkLst>
        </pc:spChg>
        <pc:spChg chg="add del mod replST">
          <ac:chgData name="Martin Locock" userId="e15b0232-237d-4436-a587-677fdd88485c" providerId="ADAL" clId="{4F23651B-ED8E-41C7-8A8A-045E967D53DD}" dt="2024-01-10T09:51:14.561" v="15505"/>
          <ac:spMkLst>
            <pc:docMk/>
            <pc:sldMk cId="25671271" sldId="281"/>
            <ac:spMk id="1142" creationId="{780BE7B3-8750-4311-A647-397EE9589C93}"/>
          </ac:spMkLst>
        </pc:spChg>
        <pc:spChg chg="add del mod replST">
          <ac:chgData name="Martin Locock" userId="e15b0232-237d-4436-a587-677fdd88485c" providerId="ADAL" clId="{4F23651B-ED8E-41C7-8A8A-045E967D53DD}" dt="2024-01-10T09:51:14.562" v="15506"/>
          <ac:spMkLst>
            <pc:docMk/>
            <pc:sldMk cId="25671271" sldId="281"/>
            <ac:spMk id="1143" creationId="{37F442D8-502E-4FC9-9C68-F641E0E6CF85}"/>
          </ac:spMkLst>
        </pc:spChg>
        <pc:spChg chg="add del mod replST">
          <ac:chgData name="Martin Locock" userId="e15b0232-237d-4436-a587-677fdd88485c" providerId="ADAL" clId="{4F23651B-ED8E-41C7-8A8A-045E967D53DD}" dt="2024-01-10T09:51:14.564" v="15507"/>
          <ac:spMkLst>
            <pc:docMk/>
            <pc:sldMk cId="25671271" sldId="281"/>
            <ac:spMk id="1144" creationId="{B275C363-DF9F-4978-A10D-CAE583ACA9A4}"/>
          </ac:spMkLst>
        </pc:spChg>
        <pc:spChg chg="add del mod replST">
          <ac:chgData name="Martin Locock" userId="e15b0232-237d-4436-a587-677fdd88485c" providerId="ADAL" clId="{4F23651B-ED8E-41C7-8A8A-045E967D53DD}" dt="2024-01-10T09:51:14.566" v="15508"/>
          <ac:spMkLst>
            <pc:docMk/>
            <pc:sldMk cId="25671271" sldId="281"/>
            <ac:spMk id="1145" creationId="{4A55B276-6D51-4230-9773-4224606956FD}"/>
          </ac:spMkLst>
        </pc:spChg>
        <pc:spChg chg="add del mod replST">
          <ac:chgData name="Martin Locock" userId="e15b0232-237d-4436-a587-677fdd88485c" providerId="ADAL" clId="{4F23651B-ED8E-41C7-8A8A-045E967D53DD}" dt="2024-01-10T09:51:14.567" v="15509"/>
          <ac:spMkLst>
            <pc:docMk/>
            <pc:sldMk cId="25671271" sldId="281"/>
            <ac:spMk id="1146" creationId="{32253A1E-A19B-435B-855E-2C9ADE1B185A}"/>
          </ac:spMkLst>
        </pc:spChg>
        <pc:spChg chg="add del mod replST">
          <ac:chgData name="Martin Locock" userId="e15b0232-237d-4436-a587-677fdd88485c" providerId="ADAL" clId="{4F23651B-ED8E-41C7-8A8A-045E967D53DD}" dt="2024-01-10T09:51:14.569" v="15510"/>
          <ac:spMkLst>
            <pc:docMk/>
            <pc:sldMk cId="25671271" sldId="281"/>
            <ac:spMk id="1147" creationId="{749BB277-B2C9-4E35-9B15-4A1BD9EFDDF4}"/>
          </ac:spMkLst>
        </pc:spChg>
        <pc:spChg chg="add del mod replST">
          <ac:chgData name="Martin Locock" userId="e15b0232-237d-4436-a587-677fdd88485c" providerId="ADAL" clId="{4F23651B-ED8E-41C7-8A8A-045E967D53DD}" dt="2024-01-10T09:51:14.570" v="15511"/>
          <ac:spMkLst>
            <pc:docMk/>
            <pc:sldMk cId="25671271" sldId="281"/>
            <ac:spMk id="1148" creationId="{D868DDDA-8292-4503-9EB3-DBB6CC5B745C}"/>
          </ac:spMkLst>
        </pc:spChg>
        <pc:spChg chg="add del mod replST">
          <ac:chgData name="Martin Locock" userId="e15b0232-237d-4436-a587-677fdd88485c" providerId="ADAL" clId="{4F23651B-ED8E-41C7-8A8A-045E967D53DD}" dt="2024-01-10T09:51:14.572" v="15512"/>
          <ac:spMkLst>
            <pc:docMk/>
            <pc:sldMk cId="25671271" sldId="281"/>
            <ac:spMk id="1149" creationId="{D757EEB5-8519-458F-936F-C8C4B76995E1}"/>
          </ac:spMkLst>
        </pc:spChg>
        <pc:spChg chg="add del mod replST">
          <ac:chgData name="Martin Locock" userId="e15b0232-237d-4436-a587-677fdd88485c" providerId="ADAL" clId="{4F23651B-ED8E-41C7-8A8A-045E967D53DD}" dt="2024-01-10T09:51:14.574" v="15513"/>
          <ac:spMkLst>
            <pc:docMk/>
            <pc:sldMk cId="25671271" sldId="281"/>
            <ac:spMk id="1150" creationId="{22404319-BD24-4BC5-98FD-8B795C61555A}"/>
          </ac:spMkLst>
        </pc:spChg>
        <pc:spChg chg="add del mod replST">
          <ac:chgData name="Martin Locock" userId="e15b0232-237d-4436-a587-677fdd88485c" providerId="ADAL" clId="{4F23651B-ED8E-41C7-8A8A-045E967D53DD}" dt="2024-01-10T09:51:14.576" v="15514"/>
          <ac:spMkLst>
            <pc:docMk/>
            <pc:sldMk cId="25671271" sldId="281"/>
            <ac:spMk id="1151" creationId="{93275A58-4183-4F70-9E1B-BBE1BC869F49}"/>
          </ac:spMkLst>
        </pc:spChg>
        <pc:spChg chg="add mod replST">
          <ac:chgData name="Martin Locock" userId="e15b0232-237d-4436-a587-677fdd88485c" providerId="ADAL" clId="{4F23651B-ED8E-41C7-8A8A-045E967D53DD}" dt="2024-01-10T12:25:44.261" v="32931"/>
          <ac:spMkLst>
            <pc:docMk/>
            <pc:sldMk cId="25671271" sldId="281"/>
            <ac:spMk id="1152" creationId="{AEFF4C33-6F71-4C5E-A2C5-E34DC7266F26}"/>
          </ac:spMkLst>
        </pc:spChg>
        <pc:spChg chg="add del mod replST">
          <ac:chgData name="Martin Locock" userId="e15b0232-237d-4436-a587-677fdd88485c" providerId="ADAL" clId="{4F23651B-ED8E-41C7-8A8A-045E967D53DD}" dt="2024-01-10T09:51:14.577" v="15515"/>
          <ac:spMkLst>
            <pc:docMk/>
            <pc:sldMk cId="25671271" sldId="281"/>
            <ac:spMk id="1152" creationId="{EF1A543F-8146-4334-974F-C83A7E30FD6E}"/>
          </ac:spMkLst>
        </pc:spChg>
        <pc:spChg chg="add mod replST">
          <ac:chgData name="Martin Locock" userId="e15b0232-237d-4436-a587-677fdd88485c" providerId="ADAL" clId="{4F23651B-ED8E-41C7-8A8A-045E967D53DD}" dt="2024-01-10T12:25:44.265" v="32940"/>
          <ac:spMkLst>
            <pc:docMk/>
            <pc:sldMk cId="25671271" sldId="281"/>
            <ac:spMk id="1153" creationId="{9A93CC17-6EFA-4AC3-8199-56A8A6F79367}"/>
          </ac:spMkLst>
        </pc:spChg>
        <pc:spChg chg="add del mod replST">
          <ac:chgData name="Martin Locock" userId="e15b0232-237d-4436-a587-677fdd88485c" providerId="ADAL" clId="{4F23651B-ED8E-41C7-8A8A-045E967D53DD}" dt="2024-01-10T09:51:14.579" v="15516"/>
          <ac:spMkLst>
            <pc:docMk/>
            <pc:sldMk cId="25671271" sldId="281"/>
            <ac:spMk id="1153" creationId="{F1A7923E-A672-4677-9541-3D4C05807917}"/>
          </ac:spMkLst>
        </pc:spChg>
        <pc:spChg chg="add del mod replST">
          <ac:chgData name="Martin Locock" userId="e15b0232-237d-4436-a587-677fdd88485c" providerId="ADAL" clId="{4F23651B-ED8E-41C7-8A8A-045E967D53DD}" dt="2024-01-10T09:51:14.580" v="15517"/>
          <ac:spMkLst>
            <pc:docMk/>
            <pc:sldMk cId="25671271" sldId="281"/>
            <ac:spMk id="1154" creationId="{AC682DEE-A235-42B4-845D-15467F695F5D}"/>
          </ac:spMkLst>
        </pc:spChg>
        <pc:spChg chg="add mod replST">
          <ac:chgData name="Martin Locock" userId="e15b0232-237d-4436-a587-677fdd88485c" providerId="ADAL" clId="{4F23651B-ED8E-41C7-8A8A-045E967D53DD}" dt="2024-01-10T12:25:44.269" v="32949"/>
          <ac:spMkLst>
            <pc:docMk/>
            <pc:sldMk cId="25671271" sldId="281"/>
            <ac:spMk id="1154" creationId="{FC88A7EC-092A-4658-B65A-99F076F5C3DB}"/>
          </ac:spMkLst>
        </pc:spChg>
        <pc:spChg chg="add del mod replST">
          <ac:chgData name="Martin Locock" userId="e15b0232-237d-4436-a587-677fdd88485c" providerId="ADAL" clId="{4F23651B-ED8E-41C7-8A8A-045E967D53DD}" dt="2024-01-10T09:51:14.582" v="15518"/>
          <ac:spMkLst>
            <pc:docMk/>
            <pc:sldMk cId="25671271" sldId="281"/>
            <ac:spMk id="1155" creationId="{1CBF4686-E58A-487D-8959-35D77DB9E939}"/>
          </ac:spMkLst>
        </pc:spChg>
        <pc:spChg chg="add mod replST">
          <ac:chgData name="Martin Locock" userId="e15b0232-237d-4436-a587-677fdd88485c" providerId="ADAL" clId="{4F23651B-ED8E-41C7-8A8A-045E967D53DD}" dt="2024-01-10T12:25:44.273" v="32958"/>
          <ac:spMkLst>
            <pc:docMk/>
            <pc:sldMk cId="25671271" sldId="281"/>
            <ac:spMk id="1155" creationId="{311F3FFA-271C-4A25-B3EF-07D2EEB0A180}"/>
          </ac:spMkLst>
        </pc:spChg>
        <pc:spChg chg="add mod replST">
          <ac:chgData name="Martin Locock" userId="e15b0232-237d-4436-a587-677fdd88485c" providerId="ADAL" clId="{4F23651B-ED8E-41C7-8A8A-045E967D53DD}" dt="2024-01-10T12:25:44.277" v="32967"/>
          <ac:spMkLst>
            <pc:docMk/>
            <pc:sldMk cId="25671271" sldId="281"/>
            <ac:spMk id="1156" creationId="{2FED16A1-82B6-4912-8FE6-D3A9838916A7}"/>
          </ac:spMkLst>
        </pc:spChg>
        <pc:spChg chg="add del mod replST">
          <ac:chgData name="Martin Locock" userId="e15b0232-237d-4436-a587-677fdd88485c" providerId="ADAL" clId="{4F23651B-ED8E-41C7-8A8A-045E967D53DD}" dt="2024-01-10T09:51:14.584" v="15519"/>
          <ac:spMkLst>
            <pc:docMk/>
            <pc:sldMk cId="25671271" sldId="281"/>
            <ac:spMk id="1156" creationId="{4701B082-7130-49CA-AFB6-1CE666D23481}"/>
          </ac:spMkLst>
        </pc:spChg>
        <pc:spChg chg="add mod replST">
          <ac:chgData name="Martin Locock" userId="e15b0232-237d-4436-a587-677fdd88485c" providerId="ADAL" clId="{4F23651B-ED8E-41C7-8A8A-045E967D53DD}" dt="2024-01-10T12:25:44.281" v="32976"/>
          <ac:spMkLst>
            <pc:docMk/>
            <pc:sldMk cId="25671271" sldId="281"/>
            <ac:spMk id="1157" creationId="{677F2723-8E08-4394-A627-D7624B14FFBA}"/>
          </ac:spMkLst>
        </pc:spChg>
        <pc:spChg chg="add del mod replST">
          <ac:chgData name="Martin Locock" userId="e15b0232-237d-4436-a587-677fdd88485c" providerId="ADAL" clId="{4F23651B-ED8E-41C7-8A8A-045E967D53DD}" dt="2024-01-10T09:51:14.585" v="15520"/>
          <ac:spMkLst>
            <pc:docMk/>
            <pc:sldMk cId="25671271" sldId="281"/>
            <ac:spMk id="1157" creationId="{6DDD0F0B-AB3B-4465-9C19-5B280F3239B3}"/>
          </ac:spMkLst>
        </pc:spChg>
        <pc:spChg chg="add del mod replST">
          <ac:chgData name="Martin Locock" userId="e15b0232-237d-4436-a587-677fdd88485c" providerId="ADAL" clId="{4F23651B-ED8E-41C7-8A8A-045E967D53DD}" dt="2024-01-10T09:51:14.587" v="15521"/>
          <ac:spMkLst>
            <pc:docMk/>
            <pc:sldMk cId="25671271" sldId="281"/>
            <ac:spMk id="1158" creationId="{6CDC2B12-EE60-4BDA-AFAE-C1BBC513AD28}"/>
          </ac:spMkLst>
        </pc:spChg>
        <pc:spChg chg="add mod replST">
          <ac:chgData name="Martin Locock" userId="e15b0232-237d-4436-a587-677fdd88485c" providerId="ADAL" clId="{4F23651B-ED8E-41C7-8A8A-045E967D53DD}" dt="2024-01-10T12:25:44.284" v="32985"/>
          <ac:spMkLst>
            <pc:docMk/>
            <pc:sldMk cId="25671271" sldId="281"/>
            <ac:spMk id="1158" creationId="{F4F2DC22-243A-4028-AD99-FA61587D78FF}"/>
          </ac:spMkLst>
        </pc:spChg>
        <pc:spChg chg="add del mod replST">
          <ac:chgData name="Martin Locock" userId="e15b0232-237d-4436-a587-677fdd88485c" providerId="ADAL" clId="{4F23651B-ED8E-41C7-8A8A-045E967D53DD}" dt="2024-01-10T09:51:14.589" v="15522"/>
          <ac:spMkLst>
            <pc:docMk/>
            <pc:sldMk cId="25671271" sldId="281"/>
            <ac:spMk id="1159" creationId="{6228E6FF-A811-48A9-A55B-954B21816C57}"/>
          </ac:spMkLst>
        </pc:spChg>
        <pc:spChg chg="add mod replST">
          <ac:chgData name="Martin Locock" userId="e15b0232-237d-4436-a587-677fdd88485c" providerId="ADAL" clId="{4F23651B-ED8E-41C7-8A8A-045E967D53DD}" dt="2024-01-10T12:25:44.288" v="32994"/>
          <ac:spMkLst>
            <pc:docMk/>
            <pc:sldMk cId="25671271" sldId="281"/>
            <ac:spMk id="1159" creationId="{EFE5CBBD-30F6-4434-90E8-A0DC6E1993A6}"/>
          </ac:spMkLst>
        </pc:spChg>
        <pc:spChg chg="add mod replST">
          <ac:chgData name="Martin Locock" userId="e15b0232-237d-4436-a587-677fdd88485c" providerId="ADAL" clId="{4F23651B-ED8E-41C7-8A8A-045E967D53DD}" dt="2024-01-10T12:25:44.292" v="33003"/>
          <ac:spMkLst>
            <pc:docMk/>
            <pc:sldMk cId="25671271" sldId="281"/>
            <ac:spMk id="1160" creationId="{1E41473C-47B2-4EEF-BE00-8AE0B279F2DE}"/>
          </ac:spMkLst>
        </pc:spChg>
        <pc:spChg chg="add del mod replST">
          <ac:chgData name="Martin Locock" userId="e15b0232-237d-4436-a587-677fdd88485c" providerId="ADAL" clId="{4F23651B-ED8E-41C7-8A8A-045E967D53DD}" dt="2024-01-10T09:51:14.590" v="15523"/>
          <ac:spMkLst>
            <pc:docMk/>
            <pc:sldMk cId="25671271" sldId="281"/>
            <ac:spMk id="1160" creationId="{83098E26-EA57-465B-97BB-6A8F78643B81}"/>
          </ac:spMkLst>
        </pc:spChg>
        <pc:spChg chg="add del mod replST">
          <ac:chgData name="Martin Locock" userId="e15b0232-237d-4436-a587-677fdd88485c" providerId="ADAL" clId="{4F23651B-ED8E-41C7-8A8A-045E967D53DD}" dt="2024-01-10T09:51:14.592" v="15524"/>
          <ac:spMkLst>
            <pc:docMk/>
            <pc:sldMk cId="25671271" sldId="281"/>
            <ac:spMk id="1161" creationId="{37DC87F2-130D-4AF2-B353-E3300950EE86}"/>
          </ac:spMkLst>
        </pc:spChg>
        <pc:spChg chg="add mod replST">
          <ac:chgData name="Martin Locock" userId="e15b0232-237d-4436-a587-677fdd88485c" providerId="ADAL" clId="{4F23651B-ED8E-41C7-8A8A-045E967D53DD}" dt="2024-01-10T12:25:44.296" v="33012"/>
          <ac:spMkLst>
            <pc:docMk/>
            <pc:sldMk cId="25671271" sldId="281"/>
            <ac:spMk id="1161" creationId="{ECBD7A25-3A88-4CB3-8F06-27C714487435}"/>
          </ac:spMkLst>
        </pc:spChg>
        <pc:spChg chg="add mod replST">
          <ac:chgData name="Martin Locock" userId="e15b0232-237d-4436-a587-677fdd88485c" providerId="ADAL" clId="{4F23651B-ED8E-41C7-8A8A-045E967D53DD}" dt="2024-01-10T12:25:44.300" v="33021"/>
          <ac:spMkLst>
            <pc:docMk/>
            <pc:sldMk cId="25671271" sldId="281"/>
            <ac:spMk id="1162" creationId="{874D2AD9-C6F0-4E82-9B5D-6FA792A82721}"/>
          </ac:spMkLst>
        </pc:spChg>
        <pc:spChg chg="add del mod replST">
          <ac:chgData name="Martin Locock" userId="e15b0232-237d-4436-a587-677fdd88485c" providerId="ADAL" clId="{4F23651B-ED8E-41C7-8A8A-045E967D53DD}" dt="2024-01-10T09:51:14.593" v="15525"/>
          <ac:spMkLst>
            <pc:docMk/>
            <pc:sldMk cId="25671271" sldId="281"/>
            <ac:spMk id="1162" creationId="{DBBBC1C0-F614-4BF7-87B9-D154C1B992A4}"/>
          </ac:spMkLst>
        </pc:spChg>
        <pc:spChg chg="add del mod replST">
          <ac:chgData name="Martin Locock" userId="e15b0232-237d-4436-a587-677fdd88485c" providerId="ADAL" clId="{4F23651B-ED8E-41C7-8A8A-045E967D53DD}" dt="2024-01-10T09:51:14.595" v="15526"/>
          <ac:spMkLst>
            <pc:docMk/>
            <pc:sldMk cId="25671271" sldId="281"/>
            <ac:spMk id="1163" creationId="{752DA548-1DF0-46AC-9462-433D4E5BCA37}"/>
          </ac:spMkLst>
        </pc:spChg>
        <pc:spChg chg="add mod replST">
          <ac:chgData name="Martin Locock" userId="e15b0232-237d-4436-a587-677fdd88485c" providerId="ADAL" clId="{4F23651B-ED8E-41C7-8A8A-045E967D53DD}" dt="2024-01-10T12:25:44.305" v="33030"/>
          <ac:spMkLst>
            <pc:docMk/>
            <pc:sldMk cId="25671271" sldId="281"/>
            <ac:spMk id="1163" creationId="{92ACB383-13DF-436E-8826-7D1BCF0481FE}"/>
          </ac:spMkLst>
        </pc:spChg>
        <pc:spChg chg="add del mod replST">
          <ac:chgData name="Martin Locock" userId="e15b0232-237d-4436-a587-677fdd88485c" providerId="ADAL" clId="{4F23651B-ED8E-41C7-8A8A-045E967D53DD}" dt="2024-01-10T09:51:14.596" v="15527"/>
          <ac:spMkLst>
            <pc:docMk/>
            <pc:sldMk cId="25671271" sldId="281"/>
            <ac:spMk id="1164" creationId="{57AE598C-B7ED-4E0D-B7CC-E57E306F76F6}"/>
          </ac:spMkLst>
        </pc:spChg>
        <pc:spChg chg="add mod replST">
          <ac:chgData name="Martin Locock" userId="e15b0232-237d-4436-a587-677fdd88485c" providerId="ADAL" clId="{4F23651B-ED8E-41C7-8A8A-045E967D53DD}" dt="2024-01-10T12:25:44.310" v="33039"/>
          <ac:spMkLst>
            <pc:docMk/>
            <pc:sldMk cId="25671271" sldId="281"/>
            <ac:spMk id="1164" creationId="{E759F0EA-9D3B-4F61-B169-46130E5F2363}"/>
          </ac:spMkLst>
        </pc:spChg>
        <pc:spChg chg="add mod replST">
          <ac:chgData name="Martin Locock" userId="e15b0232-237d-4436-a587-677fdd88485c" providerId="ADAL" clId="{4F23651B-ED8E-41C7-8A8A-045E967D53DD}" dt="2024-01-10T12:25:44.315" v="33048"/>
          <ac:spMkLst>
            <pc:docMk/>
            <pc:sldMk cId="25671271" sldId="281"/>
            <ac:spMk id="1165" creationId="{218443CF-3CFC-429F-BB60-D54E89B76B0A}"/>
          </ac:spMkLst>
        </pc:spChg>
        <pc:spChg chg="add del mod replST">
          <ac:chgData name="Martin Locock" userId="e15b0232-237d-4436-a587-677fdd88485c" providerId="ADAL" clId="{4F23651B-ED8E-41C7-8A8A-045E967D53DD}" dt="2024-01-10T09:51:14.598" v="15528"/>
          <ac:spMkLst>
            <pc:docMk/>
            <pc:sldMk cId="25671271" sldId="281"/>
            <ac:spMk id="1165" creationId="{6900EE1E-53A9-45D2-A1CA-623B31D12470}"/>
          </ac:spMkLst>
        </pc:spChg>
        <pc:spChg chg="add del mod replST">
          <ac:chgData name="Martin Locock" userId="e15b0232-237d-4436-a587-677fdd88485c" providerId="ADAL" clId="{4F23651B-ED8E-41C7-8A8A-045E967D53DD}" dt="2024-01-10T09:51:14.599" v="15529"/>
          <ac:spMkLst>
            <pc:docMk/>
            <pc:sldMk cId="25671271" sldId="281"/>
            <ac:spMk id="1166" creationId="{209A8801-6AA6-46A5-A4C6-11F05420D923}"/>
          </ac:spMkLst>
        </pc:spChg>
        <pc:spChg chg="add mod replST">
          <ac:chgData name="Martin Locock" userId="e15b0232-237d-4436-a587-677fdd88485c" providerId="ADAL" clId="{4F23651B-ED8E-41C7-8A8A-045E967D53DD}" dt="2024-01-10T12:25:44.319" v="33057"/>
          <ac:spMkLst>
            <pc:docMk/>
            <pc:sldMk cId="25671271" sldId="281"/>
            <ac:spMk id="1166" creationId="{4BE82839-726D-41FA-9FA0-DA3177436BB8}"/>
          </ac:spMkLst>
        </pc:spChg>
        <pc:spChg chg="add del mod replST">
          <ac:chgData name="Martin Locock" userId="e15b0232-237d-4436-a587-677fdd88485c" providerId="ADAL" clId="{4F23651B-ED8E-41C7-8A8A-045E967D53DD}" dt="2024-01-10T09:51:14.601" v="15530"/>
          <ac:spMkLst>
            <pc:docMk/>
            <pc:sldMk cId="25671271" sldId="281"/>
            <ac:spMk id="1167" creationId="{8E2D3AF4-3CDD-4264-BD35-1CD25C0BAED9}"/>
          </ac:spMkLst>
        </pc:spChg>
        <pc:spChg chg="add mod replST">
          <ac:chgData name="Martin Locock" userId="e15b0232-237d-4436-a587-677fdd88485c" providerId="ADAL" clId="{4F23651B-ED8E-41C7-8A8A-045E967D53DD}" dt="2024-01-10T12:25:44.323" v="33066"/>
          <ac:spMkLst>
            <pc:docMk/>
            <pc:sldMk cId="25671271" sldId="281"/>
            <ac:spMk id="1167" creationId="{F06016CD-75F4-4807-A867-00CF28460702}"/>
          </ac:spMkLst>
        </pc:spChg>
        <pc:spChg chg="add del mod replST">
          <ac:chgData name="Martin Locock" userId="e15b0232-237d-4436-a587-677fdd88485c" providerId="ADAL" clId="{4F23651B-ED8E-41C7-8A8A-045E967D53DD}" dt="2024-01-10T09:51:14.602" v="15531"/>
          <ac:spMkLst>
            <pc:docMk/>
            <pc:sldMk cId="25671271" sldId="281"/>
            <ac:spMk id="1168" creationId="{0E6DE3A0-17C6-4D45-8F5B-97E387C72CE2}"/>
          </ac:spMkLst>
        </pc:spChg>
        <pc:spChg chg="add mod replST">
          <ac:chgData name="Martin Locock" userId="e15b0232-237d-4436-a587-677fdd88485c" providerId="ADAL" clId="{4F23651B-ED8E-41C7-8A8A-045E967D53DD}" dt="2024-01-10T12:25:44.327" v="33075"/>
          <ac:spMkLst>
            <pc:docMk/>
            <pc:sldMk cId="25671271" sldId="281"/>
            <ac:spMk id="1168" creationId="{61904A59-9086-4459-BF7B-0B0C3622B4E8}"/>
          </ac:spMkLst>
        </pc:spChg>
        <pc:spChg chg="add del mod replST">
          <ac:chgData name="Martin Locock" userId="e15b0232-237d-4436-a587-677fdd88485c" providerId="ADAL" clId="{4F23651B-ED8E-41C7-8A8A-045E967D53DD}" dt="2024-01-10T09:51:14.604" v="15532"/>
          <ac:spMkLst>
            <pc:docMk/>
            <pc:sldMk cId="25671271" sldId="281"/>
            <ac:spMk id="1169" creationId="{3CC671DE-738D-4255-A953-B92D20937C5B}"/>
          </ac:spMkLst>
        </pc:spChg>
        <pc:spChg chg="add mod replST">
          <ac:chgData name="Martin Locock" userId="e15b0232-237d-4436-a587-677fdd88485c" providerId="ADAL" clId="{4F23651B-ED8E-41C7-8A8A-045E967D53DD}" dt="2024-01-10T12:25:44.331" v="33084"/>
          <ac:spMkLst>
            <pc:docMk/>
            <pc:sldMk cId="25671271" sldId="281"/>
            <ac:spMk id="1169" creationId="{95E3E61C-3A08-488C-BEF5-6341C49E351F}"/>
          </ac:spMkLst>
        </pc:spChg>
        <pc:spChg chg="add del mod replST">
          <ac:chgData name="Martin Locock" userId="e15b0232-237d-4436-a587-677fdd88485c" providerId="ADAL" clId="{4F23651B-ED8E-41C7-8A8A-045E967D53DD}" dt="2024-01-10T09:51:14.606" v="15533"/>
          <ac:spMkLst>
            <pc:docMk/>
            <pc:sldMk cId="25671271" sldId="281"/>
            <ac:spMk id="1170" creationId="{0C9A2716-9122-47E0-9FA9-03E816EBE31D}"/>
          </ac:spMkLst>
        </pc:spChg>
        <pc:spChg chg="add mod replST">
          <ac:chgData name="Martin Locock" userId="e15b0232-237d-4436-a587-677fdd88485c" providerId="ADAL" clId="{4F23651B-ED8E-41C7-8A8A-045E967D53DD}" dt="2024-01-10T12:25:44.335" v="33093"/>
          <ac:spMkLst>
            <pc:docMk/>
            <pc:sldMk cId="25671271" sldId="281"/>
            <ac:spMk id="1170" creationId="{E6976B9D-2642-44EA-8B15-26B74F283DEF}"/>
          </ac:spMkLst>
        </pc:spChg>
        <pc:spChg chg="add mod replST">
          <ac:chgData name="Martin Locock" userId="e15b0232-237d-4436-a587-677fdd88485c" providerId="ADAL" clId="{4F23651B-ED8E-41C7-8A8A-045E967D53DD}" dt="2024-01-10T12:25:44.339" v="33102"/>
          <ac:spMkLst>
            <pc:docMk/>
            <pc:sldMk cId="25671271" sldId="281"/>
            <ac:spMk id="1171" creationId="{4A293CDD-6AEC-403E-B915-449EA6C0E1B5}"/>
          </ac:spMkLst>
        </pc:spChg>
        <pc:spChg chg="add del mod replST">
          <ac:chgData name="Martin Locock" userId="e15b0232-237d-4436-a587-677fdd88485c" providerId="ADAL" clId="{4F23651B-ED8E-41C7-8A8A-045E967D53DD}" dt="2024-01-10T09:51:14.607" v="15534"/>
          <ac:spMkLst>
            <pc:docMk/>
            <pc:sldMk cId="25671271" sldId="281"/>
            <ac:spMk id="1171" creationId="{5FA8BEA2-C3B1-4279-8AA2-52FCE7851A53}"/>
          </ac:spMkLst>
        </pc:spChg>
        <pc:spChg chg="add del mod replST">
          <ac:chgData name="Martin Locock" userId="e15b0232-237d-4436-a587-677fdd88485c" providerId="ADAL" clId="{4F23651B-ED8E-41C7-8A8A-045E967D53DD}" dt="2024-01-10T09:51:14.609" v="15535"/>
          <ac:spMkLst>
            <pc:docMk/>
            <pc:sldMk cId="25671271" sldId="281"/>
            <ac:spMk id="1172" creationId="{5EA3C151-C7BC-4340-BB73-CA0150577559}"/>
          </ac:spMkLst>
        </pc:spChg>
        <pc:spChg chg="add mod replST">
          <ac:chgData name="Martin Locock" userId="e15b0232-237d-4436-a587-677fdd88485c" providerId="ADAL" clId="{4F23651B-ED8E-41C7-8A8A-045E967D53DD}" dt="2024-01-10T12:25:44.343" v="33111"/>
          <ac:spMkLst>
            <pc:docMk/>
            <pc:sldMk cId="25671271" sldId="281"/>
            <ac:spMk id="1172" creationId="{CBB1AD92-E70A-4254-ADFD-66320BF1A7FD}"/>
          </ac:spMkLst>
        </pc:spChg>
        <pc:spChg chg="add mod replST">
          <ac:chgData name="Martin Locock" userId="e15b0232-237d-4436-a587-677fdd88485c" providerId="ADAL" clId="{4F23651B-ED8E-41C7-8A8A-045E967D53DD}" dt="2024-01-10T12:25:44.347" v="33120"/>
          <ac:spMkLst>
            <pc:docMk/>
            <pc:sldMk cId="25671271" sldId="281"/>
            <ac:spMk id="1173" creationId="{2DA6E90F-2ED6-4EF7-A122-8ABB3465C171}"/>
          </ac:spMkLst>
        </pc:spChg>
        <pc:spChg chg="add del mod replST">
          <ac:chgData name="Martin Locock" userId="e15b0232-237d-4436-a587-677fdd88485c" providerId="ADAL" clId="{4F23651B-ED8E-41C7-8A8A-045E967D53DD}" dt="2024-01-10T09:51:14.611" v="15536"/>
          <ac:spMkLst>
            <pc:docMk/>
            <pc:sldMk cId="25671271" sldId="281"/>
            <ac:spMk id="1173" creationId="{66168570-5BEB-4F4D-BD6C-150D23FB76D1}"/>
          </ac:spMkLst>
        </pc:spChg>
        <pc:spChg chg="add del mod replST">
          <ac:chgData name="Martin Locock" userId="e15b0232-237d-4436-a587-677fdd88485c" providerId="ADAL" clId="{4F23651B-ED8E-41C7-8A8A-045E967D53DD}" dt="2024-01-10T09:51:14.612" v="15537"/>
          <ac:spMkLst>
            <pc:docMk/>
            <pc:sldMk cId="25671271" sldId="281"/>
            <ac:spMk id="1174" creationId="{F28C22EF-C5BE-4928-A698-01436479CAC4}"/>
          </ac:spMkLst>
        </pc:spChg>
        <pc:spChg chg="add mod replST">
          <ac:chgData name="Martin Locock" userId="e15b0232-237d-4436-a587-677fdd88485c" providerId="ADAL" clId="{4F23651B-ED8E-41C7-8A8A-045E967D53DD}" dt="2024-01-10T12:25:44.351" v="33129"/>
          <ac:spMkLst>
            <pc:docMk/>
            <pc:sldMk cId="25671271" sldId="281"/>
            <ac:spMk id="1174" creationId="{F359833F-44F3-4B2A-99F5-C5F1AD371B55}"/>
          </ac:spMkLst>
        </pc:spChg>
        <pc:spChg chg="add mod replST">
          <ac:chgData name="Martin Locock" userId="e15b0232-237d-4436-a587-677fdd88485c" providerId="ADAL" clId="{4F23651B-ED8E-41C7-8A8A-045E967D53DD}" dt="2024-01-10T12:25:44.355" v="33138"/>
          <ac:spMkLst>
            <pc:docMk/>
            <pc:sldMk cId="25671271" sldId="281"/>
            <ac:spMk id="1175" creationId="{3B808699-75B1-4D7F-A524-FD6067D9EEE8}"/>
          </ac:spMkLst>
        </pc:spChg>
        <pc:spChg chg="add del mod replST">
          <ac:chgData name="Martin Locock" userId="e15b0232-237d-4436-a587-677fdd88485c" providerId="ADAL" clId="{4F23651B-ED8E-41C7-8A8A-045E967D53DD}" dt="2024-01-10T09:51:14.614" v="15538"/>
          <ac:spMkLst>
            <pc:docMk/>
            <pc:sldMk cId="25671271" sldId="281"/>
            <ac:spMk id="1175" creationId="{4BA5C710-5E6A-44C6-B5EC-66E56AEB53B3}"/>
          </ac:spMkLst>
        </pc:spChg>
        <pc:spChg chg="add del mod replST">
          <ac:chgData name="Martin Locock" userId="e15b0232-237d-4436-a587-677fdd88485c" providerId="ADAL" clId="{4F23651B-ED8E-41C7-8A8A-045E967D53DD}" dt="2024-01-10T09:51:14.615" v="15539"/>
          <ac:spMkLst>
            <pc:docMk/>
            <pc:sldMk cId="25671271" sldId="281"/>
            <ac:spMk id="1176" creationId="{E328419C-2033-49A5-8081-42C911984D47}"/>
          </ac:spMkLst>
        </pc:spChg>
        <pc:spChg chg="add mod replST">
          <ac:chgData name="Martin Locock" userId="e15b0232-237d-4436-a587-677fdd88485c" providerId="ADAL" clId="{4F23651B-ED8E-41C7-8A8A-045E967D53DD}" dt="2024-01-10T12:25:44.359" v="33147"/>
          <ac:spMkLst>
            <pc:docMk/>
            <pc:sldMk cId="25671271" sldId="281"/>
            <ac:spMk id="1176" creationId="{E4907DAE-3A84-4441-B6D6-5BED1CCF92DE}"/>
          </ac:spMkLst>
        </pc:spChg>
        <pc:spChg chg="add del mod replST">
          <ac:chgData name="Martin Locock" userId="e15b0232-237d-4436-a587-677fdd88485c" providerId="ADAL" clId="{4F23651B-ED8E-41C7-8A8A-045E967D53DD}" dt="2024-01-10T09:51:14.617" v="15540"/>
          <ac:spMkLst>
            <pc:docMk/>
            <pc:sldMk cId="25671271" sldId="281"/>
            <ac:spMk id="1177" creationId="{7D04E1D0-D690-4FC2-A4EC-32E099B95057}"/>
          </ac:spMkLst>
        </pc:spChg>
        <pc:spChg chg="add mod replST">
          <ac:chgData name="Martin Locock" userId="e15b0232-237d-4436-a587-677fdd88485c" providerId="ADAL" clId="{4F23651B-ED8E-41C7-8A8A-045E967D53DD}" dt="2024-01-10T12:25:44.363" v="33156"/>
          <ac:spMkLst>
            <pc:docMk/>
            <pc:sldMk cId="25671271" sldId="281"/>
            <ac:spMk id="1177" creationId="{971666A6-E7C4-425A-9D4D-EF5EB3C44D8A}"/>
          </ac:spMkLst>
        </pc:spChg>
        <pc:spChg chg="add del mod replST">
          <ac:chgData name="Martin Locock" userId="e15b0232-237d-4436-a587-677fdd88485c" providerId="ADAL" clId="{4F23651B-ED8E-41C7-8A8A-045E967D53DD}" dt="2024-01-10T09:51:14.618" v="15541"/>
          <ac:spMkLst>
            <pc:docMk/>
            <pc:sldMk cId="25671271" sldId="281"/>
            <ac:spMk id="1178" creationId="{BEC77ED8-463B-4BAA-952F-23E7CE2CA397}"/>
          </ac:spMkLst>
        </pc:spChg>
        <pc:spChg chg="add mod replST">
          <ac:chgData name="Martin Locock" userId="e15b0232-237d-4436-a587-677fdd88485c" providerId="ADAL" clId="{4F23651B-ED8E-41C7-8A8A-045E967D53DD}" dt="2024-01-10T12:25:44.367" v="33165"/>
          <ac:spMkLst>
            <pc:docMk/>
            <pc:sldMk cId="25671271" sldId="281"/>
            <ac:spMk id="1178" creationId="{FDE72BC7-4BEF-4326-952A-D49C7B5DC7C0}"/>
          </ac:spMkLst>
        </pc:spChg>
        <pc:spChg chg="add del mod replST">
          <ac:chgData name="Martin Locock" userId="e15b0232-237d-4436-a587-677fdd88485c" providerId="ADAL" clId="{4F23651B-ED8E-41C7-8A8A-045E967D53DD}" dt="2024-01-10T09:51:14.620" v="15542"/>
          <ac:spMkLst>
            <pc:docMk/>
            <pc:sldMk cId="25671271" sldId="281"/>
            <ac:spMk id="1179" creationId="{2C60B929-B592-4CC3-B343-07537D0BA761}"/>
          </ac:spMkLst>
        </pc:spChg>
        <pc:spChg chg="add mod replST">
          <ac:chgData name="Martin Locock" userId="e15b0232-237d-4436-a587-677fdd88485c" providerId="ADAL" clId="{4F23651B-ED8E-41C7-8A8A-045E967D53DD}" dt="2024-01-10T12:25:44.371" v="33174"/>
          <ac:spMkLst>
            <pc:docMk/>
            <pc:sldMk cId="25671271" sldId="281"/>
            <ac:spMk id="1179" creationId="{4C4413CA-D3C5-496E-87D6-8C169CDFC9AB}"/>
          </ac:spMkLst>
        </pc:spChg>
        <pc:spChg chg="add mod replST">
          <ac:chgData name="Martin Locock" userId="e15b0232-237d-4436-a587-677fdd88485c" providerId="ADAL" clId="{4F23651B-ED8E-41C7-8A8A-045E967D53DD}" dt="2024-01-10T12:25:44.376" v="33183"/>
          <ac:spMkLst>
            <pc:docMk/>
            <pc:sldMk cId="25671271" sldId="281"/>
            <ac:spMk id="1180" creationId="{35461B3A-9B2E-4CA1-B531-A73D50F15F52}"/>
          </ac:spMkLst>
        </pc:spChg>
        <pc:spChg chg="add del mod replST">
          <ac:chgData name="Martin Locock" userId="e15b0232-237d-4436-a587-677fdd88485c" providerId="ADAL" clId="{4F23651B-ED8E-41C7-8A8A-045E967D53DD}" dt="2024-01-10T09:51:14.622" v="15543"/>
          <ac:spMkLst>
            <pc:docMk/>
            <pc:sldMk cId="25671271" sldId="281"/>
            <ac:spMk id="1180" creationId="{4261598A-7F14-47CB-AB2A-424DE726392D}"/>
          </ac:spMkLst>
        </pc:spChg>
        <pc:spChg chg="add mod replST">
          <ac:chgData name="Martin Locock" userId="e15b0232-237d-4436-a587-677fdd88485c" providerId="ADAL" clId="{4F23651B-ED8E-41C7-8A8A-045E967D53DD}" dt="2024-01-10T12:25:44.381" v="33192"/>
          <ac:spMkLst>
            <pc:docMk/>
            <pc:sldMk cId="25671271" sldId="281"/>
            <ac:spMk id="1181" creationId="{3BB21801-018F-440A-80CD-D50589CADF6A}"/>
          </ac:spMkLst>
        </pc:spChg>
        <pc:spChg chg="add del mod replST">
          <ac:chgData name="Martin Locock" userId="e15b0232-237d-4436-a587-677fdd88485c" providerId="ADAL" clId="{4F23651B-ED8E-41C7-8A8A-045E967D53DD}" dt="2024-01-10T09:51:14.624" v="15544"/>
          <ac:spMkLst>
            <pc:docMk/>
            <pc:sldMk cId="25671271" sldId="281"/>
            <ac:spMk id="1181" creationId="{823D38F8-912C-4246-88E0-435331B29152}"/>
          </ac:spMkLst>
        </pc:spChg>
        <pc:spChg chg="add del mod replST">
          <ac:chgData name="Martin Locock" userId="e15b0232-237d-4436-a587-677fdd88485c" providerId="ADAL" clId="{4F23651B-ED8E-41C7-8A8A-045E967D53DD}" dt="2024-01-10T09:51:14.625" v="15545"/>
          <ac:spMkLst>
            <pc:docMk/>
            <pc:sldMk cId="25671271" sldId="281"/>
            <ac:spMk id="1182" creationId="{88504F30-06A2-464A-B7B0-20EF7C31B8F1}"/>
          </ac:spMkLst>
        </pc:spChg>
        <pc:spChg chg="add mod replST">
          <ac:chgData name="Martin Locock" userId="e15b0232-237d-4436-a587-677fdd88485c" providerId="ADAL" clId="{4F23651B-ED8E-41C7-8A8A-045E967D53DD}" dt="2024-01-10T12:25:44.385" v="33201"/>
          <ac:spMkLst>
            <pc:docMk/>
            <pc:sldMk cId="25671271" sldId="281"/>
            <ac:spMk id="1182" creationId="{8AB4349D-4523-4ABD-B6CD-977E01C6AECF}"/>
          </ac:spMkLst>
        </pc:spChg>
        <pc:spChg chg="add mod replST">
          <ac:chgData name="Martin Locock" userId="e15b0232-237d-4436-a587-677fdd88485c" providerId="ADAL" clId="{4F23651B-ED8E-41C7-8A8A-045E967D53DD}" dt="2024-01-10T12:25:44.390" v="33210"/>
          <ac:spMkLst>
            <pc:docMk/>
            <pc:sldMk cId="25671271" sldId="281"/>
            <ac:spMk id="1183" creationId="{205D6787-E799-495D-BB56-F044A261E822}"/>
          </ac:spMkLst>
        </pc:spChg>
        <pc:spChg chg="add del mod replST">
          <ac:chgData name="Martin Locock" userId="e15b0232-237d-4436-a587-677fdd88485c" providerId="ADAL" clId="{4F23651B-ED8E-41C7-8A8A-045E967D53DD}" dt="2024-01-10T09:51:14.627" v="15546"/>
          <ac:spMkLst>
            <pc:docMk/>
            <pc:sldMk cId="25671271" sldId="281"/>
            <ac:spMk id="1183" creationId="{F6C8A00A-8717-42C1-AC0C-086B24FA4C42}"/>
          </ac:spMkLst>
        </pc:spChg>
        <pc:spChg chg="add mod replST">
          <ac:chgData name="Martin Locock" userId="e15b0232-237d-4436-a587-677fdd88485c" providerId="ADAL" clId="{4F23651B-ED8E-41C7-8A8A-045E967D53DD}" dt="2024-01-10T12:25:44.393" v="33219"/>
          <ac:spMkLst>
            <pc:docMk/>
            <pc:sldMk cId="25671271" sldId="281"/>
            <ac:spMk id="1184" creationId="{1325F565-B259-498C-A979-FC33AAAA65AA}"/>
          </ac:spMkLst>
        </pc:spChg>
        <pc:spChg chg="add del mod replST">
          <ac:chgData name="Martin Locock" userId="e15b0232-237d-4436-a587-677fdd88485c" providerId="ADAL" clId="{4F23651B-ED8E-41C7-8A8A-045E967D53DD}" dt="2024-01-10T09:51:14.628" v="15547"/>
          <ac:spMkLst>
            <pc:docMk/>
            <pc:sldMk cId="25671271" sldId="281"/>
            <ac:spMk id="1184" creationId="{EF806A9F-B632-402D-AC96-D26FCAD40A6D}"/>
          </ac:spMkLst>
        </pc:spChg>
        <pc:spChg chg="add del mod replST">
          <ac:chgData name="Martin Locock" userId="e15b0232-237d-4436-a587-677fdd88485c" providerId="ADAL" clId="{4F23651B-ED8E-41C7-8A8A-045E967D53DD}" dt="2024-01-10T09:51:14.630" v="15548"/>
          <ac:spMkLst>
            <pc:docMk/>
            <pc:sldMk cId="25671271" sldId="281"/>
            <ac:spMk id="1185" creationId="{29782817-FDC4-425B-8FF0-EF0D31154D7C}"/>
          </ac:spMkLst>
        </pc:spChg>
        <pc:spChg chg="add mod replST">
          <ac:chgData name="Martin Locock" userId="e15b0232-237d-4436-a587-677fdd88485c" providerId="ADAL" clId="{4F23651B-ED8E-41C7-8A8A-045E967D53DD}" dt="2024-01-10T12:25:44.398" v="33228"/>
          <ac:spMkLst>
            <pc:docMk/>
            <pc:sldMk cId="25671271" sldId="281"/>
            <ac:spMk id="1185" creationId="{BE62F09F-DCAA-4427-9991-808DB3A9CCB8}"/>
          </ac:spMkLst>
        </pc:spChg>
        <pc:spChg chg="add mod replST">
          <ac:chgData name="Martin Locock" userId="e15b0232-237d-4436-a587-677fdd88485c" providerId="ADAL" clId="{4F23651B-ED8E-41C7-8A8A-045E967D53DD}" dt="2024-01-10T12:25:44.402" v="33237"/>
          <ac:spMkLst>
            <pc:docMk/>
            <pc:sldMk cId="25671271" sldId="281"/>
            <ac:spMk id="1186" creationId="{B0854235-B0C9-4C74-A703-3531CD498C24}"/>
          </ac:spMkLst>
        </pc:spChg>
        <pc:spChg chg="add del mod replST">
          <ac:chgData name="Martin Locock" userId="e15b0232-237d-4436-a587-677fdd88485c" providerId="ADAL" clId="{4F23651B-ED8E-41C7-8A8A-045E967D53DD}" dt="2024-01-10T09:51:14.632" v="15549"/>
          <ac:spMkLst>
            <pc:docMk/>
            <pc:sldMk cId="25671271" sldId="281"/>
            <ac:spMk id="1186" creationId="{BC8C30D2-276A-41A8-AE13-DCC39F72B89B}"/>
          </ac:spMkLst>
        </pc:spChg>
        <pc:spChg chg="add mod replST">
          <ac:chgData name="Martin Locock" userId="e15b0232-237d-4436-a587-677fdd88485c" providerId="ADAL" clId="{4F23651B-ED8E-41C7-8A8A-045E967D53DD}" dt="2024-01-10T12:25:44.406" v="33246"/>
          <ac:spMkLst>
            <pc:docMk/>
            <pc:sldMk cId="25671271" sldId="281"/>
            <ac:spMk id="1187" creationId="{136C68DF-0A82-423E-92F3-4296A1550962}"/>
          </ac:spMkLst>
        </pc:spChg>
        <pc:spChg chg="add del mod replST">
          <ac:chgData name="Martin Locock" userId="e15b0232-237d-4436-a587-677fdd88485c" providerId="ADAL" clId="{4F23651B-ED8E-41C7-8A8A-045E967D53DD}" dt="2024-01-10T09:51:14.633" v="15550"/>
          <ac:spMkLst>
            <pc:docMk/>
            <pc:sldMk cId="25671271" sldId="281"/>
            <ac:spMk id="1187" creationId="{7FB3695B-ADA5-490B-A6BA-27BF1B1CEFF0}"/>
          </ac:spMkLst>
        </pc:spChg>
        <pc:spChg chg="add del mod replST">
          <ac:chgData name="Martin Locock" userId="e15b0232-237d-4436-a587-677fdd88485c" providerId="ADAL" clId="{4F23651B-ED8E-41C7-8A8A-045E967D53DD}" dt="2024-01-10T09:51:14.635" v="15551"/>
          <ac:spMkLst>
            <pc:docMk/>
            <pc:sldMk cId="25671271" sldId="281"/>
            <ac:spMk id="1188" creationId="{D190ED91-4743-412E-9791-7BD45847BCBD}"/>
          </ac:spMkLst>
        </pc:spChg>
        <pc:spChg chg="add mod replST">
          <ac:chgData name="Martin Locock" userId="e15b0232-237d-4436-a587-677fdd88485c" providerId="ADAL" clId="{4F23651B-ED8E-41C7-8A8A-045E967D53DD}" dt="2024-01-10T12:25:44.410" v="33255"/>
          <ac:spMkLst>
            <pc:docMk/>
            <pc:sldMk cId="25671271" sldId="281"/>
            <ac:spMk id="1188" creationId="{E2B334F8-8D13-4A7C-9BA8-338CD9522772}"/>
          </ac:spMkLst>
        </pc:spChg>
        <pc:spChg chg="add del mod replST">
          <ac:chgData name="Martin Locock" userId="e15b0232-237d-4436-a587-677fdd88485c" providerId="ADAL" clId="{4F23651B-ED8E-41C7-8A8A-045E967D53DD}" dt="2024-01-10T09:51:14.636" v="15552"/>
          <ac:spMkLst>
            <pc:docMk/>
            <pc:sldMk cId="25671271" sldId="281"/>
            <ac:spMk id="1189" creationId="{204D743F-B8F4-4C15-ADEE-8EF84F034E2B}"/>
          </ac:spMkLst>
        </pc:spChg>
        <pc:spChg chg="add mod replST">
          <ac:chgData name="Martin Locock" userId="e15b0232-237d-4436-a587-677fdd88485c" providerId="ADAL" clId="{4F23651B-ED8E-41C7-8A8A-045E967D53DD}" dt="2024-01-10T12:25:44.413" v="33264"/>
          <ac:spMkLst>
            <pc:docMk/>
            <pc:sldMk cId="25671271" sldId="281"/>
            <ac:spMk id="1189" creationId="{8839143B-F69F-4DAD-BA9F-548770C6064D}"/>
          </ac:spMkLst>
        </pc:spChg>
        <pc:spChg chg="add mod replST">
          <ac:chgData name="Martin Locock" userId="e15b0232-237d-4436-a587-677fdd88485c" providerId="ADAL" clId="{4F23651B-ED8E-41C7-8A8A-045E967D53DD}" dt="2024-01-10T12:25:44.417" v="33273"/>
          <ac:spMkLst>
            <pc:docMk/>
            <pc:sldMk cId="25671271" sldId="281"/>
            <ac:spMk id="1190" creationId="{340DF4C6-1044-49F1-92A6-2537BBAF1289}"/>
          </ac:spMkLst>
        </pc:spChg>
        <pc:spChg chg="add del mod replST">
          <ac:chgData name="Martin Locock" userId="e15b0232-237d-4436-a587-677fdd88485c" providerId="ADAL" clId="{4F23651B-ED8E-41C7-8A8A-045E967D53DD}" dt="2024-01-10T09:51:14.638" v="15553"/>
          <ac:spMkLst>
            <pc:docMk/>
            <pc:sldMk cId="25671271" sldId="281"/>
            <ac:spMk id="1190" creationId="{45DD503F-9D49-4F9B-B284-11FBF3510AE6}"/>
          </ac:spMkLst>
        </pc:spChg>
        <pc:spChg chg="add mod replST">
          <ac:chgData name="Martin Locock" userId="e15b0232-237d-4436-a587-677fdd88485c" providerId="ADAL" clId="{4F23651B-ED8E-41C7-8A8A-045E967D53DD}" dt="2024-01-10T12:25:44.421" v="33282"/>
          <ac:spMkLst>
            <pc:docMk/>
            <pc:sldMk cId="25671271" sldId="281"/>
            <ac:spMk id="1191" creationId="{5037D2F4-4151-429E-BBB3-D224D622185B}"/>
          </ac:spMkLst>
        </pc:spChg>
        <pc:spChg chg="add del mod replST">
          <ac:chgData name="Martin Locock" userId="e15b0232-237d-4436-a587-677fdd88485c" providerId="ADAL" clId="{4F23651B-ED8E-41C7-8A8A-045E967D53DD}" dt="2024-01-10T09:51:14.640" v="15554"/>
          <ac:spMkLst>
            <pc:docMk/>
            <pc:sldMk cId="25671271" sldId="281"/>
            <ac:spMk id="1191" creationId="{6890747E-084C-4CC8-ACDE-CAFCEF24827D}"/>
          </ac:spMkLst>
        </pc:spChg>
        <pc:spChg chg="add del mod replST">
          <ac:chgData name="Martin Locock" userId="e15b0232-237d-4436-a587-677fdd88485c" providerId="ADAL" clId="{4F23651B-ED8E-41C7-8A8A-045E967D53DD}" dt="2024-01-10T09:51:14.641" v="15555"/>
          <ac:spMkLst>
            <pc:docMk/>
            <pc:sldMk cId="25671271" sldId="281"/>
            <ac:spMk id="1192" creationId="{07FCBE86-35DE-4EB3-82C0-62C437B41B75}"/>
          </ac:spMkLst>
        </pc:spChg>
        <pc:spChg chg="add mod replST">
          <ac:chgData name="Martin Locock" userId="e15b0232-237d-4436-a587-677fdd88485c" providerId="ADAL" clId="{4F23651B-ED8E-41C7-8A8A-045E967D53DD}" dt="2024-01-10T12:25:44.425" v="33291"/>
          <ac:spMkLst>
            <pc:docMk/>
            <pc:sldMk cId="25671271" sldId="281"/>
            <ac:spMk id="1192" creationId="{B302D1ED-F2DF-4E9C-9393-F994828AECE4}"/>
          </ac:spMkLst>
        </pc:spChg>
        <pc:spChg chg="add del mod replST">
          <ac:chgData name="Martin Locock" userId="e15b0232-237d-4436-a587-677fdd88485c" providerId="ADAL" clId="{4F23651B-ED8E-41C7-8A8A-045E967D53DD}" dt="2024-01-10T12:25:43.581" v="31738"/>
          <ac:spMkLst>
            <pc:docMk/>
            <pc:sldMk cId="25671271" sldId="281"/>
            <ac:spMk id="1193" creationId="{DBA0B252-8B2B-4E20-863A-BCD8BDCB0D0F}"/>
          </ac:spMkLst>
        </pc:spChg>
        <pc:spChg chg="add del mod replST">
          <ac:chgData name="Martin Locock" userId="e15b0232-237d-4436-a587-677fdd88485c" providerId="ADAL" clId="{4F23651B-ED8E-41C7-8A8A-045E967D53DD}" dt="2024-01-10T12:25:43.581" v="31739"/>
          <ac:spMkLst>
            <pc:docMk/>
            <pc:sldMk cId="25671271" sldId="281"/>
            <ac:spMk id="1194" creationId="{B8D47BA5-A7F5-4985-BDC9-D3141DC41630}"/>
          </ac:spMkLst>
        </pc:spChg>
        <pc:spChg chg="add del mod replST">
          <ac:chgData name="Martin Locock" userId="e15b0232-237d-4436-a587-677fdd88485c" providerId="ADAL" clId="{4F23651B-ED8E-41C7-8A8A-045E967D53DD}" dt="2024-01-10T12:25:43.581" v="31740"/>
          <ac:spMkLst>
            <pc:docMk/>
            <pc:sldMk cId="25671271" sldId="281"/>
            <ac:spMk id="1195" creationId="{400B4CA3-5114-498B-BB48-54CFCEA6A9EC}"/>
          </ac:spMkLst>
        </pc:spChg>
        <pc:spChg chg="add del mod replST">
          <ac:chgData name="Martin Locock" userId="e15b0232-237d-4436-a587-677fdd88485c" providerId="ADAL" clId="{4F23651B-ED8E-41C7-8A8A-045E967D53DD}" dt="2024-01-10T12:25:43.581" v="31741"/>
          <ac:spMkLst>
            <pc:docMk/>
            <pc:sldMk cId="25671271" sldId="281"/>
            <ac:spMk id="1196" creationId="{88F0A199-E479-4C5E-954E-FF752673A42C}"/>
          </ac:spMkLst>
        </pc:spChg>
        <pc:spChg chg="add del mod replST">
          <ac:chgData name="Martin Locock" userId="e15b0232-237d-4436-a587-677fdd88485c" providerId="ADAL" clId="{4F23651B-ED8E-41C7-8A8A-045E967D53DD}" dt="2024-01-10T12:25:43.581" v="31742"/>
          <ac:spMkLst>
            <pc:docMk/>
            <pc:sldMk cId="25671271" sldId="281"/>
            <ac:spMk id="1197" creationId="{0CC859F1-9B5B-4513-B628-C202263B31C5}"/>
          </ac:spMkLst>
        </pc:spChg>
        <pc:spChg chg="add del mod replST">
          <ac:chgData name="Martin Locock" userId="e15b0232-237d-4436-a587-677fdd88485c" providerId="ADAL" clId="{4F23651B-ED8E-41C7-8A8A-045E967D53DD}" dt="2024-01-10T12:25:43.581" v="31743"/>
          <ac:spMkLst>
            <pc:docMk/>
            <pc:sldMk cId="25671271" sldId="281"/>
            <ac:spMk id="1198" creationId="{73D911A0-EB6E-4D30-808F-7C8C74040562}"/>
          </ac:spMkLst>
        </pc:spChg>
        <pc:spChg chg="add del mod replST">
          <ac:chgData name="Martin Locock" userId="e15b0232-237d-4436-a587-677fdd88485c" providerId="ADAL" clId="{4F23651B-ED8E-41C7-8A8A-045E967D53DD}" dt="2024-01-10T12:25:43.581" v="31744"/>
          <ac:spMkLst>
            <pc:docMk/>
            <pc:sldMk cId="25671271" sldId="281"/>
            <ac:spMk id="1199" creationId="{9ECB897B-4C4C-421E-9668-ACF7F724D285}"/>
          </ac:spMkLst>
        </pc:spChg>
        <pc:spChg chg="add del mod replST">
          <ac:chgData name="Martin Locock" userId="e15b0232-237d-4436-a587-677fdd88485c" providerId="ADAL" clId="{4F23651B-ED8E-41C7-8A8A-045E967D53DD}" dt="2024-01-10T12:25:43.581" v="31745"/>
          <ac:spMkLst>
            <pc:docMk/>
            <pc:sldMk cId="25671271" sldId="281"/>
            <ac:spMk id="1200" creationId="{E941EB5D-B412-4CAE-BCA4-3CA259A83795}"/>
          </ac:spMkLst>
        </pc:spChg>
        <pc:spChg chg="add del mod replST">
          <ac:chgData name="Martin Locock" userId="e15b0232-237d-4436-a587-677fdd88485c" providerId="ADAL" clId="{4F23651B-ED8E-41C7-8A8A-045E967D53DD}" dt="2024-01-10T12:25:43.581" v="31746"/>
          <ac:spMkLst>
            <pc:docMk/>
            <pc:sldMk cId="25671271" sldId="281"/>
            <ac:spMk id="1201" creationId="{3D6E06FD-B27D-4E8B-8A73-323E166841DC}"/>
          </ac:spMkLst>
        </pc:spChg>
        <pc:spChg chg="add del mod replST">
          <ac:chgData name="Martin Locock" userId="e15b0232-237d-4436-a587-677fdd88485c" providerId="ADAL" clId="{4F23651B-ED8E-41C7-8A8A-045E967D53DD}" dt="2024-01-10T12:25:43.581" v="31747"/>
          <ac:spMkLst>
            <pc:docMk/>
            <pc:sldMk cId="25671271" sldId="281"/>
            <ac:spMk id="1202" creationId="{E845A089-36DE-46DC-B11D-BA2AF3FD6A0D}"/>
          </ac:spMkLst>
        </pc:spChg>
        <pc:spChg chg="add del mod replST">
          <ac:chgData name="Martin Locock" userId="e15b0232-237d-4436-a587-677fdd88485c" providerId="ADAL" clId="{4F23651B-ED8E-41C7-8A8A-045E967D53DD}" dt="2024-01-10T12:25:43.581" v="31748"/>
          <ac:spMkLst>
            <pc:docMk/>
            <pc:sldMk cId="25671271" sldId="281"/>
            <ac:spMk id="1203" creationId="{C0D1A972-D0B0-4195-B7C6-EADD7CCA0256}"/>
          </ac:spMkLst>
        </pc:spChg>
        <pc:spChg chg="add del mod replST">
          <ac:chgData name="Martin Locock" userId="e15b0232-237d-4436-a587-677fdd88485c" providerId="ADAL" clId="{4F23651B-ED8E-41C7-8A8A-045E967D53DD}" dt="2024-01-10T12:25:43.581" v="31749"/>
          <ac:spMkLst>
            <pc:docMk/>
            <pc:sldMk cId="25671271" sldId="281"/>
            <ac:spMk id="1204" creationId="{E5EAEAF3-48D6-4430-90BA-479AC5B6F880}"/>
          </ac:spMkLst>
        </pc:spChg>
        <pc:spChg chg="add del mod replST">
          <ac:chgData name="Martin Locock" userId="e15b0232-237d-4436-a587-677fdd88485c" providerId="ADAL" clId="{4F23651B-ED8E-41C7-8A8A-045E967D53DD}" dt="2024-01-10T12:25:43.581" v="31750"/>
          <ac:spMkLst>
            <pc:docMk/>
            <pc:sldMk cId="25671271" sldId="281"/>
            <ac:spMk id="1205" creationId="{B442E361-9137-4703-90D7-88E8148E990B}"/>
          </ac:spMkLst>
        </pc:spChg>
        <pc:spChg chg="add del mod replST">
          <ac:chgData name="Martin Locock" userId="e15b0232-237d-4436-a587-677fdd88485c" providerId="ADAL" clId="{4F23651B-ED8E-41C7-8A8A-045E967D53DD}" dt="2024-01-10T12:25:43.581" v="31751"/>
          <ac:spMkLst>
            <pc:docMk/>
            <pc:sldMk cId="25671271" sldId="281"/>
            <ac:spMk id="1206" creationId="{679AD6DB-ADCB-4802-97AE-1850FEA5AB1A}"/>
          </ac:spMkLst>
        </pc:spChg>
        <pc:spChg chg="add del mod replST">
          <ac:chgData name="Martin Locock" userId="e15b0232-237d-4436-a587-677fdd88485c" providerId="ADAL" clId="{4F23651B-ED8E-41C7-8A8A-045E967D53DD}" dt="2024-01-10T12:25:43.581" v="31752"/>
          <ac:spMkLst>
            <pc:docMk/>
            <pc:sldMk cId="25671271" sldId="281"/>
            <ac:spMk id="1207" creationId="{D3C10A46-59BF-40BA-AD59-FA9563131330}"/>
          </ac:spMkLst>
        </pc:spChg>
        <pc:spChg chg="add del mod replST">
          <ac:chgData name="Martin Locock" userId="e15b0232-237d-4436-a587-677fdd88485c" providerId="ADAL" clId="{4F23651B-ED8E-41C7-8A8A-045E967D53DD}" dt="2024-01-10T12:25:43.581" v="31753"/>
          <ac:spMkLst>
            <pc:docMk/>
            <pc:sldMk cId="25671271" sldId="281"/>
            <ac:spMk id="1208" creationId="{E6E743C0-FCA1-4B9A-A1CD-EEDCB0FA7B50}"/>
          </ac:spMkLst>
        </pc:spChg>
        <pc:spChg chg="add del mod replST">
          <ac:chgData name="Martin Locock" userId="e15b0232-237d-4436-a587-677fdd88485c" providerId="ADAL" clId="{4F23651B-ED8E-41C7-8A8A-045E967D53DD}" dt="2024-01-10T12:25:43.581" v="31754"/>
          <ac:spMkLst>
            <pc:docMk/>
            <pc:sldMk cId="25671271" sldId="281"/>
            <ac:spMk id="1209" creationId="{6E9ADBAB-A309-4FBE-B171-68394213885F}"/>
          </ac:spMkLst>
        </pc:spChg>
        <pc:spChg chg="add del mod replST">
          <ac:chgData name="Martin Locock" userId="e15b0232-237d-4436-a587-677fdd88485c" providerId="ADAL" clId="{4F23651B-ED8E-41C7-8A8A-045E967D53DD}" dt="2024-01-10T12:25:43.581" v="31755"/>
          <ac:spMkLst>
            <pc:docMk/>
            <pc:sldMk cId="25671271" sldId="281"/>
            <ac:spMk id="1210" creationId="{C60E9D81-C3C9-4D59-A4F3-5DEB0A6B4C5F}"/>
          </ac:spMkLst>
        </pc:spChg>
        <pc:spChg chg="add del mod replST">
          <ac:chgData name="Martin Locock" userId="e15b0232-237d-4436-a587-677fdd88485c" providerId="ADAL" clId="{4F23651B-ED8E-41C7-8A8A-045E967D53DD}" dt="2024-01-10T12:25:43.581" v="31756"/>
          <ac:spMkLst>
            <pc:docMk/>
            <pc:sldMk cId="25671271" sldId="281"/>
            <ac:spMk id="1211" creationId="{472BA550-558D-4747-B1C9-A2B52EFC0687}"/>
          </ac:spMkLst>
        </pc:spChg>
        <pc:spChg chg="add del mod replST">
          <ac:chgData name="Martin Locock" userId="e15b0232-237d-4436-a587-677fdd88485c" providerId="ADAL" clId="{4F23651B-ED8E-41C7-8A8A-045E967D53DD}" dt="2024-01-10T12:25:43.581" v="31757"/>
          <ac:spMkLst>
            <pc:docMk/>
            <pc:sldMk cId="25671271" sldId="281"/>
            <ac:spMk id="1212" creationId="{F71B21BB-D481-4DE6-B13E-073CB9C9A47F}"/>
          </ac:spMkLst>
        </pc:spChg>
        <pc:spChg chg="add del mod replST">
          <ac:chgData name="Martin Locock" userId="e15b0232-237d-4436-a587-677fdd88485c" providerId="ADAL" clId="{4F23651B-ED8E-41C7-8A8A-045E967D53DD}" dt="2024-01-10T12:25:43.581" v="31758"/>
          <ac:spMkLst>
            <pc:docMk/>
            <pc:sldMk cId="25671271" sldId="281"/>
            <ac:spMk id="1213" creationId="{01E4F227-6F28-4018-A5DB-54664D11F2A3}"/>
          </ac:spMkLst>
        </pc:spChg>
        <pc:spChg chg="add del mod replST">
          <ac:chgData name="Martin Locock" userId="e15b0232-237d-4436-a587-677fdd88485c" providerId="ADAL" clId="{4F23651B-ED8E-41C7-8A8A-045E967D53DD}" dt="2024-01-10T12:25:43.581" v="31759"/>
          <ac:spMkLst>
            <pc:docMk/>
            <pc:sldMk cId="25671271" sldId="281"/>
            <ac:spMk id="1214" creationId="{2095D03C-D5C2-464C-9694-3B3DC6382CC3}"/>
          </ac:spMkLst>
        </pc:spChg>
        <pc:spChg chg="add del mod replST">
          <ac:chgData name="Martin Locock" userId="e15b0232-237d-4436-a587-677fdd88485c" providerId="ADAL" clId="{4F23651B-ED8E-41C7-8A8A-045E967D53DD}" dt="2024-01-10T12:25:43.581" v="31760"/>
          <ac:spMkLst>
            <pc:docMk/>
            <pc:sldMk cId="25671271" sldId="281"/>
            <ac:spMk id="1215" creationId="{ED523F73-717D-4C9E-8EBB-6B084C3E1FDE}"/>
          </ac:spMkLst>
        </pc:spChg>
        <pc:spChg chg="add del mod replST">
          <ac:chgData name="Martin Locock" userId="e15b0232-237d-4436-a587-677fdd88485c" providerId="ADAL" clId="{4F23651B-ED8E-41C7-8A8A-045E967D53DD}" dt="2024-01-10T12:25:43.612" v="31810"/>
          <ac:spMkLst>
            <pc:docMk/>
            <pc:sldMk cId="25671271" sldId="281"/>
            <ac:spMk id="1216" creationId="{D66EF352-B252-48E2-91C5-54D801C14CA8}"/>
          </ac:spMkLst>
        </pc:spChg>
        <pc:spChg chg="add del mod replST">
          <ac:chgData name="Martin Locock" userId="e15b0232-237d-4436-a587-677fdd88485c" providerId="ADAL" clId="{4F23651B-ED8E-41C7-8A8A-045E967D53DD}" dt="2024-01-10T12:25:43.612" v="31811"/>
          <ac:spMkLst>
            <pc:docMk/>
            <pc:sldMk cId="25671271" sldId="281"/>
            <ac:spMk id="1217" creationId="{390D88A2-5159-41FB-BE66-C731E26AF9F2}"/>
          </ac:spMkLst>
        </pc:spChg>
        <pc:spChg chg="add del mod replST">
          <ac:chgData name="Martin Locock" userId="e15b0232-237d-4436-a587-677fdd88485c" providerId="ADAL" clId="{4F23651B-ED8E-41C7-8A8A-045E967D53DD}" dt="2024-01-10T12:25:43.612" v="31812"/>
          <ac:spMkLst>
            <pc:docMk/>
            <pc:sldMk cId="25671271" sldId="281"/>
            <ac:spMk id="1218" creationId="{B34E08D8-18A3-4790-824A-58E50796C31A}"/>
          </ac:spMkLst>
        </pc:spChg>
        <pc:spChg chg="add del mod replST">
          <ac:chgData name="Martin Locock" userId="e15b0232-237d-4436-a587-677fdd88485c" providerId="ADAL" clId="{4F23651B-ED8E-41C7-8A8A-045E967D53DD}" dt="2024-01-10T12:25:43.612" v="31813"/>
          <ac:spMkLst>
            <pc:docMk/>
            <pc:sldMk cId="25671271" sldId="281"/>
            <ac:spMk id="1219" creationId="{297401C1-C59F-4FA4-94F7-C20761EA5780}"/>
          </ac:spMkLst>
        </pc:spChg>
        <pc:spChg chg="add del mod replST">
          <ac:chgData name="Martin Locock" userId="e15b0232-237d-4436-a587-677fdd88485c" providerId="ADAL" clId="{4F23651B-ED8E-41C7-8A8A-045E967D53DD}" dt="2024-01-10T12:25:43.612" v="31814"/>
          <ac:spMkLst>
            <pc:docMk/>
            <pc:sldMk cId="25671271" sldId="281"/>
            <ac:spMk id="1220" creationId="{BB163BAB-22B0-4A0A-8737-ED4B06115027}"/>
          </ac:spMkLst>
        </pc:spChg>
        <pc:spChg chg="add del mod replST">
          <ac:chgData name="Martin Locock" userId="e15b0232-237d-4436-a587-677fdd88485c" providerId="ADAL" clId="{4F23651B-ED8E-41C7-8A8A-045E967D53DD}" dt="2024-01-10T12:25:43.612" v="31815"/>
          <ac:spMkLst>
            <pc:docMk/>
            <pc:sldMk cId="25671271" sldId="281"/>
            <ac:spMk id="1221" creationId="{090775C4-7E60-4038-837D-C9F2B2F003E9}"/>
          </ac:spMkLst>
        </pc:spChg>
        <pc:spChg chg="add del mod replST">
          <ac:chgData name="Martin Locock" userId="e15b0232-237d-4436-a587-677fdd88485c" providerId="ADAL" clId="{4F23651B-ED8E-41C7-8A8A-045E967D53DD}" dt="2024-01-10T12:25:43.612" v="31816"/>
          <ac:spMkLst>
            <pc:docMk/>
            <pc:sldMk cId="25671271" sldId="281"/>
            <ac:spMk id="1222" creationId="{2BBA5415-7280-4729-9AD7-93ABF3FCC42E}"/>
          </ac:spMkLst>
        </pc:spChg>
        <pc:spChg chg="add del mod replST">
          <ac:chgData name="Martin Locock" userId="e15b0232-237d-4436-a587-677fdd88485c" providerId="ADAL" clId="{4F23651B-ED8E-41C7-8A8A-045E967D53DD}" dt="2024-01-10T12:25:43.612" v="31817"/>
          <ac:spMkLst>
            <pc:docMk/>
            <pc:sldMk cId="25671271" sldId="281"/>
            <ac:spMk id="1223" creationId="{A2F60DF2-465F-4DBD-8DDA-F013BB6436E9}"/>
          </ac:spMkLst>
        </pc:spChg>
        <pc:spChg chg="add del mod replST">
          <ac:chgData name="Martin Locock" userId="e15b0232-237d-4436-a587-677fdd88485c" providerId="ADAL" clId="{4F23651B-ED8E-41C7-8A8A-045E967D53DD}" dt="2024-01-10T12:25:43.612" v="31818"/>
          <ac:spMkLst>
            <pc:docMk/>
            <pc:sldMk cId="25671271" sldId="281"/>
            <ac:spMk id="1224" creationId="{352E87A5-7E76-44F5-9F62-9A8BE8066BD1}"/>
          </ac:spMkLst>
        </pc:spChg>
        <pc:spChg chg="add del mod replST">
          <ac:chgData name="Martin Locock" userId="e15b0232-237d-4436-a587-677fdd88485c" providerId="ADAL" clId="{4F23651B-ED8E-41C7-8A8A-045E967D53DD}" dt="2024-01-10T12:25:43.612" v="31819"/>
          <ac:spMkLst>
            <pc:docMk/>
            <pc:sldMk cId="25671271" sldId="281"/>
            <ac:spMk id="1225" creationId="{D304199C-0A33-434D-87A8-8646D1810129}"/>
          </ac:spMkLst>
        </pc:spChg>
        <pc:spChg chg="add del mod replST">
          <ac:chgData name="Martin Locock" userId="e15b0232-237d-4436-a587-677fdd88485c" providerId="ADAL" clId="{4F23651B-ED8E-41C7-8A8A-045E967D53DD}" dt="2024-01-10T12:25:43.612" v="31820"/>
          <ac:spMkLst>
            <pc:docMk/>
            <pc:sldMk cId="25671271" sldId="281"/>
            <ac:spMk id="1226" creationId="{D8223929-FDDC-46B4-805A-E31737CF89DD}"/>
          </ac:spMkLst>
        </pc:spChg>
        <pc:spChg chg="add del mod replST">
          <ac:chgData name="Martin Locock" userId="e15b0232-237d-4436-a587-677fdd88485c" providerId="ADAL" clId="{4F23651B-ED8E-41C7-8A8A-045E967D53DD}" dt="2024-01-10T12:25:43.612" v="31821"/>
          <ac:spMkLst>
            <pc:docMk/>
            <pc:sldMk cId="25671271" sldId="281"/>
            <ac:spMk id="1227" creationId="{42608524-2754-462E-B074-CA20FA522C3D}"/>
          </ac:spMkLst>
        </pc:spChg>
        <pc:spChg chg="add del mod replST">
          <ac:chgData name="Martin Locock" userId="e15b0232-237d-4436-a587-677fdd88485c" providerId="ADAL" clId="{4F23651B-ED8E-41C7-8A8A-045E967D53DD}" dt="2024-01-10T12:25:43.612" v="31822"/>
          <ac:spMkLst>
            <pc:docMk/>
            <pc:sldMk cId="25671271" sldId="281"/>
            <ac:spMk id="1228" creationId="{150BD8B3-949A-4096-88D7-4FD912F34DEC}"/>
          </ac:spMkLst>
        </pc:spChg>
        <pc:spChg chg="add del mod replST">
          <ac:chgData name="Martin Locock" userId="e15b0232-237d-4436-a587-677fdd88485c" providerId="ADAL" clId="{4F23651B-ED8E-41C7-8A8A-045E967D53DD}" dt="2024-01-10T12:25:43.612" v="31823"/>
          <ac:spMkLst>
            <pc:docMk/>
            <pc:sldMk cId="25671271" sldId="281"/>
            <ac:spMk id="1229" creationId="{B53BD7E2-A465-4AE8-BDE6-4A9BB0682B53}"/>
          </ac:spMkLst>
        </pc:spChg>
        <pc:spChg chg="add del mod replST">
          <ac:chgData name="Martin Locock" userId="e15b0232-237d-4436-a587-677fdd88485c" providerId="ADAL" clId="{4F23651B-ED8E-41C7-8A8A-045E967D53DD}" dt="2024-01-10T12:25:43.612" v="31824"/>
          <ac:spMkLst>
            <pc:docMk/>
            <pc:sldMk cId="25671271" sldId="281"/>
            <ac:spMk id="1230" creationId="{C9B5749F-FBEA-4806-94CE-6682AEB7EA02}"/>
          </ac:spMkLst>
        </pc:spChg>
        <pc:spChg chg="add del mod replST">
          <ac:chgData name="Martin Locock" userId="e15b0232-237d-4436-a587-677fdd88485c" providerId="ADAL" clId="{4F23651B-ED8E-41C7-8A8A-045E967D53DD}" dt="2024-01-10T12:25:43.612" v="31825"/>
          <ac:spMkLst>
            <pc:docMk/>
            <pc:sldMk cId="25671271" sldId="281"/>
            <ac:spMk id="1231" creationId="{D0B582D4-1E1A-48F3-BD39-7A23652792E4}"/>
          </ac:spMkLst>
        </pc:spChg>
        <pc:spChg chg="add del mod replST">
          <ac:chgData name="Martin Locock" userId="e15b0232-237d-4436-a587-677fdd88485c" providerId="ADAL" clId="{4F23651B-ED8E-41C7-8A8A-045E967D53DD}" dt="2024-01-10T12:25:43.612" v="31826"/>
          <ac:spMkLst>
            <pc:docMk/>
            <pc:sldMk cId="25671271" sldId="281"/>
            <ac:spMk id="1232" creationId="{D0FB959F-F4A0-434A-99E4-C80589C61205}"/>
          </ac:spMkLst>
        </pc:spChg>
        <pc:spChg chg="add del mod replST">
          <ac:chgData name="Martin Locock" userId="e15b0232-237d-4436-a587-677fdd88485c" providerId="ADAL" clId="{4F23651B-ED8E-41C7-8A8A-045E967D53DD}" dt="2024-01-10T12:25:43.612" v="31827"/>
          <ac:spMkLst>
            <pc:docMk/>
            <pc:sldMk cId="25671271" sldId="281"/>
            <ac:spMk id="1233" creationId="{8FCB742A-E0E8-4F09-BA89-984D58A31AAA}"/>
          </ac:spMkLst>
        </pc:spChg>
        <pc:spChg chg="add del mod replST">
          <ac:chgData name="Martin Locock" userId="e15b0232-237d-4436-a587-677fdd88485c" providerId="ADAL" clId="{4F23651B-ED8E-41C7-8A8A-045E967D53DD}" dt="2024-01-10T12:25:43.612" v="31828"/>
          <ac:spMkLst>
            <pc:docMk/>
            <pc:sldMk cId="25671271" sldId="281"/>
            <ac:spMk id="1234" creationId="{DB8F4AD7-7FF6-4F8C-92EC-99E97B28360F}"/>
          </ac:spMkLst>
        </pc:spChg>
        <pc:spChg chg="add del mod replST">
          <ac:chgData name="Martin Locock" userId="e15b0232-237d-4436-a587-677fdd88485c" providerId="ADAL" clId="{4F23651B-ED8E-41C7-8A8A-045E967D53DD}" dt="2024-01-10T12:25:43.628" v="31829"/>
          <ac:spMkLst>
            <pc:docMk/>
            <pc:sldMk cId="25671271" sldId="281"/>
            <ac:spMk id="1235" creationId="{ECCB3385-DED4-4A59-973C-E0BC1EDD43EF}"/>
          </ac:spMkLst>
        </pc:spChg>
        <pc:spChg chg="add del mod replST">
          <ac:chgData name="Martin Locock" userId="e15b0232-237d-4436-a587-677fdd88485c" providerId="ADAL" clId="{4F23651B-ED8E-41C7-8A8A-045E967D53DD}" dt="2024-01-10T12:25:43.628" v="31830"/>
          <ac:spMkLst>
            <pc:docMk/>
            <pc:sldMk cId="25671271" sldId="281"/>
            <ac:spMk id="1236" creationId="{690C377B-0CAC-44B6-B5AF-C0C196FCCB8D}"/>
          </ac:spMkLst>
        </pc:spChg>
        <pc:spChg chg="add del mod replST">
          <ac:chgData name="Martin Locock" userId="e15b0232-237d-4436-a587-677fdd88485c" providerId="ADAL" clId="{4F23651B-ED8E-41C7-8A8A-045E967D53DD}" dt="2024-01-10T12:25:43.628" v="31831"/>
          <ac:spMkLst>
            <pc:docMk/>
            <pc:sldMk cId="25671271" sldId="281"/>
            <ac:spMk id="1237" creationId="{0557A4C0-DD62-41FA-9FA1-6A924A9EFFD3}"/>
          </ac:spMkLst>
        </pc:spChg>
        <pc:spChg chg="add del mod replST">
          <ac:chgData name="Martin Locock" userId="e15b0232-237d-4436-a587-677fdd88485c" providerId="ADAL" clId="{4F23651B-ED8E-41C7-8A8A-045E967D53DD}" dt="2024-01-10T12:25:43.628" v="31832"/>
          <ac:spMkLst>
            <pc:docMk/>
            <pc:sldMk cId="25671271" sldId="281"/>
            <ac:spMk id="1238" creationId="{B1983119-3EAE-4D20-9A69-4A7A629435A2}"/>
          </ac:spMkLst>
        </pc:spChg>
        <pc:spChg chg="add del mod replST">
          <ac:chgData name="Martin Locock" userId="e15b0232-237d-4436-a587-677fdd88485c" providerId="ADAL" clId="{4F23651B-ED8E-41C7-8A8A-045E967D53DD}" dt="2024-01-10T12:25:43.628" v="31833"/>
          <ac:spMkLst>
            <pc:docMk/>
            <pc:sldMk cId="25671271" sldId="281"/>
            <ac:spMk id="1239" creationId="{1B58F7BE-562C-4DC4-8602-C36EC17983A0}"/>
          </ac:spMkLst>
        </pc:spChg>
        <pc:spChg chg="add del mod replST">
          <ac:chgData name="Martin Locock" userId="e15b0232-237d-4436-a587-677fdd88485c" providerId="ADAL" clId="{4F23651B-ED8E-41C7-8A8A-045E967D53DD}" dt="2024-01-10T12:25:43.628" v="31834"/>
          <ac:spMkLst>
            <pc:docMk/>
            <pc:sldMk cId="25671271" sldId="281"/>
            <ac:spMk id="1240" creationId="{FE11DB1A-6E78-408D-B449-A1AB41B3B125}"/>
          </ac:spMkLst>
        </pc:spChg>
        <pc:spChg chg="add del mod replST">
          <ac:chgData name="Martin Locock" userId="e15b0232-237d-4436-a587-677fdd88485c" providerId="ADAL" clId="{4F23651B-ED8E-41C7-8A8A-045E967D53DD}" dt="2024-01-10T12:25:43.628" v="31835"/>
          <ac:spMkLst>
            <pc:docMk/>
            <pc:sldMk cId="25671271" sldId="281"/>
            <ac:spMk id="1241" creationId="{FD99F666-DB2F-4C4A-A75A-5353D3343A37}"/>
          </ac:spMkLst>
        </pc:spChg>
        <pc:spChg chg="add del mod replST">
          <ac:chgData name="Martin Locock" userId="e15b0232-237d-4436-a587-677fdd88485c" providerId="ADAL" clId="{4F23651B-ED8E-41C7-8A8A-045E967D53DD}" dt="2024-01-10T12:25:43.628" v="31836"/>
          <ac:spMkLst>
            <pc:docMk/>
            <pc:sldMk cId="25671271" sldId="281"/>
            <ac:spMk id="1242" creationId="{C189BB29-A5B2-4F7A-92DB-BFC42DB28A00}"/>
          </ac:spMkLst>
        </pc:spChg>
        <pc:spChg chg="add del mod replST">
          <ac:chgData name="Martin Locock" userId="e15b0232-237d-4436-a587-677fdd88485c" providerId="ADAL" clId="{4F23651B-ED8E-41C7-8A8A-045E967D53DD}" dt="2024-01-10T12:25:43.628" v="31837"/>
          <ac:spMkLst>
            <pc:docMk/>
            <pc:sldMk cId="25671271" sldId="281"/>
            <ac:spMk id="1243" creationId="{31855D30-C990-4F1D-9F61-DE33CB510859}"/>
          </ac:spMkLst>
        </pc:spChg>
        <pc:spChg chg="add del mod replST">
          <ac:chgData name="Martin Locock" userId="e15b0232-237d-4436-a587-677fdd88485c" providerId="ADAL" clId="{4F23651B-ED8E-41C7-8A8A-045E967D53DD}" dt="2024-01-10T12:25:43.628" v="31838"/>
          <ac:spMkLst>
            <pc:docMk/>
            <pc:sldMk cId="25671271" sldId="281"/>
            <ac:spMk id="1244" creationId="{28A4FC7E-6578-434A-A2FE-A401E8666537}"/>
          </ac:spMkLst>
        </pc:spChg>
        <pc:spChg chg="add del mod replST">
          <ac:chgData name="Martin Locock" userId="e15b0232-237d-4436-a587-677fdd88485c" providerId="ADAL" clId="{4F23651B-ED8E-41C7-8A8A-045E967D53DD}" dt="2024-01-10T12:25:43.628" v="31839"/>
          <ac:spMkLst>
            <pc:docMk/>
            <pc:sldMk cId="25671271" sldId="281"/>
            <ac:spMk id="1245" creationId="{65B68555-FB8B-470B-A546-020D360DE080}"/>
          </ac:spMkLst>
        </pc:spChg>
        <pc:spChg chg="add del mod replST">
          <ac:chgData name="Martin Locock" userId="e15b0232-237d-4436-a587-677fdd88485c" providerId="ADAL" clId="{4F23651B-ED8E-41C7-8A8A-045E967D53DD}" dt="2024-01-10T12:25:43.628" v="31840"/>
          <ac:spMkLst>
            <pc:docMk/>
            <pc:sldMk cId="25671271" sldId="281"/>
            <ac:spMk id="1246" creationId="{413E2DC0-7620-45D6-8889-DFC99B18311E}"/>
          </ac:spMkLst>
        </pc:spChg>
        <pc:spChg chg="add del mod replST">
          <ac:chgData name="Martin Locock" userId="e15b0232-237d-4436-a587-677fdd88485c" providerId="ADAL" clId="{4F23651B-ED8E-41C7-8A8A-045E967D53DD}" dt="2024-01-10T12:25:43.628" v="31841"/>
          <ac:spMkLst>
            <pc:docMk/>
            <pc:sldMk cId="25671271" sldId="281"/>
            <ac:spMk id="1247" creationId="{DD4174AA-AA04-412B-B0FD-194BDD3F2D3D}"/>
          </ac:spMkLst>
        </pc:spChg>
        <pc:spChg chg="add del mod replST">
          <ac:chgData name="Martin Locock" userId="e15b0232-237d-4436-a587-677fdd88485c" providerId="ADAL" clId="{4F23651B-ED8E-41C7-8A8A-045E967D53DD}" dt="2024-01-10T12:25:43.628" v="31842"/>
          <ac:spMkLst>
            <pc:docMk/>
            <pc:sldMk cId="25671271" sldId="281"/>
            <ac:spMk id="1248" creationId="{75F6AE76-123E-4F3C-9B9F-3D1E8CD86CFE}"/>
          </ac:spMkLst>
        </pc:spChg>
        <pc:spChg chg="add del mod replST">
          <ac:chgData name="Martin Locock" userId="e15b0232-237d-4436-a587-677fdd88485c" providerId="ADAL" clId="{4F23651B-ED8E-41C7-8A8A-045E967D53DD}" dt="2024-01-10T12:25:43.628" v="31843"/>
          <ac:spMkLst>
            <pc:docMk/>
            <pc:sldMk cId="25671271" sldId="281"/>
            <ac:spMk id="1249" creationId="{0878B60D-77E3-44C5-8612-304F0AA50BD2}"/>
          </ac:spMkLst>
        </pc:spChg>
        <pc:spChg chg="add del mod replST">
          <ac:chgData name="Martin Locock" userId="e15b0232-237d-4436-a587-677fdd88485c" providerId="ADAL" clId="{4F23651B-ED8E-41C7-8A8A-045E967D53DD}" dt="2024-01-10T12:25:43.628" v="31844"/>
          <ac:spMkLst>
            <pc:docMk/>
            <pc:sldMk cId="25671271" sldId="281"/>
            <ac:spMk id="1250" creationId="{C7D3962E-B8D3-4521-BDD7-6F0E9F1B8F78}"/>
          </ac:spMkLst>
        </pc:spChg>
        <pc:spChg chg="add del mod replST">
          <ac:chgData name="Martin Locock" userId="e15b0232-237d-4436-a587-677fdd88485c" providerId="ADAL" clId="{4F23651B-ED8E-41C7-8A8A-045E967D53DD}" dt="2024-01-10T12:25:43.628" v="31845"/>
          <ac:spMkLst>
            <pc:docMk/>
            <pc:sldMk cId="25671271" sldId="281"/>
            <ac:spMk id="1251" creationId="{03D69020-418D-4FCF-8980-CD35AE3873A5}"/>
          </ac:spMkLst>
        </pc:spChg>
        <pc:spChg chg="add del mod replST">
          <ac:chgData name="Martin Locock" userId="e15b0232-237d-4436-a587-677fdd88485c" providerId="ADAL" clId="{4F23651B-ED8E-41C7-8A8A-045E967D53DD}" dt="2024-01-10T12:25:43.628" v="31846"/>
          <ac:spMkLst>
            <pc:docMk/>
            <pc:sldMk cId="25671271" sldId="281"/>
            <ac:spMk id="1252" creationId="{B8A3DDB5-9024-4E2B-A7CB-13AE01FFCBAF}"/>
          </ac:spMkLst>
        </pc:spChg>
        <pc:spChg chg="add del mod replST">
          <ac:chgData name="Martin Locock" userId="e15b0232-237d-4436-a587-677fdd88485c" providerId="ADAL" clId="{4F23651B-ED8E-41C7-8A8A-045E967D53DD}" dt="2024-01-10T12:25:43.628" v="31847"/>
          <ac:spMkLst>
            <pc:docMk/>
            <pc:sldMk cId="25671271" sldId="281"/>
            <ac:spMk id="1253" creationId="{3F3AB47D-1B9B-4696-B942-145C6970528C}"/>
          </ac:spMkLst>
        </pc:spChg>
        <pc:spChg chg="add del mod replST">
          <ac:chgData name="Martin Locock" userId="e15b0232-237d-4436-a587-677fdd88485c" providerId="ADAL" clId="{4F23651B-ED8E-41C7-8A8A-045E967D53DD}" dt="2024-01-10T12:25:43.628" v="31848"/>
          <ac:spMkLst>
            <pc:docMk/>
            <pc:sldMk cId="25671271" sldId="281"/>
            <ac:spMk id="1254" creationId="{9572DAC1-D29D-4279-9CF8-4A3481CB0592}"/>
          </ac:spMkLst>
        </pc:spChg>
        <pc:spChg chg="add del mod replST">
          <ac:chgData name="Martin Locock" userId="e15b0232-237d-4436-a587-677fdd88485c" providerId="ADAL" clId="{4F23651B-ED8E-41C7-8A8A-045E967D53DD}" dt="2024-01-10T12:25:43.628" v="31849"/>
          <ac:spMkLst>
            <pc:docMk/>
            <pc:sldMk cId="25671271" sldId="281"/>
            <ac:spMk id="1255" creationId="{C84ED653-A782-4EB0-9114-4F5A694C4154}"/>
          </ac:spMkLst>
        </pc:spChg>
        <pc:spChg chg="add del mod replST">
          <ac:chgData name="Martin Locock" userId="e15b0232-237d-4436-a587-677fdd88485c" providerId="ADAL" clId="{4F23651B-ED8E-41C7-8A8A-045E967D53DD}" dt="2024-01-10T12:25:43.628" v="31850"/>
          <ac:spMkLst>
            <pc:docMk/>
            <pc:sldMk cId="25671271" sldId="281"/>
            <ac:spMk id="1256" creationId="{C47644FA-9453-4953-880B-21224649BEB9}"/>
          </ac:spMkLst>
        </pc:spChg>
        <pc:spChg chg="add del mod replST">
          <ac:chgData name="Martin Locock" userId="e15b0232-237d-4436-a587-677fdd88485c" providerId="ADAL" clId="{4F23651B-ED8E-41C7-8A8A-045E967D53DD}" dt="2024-01-10T12:25:43.628" v="31851"/>
          <ac:spMkLst>
            <pc:docMk/>
            <pc:sldMk cId="25671271" sldId="281"/>
            <ac:spMk id="1257" creationId="{97382ACF-1CD6-4ABF-B9A7-E99916169A52}"/>
          </ac:spMkLst>
        </pc:spChg>
        <pc:spChg chg="add del mod replST">
          <ac:chgData name="Martin Locock" userId="e15b0232-237d-4436-a587-677fdd88485c" providerId="ADAL" clId="{4F23651B-ED8E-41C7-8A8A-045E967D53DD}" dt="2024-01-10T12:25:43.628" v="31852"/>
          <ac:spMkLst>
            <pc:docMk/>
            <pc:sldMk cId="25671271" sldId="281"/>
            <ac:spMk id="1258" creationId="{77AAFD95-3497-487F-9E3B-6E23E1149A13}"/>
          </ac:spMkLst>
        </pc:spChg>
        <pc:spChg chg="add del mod replST">
          <ac:chgData name="Martin Locock" userId="e15b0232-237d-4436-a587-677fdd88485c" providerId="ADAL" clId="{4F23651B-ED8E-41C7-8A8A-045E967D53DD}" dt="2024-01-10T12:25:43.628" v="31853"/>
          <ac:spMkLst>
            <pc:docMk/>
            <pc:sldMk cId="25671271" sldId="281"/>
            <ac:spMk id="1259" creationId="{DB8C1209-B65A-49F3-B741-611B46F0E7B4}"/>
          </ac:spMkLst>
        </pc:spChg>
        <pc:spChg chg="add del mod replST">
          <ac:chgData name="Martin Locock" userId="e15b0232-237d-4436-a587-677fdd88485c" providerId="ADAL" clId="{4F23651B-ED8E-41C7-8A8A-045E967D53DD}" dt="2024-01-10T12:25:43.628" v="31854"/>
          <ac:spMkLst>
            <pc:docMk/>
            <pc:sldMk cId="25671271" sldId="281"/>
            <ac:spMk id="1260" creationId="{E7D64A7A-12C8-4CAE-956C-59C5E5E6575C}"/>
          </ac:spMkLst>
        </pc:spChg>
        <pc:spChg chg="add del mod replST">
          <ac:chgData name="Martin Locock" userId="e15b0232-237d-4436-a587-677fdd88485c" providerId="ADAL" clId="{4F23651B-ED8E-41C7-8A8A-045E967D53DD}" dt="2024-01-10T12:25:43.628" v="31855"/>
          <ac:spMkLst>
            <pc:docMk/>
            <pc:sldMk cId="25671271" sldId="281"/>
            <ac:spMk id="1261" creationId="{9511C9AF-B962-4D9F-977E-95271E369A93}"/>
          </ac:spMkLst>
        </pc:spChg>
        <pc:spChg chg="add del mod replST">
          <ac:chgData name="Martin Locock" userId="e15b0232-237d-4436-a587-677fdd88485c" providerId="ADAL" clId="{4F23651B-ED8E-41C7-8A8A-045E967D53DD}" dt="2024-01-10T12:25:43.628" v="31856"/>
          <ac:spMkLst>
            <pc:docMk/>
            <pc:sldMk cId="25671271" sldId="281"/>
            <ac:spMk id="1262" creationId="{1DADF836-72F9-4E9C-8D37-F45137DCDEDE}"/>
          </ac:spMkLst>
        </pc:spChg>
        <pc:spChg chg="add del mod replST">
          <ac:chgData name="Martin Locock" userId="e15b0232-237d-4436-a587-677fdd88485c" providerId="ADAL" clId="{4F23651B-ED8E-41C7-8A8A-045E967D53DD}" dt="2024-01-10T12:25:43.628" v="31857"/>
          <ac:spMkLst>
            <pc:docMk/>
            <pc:sldMk cId="25671271" sldId="281"/>
            <ac:spMk id="1263" creationId="{11165AA5-85FD-4EF9-9E8C-F80637D87390}"/>
          </ac:spMkLst>
        </pc:spChg>
        <pc:spChg chg="add del mod replST">
          <ac:chgData name="Martin Locock" userId="e15b0232-237d-4436-a587-677fdd88485c" providerId="ADAL" clId="{4F23651B-ED8E-41C7-8A8A-045E967D53DD}" dt="2024-01-10T12:25:43.628" v="31858"/>
          <ac:spMkLst>
            <pc:docMk/>
            <pc:sldMk cId="25671271" sldId="281"/>
            <ac:spMk id="1264" creationId="{29BE5387-0103-43FF-B06B-03EEE60BA33E}"/>
          </ac:spMkLst>
        </pc:spChg>
        <pc:spChg chg="add del mod replST">
          <ac:chgData name="Martin Locock" userId="e15b0232-237d-4436-a587-677fdd88485c" providerId="ADAL" clId="{4F23651B-ED8E-41C7-8A8A-045E967D53DD}" dt="2024-01-10T12:25:43.628" v="31859"/>
          <ac:spMkLst>
            <pc:docMk/>
            <pc:sldMk cId="25671271" sldId="281"/>
            <ac:spMk id="1265" creationId="{4F29ED09-67AA-4970-927A-D5FE3969088E}"/>
          </ac:spMkLst>
        </pc:spChg>
        <pc:spChg chg="add del mod replST">
          <ac:chgData name="Martin Locock" userId="e15b0232-237d-4436-a587-677fdd88485c" providerId="ADAL" clId="{4F23651B-ED8E-41C7-8A8A-045E967D53DD}" dt="2024-01-10T12:25:43.628" v="31860"/>
          <ac:spMkLst>
            <pc:docMk/>
            <pc:sldMk cId="25671271" sldId="281"/>
            <ac:spMk id="1266" creationId="{DB568605-3176-46FC-BCB8-35B24793B940}"/>
          </ac:spMkLst>
        </pc:spChg>
        <pc:spChg chg="add del mod replST">
          <ac:chgData name="Martin Locock" userId="e15b0232-237d-4436-a587-677fdd88485c" providerId="ADAL" clId="{4F23651B-ED8E-41C7-8A8A-045E967D53DD}" dt="2024-01-10T12:25:43.628" v="31861"/>
          <ac:spMkLst>
            <pc:docMk/>
            <pc:sldMk cId="25671271" sldId="281"/>
            <ac:spMk id="1267" creationId="{C63FA84C-504D-47A9-872B-A971C2B26202}"/>
          </ac:spMkLst>
        </pc:spChg>
        <pc:spChg chg="add del mod replST">
          <ac:chgData name="Martin Locock" userId="e15b0232-237d-4436-a587-677fdd88485c" providerId="ADAL" clId="{4F23651B-ED8E-41C7-8A8A-045E967D53DD}" dt="2024-01-10T12:25:43.628" v="31862"/>
          <ac:spMkLst>
            <pc:docMk/>
            <pc:sldMk cId="25671271" sldId="281"/>
            <ac:spMk id="1268" creationId="{AA476BDE-80A6-422B-BC5C-794114A0DF14}"/>
          </ac:spMkLst>
        </pc:spChg>
        <pc:spChg chg="add del mod replST">
          <ac:chgData name="Martin Locock" userId="e15b0232-237d-4436-a587-677fdd88485c" providerId="ADAL" clId="{4F23651B-ED8E-41C7-8A8A-045E967D53DD}" dt="2024-01-10T12:25:43.628" v="31863"/>
          <ac:spMkLst>
            <pc:docMk/>
            <pc:sldMk cId="25671271" sldId="281"/>
            <ac:spMk id="1269" creationId="{ACE49D1E-032B-4F8A-AEBF-B45BFBC6A61B}"/>
          </ac:spMkLst>
        </pc:spChg>
        <pc:spChg chg="add del mod replST">
          <ac:chgData name="Martin Locock" userId="e15b0232-237d-4436-a587-677fdd88485c" providerId="ADAL" clId="{4F23651B-ED8E-41C7-8A8A-045E967D53DD}" dt="2024-01-10T12:25:43.628" v="31864"/>
          <ac:spMkLst>
            <pc:docMk/>
            <pc:sldMk cId="25671271" sldId="281"/>
            <ac:spMk id="1270" creationId="{56D81B05-0CA0-45C9-95E2-54F5515ED19D}"/>
          </ac:spMkLst>
        </pc:spChg>
        <pc:spChg chg="add del mod replST">
          <ac:chgData name="Martin Locock" userId="e15b0232-237d-4436-a587-677fdd88485c" providerId="ADAL" clId="{4F23651B-ED8E-41C7-8A8A-045E967D53DD}" dt="2024-01-10T12:25:43.643" v="31865"/>
          <ac:spMkLst>
            <pc:docMk/>
            <pc:sldMk cId="25671271" sldId="281"/>
            <ac:spMk id="1271" creationId="{4DC3B0A5-9C24-4A65-8D3F-23D13B743AD0}"/>
          </ac:spMkLst>
        </pc:spChg>
        <pc:spChg chg="add del mod replST">
          <ac:chgData name="Martin Locock" userId="e15b0232-237d-4436-a587-677fdd88485c" providerId="ADAL" clId="{4F23651B-ED8E-41C7-8A8A-045E967D53DD}" dt="2024-01-10T12:25:43.643" v="31866"/>
          <ac:spMkLst>
            <pc:docMk/>
            <pc:sldMk cId="25671271" sldId="281"/>
            <ac:spMk id="1272" creationId="{23BDEA86-8AE5-4EDD-91B8-F017CCBCF502}"/>
          </ac:spMkLst>
        </pc:spChg>
        <pc:spChg chg="add del mod replST">
          <ac:chgData name="Martin Locock" userId="e15b0232-237d-4436-a587-677fdd88485c" providerId="ADAL" clId="{4F23651B-ED8E-41C7-8A8A-045E967D53DD}" dt="2024-01-10T12:25:43.643" v="31867"/>
          <ac:spMkLst>
            <pc:docMk/>
            <pc:sldMk cId="25671271" sldId="281"/>
            <ac:spMk id="1273" creationId="{CFDA1DD7-B2D1-4AA7-B660-FF6983E47F8D}"/>
          </ac:spMkLst>
        </pc:spChg>
        <pc:spChg chg="add del mod replST">
          <ac:chgData name="Martin Locock" userId="e15b0232-237d-4436-a587-677fdd88485c" providerId="ADAL" clId="{4F23651B-ED8E-41C7-8A8A-045E967D53DD}" dt="2024-01-10T12:25:43.643" v="31868"/>
          <ac:spMkLst>
            <pc:docMk/>
            <pc:sldMk cId="25671271" sldId="281"/>
            <ac:spMk id="1274" creationId="{7274187B-4C9A-410C-964C-B1B5D235C826}"/>
          </ac:spMkLst>
        </pc:spChg>
        <pc:spChg chg="add del mod replST">
          <ac:chgData name="Martin Locock" userId="e15b0232-237d-4436-a587-677fdd88485c" providerId="ADAL" clId="{4F23651B-ED8E-41C7-8A8A-045E967D53DD}" dt="2024-01-10T12:25:43.643" v="31869"/>
          <ac:spMkLst>
            <pc:docMk/>
            <pc:sldMk cId="25671271" sldId="281"/>
            <ac:spMk id="1275" creationId="{5DE95951-F1C5-402D-84D3-EBEDA3901756}"/>
          </ac:spMkLst>
        </pc:spChg>
        <pc:spChg chg="add del mod replST">
          <ac:chgData name="Martin Locock" userId="e15b0232-237d-4436-a587-677fdd88485c" providerId="ADAL" clId="{4F23651B-ED8E-41C7-8A8A-045E967D53DD}" dt="2024-01-10T12:25:43.643" v="31870"/>
          <ac:spMkLst>
            <pc:docMk/>
            <pc:sldMk cId="25671271" sldId="281"/>
            <ac:spMk id="1276" creationId="{00F945A5-2E4E-4651-BB3E-B4D0DBB18369}"/>
          </ac:spMkLst>
        </pc:spChg>
        <pc:spChg chg="add del mod replST">
          <ac:chgData name="Martin Locock" userId="e15b0232-237d-4436-a587-677fdd88485c" providerId="ADAL" clId="{4F23651B-ED8E-41C7-8A8A-045E967D53DD}" dt="2024-01-10T12:25:43.643" v="31871"/>
          <ac:spMkLst>
            <pc:docMk/>
            <pc:sldMk cId="25671271" sldId="281"/>
            <ac:spMk id="1277" creationId="{BD1E3E1E-75FF-475B-B000-EE44595AC4D0}"/>
          </ac:spMkLst>
        </pc:spChg>
        <pc:spChg chg="add del mod replST">
          <ac:chgData name="Martin Locock" userId="e15b0232-237d-4436-a587-677fdd88485c" providerId="ADAL" clId="{4F23651B-ED8E-41C7-8A8A-045E967D53DD}" dt="2024-01-10T12:25:43.643" v="31872"/>
          <ac:spMkLst>
            <pc:docMk/>
            <pc:sldMk cId="25671271" sldId="281"/>
            <ac:spMk id="1278" creationId="{E06342D7-4C83-4D7B-89D6-EB8380B17EFE}"/>
          </ac:spMkLst>
        </pc:spChg>
        <pc:spChg chg="add del mod replST">
          <ac:chgData name="Martin Locock" userId="e15b0232-237d-4436-a587-677fdd88485c" providerId="ADAL" clId="{4F23651B-ED8E-41C7-8A8A-045E967D53DD}" dt="2024-01-10T12:25:43.643" v="31873"/>
          <ac:spMkLst>
            <pc:docMk/>
            <pc:sldMk cId="25671271" sldId="281"/>
            <ac:spMk id="1279" creationId="{7D5B02E1-4A3F-4523-B014-025C3451A05D}"/>
          </ac:spMkLst>
        </pc:spChg>
        <pc:spChg chg="add del mod replST">
          <ac:chgData name="Martin Locock" userId="e15b0232-237d-4436-a587-677fdd88485c" providerId="ADAL" clId="{4F23651B-ED8E-41C7-8A8A-045E967D53DD}" dt="2024-01-10T12:25:43.643" v="31874"/>
          <ac:spMkLst>
            <pc:docMk/>
            <pc:sldMk cId="25671271" sldId="281"/>
            <ac:spMk id="1280" creationId="{A9B306D9-6B19-4349-BB6D-5260778CB9CA}"/>
          </ac:spMkLst>
        </pc:spChg>
        <pc:spChg chg="add del mod replST">
          <ac:chgData name="Martin Locock" userId="e15b0232-237d-4436-a587-677fdd88485c" providerId="ADAL" clId="{4F23651B-ED8E-41C7-8A8A-045E967D53DD}" dt="2024-01-10T12:25:43.643" v="31875"/>
          <ac:spMkLst>
            <pc:docMk/>
            <pc:sldMk cId="25671271" sldId="281"/>
            <ac:spMk id="1281" creationId="{B78DB6FE-87FA-4F72-A026-C6EFEF66F508}"/>
          </ac:spMkLst>
        </pc:spChg>
        <pc:spChg chg="add del mod replST">
          <ac:chgData name="Martin Locock" userId="e15b0232-237d-4436-a587-677fdd88485c" providerId="ADAL" clId="{4F23651B-ED8E-41C7-8A8A-045E967D53DD}" dt="2024-01-10T12:25:43.643" v="31876"/>
          <ac:spMkLst>
            <pc:docMk/>
            <pc:sldMk cId="25671271" sldId="281"/>
            <ac:spMk id="1282" creationId="{06CE1D00-7C09-446A-8537-D6A18B137DC3}"/>
          </ac:spMkLst>
        </pc:spChg>
        <pc:spChg chg="add del mod replST">
          <ac:chgData name="Martin Locock" userId="e15b0232-237d-4436-a587-677fdd88485c" providerId="ADAL" clId="{4F23651B-ED8E-41C7-8A8A-045E967D53DD}" dt="2024-01-10T12:25:43.643" v="31877"/>
          <ac:spMkLst>
            <pc:docMk/>
            <pc:sldMk cId="25671271" sldId="281"/>
            <ac:spMk id="1283" creationId="{84943715-559F-4820-A9CC-564F3499059E}"/>
          </ac:spMkLst>
        </pc:spChg>
        <pc:spChg chg="add del mod replST">
          <ac:chgData name="Martin Locock" userId="e15b0232-237d-4436-a587-677fdd88485c" providerId="ADAL" clId="{4F23651B-ED8E-41C7-8A8A-045E967D53DD}" dt="2024-01-10T12:25:43.643" v="31878"/>
          <ac:spMkLst>
            <pc:docMk/>
            <pc:sldMk cId="25671271" sldId="281"/>
            <ac:spMk id="1284" creationId="{AD505295-0F81-40ED-88EB-7851D967C028}"/>
          </ac:spMkLst>
        </pc:spChg>
        <pc:spChg chg="add del mod replST">
          <ac:chgData name="Martin Locock" userId="e15b0232-237d-4436-a587-677fdd88485c" providerId="ADAL" clId="{4F23651B-ED8E-41C7-8A8A-045E967D53DD}" dt="2024-01-10T12:25:43.643" v="31879"/>
          <ac:spMkLst>
            <pc:docMk/>
            <pc:sldMk cId="25671271" sldId="281"/>
            <ac:spMk id="1285" creationId="{AAEE6AE8-1BD9-4116-93AB-206514D2042D}"/>
          </ac:spMkLst>
        </pc:spChg>
        <pc:spChg chg="add del mod replST">
          <ac:chgData name="Martin Locock" userId="e15b0232-237d-4436-a587-677fdd88485c" providerId="ADAL" clId="{4F23651B-ED8E-41C7-8A8A-045E967D53DD}" dt="2024-01-10T12:25:43.643" v="31880"/>
          <ac:spMkLst>
            <pc:docMk/>
            <pc:sldMk cId="25671271" sldId="281"/>
            <ac:spMk id="1286" creationId="{D5685D65-8664-4B4C-98C3-037B56B551F5}"/>
          </ac:spMkLst>
        </pc:spChg>
        <pc:spChg chg="add del mod replST">
          <ac:chgData name="Martin Locock" userId="e15b0232-237d-4436-a587-677fdd88485c" providerId="ADAL" clId="{4F23651B-ED8E-41C7-8A8A-045E967D53DD}" dt="2024-01-10T12:25:43.643" v="31881"/>
          <ac:spMkLst>
            <pc:docMk/>
            <pc:sldMk cId="25671271" sldId="281"/>
            <ac:spMk id="1287" creationId="{BA29044E-9D61-4B2B-BB2E-02F924C6539F}"/>
          </ac:spMkLst>
        </pc:spChg>
        <pc:spChg chg="add del mod replST">
          <ac:chgData name="Martin Locock" userId="e15b0232-237d-4436-a587-677fdd88485c" providerId="ADAL" clId="{4F23651B-ED8E-41C7-8A8A-045E967D53DD}" dt="2024-01-10T12:25:43.643" v="31882"/>
          <ac:spMkLst>
            <pc:docMk/>
            <pc:sldMk cId="25671271" sldId="281"/>
            <ac:spMk id="1288" creationId="{E07AD0B2-0C90-45E3-B296-4F16F172C775}"/>
          </ac:spMkLst>
        </pc:spChg>
        <pc:spChg chg="add del mod replST">
          <ac:chgData name="Martin Locock" userId="e15b0232-237d-4436-a587-677fdd88485c" providerId="ADAL" clId="{4F23651B-ED8E-41C7-8A8A-045E967D53DD}" dt="2024-01-10T12:25:43.643" v="31883"/>
          <ac:spMkLst>
            <pc:docMk/>
            <pc:sldMk cId="25671271" sldId="281"/>
            <ac:spMk id="1289" creationId="{A7DB4230-F3B6-43D8-9790-C0962B8B5F33}"/>
          </ac:spMkLst>
        </pc:spChg>
        <pc:spChg chg="add del mod replST">
          <ac:chgData name="Martin Locock" userId="e15b0232-237d-4436-a587-677fdd88485c" providerId="ADAL" clId="{4F23651B-ED8E-41C7-8A8A-045E967D53DD}" dt="2024-01-10T12:25:43.643" v="31884"/>
          <ac:spMkLst>
            <pc:docMk/>
            <pc:sldMk cId="25671271" sldId="281"/>
            <ac:spMk id="1290" creationId="{C2FD392C-A712-40E1-AA64-3B96A3DCABF4}"/>
          </ac:spMkLst>
        </pc:spChg>
        <pc:spChg chg="add del mod replST">
          <ac:chgData name="Martin Locock" userId="e15b0232-237d-4436-a587-677fdd88485c" providerId="ADAL" clId="{4F23651B-ED8E-41C7-8A8A-045E967D53DD}" dt="2024-01-10T12:25:43.643" v="31885"/>
          <ac:spMkLst>
            <pc:docMk/>
            <pc:sldMk cId="25671271" sldId="281"/>
            <ac:spMk id="1291" creationId="{FE54E44A-FFB2-4928-9C32-49CA678F910F}"/>
          </ac:spMkLst>
        </pc:spChg>
        <pc:spChg chg="add del mod replST">
          <ac:chgData name="Martin Locock" userId="e15b0232-237d-4436-a587-677fdd88485c" providerId="ADAL" clId="{4F23651B-ED8E-41C7-8A8A-045E967D53DD}" dt="2024-01-10T12:25:43.643" v="31886"/>
          <ac:spMkLst>
            <pc:docMk/>
            <pc:sldMk cId="25671271" sldId="281"/>
            <ac:spMk id="1292" creationId="{E673C827-4A57-43C3-A30C-8FBE2ECD18DF}"/>
          </ac:spMkLst>
        </pc:spChg>
        <pc:spChg chg="add del mod replST">
          <ac:chgData name="Martin Locock" userId="e15b0232-237d-4436-a587-677fdd88485c" providerId="ADAL" clId="{4F23651B-ED8E-41C7-8A8A-045E967D53DD}" dt="2024-01-10T12:25:43.643" v="31887"/>
          <ac:spMkLst>
            <pc:docMk/>
            <pc:sldMk cId="25671271" sldId="281"/>
            <ac:spMk id="1293" creationId="{774849DB-0640-40B0-BCED-0DD76DD0485C}"/>
          </ac:spMkLst>
        </pc:spChg>
        <pc:spChg chg="add del mod replST">
          <ac:chgData name="Martin Locock" userId="e15b0232-237d-4436-a587-677fdd88485c" providerId="ADAL" clId="{4F23651B-ED8E-41C7-8A8A-045E967D53DD}" dt="2024-01-10T12:25:43.643" v="31888"/>
          <ac:spMkLst>
            <pc:docMk/>
            <pc:sldMk cId="25671271" sldId="281"/>
            <ac:spMk id="1294" creationId="{69B527BA-B6A6-4653-A8A5-D46F502C4DD2}"/>
          </ac:spMkLst>
        </pc:spChg>
        <pc:spChg chg="add del mod replST">
          <ac:chgData name="Martin Locock" userId="e15b0232-237d-4436-a587-677fdd88485c" providerId="ADAL" clId="{4F23651B-ED8E-41C7-8A8A-045E967D53DD}" dt="2024-01-10T12:25:43.643" v="31889"/>
          <ac:spMkLst>
            <pc:docMk/>
            <pc:sldMk cId="25671271" sldId="281"/>
            <ac:spMk id="1295" creationId="{414B0C31-427B-4A78-836A-4FFE78851FDA}"/>
          </ac:spMkLst>
        </pc:spChg>
        <pc:spChg chg="add del mod replST">
          <ac:chgData name="Martin Locock" userId="e15b0232-237d-4436-a587-677fdd88485c" providerId="ADAL" clId="{4F23651B-ED8E-41C7-8A8A-045E967D53DD}" dt="2024-01-10T12:25:43.643" v="31890"/>
          <ac:spMkLst>
            <pc:docMk/>
            <pc:sldMk cId="25671271" sldId="281"/>
            <ac:spMk id="1296" creationId="{D80B9AA4-AA0D-44D1-8253-86A63E181272}"/>
          </ac:spMkLst>
        </pc:spChg>
        <pc:spChg chg="add del mod replST">
          <ac:chgData name="Martin Locock" userId="e15b0232-237d-4436-a587-677fdd88485c" providerId="ADAL" clId="{4F23651B-ED8E-41C7-8A8A-045E967D53DD}" dt="2024-01-10T12:25:43.643" v="31891"/>
          <ac:spMkLst>
            <pc:docMk/>
            <pc:sldMk cId="25671271" sldId="281"/>
            <ac:spMk id="1297" creationId="{2E2986B4-5FF0-4BD8-8C8B-683E7BEEC9BD}"/>
          </ac:spMkLst>
        </pc:spChg>
        <pc:spChg chg="add del mod replST">
          <ac:chgData name="Martin Locock" userId="e15b0232-237d-4436-a587-677fdd88485c" providerId="ADAL" clId="{4F23651B-ED8E-41C7-8A8A-045E967D53DD}" dt="2024-01-10T12:25:43.643" v="31892"/>
          <ac:spMkLst>
            <pc:docMk/>
            <pc:sldMk cId="25671271" sldId="281"/>
            <ac:spMk id="1298" creationId="{1D9561B5-BD90-4A84-B6D1-068A47B1FBB5}"/>
          </ac:spMkLst>
        </pc:spChg>
        <pc:spChg chg="add del mod replST">
          <ac:chgData name="Martin Locock" userId="e15b0232-237d-4436-a587-677fdd88485c" providerId="ADAL" clId="{4F23651B-ED8E-41C7-8A8A-045E967D53DD}" dt="2024-01-10T12:25:43.643" v="31893"/>
          <ac:spMkLst>
            <pc:docMk/>
            <pc:sldMk cId="25671271" sldId="281"/>
            <ac:spMk id="1299" creationId="{76AE5EA7-B39A-4577-97EC-D35C8C711231}"/>
          </ac:spMkLst>
        </pc:spChg>
        <pc:spChg chg="add del mod replST">
          <ac:chgData name="Martin Locock" userId="e15b0232-237d-4436-a587-677fdd88485c" providerId="ADAL" clId="{4F23651B-ED8E-41C7-8A8A-045E967D53DD}" dt="2024-01-10T12:25:43.643" v="31894"/>
          <ac:spMkLst>
            <pc:docMk/>
            <pc:sldMk cId="25671271" sldId="281"/>
            <ac:spMk id="1300" creationId="{9FEE3C53-D321-4318-9C8D-BE2FC6FA8E91}"/>
          </ac:spMkLst>
        </pc:spChg>
        <pc:spChg chg="add del mod replST">
          <ac:chgData name="Martin Locock" userId="e15b0232-237d-4436-a587-677fdd88485c" providerId="ADAL" clId="{4F23651B-ED8E-41C7-8A8A-045E967D53DD}" dt="2024-01-10T12:25:43.643" v="31895"/>
          <ac:spMkLst>
            <pc:docMk/>
            <pc:sldMk cId="25671271" sldId="281"/>
            <ac:spMk id="1301" creationId="{6A38ACA2-B25C-43AF-8731-D83ACEB25506}"/>
          </ac:spMkLst>
        </pc:spChg>
        <pc:spChg chg="add del mod replST">
          <ac:chgData name="Martin Locock" userId="e15b0232-237d-4436-a587-677fdd88485c" providerId="ADAL" clId="{4F23651B-ED8E-41C7-8A8A-045E967D53DD}" dt="2024-01-10T12:25:43.643" v="31896"/>
          <ac:spMkLst>
            <pc:docMk/>
            <pc:sldMk cId="25671271" sldId="281"/>
            <ac:spMk id="1302" creationId="{83E26DF3-2AB2-4375-964F-1E7D6033BF11}"/>
          </ac:spMkLst>
        </pc:spChg>
        <pc:spChg chg="add del mod replST">
          <ac:chgData name="Martin Locock" userId="e15b0232-237d-4436-a587-677fdd88485c" providerId="ADAL" clId="{4F23651B-ED8E-41C7-8A8A-045E967D53DD}" dt="2024-01-10T12:25:43.643" v="31897"/>
          <ac:spMkLst>
            <pc:docMk/>
            <pc:sldMk cId="25671271" sldId="281"/>
            <ac:spMk id="1303" creationId="{9778449A-ABCD-4E79-BBBC-976D32F08A8A}"/>
          </ac:spMkLst>
        </pc:spChg>
        <pc:spChg chg="add del mod replST">
          <ac:chgData name="Martin Locock" userId="e15b0232-237d-4436-a587-677fdd88485c" providerId="ADAL" clId="{4F23651B-ED8E-41C7-8A8A-045E967D53DD}" dt="2024-01-10T12:25:43.643" v="31898"/>
          <ac:spMkLst>
            <pc:docMk/>
            <pc:sldMk cId="25671271" sldId="281"/>
            <ac:spMk id="1304" creationId="{52DF9A32-55B6-4845-ACFF-BD54598A09B3}"/>
          </ac:spMkLst>
        </pc:spChg>
        <pc:spChg chg="add del mod replST">
          <ac:chgData name="Martin Locock" userId="e15b0232-237d-4436-a587-677fdd88485c" providerId="ADAL" clId="{4F23651B-ED8E-41C7-8A8A-045E967D53DD}" dt="2024-01-10T12:25:43.643" v="31899"/>
          <ac:spMkLst>
            <pc:docMk/>
            <pc:sldMk cId="25671271" sldId="281"/>
            <ac:spMk id="1305" creationId="{9F624E7E-5266-4E8E-BE96-A82E7A7A6D0D}"/>
          </ac:spMkLst>
        </pc:spChg>
        <pc:spChg chg="add del mod replST">
          <ac:chgData name="Martin Locock" userId="e15b0232-237d-4436-a587-677fdd88485c" providerId="ADAL" clId="{4F23651B-ED8E-41C7-8A8A-045E967D53DD}" dt="2024-01-10T12:25:43.643" v="31900"/>
          <ac:spMkLst>
            <pc:docMk/>
            <pc:sldMk cId="25671271" sldId="281"/>
            <ac:spMk id="1306" creationId="{16902FAF-37FD-45CE-8004-A6F0B84A25E1}"/>
          </ac:spMkLst>
        </pc:spChg>
        <pc:spChg chg="add del mod replST">
          <ac:chgData name="Martin Locock" userId="e15b0232-237d-4436-a587-677fdd88485c" providerId="ADAL" clId="{4F23651B-ED8E-41C7-8A8A-045E967D53DD}" dt="2024-01-10T12:25:43.643" v="31901"/>
          <ac:spMkLst>
            <pc:docMk/>
            <pc:sldMk cId="25671271" sldId="281"/>
            <ac:spMk id="1307" creationId="{B83E54A3-5A8B-47CC-A3D4-58C223CA011A}"/>
          </ac:spMkLst>
        </pc:spChg>
        <pc:spChg chg="add del mod replST">
          <ac:chgData name="Martin Locock" userId="e15b0232-237d-4436-a587-677fdd88485c" providerId="ADAL" clId="{4F23651B-ED8E-41C7-8A8A-045E967D53DD}" dt="2024-01-10T12:25:43.659" v="31902"/>
          <ac:spMkLst>
            <pc:docMk/>
            <pc:sldMk cId="25671271" sldId="281"/>
            <ac:spMk id="1308" creationId="{16763FDA-DAD6-48AC-844F-0E464C12FDA7}"/>
          </ac:spMkLst>
        </pc:spChg>
        <pc:spChg chg="add del mod replST">
          <ac:chgData name="Martin Locock" userId="e15b0232-237d-4436-a587-677fdd88485c" providerId="ADAL" clId="{4F23651B-ED8E-41C7-8A8A-045E967D53DD}" dt="2024-01-10T12:25:43.659" v="31903"/>
          <ac:spMkLst>
            <pc:docMk/>
            <pc:sldMk cId="25671271" sldId="281"/>
            <ac:spMk id="1309" creationId="{B95368A2-EC45-4FE8-AC70-361741C34665}"/>
          </ac:spMkLst>
        </pc:spChg>
        <pc:spChg chg="add del mod replST">
          <ac:chgData name="Martin Locock" userId="e15b0232-237d-4436-a587-677fdd88485c" providerId="ADAL" clId="{4F23651B-ED8E-41C7-8A8A-045E967D53DD}" dt="2024-01-10T12:25:43.659" v="31904"/>
          <ac:spMkLst>
            <pc:docMk/>
            <pc:sldMk cId="25671271" sldId="281"/>
            <ac:spMk id="1310" creationId="{FE3FB758-73F4-4639-A54A-A8FD9E1BFB28}"/>
          </ac:spMkLst>
        </pc:spChg>
        <pc:spChg chg="add del mod replST">
          <ac:chgData name="Martin Locock" userId="e15b0232-237d-4436-a587-677fdd88485c" providerId="ADAL" clId="{4F23651B-ED8E-41C7-8A8A-045E967D53DD}" dt="2024-01-10T12:25:43.659" v="31905"/>
          <ac:spMkLst>
            <pc:docMk/>
            <pc:sldMk cId="25671271" sldId="281"/>
            <ac:spMk id="1311" creationId="{95B4D80E-A6C2-45A6-BADD-9666E934DDC2}"/>
          </ac:spMkLst>
        </pc:spChg>
        <pc:spChg chg="add del mod replST">
          <ac:chgData name="Martin Locock" userId="e15b0232-237d-4436-a587-677fdd88485c" providerId="ADAL" clId="{4F23651B-ED8E-41C7-8A8A-045E967D53DD}" dt="2024-01-10T12:25:43.659" v="31906"/>
          <ac:spMkLst>
            <pc:docMk/>
            <pc:sldMk cId="25671271" sldId="281"/>
            <ac:spMk id="1312" creationId="{3211FCC3-E3D6-41AA-B061-3EA2A6318625}"/>
          </ac:spMkLst>
        </pc:spChg>
        <pc:spChg chg="add del mod replST">
          <ac:chgData name="Martin Locock" userId="e15b0232-237d-4436-a587-677fdd88485c" providerId="ADAL" clId="{4F23651B-ED8E-41C7-8A8A-045E967D53DD}" dt="2024-01-10T12:25:43.659" v="31907"/>
          <ac:spMkLst>
            <pc:docMk/>
            <pc:sldMk cId="25671271" sldId="281"/>
            <ac:spMk id="1313" creationId="{0B99F5C6-5A06-4ED4-9E7C-405D72FE56E5}"/>
          </ac:spMkLst>
        </pc:spChg>
        <pc:spChg chg="add del mod replST">
          <ac:chgData name="Martin Locock" userId="e15b0232-237d-4436-a587-677fdd88485c" providerId="ADAL" clId="{4F23651B-ED8E-41C7-8A8A-045E967D53DD}" dt="2024-01-10T12:25:43.659" v="31908"/>
          <ac:spMkLst>
            <pc:docMk/>
            <pc:sldMk cId="25671271" sldId="281"/>
            <ac:spMk id="1314" creationId="{B06D091D-3B91-4FCC-AB99-5E264BF673DE}"/>
          </ac:spMkLst>
        </pc:spChg>
        <pc:spChg chg="add del mod replST">
          <ac:chgData name="Martin Locock" userId="e15b0232-237d-4436-a587-677fdd88485c" providerId="ADAL" clId="{4F23651B-ED8E-41C7-8A8A-045E967D53DD}" dt="2024-01-10T12:25:43.659" v="31909"/>
          <ac:spMkLst>
            <pc:docMk/>
            <pc:sldMk cId="25671271" sldId="281"/>
            <ac:spMk id="1315" creationId="{12934D99-4FC7-4345-B54E-76BAC5CB8B69}"/>
          </ac:spMkLst>
        </pc:spChg>
        <pc:spChg chg="add del mod replST">
          <ac:chgData name="Martin Locock" userId="e15b0232-237d-4436-a587-677fdd88485c" providerId="ADAL" clId="{4F23651B-ED8E-41C7-8A8A-045E967D53DD}" dt="2024-01-10T12:25:43.659" v="31910"/>
          <ac:spMkLst>
            <pc:docMk/>
            <pc:sldMk cId="25671271" sldId="281"/>
            <ac:spMk id="1316" creationId="{8EA03A6D-ACDC-4FCE-956E-A24C2C4CB22F}"/>
          </ac:spMkLst>
        </pc:spChg>
        <pc:spChg chg="add del mod replST">
          <ac:chgData name="Martin Locock" userId="e15b0232-237d-4436-a587-677fdd88485c" providerId="ADAL" clId="{4F23651B-ED8E-41C7-8A8A-045E967D53DD}" dt="2024-01-10T12:25:43.659" v="31911"/>
          <ac:spMkLst>
            <pc:docMk/>
            <pc:sldMk cId="25671271" sldId="281"/>
            <ac:spMk id="1317" creationId="{D693110F-296D-4BDA-B3A1-73FFEE78A120}"/>
          </ac:spMkLst>
        </pc:spChg>
        <pc:spChg chg="add del mod replST">
          <ac:chgData name="Martin Locock" userId="e15b0232-237d-4436-a587-677fdd88485c" providerId="ADAL" clId="{4F23651B-ED8E-41C7-8A8A-045E967D53DD}" dt="2024-01-10T12:25:43.659" v="31912"/>
          <ac:spMkLst>
            <pc:docMk/>
            <pc:sldMk cId="25671271" sldId="281"/>
            <ac:spMk id="1318" creationId="{3D53468C-F603-40D1-8E6D-F6277C6863CE}"/>
          </ac:spMkLst>
        </pc:spChg>
        <pc:spChg chg="add del mod replST">
          <ac:chgData name="Martin Locock" userId="e15b0232-237d-4436-a587-677fdd88485c" providerId="ADAL" clId="{4F23651B-ED8E-41C7-8A8A-045E967D53DD}" dt="2024-01-10T12:25:43.659" v="31913"/>
          <ac:spMkLst>
            <pc:docMk/>
            <pc:sldMk cId="25671271" sldId="281"/>
            <ac:spMk id="1319" creationId="{A342B22B-822D-4926-93B2-BB80AE43613A}"/>
          </ac:spMkLst>
        </pc:spChg>
        <pc:spChg chg="add del mod replST">
          <ac:chgData name="Martin Locock" userId="e15b0232-237d-4436-a587-677fdd88485c" providerId="ADAL" clId="{4F23651B-ED8E-41C7-8A8A-045E967D53DD}" dt="2024-01-10T12:25:43.659" v="31914"/>
          <ac:spMkLst>
            <pc:docMk/>
            <pc:sldMk cId="25671271" sldId="281"/>
            <ac:spMk id="1320" creationId="{DD87F971-B8D4-4C44-9D79-81C1AF1C40B1}"/>
          </ac:spMkLst>
        </pc:spChg>
        <pc:spChg chg="add del mod replST">
          <ac:chgData name="Martin Locock" userId="e15b0232-237d-4436-a587-677fdd88485c" providerId="ADAL" clId="{4F23651B-ED8E-41C7-8A8A-045E967D53DD}" dt="2024-01-10T12:25:43.659" v="31915"/>
          <ac:spMkLst>
            <pc:docMk/>
            <pc:sldMk cId="25671271" sldId="281"/>
            <ac:spMk id="1321" creationId="{00C540B7-3D95-4789-B972-78F70BDCA1A1}"/>
          </ac:spMkLst>
        </pc:spChg>
        <pc:spChg chg="add del mod replST">
          <ac:chgData name="Martin Locock" userId="e15b0232-237d-4436-a587-677fdd88485c" providerId="ADAL" clId="{4F23651B-ED8E-41C7-8A8A-045E967D53DD}" dt="2024-01-10T12:25:43.665" v="31916"/>
          <ac:spMkLst>
            <pc:docMk/>
            <pc:sldMk cId="25671271" sldId="281"/>
            <ac:spMk id="1322" creationId="{DCCB3070-806B-4BF3-A8D1-8C88E8AE7DAE}"/>
          </ac:spMkLst>
        </pc:spChg>
        <pc:spChg chg="add del mod replST">
          <ac:chgData name="Martin Locock" userId="e15b0232-237d-4436-a587-677fdd88485c" providerId="ADAL" clId="{4F23651B-ED8E-41C7-8A8A-045E967D53DD}" dt="2024-01-10T12:25:43.665" v="31917"/>
          <ac:spMkLst>
            <pc:docMk/>
            <pc:sldMk cId="25671271" sldId="281"/>
            <ac:spMk id="1323" creationId="{5F5B2763-30C2-49B5-928D-91898B5937CE}"/>
          </ac:spMkLst>
        </pc:spChg>
        <pc:spChg chg="add del mod replST">
          <ac:chgData name="Martin Locock" userId="e15b0232-237d-4436-a587-677fdd88485c" providerId="ADAL" clId="{4F23651B-ED8E-41C7-8A8A-045E967D53DD}" dt="2024-01-10T12:25:43.665" v="31918"/>
          <ac:spMkLst>
            <pc:docMk/>
            <pc:sldMk cId="25671271" sldId="281"/>
            <ac:spMk id="1324" creationId="{002C80F1-5FE3-4A62-A36A-C513553018C8}"/>
          </ac:spMkLst>
        </pc:spChg>
        <pc:spChg chg="add del mod replST">
          <ac:chgData name="Martin Locock" userId="e15b0232-237d-4436-a587-677fdd88485c" providerId="ADAL" clId="{4F23651B-ED8E-41C7-8A8A-045E967D53DD}" dt="2024-01-10T12:25:43.665" v="31919"/>
          <ac:spMkLst>
            <pc:docMk/>
            <pc:sldMk cId="25671271" sldId="281"/>
            <ac:spMk id="1325" creationId="{0521FEBA-178F-4503-919E-25AFAAD2CA90}"/>
          </ac:spMkLst>
        </pc:spChg>
        <pc:spChg chg="add del mod replST">
          <ac:chgData name="Martin Locock" userId="e15b0232-237d-4436-a587-677fdd88485c" providerId="ADAL" clId="{4F23651B-ED8E-41C7-8A8A-045E967D53DD}" dt="2024-01-10T12:25:43.665" v="31920"/>
          <ac:spMkLst>
            <pc:docMk/>
            <pc:sldMk cId="25671271" sldId="281"/>
            <ac:spMk id="1326" creationId="{9F660268-B3ED-4056-9FEF-B5B65FE074B1}"/>
          </ac:spMkLst>
        </pc:spChg>
        <pc:spChg chg="add del mod replST">
          <ac:chgData name="Martin Locock" userId="e15b0232-237d-4436-a587-677fdd88485c" providerId="ADAL" clId="{4F23651B-ED8E-41C7-8A8A-045E967D53DD}" dt="2024-01-10T12:25:43.665" v="31921"/>
          <ac:spMkLst>
            <pc:docMk/>
            <pc:sldMk cId="25671271" sldId="281"/>
            <ac:spMk id="1327" creationId="{F456760D-DDA8-476C-A60A-6641193A6467}"/>
          </ac:spMkLst>
        </pc:spChg>
        <pc:spChg chg="add del mod replST">
          <ac:chgData name="Martin Locock" userId="e15b0232-237d-4436-a587-677fdd88485c" providerId="ADAL" clId="{4F23651B-ED8E-41C7-8A8A-045E967D53DD}" dt="2024-01-10T12:25:43.665" v="31922"/>
          <ac:spMkLst>
            <pc:docMk/>
            <pc:sldMk cId="25671271" sldId="281"/>
            <ac:spMk id="1328" creationId="{0108CCBC-6964-4864-9AD6-3FDC7849AFA9}"/>
          </ac:spMkLst>
        </pc:spChg>
        <pc:spChg chg="add del mod replST">
          <ac:chgData name="Martin Locock" userId="e15b0232-237d-4436-a587-677fdd88485c" providerId="ADAL" clId="{4F23651B-ED8E-41C7-8A8A-045E967D53DD}" dt="2024-01-10T12:25:43.665" v="31923"/>
          <ac:spMkLst>
            <pc:docMk/>
            <pc:sldMk cId="25671271" sldId="281"/>
            <ac:spMk id="1329" creationId="{BA25F071-C044-4A07-9330-CBA792F66E38}"/>
          </ac:spMkLst>
        </pc:spChg>
        <pc:spChg chg="add del mod replST">
          <ac:chgData name="Martin Locock" userId="e15b0232-237d-4436-a587-677fdd88485c" providerId="ADAL" clId="{4F23651B-ED8E-41C7-8A8A-045E967D53DD}" dt="2024-01-10T12:25:43.665" v="31924"/>
          <ac:spMkLst>
            <pc:docMk/>
            <pc:sldMk cId="25671271" sldId="281"/>
            <ac:spMk id="1330" creationId="{444C71B5-00F1-442D-B7F4-12635A516E0D}"/>
          </ac:spMkLst>
        </pc:spChg>
        <pc:spChg chg="add del mod replST">
          <ac:chgData name="Martin Locock" userId="e15b0232-237d-4436-a587-677fdd88485c" providerId="ADAL" clId="{4F23651B-ED8E-41C7-8A8A-045E967D53DD}" dt="2024-01-10T12:25:43.665" v="31925"/>
          <ac:spMkLst>
            <pc:docMk/>
            <pc:sldMk cId="25671271" sldId="281"/>
            <ac:spMk id="1331" creationId="{BFCD3D87-489D-4B56-9FFF-A6B91CEAB0FC}"/>
          </ac:spMkLst>
        </pc:spChg>
        <pc:spChg chg="add del mod replST">
          <ac:chgData name="Martin Locock" userId="e15b0232-237d-4436-a587-677fdd88485c" providerId="ADAL" clId="{4F23651B-ED8E-41C7-8A8A-045E967D53DD}" dt="2024-01-10T12:25:43.665" v="31926"/>
          <ac:spMkLst>
            <pc:docMk/>
            <pc:sldMk cId="25671271" sldId="281"/>
            <ac:spMk id="1332" creationId="{668EFAFF-417C-42EA-8BAF-82E7557E1E8E}"/>
          </ac:spMkLst>
        </pc:spChg>
        <pc:spChg chg="add del mod replST">
          <ac:chgData name="Martin Locock" userId="e15b0232-237d-4436-a587-677fdd88485c" providerId="ADAL" clId="{4F23651B-ED8E-41C7-8A8A-045E967D53DD}" dt="2024-01-10T12:25:43.665" v="31927"/>
          <ac:spMkLst>
            <pc:docMk/>
            <pc:sldMk cId="25671271" sldId="281"/>
            <ac:spMk id="1333" creationId="{CAB73543-0CD8-46DB-A84D-179E81D11865}"/>
          </ac:spMkLst>
        </pc:spChg>
        <pc:spChg chg="add del mod replST">
          <ac:chgData name="Martin Locock" userId="e15b0232-237d-4436-a587-677fdd88485c" providerId="ADAL" clId="{4F23651B-ED8E-41C7-8A8A-045E967D53DD}" dt="2024-01-10T12:25:43.665" v="31928"/>
          <ac:spMkLst>
            <pc:docMk/>
            <pc:sldMk cId="25671271" sldId="281"/>
            <ac:spMk id="1334" creationId="{CF41D62F-49C0-4B75-8CB8-540738F0A0C1}"/>
          </ac:spMkLst>
        </pc:spChg>
        <pc:spChg chg="add del mod replST">
          <ac:chgData name="Martin Locock" userId="e15b0232-237d-4436-a587-677fdd88485c" providerId="ADAL" clId="{4F23651B-ED8E-41C7-8A8A-045E967D53DD}" dt="2024-01-10T12:25:43.665" v="31929"/>
          <ac:spMkLst>
            <pc:docMk/>
            <pc:sldMk cId="25671271" sldId="281"/>
            <ac:spMk id="1335" creationId="{10F667F4-E62F-441F-852E-D1D816003D57}"/>
          </ac:spMkLst>
        </pc:spChg>
        <pc:spChg chg="add del mod replST">
          <ac:chgData name="Martin Locock" userId="e15b0232-237d-4436-a587-677fdd88485c" providerId="ADAL" clId="{4F23651B-ED8E-41C7-8A8A-045E967D53DD}" dt="2024-01-10T12:25:43.665" v="31930"/>
          <ac:spMkLst>
            <pc:docMk/>
            <pc:sldMk cId="25671271" sldId="281"/>
            <ac:spMk id="1336" creationId="{7BD526DF-0388-4D59-8BCE-3A012A75993E}"/>
          </ac:spMkLst>
        </pc:spChg>
        <pc:spChg chg="add del mod replST">
          <ac:chgData name="Martin Locock" userId="e15b0232-237d-4436-a587-677fdd88485c" providerId="ADAL" clId="{4F23651B-ED8E-41C7-8A8A-045E967D53DD}" dt="2024-01-10T12:25:43.665" v="31931"/>
          <ac:spMkLst>
            <pc:docMk/>
            <pc:sldMk cId="25671271" sldId="281"/>
            <ac:spMk id="1337" creationId="{69B5F48C-21D3-420C-8CE9-B817A5786F1D}"/>
          </ac:spMkLst>
        </pc:spChg>
        <pc:spChg chg="add del mod replST">
          <ac:chgData name="Martin Locock" userId="e15b0232-237d-4436-a587-677fdd88485c" providerId="ADAL" clId="{4F23651B-ED8E-41C7-8A8A-045E967D53DD}" dt="2024-01-10T12:25:43.665" v="31932"/>
          <ac:spMkLst>
            <pc:docMk/>
            <pc:sldMk cId="25671271" sldId="281"/>
            <ac:spMk id="1338" creationId="{954ED0D6-7F66-4D6B-8E20-469F154F1A4B}"/>
          </ac:spMkLst>
        </pc:spChg>
        <pc:spChg chg="add del mod replST">
          <ac:chgData name="Martin Locock" userId="e15b0232-237d-4436-a587-677fdd88485c" providerId="ADAL" clId="{4F23651B-ED8E-41C7-8A8A-045E967D53DD}" dt="2024-01-10T12:25:43.665" v="31933"/>
          <ac:spMkLst>
            <pc:docMk/>
            <pc:sldMk cId="25671271" sldId="281"/>
            <ac:spMk id="1339" creationId="{ED93C357-D388-4581-96F1-005CCDD981C7}"/>
          </ac:spMkLst>
        </pc:spChg>
        <pc:spChg chg="add del mod replST">
          <ac:chgData name="Martin Locock" userId="e15b0232-237d-4436-a587-677fdd88485c" providerId="ADAL" clId="{4F23651B-ED8E-41C7-8A8A-045E967D53DD}" dt="2024-01-10T12:25:43.665" v="31934"/>
          <ac:spMkLst>
            <pc:docMk/>
            <pc:sldMk cId="25671271" sldId="281"/>
            <ac:spMk id="1340" creationId="{EEF496D0-9668-46D0-B13F-1F7C60B449CB}"/>
          </ac:spMkLst>
        </pc:spChg>
        <pc:spChg chg="add del mod replST">
          <ac:chgData name="Martin Locock" userId="e15b0232-237d-4436-a587-677fdd88485c" providerId="ADAL" clId="{4F23651B-ED8E-41C7-8A8A-045E967D53DD}" dt="2024-01-10T12:25:43.665" v="31935"/>
          <ac:spMkLst>
            <pc:docMk/>
            <pc:sldMk cId="25671271" sldId="281"/>
            <ac:spMk id="1341" creationId="{77684FF5-4A5D-435F-AA95-A983C8902BF2}"/>
          </ac:spMkLst>
        </pc:spChg>
        <pc:spChg chg="add del mod replST">
          <ac:chgData name="Martin Locock" userId="e15b0232-237d-4436-a587-677fdd88485c" providerId="ADAL" clId="{4F23651B-ED8E-41C7-8A8A-045E967D53DD}" dt="2024-01-10T12:25:43.665" v="31936"/>
          <ac:spMkLst>
            <pc:docMk/>
            <pc:sldMk cId="25671271" sldId="281"/>
            <ac:spMk id="1342" creationId="{F8F162FC-FDE6-4827-9466-28787F2C8556}"/>
          </ac:spMkLst>
        </pc:spChg>
        <pc:spChg chg="add del mod replST">
          <ac:chgData name="Martin Locock" userId="e15b0232-237d-4436-a587-677fdd88485c" providerId="ADAL" clId="{4F23651B-ED8E-41C7-8A8A-045E967D53DD}" dt="2024-01-10T12:25:43.665" v="31937"/>
          <ac:spMkLst>
            <pc:docMk/>
            <pc:sldMk cId="25671271" sldId="281"/>
            <ac:spMk id="1343" creationId="{5CAED72C-134D-41D9-B17F-EE008E2500EA}"/>
          </ac:spMkLst>
        </pc:spChg>
        <pc:spChg chg="add del mod replST">
          <ac:chgData name="Martin Locock" userId="e15b0232-237d-4436-a587-677fdd88485c" providerId="ADAL" clId="{4F23651B-ED8E-41C7-8A8A-045E967D53DD}" dt="2024-01-10T12:25:43.665" v="31938"/>
          <ac:spMkLst>
            <pc:docMk/>
            <pc:sldMk cId="25671271" sldId="281"/>
            <ac:spMk id="1344" creationId="{998B121A-E4CD-4E78-B5A6-72729FDAA2F2}"/>
          </ac:spMkLst>
        </pc:spChg>
        <pc:spChg chg="add del mod replST">
          <ac:chgData name="Martin Locock" userId="e15b0232-237d-4436-a587-677fdd88485c" providerId="ADAL" clId="{4F23651B-ED8E-41C7-8A8A-045E967D53DD}" dt="2024-01-10T12:25:43.665" v="31939"/>
          <ac:spMkLst>
            <pc:docMk/>
            <pc:sldMk cId="25671271" sldId="281"/>
            <ac:spMk id="1345" creationId="{2F73C169-53BC-4321-8080-517823EFC799}"/>
          </ac:spMkLst>
        </pc:spChg>
        <pc:spChg chg="add del mod replST">
          <ac:chgData name="Martin Locock" userId="e15b0232-237d-4436-a587-677fdd88485c" providerId="ADAL" clId="{4F23651B-ED8E-41C7-8A8A-045E967D53DD}" dt="2024-01-10T12:25:43.665" v="31940"/>
          <ac:spMkLst>
            <pc:docMk/>
            <pc:sldMk cId="25671271" sldId="281"/>
            <ac:spMk id="1346" creationId="{003D22DF-5021-48CD-B1AA-B62DAC4F6224}"/>
          </ac:spMkLst>
        </pc:spChg>
        <pc:spChg chg="add del mod replST">
          <ac:chgData name="Martin Locock" userId="e15b0232-237d-4436-a587-677fdd88485c" providerId="ADAL" clId="{4F23651B-ED8E-41C7-8A8A-045E967D53DD}" dt="2024-01-10T12:25:43.665" v="31941"/>
          <ac:spMkLst>
            <pc:docMk/>
            <pc:sldMk cId="25671271" sldId="281"/>
            <ac:spMk id="1347" creationId="{3346BDF4-D517-4747-8CC0-8F0ED49ABD0C}"/>
          </ac:spMkLst>
        </pc:spChg>
        <pc:spChg chg="add del mod replST">
          <ac:chgData name="Martin Locock" userId="e15b0232-237d-4436-a587-677fdd88485c" providerId="ADAL" clId="{4F23651B-ED8E-41C7-8A8A-045E967D53DD}" dt="2024-01-10T12:25:43.665" v="31942"/>
          <ac:spMkLst>
            <pc:docMk/>
            <pc:sldMk cId="25671271" sldId="281"/>
            <ac:spMk id="1348" creationId="{9A9474D4-D21B-42C4-95DA-5A768763ABCE}"/>
          </ac:spMkLst>
        </pc:spChg>
        <pc:spChg chg="add del mod replST">
          <ac:chgData name="Martin Locock" userId="e15b0232-237d-4436-a587-677fdd88485c" providerId="ADAL" clId="{4F23651B-ED8E-41C7-8A8A-045E967D53DD}" dt="2024-01-10T12:25:43.665" v="31943"/>
          <ac:spMkLst>
            <pc:docMk/>
            <pc:sldMk cId="25671271" sldId="281"/>
            <ac:spMk id="1349" creationId="{5795B1DF-096F-4784-80B6-EAC8467EB112}"/>
          </ac:spMkLst>
        </pc:spChg>
        <pc:spChg chg="add del mod replST">
          <ac:chgData name="Martin Locock" userId="e15b0232-237d-4436-a587-677fdd88485c" providerId="ADAL" clId="{4F23651B-ED8E-41C7-8A8A-045E967D53DD}" dt="2024-01-10T12:25:43.665" v="31944"/>
          <ac:spMkLst>
            <pc:docMk/>
            <pc:sldMk cId="25671271" sldId="281"/>
            <ac:spMk id="1350" creationId="{CA76D595-59F9-405F-B7EC-AB65D234A470}"/>
          </ac:spMkLst>
        </pc:spChg>
        <pc:spChg chg="add del mod replST">
          <ac:chgData name="Martin Locock" userId="e15b0232-237d-4436-a587-677fdd88485c" providerId="ADAL" clId="{4F23651B-ED8E-41C7-8A8A-045E967D53DD}" dt="2024-01-10T12:25:43.665" v="31945"/>
          <ac:spMkLst>
            <pc:docMk/>
            <pc:sldMk cId="25671271" sldId="281"/>
            <ac:spMk id="1351" creationId="{7FBD53D9-BAEA-4AE4-B38C-6D2FFBFCF2FD}"/>
          </ac:spMkLst>
        </pc:spChg>
        <pc:spChg chg="add del mod replST">
          <ac:chgData name="Martin Locock" userId="e15b0232-237d-4436-a587-677fdd88485c" providerId="ADAL" clId="{4F23651B-ED8E-41C7-8A8A-045E967D53DD}" dt="2024-01-10T12:25:43.665" v="31946"/>
          <ac:spMkLst>
            <pc:docMk/>
            <pc:sldMk cId="25671271" sldId="281"/>
            <ac:spMk id="1352" creationId="{A8874694-74E7-4160-B850-76EF3D42C39A}"/>
          </ac:spMkLst>
        </pc:spChg>
        <pc:spChg chg="add del mod replST">
          <ac:chgData name="Martin Locock" userId="e15b0232-237d-4436-a587-677fdd88485c" providerId="ADAL" clId="{4F23651B-ED8E-41C7-8A8A-045E967D53DD}" dt="2024-01-10T12:25:43.665" v="31947"/>
          <ac:spMkLst>
            <pc:docMk/>
            <pc:sldMk cId="25671271" sldId="281"/>
            <ac:spMk id="1353" creationId="{75A2372C-C57D-4030-A584-0A14DF52992C}"/>
          </ac:spMkLst>
        </pc:spChg>
        <pc:spChg chg="add del mod replST">
          <ac:chgData name="Martin Locock" userId="e15b0232-237d-4436-a587-677fdd88485c" providerId="ADAL" clId="{4F23651B-ED8E-41C7-8A8A-045E967D53DD}" dt="2024-01-10T12:25:43.665" v="31948"/>
          <ac:spMkLst>
            <pc:docMk/>
            <pc:sldMk cId="25671271" sldId="281"/>
            <ac:spMk id="1354" creationId="{26595D1D-2F8F-44C8-B6D6-738C23001918}"/>
          </ac:spMkLst>
        </pc:spChg>
        <pc:spChg chg="add del mod replST">
          <ac:chgData name="Martin Locock" userId="e15b0232-237d-4436-a587-677fdd88485c" providerId="ADAL" clId="{4F23651B-ED8E-41C7-8A8A-045E967D53DD}" dt="2024-01-10T12:25:43.665" v="31949"/>
          <ac:spMkLst>
            <pc:docMk/>
            <pc:sldMk cId="25671271" sldId="281"/>
            <ac:spMk id="1355" creationId="{CBDD9956-A6AE-4333-A50F-99CDF686AD3F}"/>
          </ac:spMkLst>
        </pc:spChg>
        <pc:spChg chg="add del mod replST">
          <ac:chgData name="Martin Locock" userId="e15b0232-237d-4436-a587-677fdd88485c" providerId="ADAL" clId="{4F23651B-ED8E-41C7-8A8A-045E967D53DD}" dt="2024-01-10T12:25:43.665" v="31950"/>
          <ac:spMkLst>
            <pc:docMk/>
            <pc:sldMk cId="25671271" sldId="281"/>
            <ac:spMk id="1356" creationId="{0BD9E458-ACBD-47AA-BFBC-C2125C04364D}"/>
          </ac:spMkLst>
        </pc:spChg>
        <pc:spChg chg="add del mod replST">
          <ac:chgData name="Martin Locock" userId="e15b0232-237d-4436-a587-677fdd88485c" providerId="ADAL" clId="{4F23651B-ED8E-41C7-8A8A-045E967D53DD}" dt="2024-01-10T12:25:43.665" v="31951"/>
          <ac:spMkLst>
            <pc:docMk/>
            <pc:sldMk cId="25671271" sldId="281"/>
            <ac:spMk id="1357" creationId="{7FD0E51E-03FB-48EB-B1BF-B16A686785D2}"/>
          </ac:spMkLst>
        </pc:spChg>
        <pc:spChg chg="add del mod replST">
          <ac:chgData name="Martin Locock" userId="e15b0232-237d-4436-a587-677fdd88485c" providerId="ADAL" clId="{4F23651B-ED8E-41C7-8A8A-045E967D53DD}" dt="2024-01-10T12:25:43.665" v="31952"/>
          <ac:spMkLst>
            <pc:docMk/>
            <pc:sldMk cId="25671271" sldId="281"/>
            <ac:spMk id="1358" creationId="{A66B8CDA-EBCE-4CE0-B5D7-A6BA4FAD4935}"/>
          </ac:spMkLst>
        </pc:spChg>
        <pc:spChg chg="add del mod replST">
          <ac:chgData name="Martin Locock" userId="e15b0232-237d-4436-a587-677fdd88485c" providerId="ADAL" clId="{4F23651B-ED8E-41C7-8A8A-045E967D53DD}" dt="2024-01-10T12:25:43.665" v="31953"/>
          <ac:spMkLst>
            <pc:docMk/>
            <pc:sldMk cId="25671271" sldId="281"/>
            <ac:spMk id="1359" creationId="{66EA823F-04BD-4371-8109-18391527C088}"/>
          </ac:spMkLst>
        </pc:spChg>
        <pc:spChg chg="add del mod replST">
          <ac:chgData name="Martin Locock" userId="e15b0232-237d-4436-a587-677fdd88485c" providerId="ADAL" clId="{4F23651B-ED8E-41C7-8A8A-045E967D53DD}" dt="2024-01-10T12:25:43.681" v="31954"/>
          <ac:spMkLst>
            <pc:docMk/>
            <pc:sldMk cId="25671271" sldId="281"/>
            <ac:spMk id="1360" creationId="{C882C5F3-B121-4415-B0F0-C08BF2BFF97F}"/>
          </ac:spMkLst>
        </pc:spChg>
        <pc:spChg chg="add del mod replST">
          <ac:chgData name="Martin Locock" userId="e15b0232-237d-4436-a587-677fdd88485c" providerId="ADAL" clId="{4F23651B-ED8E-41C7-8A8A-045E967D53DD}" dt="2024-01-10T12:25:43.681" v="31955"/>
          <ac:spMkLst>
            <pc:docMk/>
            <pc:sldMk cId="25671271" sldId="281"/>
            <ac:spMk id="1361" creationId="{31D63970-336F-426F-84A7-3EBCA832E5F4}"/>
          </ac:spMkLst>
        </pc:spChg>
        <pc:spChg chg="add del mod replST">
          <ac:chgData name="Martin Locock" userId="e15b0232-237d-4436-a587-677fdd88485c" providerId="ADAL" clId="{4F23651B-ED8E-41C7-8A8A-045E967D53DD}" dt="2024-01-10T12:25:43.681" v="31956"/>
          <ac:spMkLst>
            <pc:docMk/>
            <pc:sldMk cId="25671271" sldId="281"/>
            <ac:spMk id="1362" creationId="{D3292B59-88AE-4831-A35D-8771C87A3A6F}"/>
          </ac:spMkLst>
        </pc:spChg>
        <pc:spChg chg="add del mod replST">
          <ac:chgData name="Martin Locock" userId="e15b0232-237d-4436-a587-677fdd88485c" providerId="ADAL" clId="{4F23651B-ED8E-41C7-8A8A-045E967D53DD}" dt="2024-01-10T12:25:43.681" v="31957"/>
          <ac:spMkLst>
            <pc:docMk/>
            <pc:sldMk cId="25671271" sldId="281"/>
            <ac:spMk id="1363" creationId="{3A8F2569-DF53-4D79-BE31-2D4EF64F9EFD}"/>
          </ac:spMkLst>
        </pc:spChg>
        <pc:spChg chg="add del mod replST">
          <ac:chgData name="Martin Locock" userId="e15b0232-237d-4436-a587-677fdd88485c" providerId="ADAL" clId="{4F23651B-ED8E-41C7-8A8A-045E967D53DD}" dt="2024-01-10T12:25:43.681" v="31958"/>
          <ac:spMkLst>
            <pc:docMk/>
            <pc:sldMk cId="25671271" sldId="281"/>
            <ac:spMk id="1364" creationId="{4852ACA4-C758-4FE5-9531-3036F47971D8}"/>
          </ac:spMkLst>
        </pc:spChg>
        <pc:spChg chg="add del mod replST">
          <ac:chgData name="Martin Locock" userId="e15b0232-237d-4436-a587-677fdd88485c" providerId="ADAL" clId="{4F23651B-ED8E-41C7-8A8A-045E967D53DD}" dt="2024-01-10T12:25:43.681" v="31959"/>
          <ac:spMkLst>
            <pc:docMk/>
            <pc:sldMk cId="25671271" sldId="281"/>
            <ac:spMk id="1365" creationId="{E4B375EF-1FFD-4B55-9A94-8F59ACB60721}"/>
          </ac:spMkLst>
        </pc:spChg>
        <pc:spChg chg="add del mod replST">
          <ac:chgData name="Martin Locock" userId="e15b0232-237d-4436-a587-677fdd88485c" providerId="ADAL" clId="{4F23651B-ED8E-41C7-8A8A-045E967D53DD}" dt="2024-01-10T12:25:43.681" v="31960"/>
          <ac:spMkLst>
            <pc:docMk/>
            <pc:sldMk cId="25671271" sldId="281"/>
            <ac:spMk id="1366" creationId="{20257256-099B-4FF7-BE2A-935AE9336C35}"/>
          </ac:spMkLst>
        </pc:spChg>
        <pc:spChg chg="add del mod replST">
          <ac:chgData name="Martin Locock" userId="e15b0232-237d-4436-a587-677fdd88485c" providerId="ADAL" clId="{4F23651B-ED8E-41C7-8A8A-045E967D53DD}" dt="2024-01-10T12:25:43.681" v="31961"/>
          <ac:spMkLst>
            <pc:docMk/>
            <pc:sldMk cId="25671271" sldId="281"/>
            <ac:spMk id="1367" creationId="{9A562533-F99F-4C42-A20D-DC5D8E973A24}"/>
          </ac:spMkLst>
        </pc:spChg>
        <pc:spChg chg="add del mod replST">
          <ac:chgData name="Martin Locock" userId="e15b0232-237d-4436-a587-677fdd88485c" providerId="ADAL" clId="{4F23651B-ED8E-41C7-8A8A-045E967D53DD}" dt="2024-01-10T12:25:43.681" v="31962"/>
          <ac:spMkLst>
            <pc:docMk/>
            <pc:sldMk cId="25671271" sldId="281"/>
            <ac:spMk id="1368" creationId="{19608AE3-ABDF-4125-AD1D-E64075F21ADA}"/>
          </ac:spMkLst>
        </pc:spChg>
        <pc:spChg chg="add del mod replST">
          <ac:chgData name="Martin Locock" userId="e15b0232-237d-4436-a587-677fdd88485c" providerId="ADAL" clId="{4F23651B-ED8E-41C7-8A8A-045E967D53DD}" dt="2024-01-10T12:25:43.681" v="31963"/>
          <ac:spMkLst>
            <pc:docMk/>
            <pc:sldMk cId="25671271" sldId="281"/>
            <ac:spMk id="1369" creationId="{9917B557-01C3-43CB-8752-9AE3548EE32F}"/>
          </ac:spMkLst>
        </pc:spChg>
        <pc:spChg chg="add del mod replST">
          <ac:chgData name="Martin Locock" userId="e15b0232-237d-4436-a587-677fdd88485c" providerId="ADAL" clId="{4F23651B-ED8E-41C7-8A8A-045E967D53DD}" dt="2024-01-10T12:25:43.681" v="31964"/>
          <ac:spMkLst>
            <pc:docMk/>
            <pc:sldMk cId="25671271" sldId="281"/>
            <ac:spMk id="1370" creationId="{6223D347-F5FD-4754-A783-7BFCE7BBC034}"/>
          </ac:spMkLst>
        </pc:spChg>
        <pc:spChg chg="add del mod replST">
          <ac:chgData name="Martin Locock" userId="e15b0232-237d-4436-a587-677fdd88485c" providerId="ADAL" clId="{4F23651B-ED8E-41C7-8A8A-045E967D53DD}" dt="2024-01-10T12:25:43.681" v="31965"/>
          <ac:spMkLst>
            <pc:docMk/>
            <pc:sldMk cId="25671271" sldId="281"/>
            <ac:spMk id="1371" creationId="{4D9537A9-C245-4EE4-9E21-495F240017FB}"/>
          </ac:spMkLst>
        </pc:spChg>
        <pc:spChg chg="add del mod replST">
          <ac:chgData name="Martin Locock" userId="e15b0232-237d-4436-a587-677fdd88485c" providerId="ADAL" clId="{4F23651B-ED8E-41C7-8A8A-045E967D53DD}" dt="2024-01-10T12:25:43.681" v="31966"/>
          <ac:spMkLst>
            <pc:docMk/>
            <pc:sldMk cId="25671271" sldId="281"/>
            <ac:spMk id="1372" creationId="{87928A7D-C493-4D54-A924-4AE3780769F1}"/>
          </ac:spMkLst>
        </pc:spChg>
        <pc:spChg chg="add del mod replST">
          <ac:chgData name="Martin Locock" userId="e15b0232-237d-4436-a587-677fdd88485c" providerId="ADAL" clId="{4F23651B-ED8E-41C7-8A8A-045E967D53DD}" dt="2024-01-10T12:25:43.681" v="31967"/>
          <ac:spMkLst>
            <pc:docMk/>
            <pc:sldMk cId="25671271" sldId="281"/>
            <ac:spMk id="1373" creationId="{035309C4-4E72-48A5-B5D0-39537F64CC3F}"/>
          </ac:spMkLst>
        </pc:spChg>
        <pc:spChg chg="add del mod replST">
          <ac:chgData name="Martin Locock" userId="e15b0232-237d-4436-a587-677fdd88485c" providerId="ADAL" clId="{4F23651B-ED8E-41C7-8A8A-045E967D53DD}" dt="2024-01-10T12:25:43.681" v="31968"/>
          <ac:spMkLst>
            <pc:docMk/>
            <pc:sldMk cId="25671271" sldId="281"/>
            <ac:spMk id="1374" creationId="{3C3695CE-5F9B-41E8-87A7-745792C30333}"/>
          </ac:spMkLst>
        </pc:spChg>
        <pc:spChg chg="add del mod replST">
          <ac:chgData name="Martin Locock" userId="e15b0232-237d-4436-a587-677fdd88485c" providerId="ADAL" clId="{4F23651B-ED8E-41C7-8A8A-045E967D53DD}" dt="2024-01-10T12:25:43.681" v="31969"/>
          <ac:spMkLst>
            <pc:docMk/>
            <pc:sldMk cId="25671271" sldId="281"/>
            <ac:spMk id="1375" creationId="{B2577F63-9355-48F7-AE6B-8CB29AD0EB81}"/>
          </ac:spMkLst>
        </pc:spChg>
        <pc:spChg chg="add del mod replST">
          <ac:chgData name="Martin Locock" userId="e15b0232-237d-4436-a587-677fdd88485c" providerId="ADAL" clId="{4F23651B-ED8E-41C7-8A8A-045E967D53DD}" dt="2024-01-10T12:25:43.681" v="31970"/>
          <ac:spMkLst>
            <pc:docMk/>
            <pc:sldMk cId="25671271" sldId="281"/>
            <ac:spMk id="1376" creationId="{AFEC22F0-6A84-40CC-9798-DBEEA76BB79E}"/>
          </ac:spMkLst>
        </pc:spChg>
        <pc:spChg chg="add del mod replST">
          <ac:chgData name="Martin Locock" userId="e15b0232-237d-4436-a587-677fdd88485c" providerId="ADAL" clId="{4F23651B-ED8E-41C7-8A8A-045E967D53DD}" dt="2024-01-10T12:25:43.681" v="31971"/>
          <ac:spMkLst>
            <pc:docMk/>
            <pc:sldMk cId="25671271" sldId="281"/>
            <ac:spMk id="1377" creationId="{8F44F4D5-8CE1-4DE7-8746-912B6DF3F97D}"/>
          </ac:spMkLst>
        </pc:spChg>
        <pc:spChg chg="add del mod replST">
          <ac:chgData name="Martin Locock" userId="e15b0232-237d-4436-a587-677fdd88485c" providerId="ADAL" clId="{4F23651B-ED8E-41C7-8A8A-045E967D53DD}" dt="2024-01-10T12:25:43.681" v="31972"/>
          <ac:spMkLst>
            <pc:docMk/>
            <pc:sldMk cId="25671271" sldId="281"/>
            <ac:spMk id="1378" creationId="{D218AEF4-80E3-4C5E-A2E6-EEC981E12723}"/>
          </ac:spMkLst>
        </pc:spChg>
        <pc:spChg chg="add del mod replST">
          <ac:chgData name="Martin Locock" userId="e15b0232-237d-4436-a587-677fdd88485c" providerId="ADAL" clId="{4F23651B-ED8E-41C7-8A8A-045E967D53DD}" dt="2024-01-10T12:25:43.681" v="31973"/>
          <ac:spMkLst>
            <pc:docMk/>
            <pc:sldMk cId="25671271" sldId="281"/>
            <ac:spMk id="1379" creationId="{C90DE288-D02F-451A-B2BD-5E497634257F}"/>
          </ac:spMkLst>
        </pc:spChg>
        <pc:spChg chg="add del mod replST">
          <ac:chgData name="Martin Locock" userId="e15b0232-237d-4436-a587-677fdd88485c" providerId="ADAL" clId="{4F23651B-ED8E-41C7-8A8A-045E967D53DD}" dt="2024-01-10T12:25:43.681" v="31974"/>
          <ac:spMkLst>
            <pc:docMk/>
            <pc:sldMk cId="25671271" sldId="281"/>
            <ac:spMk id="1380" creationId="{22F628D4-4FEC-496D-A6D0-79E913427C4D}"/>
          </ac:spMkLst>
        </pc:spChg>
        <pc:spChg chg="add del mod replST">
          <ac:chgData name="Martin Locock" userId="e15b0232-237d-4436-a587-677fdd88485c" providerId="ADAL" clId="{4F23651B-ED8E-41C7-8A8A-045E967D53DD}" dt="2024-01-10T12:25:43.681" v="31975"/>
          <ac:spMkLst>
            <pc:docMk/>
            <pc:sldMk cId="25671271" sldId="281"/>
            <ac:spMk id="1381" creationId="{24038FD9-D180-4F21-8156-D111C744A3D3}"/>
          </ac:spMkLst>
        </pc:spChg>
        <pc:spChg chg="add del mod replST">
          <ac:chgData name="Martin Locock" userId="e15b0232-237d-4436-a587-677fdd88485c" providerId="ADAL" clId="{4F23651B-ED8E-41C7-8A8A-045E967D53DD}" dt="2024-01-10T12:25:43.681" v="31976"/>
          <ac:spMkLst>
            <pc:docMk/>
            <pc:sldMk cId="25671271" sldId="281"/>
            <ac:spMk id="1382" creationId="{CB3D407D-8B76-4AC0-8FFD-237B9A9B3EDC}"/>
          </ac:spMkLst>
        </pc:spChg>
        <pc:spChg chg="add del mod replST">
          <ac:chgData name="Martin Locock" userId="e15b0232-237d-4436-a587-677fdd88485c" providerId="ADAL" clId="{4F23651B-ED8E-41C7-8A8A-045E967D53DD}" dt="2024-01-10T12:25:43.681" v="31977"/>
          <ac:spMkLst>
            <pc:docMk/>
            <pc:sldMk cId="25671271" sldId="281"/>
            <ac:spMk id="1383" creationId="{6588B432-6CB3-488A-AD23-8A4F8BAC5113}"/>
          </ac:spMkLst>
        </pc:spChg>
        <pc:spChg chg="add del mod replST">
          <ac:chgData name="Martin Locock" userId="e15b0232-237d-4436-a587-677fdd88485c" providerId="ADAL" clId="{4F23651B-ED8E-41C7-8A8A-045E967D53DD}" dt="2024-01-10T12:25:43.681" v="31978"/>
          <ac:spMkLst>
            <pc:docMk/>
            <pc:sldMk cId="25671271" sldId="281"/>
            <ac:spMk id="1384" creationId="{D7558F78-3A7B-4171-9E52-352E8F63E641}"/>
          </ac:spMkLst>
        </pc:spChg>
        <pc:spChg chg="add del mod replST">
          <ac:chgData name="Martin Locock" userId="e15b0232-237d-4436-a587-677fdd88485c" providerId="ADAL" clId="{4F23651B-ED8E-41C7-8A8A-045E967D53DD}" dt="2024-01-10T12:25:43.681" v="31979"/>
          <ac:spMkLst>
            <pc:docMk/>
            <pc:sldMk cId="25671271" sldId="281"/>
            <ac:spMk id="1385" creationId="{28C16CAF-7088-4E52-868D-107BBC5B53B6}"/>
          </ac:spMkLst>
        </pc:spChg>
        <pc:spChg chg="add del mod replST">
          <ac:chgData name="Martin Locock" userId="e15b0232-237d-4436-a587-677fdd88485c" providerId="ADAL" clId="{4F23651B-ED8E-41C7-8A8A-045E967D53DD}" dt="2024-01-10T12:25:43.681" v="31980"/>
          <ac:spMkLst>
            <pc:docMk/>
            <pc:sldMk cId="25671271" sldId="281"/>
            <ac:spMk id="1386" creationId="{31DC33F1-DFBE-49D0-81EE-3703D3E9A968}"/>
          </ac:spMkLst>
        </pc:spChg>
        <pc:spChg chg="add del mod replST">
          <ac:chgData name="Martin Locock" userId="e15b0232-237d-4436-a587-677fdd88485c" providerId="ADAL" clId="{4F23651B-ED8E-41C7-8A8A-045E967D53DD}" dt="2024-01-10T12:25:43.681" v="31981"/>
          <ac:spMkLst>
            <pc:docMk/>
            <pc:sldMk cId="25671271" sldId="281"/>
            <ac:spMk id="1387" creationId="{CACA5661-5E47-4B86-9B34-7F79EEDEB865}"/>
          </ac:spMkLst>
        </pc:spChg>
        <pc:spChg chg="add del mod replST">
          <ac:chgData name="Martin Locock" userId="e15b0232-237d-4436-a587-677fdd88485c" providerId="ADAL" clId="{4F23651B-ED8E-41C7-8A8A-045E967D53DD}" dt="2024-01-10T12:25:43.681" v="31982"/>
          <ac:spMkLst>
            <pc:docMk/>
            <pc:sldMk cId="25671271" sldId="281"/>
            <ac:spMk id="1388" creationId="{AF9787FB-BB68-48C2-957D-FC457AA00F44}"/>
          </ac:spMkLst>
        </pc:spChg>
        <pc:spChg chg="add del mod replST">
          <ac:chgData name="Martin Locock" userId="e15b0232-237d-4436-a587-677fdd88485c" providerId="ADAL" clId="{4F23651B-ED8E-41C7-8A8A-045E967D53DD}" dt="2024-01-10T12:25:43.681" v="31983"/>
          <ac:spMkLst>
            <pc:docMk/>
            <pc:sldMk cId="25671271" sldId="281"/>
            <ac:spMk id="1389" creationId="{05E42AAA-591C-4666-A18B-3CC65E2AC451}"/>
          </ac:spMkLst>
        </pc:spChg>
        <pc:spChg chg="add del mod replST">
          <ac:chgData name="Martin Locock" userId="e15b0232-237d-4436-a587-677fdd88485c" providerId="ADAL" clId="{4F23651B-ED8E-41C7-8A8A-045E967D53DD}" dt="2024-01-10T12:25:43.681" v="31984"/>
          <ac:spMkLst>
            <pc:docMk/>
            <pc:sldMk cId="25671271" sldId="281"/>
            <ac:spMk id="1390" creationId="{28106290-5090-4C8D-B091-43F99C726683}"/>
          </ac:spMkLst>
        </pc:spChg>
        <pc:spChg chg="add del mod replST">
          <ac:chgData name="Martin Locock" userId="e15b0232-237d-4436-a587-677fdd88485c" providerId="ADAL" clId="{4F23651B-ED8E-41C7-8A8A-045E967D53DD}" dt="2024-01-10T12:25:43.681" v="31985"/>
          <ac:spMkLst>
            <pc:docMk/>
            <pc:sldMk cId="25671271" sldId="281"/>
            <ac:spMk id="1391" creationId="{3246BEF4-5AD8-4DDE-B87F-54C2D7D5D5D7}"/>
          </ac:spMkLst>
        </pc:spChg>
        <pc:spChg chg="add del mod replST">
          <ac:chgData name="Martin Locock" userId="e15b0232-237d-4436-a587-677fdd88485c" providerId="ADAL" clId="{4F23651B-ED8E-41C7-8A8A-045E967D53DD}" dt="2024-01-10T12:25:43.681" v="31986"/>
          <ac:spMkLst>
            <pc:docMk/>
            <pc:sldMk cId="25671271" sldId="281"/>
            <ac:spMk id="1392" creationId="{28AC2B22-2DEA-4A73-B219-B977366AEDF9}"/>
          </ac:spMkLst>
        </pc:spChg>
        <pc:spChg chg="add del mod replST">
          <ac:chgData name="Martin Locock" userId="e15b0232-237d-4436-a587-677fdd88485c" providerId="ADAL" clId="{4F23651B-ED8E-41C7-8A8A-045E967D53DD}" dt="2024-01-10T12:25:43.681" v="31987"/>
          <ac:spMkLst>
            <pc:docMk/>
            <pc:sldMk cId="25671271" sldId="281"/>
            <ac:spMk id="1393" creationId="{77984819-635A-4B5F-896E-63457243D91D}"/>
          </ac:spMkLst>
        </pc:spChg>
        <pc:spChg chg="add del mod replST">
          <ac:chgData name="Martin Locock" userId="e15b0232-237d-4436-a587-677fdd88485c" providerId="ADAL" clId="{4F23651B-ED8E-41C7-8A8A-045E967D53DD}" dt="2024-01-10T12:25:43.681" v="31988"/>
          <ac:spMkLst>
            <pc:docMk/>
            <pc:sldMk cId="25671271" sldId="281"/>
            <ac:spMk id="1394" creationId="{99A7ED1A-80FC-4A5F-A4BB-C24B071C37B1}"/>
          </ac:spMkLst>
        </pc:spChg>
        <pc:spChg chg="add del mod replST">
          <ac:chgData name="Martin Locock" userId="e15b0232-237d-4436-a587-677fdd88485c" providerId="ADAL" clId="{4F23651B-ED8E-41C7-8A8A-045E967D53DD}" dt="2024-01-10T12:25:43.681" v="31989"/>
          <ac:spMkLst>
            <pc:docMk/>
            <pc:sldMk cId="25671271" sldId="281"/>
            <ac:spMk id="1395" creationId="{0EC6523B-712B-45AF-A801-0D002BEE2289}"/>
          </ac:spMkLst>
        </pc:spChg>
        <pc:spChg chg="add del mod replST">
          <ac:chgData name="Martin Locock" userId="e15b0232-237d-4436-a587-677fdd88485c" providerId="ADAL" clId="{4F23651B-ED8E-41C7-8A8A-045E967D53DD}" dt="2024-01-10T12:25:43.681" v="31990"/>
          <ac:spMkLst>
            <pc:docMk/>
            <pc:sldMk cId="25671271" sldId="281"/>
            <ac:spMk id="1396" creationId="{65BA025A-F76D-47B8-85BB-E859CFA7F64F}"/>
          </ac:spMkLst>
        </pc:spChg>
        <pc:spChg chg="add del mod replST">
          <ac:chgData name="Martin Locock" userId="e15b0232-237d-4436-a587-677fdd88485c" providerId="ADAL" clId="{4F23651B-ED8E-41C7-8A8A-045E967D53DD}" dt="2024-01-10T12:25:43.697" v="31991"/>
          <ac:spMkLst>
            <pc:docMk/>
            <pc:sldMk cId="25671271" sldId="281"/>
            <ac:spMk id="1397" creationId="{D5F402B0-0411-4D99-A189-CF17B72E229A}"/>
          </ac:spMkLst>
        </pc:spChg>
        <pc:spChg chg="add del mod replST">
          <ac:chgData name="Martin Locock" userId="e15b0232-237d-4436-a587-677fdd88485c" providerId="ADAL" clId="{4F23651B-ED8E-41C7-8A8A-045E967D53DD}" dt="2024-01-10T12:25:43.697" v="31992"/>
          <ac:spMkLst>
            <pc:docMk/>
            <pc:sldMk cId="25671271" sldId="281"/>
            <ac:spMk id="1398" creationId="{F1F4F49D-CE07-4A7C-A808-2191FC4EE417}"/>
          </ac:spMkLst>
        </pc:spChg>
        <pc:spChg chg="add del mod replST">
          <ac:chgData name="Martin Locock" userId="e15b0232-237d-4436-a587-677fdd88485c" providerId="ADAL" clId="{4F23651B-ED8E-41C7-8A8A-045E967D53DD}" dt="2024-01-10T12:25:43.697" v="31993"/>
          <ac:spMkLst>
            <pc:docMk/>
            <pc:sldMk cId="25671271" sldId="281"/>
            <ac:spMk id="1399" creationId="{2EECAF48-482E-4E3A-8F1F-81884E7DEE4A}"/>
          </ac:spMkLst>
        </pc:spChg>
        <pc:spChg chg="add del mod replST">
          <ac:chgData name="Martin Locock" userId="e15b0232-237d-4436-a587-677fdd88485c" providerId="ADAL" clId="{4F23651B-ED8E-41C7-8A8A-045E967D53DD}" dt="2024-01-10T12:25:43.697" v="31994"/>
          <ac:spMkLst>
            <pc:docMk/>
            <pc:sldMk cId="25671271" sldId="281"/>
            <ac:spMk id="1400" creationId="{336CF0DA-1962-4954-8602-09B3F341DDE1}"/>
          </ac:spMkLst>
        </pc:spChg>
        <pc:spChg chg="add del mod replST">
          <ac:chgData name="Martin Locock" userId="e15b0232-237d-4436-a587-677fdd88485c" providerId="ADAL" clId="{4F23651B-ED8E-41C7-8A8A-045E967D53DD}" dt="2024-01-10T12:25:43.697" v="31995"/>
          <ac:spMkLst>
            <pc:docMk/>
            <pc:sldMk cId="25671271" sldId="281"/>
            <ac:spMk id="1401" creationId="{D5BD9DD3-2EF3-4FF3-AB0C-257D4C6F17A5}"/>
          </ac:spMkLst>
        </pc:spChg>
        <pc:spChg chg="add del mod replST">
          <ac:chgData name="Martin Locock" userId="e15b0232-237d-4436-a587-677fdd88485c" providerId="ADAL" clId="{4F23651B-ED8E-41C7-8A8A-045E967D53DD}" dt="2024-01-10T12:25:43.697" v="31996"/>
          <ac:spMkLst>
            <pc:docMk/>
            <pc:sldMk cId="25671271" sldId="281"/>
            <ac:spMk id="1402" creationId="{BADC53A3-4C1D-4D33-A1A8-B6DD273DF5A0}"/>
          </ac:spMkLst>
        </pc:spChg>
        <pc:spChg chg="add del mod replST">
          <ac:chgData name="Martin Locock" userId="e15b0232-237d-4436-a587-677fdd88485c" providerId="ADAL" clId="{4F23651B-ED8E-41C7-8A8A-045E967D53DD}" dt="2024-01-10T12:25:43.697" v="31997"/>
          <ac:spMkLst>
            <pc:docMk/>
            <pc:sldMk cId="25671271" sldId="281"/>
            <ac:spMk id="1403" creationId="{9C95A3D6-A14C-4856-94E5-8E358FE44F6A}"/>
          </ac:spMkLst>
        </pc:spChg>
        <pc:spChg chg="add del mod replST">
          <ac:chgData name="Martin Locock" userId="e15b0232-237d-4436-a587-677fdd88485c" providerId="ADAL" clId="{4F23651B-ED8E-41C7-8A8A-045E967D53DD}" dt="2024-01-10T12:25:43.697" v="31998"/>
          <ac:spMkLst>
            <pc:docMk/>
            <pc:sldMk cId="25671271" sldId="281"/>
            <ac:spMk id="1404" creationId="{33007B06-6109-4E84-AA3D-998448BD6E5D}"/>
          </ac:spMkLst>
        </pc:spChg>
        <pc:spChg chg="add del mod replST">
          <ac:chgData name="Martin Locock" userId="e15b0232-237d-4436-a587-677fdd88485c" providerId="ADAL" clId="{4F23651B-ED8E-41C7-8A8A-045E967D53DD}" dt="2024-01-10T12:25:43.697" v="31999"/>
          <ac:spMkLst>
            <pc:docMk/>
            <pc:sldMk cId="25671271" sldId="281"/>
            <ac:spMk id="1405" creationId="{D908D805-4FD6-47DC-924A-9D4FBF64A165}"/>
          </ac:spMkLst>
        </pc:spChg>
        <pc:spChg chg="add del mod replST">
          <ac:chgData name="Martin Locock" userId="e15b0232-237d-4436-a587-677fdd88485c" providerId="ADAL" clId="{4F23651B-ED8E-41C7-8A8A-045E967D53DD}" dt="2024-01-10T12:25:43.697" v="32000"/>
          <ac:spMkLst>
            <pc:docMk/>
            <pc:sldMk cId="25671271" sldId="281"/>
            <ac:spMk id="1406" creationId="{6BA0F56C-B856-43F2-83C9-047AF8A3FBAC}"/>
          </ac:spMkLst>
        </pc:spChg>
        <pc:spChg chg="add del mod replST">
          <ac:chgData name="Martin Locock" userId="e15b0232-237d-4436-a587-677fdd88485c" providerId="ADAL" clId="{4F23651B-ED8E-41C7-8A8A-045E967D53DD}" dt="2024-01-10T12:25:43.697" v="32001"/>
          <ac:spMkLst>
            <pc:docMk/>
            <pc:sldMk cId="25671271" sldId="281"/>
            <ac:spMk id="1407" creationId="{A0A47E99-9C1C-4BE1-9F4E-3D18FF7D6C76}"/>
          </ac:spMkLst>
        </pc:spChg>
        <pc:spChg chg="add del mod replST">
          <ac:chgData name="Martin Locock" userId="e15b0232-237d-4436-a587-677fdd88485c" providerId="ADAL" clId="{4F23651B-ED8E-41C7-8A8A-045E967D53DD}" dt="2024-01-10T12:25:43.697" v="32002"/>
          <ac:spMkLst>
            <pc:docMk/>
            <pc:sldMk cId="25671271" sldId="281"/>
            <ac:spMk id="1408" creationId="{EE65383C-20D6-4E4D-885E-76C1F75B2506}"/>
          </ac:spMkLst>
        </pc:spChg>
        <pc:spChg chg="add del mod replST">
          <ac:chgData name="Martin Locock" userId="e15b0232-237d-4436-a587-677fdd88485c" providerId="ADAL" clId="{4F23651B-ED8E-41C7-8A8A-045E967D53DD}" dt="2024-01-10T12:25:43.697" v="32003"/>
          <ac:spMkLst>
            <pc:docMk/>
            <pc:sldMk cId="25671271" sldId="281"/>
            <ac:spMk id="1409" creationId="{0B5863D6-8A2A-41E7-BCAA-89F07B4BA02B}"/>
          </ac:spMkLst>
        </pc:spChg>
        <pc:spChg chg="add del mod replST">
          <ac:chgData name="Martin Locock" userId="e15b0232-237d-4436-a587-677fdd88485c" providerId="ADAL" clId="{4F23651B-ED8E-41C7-8A8A-045E967D53DD}" dt="2024-01-10T12:25:43.697" v="32004"/>
          <ac:spMkLst>
            <pc:docMk/>
            <pc:sldMk cId="25671271" sldId="281"/>
            <ac:spMk id="1410" creationId="{5470DA85-9157-432E-B051-A789B3061FA5}"/>
          </ac:spMkLst>
        </pc:spChg>
        <pc:spChg chg="add del mod replST">
          <ac:chgData name="Martin Locock" userId="e15b0232-237d-4436-a587-677fdd88485c" providerId="ADAL" clId="{4F23651B-ED8E-41C7-8A8A-045E967D53DD}" dt="2024-01-10T12:25:43.697" v="32005"/>
          <ac:spMkLst>
            <pc:docMk/>
            <pc:sldMk cId="25671271" sldId="281"/>
            <ac:spMk id="1411" creationId="{81334D63-7186-4208-8853-A2682B3C218C}"/>
          </ac:spMkLst>
        </pc:spChg>
        <pc:spChg chg="add del mod replST">
          <ac:chgData name="Martin Locock" userId="e15b0232-237d-4436-a587-677fdd88485c" providerId="ADAL" clId="{4F23651B-ED8E-41C7-8A8A-045E967D53DD}" dt="2024-01-10T12:25:43.697" v="32006"/>
          <ac:spMkLst>
            <pc:docMk/>
            <pc:sldMk cId="25671271" sldId="281"/>
            <ac:spMk id="1412" creationId="{F032461A-F7EC-4464-8AB8-9DBF505DCA50}"/>
          </ac:spMkLst>
        </pc:spChg>
        <pc:spChg chg="add del mod replST">
          <ac:chgData name="Martin Locock" userId="e15b0232-237d-4436-a587-677fdd88485c" providerId="ADAL" clId="{4F23651B-ED8E-41C7-8A8A-045E967D53DD}" dt="2024-01-10T12:25:43.697" v="32007"/>
          <ac:spMkLst>
            <pc:docMk/>
            <pc:sldMk cId="25671271" sldId="281"/>
            <ac:spMk id="1413" creationId="{3EF0398D-5DD8-4105-8CF0-CF88ABD304A2}"/>
          </ac:spMkLst>
        </pc:spChg>
        <pc:spChg chg="add del mod replST">
          <ac:chgData name="Martin Locock" userId="e15b0232-237d-4436-a587-677fdd88485c" providerId="ADAL" clId="{4F23651B-ED8E-41C7-8A8A-045E967D53DD}" dt="2024-01-10T12:25:43.697" v="32008"/>
          <ac:spMkLst>
            <pc:docMk/>
            <pc:sldMk cId="25671271" sldId="281"/>
            <ac:spMk id="1414" creationId="{DFE68D2B-B3F7-4551-B55C-4413C87A226D}"/>
          </ac:spMkLst>
        </pc:spChg>
        <pc:spChg chg="add del mod replST">
          <ac:chgData name="Martin Locock" userId="e15b0232-237d-4436-a587-677fdd88485c" providerId="ADAL" clId="{4F23651B-ED8E-41C7-8A8A-045E967D53DD}" dt="2024-01-10T12:25:43.697" v="32009"/>
          <ac:spMkLst>
            <pc:docMk/>
            <pc:sldMk cId="25671271" sldId="281"/>
            <ac:spMk id="1415" creationId="{DF3B306A-5593-4DE2-AD1D-20A0A6D74C81}"/>
          </ac:spMkLst>
        </pc:spChg>
        <pc:spChg chg="add del mod replST">
          <ac:chgData name="Martin Locock" userId="e15b0232-237d-4436-a587-677fdd88485c" providerId="ADAL" clId="{4F23651B-ED8E-41C7-8A8A-045E967D53DD}" dt="2024-01-10T12:25:43.697" v="32010"/>
          <ac:spMkLst>
            <pc:docMk/>
            <pc:sldMk cId="25671271" sldId="281"/>
            <ac:spMk id="1416" creationId="{22849164-BD02-46D4-A835-28D82D4B7E87}"/>
          </ac:spMkLst>
        </pc:spChg>
        <pc:spChg chg="add del mod replST">
          <ac:chgData name="Martin Locock" userId="e15b0232-237d-4436-a587-677fdd88485c" providerId="ADAL" clId="{4F23651B-ED8E-41C7-8A8A-045E967D53DD}" dt="2024-01-10T12:25:43.697" v="32011"/>
          <ac:spMkLst>
            <pc:docMk/>
            <pc:sldMk cId="25671271" sldId="281"/>
            <ac:spMk id="1417" creationId="{9C876D22-8D4B-4F7A-A309-427F7719983E}"/>
          </ac:spMkLst>
        </pc:spChg>
        <pc:spChg chg="add del mod replST">
          <ac:chgData name="Martin Locock" userId="e15b0232-237d-4436-a587-677fdd88485c" providerId="ADAL" clId="{4F23651B-ED8E-41C7-8A8A-045E967D53DD}" dt="2024-01-10T12:25:43.697" v="32012"/>
          <ac:spMkLst>
            <pc:docMk/>
            <pc:sldMk cId="25671271" sldId="281"/>
            <ac:spMk id="1418" creationId="{C3B4FF9F-4DBB-4BB3-B355-7E80DADEFDBE}"/>
          </ac:spMkLst>
        </pc:spChg>
        <pc:spChg chg="add del mod replST">
          <ac:chgData name="Martin Locock" userId="e15b0232-237d-4436-a587-677fdd88485c" providerId="ADAL" clId="{4F23651B-ED8E-41C7-8A8A-045E967D53DD}" dt="2024-01-10T12:25:43.697" v="32013"/>
          <ac:spMkLst>
            <pc:docMk/>
            <pc:sldMk cId="25671271" sldId="281"/>
            <ac:spMk id="1419" creationId="{6930A0F8-2596-45B9-99CC-D0A56507A2FF}"/>
          </ac:spMkLst>
        </pc:spChg>
        <pc:spChg chg="add del mod replST">
          <ac:chgData name="Martin Locock" userId="e15b0232-237d-4436-a587-677fdd88485c" providerId="ADAL" clId="{4F23651B-ED8E-41C7-8A8A-045E967D53DD}" dt="2024-01-10T12:25:43.697" v="32014"/>
          <ac:spMkLst>
            <pc:docMk/>
            <pc:sldMk cId="25671271" sldId="281"/>
            <ac:spMk id="1420" creationId="{001425EC-8615-4BA4-BE2B-81D33D4A95E9}"/>
          </ac:spMkLst>
        </pc:spChg>
        <pc:spChg chg="add del mod replST">
          <ac:chgData name="Martin Locock" userId="e15b0232-237d-4436-a587-677fdd88485c" providerId="ADAL" clId="{4F23651B-ED8E-41C7-8A8A-045E967D53DD}" dt="2024-01-10T12:25:43.697" v="32015"/>
          <ac:spMkLst>
            <pc:docMk/>
            <pc:sldMk cId="25671271" sldId="281"/>
            <ac:spMk id="1421" creationId="{5E208441-E690-4D97-86F3-6C4F524D32DF}"/>
          </ac:spMkLst>
        </pc:spChg>
        <pc:spChg chg="add del mod replST">
          <ac:chgData name="Martin Locock" userId="e15b0232-237d-4436-a587-677fdd88485c" providerId="ADAL" clId="{4F23651B-ED8E-41C7-8A8A-045E967D53DD}" dt="2024-01-10T12:25:43.697" v="32016"/>
          <ac:spMkLst>
            <pc:docMk/>
            <pc:sldMk cId="25671271" sldId="281"/>
            <ac:spMk id="1422" creationId="{61623EE5-6382-4E94-9CD4-76D3BE81B4F2}"/>
          </ac:spMkLst>
        </pc:spChg>
        <pc:spChg chg="add del mod replST">
          <ac:chgData name="Martin Locock" userId="e15b0232-237d-4436-a587-677fdd88485c" providerId="ADAL" clId="{4F23651B-ED8E-41C7-8A8A-045E967D53DD}" dt="2024-01-10T12:25:43.697" v="32017"/>
          <ac:spMkLst>
            <pc:docMk/>
            <pc:sldMk cId="25671271" sldId="281"/>
            <ac:spMk id="1423" creationId="{E2644546-CF36-4A49-BC10-4FEF80326F5F}"/>
          </ac:spMkLst>
        </pc:spChg>
        <pc:spChg chg="add del mod replST">
          <ac:chgData name="Martin Locock" userId="e15b0232-237d-4436-a587-677fdd88485c" providerId="ADAL" clId="{4F23651B-ED8E-41C7-8A8A-045E967D53DD}" dt="2024-01-10T12:25:43.697" v="32018"/>
          <ac:spMkLst>
            <pc:docMk/>
            <pc:sldMk cId="25671271" sldId="281"/>
            <ac:spMk id="1424" creationId="{824166E2-EA53-4BC1-80ED-B52A147C22CC}"/>
          </ac:spMkLst>
        </pc:spChg>
        <pc:spChg chg="add del mod replST">
          <ac:chgData name="Martin Locock" userId="e15b0232-237d-4436-a587-677fdd88485c" providerId="ADAL" clId="{4F23651B-ED8E-41C7-8A8A-045E967D53DD}" dt="2024-01-10T12:25:43.697" v="32019"/>
          <ac:spMkLst>
            <pc:docMk/>
            <pc:sldMk cId="25671271" sldId="281"/>
            <ac:spMk id="1425" creationId="{AEA04A69-1294-472D-8563-5272F1698D58}"/>
          </ac:spMkLst>
        </pc:spChg>
        <pc:spChg chg="add del mod replST">
          <ac:chgData name="Martin Locock" userId="e15b0232-237d-4436-a587-677fdd88485c" providerId="ADAL" clId="{4F23651B-ED8E-41C7-8A8A-045E967D53DD}" dt="2024-01-10T12:25:43.697" v="32020"/>
          <ac:spMkLst>
            <pc:docMk/>
            <pc:sldMk cId="25671271" sldId="281"/>
            <ac:spMk id="1426" creationId="{C15E3A99-2F72-48E5-87CB-3B793C66A9BA}"/>
          </ac:spMkLst>
        </pc:spChg>
        <pc:spChg chg="add del mod replST">
          <ac:chgData name="Martin Locock" userId="e15b0232-237d-4436-a587-677fdd88485c" providerId="ADAL" clId="{4F23651B-ED8E-41C7-8A8A-045E967D53DD}" dt="2024-01-10T12:25:43.697" v="32021"/>
          <ac:spMkLst>
            <pc:docMk/>
            <pc:sldMk cId="25671271" sldId="281"/>
            <ac:spMk id="1427" creationId="{9EA313A5-C780-4E60-8FF4-F0ED0454EE21}"/>
          </ac:spMkLst>
        </pc:spChg>
        <pc:spChg chg="add del mod replST">
          <ac:chgData name="Martin Locock" userId="e15b0232-237d-4436-a587-677fdd88485c" providerId="ADAL" clId="{4F23651B-ED8E-41C7-8A8A-045E967D53DD}" dt="2024-01-10T12:25:43.697" v="32022"/>
          <ac:spMkLst>
            <pc:docMk/>
            <pc:sldMk cId="25671271" sldId="281"/>
            <ac:spMk id="1428" creationId="{E4AD8E0D-E26A-4B90-A83C-9C711135962E}"/>
          </ac:spMkLst>
        </pc:spChg>
        <pc:spChg chg="add del mod replST">
          <ac:chgData name="Martin Locock" userId="e15b0232-237d-4436-a587-677fdd88485c" providerId="ADAL" clId="{4F23651B-ED8E-41C7-8A8A-045E967D53DD}" dt="2024-01-10T12:25:43.697" v="32023"/>
          <ac:spMkLst>
            <pc:docMk/>
            <pc:sldMk cId="25671271" sldId="281"/>
            <ac:spMk id="1429" creationId="{C319A03E-4DBD-494A-8441-0148A8D213BB}"/>
          </ac:spMkLst>
        </pc:spChg>
        <pc:spChg chg="add del mod replST">
          <ac:chgData name="Martin Locock" userId="e15b0232-237d-4436-a587-677fdd88485c" providerId="ADAL" clId="{4F23651B-ED8E-41C7-8A8A-045E967D53DD}" dt="2024-01-10T12:25:43.713" v="32024"/>
          <ac:spMkLst>
            <pc:docMk/>
            <pc:sldMk cId="25671271" sldId="281"/>
            <ac:spMk id="1430" creationId="{62C08790-D3CA-419D-8B2D-AF5051693F6C}"/>
          </ac:spMkLst>
        </pc:spChg>
        <pc:spChg chg="add del mod replST">
          <ac:chgData name="Martin Locock" userId="e15b0232-237d-4436-a587-677fdd88485c" providerId="ADAL" clId="{4F23651B-ED8E-41C7-8A8A-045E967D53DD}" dt="2024-01-10T12:25:43.713" v="32025"/>
          <ac:spMkLst>
            <pc:docMk/>
            <pc:sldMk cId="25671271" sldId="281"/>
            <ac:spMk id="1431" creationId="{1D4734F8-243A-4C3A-96BD-65DF4FC443A3}"/>
          </ac:spMkLst>
        </pc:spChg>
        <pc:spChg chg="add del mod replST">
          <ac:chgData name="Martin Locock" userId="e15b0232-237d-4436-a587-677fdd88485c" providerId="ADAL" clId="{4F23651B-ED8E-41C7-8A8A-045E967D53DD}" dt="2024-01-10T12:25:43.714" v="32026"/>
          <ac:spMkLst>
            <pc:docMk/>
            <pc:sldMk cId="25671271" sldId="281"/>
            <ac:spMk id="1432" creationId="{347F7564-8E9E-4DB4-A41C-6D4C06DAE9F2}"/>
          </ac:spMkLst>
        </pc:spChg>
        <pc:spChg chg="add del mod replST">
          <ac:chgData name="Martin Locock" userId="e15b0232-237d-4436-a587-677fdd88485c" providerId="ADAL" clId="{4F23651B-ED8E-41C7-8A8A-045E967D53DD}" dt="2024-01-10T12:25:43.714" v="32027"/>
          <ac:spMkLst>
            <pc:docMk/>
            <pc:sldMk cId="25671271" sldId="281"/>
            <ac:spMk id="1433" creationId="{1D9F9AC4-3F1A-4676-A138-07D2F5792030}"/>
          </ac:spMkLst>
        </pc:spChg>
        <pc:spChg chg="add del mod replST">
          <ac:chgData name="Martin Locock" userId="e15b0232-237d-4436-a587-677fdd88485c" providerId="ADAL" clId="{4F23651B-ED8E-41C7-8A8A-045E967D53DD}" dt="2024-01-10T12:25:43.714" v="32028"/>
          <ac:spMkLst>
            <pc:docMk/>
            <pc:sldMk cId="25671271" sldId="281"/>
            <ac:spMk id="1434" creationId="{9D17C60C-4F5D-4615-91A7-FAD6EC6462B4}"/>
          </ac:spMkLst>
        </pc:spChg>
        <pc:spChg chg="add del mod replST">
          <ac:chgData name="Martin Locock" userId="e15b0232-237d-4436-a587-677fdd88485c" providerId="ADAL" clId="{4F23651B-ED8E-41C7-8A8A-045E967D53DD}" dt="2024-01-10T12:25:43.714" v="32029"/>
          <ac:spMkLst>
            <pc:docMk/>
            <pc:sldMk cId="25671271" sldId="281"/>
            <ac:spMk id="1435" creationId="{68ED2594-8512-4C24-9CDD-BBAD3A8A5A68}"/>
          </ac:spMkLst>
        </pc:spChg>
        <pc:spChg chg="add del mod replST">
          <ac:chgData name="Martin Locock" userId="e15b0232-237d-4436-a587-677fdd88485c" providerId="ADAL" clId="{4F23651B-ED8E-41C7-8A8A-045E967D53DD}" dt="2024-01-10T12:25:43.714" v="32030"/>
          <ac:spMkLst>
            <pc:docMk/>
            <pc:sldMk cId="25671271" sldId="281"/>
            <ac:spMk id="1436" creationId="{9D4B0E92-5C76-46D5-8E8C-F9380D31FA06}"/>
          </ac:spMkLst>
        </pc:spChg>
        <pc:spChg chg="add del mod replST">
          <ac:chgData name="Martin Locock" userId="e15b0232-237d-4436-a587-677fdd88485c" providerId="ADAL" clId="{4F23651B-ED8E-41C7-8A8A-045E967D53DD}" dt="2024-01-10T12:25:43.714" v="32031"/>
          <ac:spMkLst>
            <pc:docMk/>
            <pc:sldMk cId="25671271" sldId="281"/>
            <ac:spMk id="1437" creationId="{9AFAFCA6-97F5-49A6-8873-1CA172FCDB9C}"/>
          </ac:spMkLst>
        </pc:spChg>
        <pc:spChg chg="add del mod replST">
          <ac:chgData name="Martin Locock" userId="e15b0232-237d-4436-a587-677fdd88485c" providerId="ADAL" clId="{4F23651B-ED8E-41C7-8A8A-045E967D53DD}" dt="2024-01-10T12:25:43.714" v="32032"/>
          <ac:spMkLst>
            <pc:docMk/>
            <pc:sldMk cId="25671271" sldId="281"/>
            <ac:spMk id="1438" creationId="{5E449350-6040-4F79-8AE4-4E22DE97DD0B}"/>
          </ac:spMkLst>
        </pc:spChg>
        <pc:spChg chg="add del mod replST">
          <ac:chgData name="Martin Locock" userId="e15b0232-237d-4436-a587-677fdd88485c" providerId="ADAL" clId="{4F23651B-ED8E-41C7-8A8A-045E967D53DD}" dt="2024-01-10T12:25:43.714" v="32033"/>
          <ac:spMkLst>
            <pc:docMk/>
            <pc:sldMk cId="25671271" sldId="281"/>
            <ac:spMk id="1439" creationId="{E5718B90-8F7F-48D2-9FFC-02C5B44E3363}"/>
          </ac:spMkLst>
        </pc:spChg>
        <pc:spChg chg="add del mod replST">
          <ac:chgData name="Martin Locock" userId="e15b0232-237d-4436-a587-677fdd88485c" providerId="ADAL" clId="{4F23651B-ED8E-41C7-8A8A-045E967D53DD}" dt="2024-01-10T12:25:43.714" v="32034"/>
          <ac:spMkLst>
            <pc:docMk/>
            <pc:sldMk cId="25671271" sldId="281"/>
            <ac:spMk id="1440" creationId="{0E7F5245-7530-471D-8C3F-9F092238ACE5}"/>
          </ac:spMkLst>
        </pc:spChg>
        <pc:spChg chg="add del mod replST">
          <ac:chgData name="Martin Locock" userId="e15b0232-237d-4436-a587-677fdd88485c" providerId="ADAL" clId="{4F23651B-ED8E-41C7-8A8A-045E967D53DD}" dt="2024-01-10T12:25:43.714" v="32035"/>
          <ac:spMkLst>
            <pc:docMk/>
            <pc:sldMk cId="25671271" sldId="281"/>
            <ac:spMk id="1441" creationId="{F42D665B-A0F1-4282-BB3F-125A3F520E60}"/>
          </ac:spMkLst>
        </pc:spChg>
        <pc:spChg chg="add del mod replST">
          <ac:chgData name="Martin Locock" userId="e15b0232-237d-4436-a587-677fdd88485c" providerId="ADAL" clId="{4F23651B-ED8E-41C7-8A8A-045E967D53DD}" dt="2024-01-10T12:25:43.714" v="32036"/>
          <ac:spMkLst>
            <pc:docMk/>
            <pc:sldMk cId="25671271" sldId="281"/>
            <ac:spMk id="1442" creationId="{B89BA9F0-146B-44EF-B8FE-98027D011C3B}"/>
          </ac:spMkLst>
        </pc:spChg>
        <pc:spChg chg="add del mod replST">
          <ac:chgData name="Martin Locock" userId="e15b0232-237d-4436-a587-677fdd88485c" providerId="ADAL" clId="{4F23651B-ED8E-41C7-8A8A-045E967D53DD}" dt="2024-01-10T12:25:43.714" v="32037"/>
          <ac:spMkLst>
            <pc:docMk/>
            <pc:sldMk cId="25671271" sldId="281"/>
            <ac:spMk id="1443" creationId="{685FA7EE-02AC-4B6E-9774-6020124CD344}"/>
          </ac:spMkLst>
        </pc:spChg>
        <pc:spChg chg="add del mod replST">
          <ac:chgData name="Martin Locock" userId="e15b0232-237d-4436-a587-677fdd88485c" providerId="ADAL" clId="{4F23651B-ED8E-41C7-8A8A-045E967D53DD}" dt="2024-01-10T12:25:43.714" v="32038"/>
          <ac:spMkLst>
            <pc:docMk/>
            <pc:sldMk cId="25671271" sldId="281"/>
            <ac:spMk id="1444" creationId="{D20F44F0-2652-491B-9B6B-F1CE33E0E471}"/>
          </ac:spMkLst>
        </pc:spChg>
        <pc:spChg chg="add del mod replST">
          <ac:chgData name="Martin Locock" userId="e15b0232-237d-4436-a587-677fdd88485c" providerId="ADAL" clId="{4F23651B-ED8E-41C7-8A8A-045E967D53DD}" dt="2024-01-10T12:25:43.714" v="32039"/>
          <ac:spMkLst>
            <pc:docMk/>
            <pc:sldMk cId="25671271" sldId="281"/>
            <ac:spMk id="1445" creationId="{51088F51-BFB2-4F1D-9B25-C0DDDB0A69CE}"/>
          </ac:spMkLst>
        </pc:spChg>
        <pc:spChg chg="add del mod replST">
          <ac:chgData name="Martin Locock" userId="e15b0232-237d-4436-a587-677fdd88485c" providerId="ADAL" clId="{4F23651B-ED8E-41C7-8A8A-045E967D53DD}" dt="2024-01-10T12:25:43.714" v="32040"/>
          <ac:spMkLst>
            <pc:docMk/>
            <pc:sldMk cId="25671271" sldId="281"/>
            <ac:spMk id="1446" creationId="{E250C013-9C4E-4BA9-9974-AAFE6EA48EFA}"/>
          </ac:spMkLst>
        </pc:spChg>
        <pc:spChg chg="add del mod replST">
          <ac:chgData name="Martin Locock" userId="e15b0232-237d-4436-a587-677fdd88485c" providerId="ADAL" clId="{4F23651B-ED8E-41C7-8A8A-045E967D53DD}" dt="2024-01-10T12:25:43.714" v="32041"/>
          <ac:spMkLst>
            <pc:docMk/>
            <pc:sldMk cId="25671271" sldId="281"/>
            <ac:spMk id="1447" creationId="{ED3394A1-DB36-410E-8DA1-7AC45A44707A}"/>
          </ac:spMkLst>
        </pc:spChg>
        <pc:spChg chg="add del mod replST">
          <ac:chgData name="Martin Locock" userId="e15b0232-237d-4436-a587-677fdd88485c" providerId="ADAL" clId="{4F23651B-ED8E-41C7-8A8A-045E967D53DD}" dt="2024-01-10T12:25:43.714" v="32042"/>
          <ac:spMkLst>
            <pc:docMk/>
            <pc:sldMk cId="25671271" sldId="281"/>
            <ac:spMk id="1448" creationId="{21349B5E-8D0E-4213-96F3-BDF0F46DB3A1}"/>
          </ac:spMkLst>
        </pc:spChg>
        <pc:spChg chg="add del mod replST">
          <ac:chgData name="Martin Locock" userId="e15b0232-237d-4436-a587-677fdd88485c" providerId="ADAL" clId="{4F23651B-ED8E-41C7-8A8A-045E967D53DD}" dt="2024-01-10T12:25:43.714" v="32043"/>
          <ac:spMkLst>
            <pc:docMk/>
            <pc:sldMk cId="25671271" sldId="281"/>
            <ac:spMk id="1449" creationId="{45A62952-7F03-4FEE-A073-86D84BBE535A}"/>
          </ac:spMkLst>
        </pc:spChg>
        <pc:spChg chg="add del mod replST">
          <ac:chgData name="Martin Locock" userId="e15b0232-237d-4436-a587-677fdd88485c" providerId="ADAL" clId="{4F23651B-ED8E-41C7-8A8A-045E967D53DD}" dt="2024-01-10T12:25:43.714" v="32044"/>
          <ac:spMkLst>
            <pc:docMk/>
            <pc:sldMk cId="25671271" sldId="281"/>
            <ac:spMk id="1450" creationId="{1C2FAB60-FC65-4BA8-85C5-9E27BDB0B621}"/>
          </ac:spMkLst>
        </pc:spChg>
        <pc:spChg chg="add del mod replST">
          <ac:chgData name="Martin Locock" userId="e15b0232-237d-4436-a587-677fdd88485c" providerId="ADAL" clId="{4F23651B-ED8E-41C7-8A8A-045E967D53DD}" dt="2024-01-10T12:25:43.714" v="32045"/>
          <ac:spMkLst>
            <pc:docMk/>
            <pc:sldMk cId="25671271" sldId="281"/>
            <ac:spMk id="1451" creationId="{BBD400B6-C322-4EF2-89B0-8705DE663499}"/>
          </ac:spMkLst>
        </pc:spChg>
        <pc:spChg chg="add del mod replST">
          <ac:chgData name="Martin Locock" userId="e15b0232-237d-4436-a587-677fdd88485c" providerId="ADAL" clId="{4F23651B-ED8E-41C7-8A8A-045E967D53DD}" dt="2024-01-10T12:25:43.729" v="32046"/>
          <ac:spMkLst>
            <pc:docMk/>
            <pc:sldMk cId="25671271" sldId="281"/>
            <ac:spMk id="1452" creationId="{EEA38005-318C-42FF-8D9A-B0DF63A69752}"/>
          </ac:spMkLst>
        </pc:spChg>
        <pc:spChg chg="add del mod replST">
          <ac:chgData name="Martin Locock" userId="e15b0232-237d-4436-a587-677fdd88485c" providerId="ADAL" clId="{4F23651B-ED8E-41C7-8A8A-045E967D53DD}" dt="2024-01-10T12:25:43.729" v="32047"/>
          <ac:spMkLst>
            <pc:docMk/>
            <pc:sldMk cId="25671271" sldId="281"/>
            <ac:spMk id="1453" creationId="{6CEBA53C-5B8F-4390-AAAE-D4FC7C230862}"/>
          </ac:spMkLst>
        </pc:spChg>
        <pc:spChg chg="add del mod replST">
          <ac:chgData name="Martin Locock" userId="e15b0232-237d-4436-a587-677fdd88485c" providerId="ADAL" clId="{4F23651B-ED8E-41C7-8A8A-045E967D53DD}" dt="2024-01-10T12:25:43.729" v="32048"/>
          <ac:spMkLst>
            <pc:docMk/>
            <pc:sldMk cId="25671271" sldId="281"/>
            <ac:spMk id="1454" creationId="{805D9E94-643F-4C6D-90E4-2029CFEDBC02}"/>
          </ac:spMkLst>
        </pc:spChg>
        <pc:spChg chg="add del mod replST">
          <ac:chgData name="Martin Locock" userId="e15b0232-237d-4436-a587-677fdd88485c" providerId="ADAL" clId="{4F23651B-ED8E-41C7-8A8A-045E967D53DD}" dt="2024-01-10T12:25:43.729" v="32049"/>
          <ac:spMkLst>
            <pc:docMk/>
            <pc:sldMk cId="25671271" sldId="281"/>
            <ac:spMk id="1455" creationId="{498CD894-6DEF-44DB-B9E9-D6D572AB7131}"/>
          </ac:spMkLst>
        </pc:spChg>
        <pc:spChg chg="add del mod replST">
          <ac:chgData name="Martin Locock" userId="e15b0232-237d-4436-a587-677fdd88485c" providerId="ADAL" clId="{4F23651B-ED8E-41C7-8A8A-045E967D53DD}" dt="2024-01-10T12:25:43.729" v="32050"/>
          <ac:spMkLst>
            <pc:docMk/>
            <pc:sldMk cId="25671271" sldId="281"/>
            <ac:spMk id="1456" creationId="{05DB0737-CFF9-4831-9184-AFCB4E131C8A}"/>
          </ac:spMkLst>
        </pc:spChg>
        <pc:spChg chg="add del mod replST">
          <ac:chgData name="Martin Locock" userId="e15b0232-237d-4436-a587-677fdd88485c" providerId="ADAL" clId="{4F23651B-ED8E-41C7-8A8A-045E967D53DD}" dt="2024-01-10T12:25:43.729" v="32051"/>
          <ac:spMkLst>
            <pc:docMk/>
            <pc:sldMk cId="25671271" sldId="281"/>
            <ac:spMk id="1457" creationId="{EF8BE2F3-5D7C-47BC-A77F-D5EF45D33D51}"/>
          </ac:spMkLst>
        </pc:spChg>
        <pc:spChg chg="add del mod replST">
          <ac:chgData name="Martin Locock" userId="e15b0232-237d-4436-a587-677fdd88485c" providerId="ADAL" clId="{4F23651B-ED8E-41C7-8A8A-045E967D53DD}" dt="2024-01-10T12:25:43.729" v="32052"/>
          <ac:spMkLst>
            <pc:docMk/>
            <pc:sldMk cId="25671271" sldId="281"/>
            <ac:spMk id="1458" creationId="{E69C2346-A1D1-40CC-B65D-52CB82EB85E2}"/>
          </ac:spMkLst>
        </pc:spChg>
        <pc:spChg chg="add del mod replST">
          <ac:chgData name="Martin Locock" userId="e15b0232-237d-4436-a587-677fdd88485c" providerId="ADAL" clId="{4F23651B-ED8E-41C7-8A8A-045E967D53DD}" dt="2024-01-10T12:25:43.729" v="32053"/>
          <ac:spMkLst>
            <pc:docMk/>
            <pc:sldMk cId="25671271" sldId="281"/>
            <ac:spMk id="1459" creationId="{186DD20F-1D58-4522-8982-DB326DFAB32E}"/>
          </ac:spMkLst>
        </pc:spChg>
        <pc:spChg chg="add del mod replST">
          <ac:chgData name="Martin Locock" userId="e15b0232-237d-4436-a587-677fdd88485c" providerId="ADAL" clId="{4F23651B-ED8E-41C7-8A8A-045E967D53DD}" dt="2024-01-10T12:25:43.729" v="32054"/>
          <ac:spMkLst>
            <pc:docMk/>
            <pc:sldMk cId="25671271" sldId="281"/>
            <ac:spMk id="1460" creationId="{DCBF075F-1970-4475-9DA1-BF20018D616C}"/>
          </ac:spMkLst>
        </pc:spChg>
        <pc:spChg chg="add del mod replST">
          <ac:chgData name="Martin Locock" userId="e15b0232-237d-4436-a587-677fdd88485c" providerId="ADAL" clId="{4F23651B-ED8E-41C7-8A8A-045E967D53DD}" dt="2024-01-10T12:25:43.729" v="32055"/>
          <ac:spMkLst>
            <pc:docMk/>
            <pc:sldMk cId="25671271" sldId="281"/>
            <ac:spMk id="1461" creationId="{719CC87B-1892-425D-A190-03DD4D2490E9}"/>
          </ac:spMkLst>
        </pc:spChg>
        <pc:spChg chg="add del mod replST">
          <ac:chgData name="Martin Locock" userId="e15b0232-237d-4436-a587-677fdd88485c" providerId="ADAL" clId="{4F23651B-ED8E-41C7-8A8A-045E967D53DD}" dt="2024-01-10T12:25:43.729" v="32056"/>
          <ac:spMkLst>
            <pc:docMk/>
            <pc:sldMk cId="25671271" sldId="281"/>
            <ac:spMk id="1462" creationId="{F8BA4767-FA6A-408A-B8AE-10BDA3321484}"/>
          </ac:spMkLst>
        </pc:spChg>
        <pc:spChg chg="add del mod replST">
          <ac:chgData name="Martin Locock" userId="e15b0232-237d-4436-a587-677fdd88485c" providerId="ADAL" clId="{4F23651B-ED8E-41C7-8A8A-045E967D53DD}" dt="2024-01-10T12:25:43.729" v="32057"/>
          <ac:spMkLst>
            <pc:docMk/>
            <pc:sldMk cId="25671271" sldId="281"/>
            <ac:spMk id="1463" creationId="{F152211A-E97A-4E87-B483-5066B8C14AA0}"/>
          </ac:spMkLst>
        </pc:spChg>
        <pc:spChg chg="add del mod replST">
          <ac:chgData name="Martin Locock" userId="e15b0232-237d-4436-a587-677fdd88485c" providerId="ADAL" clId="{4F23651B-ED8E-41C7-8A8A-045E967D53DD}" dt="2024-01-10T12:25:43.729" v="32058"/>
          <ac:spMkLst>
            <pc:docMk/>
            <pc:sldMk cId="25671271" sldId="281"/>
            <ac:spMk id="1464" creationId="{4AAC9F1E-319F-4C1B-85B7-B7EF28F8039D}"/>
          </ac:spMkLst>
        </pc:spChg>
        <pc:spChg chg="add del mod replST">
          <ac:chgData name="Martin Locock" userId="e15b0232-237d-4436-a587-677fdd88485c" providerId="ADAL" clId="{4F23651B-ED8E-41C7-8A8A-045E967D53DD}" dt="2024-01-10T12:25:43.729" v="32059"/>
          <ac:spMkLst>
            <pc:docMk/>
            <pc:sldMk cId="25671271" sldId="281"/>
            <ac:spMk id="1465" creationId="{84D61EAF-0741-4AD3-95ED-32E504D09252}"/>
          </ac:spMkLst>
        </pc:spChg>
        <pc:spChg chg="add del mod replST">
          <ac:chgData name="Martin Locock" userId="e15b0232-237d-4436-a587-677fdd88485c" providerId="ADAL" clId="{4F23651B-ED8E-41C7-8A8A-045E967D53DD}" dt="2024-01-10T12:25:43.729" v="32060"/>
          <ac:spMkLst>
            <pc:docMk/>
            <pc:sldMk cId="25671271" sldId="281"/>
            <ac:spMk id="1466" creationId="{3A09EA84-F312-4CED-B15E-C33182A89CED}"/>
          </ac:spMkLst>
        </pc:spChg>
        <pc:spChg chg="add del mod replST">
          <ac:chgData name="Martin Locock" userId="e15b0232-237d-4436-a587-677fdd88485c" providerId="ADAL" clId="{4F23651B-ED8E-41C7-8A8A-045E967D53DD}" dt="2024-01-10T12:25:43.729" v="32061"/>
          <ac:spMkLst>
            <pc:docMk/>
            <pc:sldMk cId="25671271" sldId="281"/>
            <ac:spMk id="1467" creationId="{3BEE11B2-7F54-47EE-8F96-D50F3AF3AC8B}"/>
          </ac:spMkLst>
        </pc:spChg>
        <pc:spChg chg="add del mod replST">
          <ac:chgData name="Martin Locock" userId="e15b0232-237d-4436-a587-677fdd88485c" providerId="ADAL" clId="{4F23651B-ED8E-41C7-8A8A-045E967D53DD}" dt="2024-01-10T12:25:43.729" v="32062"/>
          <ac:spMkLst>
            <pc:docMk/>
            <pc:sldMk cId="25671271" sldId="281"/>
            <ac:spMk id="1468" creationId="{5A4A80A3-6405-4B27-8FB9-5545E8D498B4}"/>
          </ac:spMkLst>
        </pc:spChg>
        <pc:spChg chg="add del mod replST">
          <ac:chgData name="Martin Locock" userId="e15b0232-237d-4436-a587-677fdd88485c" providerId="ADAL" clId="{4F23651B-ED8E-41C7-8A8A-045E967D53DD}" dt="2024-01-10T12:25:43.729" v="32063"/>
          <ac:spMkLst>
            <pc:docMk/>
            <pc:sldMk cId="25671271" sldId="281"/>
            <ac:spMk id="1469" creationId="{F1FB65E0-3412-4717-8147-F4CC9DEF7471}"/>
          </ac:spMkLst>
        </pc:spChg>
        <pc:spChg chg="add del mod replST">
          <ac:chgData name="Martin Locock" userId="e15b0232-237d-4436-a587-677fdd88485c" providerId="ADAL" clId="{4F23651B-ED8E-41C7-8A8A-045E967D53DD}" dt="2024-01-10T12:25:43.729" v="32064"/>
          <ac:spMkLst>
            <pc:docMk/>
            <pc:sldMk cId="25671271" sldId="281"/>
            <ac:spMk id="1470" creationId="{6CB31FBB-B3BD-4900-8582-63FAA2B90B1F}"/>
          </ac:spMkLst>
        </pc:spChg>
        <pc:spChg chg="add del mod replST">
          <ac:chgData name="Martin Locock" userId="e15b0232-237d-4436-a587-677fdd88485c" providerId="ADAL" clId="{4F23651B-ED8E-41C7-8A8A-045E967D53DD}" dt="2024-01-10T12:25:43.729" v="32065"/>
          <ac:spMkLst>
            <pc:docMk/>
            <pc:sldMk cId="25671271" sldId="281"/>
            <ac:spMk id="1471" creationId="{1B31DD76-5942-46C0-BCB2-CDA73BF5E2D2}"/>
          </ac:spMkLst>
        </pc:spChg>
        <pc:spChg chg="add del mod replST">
          <ac:chgData name="Martin Locock" userId="e15b0232-237d-4436-a587-677fdd88485c" providerId="ADAL" clId="{4F23651B-ED8E-41C7-8A8A-045E967D53DD}" dt="2024-01-10T12:25:43.729" v="32066"/>
          <ac:spMkLst>
            <pc:docMk/>
            <pc:sldMk cId="25671271" sldId="281"/>
            <ac:spMk id="1472" creationId="{A0737785-6091-4350-A623-6C3E1FEA2B6D}"/>
          </ac:spMkLst>
        </pc:spChg>
        <pc:spChg chg="add del mod replST">
          <ac:chgData name="Martin Locock" userId="e15b0232-237d-4436-a587-677fdd88485c" providerId="ADAL" clId="{4F23651B-ED8E-41C7-8A8A-045E967D53DD}" dt="2024-01-10T12:25:43.729" v="32067"/>
          <ac:spMkLst>
            <pc:docMk/>
            <pc:sldMk cId="25671271" sldId="281"/>
            <ac:spMk id="1473" creationId="{1B98C50C-BC73-4615-93D4-7D8314BE270D}"/>
          </ac:spMkLst>
        </pc:spChg>
        <pc:spChg chg="add del mod replST">
          <ac:chgData name="Martin Locock" userId="e15b0232-237d-4436-a587-677fdd88485c" providerId="ADAL" clId="{4F23651B-ED8E-41C7-8A8A-045E967D53DD}" dt="2024-01-10T12:25:43.729" v="32068"/>
          <ac:spMkLst>
            <pc:docMk/>
            <pc:sldMk cId="25671271" sldId="281"/>
            <ac:spMk id="1474" creationId="{C03DE3B7-E668-46CC-A582-8483030CAF13}"/>
          </ac:spMkLst>
        </pc:spChg>
        <pc:spChg chg="add del mod replST">
          <ac:chgData name="Martin Locock" userId="e15b0232-237d-4436-a587-677fdd88485c" providerId="ADAL" clId="{4F23651B-ED8E-41C7-8A8A-045E967D53DD}" dt="2024-01-10T12:25:43.729" v="32069"/>
          <ac:spMkLst>
            <pc:docMk/>
            <pc:sldMk cId="25671271" sldId="281"/>
            <ac:spMk id="1475" creationId="{7B579658-5EC4-41B2-934D-D6D48911D697}"/>
          </ac:spMkLst>
        </pc:spChg>
        <pc:spChg chg="add del mod replST">
          <ac:chgData name="Martin Locock" userId="e15b0232-237d-4436-a587-677fdd88485c" providerId="ADAL" clId="{4F23651B-ED8E-41C7-8A8A-045E967D53DD}" dt="2024-01-10T12:25:43.729" v="32070"/>
          <ac:spMkLst>
            <pc:docMk/>
            <pc:sldMk cId="25671271" sldId="281"/>
            <ac:spMk id="1476" creationId="{770FB47E-4D0B-4DBD-88D7-0BEE78E84C60}"/>
          </ac:spMkLst>
        </pc:spChg>
        <pc:spChg chg="add del mod replST">
          <ac:chgData name="Martin Locock" userId="e15b0232-237d-4436-a587-677fdd88485c" providerId="ADAL" clId="{4F23651B-ED8E-41C7-8A8A-045E967D53DD}" dt="2024-01-10T12:25:43.745" v="32071"/>
          <ac:spMkLst>
            <pc:docMk/>
            <pc:sldMk cId="25671271" sldId="281"/>
            <ac:spMk id="1477" creationId="{4A156C3E-73C3-4E7B-83D7-E454274474E1}"/>
          </ac:spMkLst>
        </pc:spChg>
        <pc:spChg chg="add del mod replST">
          <ac:chgData name="Martin Locock" userId="e15b0232-237d-4436-a587-677fdd88485c" providerId="ADAL" clId="{4F23651B-ED8E-41C7-8A8A-045E967D53DD}" dt="2024-01-10T12:25:43.745" v="32072"/>
          <ac:spMkLst>
            <pc:docMk/>
            <pc:sldMk cId="25671271" sldId="281"/>
            <ac:spMk id="1478" creationId="{A0649CCE-9E29-4F91-9EF2-4DD79B7190A1}"/>
          </ac:spMkLst>
        </pc:spChg>
        <pc:spChg chg="add del mod replST">
          <ac:chgData name="Martin Locock" userId="e15b0232-237d-4436-a587-677fdd88485c" providerId="ADAL" clId="{4F23651B-ED8E-41C7-8A8A-045E967D53DD}" dt="2024-01-10T12:25:43.745" v="32073"/>
          <ac:spMkLst>
            <pc:docMk/>
            <pc:sldMk cId="25671271" sldId="281"/>
            <ac:spMk id="1479" creationId="{7692ADCD-1399-4670-8F28-2A3F8A490B04}"/>
          </ac:spMkLst>
        </pc:spChg>
        <pc:spChg chg="add del mod replST">
          <ac:chgData name="Martin Locock" userId="e15b0232-237d-4436-a587-677fdd88485c" providerId="ADAL" clId="{4F23651B-ED8E-41C7-8A8A-045E967D53DD}" dt="2024-01-10T12:25:43.745" v="32074"/>
          <ac:spMkLst>
            <pc:docMk/>
            <pc:sldMk cId="25671271" sldId="281"/>
            <ac:spMk id="1480" creationId="{4B3E614A-D1CF-4B72-9FCC-594A0151F912}"/>
          </ac:spMkLst>
        </pc:spChg>
        <pc:spChg chg="add del mod replST">
          <ac:chgData name="Martin Locock" userId="e15b0232-237d-4436-a587-677fdd88485c" providerId="ADAL" clId="{4F23651B-ED8E-41C7-8A8A-045E967D53DD}" dt="2024-01-10T12:25:43.745" v="32075"/>
          <ac:spMkLst>
            <pc:docMk/>
            <pc:sldMk cId="25671271" sldId="281"/>
            <ac:spMk id="1481" creationId="{8A724DC1-46DD-4DEC-9FAA-E8273D4EAE24}"/>
          </ac:spMkLst>
        </pc:spChg>
        <pc:spChg chg="add del mod replST">
          <ac:chgData name="Martin Locock" userId="e15b0232-237d-4436-a587-677fdd88485c" providerId="ADAL" clId="{4F23651B-ED8E-41C7-8A8A-045E967D53DD}" dt="2024-01-10T12:25:43.745" v="32076"/>
          <ac:spMkLst>
            <pc:docMk/>
            <pc:sldMk cId="25671271" sldId="281"/>
            <ac:spMk id="1482" creationId="{14F49179-FFB9-4012-894E-684C1C389B94}"/>
          </ac:spMkLst>
        </pc:spChg>
        <pc:spChg chg="add del mod replST">
          <ac:chgData name="Martin Locock" userId="e15b0232-237d-4436-a587-677fdd88485c" providerId="ADAL" clId="{4F23651B-ED8E-41C7-8A8A-045E967D53DD}" dt="2024-01-10T12:25:43.745" v="32077"/>
          <ac:spMkLst>
            <pc:docMk/>
            <pc:sldMk cId="25671271" sldId="281"/>
            <ac:spMk id="1483" creationId="{11B103D7-AEBF-45CA-B9DF-38D1DE585661}"/>
          </ac:spMkLst>
        </pc:spChg>
        <pc:spChg chg="add del mod replST">
          <ac:chgData name="Martin Locock" userId="e15b0232-237d-4436-a587-677fdd88485c" providerId="ADAL" clId="{4F23651B-ED8E-41C7-8A8A-045E967D53DD}" dt="2024-01-10T12:25:43.745" v="32078"/>
          <ac:spMkLst>
            <pc:docMk/>
            <pc:sldMk cId="25671271" sldId="281"/>
            <ac:spMk id="1484" creationId="{FA8B5F0C-BA2F-4DF6-8B5D-B392606D5F12}"/>
          </ac:spMkLst>
        </pc:spChg>
        <pc:spChg chg="add del mod replST">
          <ac:chgData name="Martin Locock" userId="e15b0232-237d-4436-a587-677fdd88485c" providerId="ADAL" clId="{4F23651B-ED8E-41C7-8A8A-045E967D53DD}" dt="2024-01-10T12:25:43.745" v="32079"/>
          <ac:spMkLst>
            <pc:docMk/>
            <pc:sldMk cId="25671271" sldId="281"/>
            <ac:spMk id="1485" creationId="{25E9BA14-CD73-487D-8353-9196375DAD27}"/>
          </ac:spMkLst>
        </pc:spChg>
        <pc:spChg chg="add del mod replST">
          <ac:chgData name="Martin Locock" userId="e15b0232-237d-4436-a587-677fdd88485c" providerId="ADAL" clId="{4F23651B-ED8E-41C7-8A8A-045E967D53DD}" dt="2024-01-10T12:25:43.745" v="32080"/>
          <ac:spMkLst>
            <pc:docMk/>
            <pc:sldMk cId="25671271" sldId="281"/>
            <ac:spMk id="1486" creationId="{112CCB07-6640-4D4E-8AFE-E20CA1FCFBD1}"/>
          </ac:spMkLst>
        </pc:spChg>
        <pc:spChg chg="add del mod replST">
          <ac:chgData name="Martin Locock" userId="e15b0232-237d-4436-a587-677fdd88485c" providerId="ADAL" clId="{4F23651B-ED8E-41C7-8A8A-045E967D53DD}" dt="2024-01-10T12:25:43.745" v="32081"/>
          <ac:spMkLst>
            <pc:docMk/>
            <pc:sldMk cId="25671271" sldId="281"/>
            <ac:spMk id="1487" creationId="{1B7FA4AE-17C7-4136-95CB-A0B91EAF7CE9}"/>
          </ac:spMkLst>
        </pc:spChg>
        <pc:spChg chg="add del mod replST">
          <ac:chgData name="Martin Locock" userId="e15b0232-237d-4436-a587-677fdd88485c" providerId="ADAL" clId="{4F23651B-ED8E-41C7-8A8A-045E967D53DD}" dt="2024-01-10T12:25:43.745" v="32082"/>
          <ac:spMkLst>
            <pc:docMk/>
            <pc:sldMk cId="25671271" sldId="281"/>
            <ac:spMk id="1488" creationId="{B482E130-DCB5-4D2E-8FEB-1F3D998B2CD0}"/>
          </ac:spMkLst>
        </pc:spChg>
        <pc:spChg chg="add del mod replST">
          <ac:chgData name="Martin Locock" userId="e15b0232-237d-4436-a587-677fdd88485c" providerId="ADAL" clId="{4F23651B-ED8E-41C7-8A8A-045E967D53DD}" dt="2024-01-10T12:25:43.745" v="32083"/>
          <ac:spMkLst>
            <pc:docMk/>
            <pc:sldMk cId="25671271" sldId="281"/>
            <ac:spMk id="1489" creationId="{71F73688-C70D-4827-8CA7-DD1B4050F093}"/>
          </ac:spMkLst>
        </pc:spChg>
        <pc:spChg chg="add del mod replST">
          <ac:chgData name="Martin Locock" userId="e15b0232-237d-4436-a587-677fdd88485c" providerId="ADAL" clId="{4F23651B-ED8E-41C7-8A8A-045E967D53DD}" dt="2024-01-10T12:25:43.745" v="32084"/>
          <ac:spMkLst>
            <pc:docMk/>
            <pc:sldMk cId="25671271" sldId="281"/>
            <ac:spMk id="1490" creationId="{92463D1B-C178-4BB4-AF49-BE44FDBC9675}"/>
          </ac:spMkLst>
        </pc:spChg>
        <pc:spChg chg="add del mod replST">
          <ac:chgData name="Martin Locock" userId="e15b0232-237d-4436-a587-677fdd88485c" providerId="ADAL" clId="{4F23651B-ED8E-41C7-8A8A-045E967D53DD}" dt="2024-01-10T12:25:43.745" v="32085"/>
          <ac:spMkLst>
            <pc:docMk/>
            <pc:sldMk cId="25671271" sldId="281"/>
            <ac:spMk id="1491" creationId="{4DD5F7D2-DA36-4CA0-8D36-5747BD926B7F}"/>
          </ac:spMkLst>
        </pc:spChg>
        <pc:spChg chg="add del mod replST">
          <ac:chgData name="Martin Locock" userId="e15b0232-237d-4436-a587-677fdd88485c" providerId="ADAL" clId="{4F23651B-ED8E-41C7-8A8A-045E967D53DD}" dt="2024-01-10T12:25:43.745" v="32086"/>
          <ac:spMkLst>
            <pc:docMk/>
            <pc:sldMk cId="25671271" sldId="281"/>
            <ac:spMk id="1492" creationId="{F14C261B-11FF-4280-9EEC-FE3CEAC4F57C}"/>
          </ac:spMkLst>
        </pc:spChg>
        <pc:spChg chg="add del mod replST">
          <ac:chgData name="Martin Locock" userId="e15b0232-237d-4436-a587-677fdd88485c" providerId="ADAL" clId="{4F23651B-ED8E-41C7-8A8A-045E967D53DD}" dt="2024-01-10T12:25:43.745" v="32087"/>
          <ac:spMkLst>
            <pc:docMk/>
            <pc:sldMk cId="25671271" sldId="281"/>
            <ac:spMk id="1493" creationId="{52B6F0BC-0E2D-477D-929C-835D8428AE75}"/>
          </ac:spMkLst>
        </pc:spChg>
        <pc:spChg chg="add del mod replST">
          <ac:chgData name="Martin Locock" userId="e15b0232-237d-4436-a587-677fdd88485c" providerId="ADAL" clId="{4F23651B-ED8E-41C7-8A8A-045E967D53DD}" dt="2024-01-10T12:25:43.745" v="32088"/>
          <ac:spMkLst>
            <pc:docMk/>
            <pc:sldMk cId="25671271" sldId="281"/>
            <ac:spMk id="1494" creationId="{B44BA487-031B-4A7C-986A-8EB18D57ED26}"/>
          </ac:spMkLst>
        </pc:spChg>
        <pc:spChg chg="add del mod replST">
          <ac:chgData name="Martin Locock" userId="e15b0232-237d-4436-a587-677fdd88485c" providerId="ADAL" clId="{4F23651B-ED8E-41C7-8A8A-045E967D53DD}" dt="2024-01-10T12:25:43.745" v="32089"/>
          <ac:spMkLst>
            <pc:docMk/>
            <pc:sldMk cId="25671271" sldId="281"/>
            <ac:spMk id="1495" creationId="{614B5A43-A38C-4F1F-AFBA-3F953B344226}"/>
          </ac:spMkLst>
        </pc:spChg>
        <pc:spChg chg="add del mod replST">
          <ac:chgData name="Martin Locock" userId="e15b0232-237d-4436-a587-677fdd88485c" providerId="ADAL" clId="{4F23651B-ED8E-41C7-8A8A-045E967D53DD}" dt="2024-01-10T12:25:43.745" v="32090"/>
          <ac:spMkLst>
            <pc:docMk/>
            <pc:sldMk cId="25671271" sldId="281"/>
            <ac:spMk id="1496" creationId="{6B89AD2E-D753-45DF-BAA4-B77A0D089FE9}"/>
          </ac:spMkLst>
        </pc:spChg>
        <pc:spChg chg="add del mod replST">
          <ac:chgData name="Martin Locock" userId="e15b0232-237d-4436-a587-677fdd88485c" providerId="ADAL" clId="{4F23651B-ED8E-41C7-8A8A-045E967D53DD}" dt="2024-01-10T12:25:43.745" v="32091"/>
          <ac:spMkLst>
            <pc:docMk/>
            <pc:sldMk cId="25671271" sldId="281"/>
            <ac:spMk id="1497" creationId="{5DD691A2-BB2F-4DED-B1DF-E703C852B43A}"/>
          </ac:spMkLst>
        </pc:spChg>
        <pc:spChg chg="add del mod replST">
          <ac:chgData name="Martin Locock" userId="e15b0232-237d-4436-a587-677fdd88485c" providerId="ADAL" clId="{4F23651B-ED8E-41C7-8A8A-045E967D53DD}" dt="2024-01-10T12:25:43.745" v="32092"/>
          <ac:spMkLst>
            <pc:docMk/>
            <pc:sldMk cId="25671271" sldId="281"/>
            <ac:spMk id="1498" creationId="{563741FA-FD05-4D0C-A684-A4BB7B0FA31A}"/>
          </ac:spMkLst>
        </pc:spChg>
        <pc:spChg chg="add del mod replST">
          <ac:chgData name="Martin Locock" userId="e15b0232-237d-4436-a587-677fdd88485c" providerId="ADAL" clId="{4F23651B-ED8E-41C7-8A8A-045E967D53DD}" dt="2024-01-10T12:25:43.745" v="32093"/>
          <ac:spMkLst>
            <pc:docMk/>
            <pc:sldMk cId="25671271" sldId="281"/>
            <ac:spMk id="1499" creationId="{6D40F148-8FB7-4AF3-B410-3E681E67797A}"/>
          </ac:spMkLst>
        </pc:spChg>
        <pc:spChg chg="add del mod replST">
          <ac:chgData name="Martin Locock" userId="e15b0232-237d-4436-a587-677fdd88485c" providerId="ADAL" clId="{4F23651B-ED8E-41C7-8A8A-045E967D53DD}" dt="2024-01-10T12:25:43.745" v="32094"/>
          <ac:spMkLst>
            <pc:docMk/>
            <pc:sldMk cId="25671271" sldId="281"/>
            <ac:spMk id="1500" creationId="{AB818765-B833-4BC4-BB1E-16569043ED8B}"/>
          </ac:spMkLst>
        </pc:spChg>
        <pc:spChg chg="add del mod replST">
          <ac:chgData name="Martin Locock" userId="e15b0232-237d-4436-a587-677fdd88485c" providerId="ADAL" clId="{4F23651B-ED8E-41C7-8A8A-045E967D53DD}" dt="2024-01-10T12:25:43.745" v="32095"/>
          <ac:spMkLst>
            <pc:docMk/>
            <pc:sldMk cId="25671271" sldId="281"/>
            <ac:spMk id="1501" creationId="{BFDA3503-D9CF-4473-A886-B138A55BD109}"/>
          </ac:spMkLst>
        </pc:spChg>
        <pc:spChg chg="add del mod replST">
          <ac:chgData name="Martin Locock" userId="e15b0232-237d-4436-a587-677fdd88485c" providerId="ADAL" clId="{4F23651B-ED8E-41C7-8A8A-045E967D53DD}" dt="2024-01-10T12:25:43.745" v="32096"/>
          <ac:spMkLst>
            <pc:docMk/>
            <pc:sldMk cId="25671271" sldId="281"/>
            <ac:spMk id="1502" creationId="{DE528F8A-E512-4265-8D0C-AEAF8A07F0CC}"/>
          </ac:spMkLst>
        </pc:spChg>
        <pc:spChg chg="add del mod replST">
          <ac:chgData name="Martin Locock" userId="e15b0232-237d-4436-a587-677fdd88485c" providerId="ADAL" clId="{4F23651B-ED8E-41C7-8A8A-045E967D53DD}" dt="2024-01-10T12:25:43.745" v="32097"/>
          <ac:spMkLst>
            <pc:docMk/>
            <pc:sldMk cId="25671271" sldId="281"/>
            <ac:spMk id="1503" creationId="{3407FE0B-CA1A-42E8-81E2-70EF6CF4163B}"/>
          </ac:spMkLst>
        </pc:spChg>
        <pc:spChg chg="add del mod replST">
          <ac:chgData name="Martin Locock" userId="e15b0232-237d-4436-a587-677fdd88485c" providerId="ADAL" clId="{4F23651B-ED8E-41C7-8A8A-045E967D53DD}" dt="2024-01-10T12:25:43.745" v="32098"/>
          <ac:spMkLst>
            <pc:docMk/>
            <pc:sldMk cId="25671271" sldId="281"/>
            <ac:spMk id="1504" creationId="{9215A85F-4F26-4CAE-844D-012B169AA477}"/>
          </ac:spMkLst>
        </pc:spChg>
        <pc:spChg chg="add del mod replST">
          <ac:chgData name="Martin Locock" userId="e15b0232-237d-4436-a587-677fdd88485c" providerId="ADAL" clId="{4F23651B-ED8E-41C7-8A8A-045E967D53DD}" dt="2024-01-10T12:25:43.745" v="32099"/>
          <ac:spMkLst>
            <pc:docMk/>
            <pc:sldMk cId="25671271" sldId="281"/>
            <ac:spMk id="1505" creationId="{4F36FD68-DB5C-49B1-8E35-B3C8B012C4C8}"/>
          </ac:spMkLst>
        </pc:spChg>
        <pc:spChg chg="add del mod replST">
          <ac:chgData name="Martin Locock" userId="e15b0232-237d-4436-a587-677fdd88485c" providerId="ADAL" clId="{4F23651B-ED8E-41C7-8A8A-045E967D53DD}" dt="2024-01-10T12:25:43.745" v="32100"/>
          <ac:spMkLst>
            <pc:docMk/>
            <pc:sldMk cId="25671271" sldId="281"/>
            <ac:spMk id="1506" creationId="{D52F275D-E5C1-44F9-90C6-90EA43D8E949}"/>
          </ac:spMkLst>
        </pc:spChg>
        <pc:spChg chg="add del mod replST">
          <ac:chgData name="Martin Locock" userId="e15b0232-237d-4436-a587-677fdd88485c" providerId="ADAL" clId="{4F23651B-ED8E-41C7-8A8A-045E967D53DD}" dt="2024-01-10T12:25:43.745" v="32101"/>
          <ac:spMkLst>
            <pc:docMk/>
            <pc:sldMk cId="25671271" sldId="281"/>
            <ac:spMk id="1507" creationId="{ADC82850-14D7-4FE6-BD77-F5F0394EC188}"/>
          </ac:spMkLst>
        </pc:spChg>
        <pc:spChg chg="add del mod replST">
          <ac:chgData name="Martin Locock" userId="e15b0232-237d-4436-a587-677fdd88485c" providerId="ADAL" clId="{4F23651B-ED8E-41C7-8A8A-045E967D53DD}" dt="2024-01-10T12:25:43.745" v="32102"/>
          <ac:spMkLst>
            <pc:docMk/>
            <pc:sldMk cId="25671271" sldId="281"/>
            <ac:spMk id="1508" creationId="{C89D8D6E-DD07-45A6-9860-4D6EEC527C15}"/>
          </ac:spMkLst>
        </pc:spChg>
        <pc:spChg chg="add del mod replST">
          <ac:chgData name="Martin Locock" userId="e15b0232-237d-4436-a587-677fdd88485c" providerId="ADAL" clId="{4F23651B-ED8E-41C7-8A8A-045E967D53DD}" dt="2024-01-10T12:25:43.745" v="32103"/>
          <ac:spMkLst>
            <pc:docMk/>
            <pc:sldMk cId="25671271" sldId="281"/>
            <ac:spMk id="1509" creationId="{ADD08E77-8C3C-4A13-BAB7-3EA031939F70}"/>
          </ac:spMkLst>
        </pc:spChg>
        <pc:spChg chg="add del mod replST">
          <ac:chgData name="Martin Locock" userId="e15b0232-237d-4436-a587-677fdd88485c" providerId="ADAL" clId="{4F23651B-ED8E-41C7-8A8A-045E967D53DD}" dt="2024-01-10T12:25:43.745" v="32104"/>
          <ac:spMkLst>
            <pc:docMk/>
            <pc:sldMk cId="25671271" sldId="281"/>
            <ac:spMk id="1510" creationId="{B0D9D286-6B07-454B-9C47-0560348C0774}"/>
          </ac:spMkLst>
        </pc:spChg>
        <pc:spChg chg="add del mod replST">
          <ac:chgData name="Martin Locock" userId="e15b0232-237d-4436-a587-677fdd88485c" providerId="ADAL" clId="{4F23651B-ED8E-41C7-8A8A-045E967D53DD}" dt="2024-01-10T12:25:43.745" v="32105"/>
          <ac:spMkLst>
            <pc:docMk/>
            <pc:sldMk cId="25671271" sldId="281"/>
            <ac:spMk id="1511" creationId="{0505A4C8-F54D-4B28-8E80-D889CDF61A9F}"/>
          </ac:spMkLst>
        </pc:spChg>
        <pc:spChg chg="add del mod replST">
          <ac:chgData name="Martin Locock" userId="e15b0232-237d-4436-a587-677fdd88485c" providerId="ADAL" clId="{4F23651B-ED8E-41C7-8A8A-045E967D53DD}" dt="2024-01-10T12:25:43.745" v="32106"/>
          <ac:spMkLst>
            <pc:docMk/>
            <pc:sldMk cId="25671271" sldId="281"/>
            <ac:spMk id="1512" creationId="{1FD576CB-E1D1-4572-8C62-13187D3ED1EF}"/>
          </ac:spMkLst>
        </pc:spChg>
        <pc:spChg chg="add del mod replST">
          <ac:chgData name="Martin Locock" userId="e15b0232-237d-4436-a587-677fdd88485c" providerId="ADAL" clId="{4F23651B-ED8E-41C7-8A8A-045E967D53DD}" dt="2024-01-10T12:25:43.761" v="32107"/>
          <ac:spMkLst>
            <pc:docMk/>
            <pc:sldMk cId="25671271" sldId="281"/>
            <ac:spMk id="1513" creationId="{F741333A-856F-498C-A222-D9375FB2B8E4}"/>
          </ac:spMkLst>
        </pc:spChg>
        <pc:spChg chg="add del mod replST">
          <ac:chgData name="Martin Locock" userId="e15b0232-237d-4436-a587-677fdd88485c" providerId="ADAL" clId="{4F23651B-ED8E-41C7-8A8A-045E967D53DD}" dt="2024-01-10T12:25:43.761" v="32108"/>
          <ac:spMkLst>
            <pc:docMk/>
            <pc:sldMk cId="25671271" sldId="281"/>
            <ac:spMk id="1514" creationId="{0E064C14-F7F0-4F1E-9F30-F720C104F283}"/>
          </ac:spMkLst>
        </pc:spChg>
        <pc:spChg chg="add del mod replST">
          <ac:chgData name="Martin Locock" userId="e15b0232-237d-4436-a587-677fdd88485c" providerId="ADAL" clId="{4F23651B-ED8E-41C7-8A8A-045E967D53DD}" dt="2024-01-10T12:25:43.761" v="32109"/>
          <ac:spMkLst>
            <pc:docMk/>
            <pc:sldMk cId="25671271" sldId="281"/>
            <ac:spMk id="1515" creationId="{C07F78B5-C8ED-4865-9E67-CB261CF3B850}"/>
          </ac:spMkLst>
        </pc:spChg>
        <pc:spChg chg="add del mod replST">
          <ac:chgData name="Martin Locock" userId="e15b0232-237d-4436-a587-677fdd88485c" providerId="ADAL" clId="{4F23651B-ED8E-41C7-8A8A-045E967D53DD}" dt="2024-01-10T12:25:43.761" v="32110"/>
          <ac:spMkLst>
            <pc:docMk/>
            <pc:sldMk cId="25671271" sldId="281"/>
            <ac:spMk id="1516" creationId="{9DE66094-9383-4E5E-A5A2-5F64F26ABDDC}"/>
          </ac:spMkLst>
        </pc:spChg>
        <pc:spChg chg="add del mod replST">
          <ac:chgData name="Martin Locock" userId="e15b0232-237d-4436-a587-677fdd88485c" providerId="ADAL" clId="{4F23651B-ED8E-41C7-8A8A-045E967D53DD}" dt="2024-01-10T12:25:43.761" v="32111"/>
          <ac:spMkLst>
            <pc:docMk/>
            <pc:sldMk cId="25671271" sldId="281"/>
            <ac:spMk id="1517" creationId="{DE621FD0-18EB-4523-8C8C-BF5000C4F7AE}"/>
          </ac:spMkLst>
        </pc:spChg>
        <pc:spChg chg="add del mod replST">
          <ac:chgData name="Martin Locock" userId="e15b0232-237d-4436-a587-677fdd88485c" providerId="ADAL" clId="{4F23651B-ED8E-41C7-8A8A-045E967D53DD}" dt="2024-01-10T12:25:43.761" v="32112"/>
          <ac:spMkLst>
            <pc:docMk/>
            <pc:sldMk cId="25671271" sldId="281"/>
            <ac:spMk id="1518" creationId="{2862AC42-447B-4467-99FF-D77D76757461}"/>
          </ac:spMkLst>
        </pc:spChg>
        <pc:spChg chg="add del mod replST">
          <ac:chgData name="Martin Locock" userId="e15b0232-237d-4436-a587-677fdd88485c" providerId="ADAL" clId="{4F23651B-ED8E-41C7-8A8A-045E967D53DD}" dt="2024-01-10T12:25:43.761" v="32113"/>
          <ac:spMkLst>
            <pc:docMk/>
            <pc:sldMk cId="25671271" sldId="281"/>
            <ac:spMk id="1519" creationId="{BF0C21B7-84A5-4838-9415-3BAFD185B59F}"/>
          </ac:spMkLst>
        </pc:spChg>
        <pc:spChg chg="add del mod replST">
          <ac:chgData name="Martin Locock" userId="e15b0232-237d-4436-a587-677fdd88485c" providerId="ADAL" clId="{4F23651B-ED8E-41C7-8A8A-045E967D53DD}" dt="2024-01-10T12:25:43.761" v="32114"/>
          <ac:spMkLst>
            <pc:docMk/>
            <pc:sldMk cId="25671271" sldId="281"/>
            <ac:spMk id="1520" creationId="{EAC93C43-9A3C-4715-99CE-B461F495C19D}"/>
          </ac:spMkLst>
        </pc:spChg>
        <pc:spChg chg="add del mod replST">
          <ac:chgData name="Martin Locock" userId="e15b0232-237d-4436-a587-677fdd88485c" providerId="ADAL" clId="{4F23651B-ED8E-41C7-8A8A-045E967D53DD}" dt="2024-01-10T12:25:43.761" v="32115"/>
          <ac:spMkLst>
            <pc:docMk/>
            <pc:sldMk cId="25671271" sldId="281"/>
            <ac:spMk id="1521" creationId="{F0B8EBDC-E2D3-4ED8-9071-12F49DACA107}"/>
          </ac:spMkLst>
        </pc:spChg>
        <pc:spChg chg="add del mod replST">
          <ac:chgData name="Martin Locock" userId="e15b0232-237d-4436-a587-677fdd88485c" providerId="ADAL" clId="{4F23651B-ED8E-41C7-8A8A-045E967D53DD}" dt="2024-01-10T12:25:43.761" v="32116"/>
          <ac:spMkLst>
            <pc:docMk/>
            <pc:sldMk cId="25671271" sldId="281"/>
            <ac:spMk id="1522" creationId="{59636685-DFA5-4105-AD1A-4F0EDDDC691B}"/>
          </ac:spMkLst>
        </pc:spChg>
        <pc:spChg chg="add del mod replST">
          <ac:chgData name="Martin Locock" userId="e15b0232-237d-4436-a587-677fdd88485c" providerId="ADAL" clId="{4F23651B-ED8E-41C7-8A8A-045E967D53DD}" dt="2024-01-10T12:25:43.766" v="32117"/>
          <ac:spMkLst>
            <pc:docMk/>
            <pc:sldMk cId="25671271" sldId="281"/>
            <ac:spMk id="1523" creationId="{523E5659-FF3A-40A6-B53C-BE7F666CC47D}"/>
          </ac:spMkLst>
        </pc:spChg>
        <pc:spChg chg="add del mod replST">
          <ac:chgData name="Martin Locock" userId="e15b0232-237d-4436-a587-677fdd88485c" providerId="ADAL" clId="{4F23651B-ED8E-41C7-8A8A-045E967D53DD}" dt="2024-01-10T12:25:43.766" v="32118"/>
          <ac:spMkLst>
            <pc:docMk/>
            <pc:sldMk cId="25671271" sldId="281"/>
            <ac:spMk id="1524" creationId="{D87C9792-2B1A-4611-9BE8-740645C26C66}"/>
          </ac:spMkLst>
        </pc:spChg>
        <pc:spChg chg="add del mod replST">
          <ac:chgData name="Martin Locock" userId="e15b0232-237d-4436-a587-677fdd88485c" providerId="ADAL" clId="{4F23651B-ED8E-41C7-8A8A-045E967D53DD}" dt="2024-01-10T12:25:43.766" v="32119"/>
          <ac:spMkLst>
            <pc:docMk/>
            <pc:sldMk cId="25671271" sldId="281"/>
            <ac:spMk id="1525" creationId="{6A97089C-1996-425B-8B54-81AF3B84391E}"/>
          </ac:spMkLst>
        </pc:spChg>
        <pc:spChg chg="add del mod replST">
          <ac:chgData name="Martin Locock" userId="e15b0232-237d-4436-a587-677fdd88485c" providerId="ADAL" clId="{4F23651B-ED8E-41C7-8A8A-045E967D53DD}" dt="2024-01-10T12:25:43.766" v="32120"/>
          <ac:spMkLst>
            <pc:docMk/>
            <pc:sldMk cId="25671271" sldId="281"/>
            <ac:spMk id="1526" creationId="{B7F53F46-FE07-4FBD-B887-F8F61204BD12}"/>
          </ac:spMkLst>
        </pc:spChg>
        <pc:spChg chg="add del mod replST">
          <ac:chgData name="Martin Locock" userId="e15b0232-237d-4436-a587-677fdd88485c" providerId="ADAL" clId="{4F23651B-ED8E-41C7-8A8A-045E967D53DD}" dt="2024-01-10T12:25:43.766" v="32121"/>
          <ac:spMkLst>
            <pc:docMk/>
            <pc:sldMk cId="25671271" sldId="281"/>
            <ac:spMk id="1527" creationId="{3F5886A8-A1FD-4E51-BFBE-AD996AA3BE3B}"/>
          </ac:spMkLst>
        </pc:spChg>
        <pc:spChg chg="add del mod replST">
          <ac:chgData name="Martin Locock" userId="e15b0232-237d-4436-a587-677fdd88485c" providerId="ADAL" clId="{4F23651B-ED8E-41C7-8A8A-045E967D53DD}" dt="2024-01-10T12:25:43.766" v="32122"/>
          <ac:spMkLst>
            <pc:docMk/>
            <pc:sldMk cId="25671271" sldId="281"/>
            <ac:spMk id="1528" creationId="{B8371230-78CD-42F9-84C9-74CE3CF58D43}"/>
          </ac:spMkLst>
        </pc:spChg>
        <pc:spChg chg="add del mod replST">
          <ac:chgData name="Martin Locock" userId="e15b0232-237d-4436-a587-677fdd88485c" providerId="ADAL" clId="{4F23651B-ED8E-41C7-8A8A-045E967D53DD}" dt="2024-01-10T12:25:43.766" v="32123"/>
          <ac:spMkLst>
            <pc:docMk/>
            <pc:sldMk cId="25671271" sldId="281"/>
            <ac:spMk id="1529" creationId="{FBCD9A4F-EC5F-4733-81D4-6122F055F85B}"/>
          </ac:spMkLst>
        </pc:spChg>
        <pc:spChg chg="add del mod replST">
          <ac:chgData name="Martin Locock" userId="e15b0232-237d-4436-a587-677fdd88485c" providerId="ADAL" clId="{4F23651B-ED8E-41C7-8A8A-045E967D53DD}" dt="2024-01-10T12:25:43.766" v="32124"/>
          <ac:spMkLst>
            <pc:docMk/>
            <pc:sldMk cId="25671271" sldId="281"/>
            <ac:spMk id="1530" creationId="{7D5077B2-CCFC-499F-BFD7-B74E94D1E081}"/>
          </ac:spMkLst>
        </pc:spChg>
        <pc:spChg chg="add del mod replST">
          <ac:chgData name="Martin Locock" userId="e15b0232-237d-4436-a587-677fdd88485c" providerId="ADAL" clId="{4F23651B-ED8E-41C7-8A8A-045E967D53DD}" dt="2024-01-10T12:25:43.766" v="32125"/>
          <ac:spMkLst>
            <pc:docMk/>
            <pc:sldMk cId="25671271" sldId="281"/>
            <ac:spMk id="1531" creationId="{474C9DB6-E930-4771-A767-CFA9BB3F086D}"/>
          </ac:spMkLst>
        </pc:spChg>
        <pc:spChg chg="add del mod replST">
          <ac:chgData name="Martin Locock" userId="e15b0232-237d-4436-a587-677fdd88485c" providerId="ADAL" clId="{4F23651B-ED8E-41C7-8A8A-045E967D53DD}" dt="2024-01-10T12:25:43.766" v="32126"/>
          <ac:spMkLst>
            <pc:docMk/>
            <pc:sldMk cId="25671271" sldId="281"/>
            <ac:spMk id="1532" creationId="{FF018093-61B2-488F-AF2F-6B372BFC7A4C}"/>
          </ac:spMkLst>
        </pc:spChg>
        <pc:spChg chg="add del mod replST">
          <ac:chgData name="Martin Locock" userId="e15b0232-237d-4436-a587-677fdd88485c" providerId="ADAL" clId="{4F23651B-ED8E-41C7-8A8A-045E967D53DD}" dt="2024-01-10T12:25:43.766" v="32127"/>
          <ac:spMkLst>
            <pc:docMk/>
            <pc:sldMk cId="25671271" sldId="281"/>
            <ac:spMk id="1533" creationId="{BD11C85F-3476-4319-9E39-8077B490BD4D}"/>
          </ac:spMkLst>
        </pc:spChg>
        <pc:spChg chg="add del mod replST">
          <ac:chgData name="Martin Locock" userId="e15b0232-237d-4436-a587-677fdd88485c" providerId="ADAL" clId="{4F23651B-ED8E-41C7-8A8A-045E967D53DD}" dt="2024-01-10T12:25:43.766" v="32128"/>
          <ac:spMkLst>
            <pc:docMk/>
            <pc:sldMk cId="25671271" sldId="281"/>
            <ac:spMk id="1534" creationId="{DFD3D57D-88F6-4B03-B743-2B787C078FE9}"/>
          </ac:spMkLst>
        </pc:spChg>
        <pc:spChg chg="add del mod replST">
          <ac:chgData name="Martin Locock" userId="e15b0232-237d-4436-a587-677fdd88485c" providerId="ADAL" clId="{4F23651B-ED8E-41C7-8A8A-045E967D53DD}" dt="2024-01-10T12:25:43.766" v="32129"/>
          <ac:spMkLst>
            <pc:docMk/>
            <pc:sldMk cId="25671271" sldId="281"/>
            <ac:spMk id="1535" creationId="{1D7F29F9-32E3-4612-9F25-B09825534BCF}"/>
          </ac:spMkLst>
        </pc:spChg>
        <pc:spChg chg="add del mod replST">
          <ac:chgData name="Martin Locock" userId="e15b0232-237d-4436-a587-677fdd88485c" providerId="ADAL" clId="{4F23651B-ED8E-41C7-8A8A-045E967D53DD}" dt="2024-01-10T12:25:43.766" v="32130"/>
          <ac:spMkLst>
            <pc:docMk/>
            <pc:sldMk cId="25671271" sldId="281"/>
            <ac:spMk id="1536" creationId="{5089BD4E-F4F2-4D88-8CA7-EB4270553EBD}"/>
          </ac:spMkLst>
        </pc:spChg>
        <pc:spChg chg="add del mod replST">
          <ac:chgData name="Martin Locock" userId="e15b0232-237d-4436-a587-677fdd88485c" providerId="ADAL" clId="{4F23651B-ED8E-41C7-8A8A-045E967D53DD}" dt="2024-01-10T12:25:43.766" v="32131"/>
          <ac:spMkLst>
            <pc:docMk/>
            <pc:sldMk cId="25671271" sldId="281"/>
            <ac:spMk id="1537" creationId="{0834038D-0B0C-4DBE-A877-E47DA46D8A30}"/>
          </ac:spMkLst>
        </pc:spChg>
        <pc:spChg chg="add del mod replST">
          <ac:chgData name="Martin Locock" userId="e15b0232-237d-4436-a587-677fdd88485c" providerId="ADAL" clId="{4F23651B-ED8E-41C7-8A8A-045E967D53DD}" dt="2024-01-10T12:25:43.766" v="32132"/>
          <ac:spMkLst>
            <pc:docMk/>
            <pc:sldMk cId="25671271" sldId="281"/>
            <ac:spMk id="1538" creationId="{4091294B-A5DD-4806-A8A3-158B28EB55CA}"/>
          </ac:spMkLst>
        </pc:spChg>
        <pc:spChg chg="add del mod replST">
          <ac:chgData name="Martin Locock" userId="e15b0232-237d-4436-a587-677fdd88485c" providerId="ADAL" clId="{4F23651B-ED8E-41C7-8A8A-045E967D53DD}" dt="2024-01-10T12:25:43.766" v="32133"/>
          <ac:spMkLst>
            <pc:docMk/>
            <pc:sldMk cId="25671271" sldId="281"/>
            <ac:spMk id="1539" creationId="{3EBC8132-D6F5-4433-9057-654EAF52AD5D}"/>
          </ac:spMkLst>
        </pc:spChg>
        <pc:spChg chg="add del mod replST">
          <ac:chgData name="Martin Locock" userId="e15b0232-237d-4436-a587-677fdd88485c" providerId="ADAL" clId="{4F23651B-ED8E-41C7-8A8A-045E967D53DD}" dt="2024-01-10T12:25:43.766" v="32134"/>
          <ac:spMkLst>
            <pc:docMk/>
            <pc:sldMk cId="25671271" sldId="281"/>
            <ac:spMk id="1540" creationId="{2DDE99D6-58FA-4477-BCA7-C7C21BE97F24}"/>
          </ac:spMkLst>
        </pc:spChg>
        <pc:spChg chg="add del mod replST">
          <ac:chgData name="Martin Locock" userId="e15b0232-237d-4436-a587-677fdd88485c" providerId="ADAL" clId="{4F23651B-ED8E-41C7-8A8A-045E967D53DD}" dt="2024-01-10T12:25:43.766" v="32135"/>
          <ac:spMkLst>
            <pc:docMk/>
            <pc:sldMk cId="25671271" sldId="281"/>
            <ac:spMk id="1541" creationId="{1FAF9E34-11C1-4567-816D-6ACABB2DFD74}"/>
          </ac:spMkLst>
        </pc:spChg>
        <pc:spChg chg="add del mod replST">
          <ac:chgData name="Martin Locock" userId="e15b0232-237d-4436-a587-677fdd88485c" providerId="ADAL" clId="{4F23651B-ED8E-41C7-8A8A-045E967D53DD}" dt="2024-01-10T12:25:43.766" v="32136"/>
          <ac:spMkLst>
            <pc:docMk/>
            <pc:sldMk cId="25671271" sldId="281"/>
            <ac:spMk id="1542" creationId="{5BB7F005-91BF-436A-BC46-167AFA971599}"/>
          </ac:spMkLst>
        </pc:spChg>
        <pc:spChg chg="add del mod replST">
          <ac:chgData name="Martin Locock" userId="e15b0232-237d-4436-a587-677fdd88485c" providerId="ADAL" clId="{4F23651B-ED8E-41C7-8A8A-045E967D53DD}" dt="2024-01-10T12:25:43.766" v="32137"/>
          <ac:spMkLst>
            <pc:docMk/>
            <pc:sldMk cId="25671271" sldId="281"/>
            <ac:spMk id="1543" creationId="{9A4FEE27-2074-4010-A4B8-5D7B04379C3D}"/>
          </ac:spMkLst>
        </pc:spChg>
        <pc:spChg chg="add del mod replST">
          <ac:chgData name="Martin Locock" userId="e15b0232-237d-4436-a587-677fdd88485c" providerId="ADAL" clId="{4F23651B-ED8E-41C7-8A8A-045E967D53DD}" dt="2024-01-10T12:25:43.766" v="32138"/>
          <ac:spMkLst>
            <pc:docMk/>
            <pc:sldMk cId="25671271" sldId="281"/>
            <ac:spMk id="1544" creationId="{441FCAB8-CF46-472F-AC6F-F4E2A89B3E22}"/>
          </ac:spMkLst>
        </pc:spChg>
        <pc:spChg chg="add del mod replST">
          <ac:chgData name="Martin Locock" userId="e15b0232-237d-4436-a587-677fdd88485c" providerId="ADAL" clId="{4F23651B-ED8E-41C7-8A8A-045E967D53DD}" dt="2024-01-10T12:25:43.766" v="32139"/>
          <ac:spMkLst>
            <pc:docMk/>
            <pc:sldMk cId="25671271" sldId="281"/>
            <ac:spMk id="1545" creationId="{E845649E-148E-4C97-A9B5-644D1D912923}"/>
          </ac:spMkLst>
        </pc:spChg>
        <pc:spChg chg="add del mod replST">
          <ac:chgData name="Martin Locock" userId="e15b0232-237d-4436-a587-677fdd88485c" providerId="ADAL" clId="{4F23651B-ED8E-41C7-8A8A-045E967D53DD}" dt="2024-01-10T12:25:43.766" v="32140"/>
          <ac:spMkLst>
            <pc:docMk/>
            <pc:sldMk cId="25671271" sldId="281"/>
            <ac:spMk id="1546" creationId="{34E5305B-5227-4F53-B167-CD2A374595D1}"/>
          </ac:spMkLst>
        </pc:spChg>
        <pc:spChg chg="add del mod replST">
          <ac:chgData name="Martin Locock" userId="e15b0232-237d-4436-a587-677fdd88485c" providerId="ADAL" clId="{4F23651B-ED8E-41C7-8A8A-045E967D53DD}" dt="2024-01-10T12:25:43.766" v="32141"/>
          <ac:spMkLst>
            <pc:docMk/>
            <pc:sldMk cId="25671271" sldId="281"/>
            <ac:spMk id="1547" creationId="{285E492F-37EA-4A8C-BFB2-26DE17F1A5FB}"/>
          </ac:spMkLst>
        </pc:spChg>
        <pc:spChg chg="add del mod replST">
          <ac:chgData name="Martin Locock" userId="e15b0232-237d-4436-a587-677fdd88485c" providerId="ADAL" clId="{4F23651B-ED8E-41C7-8A8A-045E967D53DD}" dt="2024-01-10T12:25:43.766" v="32142"/>
          <ac:spMkLst>
            <pc:docMk/>
            <pc:sldMk cId="25671271" sldId="281"/>
            <ac:spMk id="1548" creationId="{5A207627-B2ED-4480-ACAD-DCF5884D28E3}"/>
          </ac:spMkLst>
        </pc:spChg>
        <pc:spChg chg="add del mod replST">
          <ac:chgData name="Martin Locock" userId="e15b0232-237d-4436-a587-677fdd88485c" providerId="ADAL" clId="{4F23651B-ED8E-41C7-8A8A-045E967D53DD}" dt="2024-01-10T12:25:43.766" v="32143"/>
          <ac:spMkLst>
            <pc:docMk/>
            <pc:sldMk cId="25671271" sldId="281"/>
            <ac:spMk id="1549" creationId="{C426B078-4AE0-45C7-B643-1CFB532305DF}"/>
          </ac:spMkLst>
        </pc:spChg>
        <pc:spChg chg="add del mod replST">
          <ac:chgData name="Martin Locock" userId="e15b0232-237d-4436-a587-677fdd88485c" providerId="ADAL" clId="{4F23651B-ED8E-41C7-8A8A-045E967D53DD}" dt="2024-01-10T12:25:43.766" v="32144"/>
          <ac:spMkLst>
            <pc:docMk/>
            <pc:sldMk cId="25671271" sldId="281"/>
            <ac:spMk id="1550" creationId="{7A6A2B77-642F-45A3-AD7E-5DEB73AF24B2}"/>
          </ac:spMkLst>
        </pc:spChg>
        <pc:spChg chg="add del mod replST">
          <ac:chgData name="Martin Locock" userId="e15b0232-237d-4436-a587-677fdd88485c" providerId="ADAL" clId="{4F23651B-ED8E-41C7-8A8A-045E967D53DD}" dt="2024-01-10T12:25:43.766" v="32145"/>
          <ac:spMkLst>
            <pc:docMk/>
            <pc:sldMk cId="25671271" sldId="281"/>
            <ac:spMk id="1551" creationId="{B0AABAB6-E94E-4B62-B06B-E711696D477D}"/>
          </ac:spMkLst>
        </pc:spChg>
        <pc:spChg chg="add del mod replST">
          <ac:chgData name="Martin Locock" userId="e15b0232-237d-4436-a587-677fdd88485c" providerId="ADAL" clId="{4F23651B-ED8E-41C7-8A8A-045E967D53DD}" dt="2024-01-10T12:25:43.766" v="32146"/>
          <ac:spMkLst>
            <pc:docMk/>
            <pc:sldMk cId="25671271" sldId="281"/>
            <ac:spMk id="1552" creationId="{87A7993D-F33A-4FFF-92BD-2DF63AD4BF8F}"/>
          </ac:spMkLst>
        </pc:spChg>
        <pc:spChg chg="add del mod replST">
          <ac:chgData name="Martin Locock" userId="e15b0232-237d-4436-a587-677fdd88485c" providerId="ADAL" clId="{4F23651B-ED8E-41C7-8A8A-045E967D53DD}" dt="2024-01-10T12:25:43.766" v="32147"/>
          <ac:spMkLst>
            <pc:docMk/>
            <pc:sldMk cId="25671271" sldId="281"/>
            <ac:spMk id="1553" creationId="{98ED3DAC-60FF-4476-8BBE-C8C8907477AB}"/>
          </ac:spMkLst>
        </pc:spChg>
        <pc:spChg chg="add del mod replST">
          <ac:chgData name="Martin Locock" userId="e15b0232-237d-4436-a587-677fdd88485c" providerId="ADAL" clId="{4F23651B-ED8E-41C7-8A8A-045E967D53DD}" dt="2024-01-10T12:25:43.766" v="32148"/>
          <ac:spMkLst>
            <pc:docMk/>
            <pc:sldMk cId="25671271" sldId="281"/>
            <ac:spMk id="1554" creationId="{75DFFEE3-5A75-47B7-8662-23AD027F2DF4}"/>
          </ac:spMkLst>
        </pc:spChg>
        <pc:spChg chg="add del mod replST">
          <ac:chgData name="Martin Locock" userId="e15b0232-237d-4436-a587-677fdd88485c" providerId="ADAL" clId="{4F23651B-ED8E-41C7-8A8A-045E967D53DD}" dt="2024-01-10T12:25:43.766" v="32149"/>
          <ac:spMkLst>
            <pc:docMk/>
            <pc:sldMk cId="25671271" sldId="281"/>
            <ac:spMk id="1555" creationId="{CB91EAC7-AACB-45C0-81A2-2EFABE721B2F}"/>
          </ac:spMkLst>
        </pc:spChg>
        <pc:spChg chg="add del mod replST">
          <ac:chgData name="Martin Locock" userId="e15b0232-237d-4436-a587-677fdd88485c" providerId="ADAL" clId="{4F23651B-ED8E-41C7-8A8A-045E967D53DD}" dt="2024-01-10T12:25:43.766" v="32150"/>
          <ac:spMkLst>
            <pc:docMk/>
            <pc:sldMk cId="25671271" sldId="281"/>
            <ac:spMk id="1556" creationId="{9ACE05A2-378D-4EA0-A59C-98E4EDECAC9B}"/>
          </ac:spMkLst>
        </pc:spChg>
        <pc:spChg chg="add del mod replST">
          <ac:chgData name="Martin Locock" userId="e15b0232-237d-4436-a587-677fdd88485c" providerId="ADAL" clId="{4F23651B-ED8E-41C7-8A8A-045E967D53DD}" dt="2024-01-10T12:25:43.766" v="32151"/>
          <ac:spMkLst>
            <pc:docMk/>
            <pc:sldMk cId="25671271" sldId="281"/>
            <ac:spMk id="1557" creationId="{98DB9E44-094A-4B69-90D1-16B604C6C17B}"/>
          </ac:spMkLst>
        </pc:spChg>
        <pc:spChg chg="add del mod replST">
          <ac:chgData name="Martin Locock" userId="e15b0232-237d-4436-a587-677fdd88485c" providerId="ADAL" clId="{4F23651B-ED8E-41C7-8A8A-045E967D53DD}" dt="2024-01-10T12:25:43.766" v="32152"/>
          <ac:spMkLst>
            <pc:docMk/>
            <pc:sldMk cId="25671271" sldId="281"/>
            <ac:spMk id="1558" creationId="{21ED30E4-8037-406E-81A6-D821C27B99CB}"/>
          </ac:spMkLst>
        </pc:spChg>
        <pc:spChg chg="add del mod replST">
          <ac:chgData name="Martin Locock" userId="e15b0232-237d-4436-a587-677fdd88485c" providerId="ADAL" clId="{4F23651B-ED8E-41C7-8A8A-045E967D53DD}" dt="2024-01-10T12:25:43.766" v="32153"/>
          <ac:spMkLst>
            <pc:docMk/>
            <pc:sldMk cId="25671271" sldId="281"/>
            <ac:spMk id="1559" creationId="{B2C5D2B8-7526-421C-BB96-E187DC550745}"/>
          </ac:spMkLst>
        </pc:spChg>
        <pc:spChg chg="add del mod replST">
          <ac:chgData name="Martin Locock" userId="e15b0232-237d-4436-a587-677fdd88485c" providerId="ADAL" clId="{4F23651B-ED8E-41C7-8A8A-045E967D53DD}" dt="2024-01-10T12:25:43.781" v="32154"/>
          <ac:spMkLst>
            <pc:docMk/>
            <pc:sldMk cId="25671271" sldId="281"/>
            <ac:spMk id="1560" creationId="{1A7F41A7-E775-4DEE-83BD-B4B4745DF9D8}"/>
          </ac:spMkLst>
        </pc:spChg>
        <pc:spChg chg="add del mod replST">
          <ac:chgData name="Martin Locock" userId="e15b0232-237d-4436-a587-677fdd88485c" providerId="ADAL" clId="{4F23651B-ED8E-41C7-8A8A-045E967D53DD}" dt="2024-01-10T12:25:43.781" v="32155"/>
          <ac:spMkLst>
            <pc:docMk/>
            <pc:sldMk cId="25671271" sldId="281"/>
            <ac:spMk id="1561" creationId="{E337C2C8-F2C1-4CD0-8711-98965583611D}"/>
          </ac:spMkLst>
        </pc:spChg>
        <pc:spChg chg="add del mod replST">
          <ac:chgData name="Martin Locock" userId="e15b0232-237d-4436-a587-677fdd88485c" providerId="ADAL" clId="{4F23651B-ED8E-41C7-8A8A-045E967D53DD}" dt="2024-01-10T12:25:43.781" v="32156"/>
          <ac:spMkLst>
            <pc:docMk/>
            <pc:sldMk cId="25671271" sldId="281"/>
            <ac:spMk id="1562" creationId="{73A85C60-CDD9-420D-9E43-616C88789EFC}"/>
          </ac:spMkLst>
        </pc:spChg>
        <pc:spChg chg="add del mod replST">
          <ac:chgData name="Martin Locock" userId="e15b0232-237d-4436-a587-677fdd88485c" providerId="ADAL" clId="{4F23651B-ED8E-41C7-8A8A-045E967D53DD}" dt="2024-01-10T12:25:43.781" v="32157"/>
          <ac:spMkLst>
            <pc:docMk/>
            <pc:sldMk cId="25671271" sldId="281"/>
            <ac:spMk id="1563" creationId="{B322D001-D63E-4402-84E1-3C30D5142A1A}"/>
          </ac:spMkLst>
        </pc:spChg>
        <pc:spChg chg="add del mod replST">
          <ac:chgData name="Martin Locock" userId="e15b0232-237d-4436-a587-677fdd88485c" providerId="ADAL" clId="{4F23651B-ED8E-41C7-8A8A-045E967D53DD}" dt="2024-01-10T12:25:43.781" v="32158"/>
          <ac:spMkLst>
            <pc:docMk/>
            <pc:sldMk cId="25671271" sldId="281"/>
            <ac:spMk id="1564" creationId="{075C10A2-AAD0-4483-93B7-5FB58D200D7B}"/>
          </ac:spMkLst>
        </pc:spChg>
        <pc:spChg chg="add del mod replST">
          <ac:chgData name="Martin Locock" userId="e15b0232-237d-4436-a587-677fdd88485c" providerId="ADAL" clId="{4F23651B-ED8E-41C7-8A8A-045E967D53DD}" dt="2024-01-10T12:25:43.781" v="32159"/>
          <ac:spMkLst>
            <pc:docMk/>
            <pc:sldMk cId="25671271" sldId="281"/>
            <ac:spMk id="1565" creationId="{A900BB27-DB61-4235-8293-A2365DD37071}"/>
          </ac:spMkLst>
        </pc:spChg>
        <pc:spChg chg="add del mod replST">
          <ac:chgData name="Martin Locock" userId="e15b0232-237d-4436-a587-677fdd88485c" providerId="ADAL" clId="{4F23651B-ED8E-41C7-8A8A-045E967D53DD}" dt="2024-01-10T12:25:43.781" v="32160"/>
          <ac:spMkLst>
            <pc:docMk/>
            <pc:sldMk cId="25671271" sldId="281"/>
            <ac:spMk id="1566" creationId="{A50D7912-F0DA-408A-AA06-86EE0EED02A2}"/>
          </ac:spMkLst>
        </pc:spChg>
        <pc:spChg chg="add del mod replST">
          <ac:chgData name="Martin Locock" userId="e15b0232-237d-4436-a587-677fdd88485c" providerId="ADAL" clId="{4F23651B-ED8E-41C7-8A8A-045E967D53DD}" dt="2024-01-10T12:25:43.781" v="32161"/>
          <ac:spMkLst>
            <pc:docMk/>
            <pc:sldMk cId="25671271" sldId="281"/>
            <ac:spMk id="1567" creationId="{95707815-57A8-4F21-8531-9DB87127461C}"/>
          </ac:spMkLst>
        </pc:spChg>
        <pc:spChg chg="add del mod replST">
          <ac:chgData name="Martin Locock" userId="e15b0232-237d-4436-a587-677fdd88485c" providerId="ADAL" clId="{4F23651B-ED8E-41C7-8A8A-045E967D53DD}" dt="2024-01-10T12:25:43.781" v="32162"/>
          <ac:spMkLst>
            <pc:docMk/>
            <pc:sldMk cId="25671271" sldId="281"/>
            <ac:spMk id="1568" creationId="{08F586E3-A61F-404D-8A31-FDAEA64F306B}"/>
          </ac:spMkLst>
        </pc:spChg>
        <pc:spChg chg="add del mod replST">
          <ac:chgData name="Martin Locock" userId="e15b0232-237d-4436-a587-677fdd88485c" providerId="ADAL" clId="{4F23651B-ED8E-41C7-8A8A-045E967D53DD}" dt="2024-01-10T12:25:43.781" v="32163"/>
          <ac:spMkLst>
            <pc:docMk/>
            <pc:sldMk cId="25671271" sldId="281"/>
            <ac:spMk id="1569" creationId="{7E9FA596-9032-45B8-90C4-27D819073487}"/>
          </ac:spMkLst>
        </pc:spChg>
        <pc:spChg chg="add del mod replST">
          <ac:chgData name="Martin Locock" userId="e15b0232-237d-4436-a587-677fdd88485c" providerId="ADAL" clId="{4F23651B-ED8E-41C7-8A8A-045E967D53DD}" dt="2024-01-10T12:25:43.781" v="32164"/>
          <ac:spMkLst>
            <pc:docMk/>
            <pc:sldMk cId="25671271" sldId="281"/>
            <ac:spMk id="1570" creationId="{9D2119B7-B9DB-4742-93F0-27259A2E6D91}"/>
          </ac:spMkLst>
        </pc:spChg>
        <pc:spChg chg="add del mod replST">
          <ac:chgData name="Martin Locock" userId="e15b0232-237d-4436-a587-677fdd88485c" providerId="ADAL" clId="{4F23651B-ED8E-41C7-8A8A-045E967D53DD}" dt="2024-01-10T12:25:43.781" v="32165"/>
          <ac:spMkLst>
            <pc:docMk/>
            <pc:sldMk cId="25671271" sldId="281"/>
            <ac:spMk id="1571" creationId="{4E5912C1-1550-4559-A210-7913FEB8CD09}"/>
          </ac:spMkLst>
        </pc:spChg>
        <pc:spChg chg="add del mod replST">
          <ac:chgData name="Martin Locock" userId="e15b0232-237d-4436-a587-677fdd88485c" providerId="ADAL" clId="{4F23651B-ED8E-41C7-8A8A-045E967D53DD}" dt="2024-01-10T12:25:43.781" v="32166"/>
          <ac:spMkLst>
            <pc:docMk/>
            <pc:sldMk cId="25671271" sldId="281"/>
            <ac:spMk id="1572" creationId="{B865E91E-C18B-4B58-89D6-573E465A99E1}"/>
          </ac:spMkLst>
        </pc:spChg>
        <pc:spChg chg="add del mod replST">
          <ac:chgData name="Martin Locock" userId="e15b0232-237d-4436-a587-677fdd88485c" providerId="ADAL" clId="{4F23651B-ED8E-41C7-8A8A-045E967D53DD}" dt="2024-01-10T12:25:43.781" v="32167"/>
          <ac:spMkLst>
            <pc:docMk/>
            <pc:sldMk cId="25671271" sldId="281"/>
            <ac:spMk id="1573" creationId="{5EF33A9E-4AED-41BC-9D67-BA794CC2DA63}"/>
          </ac:spMkLst>
        </pc:spChg>
        <pc:spChg chg="add del mod replST">
          <ac:chgData name="Martin Locock" userId="e15b0232-237d-4436-a587-677fdd88485c" providerId="ADAL" clId="{4F23651B-ED8E-41C7-8A8A-045E967D53DD}" dt="2024-01-10T12:25:43.781" v="32168"/>
          <ac:spMkLst>
            <pc:docMk/>
            <pc:sldMk cId="25671271" sldId="281"/>
            <ac:spMk id="1574" creationId="{A3A6429C-78DD-4EDA-A8EA-400F8283DB97}"/>
          </ac:spMkLst>
        </pc:spChg>
        <pc:spChg chg="add del mod replST">
          <ac:chgData name="Martin Locock" userId="e15b0232-237d-4436-a587-677fdd88485c" providerId="ADAL" clId="{4F23651B-ED8E-41C7-8A8A-045E967D53DD}" dt="2024-01-10T12:25:43.781" v="32169"/>
          <ac:spMkLst>
            <pc:docMk/>
            <pc:sldMk cId="25671271" sldId="281"/>
            <ac:spMk id="1575" creationId="{56E79744-5584-4C42-B742-8B7C631A6F0D}"/>
          </ac:spMkLst>
        </pc:spChg>
        <pc:spChg chg="add del mod replST">
          <ac:chgData name="Martin Locock" userId="e15b0232-237d-4436-a587-677fdd88485c" providerId="ADAL" clId="{4F23651B-ED8E-41C7-8A8A-045E967D53DD}" dt="2024-01-10T12:25:43.781" v="32170"/>
          <ac:spMkLst>
            <pc:docMk/>
            <pc:sldMk cId="25671271" sldId="281"/>
            <ac:spMk id="1576" creationId="{C8933C22-E689-46C3-A710-6615BC6F1251}"/>
          </ac:spMkLst>
        </pc:spChg>
        <pc:spChg chg="add mod replST">
          <ac:chgData name="Martin Locock" userId="e15b0232-237d-4436-a587-677fdd88485c" providerId="ADAL" clId="{4F23651B-ED8E-41C7-8A8A-045E967D53DD}" dt="2024-01-10T12:25:44.168" v="32724"/>
          <ac:spMkLst>
            <pc:docMk/>
            <pc:sldMk cId="25671271" sldId="281"/>
            <ac:spMk id="1577" creationId="{14065D47-15FE-4D82-9239-63562BFDB8D4}"/>
          </ac:spMkLst>
        </pc:spChg>
        <pc:spChg chg="add mod replST">
          <ac:chgData name="Martin Locock" userId="e15b0232-237d-4436-a587-677fdd88485c" providerId="ADAL" clId="{4F23651B-ED8E-41C7-8A8A-045E967D53DD}" dt="2024-01-10T12:25:44.172" v="32733"/>
          <ac:spMkLst>
            <pc:docMk/>
            <pc:sldMk cId="25671271" sldId="281"/>
            <ac:spMk id="1578" creationId="{B311BB09-697F-4336-A19F-D8AAA5401729}"/>
          </ac:spMkLst>
        </pc:spChg>
        <pc:spChg chg="add mod replST">
          <ac:chgData name="Martin Locock" userId="e15b0232-237d-4436-a587-677fdd88485c" providerId="ADAL" clId="{4F23651B-ED8E-41C7-8A8A-045E967D53DD}" dt="2024-01-10T12:25:44.175" v="32742"/>
          <ac:spMkLst>
            <pc:docMk/>
            <pc:sldMk cId="25671271" sldId="281"/>
            <ac:spMk id="1579" creationId="{7B3A9D8D-0185-4E7A-AF48-4845257013A8}"/>
          </ac:spMkLst>
        </pc:spChg>
        <pc:spChg chg="add mod replST">
          <ac:chgData name="Martin Locock" userId="e15b0232-237d-4436-a587-677fdd88485c" providerId="ADAL" clId="{4F23651B-ED8E-41C7-8A8A-045E967D53DD}" dt="2024-01-10T12:25:44.179" v="32751"/>
          <ac:spMkLst>
            <pc:docMk/>
            <pc:sldMk cId="25671271" sldId="281"/>
            <ac:spMk id="1580" creationId="{EACD08E9-21E9-46F9-B098-633785DF75BD}"/>
          </ac:spMkLst>
        </pc:spChg>
        <pc:spChg chg="add mod replST">
          <ac:chgData name="Martin Locock" userId="e15b0232-237d-4436-a587-677fdd88485c" providerId="ADAL" clId="{4F23651B-ED8E-41C7-8A8A-045E967D53DD}" dt="2024-01-10T12:25:44.183" v="32760"/>
          <ac:spMkLst>
            <pc:docMk/>
            <pc:sldMk cId="25671271" sldId="281"/>
            <ac:spMk id="1581" creationId="{396B7216-1AF3-405A-88D1-0AF19FF5EE37}"/>
          </ac:spMkLst>
        </pc:spChg>
        <pc:spChg chg="add mod replST">
          <ac:chgData name="Martin Locock" userId="e15b0232-237d-4436-a587-677fdd88485c" providerId="ADAL" clId="{4F23651B-ED8E-41C7-8A8A-045E967D53DD}" dt="2024-01-10T12:25:44.187" v="32769"/>
          <ac:spMkLst>
            <pc:docMk/>
            <pc:sldMk cId="25671271" sldId="281"/>
            <ac:spMk id="1582" creationId="{BCD6C9F6-BE04-4B9C-8068-F5B44EEB40B9}"/>
          </ac:spMkLst>
        </pc:spChg>
        <pc:spChg chg="add mod replST">
          <ac:chgData name="Martin Locock" userId="e15b0232-237d-4436-a587-677fdd88485c" providerId="ADAL" clId="{4F23651B-ED8E-41C7-8A8A-045E967D53DD}" dt="2024-01-10T12:25:44.191" v="32778"/>
          <ac:spMkLst>
            <pc:docMk/>
            <pc:sldMk cId="25671271" sldId="281"/>
            <ac:spMk id="1583" creationId="{5F396E19-19F3-4F2B-88F7-296AC3DC62ED}"/>
          </ac:spMkLst>
        </pc:spChg>
        <pc:spChg chg="add mod replST">
          <ac:chgData name="Martin Locock" userId="e15b0232-237d-4436-a587-677fdd88485c" providerId="ADAL" clId="{4F23651B-ED8E-41C7-8A8A-045E967D53DD}" dt="2024-01-10T12:25:44.195" v="32787"/>
          <ac:spMkLst>
            <pc:docMk/>
            <pc:sldMk cId="25671271" sldId="281"/>
            <ac:spMk id="1584" creationId="{E057DFF7-4E19-4D9B-852E-1748D6836C39}"/>
          </ac:spMkLst>
        </pc:spChg>
        <pc:spChg chg="add mod replST">
          <ac:chgData name="Martin Locock" userId="e15b0232-237d-4436-a587-677fdd88485c" providerId="ADAL" clId="{4F23651B-ED8E-41C7-8A8A-045E967D53DD}" dt="2024-01-10T12:25:44.199" v="32796"/>
          <ac:spMkLst>
            <pc:docMk/>
            <pc:sldMk cId="25671271" sldId="281"/>
            <ac:spMk id="1585" creationId="{75C12C23-5CD4-43E1-9A8A-203C1B6ABBB1}"/>
          </ac:spMkLst>
        </pc:spChg>
        <pc:spChg chg="add mod replST">
          <ac:chgData name="Martin Locock" userId="e15b0232-237d-4436-a587-677fdd88485c" providerId="ADAL" clId="{4F23651B-ED8E-41C7-8A8A-045E967D53DD}" dt="2024-01-10T12:25:44.202" v="32805"/>
          <ac:spMkLst>
            <pc:docMk/>
            <pc:sldMk cId="25671271" sldId="281"/>
            <ac:spMk id="1586" creationId="{A0446DAD-5D88-42F6-997C-4249B5C90628}"/>
          </ac:spMkLst>
        </pc:spChg>
        <pc:spChg chg="add mod replST">
          <ac:chgData name="Martin Locock" userId="e15b0232-237d-4436-a587-677fdd88485c" providerId="ADAL" clId="{4F23651B-ED8E-41C7-8A8A-045E967D53DD}" dt="2024-01-10T12:25:44.206" v="32814"/>
          <ac:spMkLst>
            <pc:docMk/>
            <pc:sldMk cId="25671271" sldId="281"/>
            <ac:spMk id="1587" creationId="{FF62BB13-27DF-4246-9E23-6470E7BFC39F}"/>
          </ac:spMkLst>
        </pc:spChg>
        <pc:spChg chg="add mod replST">
          <ac:chgData name="Martin Locock" userId="e15b0232-237d-4436-a587-677fdd88485c" providerId="ADAL" clId="{4F23651B-ED8E-41C7-8A8A-045E967D53DD}" dt="2024-01-10T12:25:44.210" v="32823"/>
          <ac:spMkLst>
            <pc:docMk/>
            <pc:sldMk cId="25671271" sldId="281"/>
            <ac:spMk id="1588" creationId="{30294E08-FF1D-474B-A94B-5244E677D7D4}"/>
          </ac:spMkLst>
        </pc:spChg>
        <pc:spChg chg="add mod replST">
          <ac:chgData name="Martin Locock" userId="e15b0232-237d-4436-a587-677fdd88485c" providerId="ADAL" clId="{4F23651B-ED8E-41C7-8A8A-045E967D53DD}" dt="2024-01-10T12:25:44.214" v="32832"/>
          <ac:spMkLst>
            <pc:docMk/>
            <pc:sldMk cId="25671271" sldId="281"/>
            <ac:spMk id="1589" creationId="{93202700-7530-446F-B660-0C33B1185C89}"/>
          </ac:spMkLst>
        </pc:spChg>
        <pc:spChg chg="add mod replST">
          <ac:chgData name="Martin Locock" userId="e15b0232-237d-4436-a587-677fdd88485c" providerId="ADAL" clId="{4F23651B-ED8E-41C7-8A8A-045E967D53DD}" dt="2024-01-10T12:25:44.218" v="32841"/>
          <ac:spMkLst>
            <pc:docMk/>
            <pc:sldMk cId="25671271" sldId="281"/>
            <ac:spMk id="1590" creationId="{EBBF6E65-280C-4775-BBB4-1D8DDBBF80F2}"/>
          </ac:spMkLst>
        </pc:spChg>
        <pc:spChg chg="add mod replST">
          <ac:chgData name="Martin Locock" userId="e15b0232-237d-4436-a587-677fdd88485c" providerId="ADAL" clId="{4F23651B-ED8E-41C7-8A8A-045E967D53DD}" dt="2024-01-10T12:25:44.223" v="32850"/>
          <ac:spMkLst>
            <pc:docMk/>
            <pc:sldMk cId="25671271" sldId="281"/>
            <ac:spMk id="1591" creationId="{5E3EE117-AB07-4C2C-8542-FA437E377261}"/>
          </ac:spMkLst>
        </pc:spChg>
        <pc:spChg chg="add mod replST">
          <ac:chgData name="Martin Locock" userId="e15b0232-237d-4436-a587-677fdd88485c" providerId="ADAL" clId="{4F23651B-ED8E-41C7-8A8A-045E967D53DD}" dt="2024-01-10T12:25:44.227" v="32859"/>
          <ac:spMkLst>
            <pc:docMk/>
            <pc:sldMk cId="25671271" sldId="281"/>
            <ac:spMk id="1592" creationId="{7D687F7E-3DD2-4C39-A964-53C1E713812A}"/>
          </ac:spMkLst>
        </pc:spChg>
        <pc:spChg chg="add mod replST">
          <ac:chgData name="Martin Locock" userId="e15b0232-237d-4436-a587-677fdd88485c" providerId="ADAL" clId="{4F23651B-ED8E-41C7-8A8A-045E967D53DD}" dt="2024-01-10T12:25:44.232" v="32868"/>
          <ac:spMkLst>
            <pc:docMk/>
            <pc:sldMk cId="25671271" sldId="281"/>
            <ac:spMk id="1593" creationId="{A519ED08-2030-4BBB-BEA9-C2C9922D756C}"/>
          </ac:spMkLst>
        </pc:spChg>
        <pc:spChg chg="add mod replST">
          <ac:chgData name="Martin Locock" userId="e15b0232-237d-4436-a587-677fdd88485c" providerId="ADAL" clId="{4F23651B-ED8E-41C7-8A8A-045E967D53DD}" dt="2024-01-10T12:25:44.236" v="32877"/>
          <ac:spMkLst>
            <pc:docMk/>
            <pc:sldMk cId="25671271" sldId="281"/>
            <ac:spMk id="1594" creationId="{B1846A5D-13D1-4F9C-9A26-2BF78C61C9A2}"/>
          </ac:spMkLst>
        </pc:spChg>
        <pc:spChg chg="add mod replST">
          <ac:chgData name="Martin Locock" userId="e15b0232-237d-4436-a587-677fdd88485c" providerId="ADAL" clId="{4F23651B-ED8E-41C7-8A8A-045E967D53DD}" dt="2024-01-10T12:25:44.240" v="32886"/>
          <ac:spMkLst>
            <pc:docMk/>
            <pc:sldMk cId="25671271" sldId="281"/>
            <ac:spMk id="1595" creationId="{CB3D3C1B-C2A8-4107-ADF0-945E69F846B9}"/>
          </ac:spMkLst>
        </pc:spChg>
        <pc:spChg chg="add mod replST">
          <ac:chgData name="Martin Locock" userId="e15b0232-237d-4436-a587-677fdd88485c" providerId="ADAL" clId="{4F23651B-ED8E-41C7-8A8A-045E967D53DD}" dt="2024-01-10T12:25:44.244" v="32895"/>
          <ac:spMkLst>
            <pc:docMk/>
            <pc:sldMk cId="25671271" sldId="281"/>
            <ac:spMk id="1596" creationId="{9084C2CF-5D4D-475F-AC3F-3A183BB4E173}"/>
          </ac:spMkLst>
        </pc:spChg>
        <pc:spChg chg="add mod replST">
          <ac:chgData name="Martin Locock" userId="e15b0232-237d-4436-a587-677fdd88485c" providerId="ADAL" clId="{4F23651B-ED8E-41C7-8A8A-045E967D53DD}" dt="2024-01-10T12:25:44.248" v="32904"/>
          <ac:spMkLst>
            <pc:docMk/>
            <pc:sldMk cId="25671271" sldId="281"/>
            <ac:spMk id="1597" creationId="{9742B583-4506-41C9-B021-492F50A1D8DA}"/>
          </ac:spMkLst>
        </pc:spChg>
        <pc:spChg chg="add mod replST">
          <ac:chgData name="Martin Locock" userId="e15b0232-237d-4436-a587-677fdd88485c" providerId="ADAL" clId="{4F23651B-ED8E-41C7-8A8A-045E967D53DD}" dt="2024-01-10T12:25:44.252" v="32913"/>
          <ac:spMkLst>
            <pc:docMk/>
            <pc:sldMk cId="25671271" sldId="281"/>
            <ac:spMk id="1598" creationId="{9A9F7135-E45C-4332-8BDF-4FA1F1632B8E}"/>
          </ac:spMkLst>
        </pc:spChg>
        <pc:spChg chg="add mod replST">
          <ac:chgData name="Martin Locock" userId="e15b0232-237d-4436-a587-677fdd88485c" providerId="ADAL" clId="{4F23651B-ED8E-41C7-8A8A-045E967D53DD}" dt="2024-01-10T12:25:44.256" v="32922"/>
          <ac:spMkLst>
            <pc:docMk/>
            <pc:sldMk cId="25671271" sldId="281"/>
            <ac:spMk id="1599" creationId="{3F140D85-F6D9-4EF3-9364-A795DACAABFC}"/>
          </ac:spMkLst>
        </pc:spChg>
        <pc:spChg chg="add mod replST">
          <ac:chgData name="Martin Locock" userId="e15b0232-237d-4436-a587-677fdd88485c" providerId="ADAL" clId="{4F23651B-ED8E-41C7-8A8A-045E967D53DD}" dt="2024-01-10T12:25:44.764" v="34011"/>
          <ac:spMkLst>
            <pc:docMk/>
            <pc:sldMk cId="25671271" sldId="281"/>
            <ac:spMk id="1600" creationId="{5DCCDCE9-F7E9-4AE4-B943-3F3C02044A31}"/>
          </ac:spMkLst>
        </pc:spChg>
        <pc:spChg chg="add mod replST">
          <ac:chgData name="Martin Locock" userId="e15b0232-237d-4436-a587-677fdd88485c" providerId="ADAL" clId="{4F23651B-ED8E-41C7-8A8A-045E967D53DD}" dt="2024-01-10T12:25:44.769" v="34020"/>
          <ac:spMkLst>
            <pc:docMk/>
            <pc:sldMk cId="25671271" sldId="281"/>
            <ac:spMk id="1601" creationId="{EF6D943F-2F64-4F98-B29B-DAD4090F4478}"/>
          </ac:spMkLst>
        </pc:spChg>
        <pc:spChg chg="add mod replST">
          <ac:chgData name="Martin Locock" userId="e15b0232-237d-4436-a587-677fdd88485c" providerId="ADAL" clId="{4F23651B-ED8E-41C7-8A8A-045E967D53DD}" dt="2024-01-10T12:25:44.773" v="34029"/>
          <ac:spMkLst>
            <pc:docMk/>
            <pc:sldMk cId="25671271" sldId="281"/>
            <ac:spMk id="1602" creationId="{D3C71CBD-8FE2-460E-A84B-7222C5BF9FB0}"/>
          </ac:spMkLst>
        </pc:spChg>
        <pc:spChg chg="add mod replST">
          <ac:chgData name="Martin Locock" userId="e15b0232-237d-4436-a587-677fdd88485c" providerId="ADAL" clId="{4F23651B-ED8E-41C7-8A8A-045E967D53DD}" dt="2024-01-10T12:25:44.777" v="34038"/>
          <ac:spMkLst>
            <pc:docMk/>
            <pc:sldMk cId="25671271" sldId="281"/>
            <ac:spMk id="1603" creationId="{C40ADE15-293A-4E2D-B084-8F2E0313100F}"/>
          </ac:spMkLst>
        </pc:spChg>
        <pc:spChg chg="add mod replST">
          <ac:chgData name="Martin Locock" userId="e15b0232-237d-4436-a587-677fdd88485c" providerId="ADAL" clId="{4F23651B-ED8E-41C7-8A8A-045E967D53DD}" dt="2024-01-10T12:25:44.781" v="34047"/>
          <ac:spMkLst>
            <pc:docMk/>
            <pc:sldMk cId="25671271" sldId="281"/>
            <ac:spMk id="1604" creationId="{9715831D-0BAD-4FF0-A733-C985FDD16FF1}"/>
          </ac:spMkLst>
        </pc:spChg>
        <pc:spChg chg="add mod replST">
          <ac:chgData name="Martin Locock" userId="e15b0232-237d-4436-a587-677fdd88485c" providerId="ADAL" clId="{4F23651B-ED8E-41C7-8A8A-045E967D53DD}" dt="2024-01-10T12:25:44.785" v="34056"/>
          <ac:spMkLst>
            <pc:docMk/>
            <pc:sldMk cId="25671271" sldId="281"/>
            <ac:spMk id="1605" creationId="{D806E87D-8D51-40F9-B1A0-6AF671959431}"/>
          </ac:spMkLst>
        </pc:spChg>
        <pc:spChg chg="add mod replST">
          <ac:chgData name="Martin Locock" userId="e15b0232-237d-4436-a587-677fdd88485c" providerId="ADAL" clId="{4F23651B-ED8E-41C7-8A8A-045E967D53DD}" dt="2024-01-10T12:25:44.789" v="34065"/>
          <ac:spMkLst>
            <pc:docMk/>
            <pc:sldMk cId="25671271" sldId="281"/>
            <ac:spMk id="1606" creationId="{56D20421-6BF9-4194-907B-7C9285CFD3A7}"/>
          </ac:spMkLst>
        </pc:spChg>
        <pc:spChg chg="add mod replST">
          <ac:chgData name="Martin Locock" userId="e15b0232-237d-4436-a587-677fdd88485c" providerId="ADAL" clId="{4F23651B-ED8E-41C7-8A8A-045E967D53DD}" dt="2024-01-10T12:25:44.793" v="34074"/>
          <ac:spMkLst>
            <pc:docMk/>
            <pc:sldMk cId="25671271" sldId="281"/>
            <ac:spMk id="1607" creationId="{0588174B-0704-4959-A3A1-191E49D68AB5}"/>
          </ac:spMkLst>
        </pc:spChg>
        <pc:spChg chg="add mod replST">
          <ac:chgData name="Martin Locock" userId="e15b0232-237d-4436-a587-677fdd88485c" providerId="ADAL" clId="{4F23651B-ED8E-41C7-8A8A-045E967D53DD}" dt="2024-01-10T12:25:44.797" v="34083"/>
          <ac:spMkLst>
            <pc:docMk/>
            <pc:sldMk cId="25671271" sldId="281"/>
            <ac:spMk id="1608" creationId="{96DCFC65-EAA7-44DB-B14B-0EDF2F8932D9}"/>
          </ac:spMkLst>
        </pc:spChg>
        <pc:spChg chg="add mod replST">
          <ac:chgData name="Martin Locock" userId="e15b0232-237d-4436-a587-677fdd88485c" providerId="ADAL" clId="{4F23651B-ED8E-41C7-8A8A-045E967D53DD}" dt="2024-01-10T12:25:44.801" v="34092"/>
          <ac:spMkLst>
            <pc:docMk/>
            <pc:sldMk cId="25671271" sldId="281"/>
            <ac:spMk id="1609" creationId="{171B3B49-F1FF-4363-A4B8-B64C54E45837}"/>
          </ac:spMkLst>
        </pc:spChg>
        <pc:spChg chg="add mod replST">
          <ac:chgData name="Martin Locock" userId="e15b0232-237d-4436-a587-677fdd88485c" providerId="ADAL" clId="{4F23651B-ED8E-41C7-8A8A-045E967D53DD}" dt="2024-01-10T12:25:44.805" v="34101"/>
          <ac:spMkLst>
            <pc:docMk/>
            <pc:sldMk cId="25671271" sldId="281"/>
            <ac:spMk id="1610" creationId="{EA9119B8-133F-47BE-812C-A4FD0B49DEAF}"/>
          </ac:spMkLst>
        </pc:spChg>
        <pc:spChg chg="add mod replST">
          <ac:chgData name="Martin Locock" userId="e15b0232-237d-4436-a587-677fdd88485c" providerId="ADAL" clId="{4F23651B-ED8E-41C7-8A8A-045E967D53DD}" dt="2024-01-10T12:25:44.810" v="34110"/>
          <ac:spMkLst>
            <pc:docMk/>
            <pc:sldMk cId="25671271" sldId="281"/>
            <ac:spMk id="1611" creationId="{A9199A8B-81BC-476C-9F15-10F15AE451AF}"/>
          </ac:spMkLst>
        </pc:spChg>
        <pc:spChg chg="add mod replST">
          <ac:chgData name="Martin Locock" userId="e15b0232-237d-4436-a587-677fdd88485c" providerId="ADAL" clId="{4F23651B-ED8E-41C7-8A8A-045E967D53DD}" dt="2024-01-10T12:25:44.815" v="34119"/>
          <ac:spMkLst>
            <pc:docMk/>
            <pc:sldMk cId="25671271" sldId="281"/>
            <ac:spMk id="1612" creationId="{BFC4A258-5B13-4650-BC91-F7C039C39FDF}"/>
          </ac:spMkLst>
        </pc:spChg>
        <pc:spChg chg="add mod replST">
          <ac:chgData name="Martin Locock" userId="e15b0232-237d-4436-a587-677fdd88485c" providerId="ADAL" clId="{4F23651B-ED8E-41C7-8A8A-045E967D53DD}" dt="2024-01-10T12:25:44.819" v="34128"/>
          <ac:spMkLst>
            <pc:docMk/>
            <pc:sldMk cId="25671271" sldId="281"/>
            <ac:spMk id="1613" creationId="{04DB7D54-9569-42F9-A513-CD95A09BAA2D}"/>
          </ac:spMkLst>
        </pc:spChg>
        <pc:spChg chg="add mod replST">
          <ac:chgData name="Martin Locock" userId="e15b0232-237d-4436-a587-677fdd88485c" providerId="ADAL" clId="{4F23651B-ED8E-41C7-8A8A-045E967D53DD}" dt="2024-01-10T12:25:44.823" v="34137"/>
          <ac:spMkLst>
            <pc:docMk/>
            <pc:sldMk cId="25671271" sldId="281"/>
            <ac:spMk id="1614" creationId="{731717EA-5691-4B2B-9137-2C368AF77304}"/>
          </ac:spMkLst>
        </pc:spChg>
        <pc:spChg chg="add mod replST">
          <ac:chgData name="Martin Locock" userId="e15b0232-237d-4436-a587-677fdd88485c" providerId="ADAL" clId="{4F23651B-ED8E-41C7-8A8A-045E967D53DD}" dt="2024-01-10T12:25:44.827" v="34146"/>
          <ac:spMkLst>
            <pc:docMk/>
            <pc:sldMk cId="25671271" sldId="281"/>
            <ac:spMk id="1615" creationId="{9E914713-5E3F-4EA5-91B0-D416000F2C67}"/>
          </ac:spMkLst>
        </pc:spChg>
        <pc:spChg chg="add mod replST">
          <ac:chgData name="Martin Locock" userId="e15b0232-237d-4436-a587-677fdd88485c" providerId="ADAL" clId="{4F23651B-ED8E-41C7-8A8A-045E967D53DD}" dt="2024-01-10T12:25:44.832" v="34155"/>
          <ac:spMkLst>
            <pc:docMk/>
            <pc:sldMk cId="25671271" sldId="281"/>
            <ac:spMk id="1616" creationId="{85DCA89D-B447-4DA4-8DBB-CF988DE4779F}"/>
          </ac:spMkLst>
        </pc:spChg>
        <pc:spChg chg="add mod replST">
          <ac:chgData name="Martin Locock" userId="e15b0232-237d-4436-a587-677fdd88485c" providerId="ADAL" clId="{4F23651B-ED8E-41C7-8A8A-045E967D53DD}" dt="2024-01-10T12:25:44.836" v="34164"/>
          <ac:spMkLst>
            <pc:docMk/>
            <pc:sldMk cId="25671271" sldId="281"/>
            <ac:spMk id="1617" creationId="{5CDA40A9-BFE6-41C7-AAA8-2C3149BE1547}"/>
          </ac:spMkLst>
        </pc:spChg>
        <pc:spChg chg="add mod replST">
          <ac:chgData name="Martin Locock" userId="e15b0232-237d-4436-a587-677fdd88485c" providerId="ADAL" clId="{4F23651B-ED8E-41C7-8A8A-045E967D53DD}" dt="2024-01-10T12:25:44.840" v="34173"/>
          <ac:spMkLst>
            <pc:docMk/>
            <pc:sldMk cId="25671271" sldId="281"/>
            <ac:spMk id="1618" creationId="{D2A60763-BF79-4620-8DE9-8EC2B7F191BB}"/>
          </ac:spMkLst>
        </pc:spChg>
        <pc:spChg chg="add mod replST">
          <ac:chgData name="Martin Locock" userId="e15b0232-237d-4436-a587-677fdd88485c" providerId="ADAL" clId="{4F23651B-ED8E-41C7-8A8A-045E967D53DD}" dt="2024-01-10T12:25:44.845" v="34182"/>
          <ac:spMkLst>
            <pc:docMk/>
            <pc:sldMk cId="25671271" sldId="281"/>
            <ac:spMk id="1619" creationId="{E4D324EB-C4E6-4FF3-A0C3-C867EB5B903C}"/>
          </ac:spMkLst>
        </pc:spChg>
        <pc:spChg chg="add mod replST">
          <ac:chgData name="Martin Locock" userId="e15b0232-237d-4436-a587-677fdd88485c" providerId="ADAL" clId="{4F23651B-ED8E-41C7-8A8A-045E967D53DD}" dt="2024-01-10T12:25:44.850" v="34191"/>
          <ac:spMkLst>
            <pc:docMk/>
            <pc:sldMk cId="25671271" sldId="281"/>
            <ac:spMk id="1620" creationId="{65E3CB16-4F0D-4D35-9A49-4DEF21D4EB1A}"/>
          </ac:spMkLst>
        </pc:spChg>
        <pc:spChg chg="add mod replST">
          <ac:chgData name="Martin Locock" userId="e15b0232-237d-4436-a587-677fdd88485c" providerId="ADAL" clId="{4F23651B-ED8E-41C7-8A8A-045E967D53DD}" dt="2024-01-10T12:25:44.854" v="34200"/>
          <ac:spMkLst>
            <pc:docMk/>
            <pc:sldMk cId="25671271" sldId="281"/>
            <ac:spMk id="1621" creationId="{96D954BD-0579-422F-8706-805D47BD4C21}"/>
          </ac:spMkLst>
        </pc:spChg>
        <pc:spChg chg="add mod replST">
          <ac:chgData name="Martin Locock" userId="e15b0232-237d-4436-a587-677fdd88485c" providerId="ADAL" clId="{4F23651B-ED8E-41C7-8A8A-045E967D53DD}" dt="2024-01-10T12:25:44.859" v="34209"/>
          <ac:spMkLst>
            <pc:docMk/>
            <pc:sldMk cId="25671271" sldId="281"/>
            <ac:spMk id="1622" creationId="{10BF3D4E-9276-4D3E-ADFD-21544A7B9FBB}"/>
          </ac:spMkLst>
        </pc:spChg>
        <pc:spChg chg="add mod replST">
          <ac:chgData name="Martin Locock" userId="e15b0232-237d-4436-a587-677fdd88485c" providerId="ADAL" clId="{4F23651B-ED8E-41C7-8A8A-045E967D53DD}" dt="2024-01-10T12:25:44.864" v="34218"/>
          <ac:spMkLst>
            <pc:docMk/>
            <pc:sldMk cId="25671271" sldId="281"/>
            <ac:spMk id="1623" creationId="{6C9187B5-56FD-4D6E-9873-862BBF941305}"/>
          </ac:spMkLst>
        </pc:spChg>
        <pc:spChg chg="add mod replST">
          <ac:chgData name="Martin Locock" userId="e15b0232-237d-4436-a587-677fdd88485c" providerId="ADAL" clId="{4F23651B-ED8E-41C7-8A8A-045E967D53DD}" dt="2024-01-10T12:25:44.868" v="34227"/>
          <ac:spMkLst>
            <pc:docMk/>
            <pc:sldMk cId="25671271" sldId="281"/>
            <ac:spMk id="1624" creationId="{30CD2AE5-AA04-4E9F-9E3F-BF558159ACD0}"/>
          </ac:spMkLst>
        </pc:spChg>
        <pc:spChg chg="add mod replST">
          <ac:chgData name="Martin Locock" userId="e15b0232-237d-4436-a587-677fdd88485c" providerId="ADAL" clId="{4F23651B-ED8E-41C7-8A8A-045E967D53DD}" dt="2024-01-10T12:25:44.873" v="34236"/>
          <ac:spMkLst>
            <pc:docMk/>
            <pc:sldMk cId="25671271" sldId="281"/>
            <ac:spMk id="1625" creationId="{4C0A88D7-850A-43BD-8E31-968797481807}"/>
          </ac:spMkLst>
        </pc:spChg>
        <pc:spChg chg="add mod replST">
          <ac:chgData name="Martin Locock" userId="e15b0232-237d-4436-a587-677fdd88485c" providerId="ADAL" clId="{4F23651B-ED8E-41C7-8A8A-045E967D53DD}" dt="2024-01-10T12:25:44.880" v="34245"/>
          <ac:spMkLst>
            <pc:docMk/>
            <pc:sldMk cId="25671271" sldId="281"/>
            <ac:spMk id="1626" creationId="{C08A6260-13E2-499B-96E0-D46FFFF27AE2}"/>
          </ac:spMkLst>
        </pc:spChg>
        <pc:spChg chg="add mod replST">
          <ac:chgData name="Martin Locock" userId="e15b0232-237d-4436-a587-677fdd88485c" providerId="ADAL" clId="{4F23651B-ED8E-41C7-8A8A-045E967D53DD}" dt="2024-01-10T12:25:44.886" v="34254"/>
          <ac:spMkLst>
            <pc:docMk/>
            <pc:sldMk cId="25671271" sldId="281"/>
            <ac:spMk id="1627" creationId="{BEEB8940-05A3-4663-B298-CC8C81302584}"/>
          </ac:spMkLst>
        </pc:spChg>
        <pc:spChg chg="add mod replST">
          <ac:chgData name="Martin Locock" userId="e15b0232-237d-4436-a587-677fdd88485c" providerId="ADAL" clId="{4F23651B-ED8E-41C7-8A8A-045E967D53DD}" dt="2024-01-10T12:25:44.891" v="34263"/>
          <ac:spMkLst>
            <pc:docMk/>
            <pc:sldMk cId="25671271" sldId="281"/>
            <ac:spMk id="1628" creationId="{8C8B658C-6C55-4452-BCD1-7C404D7D69CF}"/>
          </ac:spMkLst>
        </pc:spChg>
        <pc:spChg chg="add mod replST">
          <ac:chgData name="Martin Locock" userId="e15b0232-237d-4436-a587-677fdd88485c" providerId="ADAL" clId="{4F23651B-ED8E-41C7-8A8A-045E967D53DD}" dt="2024-01-10T12:25:44.898" v="34272"/>
          <ac:spMkLst>
            <pc:docMk/>
            <pc:sldMk cId="25671271" sldId="281"/>
            <ac:spMk id="1629" creationId="{DB7FBF36-DD5B-4E90-94E8-338D22B1DDC3}"/>
          </ac:spMkLst>
        </pc:spChg>
        <pc:spChg chg="add mod replST">
          <ac:chgData name="Martin Locock" userId="e15b0232-237d-4436-a587-677fdd88485c" providerId="ADAL" clId="{4F23651B-ED8E-41C7-8A8A-045E967D53DD}" dt="2024-01-10T12:25:44.902" v="34281"/>
          <ac:spMkLst>
            <pc:docMk/>
            <pc:sldMk cId="25671271" sldId="281"/>
            <ac:spMk id="1630" creationId="{4EDD476C-F6D0-4946-B744-2CA34A898A89}"/>
          </ac:spMkLst>
        </pc:spChg>
        <pc:spChg chg="add mod replST">
          <ac:chgData name="Martin Locock" userId="e15b0232-237d-4436-a587-677fdd88485c" providerId="ADAL" clId="{4F23651B-ED8E-41C7-8A8A-045E967D53DD}" dt="2024-01-10T12:25:44.907" v="34290"/>
          <ac:spMkLst>
            <pc:docMk/>
            <pc:sldMk cId="25671271" sldId="281"/>
            <ac:spMk id="1631" creationId="{CC41CC5C-DDCA-48AA-8F5C-5451CA232BCB}"/>
          </ac:spMkLst>
        </pc:spChg>
        <pc:spChg chg="add mod replST">
          <ac:chgData name="Martin Locock" userId="e15b0232-237d-4436-a587-677fdd88485c" providerId="ADAL" clId="{4F23651B-ED8E-41C7-8A8A-045E967D53DD}" dt="2024-01-10T12:25:44.910" v="34299"/>
          <ac:spMkLst>
            <pc:docMk/>
            <pc:sldMk cId="25671271" sldId="281"/>
            <ac:spMk id="1632" creationId="{9849BB7E-6933-4CB0-9F5D-1A5D3EB14558}"/>
          </ac:spMkLst>
        </pc:spChg>
        <pc:spChg chg="add mod replST">
          <ac:chgData name="Martin Locock" userId="e15b0232-237d-4436-a587-677fdd88485c" providerId="ADAL" clId="{4F23651B-ED8E-41C7-8A8A-045E967D53DD}" dt="2024-01-10T12:25:44.914" v="34308"/>
          <ac:spMkLst>
            <pc:docMk/>
            <pc:sldMk cId="25671271" sldId="281"/>
            <ac:spMk id="1633" creationId="{8D59A447-8254-44AD-8B65-AFCC6B282128}"/>
          </ac:spMkLst>
        </pc:spChg>
        <pc:spChg chg="add mod replST">
          <ac:chgData name="Martin Locock" userId="e15b0232-237d-4436-a587-677fdd88485c" providerId="ADAL" clId="{4F23651B-ED8E-41C7-8A8A-045E967D53DD}" dt="2024-01-10T12:25:44.919" v="34317"/>
          <ac:spMkLst>
            <pc:docMk/>
            <pc:sldMk cId="25671271" sldId="281"/>
            <ac:spMk id="1634" creationId="{03F25A5F-311D-45EA-9999-23B41A5C26C8}"/>
          </ac:spMkLst>
        </pc:spChg>
        <pc:spChg chg="add mod replST">
          <ac:chgData name="Martin Locock" userId="e15b0232-237d-4436-a587-677fdd88485c" providerId="ADAL" clId="{4F23651B-ED8E-41C7-8A8A-045E967D53DD}" dt="2024-01-10T12:25:44.923" v="34326"/>
          <ac:spMkLst>
            <pc:docMk/>
            <pc:sldMk cId="25671271" sldId="281"/>
            <ac:spMk id="1635" creationId="{508F4794-4E96-4F89-9F11-87731EB85208}"/>
          </ac:spMkLst>
        </pc:spChg>
        <pc:spChg chg="add mod replST">
          <ac:chgData name="Martin Locock" userId="e15b0232-237d-4436-a587-677fdd88485c" providerId="ADAL" clId="{4F23651B-ED8E-41C7-8A8A-045E967D53DD}" dt="2024-01-10T12:25:44.926" v="34335"/>
          <ac:spMkLst>
            <pc:docMk/>
            <pc:sldMk cId="25671271" sldId="281"/>
            <ac:spMk id="1636" creationId="{7A1ACD92-A98D-407E-A107-D8BADDBAFAFB}"/>
          </ac:spMkLst>
        </pc:spChg>
        <pc:spChg chg="add mod replST">
          <ac:chgData name="Martin Locock" userId="e15b0232-237d-4436-a587-677fdd88485c" providerId="ADAL" clId="{4F23651B-ED8E-41C7-8A8A-045E967D53DD}" dt="2024-01-10T12:25:44.930" v="34344"/>
          <ac:spMkLst>
            <pc:docMk/>
            <pc:sldMk cId="25671271" sldId="281"/>
            <ac:spMk id="1637" creationId="{1CF316D4-031F-41EE-B887-59C379DF9CF0}"/>
          </ac:spMkLst>
        </pc:spChg>
        <pc:spChg chg="add mod replST">
          <ac:chgData name="Martin Locock" userId="e15b0232-237d-4436-a587-677fdd88485c" providerId="ADAL" clId="{4F23651B-ED8E-41C7-8A8A-045E967D53DD}" dt="2024-01-10T12:25:44.934" v="34353"/>
          <ac:spMkLst>
            <pc:docMk/>
            <pc:sldMk cId="25671271" sldId="281"/>
            <ac:spMk id="1638" creationId="{CD001010-28EA-4D64-B5F7-4BA5C25D302E}"/>
          </ac:spMkLst>
        </pc:spChg>
        <pc:spChg chg="add mod replST">
          <ac:chgData name="Martin Locock" userId="e15b0232-237d-4436-a587-677fdd88485c" providerId="ADAL" clId="{4F23651B-ED8E-41C7-8A8A-045E967D53DD}" dt="2024-01-10T12:25:44.939" v="34362"/>
          <ac:spMkLst>
            <pc:docMk/>
            <pc:sldMk cId="25671271" sldId="281"/>
            <ac:spMk id="1639" creationId="{4023E62E-ECD2-46F3-AACD-CF74EC8107E5}"/>
          </ac:spMkLst>
        </pc:spChg>
        <pc:spChg chg="add mod replST">
          <ac:chgData name="Martin Locock" userId="e15b0232-237d-4436-a587-677fdd88485c" providerId="ADAL" clId="{4F23651B-ED8E-41C7-8A8A-045E967D53DD}" dt="2024-01-10T12:25:44.943" v="34371"/>
          <ac:spMkLst>
            <pc:docMk/>
            <pc:sldMk cId="25671271" sldId="281"/>
            <ac:spMk id="1640" creationId="{BCD89E08-2350-4B32-9975-57F1E6E7203A}"/>
          </ac:spMkLst>
        </pc:spChg>
        <pc:spChg chg="add mod replST">
          <ac:chgData name="Martin Locock" userId="e15b0232-237d-4436-a587-677fdd88485c" providerId="ADAL" clId="{4F23651B-ED8E-41C7-8A8A-045E967D53DD}" dt="2024-01-10T12:25:44.947" v="34380"/>
          <ac:spMkLst>
            <pc:docMk/>
            <pc:sldMk cId="25671271" sldId="281"/>
            <ac:spMk id="1641" creationId="{FE506375-8C7F-4F78-BA83-6A31E7FD99CF}"/>
          </ac:spMkLst>
        </pc:spChg>
        <pc:spChg chg="add mod replST">
          <ac:chgData name="Martin Locock" userId="e15b0232-237d-4436-a587-677fdd88485c" providerId="ADAL" clId="{4F23651B-ED8E-41C7-8A8A-045E967D53DD}" dt="2024-01-10T12:25:44.951" v="34389"/>
          <ac:spMkLst>
            <pc:docMk/>
            <pc:sldMk cId="25671271" sldId="281"/>
            <ac:spMk id="1642" creationId="{6699210E-BF3C-463A-BD68-570759F0FA6E}"/>
          </ac:spMkLst>
        </pc:spChg>
        <pc:spChg chg="add mod replST">
          <ac:chgData name="Martin Locock" userId="e15b0232-237d-4436-a587-677fdd88485c" providerId="ADAL" clId="{4F23651B-ED8E-41C7-8A8A-045E967D53DD}" dt="2024-01-10T12:25:44.955" v="34398"/>
          <ac:spMkLst>
            <pc:docMk/>
            <pc:sldMk cId="25671271" sldId="281"/>
            <ac:spMk id="1643" creationId="{ACCCA079-8D78-41EA-8168-EDF3C43393C7}"/>
          </ac:spMkLst>
        </pc:spChg>
        <pc:spChg chg="add mod replST">
          <ac:chgData name="Martin Locock" userId="e15b0232-237d-4436-a587-677fdd88485c" providerId="ADAL" clId="{4F23651B-ED8E-41C7-8A8A-045E967D53DD}" dt="2024-01-10T12:25:44.959" v="34407"/>
          <ac:spMkLst>
            <pc:docMk/>
            <pc:sldMk cId="25671271" sldId="281"/>
            <ac:spMk id="1644" creationId="{7614FDFC-2404-4B74-A87B-1FC4E51D096E}"/>
          </ac:spMkLst>
        </pc:spChg>
        <pc:spChg chg="add mod replST">
          <ac:chgData name="Martin Locock" userId="e15b0232-237d-4436-a587-677fdd88485c" providerId="ADAL" clId="{4F23651B-ED8E-41C7-8A8A-045E967D53DD}" dt="2024-01-10T12:25:44.963" v="34416"/>
          <ac:spMkLst>
            <pc:docMk/>
            <pc:sldMk cId="25671271" sldId="281"/>
            <ac:spMk id="1645" creationId="{8A533FAF-CE7F-4126-A595-C03F55433C28}"/>
          </ac:spMkLst>
        </pc:spChg>
        <pc:spChg chg="add mod replST">
          <ac:chgData name="Martin Locock" userId="e15b0232-237d-4436-a587-677fdd88485c" providerId="ADAL" clId="{4F23651B-ED8E-41C7-8A8A-045E967D53DD}" dt="2024-01-10T12:25:44.967" v="34425"/>
          <ac:spMkLst>
            <pc:docMk/>
            <pc:sldMk cId="25671271" sldId="281"/>
            <ac:spMk id="1646" creationId="{4E3EEC86-66D3-4C03-AE8E-E7F0C7486980}"/>
          </ac:spMkLst>
        </pc:spChg>
        <pc:spChg chg="add mod replST">
          <ac:chgData name="Martin Locock" userId="e15b0232-237d-4436-a587-677fdd88485c" providerId="ADAL" clId="{4F23651B-ED8E-41C7-8A8A-045E967D53DD}" dt="2024-01-10T12:25:44.971" v="34434"/>
          <ac:spMkLst>
            <pc:docMk/>
            <pc:sldMk cId="25671271" sldId="281"/>
            <ac:spMk id="1647" creationId="{D84E8053-9B56-4419-A7B3-EE0F153A72EB}"/>
          </ac:spMkLst>
        </pc:spChg>
        <pc:spChg chg="add mod replST">
          <ac:chgData name="Martin Locock" userId="e15b0232-237d-4436-a587-677fdd88485c" providerId="ADAL" clId="{4F23651B-ED8E-41C7-8A8A-045E967D53DD}" dt="2024-01-10T12:25:44.975" v="34443"/>
          <ac:spMkLst>
            <pc:docMk/>
            <pc:sldMk cId="25671271" sldId="281"/>
            <ac:spMk id="1648" creationId="{E7C4A784-EF12-4005-8CDB-6E9408736072}"/>
          </ac:spMkLst>
        </pc:spChg>
        <pc:spChg chg="add mod replST">
          <ac:chgData name="Martin Locock" userId="e15b0232-237d-4436-a587-677fdd88485c" providerId="ADAL" clId="{4F23651B-ED8E-41C7-8A8A-045E967D53DD}" dt="2024-01-10T12:25:44.979" v="34452"/>
          <ac:spMkLst>
            <pc:docMk/>
            <pc:sldMk cId="25671271" sldId="281"/>
            <ac:spMk id="1649" creationId="{F19BCB33-6B9C-4C94-85EA-F5BC0B446F71}"/>
          </ac:spMkLst>
        </pc:spChg>
        <pc:spChg chg="add mod replST">
          <ac:chgData name="Martin Locock" userId="e15b0232-237d-4436-a587-677fdd88485c" providerId="ADAL" clId="{4F23651B-ED8E-41C7-8A8A-045E967D53DD}" dt="2024-01-10T12:25:44.984" v="34461"/>
          <ac:spMkLst>
            <pc:docMk/>
            <pc:sldMk cId="25671271" sldId="281"/>
            <ac:spMk id="1650" creationId="{56CF38F8-093C-4F72-99E4-609797362FE7}"/>
          </ac:spMkLst>
        </pc:spChg>
        <pc:spChg chg="add mod replST">
          <ac:chgData name="Martin Locock" userId="e15b0232-237d-4436-a587-677fdd88485c" providerId="ADAL" clId="{4F23651B-ED8E-41C7-8A8A-045E967D53DD}" dt="2024-01-10T12:25:44.988" v="34470"/>
          <ac:spMkLst>
            <pc:docMk/>
            <pc:sldMk cId="25671271" sldId="281"/>
            <ac:spMk id="1651" creationId="{EBC771A3-CDF5-4531-AB01-162543082FEA}"/>
          </ac:spMkLst>
        </pc:spChg>
        <pc:spChg chg="add mod replST">
          <ac:chgData name="Martin Locock" userId="e15b0232-237d-4436-a587-677fdd88485c" providerId="ADAL" clId="{4F23651B-ED8E-41C7-8A8A-045E967D53DD}" dt="2024-01-10T12:25:44.992" v="34479"/>
          <ac:spMkLst>
            <pc:docMk/>
            <pc:sldMk cId="25671271" sldId="281"/>
            <ac:spMk id="1652" creationId="{67CB4DFE-37D7-449B-BABC-85030D3EBC4E}"/>
          </ac:spMkLst>
        </pc:spChg>
        <pc:spChg chg="add mod replST">
          <ac:chgData name="Martin Locock" userId="e15b0232-237d-4436-a587-677fdd88485c" providerId="ADAL" clId="{4F23651B-ED8E-41C7-8A8A-045E967D53DD}" dt="2024-01-10T12:25:44.996" v="34488"/>
          <ac:spMkLst>
            <pc:docMk/>
            <pc:sldMk cId="25671271" sldId="281"/>
            <ac:spMk id="1653" creationId="{937C504D-0698-4665-81E6-E97125F2A831}"/>
          </ac:spMkLst>
        </pc:spChg>
        <pc:spChg chg="add mod replST">
          <ac:chgData name="Martin Locock" userId="e15b0232-237d-4436-a587-677fdd88485c" providerId="ADAL" clId="{4F23651B-ED8E-41C7-8A8A-045E967D53DD}" dt="2024-01-10T12:25:45" v="34497"/>
          <ac:spMkLst>
            <pc:docMk/>
            <pc:sldMk cId="25671271" sldId="281"/>
            <ac:spMk id="1654" creationId="{F4C32AD3-78B6-48B3-A873-CDAA0B02DDAD}"/>
          </ac:spMkLst>
        </pc:spChg>
        <pc:spChg chg="add mod replST">
          <ac:chgData name="Martin Locock" userId="e15b0232-237d-4436-a587-677fdd88485c" providerId="ADAL" clId="{4F23651B-ED8E-41C7-8A8A-045E967D53DD}" dt="2024-01-10T12:25:45.004" v="34506"/>
          <ac:spMkLst>
            <pc:docMk/>
            <pc:sldMk cId="25671271" sldId="281"/>
            <ac:spMk id="1655" creationId="{D1530C3A-D8E7-4977-AD0B-A57F4ECAC9C0}"/>
          </ac:spMkLst>
        </pc:spChg>
        <pc:spChg chg="add mod replST">
          <ac:chgData name="Martin Locock" userId="e15b0232-237d-4436-a587-677fdd88485c" providerId="ADAL" clId="{4F23651B-ED8E-41C7-8A8A-045E967D53DD}" dt="2024-01-10T12:25:45.008" v="34515"/>
          <ac:spMkLst>
            <pc:docMk/>
            <pc:sldMk cId="25671271" sldId="281"/>
            <ac:spMk id="1656" creationId="{88189B95-EF94-4E3B-904F-E05956B225A2}"/>
          </ac:spMkLst>
        </pc:spChg>
        <pc:spChg chg="add mod replST">
          <ac:chgData name="Martin Locock" userId="e15b0232-237d-4436-a587-677fdd88485c" providerId="ADAL" clId="{4F23651B-ED8E-41C7-8A8A-045E967D53DD}" dt="2024-01-10T12:25:45.012" v="34524"/>
          <ac:spMkLst>
            <pc:docMk/>
            <pc:sldMk cId="25671271" sldId="281"/>
            <ac:spMk id="1657" creationId="{A8A92F7D-677E-410C-99AC-5419C16E01C0}"/>
          </ac:spMkLst>
        </pc:spChg>
        <pc:spChg chg="add mod replST">
          <ac:chgData name="Martin Locock" userId="e15b0232-237d-4436-a587-677fdd88485c" providerId="ADAL" clId="{4F23651B-ED8E-41C7-8A8A-045E967D53DD}" dt="2024-01-10T12:25:45.016" v="34533"/>
          <ac:spMkLst>
            <pc:docMk/>
            <pc:sldMk cId="25671271" sldId="281"/>
            <ac:spMk id="1658" creationId="{23A47DC4-EAF8-475A-BAB6-D5696210328F}"/>
          </ac:spMkLst>
        </pc:spChg>
        <pc:spChg chg="add mod replST">
          <ac:chgData name="Martin Locock" userId="e15b0232-237d-4436-a587-677fdd88485c" providerId="ADAL" clId="{4F23651B-ED8E-41C7-8A8A-045E967D53DD}" dt="2024-01-10T12:25:45.021" v="34542"/>
          <ac:spMkLst>
            <pc:docMk/>
            <pc:sldMk cId="25671271" sldId="281"/>
            <ac:spMk id="1659" creationId="{78B74BFE-C525-4D88-9E13-A44C78C3B574}"/>
          </ac:spMkLst>
        </pc:spChg>
        <pc:spChg chg="add mod replST">
          <ac:chgData name="Martin Locock" userId="e15b0232-237d-4436-a587-677fdd88485c" providerId="ADAL" clId="{4F23651B-ED8E-41C7-8A8A-045E967D53DD}" dt="2024-01-10T12:25:45.026" v="34551"/>
          <ac:spMkLst>
            <pc:docMk/>
            <pc:sldMk cId="25671271" sldId="281"/>
            <ac:spMk id="1660" creationId="{B47DCBA1-4394-421A-A0B1-17EECE19B09D}"/>
          </ac:spMkLst>
        </pc:spChg>
        <pc:spChg chg="add mod replST">
          <ac:chgData name="Martin Locock" userId="e15b0232-237d-4436-a587-677fdd88485c" providerId="ADAL" clId="{4F23651B-ED8E-41C7-8A8A-045E967D53DD}" dt="2024-01-10T12:25:45.030" v="34560"/>
          <ac:spMkLst>
            <pc:docMk/>
            <pc:sldMk cId="25671271" sldId="281"/>
            <ac:spMk id="1661" creationId="{EB3AA4DD-B95D-4442-A044-DA403051B3F2}"/>
          </ac:spMkLst>
        </pc:spChg>
        <pc:spChg chg="add mod replST">
          <ac:chgData name="Martin Locock" userId="e15b0232-237d-4436-a587-677fdd88485c" providerId="ADAL" clId="{4F23651B-ED8E-41C7-8A8A-045E967D53DD}" dt="2024-01-10T12:25:45.034" v="34569"/>
          <ac:spMkLst>
            <pc:docMk/>
            <pc:sldMk cId="25671271" sldId="281"/>
            <ac:spMk id="1662" creationId="{7D1E7D15-DA43-4510-BEB1-B5EC7B262E6E}"/>
          </ac:spMkLst>
        </pc:spChg>
        <pc:spChg chg="add mod replST">
          <ac:chgData name="Martin Locock" userId="e15b0232-237d-4436-a587-677fdd88485c" providerId="ADAL" clId="{4F23651B-ED8E-41C7-8A8A-045E967D53DD}" dt="2024-01-10T12:25:45.038" v="34578"/>
          <ac:spMkLst>
            <pc:docMk/>
            <pc:sldMk cId="25671271" sldId="281"/>
            <ac:spMk id="1663" creationId="{226E0F41-421F-4F0B-AD77-88F85E5B2919}"/>
          </ac:spMkLst>
        </pc:spChg>
        <pc:spChg chg="add mod replST">
          <ac:chgData name="Martin Locock" userId="e15b0232-237d-4436-a587-677fdd88485c" providerId="ADAL" clId="{4F23651B-ED8E-41C7-8A8A-045E967D53DD}" dt="2024-01-10T12:25:45.044" v="34587"/>
          <ac:spMkLst>
            <pc:docMk/>
            <pc:sldMk cId="25671271" sldId="281"/>
            <ac:spMk id="1664" creationId="{593794B1-8FD5-43E3-BE00-74A152090EFF}"/>
          </ac:spMkLst>
        </pc:spChg>
        <pc:spChg chg="add mod replST">
          <ac:chgData name="Martin Locock" userId="e15b0232-237d-4436-a587-677fdd88485c" providerId="ADAL" clId="{4F23651B-ED8E-41C7-8A8A-045E967D53DD}" dt="2024-01-10T12:25:45.050" v="34596"/>
          <ac:spMkLst>
            <pc:docMk/>
            <pc:sldMk cId="25671271" sldId="281"/>
            <ac:spMk id="1665" creationId="{DFE6352E-60B4-481F-A3EC-A4AE7B62E94F}"/>
          </ac:spMkLst>
        </pc:spChg>
        <pc:spChg chg="add mod replST">
          <ac:chgData name="Martin Locock" userId="e15b0232-237d-4436-a587-677fdd88485c" providerId="ADAL" clId="{4F23651B-ED8E-41C7-8A8A-045E967D53DD}" dt="2024-01-10T12:25:45.054" v="34605"/>
          <ac:spMkLst>
            <pc:docMk/>
            <pc:sldMk cId="25671271" sldId="281"/>
            <ac:spMk id="1666" creationId="{BFFA2491-9542-4908-B9AD-8C1A8D5837EE}"/>
          </ac:spMkLst>
        </pc:spChg>
        <pc:spChg chg="add mod replST">
          <ac:chgData name="Martin Locock" userId="e15b0232-237d-4436-a587-677fdd88485c" providerId="ADAL" clId="{4F23651B-ED8E-41C7-8A8A-045E967D53DD}" dt="2024-01-10T12:25:45.058" v="34614"/>
          <ac:spMkLst>
            <pc:docMk/>
            <pc:sldMk cId="25671271" sldId="281"/>
            <ac:spMk id="1667" creationId="{6CB5FD96-4CD8-4B74-BB24-8F0E4D679F98}"/>
          </ac:spMkLst>
        </pc:spChg>
        <pc:spChg chg="add mod replST">
          <ac:chgData name="Martin Locock" userId="e15b0232-237d-4436-a587-677fdd88485c" providerId="ADAL" clId="{4F23651B-ED8E-41C7-8A8A-045E967D53DD}" dt="2024-01-10T12:25:45.062" v="34623"/>
          <ac:spMkLst>
            <pc:docMk/>
            <pc:sldMk cId="25671271" sldId="281"/>
            <ac:spMk id="1668" creationId="{3BC79CFB-638D-47F2-8499-208D144C7326}"/>
          </ac:spMkLst>
        </pc:spChg>
        <pc:spChg chg="add mod replST">
          <ac:chgData name="Martin Locock" userId="e15b0232-237d-4436-a587-677fdd88485c" providerId="ADAL" clId="{4F23651B-ED8E-41C7-8A8A-045E967D53DD}" dt="2024-01-10T12:25:45.066" v="34632"/>
          <ac:spMkLst>
            <pc:docMk/>
            <pc:sldMk cId="25671271" sldId="281"/>
            <ac:spMk id="1669" creationId="{B22BC48F-7F85-4ED7-B4D7-CD4012E7BCFA}"/>
          </ac:spMkLst>
        </pc:spChg>
        <pc:spChg chg="add mod replST">
          <ac:chgData name="Martin Locock" userId="e15b0232-237d-4436-a587-677fdd88485c" providerId="ADAL" clId="{4F23651B-ED8E-41C7-8A8A-045E967D53DD}" dt="2024-01-10T12:25:45.070" v="34641"/>
          <ac:spMkLst>
            <pc:docMk/>
            <pc:sldMk cId="25671271" sldId="281"/>
            <ac:spMk id="1670" creationId="{F4958C79-5A5E-4E61-9AB3-BE058F5AF880}"/>
          </ac:spMkLst>
        </pc:spChg>
        <pc:spChg chg="add mod replST">
          <ac:chgData name="Martin Locock" userId="e15b0232-237d-4436-a587-677fdd88485c" providerId="ADAL" clId="{4F23651B-ED8E-41C7-8A8A-045E967D53DD}" dt="2024-01-10T12:25:45.075" v="34650"/>
          <ac:spMkLst>
            <pc:docMk/>
            <pc:sldMk cId="25671271" sldId="281"/>
            <ac:spMk id="1671" creationId="{4FBBF8EC-CB19-4F4D-9CAC-F68F67364571}"/>
          </ac:spMkLst>
        </pc:spChg>
        <pc:spChg chg="add mod replST">
          <ac:chgData name="Martin Locock" userId="e15b0232-237d-4436-a587-677fdd88485c" providerId="ADAL" clId="{4F23651B-ED8E-41C7-8A8A-045E967D53DD}" dt="2024-01-10T12:25:45.080" v="34659"/>
          <ac:spMkLst>
            <pc:docMk/>
            <pc:sldMk cId="25671271" sldId="281"/>
            <ac:spMk id="1672" creationId="{023C1503-5BFD-4850-8F33-EE29C66F0F55}"/>
          </ac:spMkLst>
        </pc:spChg>
        <pc:spChg chg="add mod replST">
          <ac:chgData name="Martin Locock" userId="e15b0232-237d-4436-a587-677fdd88485c" providerId="ADAL" clId="{4F23651B-ED8E-41C7-8A8A-045E967D53DD}" dt="2024-01-10T12:25:45.086" v="34668"/>
          <ac:spMkLst>
            <pc:docMk/>
            <pc:sldMk cId="25671271" sldId="281"/>
            <ac:spMk id="1673" creationId="{148E7597-0FB0-448E-980B-5AD05B405BE8}"/>
          </ac:spMkLst>
        </pc:spChg>
        <pc:spChg chg="add mod replST">
          <ac:chgData name="Martin Locock" userId="e15b0232-237d-4436-a587-677fdd88485c" providerId="ADAL" clId="{4F23651B-ED8E-41C7-8A8A-045E967D53DD}" dt="2024-01-10T12:25:45.090" v="34677"/>
          <ac:spMkLst>
            <pc:docMk/>
            <pc:sldMk cId="25671271" sldId="281"/>
            <ac:spMk id="1674" creationId="{F54E5849-A0B4-4191-80BF-EF8F81027F5E}"/>
          </ac:spMkLst>
        </pc:spChg>
        <pc:spChg chg="add mod replST">
          <ac:chgData name="Martin Locock" userId="e15b0232-237d-4436-a587-677fdd88485c" providerId="ADAL" clId="{4F23651B-ED8E-41C7-8A8A-045E967D53DD}" dt="2024-01-10T12:25:45.094" v="34686"/>
          <ac:spMkLst>
            <pc:docMk/>
            <pc:sldMk cId="25671271" sldId="281"/>
            <ac:spMk id="1675" creationId="{D7DAC83C-9235-44BA-9D3A-93D41E99750A}"/>
          </ac:spMkLst>
        </pc:spChg>
        <pc:spChg chg="add mod replST">
          <ac:chgData name="Martin Locock" userId="e15b0232-237d-4436-a587-677fdd88485c" providerId="ADAL" clId="{4F23651B-ED8E-41C7-8A8A-045E967D53DD}" dt="2024-01-10T12:25:45.098" v="34695"/>
          <ac:spMkLst>
            <pc:docMk/>
            <pc:sldMk cId="25671271" sldId="281"/>
            <ac:spMk id="1676" creationId="{1CEF1E77-707F-4E03-9A6C-E785EC413145}"/>
          </ac:spMkLst>
        </pc:spChg>
        <pc:spChg chg="add mod replST">
          <ac:chgData name="Martin Locock" userId="e15b0232-237d-4436-a587-677fdd88485c" providerId="ADAL" clId="{4F23651B-ED8E-41C7-8A8A-045E967D53DD}" dt="2024-01-10T12:25:45.103" v="34704"/>
          <ac:spMkLst>
            <pc:docMk/>
            <pc:sldMk cId="25671271" sldId="281"/>
            <ac:spMk id="1677" creationId="{A2F7DE52-6F83-48F6-A07C-ED587C9FDE5F}"/>
          </ac:spMkLst>
        </pc:spChg>
        <pc:spChg chg="add mod replST">
          <ac:chgData name="Martin Locock" userId="e15b0232-237d-4436-a587-677fdd88485c" providerId="ADAL" clId="{4F23651B-ED8E-41C7-8A8A-045E967D53DD}" dt="2024-01-10T12:25:45.110" v="34713"/>
          <ac:spMkLst>
            <pc:docMk/>
            <pc:sldMk cId="25671271" sldId="281"/>
            <ac:spMk id="1678" creationId="{F5943FFB-FE9E-457E-B96D-B594928B9322}"/>
          </ac:spMkLst>
        </pc:spChg>
        <pc:spChg chg="add mod replST">
          <ac:chgData name="Martin Locock" userId="e15b0232-237d-4436-a587-677fdd88485c" providerId="ADAL" clId="{4F23651B-ED8E-41C7-8A8A-045E967D53DD}" dt="2024-01-10T12:25:45.115" v="34722"/>
          <ac:spMkLst>
            <pc:docMk/>
            <pc:sldMk cId="25671271" sldId="281"/>
            <ac:spMk id="1679" creationId="{83B2561A-0330-44E9-A7D0-65423BB82671}"/>
          </ac:spMkLst>
        </pc:spChg>
        <pc:spChg chg="add mod replST">
          <ac:chgData name="Martin Locock" userId="e15b0232-237d-4436-a587-677fdd88485c" providerId="ADAL" clId="{4F23651B-ED8E-41C7-8A8A-045E967D53DD}" dt="2024-01-10T12:25:45.119" v="34731"/>
          <ac:spMkLst>
            <pc:docMk/>
            <pc:sldMk cId="25671271" sldId="281"/>
            <ac:spMk id="1680" creationId="{7C2769AC-755E-44E5-BF35-FE2412EBA5AA}"/>
          </ac:spMkLst>
        </pc:spChg>
        <pc:spChg chg="add mod replST">
          <ac:chgData name="Martin Locock" userId="e15b0232-237d-4436-a587-677fdd88485c" providerId="ADAL" clId="{4F23651B-ED8E-41C7-8A8A-045E967D53DD}" dt="2024-01-10T12:25:45.124" v="34740"/>
          <ac:spMkLst>
            <pc:docMk/>
            <pc:sldMk cId="25671271" sldId="281"/>
            <ac:spMk id="1681" creationId="{5EB9B81F-5D20-4355-8A86-438F06999671}"/>
          </ac:spMkLst>
        </pc:spChg>
        <pc:spChg chg="add mod replST">
          <ac:chgData name="Martin Locock" userId="e15b0232-237d-4436-a587-677fdd88485c" providerId="ADAL" clId="{4F23651B-ED8E-41C7-8A8A-045E967D53DD}" dt="2024-01-10T12:25:45.128" v="34749"/>
          <ac:spMkLst>
            <pc:docMk/>
            <pc:sldMk cId="25671271" sldId="281"/>
            <ac:spMk id="1682" creationId="{E430533F-0756-46D4-992A-8803A3643CC1}"/>
          </ac:spMkLst>
        </pc:spChg>
        <pc:spChg chg="add mod replST">
          <ac:chgData name="Martin Locock" userId="e15b0232-237d-4436-a587-677fdd88485c" providerId="ADAL" clId="{4F23651B-ED8E-41C7-8A8A-045E967D53DD}" dt="2024-01-10T12:25:45.131" v="34758"/>
          <ac:spMkLst>
            <pc:docMk/>
            <pc:sldMk cId="25671271" sldId="281"/>
            <ac:spMk id="1683" creationId="{61979091-BBC6-478E-80CB-3077FCD18A2D}"/>
          </ac:spMkLst>
        </pc:spChg>
        <pc:spChg chg="add mod replST">
          <ac:chgData name="Martin Locock" userId="e15b0232-237d-4436-a587-677fdd88485c" providerId="ADAL" clId="{4F23651B-ED8E-41C7-8A8A-045E967D53DD}" dt="2024-01-10T12:25:45.136" v="34767"/>
          <ac:spMkLst>
            <pc:docMk/>
            <pc:sldMk cId="25671271" sldId="281"/>
            <ac:spMk id="1684" creationId="{97834B24-8C15-449E-9401-BD222A68B925}"/>
          </ac:spMkLst>
        </pc:spChg>
        <pc:spChg chg="add mod replST">
          <ac:chgData name="Martin Locock" userId="e15b0232-237d-4436-a587-677fdd88485c" providerId="ADAL" clId="{4F23651B-ED8E-41C7-8A8A-045E967D53DD}" dt="2024-01-10T12:25:45.140" v="34776"/>
          <ac:spMkLst>
            <pc:docMk/>
            <pc:sldMk cId="25671271" sldId="281"/>
            <ac:spMk id="1685" creationId="{0FFF03E1-E228-459B-87D7-11088FB79A67}"/>
          </ac:spMkLst>
        </pc:spChg>
        <pc:spChg chg="add mod replST">
          <ac:chgData name="Martin Locock" userId="e15b0232-237d-4436-a587-677fdd88485c" providerId="ADAL" clId="{4F23651B-ED8E-41C7-8A8A-045E967D53DD}" dt="2024-01-10T12:25:45.143" v="34785"/>
          <ac:spMkLst>
            <pc:docMk/>
            <pc:sldMk cId="25671271" sldId="281"/>
            <ac:spMk id="1686" creationId="{54043036-7BA2-45F6-ADEA-25F8AAAF044A}"/>
          </ac:spMkLst>
        </pc:spChg>
        <pc:spChg chg="add mod replST">
          <ac:chgData name="Martin Locock" userId="e15b0232-237d-4436-a587-677fdd88485c" providerId="ADAL" clId="{4F23651B-ED8E-41C7-8A8A-045E967D53DD}" dt="2024-01-10T12:25:45.147" v="34794"/>
          <ac:spMkLst>
            <pc:docMk/>
            <pc:sldMk cId="25671271" sldId="281"/>
            <ac:spMk id="1687" creationId="{8C50E3E9-F335-40B9-AB5C-D720F33B7E52}"/>
          </ac:spMkLst>
        </pc:spChg>
        <pc:spChg chg="add mod replST">
          <ac:chgData name="Martin Locock" userId="e15b0232-237d-4436-a587-677fdd88485c" providerId="ADAL" clId="{4F23651B-ED8E-41C7-8A8A-045E967D53DD}" dt="2024-01-10T12:25:45.151" v="34803"/>
          <ac:spMkLst>
            <pc:docMk/>
            <pc:sldMk cId="25671271" sldId="281"/>
            <ac:spMk id="1688" creationId="{D4C288B4-8BAE-4C11-B081-902F66F224C8}"/>
          </ac:spMkLst>
        </pc:spChg>
        <pc:spChg chg="add mod replST">
          <ac:chgData name="Martin Locock" userId="e15b0232-237d-4436-a587-677fdd88485c" providerId="ADAL" clId="{4F23651B-ED8E-41C7-8A8A-045E967D53DD}" dt="2024-01-10T12:25:45.155" v="34812"/>
          <ac:spMkLst>
            <pc:docMk/>
            <pc:sldMk cId="25671271" sldId="281"/>
            <ac:spMk id="1689" creationId="{B8A8E2F2-78CA-408F-BA8F-FC932FE4E8CA}"/>
          </ac:spMkLst>
        </pc:spChg>
        <pc:spChg chg="add mod replST">
          <ac:chgData name="Martin Locock" userId="e15b0232-237d-4436-a587-677fdd88485c" providerId="ADAL" clId="{4F23651B-ED8E-41C7-8A8A-045E967D53DD}" dt="2024-01-10T12:25:45.159" v="34821"/>
          <ac:spMkLst>
            <pc:docMk/>
            <pc:sldMk cId="25671271" sldId="281"/>
            <ac:spMk id="1690" creationId="{8BAE4FF1-5452-4A94-A5ED-DC254218B044}"/>
          </ac:spMkLst>
        </pc:spChg>
        <pc:spChg chg="add mod replST">
          <ac:chgData name="Martin Locock" userId="e15b0232-237d-4436-a587-677fdd88485c" providerId="ADAL" clId="{4F23651B-ED8E-41C7-8A8A-045E967D53DD}" dt="2024-01-10T12:25:45.163" v="34830"/>
          <ac:spMkLst>
            <pc:docMk/>
            <pc:sldMk cId="25671271" sldId="281"/>
            <ac:spMk id="1691" creationId="{8F1FBF26-D606-4F53-8088-031372618936}"/>
          </ac:spMkLst>
        </pc:spChg>
        <pc:spChg chg="add mod replST">
          <ac:chgData name="Martin Locock" userId="e15b0232-237d-4436-a587-677fdd88485c" providerId="ADAL" clId="{4F23651B-ED8E-41C7-8A8A-045E967D53DD}" dt="2024-01-10T12:25:45.167" v="34839"/>
          <ac:spMkLst>
            <pc:docMk/>
            <pc:sldMk cId="25671271" sldId="281"/>
            <ac:spMk id="1692" creationId="{7591B041-D15A-4F90-9ABA-912490AF779D}"/>
          </ac:spMkLst>
        </pc:spChg>
        <pc:spChg chg="add mod replST">
          <ac:chgData name="Martin Locock" userId="e15b0232-237d-4436-a587-677fdd88485c" providerId="ADAL" clId="{4F23651B-ED8E-41C7-8A8A-045E967D53DD}" dt="2024-01-10T12:25:45.171" v="34848"/>
          <ac:spMkLst>
            <pc:docMk/>
            <pc:sldMk cId="25671271" sldId="281"/>
            <ac:spMk id="1693" creationId="{66849947-D3D1-4F6E-9BD4-4F13F1D23CBA}"/>
          </ac:spMkLst>
        </pc:spChg>
        <pc:spChg chg="add mod replST">
          <ac:chgData name="Martin Locock" userId="e15b0232-237d-4436-a587-677fdd88485c" providerId="ADAL" clId="{4F23651B-ED8E-41C7-8A8A-045E967D53DD}" dt="2024-01-10T12:25:45.175" v="34857"/>
          <ac:spMkLst>
            <pc:docMk/>
            <pc:sldMk cId="25671271" sldId="281"/>
            <ac:spMk id="1694" creationId="{000277CB-4F57-49B8-9C5F-B0E85E8927E6}"/>
          </ac:spMkLst>
        </pc:spChg>
        <pc:spChg chg="add mod replST">
          <ac:chgData name="Martin Locock" userId="e15b0232-237d-4436-a587-677fdd88485c" providerId="ADAL" clId="{4F23651B-ED8E-41C7-8A8A-045E967D53DD}" dt="2024-01-10T12:25:45.179" v="34866"/>
          <ac:spMkLst>
            <pc:docMk/>
            <pc:sldMk cId="25671271" sldId="281"/>
            <ac:spMk id="1695" creationId="{5E2E7238-AA1B-4128-94EC-790B4D2886CE}"/>
          </ac:spMkLst>
        </pc:spChg>
        <pc:spChg chg="add mod replST">
          <ac:chgData name="Martin Locock" userId="e15b0232-237d-4436-a587-677fdd88485c" providerId="ADAL" clId="{4F23651B-ED8E-41C7-8A8A-045E967D53DD}" dt="2024-01-10T12:25:45.183" v="34875"/>
          <ac:spMkLst>
            <pc:docMk/>
            <pc:sldMk cId="25671271" sldId="281"/>
            <ac:spMk id="1696" creationId="{94173749-3A27-4D83-872A-2C4FECEAE84E}"/>
          </ac:spMkLst>
        </pc:spChg>
        <pc:spChg chg="add mod replST">
          <ac:chgData name="Martin Locock" userId="e15b0232-237d-4436-a587-677fdd88485c" providerId="ADAL" clId="{4F23651B-ED8E-41C7-8A8A-045E967D53DD}" dt="2024-01-10T12:25:45.187" v="34884"/>
          <ac:spMkLst>
            <pc:docMk/>
            <pc:sldMk cId="25671271" sldId="281"/>
            <ac:spMk id="1697" creationId="{EFC906CC-2FA3-40BF-9FA5-DE9ECBD09447}"/>
          </ac:spMkLst>
        </pc:spChg>
        <pc:spChg chg="add mod replST">
          <ac:chgData name="Martin Locock" userId="e15b0232-237d-4436-a587-677fdd88485c" providerId="ADAL" clId="{4F23651B-ED8E-41C7-8A8A-045E967D53DD}" dt="2024-01-10T12:25:45.191" v="34893"/>
          <ac:spMkLst>
            <pc:docMk/>
            <pc:sldMk cId="25671271" sldId="281"/>
            <ac:spMk id="1698" creationId="{130205A0-CF47-4849-B941-F19AF6E97591}"/>
          </ac:spMkLst>
        </pc:spChg>
        <pc:spChg chg="add mod replST">
          <ac:chgData name="Martin Locock" userId="e15b0232-237d-4436-a587-677fdd88485c" providerId="ADAL" clId="{4F23651B-ED8E-41C7-8A8A-045E967D53DD}" dt="2024-01-10T12:25:45.195" v="34902"/>
          <ac:spMkLst>
            <pc:docMk/>
            <pc:sldMk cId="25671271" sldId="281"/>
            <ac:spMk id="1699" creationId="{346C439E-18FE-4B87-92B9-0AF451E4C7DB}"/>
          </ac:spMkLst>
        </pc:spChg>
        <pc:spChg chg="add mod replST">
          <ac:chgData name="Martin Locock" userId="e15b0232-237d-4436-a587-677fdd88485c" providerId="ADAL" clId="{4F23651B-ED8E-41C7-8A8A-045E967D53DD}" dt="2024-01-10T12:25:45.199" v="34911"/>
          <ac:spMkLst>
            <pc:docMk/>
            <pc:sldMk cId="25671271" sldId="281"/>
            <ac:spMk id="1700" creationId="{F59D6471-CBDA-4119-9E35-E71542FBC1EF}"/>
          </ac:spMkLst>
        </pc:spChg>
        <pc:spChg chg="add mod replST">
          <ac:chgData name="Martin Locock" userId="e15b0232-237d-4436-a587-677fdd88485c" providerId="ADAL" clId="{4F23651B-ED8E-41C7-8A8A-045E967D53DD}" dt="2024-01-10T12:25:45.203" v="34920"/>
          <ac:spMkLst>
            <pc:docMk/>
            <pc:sldMk cId="25671271" sldId="281"/>
            <ac:spMk id="1701" creationId="{37C1879B-4FD2-43BC-A3EB-C46E5CF97366}"/>
          </ac:spMkLst>
        </pc:spChg>
        <pc:spChg chg="add mod replST">
          <ac:chgData name="Martin Locock" userId="e15b0232-237d-4436-a587-677fdd88485c" providerId="ADAL" clId="{4F23651B-ED8E-41C7-8A8A-045E967D53DD}" dt="2024-01-10T12:25:45.207" v="34929"/>
          <ac:spMkLst>
            <pc:docMk/>
            <pc:sldMk cId="25671271" sldId="281"/>
            <ac:spMk id="1702" creationId="{D906D1FD-B382-4844-A537-B466F735D8C4}"/>
          </ac:spMkLst>
        </pc:spChg>
        <pc:spChg chg="add mod replST">
          <ac:chgData name="Martin Locock" userId="e15b0232-237d-4436-a587-677fdd88485c" providerId="ADAL" clId="{4F23651B-ED8E-41C7-8A8A-045E967D53DD}" dt="2024-01-10T12:25:45.211" v="34938"/>
          <ac:spMkLst>
            <pc:docMk/>
            <pc:sldMk cId="25671271" sldId="281"/>
            <ac:spMk id="1703" creationId="{CCBAAF7F-B0CD-45C3-A585-2FF23F236922}"/>
          </ac:spMkLst>
        </pc:spChg>
        <pc:spChg chg="add mod replST">
          <ac:chgData name="Martin Locock" userId="e15b0232-237d-4436-a587-677fdd88485c" providerId="ADAL" clId="{4F23651B-ED8E-41C7-8A8A-045E967D53DD}" dt="2024-01-10T12:25:45.215" v="34947"/>
          <ac:spMkLst>
            <pc:docMk/>
            <pc:sldMk cId="25671271" sldId="281"/>
            <ac:spMk id="1704" creationId="{3C09C490-5853-42DC-9CE2-94D6C11415C4}"/>
          </ac:spMkLst>
        </pc:spChg>
        <pc:spChg chg="add mod replST">
          <ac:chgData name="Martin Locock" userId="e15b0232-237d-4436-a587-677fdd88485c" providerId="ADAL" clId="{4F23651B-ED8E-41C7-8A8A-045E967D53DD}" dt="2024-01-10T12:25:45.219" v="34956"/>
          <ac:spMkLst>
            <pc:docMk/>
            <pc:sldMk cId="25671271" sldId="281"/>
            <ac:spMk id="1705" creationId="{DEC4149F-449D-4E9C-B754-686B33BD75AB}"/>
          </ac:spMkLst>
        </pc:spChg>
        <pc:spChg chg="add mod replST">
          <ac:chgData name="Martin Locock" userId="e15b0232-237d-4436-a587-677fdd88485c" providerId="ADAL" clId="{4F23651B-ED8E-41C7-8A8A-045E967D53DD}" dt="2024-01-10T12:25:45.223" v="34965"/>
          <ac:spMkLst>
            <pc:docMk/>
            <pc:sldMk cId="25671271" sldId="281"/>
            <ac:spMk id="1706" creationId="{DA2CC3E0-CB81-4ED9-9B22-F72A63EE3AE9}"/>
          </ac:spMkLst>
        </pc:spChg>
        <pc:spChg chg="add mod replST">
          <ac:chgData name="Martin Locock" userId="e15b0232-237d-4436-a587-677fdd88485c" providerId="ADAL" clId="{4F23651B-ED8E-41C7-8A8A-045E967D53DD}" dt="2024-01-10T12:25:45.228" v="34974"/>
          <ac:spMkLst>
            <pc:docMk/>
            <pc:sldMk cId="25671271" sldId="281"/>
            <ac:spMk id="1707" creationId="{990AEF8A-A538-4CC2-A6C8-DE9C7A4C42EF}"/>
          </ac:spMkLst>
        </pc:spChg>
        <pc:spChg chg="add mod replST">
          <ac:chgData name="Martin Locock" userId="e15b0232-237d-4436-a587-677fdd88485c" providerId="ADAL" clId="{4F23651B-ED8E-41C7-8A8A-045E967D53DD}" dt="2024-01-10T12:25:45.233" v="34983"/>
          <ac:spMkLst>
            <pc:docMk/>
            <pc:sldMk cId="25671271" sldId="281"/>
            <ac:spMk id="1708" creationId="{5B8D7729-46CE-4D8B-B190-5F5111A3FDA5}"/>
          </ac:spMkLst>
        </pc:spChg>
        <pc:spChg chg="add mod replST">
          <ac:chgData name="Martin Locock" userId="e15b0232-237d-4436-a587-677fdd88485c" providerId="ADAL" clId="{4F23651B-ED8E-41C7-8A8A-045E967D53DD}" dt="2024-01-10T12:25:45.237" v="34992"/>
          <ac:spMkLst>
            <pc:docMk/>
            <pc:sldMk cId="25671271" sldId="281"/>
            <ac:spMk id="1709" creationId="{39BB7DE2-8866-4FB4-9BEC-D51412B72DA3}"/>
          </ac:spMkLst>
        </pc:spChg>
        <pc:spChg chg="add mod replST">
          <ac:chgData name="Martin Locock" userId="e15b0232-237d-4436-a587-677fdd88485c" providerId="ADAL" clId="{4F23651B-ED8E-41C7-8A8A-045E967D53DD}" dt="2024-01-10T12:25:45.241" v="35001"/>
          <ac:spMkLst>
            <pc:docMk/>
            <pc:sldMk cId="25671271" sldId="281"/>
            <ac:spMk id="1710" creationId="{CD50F988-0B24-4F97-99A0-9D749E806A00}"/>
          </ac:spMkLst>
        </pc:spChg>
        <pc:spChg chg="add mod replST">
          <ac:chgData name="Martin Locock" userId="e15b0232-237d-4436-a587-677fdd88485c" providerId="ADAL" clId="{4F23651B-ED8E-41C7-8A8A-045E967D53DD}" dt="2024-01-10T12:25:45.246" v="35010"/>
          <ac:spMkLst>
            <pc:docMk/>
            <pc:sldMk cId="25671271" sldId="281"/>
            <ac:spMk id="1711" creationId="{27139182-CB7E-4107-AB05-8C766F44ABD3}"/>
          </ac:spMkLst>
        </pc:spChg>
        <pc:spChg chg="add mod replST">
          <ac:chgData name="Martin Locock" userId="e15b0232-237d-4436-a587-677fdd88485c" providerId="ADAL" clId="{4F23651B-ED8E-41C7-8A8A-045E967D53DD}" dt="2024-01-10T12:25:45.250" v="35019"/>
          <ac:spMkLst>
            <pc:docMk/>
            <pc:sldMk cId="25671271" sldId="281"/>
            <ac:spMk id="1712" creationId="{879E6CA9-F34A-4552-AF38-2F809173FAAF}"/>
          </ac:spMkLst>
        </pc:spChg>
        <pc:spChg chg="add mod replST">
          <ac:chgData name="Martin Locock" userId="e15b0232-237d-4436-a587-677fdd88485c" providerId="ADAL" clId="{4F23651B-ED8E-41C7-8A8A-045E967D53DD}" dt="2024-01-10T12:25:45.254" v="35028"/>
          <ac:spMkLst>
            <pc:docMk/>
            <pc:sldMk cId="25671271" sldId="281"/>
            <ac:spMk id="1713" creationId="{BE728458-AED5-4189-9595-2B10A12950B2}"/>
          </ac:spMkLst>
        </pc:spChg>
        <pc:spChg chg="add mod replST">
          <ac:chgData name="Martin Locock" userId="e15b0232-237d-4436-a587-677fdd88485c" providerId="ADAL" clId="{4F23651B-ED8E-41C7-8A8A-045E967D53DD}" dt="2024-01-10T12:25:45.259" v="35037"/>
          <ac:spMkLst>
            <pc:docMk/>
            <pc:sldMk cId="25671271" sldId="281"/>
            <ac:spMk id="1714" creationId="{03D40440-BBDB-4049-80AD-EAF53781F4F0}"/>
          </ac:spMkLst>
        </pc:spChg>
        <pc:spChg chg="add mod replST">
          <ac:chgData name="Martin Locock" userId="e15b0232-237d-4436-a587-677fdd88485c" providerId="ADAL" clId="{4F23651B-ED8E-41C7-8A8A-045E967D53DD}" dt="2024-01-10T12:25:45.263" v="35046"/>
          <ac:spMkLst>
            <pc:docMk/>
            <pc:sldMk cId="25671271" sldId="281"/>
            <ac:spMk id="1715" creationId="{C4E40777-8407-4EA8-9675-006266EC4DD8}"/>
          </ac:spMkLst>
        </pc:spChg>
        <pc:spChg chg="add mod replST">
          <ac:chgData name="Martin Locock" userId="e15b0232-237d-4436-a587-677fdd88485c" providerId="ADAL" clId="{4F23651B-ED8E-41C7-8A8A-045E967D53DD}" dt="2024-01-10T12:25:45.267" v="35055"/>
          <ac:spMkLst>
            <pc:docMk/>
            <pc:sldMk cId="25671271" sldId="281"/>
            <ac:spMk id="1716" creationId="{2A86F6F9-98FE-4681-985A-966BE1AE4EE5}"/>
          </ac:spMkLst>
        </pc:spChg>
        <pc:spChg chg="add mod replST">
          <ac:chgData name="Martin Locock" userId="e15b0232-237d-4436-a587-677fdd88485c" providerId="ADAL" clId="{4F23651B-ED8E-41C7-8A8A-045E967D53DD}" dt="2024-01-10T12:25:45.271" v="35064"/>
          <ac:spMkLst>
            <pc:docMk/>
            <pc:sldMk cId="25671271" sldId="281"/>
            <ac:spMk id="1717" creationId="{A784006D-CC50-4387-80A8-0D0A64156CBF}"/>
          </ac:spMkLst>
        </pc:spChg>
        <pc:spChg chg="add mod replST">
          <ac:chgData name="Martin Locock" userId="e15b0232-237d-4436-a587-677fdd88485c" providerId="ADAL" clId="{4F23651B-ED8E-41C7-8A8A-045E967D53DD}" dt="2024-01-10T12:25:45.276" v="35073"/>
          <ac:spMkLst>
            <pc:docMk/>
            <pc:sldMk cId="25671271" sldId="281"/>
            <ac:spMk id="1718" creationId="{A355B142-B7D6-4CB2-95ED-1FB85796203A}"/>
          </ac:spMkLst>
        </pc:spChg>
        <pc:spChg chg="add mod replST">
          <ac:chgData name="Martin Locock" userId="e15b0232-237d-4436-a587-677fdd88485c" providerId="ADAL" clId="{4F23651B-ED8E-41C7-8A8A-045E967D53DD}" dt="2024-01-10T12:25:45.280" v="35082"/>
          <ac:spMkLst>
            <pc:docMk/>
            <pc:sldMk cId="25671271" sldId="281"/>
            <ac:spMk id="1719" creationId="{D835641B-43F0-481D-BE92-42645DFE1522}"/>
          </ac:spMkLst>
        </pc:spChg>
        <pc:spChg chg="add mod replST">
          <ac:chgData name="Martin Locock" userId="e15b0232-237d-4436-a587-677fdd88485c" providerId="ADAL" clId="{4F23651B-ED8E-41C7-8A8A-045E967D53DD}" dt="2024-01-10T12:25:45.284" v="35091"/>
          <ac:spMkLst>
            <pc:docMk/>
            <pc:sldMk cId="25671271" sldId="281"/>
            <ac:spMk id="1720" creationId="{671AB0F0-FC9E-4EAA-A7E1-2B8EE49896DE}"/>
          </ac:spMkLst>
        </pc:spChg>
        <pc:spChg chg="add mod replST">
          <ac:chgData name="Martin Locock" userId="e15b0232-237d-4436-a587-677fdd88485c" providerId="ADAL" clId="{4F23651B-ED8E-41C7-8A8A-045E967D53DD}" dt="2024-01-10T12:25:45.288" v="35100"/>
          <ac:spMkLst>
            <pc:docMk/>
            <pc:sldMk cId="25671271" sldId="281"/>
            <ac:spMk id="1721" creationId="{835B26F0-FC29-496D-96BE-FEE3C399B276}"/>
          </ac:spMkLst>
        </pc:spChg>
        <pc:spChg chg="add mod replST">
          <ac:chgData name="Martin Locock" userId="e15b0232-237d-4436-a587-677fdd88485c" providerId="ADAL" clId="{4F23651B-ED8E-41C7-8A8A-045E967D53DD}" dt="2024-01-10T12:25:45.292" v="35109"/>
          <ac:spMkLst>
            <pc:docMk/>
            <pc:sldMk cId="25671271" sldId="281"/>
            <ac:spMk id="1722" creationId="{98B1505B-BE8A-4169-8D36-DB9DB831565B}"/>
          </ac:spMkLst>
        </pc:spChg>
        <pc:spChg chg="add mod replST">
          <ac:chgData name="Martin Locock" userId="e15b0232-237d-4436-a587-677fdd88485c" providerId="ADAL" clId="{4F23651B-ED8E-41C7-8A8A-045E967D53DD}" dt="2024-01-10T12:25:45.296" v="35118"/>
          <ac:spMkLst>
            <pc:docMk/>
            <pc:sldMk cId="25671271" sldId="281"/>
            <ac:spMk id="1723" creationId="{ED23E0E0-410F-43C3-AE30-CA750FC7839F}"/>
          </ac:spMkLst>
        </pc:spChg>
        <pc:spChg chg="add mod replST">
          <ac:chgData name="Martin Locock" userId="e15b0232-237d-4436-a587-677fdd88485c" providerId="ADAL" clId="{4F23651B-ED8E-41C7-8A8A-045E967D53DD}" dt="2024-01-10T12:25:45.300" v="35127"/>
          <ac:spMkLst>
            <pc:docMk/>
            <pc:sldMk cId="25671271" sldId="281"/>
            <ac:spMk id="1724" creationId="{37CB7460-969F-45F2-8004-09B8E442B055}"/>
          </ac:spMkLst>
        </pc:spChg>
        <pc:spChg chg="add mod replST">
          <ac:chgData name="Martin Locock" userId="e15b0232-237d-4436-a587-677fdd88485c" providerId="ADAL" clId="{4F23651B-ED8E-41C7-8A8A-045E967D53DD}" dt="2024-01-10T12:25:45.304" v="35136"/>
          <ac:spMkLst>
            <pc:docMk/>
            <pc:sldMk cId="25671271" sldId="281"/>
            <ac:spMk id="1725" creationId="{FC9DDA21-8043-4BA8-B624-98E1C2719848}"/>
          </ac:spMkLst>
        </pc:spChg>
        <pc:spChg chg="add mod replST">
          <ac:chgData name="Martin Locock" userId="e15b0232-237d-4436-a587-677fdd88485c" providerId="ADAL" clId="{4F23651B-ED8E-41C7-8A8A-045E967D53DD}" dt="2024-01-10T12:25:45.308" v="35145"/>
          <ac:spMkLst>
            <pc:docMk/>
            <pc:sldMk cId="25671271" sldId="281"/>
            <ac:spMk id="1726" creationId="{56A5320B-E06B-46B0-8C57-EFFEE03FFB92}"/>
          </ac:spMkLst>
        </pc:spChg>
        <pc:spChg chg="add mod replST">
          <ac:chgData name="Martin Locock" userId="e15b0232-237d-4436-a587-677fdd88485c" providerId="ADAL" clId="{4F23651B-ED8E-41C7-8A8A-045E967D53DD}" dt="2024-01-10T12:25:45.312" v="35154"/>
          <ac:spMkLst>
            <pc:docMk/>
            <pc:sldMk cId="25671271" sldId="281"/>
            <ac:spMk id="1727" creationId="{E3A57D70-C4F1-4137-B3AF-2ABF27C47933}"/>
          </ac:spMkLst>
        </pc:spChg>
        <pc:spChg chg="add mod replST">
          <ac:chgData name="Martin Locock" userId="e15b0232-237d-4436-a587-677fdd88485c" providerId="ADAL" clId="{4F23651B-ED8E-41C7-8A8A-045E967D53DD}" dt="2024-01-10T12:25:45.317" v="35163"/>
          <ac:spMkLst>
            <pc:docMk/>
            <pc:sldMk cId="25671271" sldId="281"/>
            <ac:spMk id="1728" creationId="{0AE517B9-2FF4-4791-8DCF-D44046E18DF7}"/>
          </ac:spMkLst>
        </pc:spChg>
        <pc:spChg chg="add mod replST">
          <ac:chgData name="Martin Locock" userId="e15b0232-237d-4436-a587-677fdd88485c" providerId="ADAL" clId="{4F23651B-ED8E-41C7-8A8A-045E967D53DD}" dt="2024-01-10T12:25:45.321" v="35172"/>
          <ac:spMkLst>
            <pc:docMk/>
            <pc:sldMk cId="25671271" sldId="281"/>
            <ac:spMk id="1729" creationId="{C2C3264C-1D02-45C8-AD0F-02D16F1F090E}"/>
          </ac:spMkLst>
        </pc:spChg>
        <pc:spChg chg="add mod replST">
          <ac:chgData name="Martin Locock" userId="e15b0232-237d-4436-a587-677fdd88485c" providerId="ADAL" clId="{4F23651B-ED8E-41C7-8A8A-045E967D53DD}" dt="2024-01-10T12:25:45.325" v="35181"/>
          <ac:spMkLst>
            <pc:docMk/>
            <pc:sldMk cId="25671271" sldId="281"/>
            <ac:spMk id="1730" creationId="{CC135CFA-17DA-427E-A52F-6ABA69AAE902}"/>
          </ac:spMkLst>
        </pc:spChg>
        <pc:spChg chg="add mod replST">
          <ac:chgData name="Martin Locock" userId="e15b0232-237d-4436-a587-677fdd88485c" providerId="ADAL" clId="{4F23651B-ED8E-41C7-8A8A-045E967D53DD}" dt="2024-01-10T12:25:45.329" v="35190"/>
          <ac:spMkLst>
            <pc:docMk/>
            <pc:sldMk cId="25671271" sldId="281"/>
            <ac:spMk id="1731" creationId="{5905793E-F87C-49BF-BECE-1DA2E1A63516}"/>
          </ac:spMkLst>
        </pc:spChg>
        <pc:spChg chg="add mod replST">
          <ac:chgData name="Martin Locock" userId="e15b0232-237d-4436-a587-677fdd88485c" providerId="ADAL" clId="{4F23651B-ED8E-41C7-8A8A-045E967D53DD}" dt="2024-01-10T12:25:45.333" v="35199"/>
          <ac:spMkLst>
            <pc:docMk/>
            <pc:sldMk cId="25671271" sldId="281"/>
            <ac:spMk id="1732" creationId="{193F1A20-BAC7-407B-9713-0E56037D141D}"/>
          </ac:spMkLst>
        </pc:spChg>
        <pc:spChg chg="add mod replST">
          <ac:chgData name="Martin Locock" userId="e15b0232-237d-4436-a587-677fdd88485c" providerId="ADAL" clId="{4F23651B-ED8E-41C7-8A8A-045E967D53DD}" dt="2024-01-10T12:25:45.337" v="35208"/>
          <ac:spMkLst>
            <pc:docMk/>
            <pc:sldMk cId="25671271" sldId="281"/>
            <ac:spMk id="1733" creationId="{74120781-5D6D-423F-B671-44C21A770057}"/>
          </ac:spMkLst>
        </pc:spChg>
        <pc:spChg chg="add mod replST">
          <ac:chgData name="Martin Locock" userId="e15b0232-237d-4436-a587-677fdd88485c" providerId="ADAL" clId="{4F23651B-ED8E-41C7-8A8A-045E967D53DD}" dt="2024-01-10T12:25:45.341" v="35217"/>
          <ac:spMkLst>
            <pc:docMk/>
            <pc:sldMk cId="25671271" sldId="281"/>
            <ac:spMk id="1734" creationId="{DC72AA7F-1942-4B4D-A932-5862E1D7EE02}"/>
          </ac:spMkLst>
        </pc:spChg>
        <pc:spChg chg="add mod replST">
          <ac:chgData name="Martin Locock" userId="e15b0232-237d-4436-a587-677fdd88485c" providerId="ADAL" clId="{4F23651B-ED8E-41C7-8A8A-045E967D53DD}" dt="2024-01-10T12:25:45.345" v="35226"/>
          <ac:spMkLst>
            <pc:docMk/>
            <pc:sldMk cId="25671271" sldId="281"/>
            <ac:spMk id="1735" creationId="{60473CF0-48BB-4CF5-A702-A31F5C1981AC}"/>
          </ac:spMkLst>
        </pc:spChg>
        <pc:spChg chg="add mod replST">
          <ac:chgData name="Martin Locock" userId="e15b0232-237d-4436-a587-677fdd88485c" providerId="ADAL" clId="{4F23651B-ED8E-41C7-8A8A-045E967D53DD}" dt="2024-01-10T12:25:45.349" v="35235"/>
          <ac:spMkLst>
            <pc:docMk/>
            <pc:sldMk cId="25671271" sldId="281"/>
            <ac:spMk id="1736" creationId="{1092975C-D64F-44EF-906B-D57BB7A0A7E6}"/>
          </ac:spMkLst>
        </pc:spChg>
        <pc:spChg chg="add mod replST">
          <ac:chgData name="Martin Locock" userId="e15b0232-237d-4436-a587-677fdd88485c" providerId="ADAL" clId="{4F23651B-ED8E-41C7-8A8A-045E967D53DD}" dt="2024-01-10T12:25:45.354" v="35244"/>
          <ac:spMkLst>
            <pc:docMk/>
            <pc:sldMk cId="25671271" sldId="281"/>
            <ac:spMk id="1737" creationId="{0471AD33-CFC9-4CEF-AFFE-359B42CE9DED}"/>
          </ac:spMkLst>
        </pc:spChg>
        <pc:spChg chg="add mod replST">
          <ac:chgData name="Martin Locock" userId="e15b0232-237d-4436-a587-677fdd88485c" providerId="ADAL" clId="{4F23651B-ED8E-41C7-8A8A-045E967D53DD}" dt="2024-01-10T12:25:45.358" v="35253"/>
          <ac:spMkLst>
            <pc:docMk/>
            <pc:sldMk cId="25671271" sldId="281"/>
            <ac:spMk id="1738" creationId="{9DFF6C46-200B-4889-A088-0512EBE02129}"/>
          </ac:spMkLst>
        </pc:spChg>
        <pc:spChg chg="add mod replST">
          <ac:chgData name="Martin Locock" userId="e15b0232-237d-4436-a587-677fdd88485c" providerId="ADAL" clId="{4F23651B-ED8E-41C7-8A8A-045E967D53DD}" dt="2024-01-10T12:25:45.362" v="35262"/>
          <ac:spMkLst>
            <pc:docMk/>
            <pc:sldMk cId="25671271" sldId="281"/>
            <ac:spMk id="1739" creationId="{CD5FBB41-690F-4001-81C6-06A7035940E3}"/>
          </ac:spMkLst>
        </pc:spChg>
        <pc:spChg chg="add mod replST">
          <ac:chgData name="Martin Locock" userId="e15b0232-237d-4436-a587-677fdd88485c" providerId="ADAL" clId="{4F23651B-ED8E-41C7-8A8A-045E967D53DD}" dt="2024-01-10T12:25:45.366" v="35271"/>
          <ac:spMkLst>
            <pc:docMk/>
            <pc:sldMk cId="25671271" sldId="281"/>
            <ac:spMk id="1740" creationId="{7B0259B8-0C84-4B14-8F8F-C1A657091BE9}"/>
          </ac:spMkLst>
        </pc:spChg>
        <pc:spChg chg="add mod replST">
          <ac:chgData name="Martin Locock" userId="e15b0232-237d-4436-a587-677fdd88485c" providerId="ADAL" clId="{4F23651B-ED8E-41C7-8A8A-045E967D53DD}" dt="2024-01-10T12:25:45.370" v="35280"/>
          <ac:spMkLst>
            <pc:docMk/>
            <pc:sldMk cId="25671271" sldId="281"/>
            <ac:spMk id="1741" creationId="{AEB9683C-4533-4789-B91F-8A1D3449CEB8}"/>
          </ac:spMkLst>
        </pc:spChg>
        <pc:spChg chg="add mod replST">
          <ac:chgData name="Martin Locock" userId="e15b0232-237d-4436-a587-677fdd88485c" providerId="ADAL" clId="{4F23651B-ED8E-41C7-8A8A-045E967D53DD}" dt="2024-01-10T12:25:45.374" v="35289"/>
          <ac:spMkLst>
            <pc:docMk/>
            <pc:sldMk cId="25671271" sldId="281"/>
            <ac:spMk id="1742" creationId="{B84CE9AC-ABBE-4AAA-9E2A-AAB82DF3CAF2}"/>
          </ac:spMkLst>
        </pc:spChg>
        <pc:spChg chg="add mod replST">
          <ac:chgData name="Martin Locock" userId="e15b0232-237d-4436-a587-677fdd88485c" providerId="ADAL" clId="{4F23651B-ED8E-41C7-8A8A-045E967D53DD}" dt="2024-01-10T12:25:45.379" v="35298"/>
          <ac:spMkLst>
            <pc:docMk/>
            <pc:sldMk cId="25671271" sldId="281"/>
            <ac:spMk id="1743" creationId="{2B2D356D-9022-41C7-A0EB-F5D329844A66}"/>
          </ac:spMkLst>
        </pc:spChg>
        <pc:spChg chg="add mod replST">
          <ac:chgData name="Martin Locock" userId="e15b0232-237d-4436-a587-677fdd88485c" providerId="ADAL" clId="{4F23651B-ED8E-41C7-8A8A-045E967D53DD}" dt="2024-01-10T12:25:45.382" v="35307"/>
          <ac:spMkLst>
            <pc:docMk/>
            <pc:sldMk cId="25671271" sldId="281"/>
            <ac:spMk id="1744" creationId="{812AAF52-1CA7-4D65-B4FC-D1DF40DD3282}"/>
          </ac:spMkLst>
        </pc:spChg>
        <pc:spChg chg="add mod replST">
          <ac:chgData name="Martin Locock" userId="e15b0232-237d-4436-a587-677fdd88485c" providerId="ADAL" clId="{4F23651B-ED8E-41C7-8A8A-045E967D53DD}" dt="2024-01-10T12:25:45.387" v="35316"/>
          <ac:spMkLst>
            <pc:docMk/>
            <pc:sldMk cId="25671271" sldId="281"/>
            <ac:spMk id="1745" creationId="{79BA156D-7CC1-41F1-9462-D89CB06CD591}"/>
          </ac:spMkLst>
        </pc:spChg>
        <pc:spChg chg="add mod replST">
          <ac:chgData name="Martin Locock" userId="e15b0232-237d-4436-a587-677fdd88485c" providerId="ADAL" clId="{4F23651B-ED8E-41C7-8A8A-045E967D53DD}" dt="2024-01-10T12:25:45.391" v="35325"/>
          <ac:spMkLst>
            <pc:docMk/>
            <pc:sldMk cId="25671271" sldId="281"/>
            <ac:spMk id="1746" creationId="{A6F1BBFB-9433-4B9C-9E78-2E49CF69D256}"/>
          </ac:spMkLst>
        </pc:spChg>
        <pc:spChg chg="add mod replST">
          <ac:chgData name="Martin Locock" userId="e15b0232-237d-4436-a587-677fdd88485c" providerId="ADAL" clId="{4F23651B-ED8E-41C7-8A8A-045E967D53DD}" dt="2024-01-10T12:25:45.395" v="35334"/>
          <ac:spMkLst>
            <pc:docMk/>
            <pc:sldMk cId="25671271" sldId="281"/>
            <ac:spMk id="1747" creationId="{184CA425-67C7-49E7-8DD2-6C13369BDC41}"/>
          </ac:spMkLst>
        </pc:spChg>
        <pc:spChg chg="add mod replST">
          <ac:chgData name="Martin Locock" userId="e15b0232-237d-4436-a587-677fdd88485c" providerId="ADAL" clId="{4F23651B-ED8E-41C7-8A8A-045E967D53DD}" dt="2024-01-10T12:25:45.399" v="35343"/>
          <ac:spMkLst>
            <pc:docMk/>
            <pc:sldMk cId="25671271" sldId="281"/>
            <ac:spMk id="1748" creationId="{2C8EC98D-4D89-4D34-B677-50E4A3B346A7}"/>
          </ac:spMkLst>
        </pc:spChg>
        <pc:spChg chg="add mod replST">
          <ac:chgData name="Martin Locock" userId="e15b0232-237d-4436-a587-677fdd88485c" providerId="ADAL" clId="{4F23651B-ED8E-41C7-8A8A-045E967D53DD}" dt="2024-01-10T12:25:45.403" v="35352"/>
          <ac:spMkLst>
            <pc:docMk/>
            <pc:sldMk cId="25671271" sldId="281"/>
            <ac:spMk id="1749" creationId="{91133B6B-613B-45B2-B28B-D65A3AA4926F}"/>
          </ac:spMkLst>
        </pc:spChg>
        <pc:spChg chg="add mod replST">
          <ac:chgData name="Martin Locock" userId="e15b0232-237d-4436-a587-677fdd88485c" providerId="ADAL" clId="{4F23651B-ED8E-41C7-8A8A-045E967D53DD}" dt="2024-01-10T12:25:45.407" v="35361"/>
          <ac:spMkLst>
            <pc:docMk/>
            <pc:sldMk cId="25671271" sldId="281"/>
            <ac:spMk id="1750" creationId="{0B4077EE-9741-42B5-B021-E1D9B6AA8CF7}"/>
          </ac:spMkLst>
        </pc:spChg>
        <pc:spChg chg="add mod replST">
          <ac:chgData name="Martin Locock" userId="e15b0232-237d-4436-a587-677fdd88485c" providerId="ADAL" clId="{4F23651B-ED8E-41C7-8A8A-045E967D53DD}" dt="2024-01-10T12:25:45.411" v="35370"/>
          <ac:spMkLst>
            <pc:docMk/>
            <pc:sldMk cId="25671271" sldId="281"/>
            <ac:spMk id="1751" creationId="{5289A231-AF73-4D48-A83D-EEEF5C69253F}"/>
          </ac:spMkLst>
        </pc:spChg>
        <pc:spChg chg="add mod replST">
          <ac:chgData name="Martin Locock" userId="e15b0232-237d-4436-a587-677fdd88485c" providerId="ADAL" clId="{4F23651B-ED8E-41C7-8A8A-045E967D53DD}" dt="2024-01-10T12:25:45.415" v="35379"/>
          <ac:spMkLst>
            <pc:docMk/>
            <pc:sldMk cId="25671271" sldId="281"/>
            <ac:spMk id="1752" creationId="{00493753-318E-4D2F-AD3D-8537DF603302}"/>
          </ac:spMkLst>
        </pc:spChg>
        <pc:spChg chg="add mod replST">
          <ac:chgData name="Martin Locock" userId="e15b0232-237d-4436-a587-677fdd88485c" providerId="ADAL" clId="{4F23651B-ED8E-41C7-8A8A-045E967D53DD}" dt="2024-01-10T12:25:45.419" v="35388"/>
          <ac:spMkLst>
            <pc:docMk/>
            <pc:sldMk cId="25671271" sldId="281"/>
            <ac:spMk id="1753" creationId="{F1C429D8-CB92-47A4-B258-ED6B98C9C727}"/>
          </ac:spMkLst>
        </pc:spChg>
        <pc:spChg chg="add mod replST">
          <ac:chgData name="Martin Locock" userId="e15b0232-237d-4436-a587-677fdd88485c" providerId="ADAL" clId="{4F23651B-ED8E-41C7-8A8A-045E967D53DD}" dt="2024-01-10T12:25:45.423" v="35397"/>
          <ac:spMkLst>
            <pc:docMk/>
            <pc:sldMk cId="25671271" sldId="281"/>
            <ac:spMk id="1754" creationId="{70777682-E63A-4939-A3CF-A86D1B33985F}"/>
          </ac:spMkLst>
        </pc:spChg>
        <pc:spChg chg="add mod replST">
          <ac:chgData name="Martin Locock" userId="e15b0232-237d-4436-a587-677fdd88485c" providerId="ADAL" clId="{4F23651B-ED8E-41C7-8A8A-045E967D53DD}" dt="2024-01-10T12:25:45.427" v="35406"/>
          <ac:spMkLst>
            <pc:docMk/>
            <pc:sldMk cId="25671271" sldId="281"/>
            <ac:spMk id="1755" creationId="{0ECD2D0C-2349-437B-9D73-6DB738E30766}"/>
          </ac:spMkLst>
        </pc:spChg>
        <pc:spChg chg="add mod replST">
          <ac:chgData name="Martin Locock" userId="e15b0232-237d-4436-a587-677fdd88485c" providerId="ADAL" clId="{4F23651B-ED8E-41C7-8A8A-045E967D53DD}" dt="2024-01-10T12:25:45.432" v="35415"/>
          <ac:spMkLst>
            <pc:docMk/>
            <pc:sldMk cId="25671271" sldId="281"/>
            <ac:spMk id="1756" creationId="{738FE148-4BF8-478F-BB50-27780CE66B6E}"/>
          </ac:spMkLst>
        </pc:spChg>
        <pc:spChg chg="add mod replST">
          <ac:chgData name="Martin Locock" userId="e15b0232-237d-4436-a587-677fdd88485c" providerId="ADAL" clId="{4F23651B-ED8E-41C7-8A8A-045E967D53DD}" dt="2024-01-10T12:25:45.436" v="35424"/>
          <ac:spMkLst>
            <pc:docMk/>
            <pc:sldMk cId="25671271" sldId="281"/>
            <ac:spMk id="1757" creationId="{4A61FD19-6793-44E2-AF42-16EFF7CCF1D3}"/>
          </ac:spMkLst>
        </pc:spChg>
        <pc:spChg chg="add mod replST">
          <ac:chgData name="Martin Locock" userId="e15b0232-237d-4436-a587-677fdd88485c" providerId="ADAL" clId="{4F23651B-ED8E-41C7-8A8A-045E967D53DD}" dt="2024-01-10T12:25:45.440" v="35433"/>
          <ac:spMkLst>
            <pc:docMk/>
            <pc:sldMk cId="25671271" sldId="281"/>
            <ac:spMk id="1758" creationId="{AF670D76-9966-4327-A55C-7987067BA4D3}"/>
          </ac:spMkLst>
        </pc:spChg>
        <pc:spChg chg="add mod replST">
          <ac:chgData name="Martin Locock" userId="e15b0232-237d-4436-a587-677fdd88485c" providerId="ADAL" clId="{4F23651B-ED8E-41C7-8A8A-045E967D53DD}" dt="2024-01-10T12:25:45.444" v="35442"/>
          <ac:spMkLst>
            <pc:docMk/>
            <pc:sldMk cId="25671271" sldId="281"/>
            <ac:spMk id="1759" creationId="{CB3CAF90-5996-4A16-9345-E1D00CCD3666}"/>
          </ac:spMkLst>
        </pc:spChg>
        <pc:spChg chg="add mod replST">
          <ac:chgData name="Martin Locock" userId="e15b0232-237d-4436-a587-677fdd88485c" providerId="ADAL" clId="{4F23651B-ED8E-41C7-8A8A-045E967D53DD}" dt="2024-01-10T12:25:45.449" v="35451"/>
          <ac:spMkLst>
            <pc:docMk/>
            <pc:sldMk cId="25671271" sldId="281"/>
            <ac:spMk id="1760" creationId="{AA35E666-4A90-485C-AF7F-B6F4180A24FA}"/>
          </ac:spMkLst>
        </pc:spChg>
        <pc:spChg chg="add mod replST">
          <ac:chgData name="Martin Locock" userId="e15b0232-237d-4436-a587-677fdd88485c" providerId="ADAL" clId="{4F23651B-ED8E-41C7-8A8A-045E967D53DD}" dt="2024-01-10T12:25:45.454" v="35460"/>
          <ac:spMkLst>
            <pc:docMk/>
            <pc:sldMk cId="25671271" sldId="281"/>
            <ac:spMk id="1761" creationId="{BCB7B5F4-5527-4D8A-8F1B-61CEFED46945}"/>
          </ac:spMkLst>
        </pc:spChg>
        <pc:spChg chg="add mod replST">
          <ac:chgData name="Martin Locock" userId="e15b0232-237d-4436-a587-677fdd88485c" providerId="ADAL" clId="{4F23651B-ED8E-41C7-8A8A-045E967D53DD}" dt="2024-01-10T12:25:45.458" v="35469"/>
          <ac:spMkLst>
            <pc:docMk/>
            <pc:sldMk cId="25671271" sldId="281"/>
            <ac:spMk id="1762" creationId="{09F4C118-860C-4BF9-B966-0B61CD02859D}"/>
          </ac:spMkLst>
        </pc:spChg>
        <pc:spChg chg="add mod replST">
          <ac:chgData name="Martin Locock" userId="e15b0232-237d-4436-a587-677fdd88485c" providerId="ADAL" clId="{4F23651B-ED8E-41C7-8A8A-045E967D53DD}" dt="2024-01-10T12:25:45.462" v="35478"/>
          <ac:spMkLst>
            <pc:docMk/>
            <pc:sldMk cId="25671271" sldId="281"/>
            <ac:spMk id="1763" creationId="{6D5872DE-8347-4F81-9493-BECC346BC4D9}"/>
          </ac:spMkLst>
        </pc:spChg>
        <pc:spChg chg="add mod replST">
          <ac:chgData name="Martin Locock" userId="e15b0232-237d-4436-a587-677fdd88485c" providerId="ADAL" clId="{4F23651B-ED8E-41C7-8A8A-045E967D53DD}" dt="2024-01-10T12:25:45.466" v="35487"/>
          <ac:spMkLst>
            <pc:docMk/>
            <pc:sldMk cId="25671271" sldId="281"/>
            <ac:spMk id="1764" creationId="{FC2B3BBA-70D3-4E09-AD2D-A79E8C98A2F0}"/>
          </ac:spMkLst>
        </pc:spChg>
        <pc:spChg chg="add mod replST">
          <ac:chgData name="Martin Locock" userId="e15b0232-237d-4436-a587-677fdd88485c" providerId="ADAL" clId="{4F23651B-ED8E-41C7-8A8A-045E967D53DD}" dt="2024-01-10T12:25:45.469" v="35496"/>
          <ac:spMkLst>
            <pc:docMk/>
            <pc:sldMk cId="25671271" sldId="281"/>
            <ac:spMk id="1765" creationId="{A5D523F8-21AF-417F-A2B2-CC8839D546E5}"/>
          </ac:spMkLst>
        </pc:spChg>
        <pc:spChg chg="add mod replST">
          <ac:chgData name="Martin Locock" userId="e15b0232-237d-4436-a587-677fdd88485c" providerId="ADAL" clId="{4F23651B-ED8E-41C7-8A8A-045E967D53DD}" dt="2024-01-10T12:25:45.473" v="35505"/>
          <ac:spMkLst>
            <pc:docMk/>
            <pc:sldMk cId="25671271" sldId="281"/>
            <ac:spMk id="1766" creationId="{059C0242-BC11-4D03-9AF6-D40039427320}"/>
          </ac:spMkLst>
        </pc:spChg>
        <pc:spChg chg="add mod replST">
          <ac:chgData name="Martin Locock" userId="e15b0232-237d-4436-a587-677fdd88485c" providerId="ADAL" clId="{4F23651B-ED8E-41C7-8A8A-045E967D53DD}" dt="2024-01-10T12:25:45.477" v="35514"/>
          <ac:spMkLst>
            <pc:docMk/>
            <pc:sldMk cId="25671271" sldId="281"/>
            <ac:spMk id="1767" creationId="{2848434B-9B32-4546-9E5E-89BE7E7DBD2E}"/>
          </ac:spMkLst>
        </pc:spChg>
        <pc:spChg chg="add mod replST">
          <ac:chgData name="Martin Locock" userId="e15b0232-237d-4436-a587-677fdd88485c" providerId="ADAL" clId="{4F23651B-ED8E-41C7-8A8A-045E967D53DD}" dt="2024-01-10T12:25:45.484" v="35523"/>
          <ac:spMkLst>
            <pc:docMk/>
            <pc:sldMk cId="25671271" sldId="281"/>
            <ac:spMk id="1768" creationId="{40655042-1F4E-440D-B9BD-CC8B6531155D}"/>
          </ac:spMkLst>
        </pc:spChg>
        <pc:spChg chg="add mod replST">
          <ac:chgData name="Martin Locock" userId="e15b0232-237d-4436-a587-677fdd88485c" providerId="ADAL" clId="{4F23651B-ED8E-41C7-8A8A-045E967D53DD}" dt="2024-01-10T12:25:45.488" v="35532"/>
          <ac:spMkLst>
            <pc:docMk/>
            <pc:sldMk cId="25671271" sldId="281"/>
            <ac:spMk id="1769" creationId="{6F389C7B-5AD9-4E7F-A760-5B3C407BB480}"/>
          </ac:spMkLst>
        </pc:spChg>
        <pc:spChg chg="add mod replST">
          <ac:chgData name="Martin Locock" userId="e15b0232-237d-4436-a587-677fdd88485c" providerId="ADAL" clId="{4F23651B-ED8E-41C7-8A8A-045E967D53DD}" dt="2024-01-10T12:25:45.492" v="35541"/>
          <ac:spMkLst>
            <pc:docMk/>
            <pc:sldMk cId="25671271" sldId="281"/>
            <ac:spMk id="1770" creationId="{1EF8DEF8-9AB1-4C63-A2DC-2C3EEC9B82BB}"/>
          </ac:spMkLst>
        </pc:spChg>
        <pc:spChg chg="add mod replST">
          <ac:chgData name="Martin Locock" userId="e15b0232-237d-4436-a587-677fdd88485c" providerId="ADAL" clId="{4F23651B-ED8E-41C7-8A8A-045E967D53DD}" dt="2024-01-10T12:25:45.496" v="35550"/>
          <ac:spMkLst>
            <pc:docMk/>
            <pc:sldMk cId="25671271" sldId="281"/>
            <ac:spMk id="1771" creationId="{8FB67F5D-FB70-4A71-880B-E02F414FC294}"/>
          </ac:spMkLst>
        </pc:spChg>
        <pc:spChg chg="add mod replST">
          <ac:chgData name="Martin Locock" userId="e15b0232-237d-4436-a587-677fdd88485c" providerId="ADAL" clId="{4F23651B-ED8E-41C7-8A8A-045E967D53DD}" dt="2024-01-10T12:25:45.500" v="35559"/>
          <ac:spMkLst>
            <pc:docMk/>
            <pc:sldMk cId="25671271" sldId="281"/>
            <ac:spMk id="1772" creationId="{B54ECE09-2075-4899-899A-0056AEAC898F}"/>
          </ac:spMkLst>
        </pc:spChg>
        <pc:spChg chg="add mod replST">
          <ac:chgData name="Martin Locock" userId="e15b0232-237d-4436-a587-677fdd88485c" providerId="ADAL" clId="{4F23651B-ED8E-41C7-8A8A-045E967D53DD}" dt="2024-01-10T12:25:45.506" v="35568"/>
          <ac:spMkLst>
            <pc:docMk/>
            <pc:sldMk cId="25671271" sldId="281"/>
            <ac:spMk id="1773" creationId="{BE0D05FB-E65F-4723-8788-8B196768E563}"/>
          </ac:spMkLst>
        </pc:spChg>
        <pc:spChg chg="add mod replST">
          <ac:chgData name="Martin Locock" userId="e15b0232-237d-4436-a587-677fdd88485c" providerId="ADAL" clId="{4F23651B-ED8E-41C7-8A8A-045E967D53DD}" dt="2024-01-10T12:25:45.510" v="35577"/>
          <ac:spMkLst>
            <pc:docMk/>
            <pc:sldMk cId="25671271" sldId="281"/>
            <ac:spMk id="1774" creationId="{C5132005-5841-4BFB-BB4F-82C2561AA0BF}"/>
          </ac:spMkLst>
        </pc:spChg>
        <pc:spChg chg="add mod replST">
          <ac:chgData name="Martin Locock" userId="e15b0232-237d-4436-a587-677fdd88485c" providerId="ADAL" clId="{4F23651B-ED8E-41C7-8A8A-045E967D53DD}" dt="2024-01-10T12:25:45.514" v="35586"/>
          <ac:spMkLst>
            <pc:docMk/>
            <pc:sldMk cId="25671271" sldId="281"/>
            <ac:spMk id="1775" creationId="{05975697-E6C4-497B-9C03-CE1880B2AB49}"/>
          </ac:spMkLst>
        </pc:spChg>
        <pc:spChg chg="add mod replST">
          <ac:chgData name="Martin Locock" userId="e15b0232-237d-4436-a587-677fdd88485c" providerId="ADAL" clId="{4F23651B-ED8E-41C7-8A8A-045E967D53DD}" dt="2024-01-10T12:25:45.519" v="35595"/>
          <ac:spMkLst>
            <pc:docMk/>
            <pc:sldMk cId="25671271" sldId="281"/>
            <ac:spMk id="1776" creationId="{9D281E79-D054-4AE4-A762-058BF3DBE70F}"/>
          </ac:spMkLst>
        </pc:spChg>
        <pc:spChg chg="add mod replST">
          <ac:chgData name="Martin Locock" userId="e15b0232-237d-4436-a587-677fdd88485c" providerId="ADAL" clId="{4F23651B-ED8E-41C7-8A8A-045E967D53DD}" dt="2024-01-10T12:25:45.524" v="35604"/>
          <ac:spMkLst>
            <pc:docMk/>
            <pc:sldMk cId="25671271" sldId="281"/>
            <ac:spMk id="1777" creationId="{9F0E1E0F-5ED1-4EAA-8C3D-CEBAFFB942B3}"/>
          </ac:spMkLst>
        </pc:spChg>
        <pc:spChg chg="add mod replST">
          <ac:chgData name="Martin Locock" userId="e15b0232-237d-4436-a587-677fdd88485c" providerId="ADAL" clId="{4F23651B-ED8E-41C7-8A8A-045E967D53DD}" dt="2024-01-10T12:25:45.529" v="35613"/>
          <ac:spMkLst>
            <pc:docMk/>
            <pc:sldMk cId="25671271" sldId="281"/>
            <ac:spMk id="1778" creationId="{F11CFC9D-C276-4980-8B95-79DEB44F27CA}"/>
          </ac:spMkLst>
        </pc:spChg>
        <pc:spChg chg="add mod replST">
          <ac:chgData name="Martin Locock" userId="e15b0232-237d-4436-a587-677fdd88485c" providerId="ADAL" clId="{4F23651B-ED8E-41C7-8A8A-045E967D53DD}" dt="2024-01-10T12:25:45.534" v="35622"/>
          <ac:spMkLst>
            <pc:docMk/>
            <pc:sldMk cId="25671271" sldId="281"/>
            <ac:spMk id="1779" creationId="{1F3E3C1D-6E53-4537-9231-EA0F1227E927}"/>
          </ac:spMkLst>
        </pc:spChg>
        <pc:spChg chg="add mod replST">
          <ac:chgData name="Martin Locock" userId="e15b0232-237d-4436-a587-677fdd88485c" providerId="ADAL" clId="{4F23651B-ED8E-41C7-8A8A-045E967D53DD}" dt="2024-01-10T12:25:45.540" v="35631"/>
          <ac:spMkLst>
            <pc:docMk/>
            <pc:sldMk cId="25671271" sldId="281"/>
            <ac:spMk id="1780" creationId="{D9BE186B-92D3-48CC-8F9E-CB012BE85030}"/>
          </ac:spMkLst>
        </pc:spChg>
        <pc:spChg chg="add mod replST">
          <ac:chgData name="Martin Locock" userId="e15b0232-237d-4436-a587-677fdd88485c" providerId="ADAL" clId="{4F23651B-ED8E-41C7-8A8A-045E967D53DD}" dt="2024-01-10T12:25:45.545" v="35640"/>
          <ac:spMkLst>
            <pc:docMk/>
            <pc:sldMk cId="25671271" sldId="281"/>
            <ac:spMk id="1781" creationId="{78129C11-0C20-4288-801C-7B8FA687C06E}"/>
          </ac:spMkLst>
        </pc:spChg>
        <pc:spChg chg="add mod replST">
          <ac:chgData name="Martin Locock" userId="e15b0232-237d-4436-a587-677fdd88485c" providerId="ADAL" clId="{4F23651B-ED8E-41C7-8A8A-045E967D53DD}" dt="2024-01-10T12:25:45.549" v="35649"/>
          <ac:spMkLst>
            <pc:docMk/>
            <pc:sldMk cId="25671271" sldId="281"/>
            <ac:spMk id="1782" creationId="{0D0AC117-08D8-4D36-B3F7-FD0CC5627CD4}"/>
          </ac:spMkLst>
        </pc:spChg>
        <pc:spChg chg="add mod replST">
          <ac:chgData name="Martin Locock" userId="e15b0232-237d-4436-a587-677fdd88485c" providerId="ADAL" clId="{4F23651B-ED8E-41C7-8A8A-045E967D53DD}" dt="2024-01-10T12:25:45.554" v="35658"/>
          <ac:spMkLst>
            <pc:docMk/>
            <pc:sldMk cId="25671271" sldId="281"/>
            <ac:spMk id="1783" creationId="{C2FB2E4A-0E59-4880-924D-63F425D52168}"/>
          </ac:spMkLst>
        </pc:spChg>
        <pc:spChg chg="add mod replST">
          <ac:chgData name="Martin Locock" userId="e15b0232-237d-4436-a587-677fdd88485c" providerId="ADAL" clId="{4F23651B-ED8E-41C7-8A8A-045E967D53DD}" dt="2024-01-10T12:25:45.559" v="35667"/>
          <ac:spMkLst>
            <pc:docMk/>
            <pc:sldMk cId="25671271" sldId="281"/>
            <ac:spMk id="1784" creationId="{AA1A537D-206E-42D9-87C5-1E33C804C055}"/>
          </ac:spMkLst>
        </pc:spChg>
        <pc:spChg chg="add mod replST">
          <ac:chgData name="Martin Locock" userId="e15b0232-237d-4436-a587-677fdd88485c" providerId="ADAL" clId="{4F23651B-ED8E-41C7-8A8A-045E967D53DD}" dt="2024-01-10T12:25:45.568" v="35676"/>
          <ac:spMkLst>
            <pc:docMk/>
            <pc:sldMk cId="25671271" sldId="281"/>
            <ac:spMk id="1785" creationId="{4B4BA3E8-C33E-45E3-929F-6ED9F3E895F7}"/>
          </ac:spMkLst>
        </pc:spChg>
        <pc:spChg chg="add mod replST">
          <ac:chgData name="Martin Locock" userId="e15b0232-237d-4436-a587-677fdd88485c" providerId="ADAL" clId="{4F23651B-ED8E-41C7-8A8A-045E967D53DD}" dt="2024-01-10T12:25:45.576" v="35685"/>
          <ac:spMkLst>
            <pc:docMk/>
            <pc:sldMk cId="25671271" sldId="281"/>
            <ac:spMk id="1786" creationId="{84849308-C869-43DC-B1D9-203FCE477D86}"/>
          </ac:spMkLst>
        </pc:spChg>
        <pc:spChg chg="add mod replST">
          <ac:chgData name="Martin Locock" userId="e15b0232-237d-4436-a587-677fdd88485c" providerId="ADAL" clId="{4F23651B-ED8E-41C7-8A8A-045E967D53DD}" dt="2024-01-10T12:25:45.583" v="35694"/>
          <ac:spMkLst>
            <pc:docMk/>
            <pc:sldMk cId="25671271" sldId="281"/>
            <ac:spMk id="1787" creationId="{4C9A5A94-595D-48A0-8739-9B22A9F9789A}"/>
          </ac:spMkLst>
        </pc:spChg>
        <pc:spChg chg="add mod replST">
          <ac:chgData name="Martin Locock" userId="e15b0232-237d-4436-a587-677fdd88485c" providerId="ADAL" clId="{4F23651B-ED8E-41C7-8A8A-045E967D53DD}" dt="2024-01-10T12:25:45.594" v="35703"/>
          <ac:spMkLst>
            <pc:docMk/>
            <pc:sldMk cId="25671271" sldId="281"/>
            <ac:spMk id="1788" creationId="{0938003E-E880-4091-B518-61317BCCE9A7}"/>
          </ac:spMkLst>
        </pc:spChg>
        <pc:spChg chg="add mod replST">
          <ac:chgData name="Martin Locock" userId="e15b0232-237d-4436-a587-677fdd88485c" providerId="ADAL" clId="{4F23651B-ED8E-41C7-8A8A-045E967D53DD}" dt="2024-01-10T12:25:45.605" v="35712"/>
          <ac:spMkLst>
            <pc:docMk/>
            <pc:sldMk cId="25671271" sldId="281"/>
            <ac:spMk id="1789" creationId="{37C38844-BA3E-4754-BFC7-94CE6637D9AC}"/>
          </ac:spMkLst>
        </pc:spChg>
        <pc:spChg chg="add mod replST">
          <ac:chgData name="Martin Locock" userId="e15b0232-237d-4436-a587-677fdd88485c" providerId="ADAL" clId="{4F23651B-ED8E-41C7-8A8A-045E967D53DD}" dt="2024-01-10T12:25:45.613" v="35721"/>
          <ac:spMkLst>
            <pc:docMk/>
            <pc:sldMk cId="25671271" sldId="281"/>
            <ac:spMk id="1790" creationId="{4002C8EE-ABDB-40DF-8B7F-3963A2FADA0F}"/>
          </ac:spMkLst>
        </pc:spChg>
        <pc:spChg chg="add mod replST">
          <ac:chgData name="Martin Locock" userId="e15b0232-237d-4436-a587-677fdd88485c" providerId="ADAL" clId="{4F23651B-ED8E-41C7-8A8A-045E967D53DD}" dt="2024-01-10T12:25:45.620" v="35730"/>
          <ac:spMkLst>
            <pc:docMk/>
            <pc:sldMk cId="25671271" sldId="281"/>
            <ac:spMk id="1791" creationId="{F4162312-A00F-486E-BF4D-38631A9550D8}"/>
          </ac:spMkLst>
        </pc:spChg>
        <pc:spChg chg="add mod replST">
          <ac:chgData name="Martin Locock" userId="e15b0232-237d-4436-a587-677fdd88485c" providerId="ADAL" clId="{4F23651B-ED8E-41C7-8A8A-045E967D53DD}" dt="2024-01-10T12:25:45.625" v="35739"/>
          <ac:spMkLst>
            <pc:docMk/>
            <pc:sldMk cId="25671271" sldId="281"/>
            <ac:spMk id="1792" creationId="{CE10F14B-BBD2-491A-83A4-C52725F320D6}"/>
          </ac:spMkLst>
        </pc:spChg>
        <pc:spChg chg="add mod replST">
          <ac:chgData name="Martin Locock" userId="e15b0232-237d-4436-a587-677fdd88485c" providerId="ADAL" clId="{4F23651B-ED8E-41C7-8A8A-045E967D53DD}" dt="2024-01-10T12:25:45.633" v="35748"/>
          <ac:spMkLst>
            <pc:docMk/>
            <pc:sldMk cId="25671271" sldId="281"/>
            <ac:spMk id="1793" creationId="{C420CBFA-8A3F-40A0-834F-B557AFCD0874}"/>
          </ac:spMkLst>
        </pc:spChg>
        <pc:spChg chg="add mod replST">
          <ac:chgData name="Martin Locock" userId="e15b0232-237d-4436-a587-677fdd88485c" providerId="ADAL" clId="{4F23651B-ED8E-41C7-8A8A-045E967D53DD}" dt="2024-01-10T12:25:45.641" v="35757"/>
          <ac:spMkLst>
            <pc:docMk/>
            <pc:sldMk cId="25671271" sldId="281"/>
            <ac:spMk id="1794" creationId="{204BA945-1469-4714-A09A-D4DADF79C977}"/>
          </ac:spMkLst>
        </pc:spChg>
        <pc:spChg chg="add mod replST">
          <ac:chgData name="Martin Locock" userId="e15b0232-237d-4436-a587-677fdd88485c" providerId="ADAL" clId="{4F23651B-ED8E-41C7-8A8A-045E967D53DD}" dt="2024-01-10T12:25:45.648" v="35766"/>
          <ac:spMkLst>
            <pc:docMk/>
            <pc:sldMk cId="25671271" sldId="281"/>
            <ac:spMk id="1795" creationId="{B791A3A1-1FAB-4939-B5DD-549FC7AC4273}"/>
          </ac:spMkLst>
        </pc:spChg>
        <pc:spChg chg="add mod replST">
          <ac:chgData name="Martin Locock" userId="e15b0232-237d-4436-a587-677fdd88485c" providerId="ADAL" clId="{4F23651B-ED8E-41C7-8A8A-045E967D53DD}" dt="2024-01-10T12:25:45.654" v="35775"/>
          <ac:spMkLst>
            <pc:docMk/>
            <pc:sldMk cId="25671271" sldId="281"/>
            <ac:spMk id="1796" creationId="{B15435A2-16FB-494E-B804-1518D0759E3A}"/>
          </ac:spMkLst>
        </pc:spChg>
        <pc:spChg chg="add mod replST">
          <ac:chgData name="Martin Locock" userId="e15b0232-237d-4436-a587-677fdd88485c" providerId="ADAL" clId="{4F23651B-ED8E-41C7-8A8A-045E967D53DD}" dt="2024-01-10T12:25:45.660" v="35784"/>
          <ac:spMkLst>
            <pc:docMk/>
            <pc:sldMk cId="25671271" sldId="281"/>
            <ac:spMk id="1797" creationId="{A784A937-DC06-43E9-9F20-D9026CBA7E07}"/>
          </ac:spMkLst>
        </pc:spChg>
        <pc:spChg chg="add mod replST">
          <ac:chgData name="Martin Locock" userId="e15b0232-237d-4436-a587-677fdd88485c" providerId="ADAL" clId="{4F23651B-ED8E-41C7-8A8A-045E967D53DD}" dt="2024-01-10T12:25:45.666" v="35793"/>
          <ac:spMkLst>
            <pc:docMk/>
            <pc:sldMk cId="25671271" sldId="281"/>
            <ac:spMk id="1798" creationId="{EDD5AA1C-C220-45C3-BE4E-BA34A6C0D5A2}"/>
          </ac:spMkLst>
        </pc:spChg>
        <pc:spChg chg="add mod replST">
          <ac:chgData name="Martin Locock" userId="e15b0232-237d-4436-a587-677fdd88485c" providerId="ADAL" clId="{4F23651B-ED8E-41C7-8A8A-045E967D53DD}" dt="2024-01-10T12:25:45.674" v="35802"/>
          <ac:spMkLst>
            <pc:docMk/>
            <pc:sldMk cId="25671271" sldId="281"/>
            <ac:spMk id="1799" creationId="{4F25A669-7959-48FB-8103-CC6895357705}"/>
          </ac:spMkLst>
        </pc:spChg>
        <pc:spChg chg="add mod replST">
          <ac:chgData name="Martin Locock" userId="e15b0232-237d-4436-a587-677fdd88485c" providerId="ADAL" clId="{4F23651B-ED8E-41C7-8A8A-045E967D53DD}" dt="2024-01-10T12:25:45.680" v="35811"/>
          <ac:spMkLst>
            <pc:docMk/>
            <pc:sldMk cId="25671271" sldId="281"/>
            <ac:spMk id="1800" creationId="{7F588BBF-E569-47F5-B720-DD881BED4196}"/>
          </ac:spMkLst>
        </pc:spChg>
        <pc:spChg chg="add mod replST">
          <ac:chgData name="Martin Locock" userId="e15b0232-237d-4436-a587-677fdd88485c" providerId="ADAL" clId="{4F23651B-ED8E-41C7-8A8A-045E967D53DD}" dt="2024-01-10T12:25:45.686" v="35820"/>
          <ac:spMkLst>
            <pc:docMk/>
            <pc:sldMk cId="25671271" sldId="281"/>
            <ac:spMk id="1801" creationId="{4A120860-23C2-4F9D-A60C-507A9FAA1420}"/>
          </ac:spMkLst>
        </pc:spChg>
        <pc:spChg chg="add mod replST">
          <ac:chgData name="Martin Locock" userId="e15b0232-237d-4436-a587-677fdd88485c" providerId="ADAL" clId="{4F23651B-ED8E-41C7-8A8A-045E967D53DD}" dt="2024-01-10T12:25:45.692" v="35829"/>
          <ac:spMkLst>
            <pc:docMk/>
            <pc:sldMk cId="25671271" sldId="281"/>
            <ac:spMk id="1802" creationId="{3F7764A8-B2E6-49DF-A491-A8C99D1990C1}"/>
          </ac:spMkLst>
        </pc:spChg>
        <pc:spChg chg="add mod replST">
          <ac:chgData name="Martin Locock" userId="e15b0232-237d-4436-a587-677fdd88485c" providerId="ADAL" clId="{4F23651B-ED8E-41C7-8A8A-045E967D53DD}" dt="2024-01-10T12:25:45.698" v="35838"/>
          <ac:spMkLst>
            <pc:docMk/>
            <pc:sldMk cId="25671271" sldId="281"/>
            <ac:spMk id="1803" creationId="{1F46C359-878F-4D80-B07C-39C779B81E5B}"/>
          </ac:spMkLst>
        </pc:spChg>
        <pc:spChg chg="add mod replST">
          <ac:chgData name="Martin Locock" userId="e15b0232-237d-4436-a587-677fdd88485c" providerId="ADAL" clId="{4F23651B-ED8E-41C7-8A8A-045E967D53DD}" dt="2024-01-10T12:25:45.704" v="35847"/>
          <ac:spMkLst>
            <pc:docMk/>
            <pc:sldMk cId="25671271" sldId="281"/>
            <ac:spMk id="1804" creationId="{6B5CCF4A-34B9-4FF2-9080-B5CD41047E08}"/>
          </ac:spMkLst>
        </pc:spChg>
        <pc:spChg chg="add mod replST">
          <ac:chgData name="Martin Locock" userId="e15b0232-237d-4436-a587-677fdd88485c" providerId="ADAL" clId="{4F23651B-ED8E-41C7-8A8A-045E967D53DD}" dt="2024-01-10T12:25:45.710" v="35856"/>
          <ac:spMkLst>
            <pc:docMk/>
            <pc:sldMk cId="25671271" sldId="281"/>
            <ac:spMk id="1805" creationId="{A7F8E15D-D926-4463-BB57-6FD72221B000}"/>
          </ac:spMkLst>
        </pc:spChg>
        <pc:spChg chg="add mod replST">
          <ac:chgData name="Martin Locock" userId="e15b0232-237d-4436-a587-677fdd88485c" providerId="ADAL" clId="{4F23651B-ED8E-41C7-8A8A-045E967D53DD}" dt="2024-01-10T12:25:45.716" v="35865"/>
          <ac:spMkLst>
            <pc:docMk/>
            <pc:sldMk cId="25671271" sldId="281"/>
            <ac:spMk id="1806" creationId="{944E8C39-730B-476B-B490-060EF4149306}"/>
          </ac:spMkLst>
        </pc:spChg>
        <pc:spChg chg="add mod replST">
          <ac:chgData name="Martin Locock" userId="e15b0232-237d-4436-a587-677fdd88485c" providerId="ADAL" clId="{4F23651B-ED8E-41C7-8A8A-045E967D53DD}" dt="2024-01-10T12:25:45.722" v="35874"/>
          <ac:spMkLst>
            <pc:docMk/>
            <pc:sldMk cId="25671271" sldId="281"/>
            <ac:spMk id="1807" creationId="{0BDA67F9-E173-4AC0-BDC1-3D9D2D81FF59}"/>
          </ac:spMkLst>
        </pc:spChg>
        <pc:spChg chg="add mod replST">
          <ac:chgData name="Martin Locock" userId="e15b0232-237d-4436-a587-677fdd88485c" providerId="ADAL" clId="{4F23651B-ED8E-41C7-8A8A-045E967D53DD}" dt="2024-01-10T12:25:45.727" v="35883"/>
          <ac:spMkLst>
            <pc:docMk/>
            <pc:sldMk cId="25671271" sldId="281"/>
            <ac:spMk id="1808" creationId="{8EF0623E-0ABC-442B-B49C-1BCB27FBC1BC}"/>
          </ac:spMkLst>
        </pc:spChg>
        <pc:spChg chg="add mod replST">
          <ac:chgData name="Martin Locock" userId="e15b0232-237d-4436-a587-677fdd88485c" providerId="ADAL" clId="{4F23651B-ED8E-41C7-8A8A-045E967D53DD}" dt="2024-01-10T12:25:45.734" v="35892"/>
          <ac:spMkLst>
            <pc:docMk/>
            <pc:sldMk cId="25671271" sldId="281"/>
            <ac:spMk id="1809" creationId="{57DDC638-335B-4190-958D-A03BB6941E5A}"/>
          </ac:spMkLst>
        </pc:spChg>
        <pc:spChg chg="add mod replST">
          <ac:chgData name="Martin Locock" userId="e15b0232-237d-4436-a587-677fdd88485c" providerId="ADAL" clId="{4F23651B-ED8E-41C7-8A8A-045E967D53DD}" dt="2024-01-10T12:25:45.740" v="35901"/>
          <ac:spMkLst>
            <pc:docMk/>
            <pc:sldMk cId="25671271" sldId="281"/>
            <ac:spMk id="1810" creationId="{0D464D95-7D2F-4DC8-AABD-0AC985E02C08}"/>
          </ac:spMkLst>
        </pc:spChg>
        <pc:spChg chg="add mod replST">
          <ac:chgData name="Martin Locock" userId="e15b0232-237d-4436-a587-677fdd88485c" providerId="ADAL" clId="{4F23651B-ED8E-41C7-8A8A-045E967D53DD}" dt="2024-01-10T12:25:45.746" v="35910"/>
          <ac:spMkLst>
            <pc:docMk/>
            <pc:sldMk cId="25671271" sldId="281"/>
            <ac:spMk id="1811" creationId="{DDAEE0C7-32C1-4184-A13F-54CCBEB046E3}"/>
          </ac:spMkLst>
        </pc:spChg>
        <pc:spChg chg="add mod replST">
          <ac:chgData name="Martin Locock" userId="e15b0232-237d-4436-a587-677fdd88485c" providerId="ADAL" clId="{4F23651B-ED8E-41C7-8A8A-045E967D53DD}" dt="2024-01-10T12:25:45.752" v="35919"/>
          <ac:spMkLst>
            <pc:docMk/>
            <pc:sldMk cId="25671271" sldId="281"/>
            <ac:spMk id="1812" creationId="{B08F3933-BE26-4776-A49D-FA235023FFBD}"/>
          </ac:spMkLst>
        </pc:spChg>
        <pc:spChg chg="add mod replST">
          <ac:chgData name="Martin Locock" userId="e15b0232-237d-4436-a587-677fdd88485c" providerId="ADAL" clId="{4F23651B-ED8E-41C7-8A8A-045E967D53DD}" dt="2024-01-10T12:25:45.758" v="35928"/>
          <ac:spMkLst>
            <pc:docMk/>
            <pc:sldMk cId="25671271" sldId="281"/>
            <ac:spMk id="1813" creationId="{96F2F229-2DD8-4190-8A57-BFF5C4096EE5}"/>
          </ac:spMkLst>
        </pc:spChg>
        <pc:spChg chg="add mod replST">
          <ac:chgData name="Martin Locock" userId="e15b0232-237d-4436-a587-677fdd88485c" providerId="ADAL" clId="{4F23651B-ED8E-41C7-8A8A-045E967D53DD}" dt="2024-01-10T12:25:45.764" v="35937"/>
          <ac:spMkLst>
            <pc:docMk/>
            <pc:sldMk cId="25671271" sldId="281"/>
            <ac:spMk id="1814" creationId="{D06407C3-7C7A-4A77-9A1C-C3E89C33C1A6}"/>
          </ac:spMkLst>
        </pc:spChg>
        <pc:spChg chg="add mod replST">
          <ac:chgData name="Martin Locock" userId="e15b0232-237d-4436-a587-677fdd88485c" providerId="ADAL" clId="{4F23651B-ED8E-41C7-8A8A-045E967D53DD}" dt="2024-01-10T12:25:45.770" v="35946"/>
          <ac:spMkLst>
            <pc:docMk/>
            <pc:sldMk cId="25671271" sldId="281"/>
            <ac:spMk id="1815" creationId="{DC8BF933-3B56-43AF-859A-A9399CCAEC98}"/>
          </ac:spMkLst>
        </pc:spChg>
        <pc:spChg chg="add mod replST">
          <ac:chgData name="Martin Locock" userId="e15b0232-237d-4436-a587-677fdd88485c" providerId="ADAL" clId="{4F23651B-ED8E-41C7-8A8A-045E967D53DD}" dt="2024-01-10T12:25:45.776" v="35955"/>
          <ac:spMkLst>
            <pc:docMk/>
            <pc:sldMk cId="25671271" sldId="281"/>
            <ac:spMk id="1816" creationId="{26C746CD-640F-4DA0-81A6-6F442277A2C6}"/>
          </ac:spMkLst>
        </pc:spChg>
        <pc:spChg chg="add mod replST">
          <ac:chgData name="Martin Locock" userId="e15b0232-237d-4436-a587-677fdd88485c" providerId="ADAL" clId="{4F23651B-ED8E-41C7-8A8A-045E967D53DD}" dt="2024-01-10T12:25:45.782" v="35964"/>
          <ac:spMkLst>
            <pc:docMk/>
            <pc:sldMk cId="25671271" sldId="281"/>
            <ac:spMk id="1817" creationId="{2963E67C-C0C4-4851-9FEE-3DC4AB99F233}"/>
          </ac:spMkLst>
        </pc:spChg>
        <pc:spChg chg="add mod replST">
          <ac:chgData name="Martin Locock" userId="e15b0232-237d-4436-a587-677fdd88485c" providerId="ADAL" clId="{4F23651B-ED8E-41C7-8A8A-045E967D53DD}" dt="2024-01-10T12:25:45.788" v="35973"/>
          <ac:spMkLst>
            <pc:docMk/>
            <pc:sldMk cId="25671271" sldId="281"/>
            <ac:spMk id="1818" creationId="{5D994837-B879-4C9D-A26A-9D5F6F1D1583}"/>
          </ac:spMkLst>
        </pc:spChg>
        <pc:spChg chg="add mod replST">
          <ac:chgData name="Martin Locock" userId="e15b0232-237d-4436-a587-677fdd88485c" providerId="ADAL" clId="{4F23651B-ED8E-41C7-8A8A-045E967D53DD}" dt="2024-01-10T12:25:45.796" v="35982"/>
          <ac:spMkLst>
            <pc:docMk/>
            <pc:sldMk cId="25671271" sldId="281"/>
            <ac:spMk id="1819" creationId="{BFBCC53A-7741-4F46-B6E0-54DCD5D50C69}"/>
          </ac:spMkLst>
        </pc:spChg>
        <pc:spChg chg="add mod replST">
          <ac:chgData name="Martin Locock" userId="e15b0232-237d-4436-a587-677fdd88485c" providerId="ADAL" clId="{4F23651B-ED8E-41C7-8A8A-045E967D53DD}" dt="2024-01-10T12:25:45.803" v="35991"/>
          <ac:spMkLst>
            <pc:docMk/>
            <pc:sldMk cId="25671271" sldId="281"/>
            <ac:spMk id="1820" creationId="{4D6CF7BB-7373-41C0-BEFF-B94D975403D8}"/>
          </ac:spMkLst>
        </pc:spChg>
        <pc:spChg chg="add mod replST">
          <ac:chgData name="Martin Locock" userId="e15b0232-237d-4436-a587-677fdd88485c" providerId="ADAL" clId="{4F23651B-ED8E-41C7-8A8A-045E967D53DD}" dt="2024-01-10T12:25:45.809" v="36000"/>
          <ac:spMkLst>
            <pc:docMk/>
            <pc:sldMk cId="25671271" sldId="281"/>
            <ac:spMk id="1821" creationId="{4A7AD8A3-38C5-4AC9-B1CD-0159EF88B9DA}"/>
          </ac:spMkLst>
        </pc:spChg>
        <pc:spChg chg="add mod replST">
          <ac:chgData name="Martin Locock" userId="e15b0232-237d-4436-a587-677fdd88485c" providerId="ADAL" clId="{4F23651B-ED8E-41C7-8A8A-045E967D53DD}" dt="2024-01-10T12:25:45.814" v="36009"/>
          <ac:spMkLst>
            <pc:docMk/>
            <pc:sldMk cId="25671271" sldId="281"/>
            <ac:spMk id="1822" creationId="{4D2EA7D2-99CC-4685-AF5E-DD8CE26D0C66}"/>
          </ac:spMkLst>
        </pc:spChg>
        <pc:spChg chg="add mod replST">
          <ac:chgData name="Martin Locock" userId="e15b0232-237d-4436-a587-677fdd88485c" providerId="ADAL" clId="{4F23651B-ED8E-41C7-8A8A-045E967D53DD}" dt="2024-01-10T12:25:45.820" v="36018"/>
          <ac:spMkLst>
            <pc:docMk/>
            <pc:sldMk cId="25671271" sldId="281"/>
            <ac:spMk id="1823" creationId="{86E22799-C295-472B-B780-99F22353AAF6}"/>
          </ac:spMkLst>
        </pc:spChg>
        <pc:spChg chg="add mod replST">
          <ac:chgData name="Martin Locock" userId="e15b0232-237d-4436-a587-677fdd88485c" providerId="ADAL" clId="{4F23651B-ED8E-41C7-8A8A-045E967D53DD}" dt="2024-01-10T12:25:45.826" v="36027"/>
          <ac:spMkLst>
            <pc:docMk/>
            <pc:sldMk cId="25671271" sldId="281"/>
            <ac:spMk id="1824" creationId="{4769DD76-4573-4370-88A1-6A1EA2621C34}"/>
          </ac:spMkLst>
        </pc:spChg>
        <pc:spChg chg="add mod replST">
          <ac:chgData name="Martin Locock" userId="e15b0232-237d-4436-a587-677fdd88485c" providerId="ADAL" clId="{4F23651B-ED8E-41C7-8A8A-045E967D53DD}" dt="2024-01-10T12:25:45.833" v="36036"/>
          <ac:spMkLst>
            <pc:docMk/>
            <pc:sldMk cId="25671271" sldId="281"/>
            <ac:spMk id="1825" creationId="{29B4CC73-E224-49E6-97BF-E23434474CDE}"/>
          </ac:spMkLst>
        </pc:spChg>
        <pc:spChg chg="add mod replST">
          <ac:chgData name="Martin Locock" userId="e15b0232-237d-4436-a587-677fdd88485c" providerId="ADAL" clId="{4F23651B-ED8E-41C7-8A8A-045E967D53DD}" dt="2024-01-10T12:25:45.839" v="36045"/>
          <ac:spMkLst>
            <pc:docMk/>
            <pc:sldMk cId="25671271" sldId="281"/>
            <ac:spMk id="1826" creationId="{2FE9028A-9AF7-4A93-B503-74BCB016CE52}"/>
          </ac:spMkLst>
        </pc:spChg>
        <pc:spChg chg="add mod replST">
          <ac:chgData name="Martin Locock" userId="e15b0232-237d-4436-a587-677fdd88485c" providerId="ADAL" clId="{4F23651B-ED8E-41C7-8A8A-045E967D53DD}" dt="2024-01-10T12:25:45.846" v="36054"/>
          <ac:spMkLst>
            <pc:docMk/>
            <pc:sldMk cId="25671271" sldId="281"/>
            <ac:spMk id="1827" creationId="{28962B3D-C980-488C-BB7C-2E5308D2316F}"/>
          </ac:spMkLst>
        </pc:spChg>
        <pc:spChg chg="add mod replST">
          <ac:chgData name="Martin Locock" userId="e15b0232-237d-4436-a587-677fdd88485c" providerId="ADAL" clId="{4F23651B-ED8E-41C7-8A8A-045E967D53DD}" dt="2024-01-10T12:25:45.851" v="36063"/>
          <ac:spMkLst>
            <pc:docMk/>
            <pc:sldMk cId="25671271" sldId="281"/>
            <ac:spMk id="1828" creationId="{89966A78-418D-4D52-8305-EABB333C1107}"/>
          </ac:spMkLst>
        </pc:spChg>
        <pc:spChg chg="add mod replST">
          <ac:chgData name="Martin Locock" userId="e15b0232-237d-4436-a587-677fdd88485c" providerId="ADAL" clId="{4F23651B-ED8E-41C7-8A8A-045E967D53DD}" dt="2024-01-10T12:25:45.858" v="36072"/>
          <ac:spMkLst>
            <pc:docMk/>
            <pc:sldMk cId="25671271" sldId="281"/>
            <ac:spMk id="1829" creationId="{AAC5087E-8A81-458C-87EF-F8A2B0387257}"/>
          </ac:spMkLst>
        </pc:spChg>
        <pc:spChg chg="add mod replST">
          <ac:chgData name="Martin Locock" userId="e15b0232-237d-4436-a587-677fdd88485c" providerId="ADAL" clId="{4F23651B-ED8E-41C7-8A8A-045E967D53DD}" dt="2024-01-10T12:25:45.866" v="36081"/>
          <ac:spMkLst>
            <pc:docMk/>
            <pc:sldMk cId="25671271" sldId="281"/>
            <ac:spMk id="1830" creationId="{499EF821-826C-4FA0-A47C-757003F388E8}"/>
          </ac:spMkLst>
        </pc:spChg>
        <pc:spChg chg="add mod replST">
          <ac:chgData name="Martin Locock" userId="e15b0232-237d-4436-a587-677fdd88485c" providerId="ADAL" clId="{4F23651B-ED8E-41C7-8A8A-045E967D53DD}" dt="2024-01-10T12:25:45.875" v="36090"/>
          <ac:spMkLst>
            <pc:docMk/>
            <pc:sldMk cId="25671271" sldId="281"/>
            <ac:spMk id="1831" creationId="{B42ADE5C-9E21-47F4-BB38-19D6D0B0C96E}"/>
          </ac:spMkLst>
        </pc:spChg>
        <pc:spChg chg="add mod replST">
          <ac:chgData name="Martin Locock" userId="e15b0232-237d-4436-a587-677fdd88485c" providerId="ADAL" clId="{4F23651B-ED8E-41C7-8A8A-045E967D53DD}" dt="2024-01-10T12:25:45.883" v="36099"/>
          <ac:spMkLst>
            <pc:docMk/>
            <pc:sldMk cId="25671271" sldId="281"/>
            <ac:spMk id="1832" creationId="{8D16D3B7-162D-48EE-92D6-441A56CE86B5}"/>
          </ac:spMkLst>
        </pc:spChg>
      </pc:sldChg>
      <pc:sldChg chg="addSp delSp modSp add mod replTag delTag">
        <pc:chgData name="Martin Locock" userId="e15b0232-237d-4436-a587-677fdd88485c" providerId="ADAL" clId="{4F23651B-ED8E-41C7-8A8A-045E967D53DD}" dt="2024-01-10T12:25:46.126" v="36122"/>
        <pc:sldMkLst>
          <pc:docMk/>
          <pc:sldMk cId="2613057369" sldId="282"/>
        </pc:sldMkLst>
        <pc:spChg chg="mod replST">
          <ac:chgData name="Martin Locock" userId="e15b0232-237d-4436-a587-677fdd88485c" providerId="ADAL" clId="{4F23651B-ED8E-41C7-8A8A-045E967D53DD}" dt="2024-01-03T14:19:49.217" v="4263"/>
          <ac:spMkLst>
            <pc:docMk/>
            <pc:sldMk cId="2613057369" sldId="282"/>
            <ac:spMk id="2" creationId="{E87DB36A-FC4A-2DC0-38D6-D564D8080CD9}"/>
          </ac:spMkLst>
        </pc:spChg>
        <pc:spChg chg="del">
          <ac:chgData name="Martin Locock" userId="e15b0232-237d-4436-a587-677fdd88485c" providerId="ADAL" clId="{4F23651B-ED8E-41C7-8A8A-045E967D53DD}" dt="2024-01-03T14:19:49.555" v="4269"/>
          <ac:spMkLst>
            <pc:docMk/>
            <pc:sldMk cId="2613057369" sldId="282"/>
            <ac:spMk id="3" creationId="{E85D50AF-E3FB-824B-D0B3-4C0E7E80A7BD}"/>
          </ac:spMkLst>
        </pc:spChg>
        <pc:spChg chg="add mod replST">
          <ac:chgData name="Martin Locock" userId="e15b0232-237d-4436-a587-677fdd88485c" providerId="ADAL" clId="{4F23651B-ED8E-41C7-8A8A-045E967D53DD}" dt="2024-01-10T11:37:10.213" v="23523"/>
          <ac:spMkLst>
            <pc:docMk/>
            <pc:sldMk cId="2613057369" sldId="282"/>
            <ac:spMk id="4" creationId="{2BE5F23F-D847-4A09-9A73-994B7EF2AE65}"/>
          </ac:spMkLst>
        </pc:spChg>
        <pc:spChg chg="add mod replST">
          <ac:chgData name="Martin Locock" userId="e15b0232-237d-4436-a587-677fdd88485c" providerId="ADAL" clId="{4F23651B-ED8E-41C7-8A8A-045E967D53DD}" dt="2024-01-10T11:37:34.542" v="23553"/>
          <ac:spMkLst>
            <pc:docMk/>
            <pc:sldMk cId="2613057369" sldId="282"/>
            <ac:spMk id="5" creationId="{AD06E9CC-13DF-425B-94E8-2FC0C6B0C566}"/>
          </ac:spMkLst>
        </pc:spChg>
        <pc:spChg chg="add mod replST">
          <ac:chgData name="Martin Locock" userId="e15b0232-237d-4436-a587-677fdd88485c" providerId="ADAL" clId="{4F23651B-ED8E-41C7-8A8A-045E967D53DD}" dt="2024-01-03T14:19:49.598" v="4292"/>
          <ac:spMkLst>
            <pc:docMk/>
            <pc:sldMk cId="2613057369" sldId="282"/>
            <ac:spMk id="6" creationId="{8A2B8AB2-BB31-4A68-A301-7EF3E1DF25AF}"/>
          </ac:spMkLst>
        </pc:spChg>
        <pc:spChg chg="add mod replST">
          <ac:chgData name="Martin Locock" userId="e15b0232-237d-4436-a587-677fdd88485c" providerId="ADAL" clId="{4F23651B-ED8E-41C7-8A8A-045E967D53DD}" dt="2024-01-03T14:19:49.605" v="4299"/>
          <ac:spMkLst>
            <pc:docMk/>
            <pc:sldMk cId="2613057369" sldId="282"/>
            <ac:spMk id="7" creationId="{6F3849FB-0FCB-4A66-9365-E15A1894540F}"/>
          </ac:spMkLst>
        </pc:spChg>
        <pc:spChg chg="add mod replST">
          <ac:chgData name="Martin Locock" userId="e15b0232-237d-4436-a587-677fdd88485c" providerId="ADAL" clId="{4F23651B-ED8E-41C7-8A8A-045E967D53DD}" dt="2024-01-10T12:25:41.301" v="27801"/>
          <ac:spMkLst>
            <pc:docMk/>
            <pc:sldMk cId="2613057369" sldId="282"/>
            <ac:spMk id="8" creationId="{AF55D464-34B9-47D7-B4D9-7BE96B6ADE58}"/>
          </ac:spMkLst>
        </pc:spChg>
        <pc:spChg chg="add mod replST">
          <ac:chgData name="Martin Locock" userId="e15b0232-237d-4436-a587-677fdd88485c" providerId="ADAL" clId="{4F23651B-ED8E-41C7-8A8A-045E967D53DD}" dt="2024-01-03T14:19:49.643" v="4316"/>
          <ac:spMkLst>
            <pc:docMk/>
            <pc:sldMk cId="2613057369" sldId="282"/>
            <ac:spMk id="9" creationId="{478BD3BB-E633-4B44-8B4A-D87C2C976FB9}"/>
          </ac:spMkLst>
        </pc:spChg>
        <pc:spChg chg="add mod replST">
          <ac:chgData name="Martin Locock" userId="e15b0232-237d-4436-a587-677fdd88485c" providerId="ADAL" clId="{4F23651B-ED8E-41C7-8A8A-045E967D53DD}" dt="2024-01-10T12:25:46.126" v="36122"/>
          <ac:spMkLst>
            <pc:docMk/>
            <pc:sldMk cId="2613057369" sldId="282"/>
            <ac:spMk id="10" creationId="{C1238155-6497-4A49-92C1-FF04507835A4}"/>
          </ac:spMkLst>
        </pc:spChg>
        <pc:spChg chg="add mod replST">
          <ac:chgData name="Martin Locock" userId="e15b0232-237d-4436-a587-677fdd88485c" providerId="ADAL" clId="{4F23651B-ED8E-41C7-8A8A-045E967D53DD}" dt="2024-01-03T14:19:49.725" v="4331"/>
          <ac:spMkLst>
            <pc:docMk/>
            <pc:sldMk cId="2613057369" sldId="282"/>
            <ac:spMk id="11" creationId="{581B580D-A4C5-4F9D-B601-F4E885D9BDDC}"/>
          </ac:spMkLst>
        </pc:spChg>
        <pc:spChg chg="add mod replST">
          <ac:chgData name="Martin Locock" userId="e15b0232-237d-4436-a587-677fdd88485c" providerId="ADAL" clId="{4F23651B-ED8E-41C7-8A8A-045E967D53DD}" dt="2024-01-10T12:25:41.305" v="27806"/>
          <ac:spMkLst>
            <pc:docMk/>
            <pc:sldMk cId="2613057369" sldId="282"/>
            <ac:spMk id="12" creationId="{C57D4885-C7FF-4431-A590-14FCCA404881}"/>
          </ac:spMkLst>
        </pc:spChg>
        <pc:spChg chg="add mod replST">
          <ac:chgData name="Martin Locock" userId="e15b0232-237d-4436-a587-677fdd88485c" providerId="ADAL" clId="{4F23651B-ED8E-41C7-8A8A-045E967D53DD}" dt="2024-01-03T14:19:49.752" v="4351"/>
          <ac:spMkLst>
            <pc:docMk/>
            <pc:sldMk cId="2613057369" sldId="282"/>
            <ac:spMk id="13" creationId="{934B0378-5D4F-47B9-8A59-B2C472C03C38}"/>
          </ac:spMkLst>
        </pc:spChg>
        <pc:spChg chg="add mod replST">
          <ac:chgData name="Martin Locock" userId="e15b0232-237d-4436-a587-677fdd88485c" providerId="ADAL" clId="{4F23651B-ED8E-41C7-8A8A-045E967D53DD}" dt="2024-01-10T12:25:41.302" v="27802"/>
          <ac:spMkLst>
            <pc:docMk/>
            <pc:sldMk cId="2613057369" sldId="282"/>
            <ac:spMk id="14" creationId="{7A78B650-0AEF-4C8D-B9E3-D68AD9DB90DC}"/>
          </ac:spMkLst>
        </pc:spChg>
        <pc:spChg chg="add mod replST">
          <ac:chgData name="Martin Locock" userId="e15b0232-237d-4436-a587-677fdd88485c" providerId="ADAL" clId="{4F23651B-ED8E-41C7-8A8A-045E967D53DD}" dt="2024-01-03T14:19:49.771" v="4368"/>
          <ac:spMkLst>
            <pc:docMk/>
            <pc:sldMk cId="2613057369" sldId="282"/>
            <ac:spMk id="15" creationId="{5FE3826A-C45E-484A-8BD0-8780F9CF4525}"/>
          </ac:spMkLst>
        </pc:spChg>
        <pc:spChg chg="add mod replST">
          <ac:chgData name="Martin Locock" userId="e15b0232-237d-4436-a587-677fdd88485c" providerId="ADAL" clId="{4F23651B-ED8E-41C7-8A8A-045E967D53DD}" dt="2024-01-10T12:25:41.306" v="27807"/>
          <ac:spMkLst>
            <pc:docMk/>
            <pc:sldMk cId="2613057369" sldId="282"/>
            <ac:spMk id="16" creationId="{920C1644-3B24-4735-9413-58F17ABBD37D}"/>
          </ac:spMkLst>
        </pc:spChg>
        <pc:spChg chg="add mod replST">
          <ac:chgData name="Martin Locock" userId="e15b0232-237d-4436-a587-677fdd88485c" providerId="ADAL" clId="{4F23651B-ED8E-41C7-8A8A-045E967D53DD}" dt="2024-01-03T14:19:49.792" v="4388"/>
          <ac:spMkLst>
            <pc:docMk/>
            <pc:sldMk cId="2613057369" sldId="282"/>
            <ac:spMk id="17" creationId="{3FC15DFA-61EA-4177-AA88-E1F7BC46348C}"/>
          </ac:spMkLst>
        </pc:spChg>
        <pc:spChg chg="add mod replST">
          <ac:chgData name="Martin Locock" userId="e15b0232-237d-4436-a587-677fdd88485c" providerId="ADAL" clId="{4F23651B-ED8E-41C7-8A8A-045E967D53DD}" dt="2024-01-10T12:25:41.303" v="27804"/>
          <ac:spMkLst>
            <pc:docMk/>
            <pc:sldMk cId="2613057369" sldId="282"/>
            <ac:spMk id="18" creationId="{AA9D13FB-5F2F-4A6B-B3B9-F1E82F471FA8}"/>
          </ac:spMkLst>
        </pc:spChg>
      </pc:sldChg>
      <pc:sldChg chg="addSp delSp modSp add mod replTag delTag">
        <pc:chgData name="Martin Locock" userId="e15b0232-237d-4436-a587-677fdd88485c" providerId="ADAL" clId="{4F23651B-ED8E-41C7-8A8A-045E967D53DD}" dt="2024-01-10T12:25:46.136" v="36124"/>
        <pc:sldMkLst>
          <pc:docMk/>
          <pc:sldMk cId="1929562814" sldId="283"/>
        </pc:sldMkLst>
        <pc:spChg chg="mod replST">
          <ac:chgData name="Martin Locock" userId="e15b0232-237d-4436-a587-677fdd88485c" providerId="ADAL" clId="{4F23651B-ED8E-41C7-8A8A-045E967D53DD}" dt="2024-01-03T14:19:50.037" v="4404"/>
          <ac:spMkLst>
            <pc:docMk/>
            <pc:sldMk cId="1929562814" sldId="283"/>
            <ac:spMk id="2" creationId="{E87DB36A-FC4A-2DC0-38D6-D564D8080CD9}"/>
          </ac:spMkLst>
        </pc:spChg>
        <pc:spChg chg="del">
          <ac:chgData name="Martin Locock" userId="e15b0232-237d-4436-a587-677fdd88485c" providerId="ADAL" clId="{4F23651B-ED8E-41C7-8A8A-045E967D53DD}" dt="2024-01-03T14:19:50.159" v="4408"/>
          <ac:spMkLst>
            <pc:docMk/>
            <pc:sldMk cId="1929562814" sldId="283"/>
            <ac:spMk id="3" creationId="{E85D50AF-E3FB-824B-D0B3-4C0E7E80A7BD}"/>
          </ac:spMkLst>
        </pc:spChg>
        <pc:spChg chg="add mod replST">
          <ac:chgData name="Martin Locock" userId="e15b0232-237d-4436-a587-677fdd88485c" providerId="ADAL" clId="{4F23651B-ED8E-41C7-8A8A-045E967D53DD}" dt="2024-01-10T11:37:20.243" v="23550"/>
          <ac:spMkLst>
            <pc:docMk/>
            <pc:sldMk cId="1929562814" sldId="283"/>
            <ac:spMk id="4" creationId="{3D3AD423-A0F3-4E7C-AF83-0CE3EFE394B9}"/>
          </ac:spMkLst>
        </pc:spChg>
        <pc:spChg chg="add mod replST">
          <ac:chgData name="Martin Locock" userId="e15b0232-237d-4436-a587-677fdd88485c" providerId="ADAL" clId="{4F23651B-ED8E-41C7-8A8A-045E967D53DD}" dt="2024-01-10T11:37:34.627" v="23554"/>
          <ac:spMkLst>
            <pc:docMk/>
            <pc:sldMk cId="1929562814" sldId="283"/>
            <ac:spMk id="5" creationId="{A35DAEB4-E807-4636-A6A5-276D41E8F9EF}"/>
          </ac:spMkLst>
        </pc:spChg>
        <pc:spChg chg="add mod replST">
          <ac:chgData name="Martin Locock" userId="e15b0232-237d-4436-a587-677fdd88485c" providerId="ADAL" clId="{4F23651B-ED8E-41C7-8A8A-045E967D53DD}" dt="2024-01-03T14:19:50.195" v="4431"/>
          <ac:spMkLst>
            <pc:docMk/>
            <pc:sldMk cId="1929562814" sldId="283"/>
            <ac:spMk id="6" creationId="{9912593C-C010-46C2-925B-54368E962212}"/>
          </ac:spMkLst>
        </pc:spChg>
        <pc:spChg chg="add mod replST">
          <ac:chgData name="Martin Locock" userId="e15b0232-237d-4436-a587-677fdd88485c" providerId="ADAL" clId="{4F23651B-ED8E-41C7-8A8A-045E967D53DD}" dt="2024-01-03T14:19:50.203" v="4438"/>
          <ac:spMkLst>
            <pc:docMk/>
            <pc:sldMk cId="1929562814" sldId="283"/>
            <ac:spMk id="7" creationId="{AA57820B-FC80-4568-9719-A3F8C356185B}"/>
          </ac:spMkLst>
        </pc:spChg>
        <pc:spChg chg="add mod replST">
          <ac:chgData name="Martin Locock" userId="e15b0232-237d-4436-a587-677fdd88485c" providerId="ADAL" clId="{4F23651B-ED8E-41C7-8A8A-045E967D53DD}" dt="2024-01-03T14:19:50.222" v="4446"/>
          <ac:spMkLst>
            <pc:docMk/>
            <pc:sldMk cId="1929562814" sldId="283"/>
            <ac:spMk id="8" creationId="{9146F99B-757E-46BC-A845-24BA8BF293BA}"/>
          </ac:spMkLst>
        </pc:spChg>
        <pc:spChg chg="add mod replST">
          <ac:chgData name="Martin Locock" userId="e15b0232-237d-4436-a587-677fdd88485c" providerId="ADAL" clId="{4F23651B-ED8E-41C7-8A8A-045E967D53DD}" dt="2024-01-10T12:25:46.136" v="36124"/>
          <ac:spMkLst>
            <pc:docMk/>
            <pc:sldMk cId="1929562814" sldId="283"/>
            <ac:spMk id="9" creationId="{CFB55E29-6470-4792-B97D-635E69AF0DBA}"/>
          </ac:spMkLst>
        </pc:spChg>
        <pc:spChg chg="add mod replST">
          <ac:chgData name="Martin Locock" userId="e15b0232-237d-4436-a587-677fdd88485c" providerId="ADAL" clId="{4F23651B-ED8E-41C7-8A8A-045E967D53DD}" dt="2024-01-03T14:19:50.275" v="4461"/>
          <ac:spMkLst>
            <pc:docMk/>
            <pc:sldMk cId="1929562814" sldId="283"/>
            <ac:spMk id="10" creationId="{FB8D973A-7223-468D-BCE2-E138C682FE29}"/>
          </ac:spMkLst>
        </pc:spChg>
        <pc:spChg chg="add mod replST">
          <ac:chgData name="Martin Locock" userId="e15b0232-237d-4436-a587-677fdd88485c" providerId="ADAL" clId="{4F23651B-ED8E-41C7-8A8A-045E967D53DD}" dt="2024-01-10T11:37:19.589" v="23531"/>
          <ac:spMkLst>
            <pc:docMk/>
            <pc:sldMk cId="1929562814" sldId="283"/>
            <ac:spMk id="11" creationId="{5489183B-4640-4093-9C41-C2D0856D34BF}"/>
          </ac:spMkLst>
        </pc:spChg>
        <pc:spChg chg="add mod replST">
          <ac:chgData name="Martin Locock" userId="e15b0232-237d-4436-a587-677fdd88485c" providerId="ADAL" clId="{4F23651B-ED8E-41C7-8A8A-045E967D53DD}" dt="2024-01-03T14:19:50.296" v="4481"/>
          <ac:spMkLst>
            <pc:docMk/>
            <pc:sldMk cId="1929562814" sldId="283"/>
            <ac:spMk id="12" creationId="{D968A363-E2FB-47F5-A434-34272FF6F108}"/>
          </ac:spMkLst>
        </pc:spChg>
        <pc:spChg chg="add mod replST">
          <ac:chgData name="Martin Locock" userId="e15b0232-237d-4436-a587-677fdd88485c" providerId="ADAL" clId="{4F23651B-ED8E-41C7-8A8A-045E967D53DD}" dt="2024-01-10T11:37:19.600" v="23535"/>
          <ac:spMkLst>
            <pc:docMk/>
            <pc:sldMk cId="1929562814" sldId="283"/>
            <ac:spMk id="13" creationId="{827C0777-45AC-4B2E-A13B-72A7AA6A70AC}"/>
          </ac:spMkLst>
        </pc:spChg>
        <pc:spChg chg="add mod replST">
          <ac:chgData name="Martin Locock" userId="e15b0232-237d-4436-a587-677fdd88485c" providerId="ADAL" clId="{4F23651B-ED8E-41C7-8A8A-045E967D53DD}" dt="2024-01-03T14:19:50.311" v="4498"/>
          <ac:spMkLst>
            <pc:docMk/>
            <pc:sldMk cId="1929562814" sldId="283"/>
            <ac:spMk id="14" creationId="{D643ACE6-97E6-4BF6-B9F9-11130B653EAA}"/>
          </ac:spMkLst>
        </pc:spChg>
        <pc:spChg chg="add mod replST">
          <ac:chgData name="Martin Locock" userId="e15b0232-237d-4436-a587-677fdd88485c" providerId="ADAL" clId="{4F23651B-ED8E-41C7-8A8A-045E967D53DD}" dt="2024-01-10T11:37:19.602" v="23536"/>
          <ac:spMkLst>
            <pc:docMk/>
            <pc:sldMk cId="1929562814" sldId="283"/>
            <ac:spMk id="15" creationId="{2F777CBA-0CC7-41F6-917A-65842FC42830}"/>
          </ac:spMkLst>
        </pc:spChg>
        <pc:spChg chg="add mod replST">
          <ac:chgData name="Martin Locock" userId="e15b0232-237d-4436-a587-677fdd88485c" providerId="ADAL" clId="{4F23651B-ED8E-41C7-8A8A-045E967D53DD}" dt="2024-01-03T14:19:50.330" v="4518"/>
          <ac:spMkLst>
            <pc:docMk/>
            <pc:sldMk cId="1929562814" sldId="283"/>
            <ac:spMk id="16" creationId="{4D86A691-959A-4E4A-9550-F239CE789B8B}"/>
          </ac:spMkLst>
        </pc:spChg>
        <pc:spChg chg="add mod replST">
          <ac:chgData name="Martin Locock" userId="e15b0232-237d-4436-a587-677fdd88485c" providerId="ADAL" clId="{4F23651B-ED8E-41C7-8A8A-045E967D53DD}" dt="2024-01-10T11:37:19.609" v="23540"/>
          <ac:spMkLst>
            <pc:docMk/>
            <pc:sldMk cId="1929562814" sldId="283"/>
            <ac:spMk id="17" creationId="{E4CB7017-9703-4A6B-B6DF-600891B17071}"/>
          </ac:spMkLst>
        </pc:spChg>
        <pc:spChg chg="add mod replST">
          <ac:chgData name="Martin Locock" userId="e15b0232-237d-4436-a587-677fdd88485c" providerId="ADAL" clId="{4F23651B-ED8E-41C7-8A8A-045E967D53DD}" dt="2024-01-10T12:25:40.790" v="27347"/>
          <ac:spMkLst>
            <pc:docMk/>
            <pc:sldMk cId="1929562814" sldId="283"/>
            <ac:spMk id="18" creationId="{2A657740-A306-48A0-940C-C4CCD11781A4}"/>
          </ac:spMkLst>
        </pc:spChg>
      </pc:sldChg>
      <pc:sldChg chg="addSp delSp modSp add mod replTag delTag">
        <pc:chgData name="Martin Locock" userId="e15b0232-237d-4436-a587-677fdd88485c" providerId="ADAL" clId="{4F23651B-ED8E-41C7-8A8A-045E967D53DD}" dt="2024-01-10T12:25:46.146" v="36126"/>
        <pc:sldMkLst>
          <pc:docMk/>
          <pc:sldMk cId="3506615157" sldId="284"/>
        </pc:sldMkLst>
        <pc:spChg chg="mod replST">
          <ac:chgData name="Martin Locock" userId="e15b0232-237d-4436-a587-677fdd88485c" providerId="ADAL" clId="{4F23651B-ED8E-41C7-8A8A-045E967D53DD}" dt="2024-01-03T14:20:00.338" v="4550"/>
          <ac:spMkLst>
            <pc:docMk/>
            <pc:sldMk cId="3506615157" sldId="284"/>
            <ac:spMk id="2" creationId="{E87DB36A-FC4A-2DC0-38D6-D564D8080CD9}"/>
          </ac:spMkLst>
        </pc:spChg>
        <pc:spChg chg="del">
          <ac:chgData name="Martin Locock" userId="e15b0232-237d-4436-a587-677fdd88485c" providerId="ADAL" clId="{4F23651B-ED8E-41C7-8A8A-045E967D53DD}" dt="2024-01-03T14:20:00.506" v="4556"/>
          <ac:spMkLst>
            <pc:docMk/>
            <pc:sldMk cId="3506615157" sldId="284"/>
            <ac:spMk id="3" creationId="{E85D50AF-E3FB-824B-D0B3-4C0E7E80A7BD}"/>
          </ac:spMkLst>
        </pc:spChg>
        <pc:spChg chg="add mod replST">
          <ac:chgData name="Martin Locock" userId="e15b0232-237d-4436-a587-677fdd88485c" providerId="ADAL" clId="{4F23651B-ED8E-41C7-8A8A-045E967D53DD}" dt="2024-01-10T11:38:15.705" v="23587"/>
          <ac:spMkLst>
            <pc:docMk/>
            <pc:sldMk cId="3506615157" sldId="284"/>
            <ac:spMk id="4" creationId="{1E8F2030-A983-4160-94DB-C192B0047D04}"/>
          </ac:spMkLst>
        </pc:spChg>
        <pc:spChg chg="add mod replST">
          <ac:chgData name="Martin Locock" userId="e15b0232-237d-4436-a587-677fdd88485c" providerId="ADAL" clId="{4F23651B-ED8E-41C7-8A8A-045E967D53DD}" dt="2024-01-10T11:38:38.906" v="23633"/>
          <ac:spMkLst>
            <pc:docMk/>
            <pc:sldMk cId="3506615157" sldId="284"/>
            <ac:spMk id="5" creationId="{76D5B84A-CACC-48E5-BBEC-D568CBDB4F12}"/>
          </ac:spMkLst>
        </pc:spChg>
        <pc:spChg chg="add mod replST">
          <ac:chgData name="Martin Locock" userId="e15b0232-237d-4436-a587-677fdd88485c" providerId="ADAL" clId="{4F23651B-ED8E-41C7-8A8A-045E967D53DD}" dt="2024-01-03T14:20:00.532" v="4579"/>
          <ac:spMkLst>
            <pc:docMk/>
            <pc:sldMk cId="3506615157" sldId="284"/>
            <ac:spMk id="6" creationId="{4277BDAD-A71B-4A42-8D17-0E7C05C3C531}"/>
          </ac:spMkLst>
        </pc:spChg>
        <pc:spChg chg="add mod replST">
          <ac:chgData name="Martin Locock" userId="e15b0232-237d-4436-a587-677fdd88485c" providerId="ADAL" clId="{4F23651B-ED8E-41C7-8A8A-045E967D53DD}" dt="2024-01-03T14:20:00.537" v="4586"/>
          <ac:spMkLst>
            <pc:docMk/>
            <pc:sldMk cId="3506615157" sldId="284"/>
            <ac:spMk id="7" creationId="{7505B304-480F-4FCF-9D2A-AAD730ACA38D}"/>
          </ac:spMkLst>
        </pc:spChg>
        <pc:spChg chg="add mod replST">
          <ac:chgData name="Martin Locock" userId="e15b0232-237d-4436-a587-677fdd88485c" providerId="ADAL" clId="{4F23651B-ED8E-41C7-8A8A-045E967D53DD}" dt="2024-01-10T12:25:43.512" v="31724"/>
          <ac:spMkLst>
            <pc:docMk/>
            <pc:sldMk cId="3506615157" sldId="284"/>
            <ac:spMk id="8" creationId="{387A64FE-7DCD-4A28-A3CD-EC78D50076EC}"/>
          </ac:spMkLst>
        </pc:spChg>
        <pc:spChg chg="add mod replST">
          <ac:chgData name="Martin Locock" userId="e15b0232-237d-4436-a587-677fdd88485c" providerId="ADAL" clId="{4F23651B-ED8E-41C7-8A8A-045E967D53DD}" dt="2024-01-03T14:20:00.586" v="4603"/>
          <ac:spMkLst>
            <pc:docMk/>
            <pc:sldMk cId="3506615157" sldId="284"/>
            <ac:spMk id="9" creationId="{189962A2-1842-44F0-8B51-6AA5C9F3A395}"/>
          </ac:spMkLst>
        </pc:spChg>
        <pc:spChg chg="add mod replST">
          <ac:chgData name="Martin Locock" userId="e15b0232-237d-4436-a587-677fdd88485c" providerId="ADAL" clId="{4F23651B-ED8E-41C7-8A8A-045E967D53DD}" dt="2024-01-10T12:25:46.146" v="36126"/>
          <ac:spMkLst>
            <pc:docMk/>
            <pc:sldMk cId="3506615157" sldId="284"/>
            <ac:spMk id="10" creationId="{BBADA307-5FED-42D8-8996-F7F905722FD0}"/>
          </ac:spMkLst>
        </pc:spChg>
        <pc:spChg chg="add mod replST">
          <ac:chgData name="Martin Locock" userId="e15b0232-237d-4436-a587-677fdd88485c" providerId="ADAL" clId="{4F23651B-ED8E-41C7-8A8A-045E967D53DD}" dt="2024-01-03T14:20:00.628" v="4618"/>
          <ac:spMkLst>
            <pc:docMk/>
            <pc:sldMk cId="3506615157" sldId="284"/>
            <ac:spMk id="11" creationId="{3F691E40-6749-440B-B601-3110B1703A13}"/>
          </ac:spMkLst>
        </pc:spChg>
        <pc:spChg chg="add mod replST">
          <ac:chgData name="Martin Locock" userId="e15b0232-237d-4436-a587-677fdd88485c" providerId="ADAL" clId="{4F23651B-ED8E-41C7-8A8A-045E967D53DD}" dt="2024-01-10T12:25:43.527" v="31733"/>
          <ac:spMkLst>
            <pc:docMk/>
            <pc:sldMk cId="3506615157" sldId="284"/>
            <ac:spMk id="12" creationId="{F65B1004-272C-4F86-A9CC-CFC304921E46}"/>
          </ac:spMkLst>
        </pc:spChg>
        <pc:spChg chg="add mod replST">
          <ac:chgData name="Martin Locock" userId="e15b0232-237d-4436-a587-677fdd88485c" providerId="ADAL" clId="{4F23651B-ED8E-41C7-8A8A-045E967D53DD}" dt="2024-01-03T14:20:00.645" v="4638"/>
          <ac:spMkLst>
            <pc:docMk/>
            <pc:sldMk cId="3506615157" sldId="284"/>
            <ac:spMk id="13" creationId="{E1FB30D5-A763-4827-8E3A-FACAA91D8390}"/>
          </ac:spMkLst>
        </pc:spChg>
        <pc:spChg chg="add mod replST">
          <ac:chgData name="Martin Locock" userId="e15b0232-237d-4436-a587-677fdd88485c" providerId="ADAL" clId="{4F23651B-ED8E-41C7-8A8A-045E967D53DD}" dt="2024-01-10T12:25:43.512" v="31725"/>
          <ac:spMkLst>
            <pc:docMk/>
            <pc:sldMk cId="3506615157" sldId="284"/>
            <ac:spMk id="14" creationId="{5FEFECF8-FAAD-4D36-BE7D-57E3CA36C5E5}"/>
          </ac:spMkLst>
        </pc:spChg>
        <pc:spChg chg="add mod replST">
          <ac:chgData name="Martin Locock" userId="e15b0232-237d-4436-a587-677fdd88485c" providerId="ADAL" clId="{4F23651B-ED8E-41C7-8A8A-045E967D53DD}" dt="2024-01-03T14:20:00.660" v="4655"/>
          <ac:spMkLst>
            <pc:docMk/>
            <pc:sldMk cId="3506615157" sldId="284"/>
            <ac:spMk id="15" creationId="{3E948CF2-14D8-4CD4-A82B-5D54445EB65D}"/>
          </ac:spMkLst>
        </pc:spChg>
        <pc:spChg chg="add mod replST">
          <ac:chgData name="Martin Locock" userId="e15b0232-237d-4436-a587-677fdd88485c" providerId="ADAL" clId="{4F23651B-ED8E-41C7-8A8A-045E967D53DD}" dt="2024-01-10T12:25:43.527" v="31734"/>
          <ac:spMkLst>
            <pc:docMk/>
            <pc:sldMk cId="3506615157" sldId="284"/>
            <ac:spMk id="16" creationId="{0BA26313-EA1B-4373-AE33-CAA6E3C3BAD4}"/>
          </ac:spMkLst>
        </pc:spChg>
        <pc:spChg chg="add mod replST">
          <ac:chgData name="Martin Locock" userId="e15b0232-237d-4436-a587-677fdd88485c" providerId="ADAL" clId="{4F23651B-ED8E-41C7-8A8A-045E967D53DD}" dt="2024-01-03T14:20:00.675" v="4675"/>
          <ac:spMkLst>
            <pc:docMk/>
            <pc:sldMk cId="3506615157" sldId="284"/>
            <ac:spMk id="17" creationId="{CFFBBDDA-53DE-4D3B-9D37-0054083498EA}"/>
          </ac:spMkLst>
        </pc:spChg>
        <pc:spChg chg="add mod replST">
          <ac:chgData name="Martin Locock" userId="e15b0232-237d-4436-a587-677fdd88485c" providerId="ADAL" clId="{4F23651B-ED8E-41C7-8A8A-045E967D53DD}" dt="2024-01-10T12:25:43.527" v="31727"/>
          <ac:spMkLst>
            <pc:docMk/>
            <pc:sldMk cId="3506615157" sldId="284"/>
            <ac:spMk id="18" creationId="{C4716BCB-D1AB-43BB-9DA6-B2587E7E5684}"/>
          </ac:spMkLst>
        </pc:spChg>
        <pc:spChg chg="add mod replST">
          <ac:chgData name="Martin Locock" userId="e15b0232-237d-4436-a587-677fdd88485c" providerId="ADAL" clId="{4F23651B-ED8E-41C7-8A8A-045E967D53DD}" dt="2024-01-03T14:20:00.687" v="4692"/>
          <ac:spMkLst>
            <pc:docMk/>
            <pc:sldMk cId="3506615157" sldId="284"/>
            <ac:spMk id="19" creationId="{48014221-F8E7-48AA-8B39-527BE761C65D}"/>
          </ac:spMkLst>
        </pc:spChg>
        <pc:spChg chg="add mod replST">
          <ac:chgData name="Martin Locock" userId="e15b0232-237d-4436-a587-677fdd88485c" providerId="ADAL" clId="{4F23651B-ED8E-41C7-8A8A-045E967D53DD}" dt="2024-01-10T12:25:43.527" v="31735"/>
          <ac:spMkLst>
            <pc:docMk/>
            <pc:sldMk cId="3506615157" sldId="284"/>
            <ac:spMk id="20" creationId="{80ECCFAF-A716-4F24-8E7A-FA23C44D6651}"/>
          </ac:spMkLst>
        </pc:spChg>
        <pc:spChg chg="add mod replST">
          <ac:chgData name="Martin Locock" userId="e15b0232-237d-4436-a587-677fdd88485c" providerId="ADAL" clId="{4F23651B-ED8E-41C7-8A8A-045E967D53DD}" dt="2024-01-03T14:20:00.702" v="4712"/>
          <ac:spMkLst>
            <pc:docMk/>
            <pc:sldMk cId="3506615157" sldId="284"/>
            <ac:spMk id="21" creationId="{74C6CE6F-0A82-40D3-B108-5A84CBDE3871}"/>
          </ac:spMkLst>
        </pc:spChg>
        <pc:spChg chg="add mod replST">
          <ac:chgData name="Martin Locock" userId="e15b0232-237d-4436-a587-677fdd88485c" providerId="ADAL" clId="{4F23651B-ED8E-41C7-8A8A-045E967D53DD}" dt="2024-01-10T12:25:43.527" v="31729"/>
          <ac:spMkLst>
            <pc:docMk/>
            <pc:sldMk cId="3506615157" sldId="284"/>
            <ac:spMk id="22" creationId="{309331AC-7C3F-43B7-AA98-A9CA057FE7F9}"/>
          </ac:spMkLst>
        </pc:spChg>
        <pc:spChg chg="add mod replST">
          <ac:chgData name="Martin Locock" userId="e15b0232-237d-4436-a587-677fdd88485c" providerId="ADAL" clId="{4F23651B-ED8E-41C7-8A8A-045E967D53DD}" dt="2024-01-03T14:20:00.720" v="4729"/>
          <ac:spMkLst>
            <pc:docMk/>
            <pc:sldMk cId="3506615157" sldId="284"/>
            <ac:spMk id="23" creationId="{CAA264B7-209D-4D90-92C3-FFBB71E9DACF}"/>
          </ac:spMkLst>
        </pc:spChg>
        <pc:spChg chg="add mod replST">
          <ac:chgData name="Martin Locock" userId="e15b0232-237d-4436-a587-677fdd88485c" providerId="ADAL" clId="{4F23651B-ED8E-41C7-8A8A-045E967D53DD}" dt="2024-01-10T12:25:43.527" v="31736"/>
          <ac:spMkLst>
            <pc:docMk/>
            <pc:sldMk cId="3506615157" sldId="284"/>
            <ac:spMk id="24" creationId="{5EF26F2F-0819-4A01-8F25-26594EA70F77}"/>
          </ac:spMkLst>
        </pc:spChg>
        <pc:spChg chg="add mod replST">
          <ac:chgData name="Martin Locock" userId="e15b0232-237d-4436-a587-677fdd88485c" providerId="ADAL" clId="{4F23651B-ED8E-41C7-8A8A-045E967D53DD}" dt="2024-01-03T14:20:00.738" v="4749"/>
          <ac:spMkLst>
            <pc:docMk/>
            <pc:sldMk cId="3506615157" sldId="284"/>
            <ac:spMk id="25" creationId="{CE6F3E75-B4A1-44BE-9075-C1A5C00FE652}"/>
          </ac:spMkLst>
        </pc:spChg>
        <pc:spChg chg="add mod replST">
          <ac:chgData name="Martin Locock" userId="e15b0232-237d-4436-a587-677fdd88485c" providerId="ADAL" clId="{4F23651B-ED8E-41C7-8A8A-045E967D53DD}" dt="2024-01-10T12:25:43.527" v="31731"/>
          <ac:spMkLst>
            <pc:docMk/>
            <pc:sldMk cId="3506615157" sldId="284"/>
            <ac:spMk id="26" creationId="{1B1B45E0-6E37-48D8-B1D1-76D00C8611B4}"/>
          </ac:spMkLst>
        </pc:spChg>
      </pc:sldChg>
      <pc:sldChg chg="addSp delSp modSp add mod replTag delTag">
        <pc:chgData name="Martin Locock" userId="e15b0232-237d-4436-a587-677fdd88485c" providerId="ADAL" clId="{4F23651B-ED8E-41C7-8A8A-045E967D53DD}" dt="2024-01-10T12:25:46.156" v="36128"/>
        <pc:sldMkLst>
          <pc:docMk/>
          <pc:sldMk cId="1294950063" sldId="285"/>
        </pc:sldMkLst>
        <pc:spChg chg="mod replST">
          <ac:chgData name="Martin Locock" userId="e15b0232-237d-4436-a587-677fdd88485c" providerId="ADAL" clId="{4F23651B-ED8E-41C7-8A8A-045E967D53DD}" dt="2024-01-03T14:20:01.053" v="4765"/>
          <ac:spMkLst>
            <pc:docMk/>
            <pc:sldMk cId="1294950063" sldId="285"/>
            <ac:spMk id="2" creationId="{E87DB36A-FC4A-2DC0-38D6-D564D8080CD9}"/>
          </ac:spMkLst>
        </pc:spChg>
        <pc:spChg chg="del">
          <ac:chgData name="Martin Locock" userId="e15b0232-237d-4436-a587-677fdd88485c" providerId="ADAL" clId="{4F23651B-ED8E-41C7-8A8A-045E967D53DD}" dt="2024-01-03T14:20:01.159" v="4769"/>
          <ac:spMkLst>
            <pc:docMk/>
            <pc:sldMk cId="1294950063" sldId="285"/>
            <ac:spMk id="3" creationId="{E85D50AF-E3FB-824B-D0B3-4C0E7E80A7BD}"/>
          </ac:spMkLst>
        </pc:spChg>
        <pc:spChg chg="add mod replST">
          <ac:chgData name="Martin Locock" userId="e15b0232-237d-4436-a587-677fdd88485c" providerId="ADAL" clId="{4F23651B-ED8E-41C7-8A8A-045E967D53DD}" dt="2024-01-10T11:38:25.452" v="23630"/>
          <ac:spMkLst>
            <pc:docMk/>
            <pc:sldMk cId="1294950063" sldId="285"/>
            <ac:spMk id="4" creationId="{7C5480C0-8D93-4C4E-9C66-6B99044BE5E0}"/>
          </ac:spMkLst>
        </pc:spChg>
        <pc:spChg chg="add mod replST">
          <ac:chgData name="Martin Locock" userId="e15b0232-237d-4436-a587-677fdd88485c" providerId="ADAL" clId="{4F23651B-ED8E-41C7-8A8A-045E967D53DD}" dt="2024-01-10T11:38:38.942" v="23634"/>
          <ac:spMkLst>
            <pc:docMk/>
            <pc:sldMk cId="1294950063" sldId="285"/>
            <ac:spMk id="5" creationId="{09E9C3CA-00A4-4E3A-A80B-46E21F90B654}"/>
          </ac:spMkLst>
        </pc:spChg>
        <pc:spChg chg="add mod replST">
          <ac:chgData name="Martin Locock" userId="e15b0232-237d-4436-a587-677fdd88485c" providerId="ADAL" clId="{4F23651B-ED8E-41C7-8A8A-045E967D53DD}" dt="2024-01-03T14:20:01.186" v="4792"/>
          <ac:spMkLst>
            <pc:docMk/>
            <pc:sldMk cId="1294950063" sldId="285"/>
            <ac:spMk id="6" creationId="{D2B7E278-87D3-476F-81B3-A6027E487F35}"/>
          </ac:spMkLst>
        </pc:spChg>
        <pc:spChg chg="add mod replST">
          <ac:chgData name="Martin Locock" userId="e15b0232-237d-4436-a587-677fdd88485c" providerId="ADAL" clId="{4F23651B-ED8E-41C7-8A8A-045E967D53DD}" dt="2024-01-03T14:20:01.193" v="4799"/>
          <ac:spMkLst>
            <pc:docMk/>
            <pc:sldMk cId="1294950063" sldId="285"/>
            <ac:spMk id="7" creationId="{BFD486D0-278E-4BEA-ADB8-B17CF63A182B}"/>
          </ac:spMkLst>
        </pc:spChg>
        <pc:spChg chg="add mod replST">
          <ac:chgData name="Martin Locock" userId="e15b0232-237d-4436-a587-677fdd88485c" providerId="ADAL" clId="{4F23651B-ED8E-41C7-8A8A-045E967D53DD}" dt="2024-01-03T14:20:01.211" v="4807"/>
          <ac:spMkLst>
            <pc:docMk/>
            <pc:sldMk cId="1294950063" sldId="285"/>
            <ac:spMk id="8" creationId="{E87381DF-1798-4888-AA79-6E5780EB713E}"/>
          </ac:spMkLst>
        </pc:spChg>
        <pc:spChg chg="add mod replST">
          <ac:chgData name="Martin Locock" userId="e15b0232-237d-4436-a587-677fdd88485c" providerId="ADAL" clId="{4F23651B-ED8E-41C7-8A8A-045E967D53DD}" dt="2024-01-10T12:25:46.156" v="36128"/>
          <ac:spMkLst>
            <pc:docMk/>
            <pc:sldMk cId="1294950063" sldId="285"/>
            <ac:spMk id="9" creationId="{DC4A7099-547E-441F-B3A1-5DAAF354733D}"/>
          </ac:spMkLst>
        </pc:spChg>
        <pc:spChg chg="add mod replST">
          <ac:chgData name="Martin Locock" userId="e15b0232-237d-4436-a587-677fdd88485c" providerId="ADAL" clId="{4F23651B-ED8E-41C7-8A8A-045E967D53DD}" dt="2024-01-03T14:20:01.252" v="4822"/>
          <ac:spMkLst>
            <pc:docMk/>
            <pc:sldMk cId="1294950063" sldId="285"/>
            <ac:spMk id="10" creationId="{0F986589-CE4F-4076-A2C5-6EEE97689141}"/>
          </ac:spMkLst>
        </pc:spChg>
        <pc:spChg chg="add mod replST">
          <ac:chgData name="Martin Locock" userId="e15b0232-237d-4436-a587-677fdd88485c" providerId="ADAL" clId="{4F23651B-ED8E-41C7-8A8A-045E967D53DD}" dt="2024-01-10T11:38:23.950" v="23595"/>
          <ac:spMkLst>
            <pc:docMk/>
            <pc:sldMk cId="1294950063" sldId="285"/>
            <ac:spMk id="11" creationId="{8F3C563C-EB75-4095-9E9A-AD52A7F0F740}"/>
          </ac:spMkLst>
        </pc:spChg>
        <pc:spChg chg="add mod replST">
          <ac:chgData name="Martin Locock" userId="e15b0232-237d-4436-a587-677fdd88485c" providerId="ADAL" clId="{4F23651B-ED8E-41C7-8A8A-045E967D53DD}" dt="2024-01-03T14:20:01.268" v="4842"/>
          <ac:spMkLst>
            <pc:docMk/>
            <pc:sldMk cId="1294950063" sldId="285"/>
            <ac:spMk id="12" creationId="{813E4166-2916-4569-8C76-0F1FCFDE3FD5}"/>
          </ac:spMkLst>
        </pc:spChg>
        <pc:spChg chg="add mod replST">
          <ac:chgData name="Martin Locock" userId="e15b0232-237d-4436-a587-677fdd88485c" providerId="ADAL" clId="{4F23651B-ED8E-41C7-8A8A-045E967D53DD}" dt="2024-01-10T11:38:23.956" v="23599"/>
          <ac:spMkLst>
            <pc:docMk/>
            <pc:sldMk cId="1294950063" sldId="285"/>
            <ac:spMk id="13" creationId="{2FD4D317-EA23-41E4-B78A-2A1FF0FA7646}"/>
          </ac:spMkLst>
        </pc:spChg>
        <pc:spChg chg="add mod replST">
          <ac:chgData name="Martin Locock" userId="e15b0232-237d-4436-a587-677fdd88485c" providerId="ADAL" clId="{4F23651B-ED8E-41C7-8A8A-045E967D53DD}" dt="2024-01-03T14:20:01.282" v="4859"/>
          <ac:spMkLst>
            <pc:docMk/>
            <pc:sldMk cId="1294950063" sldId="285"/>
            <ac:spMk id="14" creationId="{2A8328A6-B278-4F93-AD95-A863676E990E}"/>
          </ac:spMkLst>
        </pc:spChg>
        <pc:spChg chg="add mod replST">
          <ac:chgData name="Martin Locock" userId="e15b0232-237d-4436-a587-677fdd88485c" providerId="ADAL" clId="{4F23651B-ED8E-41C7-8A8A-045E967D53DD}" dt="2024-01-10T11:38:23.957" v="23600"/>
          <ac:spMkLst>
            <pc:docMk/>
            <pc:sldMk cId="1294950063" sldId="285"/>
            <ac:spMk id="15" creationId="{4412D46B-DE64-449B-94E4-F4C74FE109E6}"/>
          </ac:spMkLst>
        </pc:spChg>
        <pc:spChg chg="add mod replST">
          <ac:chgData name="Martin Locock" userId="e15b0232-237d-4436-a587-677fdd88485c" providerId="ADAL" clId="{4F23651B-ED8E-41C7-8A8A-045E967D53DD}" dt="2024-01-03T14:20:01.295" v="4879"/>
          <ac:spMkLst>
            <pc:docMk/>
            <pc:sldMk cId="1294950063" sldId="285"/>
            <ac:spMk id="16" creationId="{CD5FDD1D-A1A5-4DF2-B20F-584249CE0FB0}"/>
          </ac:spMkLst>
        </pc:spChg>
        <pc:spChg chg="add mod replST">
          <ac:chgData name="Martin Locock" userId="e15b0232-237d-4436-a587-677fdd88485c" providerId="ADAL" clId="{4F23651B-ED8E-41C7-8A8A-045E967D53DD}" dt="2024-01-10T11:38:23.961" v="23604"/>
          <ac:spMkLst>
            <pc:docMk/>
            <pc:sldMk cId="1294950063" sldId="285"/>
            <ac:spMk id="17" creationId="{8DC9D491-0C5E-4B46-B2C6-BFCF47F8AC1F}"/>
          </ac:spMkLst>
        </pc:spChg>
        <pc:spChg chg="add mod replST">
          <ac:chgData name="Martin Locock" userId="e15b0232-237d-4436-a587-677fdd88485c" providerId="ADAL" clId="{4F23651B-ED8E-41C7-8A8A-045E967D53DD}" dt="2024-01-03T14:20:01.307" v="4896"/>
          <ac:spMkLst>
            <pc:docMk/>
            <pc:sldMk cId="1294950063" sldId="285"/>
            <ac:spMk id="18" creationId="{3A535AE2-6ADA-4EED-B85A-60E0E467D8DE}"/>
          </ac:spMkLst>
        </pc:spChg>
        <pc:spChg chg="add mod replST">
          <ac:chgData name="Martin Locock" userId="e15b0232-237d-4436-a587-677fdd88485c" providerId="ADAL" clId="{4F23651B-ED8E-41C7-8A8A-045E967D53DD}" dt="2024-01-10T11:38:23.963" v="23605"/>
          <ac:spMkLst>
            <pc:docMk/>
            <pc:sldMk cId="1294950063" sldId="285"/>
            <ac:spMk id="19" creationId="{4BF3CEE9-0FF9-42B9-BFA6-10C0EA2FDE2A}"/>
          </ac:spMkLst>
        </pc:spChg>
        <pc:spChg chg="add mod replST">
          <ac:chgData name="Martin Locock" userId="e15b0232-237d-4436-a587-677fdd88485c" providerId="ADAL" clId="{4F23651B-ED8E-41C7-8A8A-045E967D53DD}" dt="2024-01-03T14:20:01.322" v="4916"/>
          <ac:spMkLst>
            <pc:docMk/>
            <pc:sldMk cId="1294950063" sldId="285"/>
            <ac:spMk id="20" creationId="{4AAD3161-B67C-4214-AB51-2E67000932B7}"/>
          </ac:spMkLst>
        </pc:spChg>
        <pc:spChg chg="add mod replST">
          <ac:chgData name="Martin Locock" userId="e15b0232-237d-4436-a587-677fdd88485c" providerId="ADAL" clId="{4F23651B-ED8E-41C7-8A8A-045E967D53DD}" dt="2024-01-10T11:38:23.968" v="23609"/>
          <ac:spMkLst>
            <pc:docMk/>
            <pc:sldMk cId="1294950063" sldId="285"/>
            <ac:spMk id="21" creationId="{3BFDE441-8A65-4CF0-8094-27827E57C061}"/>
          </ac:spMkLst>
        </pc:spChg>
        <pc:spChg chg="add mod replST">
          <ac:chgData name="Martin Locock" userId="e15b0232-237d-4436-a587-677fdd88485c" providerId="ADAL" clId="{4F23651B-ED8E-41C7-8A8A-045E967D53DD}" dt="2024-01-03T14:20:01.333" v="4933"/>
          <ac:spMkLst>
            <pc:docMk/>
            <pc:sldMk cId="1294950063" sldId="285"/>
            <ac:spMk id="22" creationId="{9CEC5905-00CC-44CF-8EEF-4037B0F7FCB4}"/>
          </ac:spMkLst>
        </pc:spChg>
        <pc:spChg chg="add mod replST">
          <ac:chgData name="Martin Locock" userId="e15b0232-237d-4436-a587-677fdd88485c" providerId="ADAL" clId="{4F23651B-ED8E-41C7-8A8A-045E967D53DD}" dt="2024-01-10T11:38:23.970" v="23610"/>
          <ac:spMkLst>
            <pc:docMk/>
            <pc:sldMk cId="1294950063" sldId="285"/>
            <ac:spMk id="23" creationId="{C577690D-CB7B-48FD-A5C9-858FBE17F676}"/>
          </ac:spMkLst>
        </pc:spChg>
        <pc:spChg chg="add mod replST">
          <ac:chgData name="Martin Locock" userId="e15b0232-237d-4436-a587-677fdd88485c" providerId="ADAL" clId="{4F23651B-ED8E-41C7-8A8A-045E967D53DD}" dt="2024-01-03T14:20:01.344" v="4953"/>
          <ac:spMkLst>
            <pc:docMk/>
            <pc:sldMk cId="1294950063" sldId="285"/>
            <ac:spMk id="24" creationId="{7D9F1257-9D81-4AEF-82FF-02D1631C09A2}"/>
          </ac:spMkLst>
        </pc:spChg>
        <pc:spChg chg="add mod replST">
          <ac:chgData name="Martin Locock" userId="e15b0232-237d-4436-a587-677fdd88485c" providerId="ADAL" clId="{4F23651B-ED8E-41C7-8A8A-045E967D53DD}" dt="2024-01-10T11:38:23.975" v="23614"/>
          <ac:spMkLst>
            <pc:docMk/>
            <pc:sldMk cId="1294950063" sldId="285"/>
            <ac:spMk id="25" creationId="{3A9BFF24-15B5-41C6-9110-831FFBC0EE52}"/>
          </ac:spMkLst>
        </pc:spChg>
        <pc:spChg chg="add mod replST">
          <ac:chgData name="Martin Locock" userId="e15b0232-237d-4436-a587-677fdd88485c" providerId="ADAL" clId="{4F23651B-ED8E-41C7-8A8A-045E967D53DD}" dt="2024-01-10T12:25:40.794" v="27351"/>
          <ac:spMkLst>
            <pc:docMk/>
            <pc:sldMk cId="1294950063" sldId="285"/>
            <ac:spMk id="26" creationId="{9B23C259-6459-4618-B5CB-4352FC138DE2}"/>
          </ac:spMkLst>
        </pc:spChg>
      </pc:sldChg>
      <pc:sldChg chg="addSp delSp modSp add mod replTag delTag">
        <pc:chgData name="Martin Locock" userId="e15b0232-237d-4436-a587-677fdd88485c" providerId="ADAL" clId="{4F23651B-ED8E-41C7-8A8A-045E967D53DD}" dt="2024-01-10T12:25:46.166" v="36130"/>
        <pc:sldMkLst>
          <pc:docMk/>
          <pc:sldMk cId="876472784" sldId="286"/>
        </pc:sldMkLst>
        <pc:spChg chg="mod replST">
          <ac:chgData name="Martin Locock" userId="e15b0232-237d-4436-a587-677fdd88485c" providerId="ADAL" clId="{4F23651B-ED8E-41C7-8A8A-045E967D53DD}" dt="2024-01-03T14:20:08.885" v="4985"/>
          <ac:spMkLst>
            <pc:docMk/>
            <pc:sldMk cId="876472784" sldId="286"/>
            <ac:spMk id="2" creationId="{E87DB36A-FC4A-2DC0-38D6-D564D8080CD9}"/>
          </ac:spMkLst>
        </pc:spChg>
        <pc:spChg chg="del">
          <ac:chgData name="Martin Locock" userId="e15b0232-237d-4436-a587-677fdd88485c" providerId="ADAL" clId="{4F23651B-ED8E-41C7-8A8A-045E967D53DD}" dt="2024-01-03T14:20:09.165" v="4991"/>
          <ac:spMkLst>
            <pc:docMk/>
            <pc:sldMk cId="876472784" sldId="286"/>
            <ac:spMk id="3" creationId="{E85D50AF-E3FB-824B-D0B3-4C0E7E80A7BD}"/>
          </ac:spMkLst>
        </pc:spChg>
        <pc:spChg chg="add mod replST">
          <ac:chgData name="Martin Locock" userId="e15b0232-237d-4436-a587-677fdd88485c" providerId="ADAL" clId="{4F23651B-ED8E-41C7-8A8A-045E967D53DD}" dt="2024-01-10T11:40:25.991" v="24667"/>
          <ac:spMkLst>
            <pc:docMk/>
            <pc:sldMk cId="876472784" sldId="286"/>
            <ac:spMk id="4" creationId="{CFE3D51E-12BD-40FA-B16D-B10F3CCCCA81}"/>
          </ac:spMkLst>
        </pc:spChg>
        <pc:spChg chg="add mod replST">
          <ac:chgData name="Martin Locock" userId="e15b0232-237d-4436-a587-677fdd88485c" providerId="ADAL" clId="{4F23651B-ED8E-41C7-8A8A-045E967D53DD}" dt="2024-01-10T11:43:50.058" v="24905"/>
          <ac:spMkLst>
            <pc:docMk/>
            <pc:sldMk cId="876472784" sldId="286"/>
            <ac:spMk id="5" creationId="{D75318B6-CDD8-493B-B295-02979B3D6F57}"/>
          </ac:spMkLst>
        </pc:spChg>
        <pc:spChg chg="add mod replST">
          <ac:chgData name="Martin Locock" userId="e15b0232-237d-4436-a587-677fdd88485c" providerId="ADAL" clId="{4F23651B-ED8E-41C7-8A8A-045E967D53DD}" dt="2024-01-03T14:20:09.203" v="5014"/>
          <ac:spMkLst>
            <pc:docMk/>
            <pc:sldMk cId="876472784" sldId="286"/>
            <ac:spMk id="6" creationId="{5D31F00D-9DC0-4168-8167-4116EC5552E3}"/>
          </ac:spMkLst>
        </pc:spChg>
        <pc:spChg chg="add mod replST">
          <ac:chgData name="Martin Locock" userId="e15b0232-237d-4436-a587-677fdd88485c" providerId="ADAL" clId="{4F23651B-ED8E-41C7-8A8A-045E967D53DD}" dt="2024-01-03T14:20:09.215" v="5021"/>
          <ac:spMkLst>
            <pc:docMk/>
            <pc:sldMk cId="876472784" sldId="286"/>
            <ac:spMk id="7" creationId="{20EF505A-EA3D-4597-9C43-06E1AAB4EA6C}"/>
          </ac:spMkLst>
        </pc:spChg>
        <pc:spChg chg="add mod replST">
          <ac:chgData name="Martin Locock" userId="e15b0232-237d-4436-a587-677fdd88485c" providerId="ADAL" clId="{4F23651B-ED8E-41C7-8A8A-045E967D53DD}" dt="2024-01-10T12:25:43.844" v="32191"/>
          <ac:spMkLst>
            <pc:docMk/>
            <pc:sldMk cId="876472784" sldId="286"/>
            <ac:spMk id="8" creationId="{332D8B98-F402-413C-A70F-CAD4C417E8A8}"/>
          </ac:spMkLst>
        </pc:spChg>
        <pc:spChg chg="add mod replST">
          <ac:chgData name="Martin Locock" userId="e15b0232-237d-4436-a587-677fdd88485c" providerId="ADAL" clId="{4F23651B-ED8E-41C7-8A8A-045E967D53DD}" dt="2024-01-03T14:20:09.250" v="5038"/>
          <ac:spMkLst>
            <pc:docMk/>
            <pc:sldMk cId="876472784" sldId="286"/>
            <ac:spMk id="9" creationId="{9EFB69CA-161A-47C0-A245-0C1CB7F6F4A5}"/>
          </ac:spMkLst>
        </pc:spChg>
        <pc:spChg chg="add mod replST">
          <ac:chgData name="Martin Locock" userId="e15b0232-237d-4436-a587-677fdd88485c" providerId="ADAL" clId="{4F23651B-ED8E-41C7-8A8A-045E967D53DD}" dt="2024-01-10T12:25:46.166" v="36130"/>
          <ac:spMkLst>
            <pc:docMk/>
            <pc:sldMk cId="876472784" sldId="286"/>
            <ac:spMk id="10" creationId="{1A96B4DD-0D8D-4F1B-979E-2C346D026739}"/>
          </ac:spMkLst>
        </pc:spChg>
        <pc:spChg chg="add mod replST">
          <ac:chgData name="Martin Locock" userId="e15b0232-237d-4436-a587-677fdd88485c" providerId="ADAL" clId="{4F23651B-ED8E-41C7-8A8A-045E967D53DD}" dt="2024-01-10T12:25:43.828" v="32172"/>
          <ac:spMkLst>
            <pc:docMk/>
            <pc:sldMk cId="876472784" sldId="286"/>
            <ac:spMk id="11" creationId="{2F4C1658-1155-4BFB-AE84-36EBCF3ACF79}"/>
          </ac:spMkLst>
        </pc:spChg>
        <pc:spChg chg="add mod replST">
          <ac:chgData name="Martin Locock" userId="e15b0232-237d-4436-a587-677fdd88485c" providerId="ADAL" clId="{4F23651B-ED8E-41C7-8A8A-045E967D53DD}" dt="2024-01-10T12:25:43.828" v="32175"/>
          <ac:spMkLst>
            <pc:docMk/>
            <pc:sldMk cId="876472784" sldId="286"/>
            <ac:spMk id="12" creationId="{33264817-74F1-46CC-AFBC-2C7F649C2E70}"/>
          </ac:spMkLst>
        </pc:spChg>
        <pc:spChg chg="add mod replST">
          <ac:chgData name="Martin Locock" userId="e15b0232-237d-4436-a587-677fdd88485c" providerId="ADAL" clId="{4F23651B-ED8E-41C7-8A8A-045E967D53DD}" dt="2024-01-10T12:25:43.828" v="32178"/>
          <ac:spMkLst>
            <pc:docMk/>
            <pc:sldMk cId="876472784" sldId="286"/>
            <ac:spMk id="13" creationId="{90F5E83B-4C05-47D7-A9D0-9739C36FF7D0}"/>
          </ac:spMkLst>
        </pc:spChg>
        <pc:spChg chg="add mod replST">
          <ac:chgData name="Martin Locock" userId="e15b0232-237d-4436-a587-677fdd88485c" providerId="ADAL" clId="{4F23651B-ED8E-41C7-8A8A-045E967D53DD}" dt="2024-01-10T12:25:43.828" v="32181"/>
          <ac:spMkLst>
            <pc:docMk/>
            <pc:sldMk cId="876472784" sldId="286"/>
            <ac:spMk id="14" creationId="{86DE432F-253E-4AED-B6F9-38446A37D919}"/>
          </ac:spMkLst>
        </pc:spChg>
        <pc:spChg chg="add mod replST">
          <ac:chgData name="Martin Locock" userId="e15b0232-237d-4436-a587-677fdd88485c" providerId="ADAL" clId="{4F23651B-ED8E-41C7-8A8A-045E967D53DD}" dt="2024-01-10T12:25:43.828" v="32184"/>
          <ac:spMkLst>
            <pc:docMk/>
            <pc:sldMk cId="876472784" sldId="286"/>
            <ac:spMk id="15" creationId="{1936CC68-16B3-4465-8E18-0DDF7226BAD6}"/>
          </ac:spMkLst>
        </pc:spChg>
        <pc:spChg chg="add mod replST">
          <ac:chgData name="Martin Locock" userId="e15b0232-237d-4436-a587-677fdd88485c" providerId="ADAL" clId="{4F23651B-ED8E-41C7-8A8A-045E967D53DD}" dt="2024-01-10T12:25:43.828" v="32187"/>
          <ac:spMkLst>
            <pc:docMk/>
            <pc:sldMk cId="876472784" sldId="286"/>
            <ac:spMk id="16" creationId="{C55C07AD-2F50-4DF5-B1C2-A12E750F3DB4}"/>
          </ac:spMkLst>
        </pc:spChg>
      </pc:sldChg>
      <pc:sldChg chg="addSp delSp modSp add mod replTag delTag">
        <pc:chgData name="Martin Locock" userId="e15b0232-237d-4436-a587-677fdd88485c" providerId="ADAL" clId="{4F23651B-ED8E-41C7-8A8A-045E967D53DD}" dt="2024-01-10T12:25:46.176" v="36132"/>
        <pc:sldMkLst>
          <pc:docMk/>
          <pc:sldMk cId="2119186426" sldId="287"/>
        </pc:sldMkLst>
        <pc:spChg chg="mod replST">
          <ac:chgData name="Martin Locock" userId="e15b0232-237d-4436-a587-677fdd88485c" providerId="ADAL" clId="{4F23651B-ED8E-41C7-8A8A-045E967D53DD}" dt="2024-01-03T14:20:09.647" v="5136"/>
          <ac:spMkLst>
            <pc:docMk/>
            <pc:sldMk cId="2119186426" sldId="287"/>
            <ac:spMk id="2" creationId="{E87DB36A-FC4A-2DC0-38D6-D564D8080CD9}"/>
          </ac:spMkLst>
        </pc:spChg>
        <pc:spChg chg="del">
          <ac:chgData name="Martin Locock" userId="e15b0232-237d-4436-a587-677fdd88485c" providerId="ADAL" clId="{4F23651B-ED8E-41C7-8A8A-045E967D53DD}" dt="2024-01-03T14:20:09.728" v="5140"/>
          <ac:spMkLst>
            <pc:docMk/>
            <pc:sldMk cId="2119186426" sldId="287"/>
            <ac:spMk id="3" creationId="{E85D50AF-E3FB-824B-D0B3-4C0E7E80A7BD}"/>
          </ac:spMkLst>
        </pc:spChg>
        <pc:spChg chg="add mod replST">
          <ac:chgData name="Martin Locock" userId="e15b0232-237d-4436-a587-677fdd88485c" providerId="ADAL" clId="{4F23651B-ED8E-41C7-8A8A-045E967D53DD}" dt="2024-01-10T11:43:51.713" v="24908"/>
          <ac:spMkLst>
            <pc:docMk/>
            <pc:sldMk cId="2119186426" sldId="287"/>
            <ac:spMk id="4" creationId="{017006EB-A79A-4EC1-8D22-5EB387BDACD4}"/>
          </ac:spMkLst>
        </pc:spChg>
        <pc:spChg chg="add mod replST">
          <ac:chgData name="Martin Locock" userId="e15b0232-237d-4436-a587-677fdd88485c" providerId="ADAL" clId="{4F23651B-ED8E-41C7-8A8A-045E967D53DD}" dt="2024-01-10T11:43:50.074" v="24906"/>
          <ac:spMkLst>
            <pc:docMk/>
            <pc:sldMk cId="2119186426" sldId="287"/>
            <ac:spMk id="5" creationId="{54E60501-1499-4AE5-90C6-26C545F9F68A}"/>
          </ac:spMkLst>
        </pc:spChg>
        <pc:spChg chg="add mod replST">
          <ac:chgData name="Martin Locock" userId="e15b0232-237d-4436-a587-677fdd88485c" providerId="ADAL" clId="{4F23651B-ED8E-41C7-8A8A-045E967D53DD}" dt="2024-01-03T14:20:09.781" v="5163"/>
          <ac:spMkLst>
            <pc:docMk/>
            <pc:sldMk cId="2119186426" sldId="287"/>
            <ac:spMk id="6" creationId="{EC069826-E8FB-4623-A7EF-D003CF081C0B}"/>
          </ac:spMkLst>
        </pc:spChg>
        <pc:spChg chg="add mod replST">
          <ac:chgData name="Martin Locock" userId="e15b0232-237d-4436-a587-677fdd88485c" providerId="ADAL" clId="{4F23651B-ED8E-41C7-8A8A-045E967D53DD}" dt="2024-01-03T14:20:09.786" v="5170"/>
          <ac:spMkLst>
            <pc:docMk/>
            <pc:sldMk cId="2119186426" sldId="287"/>
            <ac:spMk id="7" creationId="{3C9B5A76-4F1A-44B1-8843-E8E250B5E6E5}"/>
          </ac:spMkLst>
        </pc:spChg>
        <pc:spChg chg="add mod replST">
          <ac:chgData name="Martin Locock" userId="e15b0232-237d-4436-a587-677fdd88485c" providerId="ADAL" clId="{4F23651B-ED8E-41C7-8A8A-045E967D53DD}" dt="2024-01-03T14:20:09.807" v="5178"/>
          <ac:spMkLst>
            <pc:docMk/>
            <pc:sldMk cId="2119186426" sldId="287"/>
            <ac:spMk id="8" creationId="{11C6D0CF-82EA-40C8-9924-469101A98117}"/>
          </ac:spMkLst>
        </pc:spChg>
        <pc:spChg chg="add mod replST">
          <ac:chgData name="Martin Locock" userId="e15b0232-237d-4436-a587-677fdd88485c" providerId="ADAL" clId="{4F23651B-ED8E-41C7-8A8A-045E967D53DD}" dt="2024-01-10T12:25:46.176" v="36132"/>
          <ac:spMkLst>
            <pc:docMk/>
            <pc:sldMk cId="2119186426" sldId="287"/>
            <ac:spMk id="9" creationId="{2A101CD9-4095-4491-A9A4-ED5024F0076F}"/>
          </ac:spMkLst>
        </pc:spChg>
        <pc:spChg chg="add mod replST">
          <ac:chgData name="Martin Locock" userId="e15b0232-237d-4436-a587-677fdd88485c" providerId="ADAL" clId="{4F23651B-ED8E-41C7-8A8A-045E967D53DD}" dt="2024-01-10T11:43:49.773" v="24832"/>
          <ac:spMkLst>
            <pc:docMk/>
            <pc:sldMk cId="2119186426" sldId="287"/>
            <ac:spMk id="10" creationId="{D0B81B91-EB57-4BA3-8EA3-33AA34A879D1}"/>
          </ac:spMkLst>
        </pc:spChg>
        <pc:spChg chg="add mod replST">
          <ac:chgData name="Martin Locock" userId="e15b0232-237d-4436-a587-677fdd88485c" providerId="ADAL" clId="{4F23651B-ED8E-41C7-8A8A-045E967D53DD}" dt="2024-01-10T11:43:49.871" v="24840"/>
          <ac:spMkLst>
            <pc:docMk/>
            <pc:sldMk cId="2119186426" sldId="287"/>
            <ac:spMk id="11" creationId="{749C9705-184C-48B3-9E30-C5A64B23387F}"/>
          </ac:spMkLst>
        </pc:spChg>
        <pc:spChg chg="add mod replST">
          <ac:chgData name="Martin Locock" userId="e15b0232-237d-4436-a587-677fdd88485c" providerId="ADAL" clId="{4F23651B-ED8E-41C7-8A8A-045E967D53DD}" dt="2024-01-10T11:43:49.930" v="24848"/>
          <ac:spMkLst>
            <pc:docMk/>
            <pc:sldMk cId="2119186426" sldId="287"/>
            <ac:spMk id="12" creationId="{D016C3B5-6BB8-4209-AF45-70482035D9C7}"/>
          </ac:spMkLst>
        </pc:spChg>
        <pc:spChg chg="add mod replST">
          <ac:chgData name="Martin Locock" userId="e15b0232-237d-4436-a587-677fdd88485c" providerId="ADAL" clId="{4F23651B-ED8E-41C7-8A8A-045E967D53DD}" dt="2024-01-10T11:43:49.985" v="24856"/>
          <ac:spMkLst>
            <pc:docMk/>
            <pc:sldMk cId="2119186426" sldId="287"/>
            <ac:spMk id="13" creationId="{A1967266-42D0-4260-B782-CAA728F0319D}"/>
          </ac:spMkLst>
        </pc:spChg>
        <pc:spChg chg="add mod replST">
          <ac:chgData name="Martin Locock" userId="e15b0232-237d-4436-a587-677fdd88485c" providerId="ADAL" clId="{4F23651B-ED8E-41C7-8A8A-045E967D53DD}" dt="2024-01-10T11:43:49.779" v="24834"/>
          <ac:spMkLst>
            <pc:docMk/>
            <pc:sldMk cId="2119186426" sldId="287"/>
            <ac:spMk id="14" creationId="{85EC845F-CB98-458D-9514-C5459E44FAF3}"/>
          </ac:spMkLst>
        </pc:spChg>
        <pc:spChg chg="add mod replST">
          <ac:chgData name="Martin Locock" userId="e15b0232-237d-4436-a587-677fdd88485c" providerId="ADAL" clId="{4F23651B-ED8E-41C7-8A8A-045E967D53DD}" dt="2024-01-10T11:43:49.878" v="24842"/>
          <ac:spMkLst>
            <pc:docMk/>
            <pc:sldMk cId="2119186426" sldId="287"/>
            <ac:spMk id="15" creationId="{D0EA6027-08B4-48AB-9F8C-6F6DE55D9FB3}"/>
          </ac:spMkLst>
        </pc:spChg>
        <pc:spChg chg="add mod replST">
          <ac:chgData name="Martin Locock" userId="e15b0232-237d-4436-a587-677fdd88485c" providerId="ADAL" clId="{4F23651B-ED8E-41C7-8A8A-045E967D53DD}" dt="2024-01-10T11:43:49.935" v="24850"/>
          <ac:spMkLst>
            <pc:docMk/>
            <pc:sldMk cId="2119186426" sldId="287"/>
            <ac:spMk id="16" creationId="{AE0D15DC-1A9C-4DA8-9548-2014D7B5762C}"/>
          </ac:spMkLst>
        </pc:spChg>
        <pc:spChg chg="add mod replST">
          <ac:chgData name="Martin Locock" userId="e15b0232-237d-4436-a587-677fdd88485c" providerId="ADAL" clId="{4F23651B-ED8E-41C7-8A8A-045E967D53DD}" dt="2024-01-10T11:43:49.994" v="24858"/>
          <ac:spMkLst>
            <pc:docMk/>
            <pc:sldMk cId="2119186426" sldId="287"/>
            <ac:spMk id="17" creationId="{E2752211-F271-4350-B28E-050C3F449F9C}"/>
          </ac:spMkLst>
        </pc:spChg>
        <pc:spChg chg="add mod replST">
          <ac:chgData name="Martin Locock" userId="e15b0232-237d-4436-a587-677fdd88485c" providerId="ADAL" clId="{4F23651B-ED8E-41C7-8A8A-045E967D53DD}" dt="2024-01-10T11:43:49.789" v="24836"/>
          <ac:spMkLst>
            <pc:docMk/>
            <pc:sldMk cId="2119186426" sldId="287"/>
            <ac:spMk id="18" creationId="{6BA5751F-A1A1-409A-92C4-A2953217517C}"/>
          </ac:spMkLst>
        </pc:spChg>
        <pc:spChg chg="add mod replST">
          <ac:chgData name="Martin Locock" userId="e15b0232-237d-4436-a587-677fdd88485c" providerId="ADAL" clId="{4F23651B-ED8E-41C7-8A8A-045E967D53DD}" dt="2024-01-10T11:43:49.886" v="24844"/>
          <ac:spMkLst>
            <pc:docMk/>
            <pc:sldMk cId="2119186426" sldId="287"/>
            <ac:spMk id="19" creationId="{1D6D20F5-B133-49F6-83D5-C172F3452084}"/>
          </ac:spMkLst>
        </pc:spChg>
        <pc:spChg chg="add mod replST">
          <ac:chgData name="Martin Locock" userId="e15b0232-237d-4436-a587-677fdd88485c" providerId="ADAL" clId="{4F23651B-ED8E-41C7-8A8A-045E967D53DD}" dt="2024-01-10T11:43:49.942" v="24852"/>
          <ac:spMkLst>
            <pc:docMk/>
            <pc:sldMk cId="2119186426" sldId="287"/>
            <ac:spMk id="20" creationId="{90C96D53-941C-4C87-BF60-09A864B38834}"/>
          </ac:spMkLst>
        </pc:spChg>
        <pc:spChg chg="add mod replST">
          <ac:chgData name="Martin Locock" userId="e15b0232-237d-4436-a587-677fdd88485c" providerId="ADAL" clId="{4F23651B-ED8E-41C7-8A8A-045E967D53DD}" dt="2024-01-10T11:43:50.003" v="24860"/>
          <ac:spMkLst>
            <pc:docMk/>
            <pc:sldMk cId="2119186426" sldId="287"/>
            <ac:spMk id="21" creationId="{F5638D09-6409-4692-910F-8F308BA96077}"/>
          </ac:spMkLst>
        </pc:spChg>
        <pc:spChg chg="add mod replST">
          <ac:chgData name="Martin Locock" userId="e15b0232-237d-4436-a587-677fdd88485c" providerId="ADAL" clId="{4F23651B-ED8E-41C7-8A8A-045E967D53DD}" dt="2024-01-10T11:43:49.794" v="24838"/>
          <ac:spMkLst>
            <pc:docMk/>
            <pc:sldMk cId="2119186426" sldId="287"/>
            <ac:spMk id="22" creationId="{505E9800-CF5E-4AF9-9EF8-EEB32B8B64DD}"/>
          </ac:spMkLst>
        </pc:spChg>
        <pc:spChg chg="add mod replST">
          <ac:chgData name="Martin Locock" userId="e15b0232-237d-4436-a587-677fdd88485c" providerId="ADAL" clId="{4F23651B-ED8E-41C7-8A8A-045E967D53DD}" dt="2024-01-10T11:43:49.894" v="24846"/>
          <ac:spMkLst>
            <pc:docMk/>
            <pc:sldMk cId="2119186426" sldId="287"/>
            <ac:spMk id="23" creationId="{CFB6232E-D602-4742-B728-1F98BFEE687F}"/>
          </ac:spMkLst>
        </pc:spChg>
        <pc:spChg chg="add mod replST">
          <ac:chgData name="Martin Locock" userId="e15b0232-237d-4436-a587-677fdd88485c" providerId="ADAL" clId="{4F23651B-ED8E-41C7-8A8A-045E967D53DD}" dt="2024-01-10T11:43:49.948" v="24854"/>
          <ac:spMkLst>
            <pc:docMk/>
            <pc:sldMk cId="2119186426" sldId="287"/>
            <ac:spMk id="24" creationId="{48AA93A5-28EC-483C-986C-B95C397A547F}"/>
          </ac:spMkLst>
        </pc:spChg>
        <pc:spChg chg="add mod replST">
          <ac:chgData name="Martin Locock" userId="e15b0232-237d-4436-a587-677fdd88485c" providerId="ADAL" clId="{4F23651B-ED8E-41C7-8A8A-045E967D53DD}" dt="2024-01-10T11:43:50.010" v="24862"/>
          <ac:spMkLst>
            <pc:docMk/>
            <pc:sldMk cId="2119186426" sldId="287"/>
            <ac:spMk id="25" creationId="{9A5C9DED-0895-4AB7-9A79-5E54258A58CA}"/>
          </ac:spMkLst>
        </pc:spChg>
        <pc:spChg chg="add mod replST">
          <ac:chgData name="Martin Locock" userId="e15b0232-237d-4436-a587-677fdd88485c" providerId="ADAL" clId="{4F23651B-ED8E-41C7-8A8A-045E967D53DD}" dt="2024-01-10T12:25:40.797" v="27355"/>
          <ac:spMkLst>
            <pc:docMk/>
            <pc:sldMk cId="2119186426" sldId="287"/>
            <ac:spMk id="26" creationId="{5206F420-29DA-4C13-B1E0-FE294917E37E}"/>
          </ac:spMkLst>
        </pc:spChg>
      </pc:sldChg>
      <pc:sldChg chg="addSp delSp modSp add mod replTag delTag">
        <pc:chgData name="Martin Locock" userId="e15b0232-237d-4436-a587-677fdd88485c" providerId="ADAL" clId="{4F23651B-ED8E-41C7-8A8A-045E967D53DD}" dt="2024-01-10T12:25:46.184" v="36134"/>
        <pc:sldMkLst>
          <pc:docMk/>
          <pc:sldMk cId="916517723" sldId="288"/>
        </pc:sldMkLst>
        <pc:spChg chg="mod replST">
          <ac:chgData name="Martin Locock" userId="e15b0232-237d-4436-a587-677fdd88485c" providerId="ADAL" clId="{4F23651B-ED8E-41C7-8A8A-045E967D53DD}" dt="2024-01-03T14:20:14.426" v="5368"/>
          <ac:spMkLst>
            <pc:docMk/>
            <pc:sldMk cId="916517723" sldId="288"/>
            <ac:spMk id="2" creationId="{E87DB36A-FC4A-2DC0-38D6-D564D8080CD9}"/>
          </ac:spMkLst>
        </pc:spChg>
        <pc:spChg chg="del">
          <ac:chgData name="Martin Locock" userId="e15b0232-237d-4436-a587-677fdd88485c" providerId="ADAL" clId="{4F23651B-ED8E-41C7-8A8A-045E967D53DD}" dt="2024-01-03T14:20:14.752" v="5374"/>
          <ac:spMkLst>
            <pc:docMk/>
            <pc:sldMk cId="916517723" sldId="288"/>
            <ac:spMk id="3" creationId="{E85D50AF-E3FB-824B-D0B3-4C0E7E80A7BD}"/>
          </ac:spMkLst>
        </pc:spChg>
        <pc:spChg chg="add mod replST">
          <ac:chgData name="Martin Locock" userId="e15b0232-237d-4436-a587-677fdd88485c" providerId="ADAL" clId="{4F23651B-ED8E-41C7-8A8A-045E967D53DD}" dt="2024-01-10T12:25:43.480" v="31719"/>
          <ac:spMkLst>
            <pc:docMk/>
            <pc:sldMk cId="916517723" sldId="288"/>
            <ac:spMk id="4" creationId="{232DA6E0-98A5-4D51-BA8C-A035116F9FDD}"/>
          </ac:spMkLst>
        </pc:spChg>
        <pc:spChg chg="add mod replST">
          <ac:chgData name="Martin Locock" userId="e15b0232-237d-4436-a587-677fdd88485c" providerId="ADAL" clId="{4F23651B-ED8E-41C7-8A8A-045E967D53DD}" dt="2024-01-10T12:25:40.803" v="27360"/>
          <ac:spMkLst>
            <pc:docMk/>
            <pc:sldMk cId="916517723" sldId="288"/>
            <ac:spMk id="5" creationId="{63E2B4DE-A4C3-47FA-8E4D-E419254A1EFF}"/>
          </ac:spMkLst>
        </pc:spChg>
        <pc:spChg chg="add mod replST">
          <ac:chgData name="Martin Locock" userId="e15b0232-237d-4436-a587-677fdd88485c" providerId="ADAL" clId="{4F23651B-ED8E-41C7-8A8A-045E967D53DD}" dt="2024-01-03T14:20:14.780" v="5397"/>
          <ac:spMkLst>
            <pc:docMk/>
            <pc:sldMk cId="916517723" sldId="288"/>
            <ac:spMk id="6" creationId="{2AE92979-3E7F-4445-B4B4-4FE5307016D3}"/>
          </ac:spMkLst>
        </pc:spChg>
        <pc:spChg chg="add mod replST">
          <ac:chgData name="Martin Locock" userId="e15b0232-237d-4436-a587-677fdd88485c" providerId="ADAL" clId="{4F23651B-ED8E-41C7-8A8A-045E967D53DD}" dt="2024-01-03T14:20:14.787" v="5404"/>
          <ac:spMkLst>
            <pc:docMk/>
            <pc:sldMk cId="916517723" sldId="288"/>
            <ac:spMk id="7" creationId="{C4737C9B-1E4E-4A6D-A26B-494696F7EAFB}"/>
          </ac:spMkLst>
        </pc:spChg>
        <pc:spChg chg="add mod replST">
          <ac:chgData name="Martin Locock" userId="e15b0232-237d-4436-a587-677fdd88485c" providerId="ADAL" clId="{4F23651B-ED8E-41C7-8A8A-045E967D53DD}" dt="2024-01-10T12:25:46.094" v="36120"/>
          <ac:spMkLst>
            <pc:docMk/>
            <pc:sldMk cId="916517723" sldId="288"/>
            <ac:spMk id="8" creationId="{CD4AD957-6CA0-4F70-A509-2BC55C9BC389}"/>
          </ac:spMkLst>
        </pc:spChg>
        <pc:spChg chg="add mod replST">
          <ac:chgData name="Martin Locock" userId="e15b0232-237d-4436-a587-677fdd88485c" providerId="ADAL" clId="{4F23651B-ED8E-41C7-8A8A-045E967D53DD}" dt="2024-01-03T14:20:14.811" v="5421"/>
          <ac:spMkLst>
            <pc:docMk/>
            <pc:sldMk cId="916517723" sldId="288"/>
            <ac:spMk id="9" creationId="{21D6E3E4-2BED-4882-B212-FB94369638C1}"/>
          </ac:spMkLst>
        </pc:spChg>
        <pc:spChg chg="add mod replST">
          <ac:chgData name="Martin Locock" userId="e15b0232-237d-4436-a587-677fdd88485c" providerId="ADAL" clId="{4F23651B-ED8E-41C7-8A8A-045E967D53DD}" dt="2024-01-10T12:25:46.184" v="36134"/>
          <ac:spMkLst>
            <pc:docMk/>
            <pc:sldMk cId="916517723" sldId="288"/>
            <ac:spMk id="10" creationId="{09B73665-3916-4404-8A1D-D42AD64503DF}"/>
          </ac:spMkLst>
        </pc:spChg>
        <pc:spChg chg="add mod replST">
          <ac:chgData name="Martin Locock" userId="e15b0232-237d-4436-a587-677fdd88485c" providerId="ADAL" clId="{4F23651B-ED8E-41C7-8A8A-045E967D53DD}" dt="2024-01-10T12:25:46.086" v="36101"/>
          <ac:spMkLst>
            <pc:docMk/>
            <pc:sldMk cId="916517723" sldId="288"/>
            <ac:spMk id="11" creationId="{238835C9-25DE-4112-AB91-A8854716B888}"/>
          </ac:spMkLst>
        </pc:spChg>
        <pc:spChg chg="add mod replST">
          <ac:chgData name="Martin Locock" userId="e15b0232-237d-4436-a587-677fdd88485c" providerId="ADAL" clId="{4F23651B-ED8E-41C7-8A8A-045E967D53DD}" dt="2024-01-10T12:25:46.086" v="36104"/>
          <ac:spMkLst>
            <pc:docMk/>
            <pc:sldMk cId="916517723" sldId="288"/>
            <ac:spMk id="12" creationId="{D9EE0205-7FA5-4226-8B70-3DD60283EAAE}"/>
          </ac:spMkLst>
        </pc:spChg>
        <pc:spChg chg="add mod replST">
          <ac:chgData name="Martin Locock" userId="e15b0232-237d-4436-a587-677fdd88485c" providerId="ADAL" clId="{4F23651B-ED8E-41C7-8A8A-045E967D53DD}" dt="2024-01-10T12:25:46.086" v="36107"/>
          <ac:spMkLst>
            <pc:docMk/>
            <pc:sldMk cId="916517723" sldId="288"/>
            <ac:spMk id="13" creationId="{7FFDCFC6-742E-41E6-81D4-149295B9827E}"/>
          </ac:spMkLst>
        </pc:spChg>
        <pc:spChg chg="add mod replST">
          <ac:chgData name="Martin Locock" userId="e15b0232-237d-4436-a587-677fdd88485c" providerId="ADAL" clId="{4F23651B-ED8E-41C7-8A8A-045E967D53DD}" dt="2024-01-10T12:25:46.094" v="36110"/>
          <ac:spMkLst>
            <pc:docMk/>
            <pc:sldMk cId="916517723" sldId="288"/>
            <ac:spMk id="14" creationId="{58F310B9-9643-4784-99DA-0A38A128BFC9}"/>
          </ac:spMkLst>
        </pc:spChg>
        <pc:spChg chg="add mod replST">
          <ac:chgData name="Martin Locock" userId="e15b0232-237d-4436-a587-677fdd88485c" providerId="ADAL" clId="{4F23651B-ED8E-41C7-8A8A-045E967D53DD}" dt="2024-01-10T12:25:46.094" v="36113"/>
          <ac:spMkLst>
            <pc:docMk/>
            <pc:sldMk cId="916517723" sldId="288"/>
            <ac:spMk id="15" creationId="{42814B59-588D-4E30-B0A7-095AF513636C}"/>
          </ac:spMkLst>
        </pc:spChg>
        <pc:spChg chg="add mod replST">
          <ac:chgData name="Martin Locock" userId="e15b0232-237d-4436-a587-677fdd88485c" providerId="ADAL" clId="{4F23651B-ED8E-41C7-8A8A-045E967D53DD}" dt="2024-01-10T12:25:46.094" v="36116"/>
          <ac:spMkLst>
            <pc:docMk/>
            <pc:sldMk cId="916517723" sldId="288"/>
            <ac:spMk id="16" creationId="{06FB190E-7401-43BE-AF47-E41BBCBF92A6}"/>
          </ac:spMkLst>
        </pc:spChg>
      </pc:sldChg>
      <pc:sldChg chg="addSp delSp modSp add mod replTag delTag">
        <pc:chgData name="Martin Locock" userId="e15b0232-237d-4436-a587-677fdd88485c" providerId="ADAL" clId="{4F23651B-ED8E-41C7-8A8A-045E967D53DD}" dt="2024-01-10T12:25:46.204" v="36136"/>
        <pc:sldMkLst>
          <pc:docMk/>
          <pc:sldMk cId="2615349671" sldId="289"/>
        </pc:sldMkLst>
        <pc:spChg chg="mod replST">
          <ac:chgData name="Martin Locock" userId="e15b0232-237d-4436-a587-677fdd88485c" providerId="ADAL" clId="{4F23651B-ED8E-41C7-8A8A-045E967D53DD}" dt="2024-01-03T14:20:15.143" v="5519"/>
          <ac:spMkLst>
            <pc:docMk/>
            <pc:sldMk cId="2615349671" sldId="289"/>
            <ac:spMk id="2" creationId="{E87DB36A-FC4A-2DC0-38D6-D564D8080CD9}"/>
          </ac:spMkLst>
        </pc:spChg>
        <pc:spChg chg="del">
          <ac:chgData name="Martin Locock" userId="e15b0232-237d-4436-a587-677fdd88485c" providerId="ADAL" clId="{4F23651B-ED8E-41C7-8A8A-045E967D53DD}" dt="2024-01-03T14:20:15.233" v="5523"/>
          <ac:spMkLst>
            <pc:docMk/>
            <pc:sldMk cId="2615349671" sldId="289"/>
            <ac:spMk id="3" creationId="{E85D50AF-E3FB-824B-D0B3-4C0E7E80A7BD}"/>
          </ac:spMkLst>
        </pc:spChg>
        <pc:spChg chg="add mod replST">
          <ac:chgData name="Martin Locock" userId="e15b0232-237d-4436-a587-677fdd88485c" providerId="ADAL" clId="{4F23651B-ED8E-41C7-8A8A-045E967D53DD}" dt="2024-01-10T12:25:43.480" v="31720"/>
          <ac:spMkLst>
            <pc:docMk/>
            <pc:sldMk cId="2615349671" sldId="289"/>
            <ac:spMk id="4" creationId="{FB52B687-71D3-42BE-9EB4-0F5876F9FC6B}"/>
          </ac:spMkLst>
        </pc:spChg>
        <pc:spChg chg="add mod replST">
          <ac:chgData name="Martin Locock" userId="e15b0232-237d-4436-a587-677fdd88485c" providerId="ADAL" clId="{4F23651B-ED8E-41C7-8A8A-045E967D53DD}" dt="2024-01-10T12:25:40.817" v="27364"/>
          <ac:spMkLst>
            <pc:docMk/>
            <pc:sldMk cId="2615349671" sldId="289"/>
            <ac:spMk id="5" creationId="{40337063-3C53-476E-B978-CDDE78ADA9FF}"/>
          </ac:spMkLst>
        </pc:spChg>
        <pc:spChg chg="add mod replST">
          <ac:chgData name="Martin Locock" userId="e15b0232-237d-4436-a587-677fdd88485c" providerId="ADAL" clId="{4F23651B-ED8E-41C7-8A8A-045E967D53DD}" dt="2024-01-03T14:20:15.257" v="5546"/>
          <ac:spMkLst>
            <pc:docMk/>
            <pc:sldMk cId="2615349671" sldId="289"/>
            <ac:spMk id="6" creationId="{26BE42E2-0C81-4B98-AA7D-87B021F00511}"/>
          </ac:spMkLst>
        </pc:spChg>
        <pc:spChg chg="add mod replST">
          <ac:chgData name="Martin Locock" userId="e15b0232-237d-4436-a587-677fdd88485c" providerId="ADAL" clId="{4F23651B-ED8E-41C7-8A8A-045E967D53DD}" dt="2024-01-03T14:20:15.262" v="5553"/>
          <ac:spMkLst>
            <pc:docMk/>
            <pc:sldMk cId="2615349671" sldId="289"/>
            <ac:spMk id="7" creationId="{75DAAF98-601B-4309-99A3-D6E3C8D4AB7F}"/>
          </ac:spMkLst>
        </pc:spChg>
        <pc:spChg chg="add mod replST">
          <ac:chgData name="Martin Locock" userId="e15b0232-237d-4436-a587-677fdd88485c" providerId="ADAL" clId="{4F23651B-ED8E-41C7-8A8A-045E967D53DD}" dt="2024-01-03T14:20:15.278" v="5561"/>
          <ac:spMkLst>
            <pc:docMk/>
            <pc:sldMk cId="2615349671" sldId="289"/>
            <ac:spMk id="8" creationId="{3747CDA5-E6D7-450B-AFF2-81C9747DE18F}"/>
          </ac:spMkLst>
        </pc:spChg>
        <pc:spChg chg="add mod replST">
          <ac:chgData name="Martin Locock" userId="e15b0232-237d-4436-a587-677fdd88485c" providerId="ADAL" clId="{4F23651B-ED8E-41C7-8A8A-045E967D53DD}" dt="2024-01-10T12:25:46.204" v="36136"/>
          <ac:spMkLst>
            <pc:docMk/>
            <pc:sldMk cId="2615349671" sldId="289"/>
            <ac:spMk id="9" creationId="{43104388-6350-424A-BAE4-45782F808650}"/>
          </ac:spMkLst>
        </pc:spChg>
        <pc:spChg chg="add mod replST">
          <ac:chgData name="Martin Locock" userId="e15b0232-237d-4436-a587-677fdd88485c" providerId="ADAL" clId="{4F23651B-ED8E-41C7-8A8A-045E967D53DD}" dt="2024-01-10T12:12:33.502" v="27188"/>
          <ac:spMkLst>
            <pc:docMk/>
            <pc:sldMk cId="2615349671" sldId="289"/>
            <ac:spMk id="10" creationId="{716A19C2-152C-47F2-B547-23ADA90B2A95}"/>
          </ac:spMkLst>
        </pc:spChg>
        <pc:spChg chg="add mod replST">
          <ac:chgData name="Martin Locock" userId="e15b0232-237d-4436-a587-677fdd88485c" providerId="ADAL" clId="{4F23651B-ED8E-41C7-8A8A-045E967D53DD}" dt="2024-01-10T12:12:33.552" v="27192"/>
          <ac:spMkLst>
            <pc:docMk/>
            <pc:sldMk cId="2615349671" sldId="289"/>
            <ac:spMk id="11" creationId="{35827DF7-ED51-4F7F-842C-378FF4111454}"/>
          </ac:spMkLst>
        </pc:spChg>
        <pc:spChg chg="add mod replST">
          <ac:chgData name="Martin Locock" userId="e15b0232-237d-4436-a587-677fdd88485c" providerId="ADAL" clId="{4F23651B-ED8E-41C7-8A8A-045E967D53DD}" dt="2024-01-10T12:12:33.573" v="27195"/>
          <ac:spMkLst>
            <pc:docMk/>
            <pc:sldMk cId="2615349671" sldId="289"/>
            <ac:spMk id="12" creationId="{5FF8DFAC-8C00-4B6E-B0EF-750ED6B899A8}"/>
          </ac:spMkLst>
        </pc:spChg>
        <pc:spChg chg="add mod replST">
          <ac:chgData name="Martin Locock" userId="e15b0232-237d-4436-a587-677fdd88485c" providerId="ADAL" clId="{4F23651B-ED8E-41C7-8A8A-045E967D53DD}" dt="2024-01-10T12:12:33.580" v="27197"/>
          <ac:spMkLst>
            <pc:docMk/>
            <pc:sldMk cId="2615349671" sldId="289"/>
            <ac:spMk id="13" creationId="{DAE2D40C-059D-46CC-872C-7BF562161AFF}"/>
          </ac:spMkLst>
        </pc:spChg>
        <pc:spChg chg="add mod replST">
          <ac:chgData name="Martin Locock" userId="e15b0232-237d-4436-a587-677fdd88485c" providerId="ADAL" clId="{4F23651B-ED8E-41C7-8A8A-045E967D53DD}" dt="2024-01-10T12:12:33.581" v="27200"/>
          <ac:spMkLst>
            <pc:docMk/>
            <pc:sldMk cId="2615349671" sldId="289"/>
            <ac:spMk id="14" creationId="{DB3B496A-FE16-4D75-A584-0DBF89A413B4}"/>
          </ac:spMkLst>
        </pc:spChg>
        <pc:spChg chg="add mod replST">
          <ac:chgData name="Martin Locock" userId="e15b0232-237d-4436-a587-677fdd88485c" providerId="ADAL" clId="{4F23651B-ED8E-41C7-8A8A-045E967D53DD}" dt="2024-01-10T12:12:33.584" v="27203"/>
          <ac:spMkLst>
            <pc:docMk/>
            <pc:sldMk cId="2615349671" sldId="289"/>
            <ac:spMk id="15" creationId="{0E55E6E3-9008-40F9-96B2-41BE41631331}"/>
          </ac:spMkLst>
        </pc:spChg>
        <pc:spChg chg="add mod replST">
          <ac:chgData name="Martin Locock" userId="e15b0232-237d-4436-a587-677fdd88485c" providerId="ADAL" clId="{4F23651B-ED8E-41C7-8A8A-045E967D53DD}" dt="2024-01-10T12:12:33.586" v="27206"/>
          <ac:spMkLst>
            <pc:docMk/>
            <pc:sldMk cId="2615349671" sldId="289"/>
            <ac:spMk id="16" creationId="{2FED8423-7629-42ED-8BCC-708E3C14D2DE}"/>
          </ac:spMkLst>
        </pc:spChg>
        <pc:spChg chg="add mod replST">
          <ac:chgData name="Martin Locock" userId="e15b0232-237d-4436-a587-677fdd88485c" providerId="ADAL" clId="{4F23651B-ED8E-41C7-8A8A-045E967D53DD}" dt="2024-01-10T12:12:33.588" v="27209"/>
          <ac:spMkLst>
            <pc:docMk/>
            <pc:sldMk cId="2615349671" sldId="289"/>
            <ac:spMk id="17" creationId="{0E2E76ED-BF08-4C6F-88FE-01C791CE3217}"/>
          </ac:spMkLst>
        </pc:spChg>
        <pc:spChg chg="add mod replST">
          <ac:chgData name="Martin Locock" userId="e15b0232-237d-4436-a587-677fdd88485c" providerId="ADAL" clId="{4F23651B-ED8E-41C7-8A8A-045E967D53DD}" dt="2024-01-10T12:12:33.589" v="27212"/>
          <ac:spMkLst>
            <pc:docMk/>
            <pc:sldMk cId="2615349671" sldId="289"/>
            <ac:spMk id="18" creationId="{F4681B68-F87C-45DC-BA2C-835D2700D26F}"/>
          </ac:spMkLst>
        </pc:spChg>
        <pc:spChg chg="add mod replST">
          <ac:chgData name="Martin Locock" userId="e15b0232-237d-4436-a587-677fdd88485c" providerId="ADAL" clId="{4F23651B-ED8E-41C7-8A8A-045E967D53DD}" dt="2024-01-10T12:12:33.591" v="27215"/>
          <ac:spMkLst>
            <pc:docMk/>
            <pc:sldMk cId="2615349671" sldId="289"/>
            <ac:spMk id="19" creationId="{5CBAC59D-A5BF-4323-B51E-CB06CC8E53AD}"/>
          </ac:spMkLst>
        </pc:spChg>
        <pc:spChg chg="add mod replST">
          <ac:chgData name="Martin Locock" userId="e15b0232-237d-4436-a587-677fdd88485c" providerId="ADAL" clId="{4F23651B-ED8E-41C7-8A8A-045E967D53DD}" dt="2024-01-10T12:12:33.592" v="27218"/>
          <ac:spMkLst>
            <pc:docMk/>
            <pc:sldMk cId="2615349671" sldId="289"/>
            <ac:spMk id="20" creationId="{AFFD5719-F8A7-4C0D-9639-A3822470B903}"/>
          </ac:spMkLst>
        </pc:spChg>
        <pc:spChg chg="add mod replST">
          <ac:chgData name="Martin Locock" userId="e15b0232-237d-4436-a587-677fdd88485c" providerId="ADAL" clId="{4F23651B-ED8E-41C7-8A8A-045E967D53DD}" dt="2024-01-10T12:12:33.594" v="27221"/>
          <ac:spMkLst>
            <pc:docMk/>
            <pc:sldMk cId="2615349671" sldId="289"/>
            <ac:spMk id="21" creationId="{2F2B9F0F-CA1D-43CE-85F4-C4AF1E9F7D82}"/>
          </ac:spMkLst>
        </pc:spChg>
        <pc:spChg chg="add mod replST">
          <ac:chgData name="Martin Locock" userId="e15b0232-237d-4436-a587-677fdd88485c" providerId="ADAL" clId="{4F23651B-ED8E-41C7-8A8A-045E967D53DD}" dt="2024-01-10T12:12:33.595" v="27224"/>
          <ac:spMkLst>
            <pc:docMk/>
            <pc:sldMk cId="2615349671" sldId="289"/>
            <ac:spMk id="22" creationId="{B38C7E15-09F0-4D7C-814A-CE8B1E82CB55}"/>
          </ac:spMkLst>
        </pc:spChg>
        <pc:spChg chg="add mod replST">
          <ac:chgData name="Martin Locock" userId="e15b0232-237d-4436-a587-677fdd88485c" providerId="ADAL" clId="{4F23651B-ED8E-41C7-8A8A-045E967D53DD}" dt="2024-01-10T12:12:33.597" v="27227"/>
          <ac:spMkLst>
            <pc:docMk/>
            <pc:sldMk cId="2615349671" sldId="289"/>
            <ac:spMk id="23" creationId="{528545A1-1CF5-440F-A9BB-1F2F05165F17}"/>
          </ac:spMkLst>
        </pc:spChg>
        <pc:spChg chg="add mod replST">
          <ac:chgData name="Martin Locock" userId="e15b0232-237d-4436-a587-677fdd88485c" providerId="ADAL" clId="{4F23651B-ED8E-41C7-8A8A-045E967D53DD}" dt="2024-01-10T12:12:33.599" v="27230"/>
          <ac:spMkLst>
            <pc:docMk/>
            <pc:sldMk cId="2615349671" sldId="289"/>
            <ac:spMk id="24" creationId="{4DF43DAA-C659-48BF-902E-6F7563EE87C6}"/>
          </ac:spMkLst>
        </pc:spChg>
        <pc:spChg chg="add mod replST">
          <ac:chgData name="Martin Locock" userId="e15b0232-237d-4436-a587-677fdd88485c" providerId="ADAL" clId="{4F23651B-ED8E-41C7-8A8A-045E967D53DD}" dt="2024-01-10T12:12:33.601" v="27233"/>
          <ac:spMkLst>
            <pc:docMk/>
            <pc:sldMk cId="2615349671" sldId="289"/>
            <ac:spMk id="25" creationId="{ED514222-B362-4035-B66B-C454AB807B44}"/>
          </ac:spMkLst>
        </pc:spChg>
        <pc:spChg chg="add mod replST">
          <ac:chgData name="Martin Locock" userId="e15b0232-237d-4436-a587-677fdd88485c" providerId="ADAL" clId="{4F23651B-ED8E-41C7-8A8A-045E967D53DD}" dt="2024-01-10T12:25:40.799" v="27359"/>
          <ac:spMkLst>
            <pc:docMk/>
            <pc:sldMk cId="2615349671" sldId="289"/>
            <ac:spMk id="26" creationId="{EDFD05EC-833B-40FD-BE61-F8331C4D45B0}"/>
          </ac:spMkLst>
        </pc:spChg>
      </pc:sldChg>
      <pc:sldChg chg="addSp modSp new mod">
        <pc:chgData name="Martin Locock" userId="e15b0232-237d-4436-a587-677fdd88485c" providerId="ADAL" clId="{4F23651B-ED8E-41C7-8A8A-045E967D53DD}" dt="2024-01-09T15:09:03.745" v="10451" actId="1076"/>
        <pc:sldMkLst>
          <pc:docMk/>
          <pc:sldMk cId="4054570679" sldId="290"/>
        </pc:sldMkLst>
        <pc:spChg chg="mod">
          <ac:chgData name="Martin Locock" userId="e15b0232-237d-4436-a587-677fdd88485c" providerId="ADAL" clId="{4F23651B-ED8E-41C7-8A8A-045E967D53DD}" dt="2024-01-09T15:03:22.316" v="10292" actId="20577"/>
          <ac:spMkLst>
            <pc:docMk/>
            <pc:sldMk cId="4054570679" sldId="290"/>
            <ac:spMk id="2" creationId="{4FEE30BD-5870-7545-3AA9-DC007DBB2568}"/>
          </ac:spMkLst>
        </pc:spChg>
        <pc:spChg chg="mod">
          <ac:chgData name="Martin Locock" userId="e15b0232-237d-4436-a587-677fdd88485c" providerId="ADAL" clId="{4F23651B-ED8E-41C7-8A8A-045E967D53DD}" dt="2024-01-09T15:04:45.206" v="10446" actId="20577"/>
          <ac:spMkLst>
            <pc:docMk/>
            <pc:sldMk cId="4054570679" sldId="290"/>
            <ac:spMk id="3" creationId="{739852DE-A58E-B2D3-F789-B014C058EEC0}"/>
          </ac:spMkLst>
        </pc:spChg>
        <pc:picChg chg="add mod">
          <ac:chgData name="Martin Locock" userId="e15b0232-237d-4436-a587-677fdd88485c" providerId="ADAL" clId="{4F23651B-ED8E-41C7-8A8A-045E967D53DD}" dt="2024-01-09T15:09:03.745" v="10451" actId="1076"/>
          <ac:picMkLst>
            <pc:docMk/>
            <pc:sldMk cId="4054570679" sldId="290"/>
            <ac:picMk id="5" creationId="{B8843567-7AF5-C60C-DD0C-368ED197A8E7}"/>
          </ac:picMkLst>
        </pc:picChg>
      </pc:sldChg>
      <pc:sldChg chg="addSp delSp modSp new mod">
        <pc:chgData name="Martin Locock" userId="e15b0232-237d-4436-a587-677fdd88485c" providerId="ADAL" clId="{4F23651B-ED8E-41C7-8A8A-045E967D53DD}" dt="2024-01-09T15:10:44.065" v="10461" actId="1076"/>
        <pc:sldMkLst>
          <pc:docMk/>
          <pc:sldMk cId="1632365432" sldId="291"/>
        </pc:sldMkLst>
        <pc:spChg chg="del">
          <ac:chgData name="Martin Locock" userId="e15b0232-237d-4436-a587-677fdd88485c" providerId="ADAL" clId="{4F23651B-ED8E-41C7-8A8A-045E967D53DD}" dt="2024-01-09T15:09:55.410" v="10453" actId="22"/>
          <ac:spMkLst>
            <pc:docMk/>
            <pc:sldMk cId="1632365432" sldId="291"/>
            <ac:spMk id="3" creationId="{48BFEE76-6892-01BA-8235-11076C536538}"/>
          </ac:spMkLst>
        </pc:spChg>
        <pc:picChg chg="add mod ord">
          <ac:chgData name="Martin Locock" userId="e15b0232-237d-4436-a587-677fdd88485c" providerId="ADAL" clId="{4F23651B-ED8E-41C7-8A8A-045E967D53DD}" dt="2024-01-09T15:10:03.395" v="10457" actId="1076"/>
          <ac:picMkLst>
            <pc:docMk/>
            <pc:sldMk cId="1632365432" sldId="291"/>
            <ac:picMk id="5" creationId="{A41AFD00-C64A-57AA-069D-B986E98817ED}"/>
          </ac:picMkLst>
        </pc:picChg>
        <pc:picChg chg="add mod">
          <ac:chgData name="Martin Locock" userId="e15b0232-237d-4436-a587-677fdd88485c" providerId="ADAL" clId="{4F23651B-ED8E-41C7-8A8A-045E967D53DD}" dt="2024-01-09T15:10:44.065" v="10461" actId="1076"/>
          <ac:picMkLst>
            <pc:docMk/>
            <pc:sldMk cId="1632365432" sldId="291"/>
            <ac:picMk id="7" creationId="{0235F61B-5C6C-DE0E-CA18-3E9ADB5AD676}"/>
          </ac:picMkLst>
        </pc:picChg>
      </pc:sldChg>
      <pc:sldChg chg="addSp delSp modSp add mod replTag delTag">
        <pc:chgData name="Martin Locock" userId="e15b0232-237d-4436-a587-677fdd88485c" providerId="ADAL" clId="{4F23651B-ED8E-41C7-8A8A-045E967D53DD}" dt="2024-01-10T12:25:43.437" v="31715"/>
        <pc:sldMkLst>
          <pc:docMk/>
          <pc:sldMk cId="2987176964" sldId="292"/>
        </pc:sldMkLst>
        <pc:spChg chg="mod replST">
          <ac:chgData name="Martin Locock" userId="e15b0232-237d-4436-a587-677fdd88485c" providerId="ADAL" clId="{4F23651B-ED8E-41C7-8A8A-045E967D53DD}" dt="2024-01-10T09:51:22.394" v="19565"/>
          <ac:spMkLst>
            <pc:docMk/>
            <pc:sldMk cId="2987176964" sldId="292"/>
            <ac:spMk id="2" creationId="{E87DB36A-FC4A-2DC0-38D6-D564D8080CD9}"/>
          </ac:spMkLst>
        </pc:spChg>
        <pc:spChg chg="add mod replST">
          <ac:chgData name="Martin Locock" userId="e15b0232-237d-4436-a587-677fdd88485c" providerId="ADAL" clId="{4F23651B-ED8E-41C7-8A8A-045E967D53DD}" dt="2024-01-10T12:25:41.380" v="27818"/>
          <ac:spMkLst>
            <pc:docMk/>
            <pc:sldMk cId="2987176964" sldId="292"/>
            <ac:spMk id="3" creationId="{1B7639A3-09B6-4A12-877F-D67E11F4E754}"/>
          </ac:spMkLst>
        </pc:spChg>
        <pc:spChg chg="del">
          <ac:chgData name="Martin Locock" userId="e15b0232-237d-4436-a587-677fdd88485c" providerId="ADAL" clId="{4F23651B-ED8E-41C7-8A8A-045E967D53DD}" dt="2024-01-10T09:51:22.427" v="19566"/>
          <ac:spMkLst>
            <pc:docMk/>
            <pc:sldMk cId="2987176964" sldId="292"/>
            <ac:spMk id="3" creationId="{E85D50AF-E3FB-824B-D0B3-4C0E7E80A7BD}"/>
          </ac:spMkLst>
        </pc:spChg>
        <pc:spChg chg="add mod replST">
          <ac:chgData name="Martin Locock" userId="e15b0232-237d-4436-a587-677fdd88485c" providerId="ADAL" clId="{4F23651B-ED8E-41C7-8A8A-045E967D53DD}" dt="2024-01-10T12:25:40.769" v="27343"/>
          <ac:spMkLst>
            <pc:docMk/>
            <pc:sldMk cId="2987176964" sldId="292"/>
            <ac:spMk id="4" creationId="{3D99D739-00A7-4B6F-9A21-E549ACA9CFB9}"/>
          </ac:spMkLst>
        </pc:spChg>
        <pc:spChg chg="add mod replST">
          <ac:chgData name="Martin Locock" userId="e15b0232-237d-4436-a587-677fdd88485c" providerId="ADAL" clId="{4F23651B-ED8E-41C7-8A8A-045E967D53DD}" dt="2024-01-10T12:25:41.371" v="27809"/>
          <ac:spMkLst>
            <pc:docMk/>
            <pc:sldMk cId="2987176964" sldId="292"/>
            <ac:spMk id="5" creationId="{917FC495-444B-4E92-B8A4-7F91CEB5D682}"/>
          </ac:spMkLst>
        </pc:spChg>
        <pc:spChg chg="add del mod replST">
          <ac:chgData name="Martin Locock" userId="e15b0232-237d-4436-a587-677fdd88485c" providerId="ADAL" clId="{4F23651B-ED8E-41C7-8A8A-045E967D53DD}" dt="2024-01-10T12:25:40.911" v="27365"/>
          <ac:spMkLst>
            <pc:docMk/>
            <pc:sldMk cId="2987176964" sldId="292"/>
            <ac:spMk id="6" creationId="{9476FB65-150E-4988-977D-5CA003034D8D}"/>
          </ac:spMkLst>
        </pc:spChg>
        <pc:spChg chg="add del mod replST">
          <ac:chgData name="Martin Locock" userId="e15b0232-237d-4436-a587-677fdd88485c" providerId="ADAL" clId="{4F23651B-ED8E-41C7-8A8A-045E967D53DD}" dt="2024-01-10T12:25:40.912" v="27366"/>
          <ac:spMkLst>
            <pc:docMk/>
            <pc:sldMk cId="2987176964" sldId="292"/>
            <ac:spMk id="7" creationId="{604AE6A4-A5C5-4D66-8917-003FA9D4AC6D}"/>
          </ac:spMkLst>
        </pc:spChg>
        <pc:spChg chg="add del mod replST">
          <ac:chgData name="Martin Locock" userId="e15b0232-237d-4436-a587-677fdd88485c" providerId="ADAL" clId="{4F23651B-ED8E-41C7-8A8A-045E967D53DD}" dt="2024-01-10T12:25:40.913" v="27367"/>
          <ac:spMkLst>
            <pc:docMk/>
            <pc:sldMk cId="2987176964" sldId="292"/>
            <ac:spMk id="8" creationId="{CA9158A6-1C36-473E-A682-212AD3B3E9BF}"/>
          </ac:spMkLst>
        </pc:spChg>
        <pc:spChg chg="add del mod replST">
          <ac:chgData name="Martin Locock" userId="e15b0232-237d-4436-a587-677fdd88485c" providerId="ADAL" clId="{4F23651B-ED8E-41C7-8A8A-045E967D53DD}" dt="2024-01-10T12:25:40.914" v="27368"/>
          <ac:spMkLst>
            <pc:docMk/>
            <pc:sldMk cId="2987176964" sldId="292"/>
            <ac:spMk id="9" creationId="{82C48CB0-2A71-4FAD-B594-C019CDAA2866}"/>
          </ac:spMkLst>
        </pc:spChg>
        <pc:spChg chg="add del mod replST">
          <ac:chgData name="Martin Locock" userId="e15b0232-237d-4436-a587-677fdd88485c" providerId="ADAL" clId="{4F23651B-ED8E-41C7-8A8A-045E967D53DD}" dt="2024-01-10T12:25:40.914" v="27369"/>
          <ac:spMkLst>
            <pc:docMk/>
            <pc:sldMk cId="2987176964" sldId="292"/>
            <ac:spMk id="10" creationId="{E96A5C0C-E134-47C7-AB95-8FEFE4801B3C}"/>
          </ac:spMkLst>
        </pc:spChg>
        <pc:spChg chg="add del mod replST">
          <ac:chgData name="Martin Locock" userId="e15b0232-237d-4436-a587-677fdd88485c" providerId="ADAL" clId="{4F23651B-ED8E-41C7-8A8A-045E967D53DD}" dt="2024-01-10T12:25:40.915" v="27370"/>
          <ac:spMkLst>
            <pc:docMk/>
            <pc:sldMk cId="2987176964" sldId="292"/>
            <ac:spMk id="11" creationId="{1B2E7E02-183E-421A-B11D-E75B2CFA072E}"/>
          </ac:spMkLst>
        </pc:spChg>
        <pc:spChg chg="add del mod replST">
          <ac:chgData name="Martin Locock" userId="e15b0232-237d-4436-a587-677fdd88485c" providerId="ADAL" clId="{4F23651B-ED8E-41C7-8A8A-045E967D53DD}" dt="2024-01-10T12:25:40.916" v="27371"/>
          <ac:spMkLst>
            <pc:docMk/>
            <pc:sldMk cId="2987176964" sldId="292"/>
            <ac:spMk id="12" creationId="{7E81436A-DC1F-45E2-BC7B-868C9B8377EC}"/>
          </ac:spMkLst>
        </pc:spChg>
        <pc:spChg chg="add del mod replST">
          <ac:chgData name="Martin Locock" userId="e15b0232-237d-4436-a587-677fdd88485c" providerId="ADAL" clId="{4F23651B-ED8E-41C7-8A8A-045E967D53DD}" dt="2024-01-10T12:25:40.916" v="27372"/>
          <ac:spMkLst>
            <pc:docMk/>
            <pc:sldMk cId="2987176964" sldId="292"/>
            <ac:spMk id="13" creationId="{9776AA6C-855E-4344-9296-9E101069AE9D}"/>
          </ac:spMkLst>
        </pc:spChg>
        <pc:spChg chg="add del mod replST">
          <ac:chgData name="Martin Locock" userId="e15b0232-237d-4436-a587-677fdd88485c" providerId="ADAL" clId="{4F23651B-ED8E-41C7-8A8A-045E967D53DD}" dt="2024-01-10T12:25:40.917" v="27373"/>
          <ac:spMkLst>
            <pc:docMk/>
            <pc:sldMk cId="2987176964" sldId="292"/>
            <ac:spMk id="14" creationId="{DB2D2791-209E-4DB1-A975-FCBD55F04A54}"/>
          </ac:spMkLst>
        </pc:spChg>
        <pc:spChg chg="add del mod replST">
          <ac:chgData name="Martin Locock" userId="e15b0232-237d-4436-a587-677fdd88485c" providerId="ADAL" clId="{4F23651B-ED8E-41C7-8A8A-045E967D53DD}" dt="2024-01-10T12:25:40.918" v="27374"/>
          <ac:spMkLst>
            <pc:docMk/>
            <pc:sldMk cId="2987176964" sldId="292"/>
            <ac:spMk id="15" creationId="{97A02660-6098-49C1-8ACD-06E0E8D889BC}"/>
          </ac:spMkLst>
        </pc:spChg>
        <pc:spChg chg="add del mod replST">
          <ac:chgData name="Martin Locock" userId="e15b0232-237d-4436-a587-677fdd88485c" providerId="ADAL" clId="{4F23651B-ED8E-41C7-8A8A-045E967D53DD}" dt="2024-01-10T12:25:40.920" v="27375"/>
          <ac:spMkLst>
            <pc:docMk/>
            <pc:sldMk cId="2987176964" sldId="292"/>
            <ac:spMk id="16" creationId="{E3DDA1F5-6BAC-4D04-A4F0-591A31033DB1}"/>
          </ac:spMkLst>
        </pc:spChg>
        <pc:spChg chg="add del mod replST">
          <ac:chgData name="Martin Locock" userId="e15b0232-237d-4436-a587-677fdd88485c" providerId="ADAL" clId="{4F23651B-ED8E-41C7-8A8A-045E967D53DD}" dt="2024-01-10T12:25:40.921" v="27376"/>
          <ac:spMkLst>
            <pc:docMk/>
            <pc:sldMk cId="2987176964" sldId="292"/>
            <ac:spMk id="17" creationId="{DAD8F429-99B3-4C21-8978-19F5103F8A95}"/>
          </ac:spMkLst>
        </pc:spChg>
        <pc:spChg chg="add del mod replST">
          <ac:chgData name="Martin Locock" userId="e15b0232-237d-4436-a587-677fdd88485c" providerId="ADAL" clId="{4F23651B-ED8E-41C7-8A8A-045E967D53DD}" dt="2024-01-10T12:25:40.922" v="27377"/>
          <ac:spMkLst>
            <pc:docMk/>
            <pc:sldMk cId="2987176964" sldId="292"/>
            <ac:spMk id="18" creationId="{F46B5DEE-5D88-44AD-96AF-5AB3953CA31B}"/>
          </ac:spMkLst>
        </pc:spChg>
        <pc:spChg chg="add del mod replST">
          <ac:chgData name="Martin Locock" userId="e15b0232-237d-4436-a587-677fdd88485c" providerId="ADAL" clId="{4F23651B-ED8E-41C7-8A8A-045E967D53DD}" dt="2024-01-10T12:25:40.922" v="27378"/>
          <ac:spMkLst>
            <pc:docMk/>
            <pc:sldMk cId="2987176964" sldId="292"/>
            <ac:spMk id="19" creationId="{0E916F39-57E5-4028-8CB7-F1E26206F2BE}"/>
          </ac:spMkLst>
        </pc:spChg>
        <pc:spChg chg="add del mod replST">
          <ac:chgData name="Martin Locock" userId="e15b0232-237d-4436-a587-677fdd88485c" providerId="ADAL" clId="{4F23651B-ED8E-41C7-8A8A-045E967D53DD}" dt="2024-01-10T12:25:40.923" v="27379"/>
          <ac:spMkLst>
            <pc:docMk/>
            <pc:sldMk cId="2987176964" sldId="292"/>
            <ac:spMk id="20" creationId="{6F0CD328-5362-4C85-AA61-9986261EA996}"/>
          </ac:spMkLst>
        </pc:spChg>
        <pc:spChg chg="add del mod replST">
          <ac:chgData name="Martin Locock" userId="e15b0232-237d-4436-a587-677fdd88485c" providerId="ADAL" clId="{4F23651B-ED8E-41C7-8A8A-045E967D53DD}" dt="2024-01-10T12:25:40.924" v="27380"/>
          <ac:spMkLst>
            <pc:docMk/>
            <pc:sldMk cId="2987176964" sldId="292"/>
            <ac:spMk id="21" creationId="{EA7493AF-BCD9-4A63-849A-52ADB3E0FAE9}"/>
          </ac:spMkLst>
        </pc:spChg>
        <pc:spChg chg="add del mod replST">
          <ac:chgData name="Martin Locock" userId="e15b0232-237d-4436-a587-677fdd88485c" providerId="ADAL" clId="{4F23651B-ED8E-41C7-8A8A-045E967D53DD}" dt="2024-01-10T12:25:40.925" v="27381"/>
          <ac:spMkLst>
            <pc:docMk/>
            <pc:sldMk cId="2987176964" sldId="292"/>
            <ac:spMk id="22" creationId="{FB0348B3-A8AF-459D-8757-006D02F7A6BD}"/>
          </ac:spMkLst>
        </pc:spChg>
        <pc:spChg chg="add del mod replST">
          <ac:chgData name="Martin Locock" userId="e15b0232-237d-4436-a587-677fdd88485c" providerId="ADAL" clId="{4F23651B-ED8E-41C7-8A8A-045E967D53DD}" dt="2024-01-10T12:25:40.925" v="27382"/>
          <ac:spMkLst>
            <pc:docMk/>
            <pc:sldMk cId="2987176964" sldId="292"/>
            <ac:spMk id="23" creationId="{C45B7A30-DA64-4FD9-8683-3A2225AE7042}"/>
          </ac:spMkLst>
        </pc:spChg>
        <pc:spChg chg="add del mod replST">
          <ac:chgData name="Martin Locock" userId="e15b0232-237d-4436-a587-677fdd88485c" providerId="ADAL" clId="{4F23651B-ED8E-41C7-8A8A-045E967D53DD}" dt="2024-01-10T12:25:40.926" v="27383"/>
          <ac:spMkLst>
            <pc:docMk/>
            <pc:sldMk cId="2987176964" sldId="292"/>
            <ac:spMk id="24" creationId="{206EAF19-B3C6-42A7-8879-D72853481F62}"/>
          </ac:spMkLst>
        </pc:spChg>
        <pc:spChg chg="add del mod replST">
          <ac:chgData name="Martin Locock" userId="e15b0232-237d-4436-a587-677fdd88485c" providerId="ADAL" clId="{4F23651B-ED8E-41C7-8A8A-045E967D53DD}" dt="2024-01-10T12:25:40.927" v="27384"/>
          <ac:spMkLst>
            <pc:docMk/>
            <pc:sldMk cId="2987176964" sldId="292"/>
            <ac:spMk id="25" creationId="{C6AE3406-1C84-4570-B707-A120940C4F7F}"/>
          </ac:spMkLst>
        </pc:spChg>
        <pc:spChg chg="add del mod replST">
          <ac:chgData name="Martin Locock" userId="e15b0232-237d-4436-a587-677fdd88485c" providerId="ADAL" clId="{4F23651B-ED8E-41C7-8A8A-045E967D53DD}" dt="2024-01-10T12:25:40.928" v="27385"/>
          <ac:spMkLst>
            <pc:docMk/>
            <pc:sldMk cId="2987176964" sldId="292"/>
            <ac:spMk id="26" creationId="{0E06F02B-85F6-4FEA-B3B9-A35B74BAAE81}"/>
          </ac:spMkLst>
        </pc:spChg>
        <pc:spChg chg="add del mod replST">
          <ac:chgData name="Martin Locock" userId="e15b0232-237d-4436-a587-677fdd88485c" providerId="ADAL" clId="{4F23651B-ED8E-41C7-8A8A-045E967D53DD}" dt="2024-01-10T12:25:40.928" v="27386"/>
          <ac:spMkLst>
            <pc:docMk/>
            <pc:sldMk cId="2987176964" sldId="292"/>
            <ac:spMk id="27" creationId="{CC4363D5-5B99-4255-8A75-E0CBFD049609}"/>
          </ac:spMkLst>
        </pc:spChg>
        <pc:spChg chg="add del mod replST">
          <ac:chgData name="Martin Locock" userId="e15b0232-237d-4436-a587-677fdd88485c" providerId="ADAL" clId="{4F23651B-ED8E-41C7-8A8A-045E967D53DD}" dt="2024-01-10T12:25:40.929" v="27387"/>
          <ac:spMkLst>
            <pc:docMk/>
            <pc:sldMk cId="2987176964" sldId="292"/>
            <ac:spMk id="28" creationId="{B857C8FD-029B-48C8-A262-833C9398B81C}"/>
          </ac:spMkLst>
        </pc:spChg>
        <pc:spChg chg="add del mod replST">
          <ac:chgData name="Martin Locock" userId="e15b0232-237d-4436-a587-677fdd88485c" providerId="ADAL" clId="{4F23651B-ED8E-41C7-8A8A-045E967D53DD}" dt="2024-01-10T12:25:40.930" v="27388"/>
          <ac:spMkLst>
            <pc:docMk/>
            <pc:sldMk cId="2987176964" sldId="292"/>
            <ac:spMk id="29" creationId="{86FA016D-CD25-42E8-A832-73DE09C28392}"/>
          </ac:spMkLst>
        </pc:spChg>
        <pc:spChg chg="add del mod replST">
          <ac:chgData name="Martin Locock" userId="e15b0232-237d-4436-a587-677fdd88485c" providerId="ADAL" clId="{4F23651B-ED8E-41C7-8A8A-045E967D53DD}" dt="2024-01-10T12:25:40.930" v="27389"/>
          <ac:spMkLst>
            <pc:docMk/>
            <pc:sldMk cId="2987176964" sldId="292"/>
            <ac:spMk id="30" creationId="{55F70813-8365-4280-A294-286A42ADA8E5}"/>
          </ac:spMkLst>
        </pc:spChg>
        <pc:spChg chg="add del mod replST">
          <ac:chgData name="Martin Locock" userId="e15b0232-237d-4436-a587-677fdd88485c" providerId="ADAL" clId="{4F23651B-ED8E-41C7-8A8A-045E967D53DD}" dt="2024-01-10T12:25:40.931" v="27390"/>
          <ac:spMkLst>
            <pc:docMk/>
            <pc:sldMk cId="2987176964" sldId="292"/>
            <ac:spMk id="31" creationId="{65D06E1C-FE59-48C7-8F39-F2C3FF73171E}"/>
          </ac:spMkLst>
        </pc:spChg>
        <pc:spChg chg="add del mod replST">
          <ac:chgData name="Martin Locock" userId="e15b0232-237d-4436-a587-677fdd88485c" providerId="ADAL" clId="{4F23651B-ED8E-41C7-8A8A-045E967D53DD}" dt="2024-01-10T12:25:40.932" v="27391"/>
          <ac:spMkLst>
            <pc:docMk/>
            <pc:sldMk cId="2987176964" sldId="292"/>
            <ac:spMk id="32" creationId="{39E073C6-B85E-4949-BF78-CDCEC617F074}"/>
          </ac:spMkLst>
        </pc:spChg>
        <pc:spChg chg="add del mod replST">
          <ac:chgData name="Martin Locock" userId="e15b0232-237d-4436-a587-677fdd88485c" providerId="ADAL" clId="{4F23651B-ED8E-41C7-8A8A-045E967D53DD}" dt="2024-01-10T12:25:40.933" v="27392"/>
          <ac:spMkLst>
            <pc:docMk/>
            <pc:sldMk cId="2987176964" sldId="292"/>
            <ac:spMk id="33" creationId="{02C074F5-CE55-40EA-9519-C9693B9F6355}"/>
          </ac:spMkLst>
        </pc:spChg>
        <pc:spChg chg="add del mod replST">
          <ac:chgData name="Martin Locock" userId="e15b0232-237d-4436-a587-677fdd88485c" providerId="ADAL" clId="{4F23651B-ED8E-41C7-8A8A-045E967D53DD}" dt="2024-01-10T12:25:40.934" v="27393"/>
          <ac:spMkLst>
            <pc:docMk/>
            <pc:sldMk cId="2987176964" sldId="292"/>
            <ac:spMk id="34" creationId="{209ED4F7-5F31-4355-8667-31EAC7723305}"/>
          </ac:spMkLst>
        </pc:spChg>
        <pc:spChg chg="add del mod replST">
          <ac:chgData name="Martin Locock" userId="e15b0232-237d-4436-a587-677fdd88485c" providerId="ADAL" clId="{4F23651B-ED8E-41C7-8A8A-045E967D53DD}" dt="2024-01-10T12:25:40.935" v="27394"/>
          <ac:spMkLst>
            <pc:docMk/>
            <pc:sldMk cId="2987176964" sldId="292"/>
            <ac:spMk id="35" creationId="{D1F67EA8-618C-4090-A364-2AD542A67161}"/>
          </ac:spMkLst>
        </pc:spChg>
        <pc:spChg chg="add del mod replST">
          <ac:chgData name="Martin Locock" userId="e15b0232-237d-4436-a587-677fdd88485c" providerId="ADAL" clId="{4F23651B-ED8E-41C7-8A8A-045E967D53DD}" dt="2024-01-10T12:25:40.936" v="27395"/>
          <ac:spMkLst>
            <pc:docMk/>
            <pc:sldMk cId="2987176964" sldId="292"/>
            <ac:spMk id="36" creationId="{8146FC4F-6020-4FD8-AAF3-E717B874E7D3}"/>
          </ac:spMkLst>
        </pc:spChg>
        <pc:spChg chg="add del mod replST">
          <ac:chgData name="Martin Locock" userId="e15b0232-237d-4436-a587-677fdd88485c" providerId="ADAL" clId="{4F23651B-ED8E-41C7-8A8A-045E967D53DD}" dt="2024-01-10T12:25:40.937" v="27396"/>
          <ac:spMkLst>
            <pc:docMk/>
            <pc:sldMk cId="2987176964" sldId="292"/>
            <ac:spMk id="37" creationId="{DD8853FB-0DB7-4132-B914-92DF69A2959A}"/>
          </ac:spMkLst>
        </pc:spChg>
        <pc:spChg chg="add del mod replST">
          <ac:chgData name="Martin Locock" userId="e15b0232-237d-4436-a587-677fdd88485c" providerId="ADAL" clId="{4F23651B-ED8E-41C7-8A8A-045E967D53DD}" dt="2024-01-10T12:25:40.937" v="27397"/>
          <ac:spMkLst>
            <pc:docMk/>
            <pc:sldMk cId="2987176964" sldId="292"/>
            <ac:spMk id="38" creationId="{2B4F8824-D988-4B81-A6CE-F25E1D9EC137}"/>
          </ac:spMkLst>
        </pc:spChg>
        <pc:spChg chg="add del mod replST">
          <ac:chgData name="Martin Locock" userId="e15b0232-237d-4436-a587-677fdd88485c" providerId="ADAL" clId="{4F23651B-ED8E-41C7-8A8A-045E967D53DD}" dt="2024-01-10T12:25:40.938" v="27398"/>
          <ac:spMkLst>
            <pc:docMk/>
            <pc:sldMk cId="2987176964" sldId="292"/>
            <ac:spMk id="39" creationId="{19482C30-36BB-4E18-B5C7-7BE29022D9B0}"/>
          </ac:spMkLst>
        </pc:spChg>
        <pc:spChg chg="add del mod replST">
          <ac:chgData name="Martin Locock" userId="e15b0232-237d-4436-a587-677fdd88485c" providerId="ADAL" clId="{4F23651B-ED8E-41C7-8A8A-045E967D53DD}" dt="2024-01-10T12:25:40.939" v="27399"/>
          <ac:spMkLst>
            <pc:docMk/>
            <pc:sldMk cId="2987176964" sldId="292"/>
            <ac:spMk id="40" creationId="{A450810E-EAFC-4B32-8E60-31A3D16E1EFC}"/>
          </ac:spMkLst>
        </pc:spChg>
        <pc:spChg chg="add del mod replST">
          <ac:chgData name="Martin Locock" userId="e15b0232-237d-4436-a587-677fdd88485c" providerId="ADAL" clId="{4F23651B-ED8E-41C7-8A8A-045E967D53DD}" dt="2024-01-10T12:25:40.939" v="27400"/>
          <ac:spMkLst>
            <pc:docMk/>
            <pc:sldMk cId="2987176964" sldId="292"/>
            <ac:spMk id="41" creationId="{8855B28C-53C2-4831-9091-3C9931C874F0}"/>
          </ac:spMkLst>
        </pc:spChg>
        <pc:spChg chg="add del mod replST">
          <ac:chgData name="Martin Locock" userId="e15b0232-237d-4436-a587-677fdd88485c" providerId="ADAL" clId="{4F23651B-ED8E-41C7-8A8A-045E967D53DD}" dt="2024-01-10T12:25:40.940" v="27401"/>
          <ac:spMkLst>
            <pc:docMk/>
            <pc:sldMk cId="2987176964" sldId="292"/>
            <ac:spMk id="42" creationId="{D3FF2B22-E458-44DE-800F-FE88DA9A16D1}"/>
          </ac:spMkLst>
        </pc:spChg>
        <pc:spChg chg="add del mod replST">
          <ac:chgData name="Martin Locock" userId="e15b0232-237d-4436-a587-677fdd88485c" providerId="ADAL" clId="{4F23651B-ED8E-41C7-8A8A-045E967D53DD}" dt="2024-01-10T12:25:40.941" v="27402"/>
          <ac:spMkLst>
            <pc:docMk/>
            <pc:sldMk cId="2987176964" sldId="292"/>
            <ac:spMk id="43" creationId="{07FCE1A0-D627-41F7-BC82-3A04E0F6E6B9}"/>
          </ac:spMkLst>
        </pc:spChg>
        <pc:spChg chg="add del mod replST">
          <ac:chgData name="Martin Locock" userId="e15b0232-237d-4436-a587-677fdd88485c" providerId="ADAL" clId="{4F23651B-ED8E-41C7-8A8A-045E967D53DD}" dt="2024-01-10T12:25:40.942" v="27403"/>
          <ac:spMkLst>
            <pc:docMk/>
            <pc:sldMk cId="2987176964" sldId="292"/>
            <ac:spMk id="44" creationId="{D9CD2E68-1159-4690-B58F-437D442381DC}"/>
          </ac:spMkLst>
        </pc:spChg>
        <pc:spChg chg="add del mod replST">
          <ac:chgData name="Martin Locock" userId="e15b0232-237d-4436-a587-677fdd88485c" providerId="ADAL" clId="{4F23651B-ED8E-41C7-8A8A-045E967D53DD}" dt="2024-01-10T12:25:40.942" v="27404"/>
          <ac:spMkLst>
            <pc:docMk/>
            <pc:sldMk cId="2987176964" sldId="292"/>
            <ac:spMk id="45" creationId="{BB73548D-4049-4519-B231-B81A921DBDBF}"/>
          </ac:spMkLst>
        </pc:spChg>
        <pc:spChg chg="add del mod replST">
          <ac:chgData name="Martin Locock" userId="e15b0232-237d-4436-a587-677fdd88485c" providerId="ADAL" clId="{4F23651B-ED8E-41C7-8A8A-045E967D53DD}" dt="2024-01-10T12:25:40.943" v="27405"/>
          <ac:spMkLst>
            <pc:docMk/>
            <pc:sldMk cId="2987176964" sldId="292"/>
            <ac:spMk id="46" creationId="{39935D98-9664-4B40-B9F6-E3065AB38367}"/>
          </ac:spMkLst>
        </pc:spChg>
        <pc:spChg chg="add del mod replST">
          <ac:chgData name="Martin Locock" userId="e15b0232-237d-4436-a587-677fdd88485c" providerId="ADAL" clId="{4F23651B-ED8E-41C7-8A8A-045E967D53DD}" dt="2024-01-10T12:25:40.944" v="27406"/>
          <ac:spMkLst>
            <pc:docMk/>
            <pc:sldMk cId="2987176964" sldId="292"/>
            <ac:spMk id="47" creationId="{A421846F-8A11-4DDB-B56E-85447CFCFDA9}"/>
          </ac:spMkLst>
        </pc:spChg>
        <pc:spChg chg="add del mod replST">
          <ac:chgData name="Martin Locock" userId="e15b0232-237d-4436-a587-677fdd88485c" providerId="ADAL" clId="{4F23651B-ED8E-41C7-8A8A-045E967D53DD}" dt="2024-01-10T12:25:40.944" v="27407"/>
          <ac:spMkLst>
            <pc:docMk/>
            <pc:sldMk cId="2987176964" sldId="292"/>
            <ac:spMk id="48" creationId="{38462BE0-3B59-4663-98BE-7A7865D92460}"/>
          </ac:spMkLst>
        </pc:spChg>
        <pc:spChg chg="add del mod replST">
          <ac:chgData name="Martin Locock" userId="e15b0232-237d-4436-a587-677fdd88485c" providerId="ADAL" clId="{4F23651B-ED8E-41C7-8A8A-045E967D53DD}" dt="2024-01-10T12:25:40.945" v="27408"/>
          <ac:spMkLst>
            <pc:docMk/>
            <pc:sldMk cId="2987176964" sldId="292"/>
            <ac:spMk id="49" creationId="{610E454E-4942-45EF-9F14-73BD81921DF0}"/>
          </ac:spMkLst>
        </pc:spChg>
        <pc:spChg chg="add del mod replST">
          <ac:chgData name="Martin Locock" userId="e15b0232-237d-4436-a587-677fdd88485c" providerId="ADAL" clId="{4F23651B-ED8E-41C7-8A8A-045E967D53DD}" dt="2024-01-10T12:25:40.946" v="27409"/>
          <ac:spMkLst>
            <pc:docMk/>
            <pc:sldMk cId="2987176964" sldId="292"/>
            <ac:spMk id="50" creationId="{D9402901-452D-4FFD-9213-7558215E3EED}"/>
          </ac:spMkLst>
        </pc:spChg>
        <pc:spChg chg="add del mod replST">
          <ac:chgData name="Martin Locock" userId="e15b0232-237d-4436-a587-677fdd88485c" providerId="ADAL" clId="{4F23651B-ED8E-41C7-8A8A-045E967D53DD}" dt="2024-01-10T12:25:40.946" v="27410"/>
          <ac:spMkLst>
            <pc:docMk/>
            <pc:sldMk cId="2987176964" sldId="292"/>
            <ac:spMk id="51" creationId="{1F01F1B1-B699-44F5-BDC1-7EBD567B628B}"/>
          </ac:spMkLst>
        </pc:spChg>
        <pc:spChg chg="add del mod replST">
          <ac:chgData name="Martin Locock" userId="e15b0232-237d-4436-a587-677fdd88485c" providerId="ADAL" clId="{4F23651B-ED8E-41C7-8A8A-045E967D53DD}" dt="2024-01-10T12:25:40.947" v="27411"/>
          <ac:spMkLst>
            <pc:docMk/>
            <pc:sldMk cId="2987176964" sldId="292"/>
            <ac:spMk id="52" creationId="{35DEB5D3-B5D7-486B-AF2F-A57E7EFD4214}"/>
          </ac:spMkLst>
        </pc:spChg>
        <pc:spChg chg="add del mod replST">
          <ac:chgData name="Martin Locock" userId="e15b0232-237d-4436-a587-677fdd88485c" providerId="ADAL" clId="{4F23651B-ED8E-41C7-8A8A-045E967D53DD}" dt="2024-01-10T12:25:40.948" v="27412"/>
          <ac:spMkLst>
            <pc:docMk/>
            <pc:sldMk cId="2987176964" sldId="292"/>
            <ac:spMk id="53" creationId="{C1A49DD8-2B00-41CD-9FE6-B526A9CD4996}"/>
          </ac:spMkLst>
        </pc:spChg>
        <pc:spChg chg="add del mod replST">
          <ac:chgData name="Martin Locock" userId="e15b0232-237d-4436-a587-677fdd88485c" providerId="ADAL" clId="{4F23651B-ED8E-41C7-8A8A-045E967D53DD}" dt="2024-01-10T12:25:40.948" v="27413"/>
          <ac:spMkLst>
            <pc:docMk/>
            <pc:sldMk cId="2987176964" sldId="292"/>
            <ac:spMk id="54" creationId="{FFDC0A0C-85AD-4488-A159-2BDE41D5BE62}"/>
          </ac:spMkLst>
        </pc:spChg>
        <pc:spChg chg="add del mod replST">
          <ac:chgData name="Martin Locock" userId="e15b0232-237d-4436-a587-677fdd88485c" providerId="ADAL" clId="{4F23651B-ED8E-41C7-8A8A-045E967D53DD}" dt="2024-01-10T12:25:40.949" v="27414"/>
          <ac:spMkLst>
            <pc:docMk/>
            <pc:sldMk cId="2987176964" sldId="292"/>
            <ac:spMk id="55" creationId="{64217453-DF3B-4737-B517-63CF11E4A804}"/>
          </ac:spMkLst>
        </pc:spChg>
        <pc:spChg chg="add del mod replST">
          <ac:chgData name="Martin Locock" userId="e15b0232-237d-4436-a587-677fdd88485c" providerId="ADAL" clId="{4F23651B-ED8E-41C7-8A8A-045E967D53DD}" dt="2024-01-10T12:25:40.949" v="27415"/>
          <ac:spMkLst>
            <pc:docMk/>
            <pc:sldMk cId="2987176964" sldId="292"/>
            <ac:spMk id="56" creationId="{F781E015-1143-44B8-A2AA-77026E43300B}"/>
          </ac:spMkLst>
        </pc:spChg>
        <pc:spChg chg="add del mod replST">
          <ac:chgData name="Martin Locock" userId="e15b0232-237d-4436-a587-677fdd88485c" providerId="ADAL" clId="{4F23651B-ED8E-41C7-8A8A-045E967D53DD}" dt="2024-01-10T12:25:40.950" v="27416"/>
          <ac:spMkLst>
            <pc:docMk/>
            <pc:sldMk cId="2987176964" sldId="292"/>
            <ac:spMk id="57" creationId="{F4709010-1398-49C1-8FC4-1EE3369BC350}"/>
          </ac:spMkLst>
        </pc:spChg>
        <pc:spChg chg="add del mod replST">
          <ac:chgData name="Martin Locock" userId="e15b0232-237d-4436-a587-677fdd88485c" providerId="ADAL" clId="{4F23651B-ED8E-41C7-8A8A-045E967D53DD}" dt="2024-01-10T12:25:40.951" v="27417"/>
          <ac:spMkLst>
            <pc:docMk/>
            <pc:sldMk cId="2987176964" sldId="292"/>
            <ac:spMk id="58" creationId="{CA7094B2-363E-4F47-9D95-B22F719D9F91}"/>
          </ac:spMkLst>
        </pc:spChg>
        <pc:spChg chg="add del mod replST">
          <ac:chgData name="Martin Locock" userId="e15b0232-237d-4436-a587-677fdd88485c" providerId="ADAL" clId="{4F23651B-ED8E-41C7-8A8A-045E967D53DD}" dt="2024-01-10T12:25:40.952" v="27418"/>
          <ac:spMkLst>
            <pc:docMk/>
            <pc:sldMk cId="2987176964" sldId="292"/>
            <ac:spMk id="59" creationId="{887037C6-2C61-4046-A1FA-54A4195A64B5}"/>
          </ac:spMkLst>
        </pc:spChg>
        <pc:spChg chg="add del mod replST">
          <ac:chgData name="Martin Locock" userId="e15b0232-237d-4436-a587-677fdd88485c" providerId="ADAL" clId="{4F23651B-ED8E-41C7-8A8A-045E967D53DD}" dt="2024-01-10T12:25:40.953" v="27419"/>
          <ac:spMkLst>
            <pc:docMk/>
            <pc:sldMk cId="2987176964" sldId="292"/>
            <ac:spMk id="60" creationId="{72D02E2A-0AFE-41F2-AFFD-57214E4643E6}"/>
          </ac:spMkLst>
        </pc:spChg>
        <pc:spChg chg="add del mod replST">
          <ac:chgData name="Martin Locock" userId="e15b0232-237d-4436-a587-677fdd88485c" providerId="ADAL" clId="{4F23651B-ED8E-41C7-8A8A-045E967D53DD}" dt="2024-01-10T12:25:40.954" v="27420"/>
          <ac:spMkLst>
            <pc:docMk/>
            <pc:sldMk cId="2987176964" sldId="292"/>
            <ac:spMk id="61" creationId="{1529171D-5902-4F90-889D-7A37CDAE066D}"/>
          </ac:spMkLst>
        </pc:spChg>
        <pc:spChg chg="add del mod replST">
          <ac:chgData name="Martin Locock" userId="e15b0232-237d-4436-a587-677fdd88485c" providerId="ADAL" clId="{4F23651B-ED8E-41C7-8A8A-045E967D53DD}" dt="2024-01-10T12:25:40.955" v="27421"/>
          <ac:spMkLst>
            <pc:docMk/>
            <pc:sldMk cId="2987176964" sldId="292"/>
            <ac:spMk id="62" creationId="{727D14C0-94E0-4645-ADB7-0DC7056A26A3}"/>
          </ac:spMkLst>
        </pc:spChg>
        <pc:spChg chg="add del mod replST">
          <ac:chgData name="Martin Locock" userId="e15b0232-237d-4436-a587-677fdd88485c" providerId="ADAL" clId="{4F23651B-ED8E-41C7-8A8A-045E967D53DD}" dt="2024-01-10T12:25:40.955" v="27422"/>
          <ac:spMkLst>
            <pc:docMk/>
            <pc:sldMk cId="2987176964" sldId="292"/>
            <ac:spMk id="63" creationId="{E08734D2-5DA1-42A4-9425-5811C8E5BC15}"/>
          </ac:spMkLst>
        </pc:spChg>
        <pc:spChg chg="add del mod replST">
          <ac:chgData name="Martin Locock" userId="e15b0232-237d-4436-a587-677fdd88485c" providerId="ADAL" clId="{4F23651B-ED8E-41C7-8A8A-045E967D53DD}" dt="2024-01-10T12:25:40.956" v="27423"/>
          <ac:spMkLst>
            <pc:docMk/>
            <pc:sldMk cId="2987176964" sldId="292"/>
            <ac:spMk id="64" creationId="{F4F9E72B-1644-4F02-AF1C-B623AF1EA421}"/>
          </ac:spMkLst>
        </pc:spChg>
        <pc:spChg chg="add del mod replST">
          <ac:chgData name="Martin Locock" userId="e15b0232-237d-4436-a587-677fdd88485c" providerId="ADAL" clId="{4F23651B-ED8E-41C7-8A8A-045E967D53DD}" dt="2024-01-10T12:25:40.957" v="27424"/>
          <ac:spMkLst>
            <pc:docMk/>
            <pc:sldMk cId="2987176964" sldId="292"/>
            <ac:spMk id="65" creationId="{F311D09D-DE18-4ED1-9524-87DA6D55BB63}"/>
          </ac:spMkLst>
        </pc:spChg>
        <pc:spChg chg="add del mod replST">
          <ac:chgData name="Martin Locock" userId="e15b0232-237d-4436-a587-677fdd88485c" providerId="ADAL" clId="{4F23651B-ED8E-41C7-8A8A-045E967D53DD}" dt="2024-01-10T12:25:40.959" v="27425"/>
          <ac:spMkLst>
            <pc:docMk/>
            <pc:sldMk cId="2987176964" sldId="292"/>
            <ac:spMk id="66" creationId="{5167273A-E244-4263-A065-7B261E3B12FD}"/>
          </ac:spMkLst>
        </pc:spChg>
        <pc:spChg chg="add del mod replST">
          <ac:chgData name="Martin Locock" userId="e15b0232-237d-4436-a587-677fdd88485c" providerId="ADAL" clId="{4F23651B-ED8E-41C7-8A8A-045E967D53DD}" dt="2024-01-10T12:25:40.959" v="27426"/>
          <ac:spMkLst>
            <pc:docMk/>
            <pc:sldMk cId="2987176964" sldId="292"/>
            <ac:spMk id="67" creationId="{0A9298A2-A1A9-4C3D-81A2-C46521223C4A}"/>
          </ac:spMkLst>
        </pc:spChg>
        <pc:spChg chg="add del mod replST">
          <ac:chgData name="Martin Locock" userId="e15b0232-237d-4436-a587-677fdd88485c" providerId="ADAL" clId="{4F23651B-ED8E-41C7-8A8A-045E967D53DD}" dt="2024-01-10T12:25:40.960" v="27427"/>
          <ac:spMkLst>
            <pc:docMk/>
            <pc:sldMk cId="2987176964" sldId="292"/>
            <ac:spMk id="68" creationId="{AD93953D-0E55-4866-95A0-947CB9EF5F5A}"/>
          </ac:spMkLst>
        </pc:spChg>
        <pc:spChg chg="add del mod replST">
          <ac:chgData name="Martin Locock" userId="e15b0232-237d-4436-a587-677fdd88485c" providerId="ADAL" clId="{4F23651B-ED8E-41C7-8A8A-045E967D53DD}" dt="2024-01-10T12:25:40.961" v="27428"/>
          <ac:spMkLst>
            <pc:docMk/>
            <pc:sldMk cId="2987176964" sldId="292"/>
            <ac:spMk id="69" creationId="{9FC429CD-2A1D-4273-8988-9BD68AA70CCF}"/>
          </ac:spMkLst>
        </pc:spChg>
        <pc:spChg chg="add del mod replST">
          <ac:chgData name="Martin Locock" userId="e15b0232-237d-4436-a587-677fdd88485c" providerId="ADAL" clId="{4F23651B-ED8E-41C7-8A8A-045E967D53DD}" dt="2024-01-10T12:25:40.962" v="27429"/>
          <ac:spMkLst>
            <pc:docMk/>
            <pc:sldMk cId="2987176964" sldId="292"/>
            <ac:spMk id="70" creationId="{29AF79D9-FA50-4ECB-9190-CDFED20B0E86}"/>
          </ac:spMkLst>
        </pc:spChg>
        <pc:spChg chg="add del mod replST">
          <ac:chgData name="Martin Locock" userId="e15b0232-237d-4436-a587-677fdd88485c" providerId="ADAL" clId="{4F23651B-ED8E-41C7-8A8A-045E967D53DD}" dt="2024-01-10T12:25:40.963" v="27430"/>
          <ac:spMkLst>
            <pc:docMk/>
            <pc:sldMk cId="2987176964" sldId="292"/>
            <ac:spMk id="71" creationId="{9584FE3C-85C9-455B-8A08-E567691D07A1}"/>
          </ac:spMkLst>
        </pc:spChg>
        <pc:spChg chg="add del mod replST">
          <ac:chgData name="Martin Locock" userId="e15b0232-237d-4436-a587-677fdd88485c" providerId="ADAL" clId="{4F23651B-ED8E-41C7-8A8A-045E967D53DD}" dt="2024-01-10T12:25:40.963" v="27431"/>
          <ac:spMkLst>
            <pc:docMk/>
            <pc:sldMk cId="2987176964" sldId="292"/>
            <ac:spMk id="72" creationId="{088F4BBA-B6F1-4F4B-BACB-04D1EBB8F3D0}"/>
          </ac:spMkLst>
        </pc:spChg>
        <pc:spChg chg="add del mod replST">
          <ac:chgData name="Martin Locock" userId="e15b0232-237d-4436-a587-677fdd88485c" providerId="ADAL" clId="{4F23651B-ED8E-41C7-8A8A-045E967D53DD}" dt="2024-01-10T12:25:40.964" v="27432"/>
          <ac:spMkLst>
            <pc:docMk/>
            <pc:sldMk cId="2987176964" sldId="292"/>
            <ac:spMk id="73" creationId="{8DDA5D4A-74A7-4777-A8AB-A8B2C8C2B987}"/>
          </ac:spMkLst>
        </pc:spChg>
        <pc:spChg chg="add del mod replST">
          <ac:chgData name="Martin Locock" userId="e15b0232-237d-4436-a587-677fdd88485c" providerId="ADAL" clId="{4F23651B-ED8E-41C7-8A8A-045E967D53DD}" dt="2024-01-10T12:25:40.965" v="27433"/>
          <ac:spMkLst>
            <pc:docMk/>
            <pc:sldMk cId="2987176964" sldId="292"/>
            <ac:spMk id="74" creationId="{ED6E6DC8-BE19-4608-93E0-F1394A4361B5}"/>
          </ac:spMkLst>
        </pc:spChg>
        <pc:spChg chg="add del mod replST">
          <ac:chgData name="Martin Locock" userId="e15b0232-237d-4436-a587-677fdd88485c" providerId="ADAL" clId="{4F23651B-ED8E-41C7-8A8A-045E967D53DD}" dt="2024-01-10T12:25:40.965" v="27434"/>
          <ac:spMkLst>
            <pc:docMk/>
            <pc:sldMk cId="2987176964" sldId="292"/>
            <ac:spMk id="75" creationId="{82648B7C-A057-4DDF-A684-419E23ECFC72}"/>
          </ac:spMkLst>
        </pc:spChg>
        <pc:spChg chg="add del mod replST">
          <ac:chgData name="Martin Locock" userId="e15b0232-237d-4436-a587-677fdd88485c" providerId="ADAL" clId="{4F23651B-ED8E-41C7-8A8A-045E967D53DD}" dt="2024-01-10T12:25:40.966" v="27435"/>
          <ac:spMkLst>
            <pc:docMk/>
            <pc:sldMk cId="2987176964" sldId="292"/>
            <ac:spMk id="76" creationId="{D3209A8E-03B1-4038-8462-90145BB4AD4A}"/>
          </ac:spMkLst>
        </pc:spChg>
        <pc:spChg chg="add del mod replST">
          <ac:chgData name="Martin Locock" userId="e15b0232-237d-4436-a587-677fdd88485c" providerId="ADAL" clId="{4F23651B-ED8E-41C7-8A8A-045E967D53DD}" dt="2024-01-10T12:25:40.967" v="27436"/>
          <ac:spMkLst>
            <pc:docMk/>
            <pc:sldMk cId="2987176964" sldId="292"/>
            <ac:spMk id="77" creationId="{B7EC92CE-32C0-4693-8D9B-30F6B3C7C5EB}"/>
          </ac:spMkLst>
        </pc:spChg>
        <pc:spChg chg="add del mod replST">
          <ac:chgData name="Martin Locock" userId="e15b0232-237d-4436-a587-677fdd88485c" providerId="ADAL" clId="{4F23651B-ED8E-41C7-8A8A-045E967D53DD}" dt="2024-01-10T12:25:40.967" v="27437"/>
          <ac:spMkLst>
            <pc:docMk/>
            <pc:sldMk cId="2987176964" sldId="292"/>
            <ac:spMk id="78" creationId="{DA80BAFF-9121-4F0B-ADC0-219D378E9FC5}"/>
          </ac:spMkLst>
        </pc:spChg>
        <pc:spChg chg="add del mod replST">
          <ac:chgData name="Martin Locock" userId="e15b0232-237d-4436-a587-677fdd88485c" providerId="ADAL" clId="{4F23651B-ED8E-41C7-8A8A-045E967D53DD}" dt="2024-01-10T12:25:40.968" v="27438"/>
          <ac:spMkLst>
            <pc:docMk/>
            <pc:sldMk cId="2987176964" sldId="292"/>
            <ac:spMk id="79" creationId="{2D1E8D1E-2A34-431A-8672-CAEB395F6A1F}"/>
          </ac:spMkLst>
        </pc:spChg>
        <pc:spChg chg="add del mod replST">
          <ac:chgData name="Martin Locock" userId="e15b0232-237d-4436-a587-677fdd88485c" providerId="ADAL" clId="{4F23651B-ED8E-41C7-8A8A-045E967D53DD}" dt="2024-01-10T12:25:40.969" v="27439"/>
          <ac:spMkLst>
            <pc:docMk/>
            <pc:sldMk cId="2987176964" sldId="292"/>
            <ac:spMk id="80" creationId="{7D74E327-291F-48ED-BFE7-482ADFDD39E3}"/>
          </ac:spMkLst>
        </pc:spChg>
        <pc:spChg chg="add del mod replST">
          <ac:chgData name="Martin Locock" userId="e15b0232-237d-4436-a587-677fdd88485c" providerId="ADAL" clId="{4F23651B-ED8E-41C7-8A8A-045E967D53DD}" dt="2024-01-10T12:25:40.970" v="27440"/>
          <ac:spMkLst>
            <pc:docMk/>
            <pc:sldMk cId="2987176964" sldId="292"/>
            <ac:spMk id="81" creationId="{3FF25FC2-03E9-4DCF-86D7-49442C011BD9}"/>
          </ac:spMkLst>
        </pc:spChg>
        <pc:spChg chg="add del mod replST">
          <ac:chgData name="Martin Locock" userId="e15b0232-237d-4436-a587-677fdd88485c" providerId="ADAL" clId="{4F23651B-ED8E-41C7-8A8A-045E967D53DD}" dt="2024-01-10T12:25:40.970" v="27441"/>
          <ac:spMkLst>
            <pc:docMk/>
            <pc:sldMk cId="2987176964" sldId="292"/>
            <ac:spMk id="82" creationId="{406C7CCC-7E6E-434C-A5FE-7C8802814EB8}"/>
          </ac:spMkLst>
        </pc:spChg>
        <pc:spChg chg="add del mod replST">
          <ac:chgData name="Martin Locock" userId="e15b0232-237d-4436-a587-677fdd88485c" providerId="ADAL" clId="{4F23651B-ED8E-41C7-8A8A-045E967D53DD}" dt="2024-01-10T12:25:40.971" v="27442"/>
          <ac:spMkLst>
            <pc:docMk/>
            <pc:sldMk cId="2987176964" sldId="292"/>
            <ac:spMk id="83" creationId="{E6626678-BA0B-40C5-A895-38B373BEFB7B}"/>
          </ac:spMkLst>
        </pc:spChg>
        <pc:spChg chg="add del mod replST">
          <ac:chgData name="Martin Locock" userId="e15b0232-237d-4436-a587-677fdd88485c" providerId="ADAL" clId="{4F23651B-ED8E-41C7-8A8A-045E967D53DD}" dt="2024-01-10T12:25:40.972" v="27443"/>
          <ac:spMkLst>
            <pc:docMk/>
            <pc:sldMk cId="2987176964" sldId="292"/>
            <ac:spMk id="84" creationId="{FE6B505D-D30D-481B-9EC2-31244BB10C01}"/>
          </ac:spMkLst>
        </pc:spChg>
        <pc:spChg chg="add del mod replST">
          <ac:chgData name="Martin Locock" userId="e15b0232-237d-4436-a587-677fdd88485c" providerId="ADAL" clId="{4F23651B-ED8E-41C7-8A8A-045E967D53DD}" dt="2024-01-10T12:25:40.973" v="27444"/>
          <ac:spMkLst>
            <pc:docMk/>
            <pc:sldMk cId="2987176964" sldId="292"/>
            <ac:spMk id="85" creationId="{239B263E-1D9E-4D11-8103-79475CEFC6C0}"/>
          </ac:spMkLst>
        </pc:spChg>
        <pc:spChg chg="add del mod replST">
          <ac:chgData name="Martin Locock" userId="e15b0232-237d-4436-a587-677fdd88485c" providerId="ADAL" clId="{4F23651B-ED8E-41C7-8A8A-045E967D53DD}" dt="2024-01-10T12:25:40.974" v="27445"/>
          <ac:spMkLst>
            <pc:docMk/>
            <pc:sldMk cId="2987176964" sldId="292"/>
            <ac:spMk id="86" creationId="{B8FE6F0A-66D2-445E-8C12-F0DA7E9A84F7}"/>
          </ac:spMkLst>
        </pc:spChg>
        <pc:spChg chg="add del mod replST">
          <ac:chgData name="Martin Locock" userId="e15b0232-237d-4436-a587-677fdd88485c" providerId="ADAL" clId="{4F23651B-ED8E-41C7-8A8A-045E967D53DD}" dt="2024-01-10T12:25:40.975" v="27446"/>
          <ac:spMkLst>
            <pc:docMk/>
            <pc:sldMk cId="2987176964" sldId="292"/>
            <ac:spMk id="87" creationId="{91853256-B3A1-44D5-869B-61322FCB50F0}"/>
          </ac:spMkLst>
        </pc:spChg>
        <pc:spChg chg="add del mod replST">
          <ac:chgData name="Martin Locock" userId="e15b0232-237d-4436-a587-677fdd88485c" providerId="ADAL" clId="{4F23651B-ED8E-41C7-8A8A-045E967D53DD}" dt="2024-01-10T12:25:40.976" v="27447"/>
          <ac:spMkLst>
            <pc:docMk/>
            <pc:sldMk cId="2987176964" sldId="292"/>
            <ac:spMk id="88" creationId="{E9E85445-9A3C-46B5-9D3D-D72B1A3339B9}"/>
          </ac:spMkLst>
        </pc:spChg>
        <pc:spChg chg="add del mod replST">
          <ac:chgData name="Martin Locock" userId="e15b0232-237d-4436-a587-677fdd88485c" providerId="ADAL" clId="{4F23651B-ED8E-41C7-8A8A-045E967D53DD}" dt="2024-01-10T12:25:40.977" v="27448"/>
          <ac:spMkLst>
            <pc:docMk/>
            <pc:sldMk cId="2987176964" sldId="292"/>
            <ac:spMk id="89" creationId="{84D0A504-65BE-4026-9577-97D565FD5AFB}"/>
          </ac:spMkLst>
        </pc:spChg>
        <pc:spChg chg="add del mod replST">
          <ac:chgData name="Martin Locock" userId="e15b0232-237d-4436-a587-677fdd88485c" providerId="ADAL" clId="{4F23651B-ED8E-41C7-8A8A-045E967D53DD}" dt="2024-01-10T12:25:40.978" v="27449"/>
          <ac:spMkLst>
            <pc:docMk/>
            <pc:sldMk cId="2987176964" sldId="292"/>
            <ac:spMk id="90" creationId="{90CD0FA2-AE34-4F95-8CF4-EAC9524E3F60}"/>
          </ac:spMkLst>
        </pc:spChg>
        <pc:spChg chg="add del mod replST">
          <ac:chgData name="Martin Locock" userId="e15b0232-237d-4436-a587-677fdd88485c" providerId="ADAL" clId="{4F23651B-ED8E-41C7-8A8A-045E967D53DD}" dt="2024-01-10T12:25:40.978" v="27450"/>
          <ac:spMkLst>
            <pc:docMk/>
            <pc:sldMk cId="2987176964" sldId="292"/>
            <ac:spMk id="91" creationId="{60EAE3AC-2C7C-41CD-9E95-B1B8C0ACEB47}"/>
          </ac:spMkLst>
        </pc:spChg>
        <pc:spChg chg="add del mod replST">
          <ac:chgData name="Martin Locock" userId="e15b0232-237d-4436-a587-677fdd88485c" providerId="ADAL" clId="{4F23651B-ED8E-41C7-8A8A-045E967D53DD}" dt="2024-01-10T12:25:40.979" v="27451"/>
          <ac:spMkLst>
            <pc:docMk/>
            <pc:sldMk cId="2987176964" sldId="292"/>
            <ac:spMk id="92" creationId="{E17F9E27-EACF-49E5-877A-CA8063908D58}"/>
          </ac:spMkLst>
        </pc:spChg>
        <pc:spChg chg="add del mod replST">
          <ac:chgData name="Martin Locock" userId="e15b0232-237d-4436-a587-677fdd88485c" providerId="ADAL" clId="{4F23651B-ED8E-41C7-8A8A-045E967D53DD}" dt="2024-01-10T12:25:40.980" v="27452"/>
          <ac:spMkLst>
            <pc:docMk/>
            <pc:sldMk cId="2987176964" sldId="292"/>
            <ac:spMk id="93" creationId="{54F22F29-1627-42EC-82A6-2A0AA4AB24CB}"/>
          </ac:spMkLst>
        </pc:spChg>
        <pc:spChg chg="add del mod replST">
          <ac:chgData name="Martin Locock" userId="e15b0232-237d-4436-a587-677fdd88485c" providerId="ADAL" clId="{4F23651B-ED8E-41C7-8A8A-045E967D53DD}" dt="2024-01-10T12:25:40.980" v="27453"/>
          <ac:spMkLst>
            <pc:docMk/>
            <pc:sldMk cId="2987176964" sldId="292"/>
            <ac:spMk id="94" creationId="{3C9F7087-BB94-4577-9894-140431878381}"/>
          </ac:spMkLst>
        </pc:spChg>
        <pc:spChg chg="add del mod replST">
          <ac:chgData name="Martin Locock" userId="e15b0232-237d-4436-a587-677fdd88485c" providerId="ADAL" clId="{4F23651B-ED8E-41C7-8A8A-045E967D53DD}" dt="2024-01-10T12:25:40.981" v="27454"/>
          <ac:spMkLst>
            <pc:docMk/>
            <pc:sldMk cId="2987176964" sldId="292"/>
            <ac:spMk id="95" creationId="{3D9EBB46-6BAC-49D4-9453-572187091F2D}"/>
          </ac:spMkLst>
        </pc:spChg>
        <pc:spChg chg="add del mod replST">
          <ac:chgData name="Martin Locock" userId="e15b0232-237d-4436-a587-677fdd88485c" providerId="ADAL" clId="{4F23651B-ED8E-41C7-8A8A-045E967D53DD}" dt="2024-01-10T12:25:40.982" v="27455"/>
          <ac:spMkLst>
            <pc:docMk/>
            <pc:sldMk cId="2987176964" sldId="292"/>
            <ac:spMk id="96" creationId="{8ABE97AB-93BC-4EF5-848A-11703864F7D5}"/>
          </ac:spMkLst>
        </pc:spChg>
        <pc:spChg chg="add del mod replST">
          <ac:chgData name="Martin Locock" userId="e15b0232-237d-4436-a587-677fdd88485c" providerId="ADAL" clId="{4F23651B-ED8E-41C7-8A8A-045E967D53DD}" dt="2024-01-10T12:25:40.982" v="27456"/>
          <ac:spMkLst>
            <pc:docMk/>
            <pc:sldMk cId="2987176964" sldId="292"/>
            <ac:spMk id="97" creationId="{67E70623-4554-4C29-94FE-53E749A16DFE}"/>
          </ac:spMkLst>
        </pc:spChg>
        <pc:spChg chg="add del mod replST">
          <ac:chgData name="Martin Locock" userId="e15b0232-237d-4436-a587-677fdd88485c" providerId="ADAL" clId="{4F23651B-ED8E-41C7-8A8A-045E967D53DD}" dt="2024-01-10T12:25:40.983" v="27457"/>
          <ac:spMkLst>
            <pc:docMk/>
            <pc:sldMk cId="2987176964" sldId="292"/>
            <ac:spMk id="98" creationId="{8915479E-5E83-49AE-BD5B-BCF20326789F}"/>
          </ac:spMkLst>
        </pc:spChg>
        <pc:spChg chg="add del mod replST">
          <ac:chgData name="Martin Locock" userId="e15b0232-237d-4436-a587-677fdd88485c" providerId="ADAL" clId="{4F23651B-ED8E-41C7-8A8A-045E967D53DD}" dt="2024-01-10T12:25:40.984" v="27458"/>
          <ac:spMkLst>
            <pc:docMk/>
            <pc:sldMk cId="2987176964" sldId="292"/>
            <ac:spMk id="99" creationId="{51556706-53C3-44FC-BEC6-7674A8797034}"/>
          </ac:spMkLst>
        </pc:spChg>
        <pc:spChg chg="add del mod replST">
          <ac:chgData name="Martin Locock" userId="e15b0232-237d-4436-a587-677fdd88485c" providerId="ADAL" clId="{4F23651B-ED8E-41C7-8A8A-045E967D53DD}" dt="2024-01-10T12:25:40.984" v="27459"/>
          <ac:spMkLst>
            <pc:docMk/>
            <pc:sldMk cId="2987176964" sldId="292"/>
            <ac:spMk id="100" creationId="{0952D682-6C91-4E57-9E75-3459FB3AE998}"/>
          </ac:spMkLst>
        </pc:spChg>
        <pc:spChg chg="add del mod replST">
          <ac:chgData name="Martin Locock" userId="e15b0232-237d-4436-a587-677fdd88485c" providerId="ADAL" clId="{4F23651B-ED8E-41C7-8A8A-045E967D53DD}" dt="2024-01-10T12:25:40.985" v="27460"/>
          <ac:spMkLst>
            <pc:docMk/>
            <pc:sldMk cId="2987176964" sldId="292"/>
            <ac:spMk id="101" creationId="{DF7C3BF7-CE43-4230-BF67-F5342150CADB}"/>
          </ac:spMkLst>
        </pc:spChg>
        <pc:spChg chg="add del mod replST">
          <ac:chgData name="Martin Locock" userId="e15b0232-237d-4436-a587-677fdd88485c" providerId="ADAL" clId="{4F23651B-ED8E-41C7-8A8A-045E967D53DD}" dt="2024-01-10T12:25:40.986" v="27461"/>
          <ac:spMkLst>
            <pc:docMk/>
            <pc:sldMk cId="2987176964" sldId="292"/>
            <ac:spMk id="102" creationId="{582FDE85-C9B3-4D55-9F88-F2EECAE603D4}"/>
          </ac:spMkLst>
        </pc:spChg>
        <pc:spChg chg="add del mod replST">
          <ac:chgData name="Martin Locock" userId="e15b0232-237d-4436-a587-677fdd88485c" providerId="ADAL" clId="{4F23651B-ED8E-41C7-8A8A-045E967D53DD}" dt="2024-01-10T12:25:40.986" v="27462"/>
          <ac:spMkLst>
            <pc:docMk/>
            <pc:sldMk cId="2987176964" sldId="292"/>
            <ac:spMk id="103" creationId="{7DDC748E-EEF8-46B1-99B2-5E74A24A27F1}"/>
          </ac:spMkLst>
        </pc:spChg>
        <pc:spChg chg="add del mod replST">
          <ac:chgData name="Martin Locock" userId="e15b0232-237d-4436-a587-677fdd88485c" providerId="ADAL" clId="{4F23651B-ED8E-41C7-8A8A-045E967D53DD}" dt="2024-01-10T12:25:40.987" v="27463"/>
          <ac:spMkLst>
            <pc:docMk/>
            <pc:sldMk cId="2987176964" sldId="292"/>
            <ac:spMk id="104" creationId="{5C6F5A52-664C-4AF2-86ED-5853432CE1E3}"/>
          </ac:spMkLst>
        </pc:spChg>
        <pc:spChg chg="add del mod replST">
          <ac:chgData name="Martin Locock" userId="e15b0232-237d-4436-a587-677fdd88485c" providerId="ADAL" clId="{4F23651B-ED8E-41C7-8A8A-045E967D53DD}" dt="2024-01-10T12:25:40.988" v="27464"/>
          <ac:spMkLst>
            <pc:docMk/>
            <pc:sldMk cId="2987176964" sldId="292"/>
            <ac:spMk id="105" creationId="{50BCDC9C-B87A-4185-9182-6E8ECBE0CC9E}"/>
          </ac:spMkLst>
        </pc:spChg>
        <pc:spChg chg="add del mod replST">
          <ac:chgData name="Martin Locock" userId="e15b0232-237d-4436-a587-677fdd88485c" providerId="ADAL" clId="{4F23651B-ED8E-41C7-8A8A-045E967D53DD}" dt="2024-01-10T12:25:40.989" v="27465"/>
          <ac:spMkLst>
            <pc:docMk/>
            <pc:sldMk cId="2987176964" sldId="292"/>
            <ac:spMk id="106" creationId="{97529938-8DDA-4FF3-9976-4A35D26A2A1C}"/>
          </ac:spMkLst>
        </pc:spChg>
        <pc:spChg chg="add del mod replST">
          <ac:chgData name="Martin Locock" userId="e15b0232-237d-4436-a587-677fdd88485c" providerId="ADAL" clId="{4F23651B-ED8E-41C7-8A8A-045E967D53DD}" dt="2024-01-10T12:25:40.990" v="27466"/>
          <ac:spMkLst>
            <pc:docMk/>
            <pc:sldMk cId="2987176964" sldId="292"/>
            <ac:spMk id="107" creationId="{D2A13914-E01D-42BC-92A7-DE7EE5842F62}"/>
          </ac:spMkLst>
        </pc:spChg>
        <pc:spChg chg="add del mod replST">
          <ac:chgData name="Martin Locock" userId="e15b0232-237d-4436-a587-677fdd88485c" providerId="ADAL" clId="{4F23651B-ED8E-41C7-8A8A-045E967D53DD}" dt="2024-01-10T12:25:40.990" v="27467"/>
          <ac:spMkLst>
            <pc:docMk/>
            <pc:sldMk cId="2987176964" sldId="292"/>
            <ac:spMk id="108" creationId="{35142B06-49F6-4077-BCD9-3997A67A4844}"/>
          </ac:spMkLst>
        </pc:spChg>
        <pc:spChg chg="add del mod replST">
          <ac:chgData name="Martin Locock" userId="e15b0232-237d-4436-a587-677fdd88485c" providerId="ADAL" clId="{4F23651B-ED8E-41C7-8A8A-045E967D53DD}" dt="2024-01-10T12:25:40.991" v="27468"/>
          <ac:spMkLst>
            <pc:docMk/>
            <pc:sldMk cId="2987176964" sldId="292"/>
            <ac:spMk id="109" creationId="{5331D602-4902-48B3-9D6F-2C81E9F9E4F0}"/>
          </ac:spMkLst>
        </pc:spChg>
        <pc:spChg chg="add del mod replST">
          <ac:chgData name="Martin Locock" userId="e15b0232-237d-4436-a587-677fdd88485c" providerId="ADAL" clId="{4F23651B-ED8E-41C7-8A8A-045E967D53DD}" dt="2024-01-10T12:25:40.992" v="27469"/>
          <ac:spMkLst>
            <pc:docMk/>
            <pc:sldMk cId="2987176964" sldId="292"/>
            <ac:spMk id="110" creationId="{A6EA555D-66E3-4270-B972-6727A2BEFAFE}"/>
          </ac:spMkLst>
        </pc:spChg>
        <pc:spChg chg="add del mod replST">
          <ac:chgData name="Martin Locock" userId="e15b0232-237d-4436-a587-677fdd88485c" providerId="ADAL" clId="{4F23651B-ED8E-41C7-8A8A-045E967D53DD}" dt="2024-01-10T12:25:40.993" v="27470"/>
          <ac:spMkLst>
            <pc:docMk/>
            <pc:sldMk cId="2987176964" sldId="292"/>
            <ac:spMk id="111" creationId="{2C51CF3E-E9D6-4B48-BE9B-783F2B19AECE}"/>
          </ac:spMkLst>
        </pc:spChg>
        <pc:spChg chg="add del mod replST">
          <ac:chgData name="Martin Locock" userId="e15b0232-237d-4436-a587-677fdd88485c" providerId="ADAL" clId="{4F23651B-ED8E-41C7-8A8A-045E967D53DD}" dt="2024-01-10T12:25:40.994" v="27471"/>
          <ac:spMkLst>
            <pc:docMk/>
            <pc:sldMk cId="2987176964" sldId="292"/>
            <ac:spMk id="112" creationId="{23A57AEB-F42A-4D79-861D-6D07DACF1477}"/>
          </ac:spMkLst>
        </pc:spChg>
        <pc:spChg chg="add del mod replST">
          <ac:chgData name="Martin Locock" userId="e15b0232-237d-4436-a587-677fdd88485c" providerId="ADAL" clId="{4F23651B-ED8E-41C7-8A8A-045E967D53DD}" dt="2024-01-10T12:25:40.995" v="27472"/>
          <ac:spMkLst>
            <pc:docMk/>
            <pc:sldMk cId="2987176964" sldId="292"/>
            <ac:spMk id="113" creationId="{0A2374D1-9D76-4BCC-989E-5857A835D904}"/>
          </ac:spMkLst>
        </pc:spChg>
        <pc:spChg chg="add del mod replST">
          <ac:chgData name="Martin Locock" userId="e15b0232-237d-4436-a587-677fdd88485c" providerId="ADAL" clId="{4F23651B-ED8E-41C7-8A8A-045E967D53DD}" dt="2024-01-10T12:25:40.997" v="27473"/>
          <ac:spMkLst>
            <pc:docMk/>
            <pc:sldMk cId="2987176964" sldId="292"/>
            <ac:spMk id="114" creationId="{9A3D45B3-BCC2-4D77-A3F9-B32538FAF9DE}"/>
          </ac:spMkLst>
        </pc:spChg>
        <pc:spChg chg="add del mod replST">
          <ac:chgData name="Martin Locock" userId="e15b0232-237d-4436-a587-677fdd88485c" providerId="ADAL" clId="{4F23651B-ED8E-41C7-8A8A-045E967D53DD}" dt="2024-01-10T12:25:40.998" v="27474"/>
          <ac:spMkLst>
            <pc:docMk/>
            <pc:sldMk cId="2987176964" sldId="292"/>
            <ac:spMk id="115" creationId="{9E348605-6E88-49DE-983D-CFC3AA3A156D}"/>
          </ac:spMkLst>
        </pc:spChg>
        <pc:spChg chg="add del mod replST">
          <ac:chgData name="Martin Locock" userId="e15b0232-237d-4436-a587-677fdd88485c" providerId="ADAL" clId="{4F23651B-ED8E-41C7-8A8A-045E967D53DD}" dt="2024-01-10T12:25:40.999" v="27475"/>
          <ac:spMkLst>
            <pc:docMk/>
            <pc:sldMk cId="2987176964" sldId="292"/>
            <ac:spMk id="116" creationId="{F1FBD026-66A2-446F-A1D9-244983E9F31F}"/>
          </ac:spMkLst>
        </pc:spChg>
        <pc:spChg chg="add del mod replST">
          <ac:chgData name="Martin Locock" userId="e15b0232-237d-4436-a587-677fdd88485c" providerId="ADAL" clId="{4F23651B-ED8E-41C7-8A8A-045E967D53DD}" dt="2024-01-10T12:25:41" v="27476"/>
          <ac:spMkLst>
            <pc:docMk/>
            <pc:sldMk cId="2987176964" sldId="292"/>
            <ac:spMk id="117" creationId="{7C048BD9-4889-4894-951B-1D50A01A99F1}"/>
          </ac:spMkLst>
        </pc:spChg>
        <pc:spChg chg="add del mod replST">
          <ac:chgData name="Martin Locock" userId="e15b0232-237d-4436-a587-677fdd88485c" providerId="ADAL" clId="{4F23651B-ED8E-41C7-8A8A-045E967D53DD}" dt="2024-01-10T12:25:41.001" v="27477"/>
          <ac:spMkLst>
            <pc:docMk/>
            <pc:sldMk cId="2987176964" sldId="292"/>
            <ac:spMk id="118" creationId="{2C392098-5F38-45A4-86D9-88CCDBD38408}"/>
          </ac:spMkLst>
        </pc:spChg>
        <pc:spChg chg="add del mod replST">
          <ac:chgData name="Martin Locock" userId="e15b0232-237d-4436-a587-677fdd88485c" providerId="ADAL" clId="{4F23651B-ED8E-41C7-8A8A-045E967D53DD}" dt="2024-01-10T12:25:41.002" v="27478"/>
          <ac:spMkLst>
            <pc:docMk/>
            <pc:sldMk cId="2987176964" sldId="292"/>
            <ac:spMk id="119" creationId="{4831E951-176D-498C-AB3C-C198366E0FC3}"/>
          </ac:spMkLst>
        </pc:spChg>
        <pc:spChg chg="add del mod replST">
          <ac:chgData name="Martin Locock" userId="e15b0232-237d-4436-a587-677fdd88485c" providerId="ADAL" clId="{4F23651B-ED8E-41C7-8A8A-045E967D53DD}" dt="2024-01-10T12:25:41.003" v="27479"/>
          <ac:spMkLst>
            <pc:docMk/>
            <pc:sldMk cId="2987176964" sldId="292"/>
            <ac:spMk id="120" creationId="{791B24B4-3CE1-4CC9-8091-A47CCAD032C5}"/>
          </ac:spMkLst>
        </pc:spChg>
        <pc:spChg chg="add del mod replST">
          <ac:chgData name="Martin Locock" userId="e15b0232-237d-4436-a587-677fdd88485c" providerId="ADAL" clId="{4F23651B-ED8E-41C7-8A8A-045E967D53DD}" dt="2024-01-10T12:25:41.003" v="27480"/>
          <ac:spMkLst>
            <pc:docMk/>
            <pc:sldMk cId="2987176964" sldId="292"/>
            <ac:spMk id="121" creationId="{BA91D3C3-CDC4-4585-AA1A-7D5611D9F78D}"/>
          </ac:spMkLst>
        </pc:spChg>
        <pc:spChg chg="add del mod replST">
          <ac:chgData name="Martin Locock" userId="e15b0232-237d-4436-a587-677fdd88485c" providerId="ADAL" clId="{4F23651B-ED8E-41C7-8A8A-045E967D53DD}" dt="2024-01-10T12:25:41.004" v="27481"/>
          <ac:spMkLst>
            <pc:docMk/>
            <pc:sldMk cId="2987176964" sldId="292"/>
            <ac:spMk id="122" creationId="{A6092908-09D4-4903-BF9C-A53E5D8E88F2}"/>
          </ac:spMkLst>
        </pc:spChg>
        <pc:spChg chg="add del mod replST">
          <ac:chgData name="Martin Locock" userId="e15b0232-237d-4436-a587-677fdd88485c" providerId="ADAL" clId="{4F23651B-ED8E-41C7-8A8A-045E967D53DD}" dt="2024-01-10T12:25:41.005" v="27482"/>
          <ac:spMkLst>
            <pc:docMk/>
            <pc:sldMk cId="2987176964" sldId="292"/>
            <ac:spMk id="123" creationId="{237494A2-C104-4380-9A3D-4B947A8C5915}"/>
          </ac:spMkLst>
        </pc:spChg>
        <pc:spChg chg="add del mod replST">
          <ac:chgData name="Martin Locock" userId="e15b0232-237d-4436-a587-677fdd88485c" providerId="ADAL" clId="{4F23651B-ED8E-41C7-8A8A-045E967D53DD}" dt="2024-01-10T12:25:41.006" v="27483"/>
          <ac:spMkLst>
            <pc:docMk/>
            <pc:sldMk cId="2987176964" sldId="292"/>
            <ac:spMk id="124" creationId="{AE61AC32-F4D2-42D4-A0A1-CA63DEF3D18A}"/>
          </ac:spMkLst>
        </pc:spChg>
        <pc:spChg chg="add del mod replST">
          <ac:chgData name="Martin Locock" userId="e15b0232-237d-4436-a587-677fdd88485c" providerId="ADAL" clId="{4F23651B-ED8E-41C7-8A8A-045E967D53DD}" dt="2024-01-10T12:25:41.007" v="27484"/>
          <ac:spMkLst>
            <pc:docMk/>
            <pc:sldMk cId="2987176964" sldId="292"/>
            <ac:spMk id="125" creationId="{BDD20DB2-AD65-453F-BC9F-7EE92028EA55}"/>
          </ac:spMkLst>
        </pc:spChg>
        <pc:spChg chg="add del mod replST">
          <ac:chgData name="Martin Locock" userId="e15b0232-237d-4436-a587-677fdd88485c" providerId="ADAL" clId="{4F23651B-ED8E-41C7-8A8A-045E967D53DD}" dt="2024-01-10T12:25:41.008" v="27485"/>
          <ac:spMkLst>
            <pc:docMk/>
            <pc:sldMk cId="2987176964" sldId="292"/>
            <ac:spMk id="126" creationId="{2972BBE8-9F07-49A9-93ED-2646290496FC}"/>
          </ac:spMkLst>
        </pc:spChg>
        <pc:spChg chg="add del mod replST">
          <ac:chgData name="Martin Locock" userId="e15b0232-237d-4436-a587-677fdd88485c" providerId="ADAL" clId="{4F23651B-ED8E-41C7-8A8A-045E967D53DD}" dt="2024-01-10T12:25:41.009" v="27486"/>
          <ac:spMkLst>
            <pc:docMk/>
            <pc:sldMk cId="2987176964" sldId="292"/>
            <ac:spMk id="127" creationId="{0E1BA9E7-25AF-41BD-8622-4EE57B1FECEC}"/>
          </ac:spMkLst>
        </pc:spChg>
        <pc:spChg chg="add del mod replST">
          <ac:chgData name="Martin Locock" userId="e15b0232-237d-4436-a587-677fdd88485c" providerId="ADAL" clId="{4F23651B-ED8E-41C7-8A8A-045E967D53DD}" dt="2024-01-10T12:25:41.009" v="27487"/>
          <ac:spMkLst>
            <pc:docMk/>
            <pc:sldMk cId="2987176964" sldId="292"/>
            <ac:spMk id="128" creationId="{49105B08-77A8-46F8-A074-982BA8C02BA8}"/>
          </ac:spMkLst>
        </pc:spChg>
        <pc:spChg chg="add del mod replST">
          <ac:chgData name="Martin Locock" userId="e15b0232-237d-4436-a587-677fdd88485c" providerId="ADAL" clId="{4F23651B-ED8E-41C7-8A8A-045E967D53DD}" dt="2024-01-10T12:25:41.010" v="27488"/>
          <ac:spMkLst>
            <pc:docMk/>
            <pc:sldMk cId="2987176964" sldId="292"/>
            <ac:spMk id="129" creationId="{23882628-466B-48A9-8DDB-F957E2FD5699}"/>
          </ac:spMkLst>
        </pc:spChg>
        <pc:spChg chg="add del mod replST">
          <ac:chgData name="Martin Locock" userId="e15b0232-237d-4436-a587-677fdd88485c" providerId="ADAL" clId="{4F23651B-ED8E-41C7-8A8A-045E967D53DD}" dt="2024-01-10T12:25:41.011" v="27489"/>
          <ac:spMkLst>
            <pc:docMk/>
            <pc:sldMk cId="2987176964" sldId="292"/>
            <ac:spMk id="130" creationId="{58BFE152-9C3A-40E2-B6DA-A69D61D269E6}"/>
          </ac:spMkLst>
        </pc:spChg>
        <pc:spChg chg="add del mod replST">
          <ac:chgData name="Martin Locock" userId="e15b0232-237d-4436-a587-677fdd88485c" providerId="ADAL" clId="{4F23651B-ED8E-41C7-8A8A-045E967D53DD}" dt="2024-01-10T12:25:41.012" v="27490"/>
          <ac:spMkLst>
            <pc:docMk/>
            <pc:sldMk cId="2987176964" sldId="292"/>
            <ac:spMk id="131" creationId="{8BBD62D1-3715-4BA6-9513-E0330D6F8BB3}"/>
          </ac:spMkLst>
        </pc:spChg>
        <pc:spChg chg="add del mod replST">
          <ac:chgData name="Martin Locock" userId="e15b0232-237d-4436-a587-677fdd88485c" providerId="ADAL" clId="{4F23651B-ED8E-41C7-8A8A-045E967D53DD}" dt="2024-01-10T12:25:41.012" v="27491"/>
          <ac:spMkLst>
            <pc:docMk/>
            <pc:sldMk cId="2987176964" sldId="292"/>
            <ac:spMk id="132" creationId="{FCDB8DE5-7964-462D-AE81-E23E38B73F57}"/>
          </ac:spMkLst>
        </pc:spChg>
        <pc:spChg chg="add del mod replST">
          <ac:chgData name="Martin Locock" userId="e15b0232-237d-4436-a587-677fdd88485c" providerId="ADAL" clId="{4F23651B-ED8E-41C7-8A8A-045E967D53DD}" dt="2024-01-10T12:25:41.013" v="27492"/>
          <ac:spMkLst>
            <pc:docMk/>
            <pc:sldMk cId="2987176964" sldId="292"/>
            <ac:spMk id="133" creationId="{B0033CFE-48D2-4E60-B4A6-FC8475BB53C9}"/>
          </ac:spMkLst>
        </pc:spChg>
        <pc:spChg chg="add del mod replST">
          <ac:chgData name="Martin Locock" userId="e15b0232-237d-4436-a587-677fdd88485c" providerId="ADAL" clId="{4F23651B-ED8E-41C7-8A8A-045E967D53DD}" dt="2024-01-10T12:25:41.013" v="27493"/>
          <ac:spMkLst>
            <pc:docMk/>
            <pc:sldMk cId="2987176964" sldId="292"/>
            <ac:spMk id="134" creationId="{C741BDCA-D0A0-4488-8F4B-B0BFDD0FA1D5}"/>
          </ac:spMkLst>
        </pc:spChg>
        <pc:spChg chg="add del mod replST">
          <ac:chgData name="Martin Locock" userId="e15b0232-237d-4436-a587-677fdd88485c" providerId="ADAL" clId="{4F23651B-ED8E-41C7-8A8A-045E967D53DD}" dt="2024-01-10T12:25:41.014" v="27494"/>
          <ac:spMkLst>
            <pc:docMk/>
            <pc:sldMk cId="2987176964" sldId="292"/>
            <ac:spMk id="135" creationId="{3788BECD-9335-4E01-A5AD-D10BFEB182AD}"/>
          </ac:spMkLst>
        </pc:spChg>
        <pc:spChg chg="add del mod replST">
          <ac:chgData name="Martin Locock" userId="e15b0232-237d-4436-a587-677fdd88485c" providerId="ADAL" clId="{4F23651B-ED8E-41C7-8A8A-045E967D53DD}" dt="2024-01-10T12:25:41.015" v="27495"/>
          <ac:spMkLst>
            <pc:docMk/>
            <pc:sldMk cId="2987176964" sldId="292"/>
            <ac:spMk id="136" creationId="{B0E1105E-76D1-4C57-A6CF-A914B263F471}"/>
          </ac:spMkLst>
        </pc:spChg>
        <pc:spChg chg="add del mod replST">
          <ac:chgData name="Martin Locock" userId="e15b0232-237d-4436-a587-677fdd88485c" providerId="ADAL" clId="{4F23651B-ED8E-41C7-8A8A-045E967D53DD}" dt="2024-01-10T12:25:41.015" v="27496"/>
          <ac:spMkLst>
            <pc:docMk/>
            <pc:sldMk cId="2987176964" sldId="292"/>
            <ac:spMk id="137" creationId="{9B2D9017-EA79-45DD-8C95-CFBCDF347DC5}"/>
          </ac:spMkLst>
        </pc:spChg>
        <pc:spChg chg="add del mod replST">
          <ac:chgData name="Martin Locock" userId="e15b0232-237d-4436-a587-677fdd88485c" providerId="ADAL" clId="{4F23651B-ED8E-41C7-8A8A-045E967D53DD}" dt="2024-01-10T12:25:41.016" v="27497"/>
          <ac:spMkLst>
            <pc:docMk/>
            <pc:sldMk cId="2987176964" sldId="292"/>
            <ac:spMk id="138" creationId="{F1D120F8-7310-4C60-A2F9-64FB3A8CDE36}"/>
          </ac:spMkLst>
        </pc:spChg>
        <pc:spChg chg="add del mod replST">
          <ac:chgData name="Martin Locock" userId="e15b0232-237d-4436-a587-677fdd88485c" providerId="ADAL" clId="{4F23651B-ED8E-41C7-8A8A-045E967D53DD}" dt="2024-01-10T12:25:41.017" v="27498"/>
          <ac:spMkLst>
            <pc:docMk/>
            <pc:sldMk cId="2987176964" sldId="292"/>
            <ac:spMk id="139" creationId="{17BDA023-65CD-4D70-80A4-41F99ECF9680}"/>
          </ac:spMkLst>
        </pc:spChg>
        <pc:spChg chg="add del mod replST">
          <ac:chgData name="Martin Locock" userId="e15b0232-237d-4436-a587-677fdd88485c" providerId="ADAL" clId="{4F23651B-ED8E-41C7-8A8A-045E967D53DD}" dt="2024-01-10T12:25:41.017" v="27499"/>
          <ac:spMkLst>
            <pc:docMk/>
            <pc:sldMk cId="2987176964" sldId="292"/>
            <ac:spMk id="140" creationId="{A5B2CAC5-4051-46E7-A58C-2AB7AC0D4F93}"/>
          </ac:spMkLst>
        </pc:spChg>
        <pc:spChg chg="add del mod replST">
          <ac:chgData name="Martin Locock" userId="e15b0232-237d-4436-a587-677fdd88485c" providerId="ADAL" clId="{4F23651B-ED8E-41C7-8A8A-045E967D53DD}" dt="2024-01-10T12:25:41.018" v="27500"/>
          <ac:spMkLst>
            <pc:docMk/>
            <pc:sldMk cId="2987176964" sldId="292"/>
            <ac:spMk id="141" creationId="{53E3DC32-0C9F-4DBA-86D4-ED36464D2A34}"/>
          </ac:spMkLst>
        </pc:spChg>
        <pc:spChg chg="add del mod replST">
          <ac:chgData name="Martin Locock" userId="e15b0232-237d-4436-a587-677fdd88485c" providerId="ADAL" clId="{4F23651B-ED8E-41C7-8A8A-045E967D53DD}" dt="2024-01-10T12:25:41.019" v="27501"/>
          <ac:spMkLst>
            <pc:docMk/>
            <pc:sldMk cId="2987176964" sldId="292"/>
            <ac:spMk id="142" creationId="{3A47A804-3357-4CC5-BEF5-BD63377EC3CC}"/>
          </ac:spMkLst>
        </pc:spChg>
        <pc:spChg chg="add del mod replST">
          <ac:chgData name="Martin Locock" userId="e15b0232-237d-4436-a587-677fdd88485c" providerId="ADAL" clId="{4F23651B-ED8E-41C7-8A8A-045E967D53DD}" dt="2024-01-10T12:25:41.020" v="27502"/>
          <ac:spMkLst>
            <pc:docMk/>
            <pc:sldMk cId="2987176964" sldId="292"/>
            <ac:spMk id="143" creationId="{07A545A2-F1B1-49D1-A52C-A460A9312F11}"/>
          </ac:spMkLst>
        </pc:spChg>
        <pc:spChg chg="add del mod replST">
          <ac:chgData name="Martin Locock" userId="e15b0232-237d-4436-a587-677fdd88485c" providerId="ADAL" clId="{4F23651B-ED8E-41C7-8A8A-045E967D53DD}" dt="2024-01-10T12:25:41.021" v="27503"/>
          <ac:spMkLst>
            <pc:docMk/>
            <pc:sldMk cId="2987176964" sldId="292"/>
            <ac:spMk id="144" creationId="{88BA9BC4-F2D4-43E2-A440-0854E3C0AC9B}"/>
          </ac:spMkLst>
        </pc:spChg>
        <pc:spChg chg="add del mod replST">
          <ac:chgData name="Martin Locock" userId="e15b0232-237d-4436-a587-677fdd88485c" providerId="ADAL" clId="{4F23651B-ED8E-41C7-8A8A-045E967D53DD}" dt="2024-01-10T12:25:41.022" v="27504"/>
          <ac:spMkLst>
            <pc:docMk/>
            <pc:sldMk cId="2987176964" sldId="292"/>
            <ac:spMk id="145" creationId="{C4B8D373-90FE-4258-B77B-A3BBDCD06384}"/>
          </ac:spMkLst>
        </pc:spChg>
        <pc:spChg chg="add del mod replST">
          <ac:chgData name="Martin Locock" userId="e15b0232-237d-4436-a587-677fdd88485c" providerId="ADAL" clId="{4F23651B-ED8E-41C7-8A8A-045E967D53DD}" dt="2024-01-10T12:25:41.023" v="27505"/>
          <ac:spMkLst>
            <pc:docMk/>
            <pc:sldMk cId="2987176964" sldId="292"/>
            <ac:spMk id="146" creationId="{FFCE2621-5295-476E-9C01-DAECFA87CED2}"/>
          </ac:spMkLst>
        </pc:spChg>
        <pc:spChg chg="add del mod replST">
          <ac:chgData name="Martin Locock" userId="e15b0232-237d-4436-a587-677fdd88485c" providerId="ADAL" clId="{4F23651B-ED8E-41C7-8A8A-045E967D53DD}" dt="2024-01-10T12:25:41.023" v="27506"/>
          <ac:spMkLst>
            <pc:docMk/>
            <pc:sldMk cId="2987176964" sldId="292"/>
            <ac:spMk id="147" creationId="{DCA79729-CE26-4E16-A238-8BEB632850EA}"/>
          </ac:spMkLst>
        </pc:spChg>
        <pc:spChg chg="add del mod replST">
          <ac:chgData name="Martin Locock" userId="e15b0232-237d-4436-a587-677fdd88485c" providerId="ADAL" clId="{4F23651B-ED8E-41C7-8A8A-045E967D53DD}" dt="2024-01-10T12:25:41.024" v="27507"/>
          <ac:spMkLst>
            <pc:docMk/>
            <pc:sldMk cId="2987176964" sldId="292"/>
            <ac:spMk id="148" creationId="{B16A2F24-02AA-4B85-9FE1-E5B79488A310}"/>
          </ac:spMkLst>
        </pc:spChg>
        <pc:spChg chg="add del mod replST">
          <ac:chgData name="Martin Locock" userId="e15b0232-237d-4436-a587-677fdd88485c" providerId="ADAL" clId="{4F23651B-ED8E-41C7-8A8A-045E967D53DD}" dt="2024-01-10T12:25:41.025" v="27508"/>
          <ac:spMkLst>
            <pc:docMk/>
            <pc:sldMk cId="2987176964" sldId="292"/>
            <ac:spMk id="149" creationId="{460AFC06-A8B6-4755-8E5B-4C8292625FC1}"/>
          </ac:spMkLst>
        </pc:spChg>
        <pc:spChg chg="add del mod replST">
          <ac:chgData name="Martin Locock" userId="e15b0232-237d-4436-a587-677fdd88485c" providerId="ADAL" clId="{4F23651B-ED8E-41C7-8A8A-045E967D53DD}" dt="2024-01-10T12:25:41.025" v="27509"/>
          <ac:spMkLst>
            <pc:docMk/>
            <pc:sldMk cId="2987176964" sldId="292"/>
            <ac:spMk id="150" creationId="{60BC7376-3FA7-46E8-BE51-886B7FDD4157}"/>
          </ac:spMkLst>
        </pc:spChg>
        <pc:spChg chg="add del mod replST">
          <ac:chgData name="Martin Locock" userId="e15b0232-237d-4436-a587-677fdd88485c" providerId="ADAL" clId="{4F23651B-ED8E-41C7-8A8A-045E967D53DD}" dt="2024-01-10T12:25:41.027" v="27510"/>
          <ac:spMkLst>
            <pc:docMk/>
            <pc:sldMk cId="2987176964" sldId="292"/>
            <ac:spMk id="151" creationId="{FAB3FEFE-AE8F-438E-BE7D-E17AE2B71A9C}"/>
          </ac:spMkLst>
        </pc:spChg>
        <pc:spChg chg="add del mod replST">
          <ac:chgData name="Martin Locock" userId="e15b0232-237d-4436-a587-677fdd88485c" providerId="ADAL" clId="{4F23651B-ED8E-41C7-8A8A-045E967D53DD}" dt="2024-01-10T12:25:41.027" v="27511"/>
          <ac:spMkLst>
            <pc:docMk/>
            <pc:sldMk cId="2987176964" sldId="292"/>
            <ac:spMk id="152" creationId="{9022FEB7-A496-4239-BE56-330B6FFAAD31}"/>
          </ac:spMkLst>
        </pc:spChg>
        <pc:spChg chg="add del mod replST">
          <ac:chgData name="Martin Locock" userId="e15b0232-237d-4436-a587-677fdd88485c" providerId="ADAL" clId="{4F23651B-ED8E-41C7-8A8A-045E967D53DD}" dt="2024-01-10T12:25:41.028" v="27512"/>
          <ac:spMkLst>
            <pc:docMk/>
            <pc:sldMk cId="2987176964" sldId="292"/>
            <ac:spMk id="153" creationId="{BFB1833E-62EB-47BD-A8F7-B077909B3200}"/>
          </ac:spMkLst>
        </pc:spChg>
        <pc:spChg chg="add del mod replST">
          <ac:chgData name="Martin Locock" userId="e15b0232-237d-4436-a587-677fdd88485c" providerId="ADAL" clId="{4F23651B-ED8E-41C7-8A8A-045E967D53DD}" dt="2024-01-10T12:25:41.029" v="27513"/>
          <ac:spMkLst>
            <pc:docMk/>
            <pc:sldMk cId="2987176964" sldId="292"/>
            <ac:spMk id="154" creationId="{6DAD1E93-229C-4E7F-86C1-D7FEFB01ABCD}"/>
          </ac:spMkLst>
        </pc:spChg>
        <pc:spChg chg="add del mod replST">
          <ac:chgData name="Martin Locock" userId="e15b0232-237d-4436-a587-677fdd88485c" providerId="ADAL" clId="{4F23651B-ED8E-41C7-8A8A-045E967D53DD}" dt="2024-01-10T12:25:41.030" v="27514"/>
          <ac:spMkLst>
            <pc:docMk/>
            <pc:sldMk cId="2987176964" sldId="292"/>
            <ac:spMk id="155" creationId="{27FB0071-DDEC-44CE-A48E-AE9A2B9DEF5F}"/>
          </ac:spMkLst>
        </pc:spChg>
        <pc:spChg chg="add del mod replST">
          <ac:chgData name="Martin Locock" userId="e15b0232-237d-4436-a587-677fdd88485c" providerId="ADAL" clId="{4F23651B-ED8E-41C7-8A8A-045E967D53DD}" dt="2024-01-10T12:25:41.031" v="27515"/>
          <ac:spMkLst>
            <pc:docMk/>
            <pc:sldMk cId="2987176964" sldId="292"/>
            <ac:spMk id="156" creationId="{95D07DC6-6572-4D75-8A29-098C2AA8385E}"/>
          </ac:spMkLst>
        </pc:spChg>
        <pc:spChg chg="add del mod replST">
          <ac:chgData name="Martin Locock" userId="e15b0232-237d-4436-a587-677fdd88485c" providerId="ADAL" clId="{4F23651B-ED8E-41C7-8A8A-045E967D53DD}" dt="2024-01-10T12:25:41.031" v="27516"/>
          <ac:spMkLst>
            <pc:docMk/>
            <pc:sldMk cId="2987176964" sldId="292"/>
            <ac:spMk id="157" creationId="{1B00D379-1CC3-4842-9104-9B47B1558012}"/>
          </ac:spMkLst>
        </pc:spChg>
        <pc:spChg chg="add del mod replST">
          <ac:chgData name="Martin Locock" userId="e15b0232-237d-4436-a587-677fdd88485c" providerId="ADAL" clId="{4F23651B-ED8E-41C7-8A8A-045E967D53DD}" dt="2024-01-10T12:25:41.032" v="27517"/>
          <ac:spMkLst>
            <pc:docMk/>
            <pc:sldMk cId="2987176964" sldId="292"/>
            <ac:spMk id="158" creationId="{0097902F-CFFF-41F7-8010-1C2C3A1A4796}"/>
          </ac:spMkLst>
        </pc:spChg>
        <pc:spChg chg="add del mod replST">
          <ac:chgData name="Martin Locock" userId="e15b0232-237d-4436-a587-677fdd88485c" providerId="ADAL" clId="{4F23651B-ED8E-41C7-8A8A-045E967D53DD}" dt="2024-01-10T12:25:41.032" v="27518"/>
          <ac:spMkLst>
            <pc:docMk/>
            <pc:sldMk cId="2987176964" sldId="292"/>
            <ac:spMk id="159" creationId="{D377B15B-7D4A-486E-B6EE-3DC48111B481}"/>
          </ac:spMkLst>
        </pc:spChg>
        <pc:spChg chg="add del mod replST">
          <ac:chgData name="Martin Locock" userId="e15b0232-237d-4436-a587-677fdd88485c" providerId="ADAL" clId="{4F23651B-ED8E-41C7-8A8A-045E967D53DD}" dt="2024-01-10T12:25:41.033" v="27519"/>
          <ac:spMkLst>
            <pc:docMk/>
            <pc:sldMk cId="2987176964" sldId="292"/>
            <ac:spMk id="160" creationId="{AC8C7A84-A762-4DF9-AD64-886558B51C21}"/>
          </ac:spMkLst>
        </pc:spChg>
        <pc:spChg chg="add del mod replST">
          <ac:chgData name="Martin Locock" userId="e15b0232-237d-4436-a587-677fdd88485c" providerId="ADAL" clId="{4F23651B-ED8E-41C7-8A8A-045E967D53DD}" dt="2024-01-10T12:25:41.034" v="27520"/>
          <ac:spMkLst>
            <pc:docMk/>
            <pc:sldMk cId="2987176964" sldId="292"/>
            <ac:spMk id="161" creationId="{5F7E6DC6-D438-4EC8-8F6A-C3B0074A17DD}"/>
          </ac:spMkLst>
        </pc:spChg>
        <pc:spChg chg="add del mod replST">
          <ac:chgData name="Martin Locock" userId="e15b0232-237d-4436-a587-677fdd88485c" providerId="ADAL" clId="{4F23651B-ED8E-41C7-8A8A-045E967D53DD}" dt="2024-01-10T12:25:41.035" v="27521"/>
          <ac:spMkLst>
            <pc:docMk/>
            <pc:sldMk cId="2987176964" sldId="292"/>
            <ac:spMk id="162" creationId="{6E13CC41-3CC9-4939-9D9D-B2DACB435824}"/>
          </ac:spMkLst>
        </pc:spChg>
        <pc:spChg chg="add del mod replST">
          <ac:chgData name="Martin Locock" userId="e15b0232-237d-4436-a587-677fdd88485c" providerId="ADAL" clId="{4F23651B-ED8E-41C7-8A8A-045E967D53DD}" dt="2024-01-10T12:25:41.035" v="27522"/>
          <ac:spMkLst>
            <pc:docMk/>
            <pc:sldMk cId="2987176964" sldId="292"/>
            <ac:spMk id="163" creationId="{25DA0F9A-4BF9-4D2F-90A5-DC5A589A133C}"/>
          </ac:spMkLst>
        </pc:spChg>
        <pc:spChg chg="add del mod replST">
          <ac:chgData name="Martin Locock" userId="e15b0232-237d-4436-a587-677fdd88485c" providerId="ADAL" clId="{4F23651B-ED8E-41C7-8A8A-045E967D53DD}" dt="2024-01-10T12:25:41.036" v="27523"/>
          <ac:spMkLst>
            <pc:docMk/>
            <pc:sldMk cId="2987176964" sldId="292"/>
            <ac:spMk id="164" creationId="{5357E583-7102-4E17-8C42-CEA6766F7A50}"/>
          </ac:spMkLst>
        </pc:spChg>
        <pc:spChg chg="add del mod replST">
          <ac:chgData name="Martin Locock" userId="e15b0232-237d-4436-a587-677fdd88485c" providerId="ADAL" clId="{4F23651B-ED8E-41C7-8A8A-045E967D53DD}" dt="2024-01-10T12:25:41.037" v="27524"/>
          <ac:spMkLst>
            <pc:docMk/>
            <pc:sldMk cId="2987176964" sldId="292"/>
            <ac:spMk id="165" creationId="{CC2B50D1-3DE3-4919-AB49-98F69F46711A}"/>
          </ac:spMkLst>
        </pc:spChg>
        <pc:spChg chg="add del mod replST">
          <ac:chgData name="Martin Locock" userId="e15b0232-237d-4436-a587-677fdd88485c" providerId="ADAL" clId="{4F23651B-ED8E-41C7-8A8A-045E967D53DD}" dt="2024-01-10T12:25:41.037" v="27525"/>
          <ac:spMkLst>
            <pc:docMk/>
            <pc:sldMk cId="2987176964" sldId="292"/>
            <ac:spMk id="166" creationId="{5D48DAAD-DEB6-461A-83C6-1A50C676ECAE}"/>
          </ac:spMkLst>
        </pc:spChg>
        <pc:spChg chg="add del mod replST">
          <ac:chgData name="Martin Locock" userId="e15b0232-237d-4436-a587-677fdd88485c" providerId="ADAL" clId="{4F23651B-ED8E-41C7-8A8A-045E967D53DD}" dt="2024-01-10T12:25:41.038" v="27526"/>
          <ac:spMkLst>
            <pc:docMk/>
            <pc:sldMk cId="2987176964" sldId="292"/>
            <ac:spMk id="167" creationId="{F00A3E93-9393-4A4A-9A65-04BCD502ED12}"/>
          </ac:spMkLst>
        </pc:spChg>
        <pc:spChg chg="add del mod replST">
          <ac:chgData name="Martin Locock" userId="e15b0232-237d-4436-a587-677fdd88485c" providerId="ADAL" clId="{4F23651B-ED8E-41C7-8A8A-045E967D53DD}" dt="2024-01-10T12:25:41.039" v="27527"/>
          <ac:spMkLst>
            <pc:docMk/>
            <pc:sldMk cId="2987176964" sldId="292"/>
            <ac:spMk id="168" creationId="{C360424A-86F2-46B4-85A2-8D8966BC32A7}"/>
          </ac:spMkLst>
        </pc:spChg>
        <pc:spChg chg="add del mod replST">
          <ac:chgData name="Martin Locock" userId="e15b0232-237d-4436-a587-677fdd88485c" providerId="ADAL" clId="{4F23651B-ED8E-41C7-8A8A-045E967D53DD}" dt="2024-01-10T12:25:41.039" v="27528"/>
          <ac:spMkLst>
            <pc:docMk/>
            <pc:sldMk cId="2987176964" sldId="292"/>
            <ac:spMk id="169" creationId="{C54515F1-83A1-4202-A6E5-DF75D504C0E8}"/>
          </ac:spMkLst>
        </pc:spChg>
        <pc:spChg chg="add del mod replST">
          <ac:chgData name="Martin Locock" userId="e15b0232-237d-4436-a587-677fdd88485c" providerId="ADAL" clId="{4F23651B-ED8E-41C7-8A8A-045E967D53DD}" dt="2024-01-10T12:25:41.040" v="27529"/>
          <ac:spMkLst>
            <pc:docMk/>
            <pc:sldMk cId="2987176964" sldId="292"/>
            <ac:spMk id="170" creationId="{924DE41E-BA34-4E59-8626-439135D1A210}"/>
          </ac:spMkLst>
        </pc:spChg>
        <pc:spChg chg="add del mod replST">
          <ac:chgData name="Martin Locock" userId="e15b0232-237d-4436-a587-677fdd88485c" providerId="ADAL" clId="{4F23651B-ED8E-41C7-8A8A-045E967D53DD}" dt="2024-01-10T12:25:41.041" v="27530"/>
          <ac:spMkLst>
            <pc:docMk/>
            <pc:sldMk cId="2987176964" sldId="292"/>
            <ac:spMk id="171" creationId="{1FCFD788-FE9A-4610-B131-F6864B467474}"/>
          </ac:spMkLst>
        </pc:spChg>
        <pc:spChg chg="add del mod replST">
          <ac:chgData name="Martin Locock" userId="e15b0232-237d-4436-a587-677fdd88485c" providerId="ADAL" clId="{4F23651B-ED8E-41C7-8A8A-045E967D53DD}" dt="2024-01-10T12:25:41.041" v="27531"/>
          <ac:spMkLst>
            <pc:docMk/>
            <pc:sldMk cId="2987176964" sldId="292"/>
            <ac:spMk id="172" creationId="{C0A0C5C2-AD50-41AF-B72C-B09594B8CAC3}"/>
          </ac:spMkLst>
        </pc:spChg>
        <pc:spChg chg="add del mod replST">
          <ac:chgData name="Martin Locock" userId="e15b0232-237d-4436-a587-677fdd88485c" providerId="ADAL" clId="{4F23651B-ED8E-41C7-8A8A-045E967D53DD}" dt="2024-01-10T12:25:41.042" v="27532"/>
          <ac:spMkLst>
            <pc:docMk/>
            <pc:sldMk cId="2987176964" sldId="292"/>
            <ac:spMk id="173" creationId="{A62C97C3-DA7E-4E41-A191-4F2A3109BC60}"/>
          </ac:spMkLst>
        </pc:spChg>
        <pc:spChg chg="add del mod replST">
          <ac:chgData name="Martin Locock" userId="e15b0232-237d-4436-a587-677fdd88485c" providerId="ADAL" clId="{4F23651B-ED8E-41C7-8A8A-045E967D53DD}" dt="2024-01-10T12:25:41.043" v="27533"/>
          <ac:spMkLst>
            <pc:docMk/>
            <pc:sldMk cId="2987176964" sldId="292"/>
            <ac:spMk id="174" creationId="{2835466B-F17B-440B-9EAD-49266A54E141}"/>
          </ac:spMkLst>
        </pc:spChg>
        <pc:spChg chg="add del mod replST">
          <ac:chgData name="Martin Locock" userId="e15b0232-237d-4436-a587-677fdd88485c" providerId="ADAL" clId="{4F23651B-ED8E-41C7-8A8A-045E967D53DD}" dt="2024-01-10T12:25:41.044" v="27534"/>
          <ac:spMkLst>
            <pc:docMk/>
            <pc:sldMk cId="2987176964" sldId="292"/>
            <ac:spMk id="175" creationId="{E60D0EBA-FDAA-4D53-BAF6-4D34850E0965}"/>
          </ac:spMkLst>
        </pc:spChg>
        <pc:spChg chg="add del mod replST">
          <ac:chgData name="Martin Locock" userId="e15b0232-237d-4436-a587-677fdd88485c" providerId="ADAL" clId="{4F23651B-ED8E-41C7-8A8A-045E967D53DD}" dt="2024-01-10T12:25:41.045" v="27535"/>
          <ac:spMkLst>
            <pc:docMk/>
            <pc:sldMk cId="2987176964" sldId="292"/>
            <ac:spMk id="176" creationId="{9FF79194-48C7-4361-A6A6-8C9475BC608B}"/>
          </ac:spMkLst>
        </pc:spChg>
        <pc:spChg chg="add del mod replST">
          <ac:chgData name="Martin Locock" userId="e15b0232-237d-4436-a587-677fdd88485c" providerId="ADAL" clId="{4F23651B-ED8E-41C7-8A8A-045E967D53DD}" dt="2024-01-10T12:25:41.046" v="27536"/>
          <ac:spMkLst>
            <pc:docMk/>
            <pc:sldMk cId="2987176964" sldId="292"/>
            <ac:spMk id="177" creationId="{F10FF6FA-0650-4048-828C-E6DEE3AD5F4A}"/>
          </ac:spMkLst>
        </pc:spChg>
        <pc:spChg chg="add del mod replST">
          <ac:chgData name="Martin Locock" userId="e15b0232-237d-4436-a587-677fdd88485c" providerId="ADAL" clId="{4F23651B-ED8E-41C7-8A8A-045E967D53DD}" dt="2024-01-10T12:25:41.047" v="27537"/>
          <ac:spMkLst>
            <pc:docMk/>
            <pc:sldMk cId="2987176964" sldId="292"/>
            <ac:spMk id="178" creationId="{8FF83369-B4DE-4D4A-A4FB-C08F4E41660C}"/>
          </ac:spMkLst>
        </pc:spChg>
        <pc:spChg chg="add del mod replST">
          <ac:chgData name="Martin Locock" userId="e15b0232-237d-4436-a587-677fdd88485c" providerId="ADAL" clId="{4F23651B-ED8E-41C7-8A8A-045E967D53DD}" dt="2024-01-10T12:25:41.047" v="27538"/>
          <ac:spMkLst>
            <pc:docMk/>
            <pc:sldMk cId="2987176964" sldId="292"/>
            <ac:spMk id="179" creationId="{5B05F74D-0352-4E58-905D-C9BBBAA255EA}"/>
          </ac:spMkLst>
        </pc:spChg>
        <pc:spChg chg="add del mod replST">
          <ac:chgData name="Martin Locock" userId="e15b0232-237d-4436-a587-677fdd88485c" providerId="ADAL" clId="{4F23651B-ED8E-41C7-8A8A-045E967D53DD}" dt="2024-01-10T12:25:41.048" v="27539"/>
          <ac:spMkLst>
            <pc:docMk/>
            <pc:sldMk cId="2987176964" sldId="292"/>
            <ac:spMk id="180" creationId="{926868FA-3B8A-45B5-993A-15AF0F8ED180}"/>
          </ac:spMkLst>
        </pc:spChg>
        <pc:spChg chg="add del mod replST">
          <ac:chgData name="Martin Locock" userId="e15b0232-237d-4436-a587-677fdd88485c" providerId="ADAL" clId="{4F23651B-ED8E-41C7-8A8A-045E967D53DD}" dt="2024-01-10T12:25:41.049" v="27540"/>
          <ac:spMkLst>
            <pc:docMk/>
            <pc:sldMk cId="2987176964" sldId="292"/>
            <ac:spMk id="181" creationId="{A2B6CC14-AF71-4CC7-8EBE-3582876494B0}"/>
          </ac:spMkLst>
        </pc:spChg>
        <pc:spChg chg="add del mod replST">
          <ac:chgData name="Martin Locock" userId="e15b0232-237d-4436-a587-677fdd88485c" providerId="ADAL" clId="{4F23651B-ED8E-41C7-8A8A-045E967D53DD}" dt="2024-01-10T12:25:41.049" v="27541"/>
          <ac:spMkLst>
            <pc:docMk/>
            <pc:sldMk cId="2987176964" sldId="292"/>
            <ac:spMk id="182" creationId="{9616556A-769E-4C87-9597-97D1D670B859}"/>
          </ac:spMkLst>
        </pc:spChg>
        <pc:spChg chg="add del mod replST">
          <ac:chgData name="Martin Locock" userId="e15b0232-237d-4436-a587-677fdd88485c" providerId="ADAL" clId="{4F23651B-ED8E-41C7-8A8A-045E967D53DD}" dt="2024-01-10T12:25:41.050" v="27542"/>
          <ac:spMkLst>
            <pc:docMk/>
            <pc:sldMk cId="2987176964" sldId="292"/>
            <ac:spMk id="183" creationId="{59C3CA17-147E-462C-B143-8CEE0E8CCE66}"/>
          </ac:spMkLst>
        </pc:spChg>
        <pc:spChg chg="add del mod replST">
          <ac:chgData name="Martin Locock" userId="e15b0232-237d-4436-a587-677fdd88485c" providerId="ADAL" clId="{4F23651B-ED8E-41C7-8A8A-045E967D53DD}" dt="2024-01-10T12:25:41.051" v="27543"/>
          <ac:spMkLst>
            <pc:docMk/>
            <pc:sldMk cId="2987176964" sldId="292"/>
            <ac:spMk id="184" creationId="{87FAAF94-123E-4735-B129-002199340B56}"/>
          </ac:spMkLst>
        </pc:spChg>
        <pc:spChg chg="add del mod replST">
          <ac:chgData name="Martin Locock" userId="e15b0232-237d-4436-a587-677fdd88485c" providerId="ADAL" clId="{4F23651B-ED8E-41C7-8A8A-045E967D53DD}" dt="2024-01-10T12:25:41.051" v="27544"/>
          <ac:spMkLst>
            <pc:docMk/>
            <pc:sldMk cId="2987176964" sldId="292"/>
            <ac:spMk id="185" creationId="{526EED22-10C3-48E4-B72D-2AE57013C4FB}"/>
          </ac:spMkLst>
        </pc:spChg>
        <pc:spChg chg="add del mod replST">
          <ac:chgData name="Martin Locock" userId="e15b0232-237d-4436-a587-677fdd88485c" providerId="ADAL" clId="{4F23651B-ED8E-41C7-8A8A-045E967D53DD}" dt="2024-01-10T12:25:41.052" v="27545"/>
          <ac:spMkLst>
            <pc:docMk/>
            <pc:sldMk cId="2987176964" sldId="292"/>
            <ac:spMk id="186" creationId="{554CE6EF-4812-47E8-901E-2090CCAA933A}"/>
          </ac:spMkLst>
        </pc:spChg>
        <pc:spChg chg="add del mod replST">
          <ac:chgData name="Martin Locock" userId="e15b0232-237d-4436-a587-677fdd88485c" providerId="ADAL" clId="{4F23651B-ED8E-41C7-8A8A-045E967D53DD}" dt="2024-01-10T12:25:41.052" v="27546"/>
          <ac:spMkLst>
            <pc:docMk/>
            <pc:sldMk cId="2987176964" sldId="292"/>
            <ac:spMk id="187" creationId="{91596564-61FC-4A56-B684-EECECD7B95B1}"/>
          </ac:spMkLst>
        </pc:spChg>
        <pc:spChg chg="add del mod replST">
          <ac:chgData name="Martin Locock" userId="e15b0232-237d-4436-a587-677fdd88485c" providerId="ADAL" clId="{4F23651B-ED8E-41C7-8A8A-045E967D53DD}" dt="2024-01-10T12:25:41.053" v="27547"/>
          <ac:spMkLst>
            <pc:docMk/>
            <pc:sldMk cId="2987176964" sldId="292"/>
            <ac:spMk id="188" creationId="{8CAC0142-F9CE-48E6-A558-38F142B497FA}"/>
          </ac:spMkLst>
        </pc:spChg>
        <pc:spChg chg="add del mod replST">
          <ac:chgData name="Martin Locock" userId="e15b0232-237d-4436-a587-677fdd88485c" providerId="ADAL" clId="{4F23651B-ED8E-41C7-8A8A-045E967D53DD}" dt="2024-01-10T12:25:41.054" v="27548"/>
          <ac:spMkLst>
            <pc:docMk/>
            <pc:sldMk cId="2987176964" sldId="292"/>
            <ac:spMk id="189" creationId="{A3C92B57-77B1-402C-BBE0-A604E1F6669D}"/>
          </ac:spMkLst>
        </pc:spChg>
        <pc:spChg chg="add del mod replST">
          <ac:chgData name="Martin Locock" userId="e15b0232-237d-4436-a587-677fdd88485c" providerId="ADAL" clId="{4F23651B-ED8E-41C7-8A8A-045E967D53DD}" dt="2024-01-10T12:25:41.054" v="27549"/>
          <ac:spMkLst>
            <pc:docMk/>
            <pc:sldMk cId="2987176964" sldId="292"/>
            <ac:spMk id="190" creationId="{3BDE47D2-A062-48E4-8CBC-B27E6B011210}"/>
          </ac:spMkLst>
        </pc:spChg>
        <pc:spChg chg="add del mod replST">
          <ac:chgData name="Martin Locock" userId="e15b0232-237d-4436-a587-677fdd88485c" providerId="ADAL" clId="{4F23651B-ED8E-41C7-8A8A-045E967D53DD}" dt="2024-01-10T12:25:41.055" v="27550"/>
          <ac:spMkLst>
            <pc:docMk/>
            <pc:sldMk cId="2987176964" sldId="292"/>
            <ac:spMk id="191" creationId="{173D446D-A43E-4D95-A991-8ED13A217785}"/>
          </ac:spMkLst>
        </pc:spChg>
        <pc:spChg chg="add del mod replST">
          <ac:chgData name="Martin Locock" userId="e15b0232-237d-4436-a587-677fdd88485c" providerId="ADAL" clId="{4F23651B-ED8E-41C7-8A8A-045E967D53DD}" dt="2024-01-10T12:25:41.056" v="27551"/>
          <ac:spMkLst>
            <pc:docMk/>
            <pc:sldMk cId="2987176964" sldId="292"/>
            <ac:spMk id="192" creationId="{D8DBB784-BC45-43A8-BA15-CEA56486D9F0}"/>
          </ac:spMkLst>
        </pc:spChg>
        <pc:spChg chg="add del mod replST">
          <ac:chgData name="Martin Locock" userId="e15b0232-237d-4436-a587-677fdd88485c" providerId="ADAL" clId="{4F23651B-ED8E-41C7-8A8A-045E967D53DD}" dt="2024-01-10T12:25:41.057" v="27552"/>
          <ac:spMkLst>
            <pc:docMk/>
            <pc:sldMk cId="2987176964" sldId="292"/>
            <ac:spMk id="193" creationId="{53C044A9-E4C0-4EA8-A73D-DB017CE4924A}"/>
          </ac:spMkLst>
        </pc:spChg>
        <pc:spChg chg="add del mod replST">
          <ac:chgData name="Martin Locock" userId="e15b0232-237d-4436-a587-677fdd88485c" providerId="ADAL" clId="{4F23651B-ED8E-41C7-8A8A-045E967D53DD}" dt="2024-01-10T12:25:41.058" v="27553"/>
          <ac:spMkLst>
            <pc:docMk/>
            <pc:sldMk cId="2987176964" sldId="292"/>
            <ac:spMk id="194" creationId="{9B91A505-E4FD-4E15-830B-2E81B42BEFE0}"/>
          </ac:spMkLst>
        </pc:spChg>
        <pc:spChg chg="add del mod replST">
          <ac:chgData name="Martin Locock" userId="e15b0232-237d-4436-a587-677fdd88485c" providerId="ADAL" clId="{4F23651B-ED8E-41C7-8A8A-045E967D53DD}" dt="2024-01-10T12:25:41.058" v="27554"/>
          <ac:spMkLst>
            <pc:docMk/>
            <pc:sldMk cId="2987176964" sldId="292"/>
            <ac:spMk id="195" creationId="{B0468BD6-3E98-45F9-8A09-66014823418A}"/>
          </ac:spMkLst>
        </pc:spChg>
        <pc:spChg chg="add del mod replST">
          <ac:chgData name="Martin Locock" userId="e15b0232-237d-4436-a587-677fdd88485c" providerId="ADAL" clId="{4F23651B-ED8E-41C7-8A8A-045E967D53DD}" dt="2024-01-10T12:25:41.059" v="27555"/>
          <ac:spMkLst>
            <pc:docMk/>
            <pc:sldMk cId="2987176964" sldId="292"/>
            <ac:spMk id="196" creationId="{5BA321DA-6212-49B3-BC4E-4E091480C1C1}"/>
          </ac:spMkLst>
        </pc:spChg>
        <pc:spChg chg="add del mod replST">
          <ac:chgData name="Martin Locock" userId="e15b0232-237d-4436-a587-677fdd88485c" providerId="ADAL" clId="{4F23651B-ED8E-41C7-8A8A-045E967D53DD}" dt="2024-01-10T12:25:41.060" v="27556"/>
          <ac:spMkLst>
            <pc:docMk/>
            <pc:sldMk cId="2987176964" sldId="292"/>
            <ac:spMk id="197" creationId="{0D58958F-BDA5-4021-BF28-0E7B255C272A}"/>
          </ac:spMkLst>
        </pc:spChg>
        <pc:spChg chg="add del mod replST">
          <ac:chgData name="Martin Locock" userId="e15b0232-237d-4436-a587-677fdd88485c" providerId="ADAL" clId="{4F23651B-ED8E-41C7-8A8A-045E967D53DD}" dt="2024-01-10T12:25:41.061" v="27557"/>
          <ac:spMkLst>
            <pc:docMk/>
            <pc:sldMk cId="2987176964" sldId="292"/>
            <ac:spMk id="198" creationId="{29D57319-D6C0-410D-B0C5-F65A79393CC6}"/>
          </ac:spMkLst>
        </pc:spChg>
        <pc:spChg chg="add del mod replST">
          <ac:chgData name="Martin Locock" userId="e15b0232-237d-4436-a587-677fdd88485c" providerId="ADAL" clId="{4F23651B-ED8E-41C7-8A8A-045E967D53DD}" dt="2024-01-10T12:25:41.061" v="27558"/>
          <ac:spMkLst>
            <pc:docMk/>
            <pc:sldMk cId="2987176964" sldId="292"/>
            <ac:spMk id="199" creationId="{6FDAA808-7FBE-4D82-8562-44B892E10B5A}"/>
          </ac:spMkLst>
        </pc:spChg>
        <pc:spChg chg="add del mod replST">
          <ac:chgData name="Martin Locock" userId="e15b0232-237d-4436-a587-677fdd88485c" providerId="ADAL" clId="{4F23651B-ED8E-41C7-8A8A-045E967D53DD}" dt="2024-01-10T12:25:41.062" v="27559"/>
          <ac:spMkLst>
            <pc:docMk/>
            <pc:sldMk cId="2987176964" sldId="292"/>
            <ac:spMk id="200" creationId="{FF8E7345-EE91-403F-8A90-F95752CAC32D}"/>
          </ac:spMkLst>
        </pc:spChg>
        <pc:spChg chg="add del mod replST">
          <ac:chgData name="Martin Locock" userId="e15b0232-237d-4436-a587-677fdd88485c" providerId="ADAL" clId="{4F23651B-ED8E-41C7-8A8A-045E967D53DD}" dt="2024-01-10T12:25:41.063" v="27560"/>
          <ac:spMkLst>
            <pc:docMk/>
            <pc:sldMk cId="2987176964" sldId="292"/>
            <ac:spMk id="201" creationId="{E83E8354-D5EE-4EBF-BE27-06E4F880A76F}"/>
          </ac:spMkLst>
        </pc:spChg>
        <pc:spChg chg="add del mod replST">
          <ac:chgData name="Martin Locock" userId="e15b0232-237d-4436-a587-677fdd88485c" providerId="ADAL" clId="{4F23651B-ED8E-41C7-8A8A-045E967D53DD}" dt="2024-01-10T12:25:41.063" v="27561"/>
          <ac:spMkLst>
            <pc:docMk/>
            <pc:sldMk cId="2987176964" sldId="292"/>
            <ac:spMk id="202" creationId="{94EE09C5-CC4E-4A7C-B2AC-3599AD46DB75}"/>
          </ac:spMkLst>
        </pc:spChg>
        <pc:spChg chg="add del mod replST">
          <ac:chgData name="Martin Locock" userId="e15b0232-237d-4436-a587-677fdd88485c" providerId="ADAL" clId="{4F23651B-ED8E-41C7-8A8A-045E967D53DD}" dt="2024-01-10T12:25:41.064" v="27562"/>
          <ac:spMkLst>
            <pc:docMk/>
            <pc:sldMk cId="2987176964" sldId="292"/>
            <ac:spMk id="203" creationId="{BA9A840B-CEF0-4E8F-8EC3-E9701EBEF6A2}"/>
          </ac:spMkLst>
        </pc:spChg>
        <pc:spChg chg="add del mod replST">
          <ac:chgData name="Martin Locock" userId="e15b0232-237d-4436-a587-677fdd88485c" providerId="ADAL" clId="{4F23651B-ED8E-41C7-8A8A-045E967D53DD}" dt="2024-01-10T12:25:41.065" v="27563"/>
          <ac:spMkLst>
            <pc:docMk/>
            <pc:sldMk cId="2987176964" sldId="292"/>
            <ac:spMk id="204" creationId="{65061770-D1F6-4845-8FE4-BD8157AF3DE7}"/>
          </ac:spMkLst>
        </pc:spChg>
        <pc:spChg chg="add del mod replST">
          <ac:chgData name="Martin Locock" userId="e15b0232-237d-4436-a587-677fdd88485c" providerId="ADAL" clId="{4F23651B-ED8E-41C7-8A8A-045E967D53DD}" dt="2024-01-10T12:25:41.065" v="27564"/>
          <ac:spMkLst>
            <pc:docMk/>
            <pc:sldMk cId="2987176964" sldId="292"/>
            <ac:spMk id="205" creationId="{1337B71B-212E-4547-A504-F4BCFE954600}"/>
          </ac:spMkLst>
        </pc:spChg>
        <pc:spChg chg="add del mod replST">
          <ac:chgData name="Martin Locock" userId="e15b0232-237d-4436-a587-677fdd88485c" providerId="ADAL" clId="{4F23651B-ED8E-41C7-8A8A-045E967D53DD}" dt="2024-01-10T12:25:41.066" v="27565"/>
          <ac:spMkLst>
            <pc:docMk/>
            <pc:sldMk cId="2987176964" sldId="292"/>
            <ac:spMk id="206" creationId="{5773E0C0-7C8D-409D-A603-DD11949E4812}"/>
          </ac:spMkLst>
        </pc:spChg>
        <pc:spChg chg="add del mod replST">
          <ac:chgData name="Martin Locock" userId="e15b0232-237d-4436-a587-677fdd88485c" providerId="ADAL" clId="{4F23651B-ED8E-41C7-8A8A-045E967D53DD}" dt="2024-01-10T12:25:41.067" v="27566"/>
          <ac:spMkLst>
            <pc:docMk/>
            <pc:sldMk cId="2987176964" sldId="292"/>
            <ac:spMk id="207" creationId="{15799250-E7DC-46C7-88AA-487C9A20F41F}"/>
          </ac:spMkLst>
        </pc:spChg>
        <pc:spChg chg="add del mod replST">
          <ac:chgData name="Martin Locock" userId="e15b0232-237d-4436-a587-677fdd88485c" providerId="ADAL" clId="{4F23651B-ED8E-41C7-8A8A-045E967D53DD}" dt="2024-01-10T12:25:41.068" v="27567"/>
          <ac:spMkLst>
            <pc:docMk/>
            <pc:sldMk cId="2987176964" sldId="292"/>
            <ac:spMk id="208" creationId="{04C4B4BE-58A0-4F7F-8FBD-233969C77BB9}"/>
          </ac:spMkLst>
        </pc:spChg>
        <pc:spChg chg="add del mod replST">
          <ac:chgData name="Martin Locock" userId="e15b0232-237d-4436-a587-677fdd88485c" providerId="ADAL" clId="{4F23651B-ED8E-41C7-8A8A-045E967D53DD}" dt="2024-01-10T12:25:41.068" v="27568"/>
          <ac:spMkLst>
            <pc:docMk/>
            <pc:sldMk cId="2987176964" sldId="292"/>
            <ac:spMk id="209" creationId="{90F08C8F-00CA-49D7-9803-EBDE53DCC9A7}"/>
          </ac:spMkLst>
        </pc:spChg>
        <pc:spChg chg="add del mod replST">
          <ac:chgData name="Martin Locock" userId="e15b0232-237d-4436-a587-677fdd88485c" providerId="ADAL" clId="{4F23651B-ED8E-41C7-8A8A-045E967D53DD}" dt="2024-01-10T12:25:41.069" v="27569"/>
          <ac:spMkLst>
            <pc:docMk/>
            <pc:sldMk cId="2987176964" sldId="292"/>
            <ac:spMk id="210" creationId="{A015A2F4-7857-4472-9C43-937E6EF3C3BA}"/>
          </ac:spMkLst>
        </pc:spChg>
        <pc:spChg chg="add del mod replST">
          <ac:chgData name="Martin Locock" userId="e15b0232-237d-4436-a587-677fdd88485c" providerId="ADAL" clId="{4F23651B-ED8E-41C7-8A8A-045E967D53DD}" dt="2024-01-10T12:25:41.069" v="27570"/>
          <ac:spMkLst>
            <pc:docMk/>
            <pc:sldMk cId="2987176964" sldId="292"/>
            <ac:spMk id="211" creationId="{4868736B-50AB-4F09-80BE-9403083BE4C9}"/>
          </ac:spMkLst>
        </pc:spChg>
        <pc:spChg chg="add del mod replST">
          <ac:chgData name="Martin Locock" userId="e15b0232-237d-4436-a587-677fdd88485c" providerId="ADAL" clId="{4F23651B-ED8E-41C7-8A8A-045E967D53DD}" dt="2024-01-10T12:25:41.070" v="27571"/>
          <ac:spMkLst>
            <pc:docMk/>
            <pc:sldMk cId="2987176964" sldId="292"/>
            <ac:spMk id="212" creationId="{AD18EE84-85A0-4C63-940D-9B75BDC6C1B8}"/>
          </ac:spMkLst>
        </pc:spChg>
        <pc:spChg chg="add del mod replST">
          <ac:chgData name="Martin Locock" userId="e15b0232-237d-4436-a587-677fdd88485c" providerId="ADAL" clId="{4F23651B-ED8E-41C7-8A8A-045E967D53DD}" dt="2024-01-10T12:25:41.071" v="27572"/>
          <ac:spMkLst>
            <pc:docMk/>
            <pc:sldMk cId="2987176964" sldId="292"/>
            <ac:spMk id="213" creationId="{4FC231AC-49DB-4565-9892-2F1ED54D1D82}"/>
          </ac:spMkLst>
        </pc:spChg>
        <pc:spChg chg="add del mod replST">
          <ac:chgData name="Martin Locock" userId="e15b0232-237d-4436-a587-677fdd88485c" providerId="ADAL" clId="{4F23651B-ED8E-41C7-8A8A-045E967D53DD}" dt="2024-01-10T12:25:41.071" v="27573"/>
          <ac:spMkLst>
            <pc:docMk/>
            <pc:sldMk cId="2987176964" sldId="292"/>
            <ac:spMk id="214" creationId="{2FC2748A-0C3C-4BA8-B356-3ACB8B84E01A}"/>
          </ac:spMkLst>
        </pc:spChg>
        <pc:spChg chg="add del mod replST">
          <ac:chgData name="Martin Locock" userId="e15b0232-237d-4436-a587-677fdd88485c" providerId="ADAL" clId="{4F23651B-ED8E-41C7-8A8A-045E967D53DD}" dt="2024-01-10T12:25:41.072" v="27574"/>
          <ac:spMkLst>
            <pc:docMk/>
            <pc:sldMk cId="2987176964" sldId="292"/>
            <ac:spMk id="215" creationId="{4623FF8D-9FE9-4168-A3C3-4ED83B3C8DE8}"/>
          </ac:spMkLst>
        </pc:spChg>
        <pc:spChg chg="add del mod replST">
          <ac:chgData name="Martin Locock" userId="e15b0232-237d-4436-a587-677fdd88485c" providerId="ADAL" clId="{4F23651B-ED8E-41C7-8A8A-045E967D53DD}" dt="2024-01-10T12:25:41.073" v="27575"/>
          <ac:spMkLst>
            <pc:docMk/>
            <pc:sldMk cId="2987176964" sldId="292"/>
            <ac:spMk id="216" creationId="{B45D5973-5BD9-440E-A847-DC2F83F0CDA2}"/>
          </ac:spMkLst>
        </pc:spChg>
        <pc:spChg chg="add del mod replST">
          <ac:chgData name="Martin Locock" userId="e15b0232-237d-4436-a587-677fdd88485c" providerId="ADAL" clId="{4F23651B-ED8E-41C7-8A8A-045E967D53DD}" dt="2024-01-10T12:25:41.073" v="27576"/>
          <ac:spMkLst>
            <pc:docMk/>
            <pc:sldMk cId="2987176964" sldId="292"/>
            <ac:spMk id="217" creationId="{3C5177F9-39B0-4021-B671-87936FA6A546}"/>
          </ac:spMkLst>
        </pc:spChg>
        <pc:spChg chg="add del mod replST">
          <ac:chgData name="Martin Locock" userId="e15b0232-237d-4436-a587-677fdd88485c" providerId="ADAL" clId="{4F23651B-ED8E-41C7-8A8A-045E967D53DD}" dt="2024-01-10T12:25:41.074" v="27577"/>
          <ac:spMkLst>
            <pc:docMk/>
            <pc:sldMk cId="2987176964" sldId="292"/>
            <ac:spMk id="218" creationId="{EA4C9E38-64BF-42B3-A440-DFD95DC4D0F6}"/>
          </ac:spMkLst>
        </pc:spChg>
        <pc:spChg chg="add del mod replST">
          <ac:chgData name="Martin Locock" userId="e15b0232-237d-4436-a587-677fdd88485c" providerId="ADAL" clId="{4F23651B-ED8E-41C7-8A8A-045E967D53DD}" dt="2024-01-10T12:25:41.074" v="27578"/>
          <ac:spMkLst>
            <pc:docMk/>
            <pc:sldMk cId="2987176964" sldId="292"/>
            <ac:spMk id="219" creationId="{51EB78FA-5F75-4A8A-BA9D-6F28B39E0307}"/>
          </ac:spMkLst>
        </pc:spChg>
        <pc:spChg chg="add del mod replST">
          <ac:chgData name="Martin Locock" userId="e15b0232-237d-4436-a587-677fdd88485c" providerId="ADAL" clId="{4F23651B-ED8E-41C7-8A8A-045E967D53DD}" dt="2024-01-10T12:25:41.075" v="27579"/>
          <ac:spMkLst>
            <pc:docMk/>
            <pc:sldMk cId="2987176964" sldId="292"/>
            <ac:spMk id="220" creationId="{27644FDA-A5E0-436D-9CE4-CED019475C5B}"/>
          </ac:spMkLst>
        </pc:spChg>
        <pc:spChg chg="add del mod replST">
          <ac:chgData name="Martin Locock" userId="e15b0232-237d-4436-a587-677fdd88485c" providerId="ADAL" clId="{4F23651B-ED8E-41C7-8A8A-045E967D53DD}" dt="2024-01-10T12:25:41.076" v="27580"/>
          <ac:spMkLst>
            <pc:docMk/>
            <pc:sldMk cId="2987176964" sldId="292"/>
            <ac:spMk id="221" creationId="{BC956A19-8088-4072-9E97-276885316CEE}"/>
          </ac:spMkLst>
        </pc:spChg>
        <pc:spChg chg="add del mod replST">
          <ac:chgData name="Martin Locock" userId="e15b0232-237d-4436-a587-677fdd88485c" providerId="ADAL" clId="{4F23651B-ED8E-41C7-8A8A-045E967D53DD}" dt="2024-01-10T12:25:41.076" v="27581"/>
          <ac:spMkLst>
            <pc:docMk/>
            <pc:sldMk cId="2987176964" sldId="292"/>
            <ac:spMk id="222" creationId="{CE3F6655-518D-43E4-A3E6-A54949AAAD17}"/>
          </ac:spMkLst>
        </pc:spChg>
        <pc:spChg chg="add del mod replST">
          <ac:chgData name="Martin Locock" userId="e15b0232-237d-4436-a587-677fdd88485c" providerId="ADAL" clId="{4F23651B-ED8E-41C7-8A8A-045E967D53DD}" dt="2024-01-10T12:25:41.077" v="27582"/>
          <ac:spMkLst>
            <pc:docMk/>
            <pc:sldMk cId="2987176964" sldId="292"/>
            <ac:spMk id="223" creationId="{135AA905-9115-4849-824F-FC4992706AAF}"/>
          </ac:spMkLst>
        </pc:spChg>
        <pc:spChg chg="add del mod replST">
          <ac:chgData name="Martin Locock" userId="e15b0232-237d-4436-a587-677fdd88485c" providerId="ADAL" clId="{4F23651B-ED8E-41C7-8A8A-045E967D53DD}" dt="2024-01-10T12:25:41.078" v="27583"/>
          <ac:spMkLst>
            <pc:docMk/>
            <pc:sldMk cId="2987176964" sldId="292"/>
            <ac:spMk id="224" creationId="{A4E84B26-1F7A-4E0E-A22D-6B75B02B3BAB}"/>
          </ac:spMkLst>
        </pc:spChg>
        <pc:spChg chg="add del mod replST">
          <ac:chgData name="Martin Locock" userId="e15b0232-237d-4436-a587-677fdd88485c" providerId="ADAL" clId="{4F23651B-ED8E-41C7-8A8A-045E967D53DD}" dt="2024-01-10T12:25:41.078" v="27584"/>
          <ac:spMkLst>
            <pc:docMk/>
            <pc:sldMk cId="2987176964" sldId="292"/>
            <ac:spMk id="225" creationId="{2A48FD8B-C738-4279-B914-53EDD7D84B20}"/>
          </ac:spMkLst>
        </pc:spChg>
        <pc:spChg chg="add del mod replST">
          <ac:chgData name="Martin Locock" userId="e15b0232-237d-4436-a587-677fdd88485c" providerId="ADAL" clId="{4F23651B-ED8E-41C7-8A8A-045E967D53DD}" dt="2024-01-10T12:25:41.079" v="27585"/>
          <ac:spMkLst>
            <pc:docMk/>
            <pc:sldMk cId="2987176964" sldId="292"/>
            <ac:spMk id="226" creationId="{3DA48771-B00E-4951-8394-5728A5DCE280}"/>
          </ac:spMkLst>
        </pc:spChg>
        <pc:spChg chg="add del mod replST">
          <ac:chgData name="Martin Locock" userId="e15b0232-237d-4436-a587-677fdd88485c" providerId="ADAL" clId="{4F23651B-ED8E-41C7-8A8A-045E967D53DD}" dt="2024-01-10T12:25:41.080" v="27586"/>
          <ac:spMkLst>
            <pc:docMk/>
            <pc:sldMk cId="2987176964" sldId="292"/>
            <ac:spMk id="227" creationId="{7EE52F86-4AFF-4EC6-AEA3-87CDF1E8E40F}"/>
          </ac:spMkLst>
        </pc:spChg>
        <pc:spChg chg="add del mod replST">
          <ac:chgData name="Martin Locock" userId="e15b0232-237d-4436-a587-677fdd88485c" providerId="ADAL" clId="{4F23651B-ED8E-41C7-8A8A-045E967D53DD}" dt="2024-01-10T12:25:41.081" v="27587"/>
          <ac:spMkLst>
            <pc:docMk/>
            <pc:sldMk cId="2987176964" sldId="292"/>
            <ac:spMk id="228" creationId="{956B053E-1FB4-4A80-8883-456015F479F8}"/>
          </ac:spMkLst>
        </pc:spChg>
        <pc:spChg chg="add del mod replST">
          <ac:chgData name="Martin Locock" userId="e15b0232-237d-4436-a587-677fdd88485c" providerId="ADAL" clId="{4F23651B-ED8E-41C7-8A8A-045E967D53DD}" dt="2024-01-10T12:25:41.082" v="27588"/>
          <ac:spMkLst>
            <pc:docMk/>
            <pc:sldMk cId="2987176964" sldId="292"/>
            <ac:spMk id="229" creationId="{945FA8DA-6B57-42A8-B72D-EA58E9DFE24B}"/>
          </ac:spMkLst>
        </pc:spChg>
        <pc:spChg chg="add del mod replST">
          <ac:chgData name="Martin Locock" userId="e15b0232-237d-4436-a587-677fdd88485c" providerId="ADAL" clId="{4F23651B-ED8E-41C7-8A8A-045E967D53DD}" dt="2024-01-10T12:25:41.083" v="27589"/>
          <ac:spMkLst>
            <pc:docMk/>
            <pc:sldMk cId="2987176964" sldId="292"/>
            <ac:spMk id="230" creationId="{A74C7535-93EC-4571-B368-BC1C8B5C6958}"/>
          </ac:spMkLst>
        </pc:spChg>
        <pc:spChg chg="add del mod replST">
          <ac:chgData name="Martin Locock" userId="e15b0232-237d-4436-a587-677fdd88485c" providerId="ADAL" clId="{4F23651B-ED8E-41C7-8A8A-045E967D53DD}" dt="2024-01-10T12:25:41.083" v="27590"/>
          <ac:spMkLst>
            <pc:docMk/>
            <pc:sldMk cId="2987176964" sldId="292"/>
            <ac:spMk id="231" creationId="{C8F6CD0F-74E6-4EB0-915E-BDDDB745DCB1}"/>
          </ac:spMkLst>
        </pc:spChg>
        <pc:spChg chg="add del mod replST">
          <ac:chgData name="Martin Locock" userId="e15b0232-237d-4436-a587-677fdd88485c" providerId="ADAL" clId="{4F23651B-ED8E-41C7-8A8A-045E967D53DD}" dt="2024-01-10T12:25:41.084" v="27591"/>
          <ac:spMkLst>
            <pc:docMk/>
            <pc:sldMk cId="2987176964" sldId="292"/>
            <ac:spMk id="232" creationId="{6D52FF82-6DA7-408C-8A9F-67E685E6183D}"/>
          </ac:spMkLst>
        </pc:spChg>
        <pc:spChg chg="add del mod replST">
          <ac:chgData name="Martin Locock" userId="e15b0232-237d-4436-a587-677fdd88485c" providerId="ADAL" clId="{4F23651B-ED8E-41C7-8A8A-045E967D53DD}" dt="2024-01-10T12:25:41.084" v="27592"/>
          <ac:spMkLst>
            <pc:docMk/>
            <pc:sldMk cId="2987176964" sldId="292"/>
            <ac:spMk id="233" creationId="{85A63E13-D161-4B70-9B42-91D90B382682}"/>
          </ac:spMkLst>
        </pc:spChg>
        <pc:spChg chg="add del mod replST">
          <ac:chgData name="Martin Locock" userId="e15b0232-237d-4436-a587-677fdd88485c" providerId="ADAL" clId="{4F23651B-ED8E-41C7-8A8A-045E967D53DD}" dt="2024-01-10T12:25:41.085" v="27593"/>
          <ac:spMkLst>
            <pc:docMk/>
            <pc:sldMk cId="2987176964" sldId="292"/>
            <ac:spMk id="234" creationId="{3D00A3CC-1918-4097-AEFD-1342057FBC24}"/>
          </ac:spMkLst>
        </pc:spChg>
        <pc:spChg chg="add del mod replST">
          <ac:chgData name="Martin Locock" userId="e15b0232-237d-4436-a587-677fdd88485c" providerId="ADAL" clId="{4F23651B-ED8E-41C7-8A8A-045E967D53DD}" dt="2024-01-10T12:25:41.086" v="27594"/>
          <ac:spMkLst>
            <pc:docMk/>
            <pc:sldMk cId="2987176964" sldId="292"/>
            <ac:spMk id="235" creationId="{F8743754-04A6-4916-920E-3136A0E6EBCF}"/>
          </ac:spMkLst>
        </pc:spChg>
        <pc:spChg chg="add del mod replST">
          <ac:chgData name="Martin Locock" userId="e15b0232-237d-4436-a587-677fdd88485c" providerId="ADAL" clId="{4F23651B-ED8E-41C7-8A8A-045E967D53DD}" dt="2024-01-10T12:25:41.086" v="27595"/>
          <ac:spMkLst>
            <pc:docMk/>
            <pc:sldMk cId="2987176964" sldId="292"/>
            <ac:spMk id="236" creationId="{1FFBCF2F-016C-4F4E-A146-7029256BBA68}"/>
          </ac:spMkLst>
        </pc:spChg>
        <pc:spChg chg="add del mod replST">
          <ac:chgData name="Martin Locock" userId="e15b0232-237d-4436-a587-677fdd88485c" providerId="ADAL" clId="{4F23651B-ED8E-41C7-8A8A-045E967D53DD}" dt="2024-01-10T12:25:41.087" v="27596"/>
          <ac:spMkLst>
            <pc:docMk/>
            <pc:sldMk cId="2987176964" sldId="292"/>
            <ac:spMk id="237" creationId="{71F252BE-E263-4A3A-8469-3A7ABBB6FC96}"/>
          </ac:spMkLst>
        </pc:spChg>
        <pc:spChg chg="add del mod replST">
          <ac:chgData name="Martin Locock" userId="e15b0232-237d-4436-a587-677fdd88485c" providerId="ADAL" clId="{4F23651B-ED8E-41C7-8A8A-045E967D53DD}" dt="2024-01-10T12:25:41.088" v="27597"/>
          <ac:spMkLst>
            <pc:docMk/>
            <pc:sldMk cId="2987176964" sldId="292"/>
            <ac:spMk id="238" creationId="{E797B031-3067-48C6-AE35-F3DC28C1221B}"/>
          </ac:spMkLst>
        </pc:spChg>
        <pc:spChg chg="add del mod replST">
          <ac:chgData name="Martin Locock" userId="e15b0232-237d-4436-a587-677fdd88485c" providerId="ADAL" clId="{4F23651B-ED8E-41C7-8A8A-045E967D53DD}" dt="2024-01-10T12:25:41.088" v="27598"/>
          <ac:spMkLst>
            <pc:docMk/>
            <pc:sldMk cId="2987176964" sldId="292"/>
            <ac:spMk id="239" creationId="{42575955-F6AE-4A38-8E40-BB3DFA42B8D9}"/>
          </ac:spMkLst>
        </pc:spChg>
        <pc:spChg chg="add del mod replST">
          <ac:chgData name="Martin Locock" userId="e15b0232-237d-4436-a587-677fdd88485c" providerId="ADAL" clId="{4F23651B-ED8E-41C7-8A8A-045E967D53DD}" dt="2024-01-10T12:25:41.089" v="27599"/>
          <ac:spMkLst>
            <pc:docMk/>
            <pc:sldMk cId="2987176964" sldId="292"/>
            <ac:spMk id="240" creationId="{F78DFC61-9FB2-4DA6-8EB6-CAB94FEFAE5A}"/>
          </ac:spMkLst>
        </pc:spChg>
        <pc:spChg chg="add del mod replST">
          <ac:chgData name="Martin Locock" userId="e15b0232-237d-4436-a587-677fdd88485c" providerId="ADAL" clId="{4F23651B-ED8E-41C7-8A8A-045E967D53DD}" dt="2024-01-10T12:25:41.089" v="27600"/>
          <ac:spMkLst>
            <pc:docMk/>
            <pc:sldMk cId="2987176964" sldId="292"/>
            <ac:spMk id="241" creationId="{72DBDCEC-02C0-449D-A69B-225F68632BB5}"/>
          </ac:spMkLst>
        </pc:spChg>
        <pc:spChg chg="add del mod replST">
          <ac:chgData name="Martin Locock" userId="e15b0232-237d-4436-a587-677fdd88485c" providerId="ADAL" clId="{4F23651B-ED8E-41C7-8A8A-045E967D53DD}" dt="2024-01-10T12:25:41.090" v="27601"/>
          <ac:spMkLst>
            <pc:docMk/>
            <pc:sldMk cId="2987176964" sldId="292"/>
            <ac:spMk id="242" creationId="{56C7BDEA-CEB8-4689-B7A2-8308994EBA29}"/>
          </ac:spMkLst>
        </pc:spChg>
        <pc:spChg chg="add del mod replST">
          <ac:chgData name="Martin Locock" userId="e15b0232-237d-4436-a587-677fdd88485c" providerId="ADAL" clId="{4F23651B-ED8E-41C7-8A8A-045E967D53DD}" dt="2024-01-10T12:25:41.091" v="27602"/>
          <ac:spMkLst>
            <pc:docMk/>
            <pc:sldMk cId="2987176964" sldId="292"/>
            <ac:spMk id="243" creationId="{39A6F889-6B9A-4C83-AF57-C2852E1D08FD}"/>
          </ac:spMkLst>
        </pc:spChg>
        <pc:spChg chg="add del mod replST">
          <ac:chgData name="Martin Locock" userId="e15b0232-237d-4436-a587-677fdd88485c" providerId="ADAL" clId="{4F23651B-ED8E-41C7-8A8A-045E967D53DD}" dt="2024-01-10T12:25:41.091" v="27603"/>
          <ac:spMkLst>
            <pc:docMk/>
            <pc:sldMk cId="2987176964" sldId="292"/>
            <ac:spMk id="244" creationId="{6B84281B-AC4C-4117-A844-BFF07DE2549D}"/>
          </ac:spMkLst>
        </pc:spChg>
        <pc:spChg chg="add del mod replST">
          <ac:chgData name="Martin Locock" userId="e15b0232-237d-4436-a587-677fdd88485c" providerId="ADAL" clId="{4F23651B-ED8E-41C7-8A8A-045E967D53DD}" dt="2024-01-10T12:25:41.092" v="27604"/>
          <ac:spMkLst>
            <pc:docMk/>
            <pc:sldMk cId="2987176964" sldId="292"/>
            <ac:spMk id="245" creationId="{B2C31C52-B9A0-4692-A983-5FE262CE36D5}"/>
          </ac:spMkLst>
        </pc:spChg>
        <pc:spChg chg="add del mod replST">
          <ac:chgData name="Martin Locock" userId="e15b0232-237d-4436-a587-677fdd88485c" providerId="ADAL" clId="{4F23651B-ED8E-41C7-8A8A-045E967D53DD}" dt="2024-01-10T12:25:41.093" v="27605"/>
          <ac:spMkLst>
            <pc:docMk/>
            <pc:sldMk cId="2987176964" sldId="292"/>
            <ac:spMk id="246" creationId="{71BB1306-9916-48DF-837B-EE66DA6B6105}"/>
          </ac:spMkLst>
        </pc:spChg>
        <pc:spChg chg="add del mod replST">
          <ac:chgData name="Martin Locock" userId="e15b0232-237d-4436-a587-677fdd88485c" providerId="ADAL" clId="{4F23651B-ED8E-41C7-8A8A-045E967D53DD}" dt="2024-01-10T12:25:41.093" v="27606"/>
          <ac:spMkLst>
            <pc:docMk/>
            <pc:sldMk cId="2987176964" sldId="292"/>
            <ac:spMk id="247" creationId="{C72162B2-68BF-4ABF-A6A8-3B460B80D2C7}"/>
          </ac:spMkLst>
        </pc:spChg>
        <pc:spChg chg="add del mod replST">
          <ac:chgData name="Martin Locock" userId="e15b0232-237d-4436-a587-677fdd88485c" providerId="ADAL" clId="{4F23651B-ED8E-41C7-8A8A-045E967D53DD}" dt="2024-01-10T12:25:41.094" v="27607"/>
          <ac:spMkLst>
            <pc:docMk/>
            <pc:sldMk cId="2987176964" sldId="292"/>
            <ac:spMk id="248" creationId="{C8BE98C1-2FC9-430B-945B-D65724D87194}"/>
          </ac:spMkLst>
        </pc:spChg>
        <pc:spChg chg="add del mod replST">
          <ac:chgData name="Martin Locock" userId="e15b0232-237d-4436-a587-677fdd88485c" providerId="ADAL" clId="{4F23651B-ED8E-41C7-8A8A-045E967D53DD}" dt="2024-01-10T12:25:41.095" v="27608"/>
          <ac:spMkLst>
            <pc:docMk/>
            <pc:sldMk cId="2987176964" sldId="292"/>
            <ac:spMk id="249" creationId="{E5A66243-C78A-4132-9431-2BAB0035A51F}"/>
          </ac:spMkLst>
        </pc:spChg>
        <pc:spChg chg="add del mod replST">
          <ac:chgData name="Martin Locock" userId="e15b0232-237d-4436-a587-677fdd88485c" providerId="ADAL" clId="{4F23651B-ED8E-41C7-8A8A-045E967D53DD}" dt="2024-01-10T12:25:41.096" v="27609"/>
          <ac:spMkLst>
            <pc:docMk/>
            <pc:sldMk cId="2987176964" sldId="292"/>
            <ac:spMk id="250" creationId="{89C167A6-60D8-429E-A441-92834A948531}"/>
          </ac:spMkLst>
        </pc:spChg>
        <pc:spChg chg="add del mod replST">
          <ac:chgData name="Martin Locock" userId="e15b0232-237d-4436-a587-677fdd88485c" providerId="ADAL" clId="{4F23651B-ED8E-41C7-8A8A-045E967D53DD}" dt="2024-01-10T12:25:41.096" v="27610"/>
          <ac:spMkLst>
            <pc:docMk/>
            <pc:sldMk cId="2987176964" sldId="292"/>
            <ac:spMk id="251" creationId="{4D299460-F06D-4999-9317-09DADA853111}"/>
          </ac:spMkLst>
        </pc:spChg>
        <pc:spChg chg="add del mod replST">
          <ac:chgData name="Martin Locock" userId="e15b0232-237d-4436-a587-677fdd88485c" providerId="ADAL" clId="{4F23651B-ED8E-41C7-8A8A-045E967D53DD}" dt="2024-01-10T12:25:41.097" v="27611"/>
          <ac:spMkLst>
            <pc:docMk/>
            <pc:sldMk cId="2987176964" sldId="292"/>
            <ac:spMk id="252" creationId="{5F8D4321-BF86-4811-AF74-E7A179A75831}"/>
          </ac:spMkLst>
        </pc:spChg>
        <pc:spChg chg="add del mod replST">
          <ac:chgData name="Martin Locock" userId="e15b0232-237d-4436-a587-677fdd88485c" providerId="ADAL" clId="{4F23651B-ED8E-41C7-8A8A-045E967D53DD}" dt="2024-01-10T12:25:41.098" v="27612"/>
          <ac:spMkLst>
            <pc:docMk/>
            <pc:sldMk cId="2987176964" sldId="292"/>
            <ac:spMk id="253" creationId="{E3AA5576-2867-45A8-A7E7-57DA08AF3779}"/>
          </ac:spMkLst>
        </pc:spChg>
        <pc:spChg chg="add del mod replST">
          <ac:chgData name="Martin Locock" userId="e15b0232-237d-4436-a587-677fdd88485c" providerId="ADAL" clId="{4F23651B-ED8E-41C7-8A8A-045E967D53DD}" dt="2024-01-10T12:25:41.099" v="27613"/>
          <ac:spMkLst>
            <pc:docMk/>
            <pc:sldMk cId="2987176964" sldId="292"/>
            <ac:spMk id="254" creationId="{4C988D89-90E4-4868-A0A0-295F88C51DFE}"/>
          </ac:spMkLst>
        </pc:spChg>
        <pc:spChg chg="add del mod replST">
          <ac:chgData name="Martin Locock" userId="e15b0232-237d-4436-a587-677fdd88485c" providerId="ADAL" clId="{4F23651B-ED8E-41C7-8A8A-045E967D53DD}" dt="2024-01-10T12:25:41.100" v="27614"/>
          <ac:spMkLst>
            <pc:docMk/>
            <pc:sldMk cId="2987176964" sldId="292"/>
            <ac:spMk id="255" creationId="{445BA8C9-37A1-408D-B418-E4E1DB8B2B70}"/>
          </ac:spMkLst>
        </pc:spChg>
        <pc:spChg chg="add del mod replST">
          <ac:chgData name="Martin Locock" userId="e15b0232-237d-4436-a587-677fdd88485c" providerId="ADAL" clId="{4F23651B-ED8E-41C7-8A8A-045E967D53DD}" dt="2024-01-10T12:25:41.100" v="27615"/>
          <ac:spMkLst>
            <pc:docMk/>
            <pc:sldMk cId="2987176964" sldId="292"/>
            <ac:spMk id="256" creationId="{46F565D4-F218-4623-83AE-64591C3FB6F2}"/>
          </ac:spMkLst>
        </pc:spChg>
        <pc:spChg chg="add del mod replST">
          <ac:chgData name="Martin Locock" userId="e15b0232-237d-4436-a587-677fdd88485c" providerId="ADAL" clId="{4F23651B-ED8E-41C7-8A8A-045E967D53DD}" dt="2024-01-10T12:25:41.101" v="27616"/>
          <ac:spMkLst>
            <pc:docMk/>
            <pc:sldMk cId="2987176964" sldId="292"/>
            <ac:spMk id="257" creationId="{505133DA-1050-479E-98E2-757A5336186E}"/>
          </ac:spMkLst>
        </pc:spChg>
        <pc:spChg chg="add del mod replST">
          <ac:chgData name="Martin Locock" userId="e15b0232-237d-4436-a587-677fdd88485c" providerId="ADAL" clId="{4F23651B-ED8E-41C7-8A8A-045E967D53DD}" dt="2024-01-10T12:25:41.101" v="27617"/>
          <ac:spMkLst>
            <pc:docMk/>
            <pc:sldMk cId="2987176964" sldId="292"/>
            <ac:spMk id="258" creationId="{867924B0-9DCF-4450-AB43-10C7F1D8B3CE}"/>
          </ac:spMkLst>
        </pc:spChg>
        <pc:spChg chg="add del mod replST">
          <ac:chgData name="Martin Locock" userId="e15b0232-237d-4436-a587-677fdd88485c" providerId="ADAL" clId="{4F23651B-ED8E-41C7-8A8A-045E967D53DD}" dt="2024-01-10T12:25:41.102" v="27618"/>
          <ac:spMkLst>
            <pc:docMk/>
            <pc:sldMk cId="2987176964" sldId="292"/>
            <ac:spMk id="259" creationId="{80CF4FDE-0901-4A1F-A1BB-D287DD0D4212}"/>
          </ac:spMkLst>
        </pc:spChg>
        <pc:spChg chg="add del mod replST">
          <ac:chgData name="Martin Locock" userId="e15b0232-237d-4436-a587-677fdd88485c" providerId="ADAL" clId="{4F23651B-ED8E-41C7-8A8A-045E967D53DD}" dt="2024-01-10T12:25:41.103" v="27619"/>
          <ac:spMkLst>
            <pc:docMk/>
            <pc:sldMk cId="2987176964" sldId="292"/>
            <ac:spMk id="260" creationId="{C1B2510E-8B49-423F-B59C-8C48F9E92431}"/>
          </ac:spMkLst>
        </pc:spChg>
        <pc:spChg chg="add del mod replST">
          <ac:chgData name="Martin Locock" userId="e15b0232-237d-4436-a587-677fdd88485c" providerId="ADAL" clId="{4F23651B-ED8E-41C7-8A8A-045E967D53DD}" dt="2024-01-10T12:25:41.103" v="27620"/>
          <ac:spMkLst>
            <pc:docMk/>
            <pc:sldMk cId="2987176964" sldId="292"/>
            <ac:spMk id="261" creationId="{E7B02F57-28C4-4456-B880-C5BF0BD7A6A4}"/>
          </ac:spMkLst>
        </pc:spChg>
        <pc:spChg chg="add del mod replST">
          <ac:chgData name="Martin Locock" userId="e15b0232-237d-4436-a587-677fdd88485c" providerId="ADAL" clId="{4F23651B-ED8E-41C7-8A8A-045E967D53DD}" dt="2024-01-10T12:25:41.104" v="27621"/>
          <ac:spMkLst>
            <pc:docMk/>
            <pc:sldMk cId="2987176964" sldId="292"/>
            <ac:spMk id="262" creationId="{5EE73630-D93C-432E-8438-7BB911D66982}"/>
          </ac:spMkLst>
        </pc:spChg>
        <pc:spChg chg="add del mod replST">
          <ac:chgData name="Martin Locock" userId="e15b0232-237d-4436-a587-677fdd88485c" providerId="ADAL" clId="{4F23651B-ED8E-41C7-8A8A-045E967D53DD}" dt="2024-01-10T12:25:41.105" v="27622"/>
          <ac:spMkLst>
            <pc:docMk/>
            <pc:sldMk cId="2987176964" sldId="292"/>
            <ac:spMk id="263" creationId="{B298A31E-AA10-4DA3-8B07-C28505B7AEE9}"/>
          </ac:spMkLst>
        </pc:spChg>
        <pc:spChg chg="add del mod replST">
          <ac:chgData name="Martin Locock" userId="e15b0232-237d-4436-a587-677fdd88485c" providerId="ADAL" clId="{4F23651B-ED8E-41C7-8A8A-045E967D53DD}" dt="2024-01-10T12:25:41.105" v="27623"/>
          <ac:spMkLst>
            <pc:docMk/>
            <pc:sldMk cId="2987176964" sldId="292"/>
            <ac:spMk id="264" creationId="{BCBDF358-1E8E-4C7A-B38E-3009580455DE}"/>
          </ac:spMkLst>
        </pc:spChg>
        <pc:spChg chg="add del mod replST">
          <ac:chgData name="Martin Locock" userId="e15b0232-237d-4436-a587-677fdd88485c" providerId="ADAL" clId="{4F23651B-ED8E-41C7-8A8A-045E967D53DD}" dt="2024-01-10T12:25:41.106" v="27624"/>
          <ac:spMkLst>
            <pc:docMk/>
            <pc:sldMk cId="2987176964" sldId="292"/>
            <ac:spMk id="265" creationId="{CD21B0CF-70EA-4F2B-BF6E-AD730A63356D}"/>
          </ac:spMkLst>
        </pc:spChg>
        <pc:spChg chg="add del mod replST">
          <ac:chgData name="Martin Locock" userId="e15b0232-237d-4436-a587-677fdd88485c" providerId="ADAL" clId="{4F23651B-ED8E-41C7-8A8A-045E967D53DD}" dt="2024-01-10T12:25:41.107" v="27625"/>
          <ac:spMkLst>
            <pc:docMk/>
            <pc:sldMk cId="2987176964" sldId="292"/>
            <ac:spMk id="266" creationId="{D3A9F3A7-8F44-4B95-BF1E-E95F4D020EA2}"/>
          </ac:spMkLst>
        </pc:spChg>
        <pc:spChg chg="add del mod replST">
          <ac:chgData name="Martin Locock" userId="e15b0232-237d-4436-a587-677fdd88485c" providerId="ADAL" clId="{4F23651B-ED8E-41C7-8A8A-045E967D53DD}" dt="2024-01-10T12:25:41.107" v="27626"/>
          <ac:spMkLst>
            <pc:docMk/>
            <pc:sldMk cId="2987176964" sldId="292"/>
            <ac:spMk id="267" creationId="{B0D92AB0-270A-42AE-880A-36E01D80CC02}"/>
          </ac:spMkLst>
        </pc:spChg>
        <pc:spChg chg="add del mod replST">
          <ac:chgData name="Martin Locock" userId="e15b0232-237d-4436-a587-677fdd88485c" providerId="ADAL" clId="{4F23651B-ED8E-41C7-8A8A-045E967D53DD}" dt="2024-01-10T12:25:41.108" v="27627"/>
          <ac:spMkLst>
            <pc:docMk/>
            <pc:sldMk cId="2987176964" sldId="292"/>
            <ac:spMk id="268" creationId="{C56C4C4E-406A-4CF0-AB63-7AE8B02DCF18}"/>
          </ac:spMkLst>
        </pc:spChg>
        <pc:spChg chg="add del mod replST">
          <ac:chgData name="Martin Locock" userId="e15b0232-237d-4436-a587-677fdd88485c" providerId="ADAL" clId="{4F23651B-ED8E-41C7-8A8A-045E967D53DD}" dt="2024-01-10T12:25:41.109" v="27628"/>
          <ac:spMkLst>
            <pc:docMk/>
            <pc:sldMk cId="2987176964" sldId="292"/>
            <ac:spMk id="269" creationId="{8754AFD9-EF6E-4E44-B048-775438B554B9}"/>
          </ac:spMkLst>
        </pc:spChg>
        <pc:spChg chg="add del mod replST">
          <ac:chgData name="Martin Locock" userId="e15b0232-237d-4436-a587-677fdd88485c" providerId="ADAL" clId="{4F23651B-ED8E-41C7-8A8A-045E967D53DD}" dt="2024-01-10T12:25:41.109" v="27629"/>
          <ac:spMkLst>
            <pc:docMk/>
            <pc:sldMk cId="2987176964" sldId="292"/>
            <ac:spMk id="270" creationId="{78B638A8-1ED3-4CE1-8283-4B8BF9C3C918}"/>
          </ac:spMkLst>
        </pc:spChg>
        <pc:spChg chg="add del mod replST">
          <ac:chgData name="Martin Locock" userId="e15b0232-237d-4436-a587-677fdd88485c" providerId="ADAL" clId="{4F23651B-ED8E-41C7-8A8A-045E967D53DD}" dt="2024-01-10T12:25:41.110" v="27630"/>
          <ac:spMkLst>
            <pc:docMk/>
            <pc:sldMk cId="2987176964" sldId="292"/>
            <ac:spMk id="271" creationId="{CA72D592-23F4-4FB6-B1C2-8B17BB64A83B}"/>
          </ac:spMkLst>
        </pc:spChg>
        <pc:spChg chg="add del mod replST">
          <ac:chgData name="Martin Locock" userId="e15b0232-237d-4436-a587-677fdd88485c" providerId="ADAL" clId="{4F23651B-ED8E-41C7-8A8A-045E967D53DD}" dt="2024-01-10T12:25:41.111" v="27631"/>
          <ac:spMkLst>
            <pc:docMk/>
            <pc:sldMk cId="2987176964" sldId="292"/>
            <ac:spMk id="272" creationId="{09E42856-BF63-4BAE-AEBA-A67A5AEA6630}"/>
          </ac:spMkLst>
        </pc:spChg>
        <pc:spChg chg="add del mod replST">
          <ac:chgData name="Martin Locock" userId="e15b0232-237d-4436-a587-677fdd88485c" providerId="ADAL" clId="{4F23651B-ED8E-41C7-8A8A-045E967D53DD}" dt="2024-01-10T12:25:41.112" v="27632"/>
          <ac:spMkLst>
            <pc:docMk/>
            <pc:sldMk cId="2987176964" sldId="292"/>
            <ac:spMk id="273" creationId="{83CEB818-0261-4088-B772-0E57B5D41C1F}"/>
          </ac:spMkLst>
        </pc:spChg>
        <pc:spChg chg="add del mod replST">
          <ac:chgData name="Martin Locock" userId="e15b0232-237d-4436-a587-677fdd88485c" providerId="ADAL" clId="{4F23651B-ED8E-41C7-8A8A-045E967D53DD}" dt="2024-01-10T12:25:41.112" v="27633"/>
          <ac:spMkLst>
            <pc:docMk/>
            <pc:sldMk cId="2987176964" sldId="292"/>
            <ac:spMk id="274" creationId="{7F5B9E59-0958-48B8-A49B-1DCAFF7A3387}"/>
          </ac:spMkLst>
        </pc:spChg>
        <pc:spChg chg="add del mod replST">
          <ac:chgData name="Martin Locock" userId="e15b0232-237d-4436-a587-677fdd88485c" providerId="ADAL" clId="{4F23651B-ED8E-41C7-8A8A-045E967D53DD}" dt="2024-01-10T12:25:41.113" v="27634"/>
          <ac:spMkLst>
            <pc:docMk/>
            <pc:sldMk cId="2987176964" sldId="292"/>
            <ac:spMk id="275" creationId="{B864A3A3-6459-4007-A783-586169B59D1E}"/>
          </ac:spMkLst>
        </pc:spChg>
        <pc:spChg chg="add del mod replST">
          <ac:chgData name="Martin Locock" userId="e15b0232-237d-4436-a587-677fdd88485c" providerId="ADAL" clId="{4F23651B-ED8E-41C7-8A8A-045E967D53DD}" dt="2024-01-10T12:25:41.113" v="27635"/>
          <ac:spMkLst>
            <pc:docMk/>
            <pc:sldMk cId="2987176964" sldId="292"/>
            <ac:spMk id="276" creationId="{84264B0F-A997-48C6-BA98-398C6A1983DE}"/>
          </ac:spMkLst>
        </pc:spChg>
        <pc:spChg chg="add del mod replST">
          <ac:chgData name="Martin Locock" userId="e15b0232-237d-4436-a587-677fdd88485c" providerId="ADAL" clId="{4F23651B-ED8E-41C7-8A8A-045E967D53DD}" dt="2024-01-10T12:25:41.114" v="27636"/>
          <ac:spMkLst>
            <pc:docMk/>
            <pc:sldMk cId="2987176964" sldId="292"/>
            <ac:spMk id="277" creationId="{69559F5B-C92C-4978-A31E-D53B1CC9A82B}"/>
          </ac:spMkLst>
        </pc:spChg>
        <pc:spChg chg="add del mod replST">
          <ac:chgData name="Martin Locock" userId="e15b0232-237d-4436-a587-677fdd88485c" providerId="ADAL" clId="{4F23651B-ED8E-41C7-8A8A-045E967D53DD}" dt="2024-01-10T12:25:41.115" v="27637"/>
          <ac:spMkLst>
            <pc:docMk/>
            <pc:sldMk cId="2987176964" sldId="292"/>
            <ac:spMk id="278" creationId="{244B0ADA-5522-4F8B-B3D6-B8CA79628BFE}"/>
          </ac:spMkLst>
        </pc:spChg>
        <pc:spChg chg="add del mod replST">
          <ac:chgData name="Martin Locock" userId="e15b0232-237d-4436-a587-677fdd88485c" providerId="ADAL" clId="{4F23651B-ED8E-41C7-8A8A-045E967D53DD}" dt="2024-01-10T12:25:41.115" v="27638"/>
          <ac:spMkLst>
            <pc:docMk/>
            <pc:sldMk cId="2987176964" sldId="292"/>
            <ac:spMk id="279" creationId="{937A206D-D299-4A34-AAF0-859A8B6352A3}"/>
          </ac:spMkLst>
        </pc:spChg>
        <pc:spChg chg="add del mod replST">
          <ac:chgData name="Martin Locock" userId="e15b0232-237d-4436-a587-677fdd88485c" providerId="ADAL" clId="{4F23651B-ED8E-41C7-8A8A-045E967D53DD}" dt="2024-01-10T12:25:41.116" v="27639"/>
          <ac:spMkLst>
            <pc:docMk/>
            <pc:sldMk cId="2987176964" sldId="292"/>
            <ac:spMk id="280" creationId="{DF61FB99-F12E-4FA7-B5F5-0EC9802E08DB}"/>
          </ac:spMkLst>
        </pc:spChg>
        <pc:spChg chg="add del mod replST">
          <ac:chgData name="Martin Locock" userId="e15b0232-237d-4436-a587-677fdd88485c" providerId="ADAL" clId="{4F23651B-ED8E-41C7-8A8A-045E967D53DD}" dt="2024-01-10T12:25:41.117" v="27640"/>
          <ac:spMkLst>
            <pc:docMk/>
            <pc:sldMk cId="2987176964" sldId="292"/>
            <ac:spMk id="281" creationId="{197D7B35-1578-4E1C-83EE-7374BA0A90EF}"/>
          </ac:spMkLst>
        </pc:spChg>
        <pc:spChg chg="add del mod replST">
          <ac:chgData name="Martin Locock" userId="e15b0232-237d-4436-a587-677fdd88485c" providerId="ADAL" clId="{4F23651B-ED8E-41C7-8A8A-045E967D53DD}" dt="2024-01-10T12:25:41.117" v="27641"/>
          <ac:spMkLst>
            <pc:docMk/>
            <pc:sldMk cId="2987176964" sldId="292"/>
            <ac:spMk id="282" creationId="{C76958BC-7E97-49B2-A5D4-98B0E7508228}"/>
          </ac:spMkLst>
        </pc:spChg>
        <pc:spChg chg="add del mod replST">
          <ac:chgData name="Martin Locock" userId="e15b0232-237d-4436-a587-677fdd88485c" providerId="ADAL" clId="{4F23651B-ED8E-41C7-8A8A-045E967D53DD}" dt="2024-01-10T12:25:41.118" v="27642"/>
          <ac:spMkLst>
            <pc:docMk/>
            <pc:sldMk cId="2987176964" sldId="292"/>
            <ac:spMk id="283" creationId="{714933F1-DB00-461A-9693-994D8D6411C1}"/>
          </ac:spMkLst>
        </pc:spChg>
        <pc:spChg chg="add del mod replST">
          <ac:chgData name="Martin Locock" userId="e15b0232-237d-4436-a587-677fdd88485c" providerId="ADAL" clId="{4F23651B-ED8E-41C7-8A8A-045E967D53DD}" dt="2024-01-10T12:25:41.119" v="27643"/>
          <ac:spMkLst>
            <pc:docMk/>
            <pc:sldMk cId="2987176964" sldId="292"/>
            <ac:spMk id="284" creationId="{1E6E4C40-3BA0-4550-99CC-366D3D573D45}"/>
          </ac:spMkLst>
        </pc:spChg>
        <pc:spChg chg="add del mod replST">
          <ac:chgData name="Martin Locock" userId="e15b0232-237d-4436-a587-677fdd88485c" providerId="ADAL" clId="{4F23651B-ED8E-41C7-8A8A-045E967D53DD}" dt="2024-01-10T12:25:41.119" v="27644"/>
          <ac:spMkLst>
            <pc:docMk/>
            <pc:sldMk cId="2987176964" sldId="292"/>
            <ac:spMk id="285" creationId="{B60DA332-CEB7-46C0-8E09-55B01CEC90D1}"/>
          </ac:spMkLst>
        </pc:spChg>
        <pc:spChg chg="add del mod replST">
          <ac:chgData name="Martin Locock" userId="e15b0232-237d-4436-a587-677fdd88485c" providerId="ADAL" clId="{4F23651B-ED8E-41C7-8A8A-045E967D53DD}" dt="2024-01-10T12:25:41.120" v="27645"/>
          <ac:spMkLst>
            <pc:docMk/>
            <pc:sldMk cId="2987176964" sldId="292"/>
            <ac:spMk id="286" creationId="{8FA84014-2AD4-4B79-A736-834294BA2843}"/>
          </ac:spMkLst>
        </pc:spChg>
        <pc:spChg chg="add del mod replST">
          <ac:chgData name="Martin Locock" userId="e15b0232-237d-4436-a587-677fdd88485c" providerId="ADAL" clId="{4F23651B-ED8E-41C7-8A8A-045E967D53DD}" dt="2024-01-10T12:25:41.120" v="27646"/>
          <ac:spMkLst>
            <pc:docMk/>
            <pc:sldMk cId="2987176964" sldId="292"/>
            <ac:spMk id="287" creationId="{A083FB64-3750-4C20-9B0F-BC15D97FB828}"/>
          </ac:spMkLst>
        </pc:spChg>
        <pc:spChg chg="add del mod replST">
          <ac:chgData name="Martin Locock" userId="e15b0232-237d-4436-a587-677fdd88485c" providerId="ADAL" clId="{4F23651B-ED8E-41C7-8A8A-045E967D53DD}" dt="2024-01-10T12:25:41.121" v="27647"/>
          <ac:spMkLst>
            <pc:docMk/>
            <pc:sldMk cId="2987176964" sldId="292"/>
            <ac:spMk id="288" creationId="{9F3ED3A5-8582-4086-B8D7-A2F61768AD99}"/>
          </ac:spMkLst>
        </pc:spChg>
        <pc:spChg chg="add del mod replST">
          <ac:chgData name="Martin Locock" userId="e15b0232-237d-4436-a587-677fdd88485c" providerId="ADAL" clId="{4F23651B-ED8E-41C7-8A8A-045E967D53DD}" dt="2024-01-10T12:25:41.122" v="27648"/>
          <ac:spMkLst>
            <pc:docMk/>
            <pc:sldMk cId="2987176964" sldId="292"/>
            <ac:spMk id="289" creationId="{730BC719-E99E-44E5-93B1-FDD31D696F4A}"/>
          </ac:spMkLst>
        </pc:spChg>
        <pc:spChg chg="add del mod replST">
          <ac:chgData name="Martin Locock" userId="e15b0232-237d-4436-a587-677fdd88485c" providerId="ADAL" clId="{4F23651B-ED8E-41C7-8A8A-045E967D53DD}" dt="2024-01-10T12:25:41.123" v="27649"/>
          <ac:spMkLst>
            <pc:docMk/>
            <pc:sldMk cId="2987176964" sldId="292"/>
            <ac:spMk id="290" creationId="{89546E4B-C446-4A0E-8D4E-5DA9CBFD6CAB}"/>
          </ac:spMkLst>
        </pc:spChg>
        <pc:spChg chg="add del mod replST">
          <ac:chgData name="Martin Locock" userId="e15b0232-237d-4436-a587-677fdd88485c" providerId="ADAL" clId="{4F23651B-ED8E-41C7-8A8A-045E967D53DD}" dt="2024-01-10T12:25:41.123" v="27650"/>
          <ac:spMkLst>
            <pc:docMk/>
            <pc:sldMk cId="2987176964" sldId="292"/>
            <ac:spMk id="291" creationId="{D2038FDE-D6D0-4B23-B24E-1F08E30BA4BD}"/>
          </ac:spMkLst>
        </pc:spChg>
        <pc:spChg chg="add del mod replST">
          <ac:chgData name="Martin Locock" userId="e15b0232-237d-4436-a587-677fdd88485c" providerId="ADAL" clId="{4F23651B-ED8E-41C7-8A8A-045E967D53DD}" dt="2024-01-10T12:25:41.124" v="27651"/>
          <ac:spMkLst>
            <pc:docMk/>
            <pc:sldMk cId="2987176964" sldId="292"/>
            <ac:spMk id="292" creationId="{ED740F1B-C296-48DC-83DC-98290456CB62}"/>
          </ac:spMkLst>
        </pc:spChg>
        <pc:spChg chg="add del mod replST">
          <ac:chgData name="Martin Locock" userId="e15b0232-237d-4436-a587-677fdd88485c" providerId="ADAL" clId="{4F23651B-ED8E-41C7-8A8A-045E967D53DD}" dt="2024-01-10T12:25:41.125" v="27652"/>
          <ac:spMkLst>
            <pc:docMk/>
            <pc:sldMk cId="2987176964" sldId="292"/>
            <ac:spMk id="293" creationId="{0B783FB8-E880-4FDF-9885-4C9BB39F2B22}"/>
          </ac:spMkLst>
        </pc:spChg>
        <pc:spChg chg="add del mod replST">
          <ac:chgData name="Martin Locock" userId="e15b0232-237d-4436-a587-677fdd88485c" providerId="ADAL" clId="{4F23651B-ED8E-41C7-8A8A-045E967D53DD}" dt="2024-01-10T12:25:41.125" v="27653"/>
          <ac:spMkLst>
            <pc:docMk/>
            <pc:sldMk cId="2987176964" sldId="292"/>
            <ac:spMk id="294" creationId="{A2B4F75E-6061-472F-8398-24A7C58B384B}"/>
          </ac:spMkLst>
        </pc:spChg>
        <pc:spChg chg="add del mod replST">
          <ac:chgData name="Martin Locock" userId="e15b0232-237d-4436-a587-677fdd88485c" providerId="ADAL" clId="{4F23651B-ED8E-41C7-8A8A-045E967D53DD}" dt="2024-01-10T12:25:41.126" v="27654"/>
          <ac:spMkLst>
            <pc:docMk/>
            <pc:sldMk cId="2987176964" sldId="292"/>
            <ac:spMk id="295" creationId="{11D7FB31-45DD-4491-BF6B-3C53CB63DFDE}"/>
          </ac:spMkLst>
        </pc:spChg>
        <pc:spChg chg="add del mod replST">
          <ac:chgData name="Martin Locock" userId="e15b0232-237d-4436-a587-677fdd88485c" providerId="ADAL" clId="{4F23651B-ED8E-41C7-8A8A-045E967D53DD}" dt="2024-01-10T12:25:41.127" v="27655"/>
          <ac:spMkLst>
            <pc:docMk/>
            <pc:sldMk cId="2987176964" sldId="292"/>
            <ac:spMk id="296" creationId="{B3176D41-3678-43C9-88E8-A1DE88AD661B}"/>
          </ac:spMkLst>
        </pc:spChg>
        <pc:spChg chg="add del mod replST">
          <ac:chgData name="Martin Locock" userId="e15b0232-237d-4436-a587-677fdd88485c" providerId="ADAL" clId="{4F23651B-ED8E-41C7-8A8A-045E967D53DD}" dt="2024-01-10T12:25:41.128" v="27656"/>
          <ac:spMkLst>
            <pc:docMk/>
            <pc:sldMk cId="2987176964" sldId="292"/>
            <ac:spMk id="297" creationId="{54EBFDE8-3601-44AE-9572-E7657536E59F}"/>
          </ac:spMkLst>
        </pc:spChg>
        <pc:spChg chg="add del mod replST">
          <ac:chgData name="Martin Locock" userId="e15b0232-237d-4436-a587-677fdd88485c" providerId="ADAL" clId="{4F23651B-ED8E-41C7-8A8A-045E967D53DD}" dt="2024-01-10T12:25:41.128" v="27657"/>
          <ac:spMkLst>
            <pc:docMk/>
            <pc:sldMk cId="2987176964" sldId="292"/>
            <ac:spMk id="298" creationId="{24FCE350-1B28-4B5F-8AE0-235E4BF62E5D}"/>
          </ac:spMkLst>
        </pc:spChg>
        <pc:spChg chg="add del mod replST">
          <ac:chgData name="Martin Locock" userId="e15b0232-237d-4436-a587-677fdd88485c" providerId="ADAL" clId="{4F23651B-ED8E-41C7-8A8A-045E967D53DD}" dt="2024-01-10T12:25:41.129" v="27658"/>
          <ac:spMkLst>
            <pc:docMk/>
            <pc:sldMk cId="2987176964" sldId="292"/>
            <ac:spMk id="299" creationId="{05524963-3D18-4CD3-8D9A-6FF9CE1BA9B5}"/>
          </ac:spMkLst>
        </pc:spChg>
        <pc:spChg chg="add del mod replST">
          <ac:chgData name="Martin Locock" userId="e15b0232-237d-4436-a587-677fdd88485c" providerId="ADAL" clId="{4F23651B-ED8E-41C7-8A8A-045E967D53DD}" dt="2024-01-10T12:25:41.130" v="27659"/>
          <ac:spMkLst>
            <pc:docMk/>
            <pc:sldMk cId="2987176964" sldId="292"/>
            <ac:spMk id="300" creationId="{4A61A3D5-F84C-40F3-92E8-3C91E98FC3CF}"/>
          </ac:spMkLst>
        </pc:spChg>
        <pc:spChg chg="add del mod replST">
          <ac:chgData name="Martin Locock" userId="e15b0232-237d-4436-a587-677fdd88485c" providerId="ADAL" clId="{4F23651B-ED8E-41C7-8A8A-045E967D53DD}" dt="2024-01-10T12:25:41.131" v="27660"/>
          <ac:spMkLst>
            <pc:docMk/>
            <pc:sldMk cId="2987176964" sldId="292"/>
            <ac:spMk id="301" creationId="{3A8EF0BE-7E4F-487C-BDE8-BE8663832151}"/>
          </ac:spMkLst>
        </pc:spChg>
        <pc:spChg chg="add del mod replST">
          <ac:chgData name="Martin Locock" userId="e15b0232-237d-4436-a587-677fdd88485c" providerId="ADAL" clId="{4F23651B-ED8E-41C7-8A8A-045E967D53DD}" dt="2024-01-10T12:25:41.131" v="27661"/>
          <ac:spMkLst>
            <pc:docMk/>
            <pc:sldMk cId="2987176964" sldId="292"/>
            <ac:spMk id="302" creationId="{99852743-7277-489B-B340-D310C338CA10}"/>
          </ac:spMkLst>
        </pc:spChg>
        <pc:spChg chg="add del mod replST">
          <ac:chgData name="Martin Locock" userId="e15b0232-237d-4436-a587-677fdd88485c" providerId="ADAL" clId="{4F23651B-ED8E-41C7-8A8A-045E967D53DD}" dt="2024-01-10T12:25:41.132" v="27662"/>
          <ac:spMkLst>
            <pc:docMk/>
            <pc:sldMk cId="2987176964" sldId="292"/>
            <ac:spMk id="303" creationId="{344A2940-7073-4E89-925E-62C4A71BD4C1}"/>
          </ac:spMkLst>
        </pc:spChg>
        <pc:spChg chg="add del mod replST">
          <ac:chgData name="Martin Locock" userId="e15b0232-237d-4436-a587-677fdd88485c" providerId="ADAL" clId="{4F23651B-ED8E-41C7-8A8A-045E967D53DD}" dt="2024-01-10T12:25:41.133" v="27663"/>
          <ac:spMkLst>
            <pc:docMk/>
            <pc:sldMk cId="2987176964" sldId="292"/>
            <ac:spMk id="304" creationId="{413BFB0F-C061-493F-9533-D93A72B054C1}"/>
          </ac:spMkLst>
        </pc:spChg>
        <pc:spChg chg="add del mod replST">
          <ac:chgData name="Martin Locock" userId="e15b0232-237d-4436-a587-677fdd88485c" providerId="ADAL" clId="{4F23651B-ED8E-41C7-8A8A-045E967D53DD}" dt="2024-01-10T12:25:41.133" v="27664"/>
          <ac:spMkLst>
            <pc:docMk/>
            <pc:sldMk cId="2987176964" sldId="292"/>
            <ac:spMk id="305" creationId="{D2FE98F2-0E94-4C27-AC0B-4D3E5F70F85F}"/>
          </ac:spMkLst>
        </pc:spChg>
        <pc:spChg chg="add del mod replST">
          <ac:chgData name="Martin Locock" userId="e15b0232-237d-4436-a587-677fdd88485c" providerId="ADAL" clId="{4F23651B-ED8E-41C7-8A8A-045E967D53DD}" dt="2024-01-10T12:25:41.134" v="27665"/>
          <ac:spMkLst>
            <pc:docMk/>
            <pc:sldMk cId="2987176964" sldId="292"/>
            <ac:spMk id="306" creationId="{86DF61E9-BCC2-423A-ABD1-5202272DB20C}"/>
          </ac:spMkLst>
        </pc:spChg>
        <pc:spChg chg="add del mod replST">
          <ac:chgData name="Martin Locock" userId="e15b0232-237d-4436-a587-677fdd88485c" providerId="ADAL" clId="{4F23651B-ED8E-41C7-8A8A-045E967D53DD}" dt="2024-01-10T12:25:41.135" v="27666"/>
          <ac:spMkLst>
            <pc:docMk/>
            <pc:sldMk cId="2987176964" sldId="292"/>
            <ac:spMk id="307" creationId="{27A27706-431E-4DD6-A1C5-F59DD3E1A19B}"/>
          </ac:spMkLst>
        </pc:spChg>
        <pc:spChg chg="add del mod replST">
          <ac:chgData name="Martin Locock" userId="e15b0232-237d-4436-a587-677fdd88485c" providerId="ADAL" clId="{4F23651B-ED8E-41C7-8A8A-045E967D53DD}" dt="2024-01-10T12:25:41.136" v="27667"/>
          <ac:spMkLst>
            <pc:docMk/>
            <pc:sldMk cId="2987176964" sldId="292"/>
            <ac:spMk id="308" creationId="{9ACAC49B-B029-4380-BEBF-37871037FDC5}"/>
          </ac:spMkLst>
        </pc:spChg>
        <pc:spChg chg="add del mod replST">
          <ac:chgData name="Martin Locock" userId="e15b0232-237d-4436-a587-677fdd88485c" providerId="ADAL" clId="{4F23651B-ED8E-41C7-8A8A-045E967D53DD}" dt="2024-01-10T12:25:41.136" v="27668"/>
          <ac:spMkLst>
            <pc:docMk/>
            <pc:sldMk cId="2987176964" sldId="292"/>
            <ac:spMk id="309" creationId="{BAB6C5BC-A574-4165-981C-3811215BCD48}"/>
          </ac:spMkLst>
        </pc:spChg>
        <pc:spChg chg="add del mod replST">
          <ac:chgData name="Martin Locock" userId="e15b0232-237d-4436-a587-677fdd88485c" providerId="ADAL" clId="{4F23651B-ED8E-41C7-8A8A-045E967D53DD}" dt="2024-01-10T12:25:41.137" v="27669"/>
          <ac:spMkLst>
            <pc:docMk/>
            <pc:sldMk cId="2987176964" sldId="292"/>
            <ac:spMk id="310" creationId="{EBED363F-FD39-41DC-AC50-F08FE46EE670}"/>
          </ac:spMkLst>
        </pc:spChg>
        <pc:spChg chg="add del mod replST">
          <ac:chgData name="Martin Locock" userId="e15b0232-237d-4436-a587-677fdd88485c" providerId="ADAL" clId="{4F23651B-ED8E-41C7-8A8A-045E967D53DD}" dt="2024-01-10T12:25:41.137" v="27670"/>
          <ac:spMkLst>
            <pc:docMk/>
            <pc:sldMk cId="2987176964" sldId="292"/>
            <ac:spMk id="311" creationId="{97934A75-FAFA-4B78-AA96-CE8F209D9C75}"/>
          </ac:spMkLst>
        </pc:spChg>
        <pc:spChg chg="add del mod replST">
          <ac:chgData name="Martin Locock" userId="e15b0232-237d-4436-a587-677fdd88485c" providerId="ADAL" clId="{4F23651B-ED8E-41C7-8A8A-045E967D53DD}" dt="2024-01-10T12:25:41.138" v="27671"/>
          <ac:spMkLst>
            <pc:docMk/>
            <pc:sldMk cId="2987176964" sldId="292"/>
            <ac:spMk id="312" creationId="{0B683A56-0B11-4606-91A3-9AB2773AAE08}"/>
          </ac:spMkLst>
        </pc:spChg>
        <pc:spChg chg="add del mod replST">
          <ac:chgData name="Martin Locock" userId="e15b0232-237d-4436-a587-677fdd88485c" providerId="ADAL" clId="{4F23651B-ED8E-41C7-8A8A-045E967D53DD}" dt="2024-01-10T12:25:41.139" v="27672"/>
          <ac:spMkLst>
            <pc:docMk/>
            <pc:sldMk cId="2987176964" sldId="292"/>
            <ac:spMk id="313" creationId="{AE16C8C8-064C-4FCE-939F-EA2447BCE646}"/>
          </ac:spMkLst>
        </pc:spChg>
        <pc:spChg chg="add del mod replST">
          <ac:chgData name="Martin Locock" userId="e15b0232-237d-4436-a587-677fdd88485c" providerId="ADAL" clId="{4F23651B-ED8E-41C7-8A8A-045E967D53DD}" dt="2024-01-10T12:25:41.139" v="27673"/>
          <ac:spMkLst>
            <pc:docMk/>
            <pc:sldMk cId="2987176964" sldId="292"/>
            <ac:spMk id="314" creationId="{20DF9BA3-4566-4102-AA9F-E824904F34DF}"/>
          </ac:spMkLst>
        </pc:spChg>
        <pc:spChg chg="add del mod replST">
          <ac:chgData name="Martin Locock" userId="e15b0232-237d-4436-a587-677fdd88485c" providerId="ADAL" clId="{4F23651B-ED8E-41C7-8A8A-045E967D53DD}" dt="2024-01-10T12:25:41.140" v="27674"/>
          <ac:spMkLst>
            <pc:docMk/>
            <pc:sldMk cId="2987176964" sldId="292"/>
            <ac:spMk id="315" creationId="{7E868DE6-B975-4339-BC33-965BFEAB30B8}"/>
          </ac:spMkLst>
        </pc:spChg>
        <pc:spChg chg="add del mod replST">
          <ac:chgData name="Martin Locock" userId="e15b0232-237d-4436-a587-677fdd88485c" providerId="ADAL" clId="{4F23651B-ED8E-41C7-8A8A-045E967D53DD}" dt="2024-01-10T12:25:41.141" v="27675"/>
          <ac:spMkLst>
            <pc:docMk/>
            <pc:sldMk cId="2987176964" sldId="292"/>
            <ac:spMk id="316" creationId="{80483380-BB92-4387-A833-862F511BC955}"/>
          </ac:spMkLst>
        </pc:spChg>
        <pc:spChg chg="add del mod replST">
          <ac:chgData name="Martin Locock" userId="e15b0232-237d-4436-a587-677fdd88485c" providerId="ADAL" clId="{4F23651B-ED8E-41C7-8A8A-045E967D53DD}" dt="2024-01-10T12:25:41.141" v="27676"/>
          <ac:spMkLst>
            <pc:docMk/>
            <pc:sldMk cId="2987176964" sldId="292"/>
            <ac:spMk id="317" creationId="{E7F555F2-AEED-4CD4-B8C7-050415024737}"/>
          </ac:spMkLst>
        </pc:spChg>
        <pc:spChg chg="add del mod replST">
          <ac:chgData name="Martin Locock" userId="e15b0232-237d-4436-a587-677fdd88485c" providerId="ADAL" clId="{4F23651B-ED8E-41C7-8A8A-045E967D53DD}" dt="2024-01-10T12:25:41.142" v="27677"/>
          <ac:spMkLst>
            <pc:docMk/>
            <pc:sldMk cId="2987176964" sldId="292"/>
            <ac:spMk id="318" creationId="{6F769D5D-1614-4BBE-BA1B-2906FB151E4E}"/>
          </ac:spMkLst>
        </pc:spChg>
        <pc:spChg chg="add del mod replST">
          <ac:chgData name="Martin Locock" userId="e15b0232-237d-4436-a587-677fdd88485c" providerId="ADAL" clId="{4F23651B-ED8E-41C7-8A8A-045E967D53DD}" dt="2024-01-10T12:25:41.143" v="27678"/>
          <ac:spMkLst>
            <pc:docMk/>
            <pc:sldMk cId="2987176964" sldId="292"/>
            <ac:spMk id="319" creationId="{956F4392-226D-432C-A806-B9D515A438C8}"/>
          </ac:spMkLst>
        </pc:spChg>
        <pc:spChg chg="add del mod replST">
          <ac:chgData name="Martin Locock" userId="e15b0232-237d-4436-a587-677fdd88485c" providerId="ADAL" clId="{4F23651B-ED8E-41C7-8A8A-045E967D53DD}" dt="2024-01-10T12:25:41.143" v="27679"/>
          <ac:spMkLst>
            <pc:docMk/>
            <pc:sldMk cId="2987176964" sldId="292"/>
            <ac:spMk id="320" creationId="{3C7DFBA5-D9D7-4E8E-A254-5D274757E3DF}"/>
          </ac:spMkLst>
        </pc:spChg>
        <pc:spChg chg="add del mod replST">
          <ac:chgData name="Martin Locock" userId="e15b0232-237d-4436-a587-677fdd88485c" providerId="ADAL" clId="{4F23651B-ED8E-41C7-8A8A-045E967D53DD}" dt="2024-01-10T12:25:41.144" v="27680"/>
          <ac:spMkLst>
            <pc:docMk/>
            <pc:sldMk cId="2987176964" sldId="292"/>
            <ac:spMk id="321" creationId="{D028F201-A74B-4318-9E8A-066F1CC5B42E}"/>
          </ac:spMkLst>
        </pc:spChg>
        <pc:spChg chg="add del mod replST">
          <ac:chgData name="Martin Locock" userId="e15b0232-237d-4436-a587-677fdd88485c" providerId="ADAL" clId="{4F23651B-ED8E-41C7-8A8A-045E967D53DD}" dt="2024-01-10T12:25:41.144" v="27681"/>
          <ac:spMkLst>
            <pc:docMk/>
            <pc:sldMk cId="2987176964" sldId="292"/>
            <ac:spMk id="322" creationId="{460628CC-8B67-4A91-BEAE-6B1293DDD5BA}"/>
          </ac:spMkLst>
        </pc:spChg>
        <pc:spChg chg="add del mod replST">
          <ac:chgData name="Martin Locock" userId="e15b0232-237d-4436-a587-677fdd88485c" providerId="ADAL" clId="{4F23651B-ED8E-41C7-8A8A-045E967D53DD}" dt="2024-01-10T12:25:41.145" v="27682"/>
          <ac:spMkLst>
            <pc:docMk/>
            <pc:sldMk cId="2987176964" sldId="292"/>
            <ac:spMk id="323" creationId="{3582EDE2-ADB8-4B15-9768-34DD5A83E41D}"/>
          </ac:spMkLst>
        </pc:spChg>
        <pc:spChg chg="add del mod replST">
          <ac:chgData name="Martin Locock" userId="e15b0232-237d-4436-a587-677fdd88485c" providerId="ADAL" clId="{4F23651B-ED8E-41C7-8A8A-045E967D53DD}" dt="2024-01-10T12:25:41.145" v="27683"/>
          <ac:spMkLst>
            <pc:docMk/>
            <pc:sldMk cId="2987176964" sldId="292"/>
            <ac:spMk id="324" creationId="{BE95C3CF-834A-4329-A3FF-6E12B4392CFF}"/>
          </ac:spMkLst>
        </pc:spChg>
        <pc:spChg chg="add del mod replST">
          <ac:chgData name="Martin Locock" userId="e15b0232-237d-4436-a587-677fdd88485c" providerId="ADAL" clId="{4F23651B-ED8E-41C7-8A8A-045E967D53DD}" dt="2024-01-10T12:25:41.146" v="27684"/>
          <ac:spMkLst>
            <pc:docMk/>
            <pc:sldMk cId="2987176964" sldId="292"/>
            <ac:spMk id="325" creationId="{FC8D253D-079D-4B09-95F0-6A00A470986A}"/>
          </ac:spMkLst>
        </pc:spChg>
        <pc:spChg chg="add del mod replST">
          <ac:chgData name="Martin Locock" userId="e15b0232-237d-4436-a587-677fdd88485c" providerId="ADAL" clId="{4F23651B-ED8E-41C7-8A8A-045E967D53DD}" dt="2024-01-10T12:25:41.147" v="27685"/>
          <ac:spMkLst>
            <pc:docMk/>
            <pc:sldMk cId="2987176964" sldId="292"/>
            <ac:spMk id="326" creationId="{B412FBC1-4888-4822-AA32-B868936766E6}"/>
          </ac:spMkLst>
        </pc:spChg>
        <pc:spChg chg="add del mod replST">
          <ac:chgData name="Martin Locock" userId="e15b0232-237d-4436-a587-677fdd88485c" providerId="ADAL" clId="{4F23651B-ED8E-41C7-8A8A-045E967D53DD}" dt="2024-01-10T12:25:41.147" v="27686"/>
          <ac:spMkLst>
            <pc:docMk/>
            <pc:sldMk cId="2987176964" sldId="292"/>
            <ac:spMk id="327" creationId="{CEBD086D-9B47-4EFC-84A7-2DB1497260D7}"/>
          </ac:spMkLst>
        </pc:spChg>
        <pc:spChg chg="add del mod replST">
          <ac:chgData name="Martin Locock" userId="e15b0232-237d-4436-a587-677fdd88485c" providerId="ADAL" clId="{4F23651B-ED8E-41C7-8A8A-045E967D53DD}" dt="2024-01-10T12:25:41.148" v="27687"/>
          <ac:spMkLst>
            <pc:docMk/>
            <pc:sldMk cId="2987176964" sldId="292"/>
            <ac:spMk id="328" creationId="{9D54584E-3773-49FB-A74D-E7F889788B0C}"/>
          </ac:spMkLst>
        </pc:spChg>
        <pc:spChg chg="add del mod replST">
          <ac:chgData name="Martin Locock" userId="e15b0232-237d-4436-a587-677fdd88485c" providerId="ADAL" clId="{4F23651B-ED8E-41C7-8A8A-045E967D53DD}" dt="2024-01-10T12:25:41.148" v="27688"/>
          <ac:spMkLst>
            <pc:docMk/>
            <pc:sldMk cId="2987176964" sldId="292"/>
            <ac:spMk id="329" creationId="{C22B1352-1B18-4F32-AC43-75FFEF269AD7}"/>
          </ac:spMkLst>
        </pc:spChg>
        <pc:spChg chg="add del mod replST">
          <ac:chgData name="Martin Locock" userId="e15b0232-237d-4436-a587-677fdd88485c" providerId="ADAL" clId="{4F23651B-ED8E-41C7-8A8A-045E967D53DD}" dt="2024-01-10T12:25:41.149" v="27689"/>
          <ac:spMkLst>
            <pc:docMk/>
            <pc:sldMk cId="2987176964" sldId="292"/>
            <ac:spMk id="330" creationId="{5969CEF2-0135-43D5-A5DF-26F6CE75437B}"/>
          </ac:spMkLst>
        </pc:spChg>
        <pc:spChg chg="add del mod replST">
          <ac:chgData name="Martin Locock" userId="e15b0232-237d-4436-a587-677fdd88485c" providerId="ADAL" clId="{4F23651B-ED8E-41C7-8A8A-045E967D53DD}" dt="2024-01-10T12:25:41.149" v="27690"/>
          <ac:spMkLst>
            <pc:docMk/>
            <pc:sldMk cId="2987176964" sldId="292"/>
            <ac:spMk id="331" creationId="{5C7BBCAA-861F-47AF-BE7B-2D89C53AD2EA}"/>
          </ac:spMkLst>
        </pc:spChg>
        <pc:spChg chg="add del mod replST">
          <ac:chgData name="Martin Locock" userId="e15b0232-237d-4436-a587-677fdd88485c" providerId="ADAL" clId="{4F23651B-ED8E-41C7-8A8A-045E967D53DD}" dt="2024-01-10T12:25:41.150" v="27691"/>
          <ac:spMkLst>
            <pc:docMk/>
            <pc:sldMk cId="2987176964" sldId="292"/>
            <ac:spMk id="332" creationId="{E23AE9B3-7CB0-47D8-8F8D-C15C463EC5D2}"/>
          </ac:spMkLst>
        </pc:spChg>
        <pc:spChg chg="add del mod replST">
          <ac:chgData name="Martin Locock" userId="e15b0232-237d-4436-a587-677fdd88485c" providerId="ADAL" clId="{4F23651B-ED8E-41C7-8A8A-045E967D53DD}" dt="2024-01-10T12:25:41.150" v="27692"/>
          <ac:spMkLst>
            <pc:docMk/>
            <pc:sldMk cId="2987176964" sldId="292"/>
            <ac:spMk id="333" creationId="{823E9535-46F7-4008-8473-F02DC8AE3119}"/>
          </ac:spMkLst>
        </pc:spChg>
        <pc:spChg chg="add del mod replST">
          <ac:chgData name="Martin Locock" userId="e15b0232-237d-4436-a587-677fdd88485c" providerId="ADAL" clId="{4F23651B-ED8E-41C7-8A8A-045E967D53DD}" dt="2024-01-10T12:25:41.151" v="27693"/>
          <ac:spMkLst>
            <pc:docMk/>
            <pc:sldMk cId="2987176964" sldId="292"/>
            <ac:spMk id="334" creationId="{8AF29C20-11CF-46D2-84C4-5438388921BA}"/>
          </ac:spMkLst>
        </pc:spChg>
        <pc:spChg chg="add del mod replST">
          <ac:chgData name="Martin Locock" userId="e15b0232-237d-4436-a587-677fdd88485c" providerId="ADAL" clId="{4F23651B-ED8E-41C7-8A8A-045E967D53DD}" dt="2024-01-10T12:25:41.152" v="27694"/>
          <ac:spMkLst>
            <pc:docMk/>
            <pc:sldMk cId="2987176964" sldId="292"/>
            <ac:spMk id="335" creationId="{9D439F61-4056-4AD7-8056-9CF4F35C3E31}"/>
          </ac:spMkLst>
        </pc:spChg>
        <pc:spChg chg="add del mod replST">
          <ac:chgData name="Martin Locock" userId="e15b0232-237d-4436-a587-677fdd88485c" providerId="ADAL" clId="{4F23651B-ED8E-41C7-8A8A-045E967D53DD}" dt="2024-01-10T12:25:41.152" v="27695"/>
          <ac:spMkLst>
            <pc:docMk/>
            <pc:sldMk cId="2987176964" sldId="292"/>
            <ac:spMk id="336" creationId="{DAB4BC65-D34B-4DAD-9C10-DB47C800D166}"/>
          </ac:spMkLst>
        </pc:spChg>
        <pc:spChg chg="add del mod replST">
          <ac:chgData name="Martin Locock" userId="e15b0232-237d-4436-a587-677fdd88485c" providerId="ADAL" clId="{4F23651B-ED8E-41C7-8A8A-045E967D53DD}" dt="2024-01-10T12:25:41.153" v="27696"/>
          <ac:spMkLst>
            <pc:docMk/>
            <pc:sldMk cId="2987176964" sldId="292"/>
            <ac:spMk id="337" creationId="{520419C0-DD06-4ACA-B85E-F8447F778E8A}"/>
          </ac:spMkLst>
        </pc:spChg>
        <pc:spChg chg="add del mod replST">
          <ac:chgData name="Martin Locock" userId="e15b0232-237d-4436-a587-677fdd88485c" providerId="ADAL" clId="{4F23651B-ED8E-41C7-8A8A-045E967D53DD}" dt="2024-01-10T12:25:41.153" v="27697"/>
          <ac:spMkLst>
            <pc:docMk/>
            <pc:sldMk cId="2987176964" sldId="292"/>
            <ac:spMk id="338" creationId="{17CF54B4-78FF-42AD-95A3-2D99DB8B7F1F}"/>
          </ac:spMkLst>
        </pc:spChg>
        <pc:spChg chg="add del mod replST">
          <ac:chgData name="Martin Locock" userId="e15b0232-237d-4436-a587-677fdd88485c" providerId="ADAL" clId="{4F23651B-ED8E-41C7-8A8A-045E967D53DD}" dt="2024-01-10T12:25:41.154" v="27698"/>
          <ac:spMkLst>
            <pc:docMk/>
            <pc:sldMk cId="2987176964" sldId="292"/>
            <ac:spMk id="339" creationId="{70B03277-7C80-485E-86F5-3B8815218C7D}"/>
          </ac:spMkLst>
        </pc:spChg>
        <pc:spChg chg="add del mod replST">
          <ac:chgData name="Martin Locock" userId="e15b0232-237d-4436-a587-677fdd88485c" providerId="ADAL" clId="{4F23651B-ED8E-41C7-8A8A-045E967D53DD}" dt="2024-01-10T12:25:41.154" v="27699"/>
          <ac:spMkLst>
            <pc:docMk/>
            <pc:sldMk cId="2987176964" sldId="292"/>
            <ac:spMk id="340" creationId="{13775C74-ADA3-42D4-A95A-2F56739A1701}"/>
          </ac:spMkLst>
        </pc:spChg>
        <pc:spChg chg="add del mod replST">
          <ac:chgData name="Martin Locock" userId="e15b0232-237d-4436-a587-677fdd88485c" providerId="ADAL" clId="{4F23651B-ED8E-41C7-8A8A-045E967D53DD}" dt="2024-01-10T12:25:41.155" v="27700"/>
          <ac:spMkLst>
            <pc:docMk/>
            <pc:sldMk cId="2987176964" sldId="292"/>
            <ac:spMk id="341" creationId="{D3E493A7-C397-4B05-9094-027DDCDEC947}"/>
          </ac:spMkLst>
        </pc:spChg>
        <pc:spChg chg="add del mod replST">
          <ac:chgData name="Martin Locock" userId="e15b0232-237d-4436-a587-677fdd88485c" providerId="ADAL" clId="{4F23651B-ED8E-41C7-8A8A-045E967D53DD}" dt="2024-01-10T12:25:41.155" v="27701"/>
          <ac:spMkLst>
            <pc:docMk/>
            <pc:sldMk cId="2987176964" sldId="292"/>
            <ac:spMk id="342" creationId="{1F9A7B01-C4A9-46D4-97A6-EA822FA996D3}"/>
          </ac:spMkLst>
        </pc:spChg>
        <pc:spChg chg="add del mod replST">
          <ac:chgData name="Martin Locock" userId="e15b0232-237d-4436-a587-677fdd88485c" providerId="ADAL" clId="{4F23651B-ED8E-41C7-8A8A-045E967D53DD}" dt="2024-01-10T12:25:41.156" v="27702"/>
          <ac:spMkLst>
            <pc:docMk/>
            <pc:sldMk cId="2987176964" sldId="292"/>
            <ac:spMk id="343" creationId="{E9FDDE53-52E9-4431-A557-26E26B10317F}"/>
          </ac:spMkLst>
        </pc:spChg>
        <pc:spChg chg="add del mod replST">
          <ac:chgData name="Martin Locock" userId="e15b0232-237d-4436-a587-677fdd88485c" providerId="ADAL" clId="{4F23651B-ED8E-41C7-8A8A-045E967D53DD}" dt="2024-01-10T12:25:41.156" v="27703"/>
          <ac:spMkLst>
            <pc:docMk/>
            <pc:sldMk cId="2987176964" sldId="292"/>
            <ac:spMk id="344" creationId="{B1F5C314-2F2C-4819-9759-6B4D0F6F0321}"/>
          </ac:spMkLst>
        </pc:spChg>
        <pc:spChg chg="add del mod replST">
          <ac:chgData name="Martin Locock" userId="e15b0232-237d-4436-a587-677fdd88485c" providerId="ADAL" clId="{4F23651B-ED8E-41C7-8A8A-045E967D53DD}" dt="2024-01-10T12:25:41.157" v="27704"/>
          <ac:spMkLst>
            <pc:docMk/>
            <pc:sldMk cId="2987176964" sldId="292"/>
            <ac:spMk id="345" creationId="{F23227A8-23AF-443B-9915-90C4E70468CD}"/>
          </ac:spMkLst>
        </pc:spChg>
        <pc:spChg chg="add del mod replST">
          <ac:chgData name="Martin Locock" userId="e15b0232-237d-4436-a587-677fdd88485c" providerId="ADAL" clId="{4F23651B-ED8E-41C7-8A8A-045E967D53DD}" dt="2024-01-10T12:25:41.157" v="27705"/>
          <ac:spMkLst>
            <pc:docMk/>
            <pc:sldMk cId="2987176964" sldId="292"/>
            <ac:spMk id="346" creationId="{B3F67BE4-86A3-442D-A08D-9B55821EDF20}"/>
          </ac:spMkLst>
        </pc:spChg>
        <pc:spChg chg="add del mod replST">
          <ac:chgData name="Martin Locock" userId="e15b0232-237d-4436-a587-677fdd88485c" providerId="ADAL" clId="{4F23651B-ED8E-41C7-8A8A-045E967D53DD}" dt="2024-01-10T12:25:41.158" v="27706"/>
          <ac:spMkLst>
            <pc:docMk/>
            <pc:sldMk cId="2987176964" sldId="292"/>
            <ac:spMk id="347" creationId="{BDAA3C12-9B80-4CF0-874E-9A92CC7C4D19}"/>
          </ac:spMkLst>
        </pc:spChg>
        <pc:spChg chg="add del mod replST">
          <ac:chgData name="Martin Locock" userId="e15b0232-237d-4436-a587-677fdd88485c" providerId="ADAL" clId="{4F23651B-ED8E-41C7-8A8A-045E967D53DD}" dt="2024-01-10T12:25:41.158" v="27707"/>
          <ac:spMkLst>
            <pc:docMk/>
            <pc:sldMk cId="2987176964" sldId="292"/>
            <ac:spMk id="348" creationId="{0C858C07-17DB-46D7-8689-3C952FF3BFE8}"/>
          </ac:spMkLst>
        </pc:spChg>
        <pc:spChg chg="add del mod replST">
          <ac:chgData name="Martin Locock" userId="e15b0232-237d-4436-a587-677fdd88485c" providerId="ADAL" clId="{4F23651B-ED8E-41C7-8A8A-045E967D53DD}" dt="2024-01-10T12:25:41.159" v="27708"/>
          <ac:spMkLst>
            <pc:docMk/>
            <pc:sldMk cId="2987176964" sldId="292"/>
            <ac:spMk id="349" creationId="{89E26599-70E7-43AA-91AF-5FC583B043B6}"/>
          </ac:spMkLst>
        </pc:spChg>
        <pc:spChg chg="add del mod replST">
          <ac:chgData name="Martin Locock" userId="e15b0232-237d-4436-a587-677fdd88485c" providerId="ADAL" clId="{4F23651B-ED8E-41C7-8A8A-045E967D53DD}" dt="2024-01-10T12:25:41.160" v="27709"/>
          <ac:spMkLst>
            <pc:docMk/>
            <pc:sldMk cId="2987176964" sldId="292"/>
            <ac:spMk id="350" creationId="{CF2E7CEB-1FD4-4DF5-9E43-82936F6C7D4F}"/>
          </ac:spMkLst>
        </pc:spChg>
        <pc:spChg chg="add del mod replST">
          <ac:chgData name="Martin Locock" userId="e15b0232-237d-4436-a587-677fdd88485c" providerId="ADAL" clId="{4F23651B-ED8E-41C7-8A8A-045E967D53DD}" dt="2024-01-10T12:25:41.160" v="27710"/>
          <ac:spMkLst>
            <pc:docMk/>
            <pc:sldMk cId="2987176964" sldId="292"/>
            <ac:spMk id="351" creationId="{25FD5C00-941C-42D9-BBD2-8EBA44474951}"/>
          </ac:spMkLst>
        </pc:spChg>
        <pc:spChg chg="add del mod replST">
          <ac:chgData name="Martin Locock" userId="e15b0232-237d-4436-a587-677fdd88485c" providerId="ADAL" clId="{4F23651B-ED8E-41C7-8A8A-045E967D53DD}" dt="2024-01-10T12:25:41.161" v="27711"/>
          <ac:spMkLst>
            <pc:docMk/>
            <pc:sldMk cId="2987176964" sldId="292"/>
            <ac:spMk id="352" creationId="{FD58F491-2179-416C-BD28-2881FF36EF0F}"/>
          </ac:spMkLst>
        </pc:spChg>
        <pc:spChg chg="add del mod replST">
          <ac:chgData name="Martin Locock" userId="e15b0232-237d-4436-a587-677fdd88485c" providerId="ADAL" clId="{4F23651B-ED8E-41C7-8A8A-045E967D53DD}" dt="2024-01-10T12:25:41.161" v="27712"/>
          <ac:spMkLst>
            <pc:docMk/>
            <pc:sldMk cId="2987176964" sldId="292"/>
            <ac:spMk id="353" creationId="{35C1B6F8-2692-4791-BAA5-44DCC63E0CB2}"/>
          </ac:spMkLst>
        </pc:spChg>
        <pc:spChg chg="add del mod replST">
          <ac:chgData name="Martin Locock" userId="e15b0232-237d-4436-a587-677fdd88485c" providerId="ADAL" clId="{4F23651B-ED8E-41C7-8A8A-045E967D53DD}" dt="2024-01-10T12:25:41.162" v="27713"/>
          <ac:spMkLst>
            <pc:docMk/>
            <pc:sldMk cId="2987176964" sldId="292"/>
            <ac:spMk id="354" creationId="{1CBB8261-DC60-448F-90B4-6944BB66EF11}"/>
          </ac:spMkLst>
        </pc:spChg>
        <pc:spChg chg="add del mod replST">
          <ac:chgData name="Martin Locock" userId="e15b0232-237d-4436-a587-677fdd88485c" providerId="ADAL" clId="{4F23651B-ED8E-41C7-8A8A-045E967D53DD}" dt="2024-01-10T12:25:41.163" v="27714"/>
          <ac:spMkLst>
            <pc:docMk/>
            <pc:sldMk cId="2987176964" sldId="292"/>
            <ac:spMk id="355" creationId="{68376F86-FE42-47C3-9AF5-05BE3E74F2C9}"/>
          </ac:spMkLst>
        </pc:spChg>
        <pc:spChg chg="add del mod replST">
          <ac:chgData name="Martin Locock" userId="e15b0232-237d-4436-a587-677fdd88485c" providerId="ADAL" clId="{4F23651B-ED8E-41C7-8A8A-045E967D53DD}" dt="2024-01-10T12:25:41.163" v="27715"/>
          <ac:spMkLst>
            <pc:docMk/>
            <pc:sldMk cId="2987176964" sldId="292"/>
            <ac:spMk id="356" creationId="{00B9B51A-7DC4-49A9-96F0-6574111AE2B9}"/>
          </ac:spMkLst>
        </pc:spChg>
        <pc:spChg chg="add del mod replST">
          <ac:chgData name="Martin Locock" userId="e15b0232-237d-4436-a587-677fdd88485c" providerId="ADAL" clId="{4F23651B-ED8E-41C7-8A8A-045E967D53DD}" dt="2024-01-10T12:25:41.164" v="27716"/>
          <ac:spMkLst>
            <pc:docMk/>
            <pc:sldMk cId="2987176964" sldId="292"/>
            <ac:spMk id="357" creationId="{DFAA072F-D713-4562-8A5F-CF3CA6464FD8}"/>
          </ac:spMkLst>
        </pc:spChg>
        <pc:spChg chg="add del mod replST">
          <ac:chgData name="Martin Locock" userId="e15b0232-237d-4436-a587-677fdd88485c" providerId="ADAL" clId="{4F23651B-ED8E-41C7-8A8A-045E967D53DD}" dt="2024-01-10T12:25:41.165" v="27717"/>
          <ac:spMkLst>
            <pc:docMk/>
            <pc:sldMk cId="2987176964" sldId="292"/>
            <ac:spMk id="358" creationId="{D8D4564A-8F8D-4EEE-B27C-8A6F886D7F43}"/>
          </ac:spMkLst>
        </pc:spChg>
        <pc:spChg chg="add del mod replST">
          <ac:chgData name="Martin Locock" userId="e15b0232-237d-4436-a587-677fdd88485c" providerId="ADAL" clId="{4F23651B-ED8E-41C7-8A8A-045E967D53DD}" dt="2024-01-10T12:25:41.165" v="27718"/>
          <ac:spMkLst>
            <pc:docMk/>
            <pc:sldMk cId="2987176964" sldId="292"/>
            <ac:spMk id="359" creationId="{E7E9B4CA-20C4-4EB1-AB08-D0C39169B51B}"/>
          </ac:spMkLst>
        </pc:spChg>
        <pc:spChg chg="add del mod replST">
          <ac:chgData name="Martin Locock" userId="e15b0232-237d-4436-a587-677fdd88485c" providerId="ADAL" clId="{4F23651B-ED8E-41C7-8A8A-045E967D53DD}" dt="2024-01-10T12:25:41.166" v="27719"/>
          <ac:spMkLst>
            <pc:docMk/>
            <pc:sldMk cId="2987176964" sldId="292"/>
            <ac:spMk id="360" creationId="{2D595890-B1E2-44F6-A791-5ADD37040544}"/>
          </ac:spMkLst>
        </pc:spChg>
        <pc:spChg chg="add del mod replST">
          <ac:chgData name="Martin Locock" userId="e15b0232-237d-4436-a587-677fdd88485c" providerId="ADAL" clId="{4F23651B-ED8E-41C7-8A8A-045E967D53DD}" dt="2024-01-10T12:25:41.167" v="27720"/>
          <ac:spMkLst>
            <pc:docMk/>
            <pc:sldMk cId="2987176964" sldId="292"/>
            <ac:spMk id="361" creationId="{8324EA19-E98E-440F-920F-D57543F366EB}"/>
          </ac:spMkLst>
        </pc:spChg>
        <pc:spChg chg="add del mod replST">
          <ac:chgData name="Martin Locock" userId="e15b0232-237d-4436-a587-677fdd88485c" providerId="ADAL" clId="{4F23651B-ED8E-41C7-8A8A-045E967D53DD}" dt="2024-01-10T12:25:41.167" v="27721"/>
          <ac:spMkLst>
            <pc:docMk/>
            <pc:sldMk cId="2987176964" sldId="292"/>
            <ac:spMk id="362" creationId="{D7590292-FEA0-46C3-A423-E69CF5715AF5}"/>
          </ac:spMkLst>
        </pc:spChg>
        <pc:spChg chg="add del mod replST">
          <ac:chgData name="Martin Locock" userId="e15b0232-237d-4436-a587-677fdd88485c" providerId="ADAL" clId="{4F23651B-ED8E-41C7-8A8A-045E967D53DD}" dt="2024-01-10T12:25:41.168" v="27722"/>
          <ac:spMkLst>
            <pc:docMk/>
            <pc:sldMk cId="2987176964" sldId="292"/>
            <ac:spMk id="363" creationId="{27710ADB-5EA0-40B6-8B2D-20CED28E6BD9}"/>
          </ac:spMkLst>
        </pc:spChg>
        <pc:spChg chg="add del mod replST">
          <ac:chgData name="Martin Locock" userId="e15b0232-237d-4436-a587-677fdd88485c" providerId="ADAL" clId="{4F23651B-ED8E-41C7-8A8A-045E967D53DD}" dt="2024-01-10T12:25:41.168" v="27723"/>
          <ac:spMkLst>
            <pc:docMk/>
            <pc:sldMk cId="2987176964" sldId="292"/>
            <ac:spMk id="364" creationId="{3897F106-5977-4886-B451-98953C9144E0}"/>
          </ac:spMkLst>
        </pc:spChg>
        <pc:spChg chg="add del mod replST">
          <ac:chgData name="Martin Locock" userId="e15b0232-237d-4436-a587-677fdd88485c" providerId="ADAL" clId="{4F23651B-ED8E-41C7-8A8A-045E967D53DD}" dt="2024-01-10T12:25:41.169" v="27724"/>
          <ac:spMkLst>
            <pc:docMk/>
            <pc:sldMk cId="2987176964" sldId="292"/>
            <ac:spMk id="365" creationId="{E0ED14B8-7D39-4D42-927C-E04AB6205C3B}"/>
          </ac:spMkLst>
        </pc:spChg>
        <pc:spChg chg="add del mod replST">
          <ac:chgData name="Martin Locock" userId="e15b0232-237d-4436-a587-677fdd88485c" providerId="ADAL" clId="{4F23651B-ED8E-41C7-8A8A-045E967D53DD}" dt="2024-01-10T12:25:41.169" v="27725"/>
          <ac:spMkLst>
            <pc:docMk/>
            <pc:sldMk cId="2987176964" sldId="292"/>
            <ac:spMk id="366" creationId="{2C05C8CF-3948-419B-9FF5-317882E5C26B}"/>
          </ac:spMkLst>
        </pc:spChg>
        <pc:spChg chg="add del mod replST">
          <ac:chgData name="Martin Locock" userId="e15b0232-237d-4436-a587-677fdd88485c" providerId="ADAL" clId="{4F23651B-ED8E-41C7-8A8A-045E967D53DD}" dt="2024-01-10T12:25:41.170" v="27726"/>
          <ac:spMkLst>
            <pc:docMk/>
            <pc:sldMk cId="2987176964" sldId="292"/>
            <ac:spMk id="367" creationId="{5454F894-84AB-454E-A86A-63B7BDCEEF2E}"/>
          </ac:spMkLst>
        </pc:spChg>
        <pc:spChg chg="add del mod replST">
          <ac:chgData name="Martin Locock" userId="e15b0232-237d-4436-a587-677fdd88485c" providerId="ADAL" clId="{4F23651B-ED8E-41C7-8A8A-045E967D53DD}" dt="2024-01-10T12:25:41.170" v="27727"/>
          <ac:spMkLst>
            <pc:docMk/>
            <pc:sldMk cId="2987176964" sldId="292"/>
            <ac:spMk id="368" creationId="{400AB75A-9BA0-4F93-94FC-3976E2C6B6CD}"/>
          </ac:spMkLst>
        </pc:spChg>
        <pc:spChg chg="add del mod replST">
          <ac:chgData name="Martin Locock" userId="e15b0232-237d-4436-a587-677fdd88485c" providerId="ADAL" clId="{4F23651B-ED8E-41C7-8A8A-045E967D53DD}" dt="2024-01-10T12:25:41.171" v="27728"/>
          <ac:spMkLst>
            <pc:docMk/>
            <pc:sldMk cId="2987176964" sldId="292"/>
            <ac:spMk id="369" creationId="{8645B987-BE0F-481D-815B-4F970A967A3B}"/>
          </ac:spMkLst>
        </pc:spChg>
        <pc:spChg chg="add del mod replST">
          <ac:chgData name="Martin Locock" userId="e15b0232-237d-4436-a587-677fdd88485c" providerId="ADAL" clId="{4F23651B-ED8E-41C7-8A8A-045E967D53DD}" dt="2024-01-10T12:25:41.171" v="27729"/>
          <ac:spMkLst>
            <pc:docMk/>
            <pc:sldMk cId="2987176964" sldId="292"/>
            <ac:spMk id="370" creationId="{AC3D445E-A2CF-44DD-9DC7-60F9CF80C3CC}"/>
          </ac:spMkLst>
        </pc:spChg>
        <pc:spChg chg="add del mod replST">
          <ac:chgData name="Martin Locock" userId="e15b0232-237d-4436-a587-677fdd88485c" providerId="ADAL" clId="{4F23651B-ED8E-41C7-8A8A-045E967D53DD}" dt="2024-01-10T12:25:41.172" v="27730"/>
          <ac:spMkLst>
            <pc:docMk/>
            <pc:sldMk cId="2987176964" sldId="292"/>
            <ac:spMk id="371" creationId="{133FA662-15F2-4D4B-85C5-60C7CA43CF6D}"/>
          </ac:spMkLst>
        </pc:spChg>
        <pc:spChg chg="add del mod replST">
          <ac:chgData name="Martin Locock" userId="e15b0232-237d-4436-a587-677fdd88485c" providerId="ADAL" clId="{4F23651B-ED8E-41C7-8A8A-045E967D53DD}" dt="2024-01-10T12:25:41.172" v="27731"/>
          <ac:spMkLst>
            <pc:docMk/>
            <pc:sldMk cId="2987176964" sldId="292"/>
            <ac:spMk id="372" creationId="{BF453B25-FB49-47A3-B5AB-1FB5E6E6320C}"/>
          </ac:spMkLst>
        </pc:spChg>
        <pc:spChg chg="add del mod replST">
          <ac:chgData name="Martin Locock" userId="e15b0232-237d-4436-a587-677fdd88485c" providerId="ADAL" clId="{4F23651B-ED8E-41C7-8A8A-045E967D53DD}" dt="2024-01-10T12:25:41.173" v="27732"/>
          <ac:spMkLst>
            <pc:docMk/>
            <pc:sldMk cId="2987176964" sldId="292"/>
            <ac:spMk id="373" creationId="{D1D0D744-CD90-44FE-9343-1B79E0B82776}"/>
          </ac:spMkLst>
        </pc:spChg>
        <pc:spChg chg="add del mod replST">
          <ac:chgData name="Martin Locock" userId="e15b0232-237d-4436-a587-677fdd88485c" providerId="ADAL" clId="{4F23651B-ED8E-41C7-8A8A-045E967D53DD}" dt="2024-01-10T12:25:41.173" v="27733"/>
          <ac:spMkLst>
            <pc:docMk/>
            <pc:sldMk cId="2987176964" sldId="292"/>
            <ac:spMk id="374" creationId="{0ED21C8F-5879-475E-93E5-0575DAA82D82}"/>
          </ac:spMkLst>
        </pc:spChg>
        <pc:spChg chg="add del mod replST">
          <ac:chgData name="Martin Locock" userId="e15b0232-237d-4436-a587-677fdd88485c" providerId="ADAL" clId="{4F23651B-ED8E-41C7-8A8A-045E967D53DD}" dt="2024-01-10T12:25:41.174" v="27734"/>
          <ac:spMkLst>
            <pc:docMk/>
            <pc:sldMk cId="2987176964" sldId="292"/>
            <ac:spMk id="375" creationId="{25F4F08D-F037-4E05-A50A-AFC3200015F7}"/>
          </ac:spMkLst>
        </pc:spChg>
        <pc:spChg chg="add del mod replST">
          <ac:chgData name="Martin Locock" userId="e15b0232-237d-4436-a587-677fdd88485c" providerId="ADAL" clId="{4F23651B-ED8E-41C7-8A8A-045E967D53DD}" dt="2024-01-10T12:25:41.174" v="27735"/>
          <ac:spMkLst>
            <pc:docMk/>
            <pc:sldMk cId="2987176964" sldId="292"/>
            <ac:spMk id="376" creationId="{AE0DDE23-E4B7-4080-836C-B9C735301523}"/>
          </ac:spMkLst>
        </pc:spChg>
        <pc:spChg chg="add del mod replST">
          <ac:chgData name="Martin Locock" userId="e15b0232-237d-4436-a587-677fdd88485c" providerId="ADAL" clId="{4F23651B-ED8E-41C7-8A8A-045E967D53DD}" dt="2024-01-10T12:25:41.175" v="27736"/>
          <ac:spMkLst>
            <pc:docMk/>
            <pc:sldMk cId="2987176964" sldId="292"/>
            <ac:spMk id="377" creationId="{FFAC8722-C4A5-4734-B4BF-5E5FDE52D1B3}"/>
          </ac:spMkLst>
        </pc:spChg>
        <pc:spChg chg="add del mod replST">
          <ac:chgData name="Martin Locock" userId="e15b0232-237d-4436-a587-677fdd88485c" providerId="ADAL" clId="{4F23651B-ED8E-41C7-8A8A-045E967D53DD}" dt="2024-01-10T12:25:41.175" v="27737"/>
          <ac:spMkLst>
            <pc:docMk/>
            <pc:sldMk cId="2987176964" sldId="292"/>
            <ac:spMk id="378" creationId="{FED107AA-37D6-4E3A-A6CC-E20872AAF3BC}"/>
          </ac:spMkLst>
        </pc:spChg>
        <pc:spChg chg="add del mod replST">
          <ac:chgData name="Martin Locock" userId="e15b0232-237d-4436-a587-677fdd88485c" providerId="ADAL" clId="{4F23651B-ED8E-41C7-8A8A-045E967D53DD}" dt="2024-01-10T12:25:41.176" v="27738"/>
          <ac:spMkLst>
            <pc:docMk/>
            <pc:sldMk cId="2987176964" sldId="292"/>
            <ac:spMk id="379" creationId="{FCA68B71-BB75-45DF-AC8A-8322B5FA772C}"/>
          </ac:spMkLst>
        </pc:spChg>
        <pc:spChg chg="add del mod replST">
          <ac:chgData name="Martin Locock" userId="e15b0232-237d-4436-a587-677fdd88485c" providerId="ADAL" clId="{4F23651B-ED8E-41C7-8A8A-045E967D53DD}" dt="2024-01-10T12:25:41.176" v="27739"/>
          <ac:spMkLst>
            <pc:docMk/>
            <pc:sldMk cId="2987176964" sldId="292"/>
            <ac:spMk id="380" creationId="{1FB2C3F8-455E-47DF-A2A4-8CF65E4D7DFE}"/>
          </ac:spMkLst>
        </pc:spChg>
        <pc:spChg chg="add del mod replST">
          <ac:chgData name="Martin Locock" userId="e15b0232-237d-4436-a587-677fdd88485c" providerId="ADAL" clId="{4F23651B-ED8E-41C7-8A8A-045E967D53DD}" dt="2024-01-10T12:25:41.177" v="27740"/>
          <ac:spMkLst>
            <pc:docMk/>
            <pc:sldMk cId="2987176964" sldId="292"/>
            <ac:spMk id="381" creationId="{C0A3F73A-A7EB-4180-A8EC-8515420D62C9}"/>
          </ac:spMkLst>
        </pc:spChg>
        <pc:spChg chg="add del mod replST">
          <ac:chgData name="Martin Locock" userId="e15b0232-237d-4436-a587-677fdd88485c" providerId="ADAL" clId="{4F23651B-ED8E-41C7-8A8A-045E967D53DD}" dt="2024-01-10T12:25:41.177" v="27741"/>
          <ac:spMkLst>
            <pc:docMk/>
            <pc:sldMk cId="2987176964" sldId="292"/>
            <ac:spMk id="382" creationId="{ABBF3EAB-A6D3-4609-990D-290F74E98185}"/>
          </ac:spMkLst>
        </pc:spChg>
        <pc:spChg chg="add del mod replST">
          <ac:chgData name="Martin Locock" userId="e15b0232-237d-4436-a587-677fdd88485c" providerId="ADAL" clId="{4F23651B-ED8E-41C7-8A8A-045E967D53DD}" dt="2024-01-10T12:25:41.178" v="27742"/>
          <ac:spMkLst>
            <pc:docMk/>
            <pc:sldMk cId="2987176964" sldId="292"/>
            <ac:spMk id="383" creationId="{7E451B21-5715-4601-92AA-9D5D1BE2C37B}"/>
          </ac:spMkLst>
        </pc:spChg>
        <pc:spChg chg="add del mod replST">
          <ac:chgData name="Martin Locock" userId="e15b0232-237d-4436-a587-677fdd88485c" providerId="ADAL" clId="{4F23651B-ED8E-41C7-8A8A-045E967D53DD}" dt="2024-01-10T12:25:41.178" v="27743"/>
          <ac:spMkLst>
            <pc:docMk/>
            <pc:sldMk cId="2987176964" sldId="292"/>
            <ac:spMk id="384" creationId="{1BB8950B-9A9C-4523-9783-0C9886A016EB}"/>
          </ac:spMkLst>
        </pc:spChg>
        <pc:spChg chg="add del mod replST">
          <ac:chgData name="Martin Locock" userId="e15b0232-237d-4436-a587-677fdd88485c" providerId="ADAL" clId="{4F23651B-ED8E-41C7-8A8A-045E967D53DD}" dt="2024-01-10T12:25:41.179" v="27744"/>
          <ac:spMkLst>
            <pc:docMk/>
            <pc:sldMk cId="2987176964" sldId="292"/>
            <ac:spMk id="385" creationId="{2A4E0385-0947-4302-AAF9-8B3A765691F2}"/>
          </ac:spMkLst>
        </pc:spChg>
        <pc:spChg chg="add del mod replST">
          <ac:chgData name="Martin Locock" userId="e15b0232-237d-4436-a587-677fdd88485c" providerId="ADAL" clId="{4F23651B-ED8E-41C7-8A8A-045E967D53DD}" dt="2024-01-10T12:25:41.179" v="27745"/>
          <ac:spMkLst>
            <pc:docMk/>
            <pc:sldMk cId="2987176964" sldId="292"/>
            <ac:spMk id="386" creationId="{47137F56-8652-44AE-817B-F227B7717B46}"/>
          </ac:spMkLst>
        </pc:spChg>
        <pc:spChg chg="add del mod replST">
          <ac:chgData name="Martin Locock" userId="e15b0232-237d-4436-a587-677fdd88485c" providerId="ADAL" clId="{4F23651B-ED8E-41C7-8A8A-045E967D53DD}" dt="2024-01-10T12:25:41.180" v="27746"/>
          <ac:spMkLst>
            <pc:docMk/>
            <pc:sldMk cId="2987176964" sldId="292"/>
            <ac:spMk id="387" creationId="{414B927D-D30C-466C-98E9-0651731400CD}"/>
          </ac:spMkLst>
        </pc:spChg>
        <pc:spChg chg="add del mod replST">
          <ac:chgData name="Martin Locock" userId="e15b0232-237d-4436-a587-677fdd88485c" providerId="ADAL" clId="{4F23651B-ED8E-41C7-8A8A-045E967D53DD}" dt="2024-01-10T12:25:41.180" v="27747"/>
          <ac:spMkLst>
            <pc:docMk/>
            <pc:sldMk cId="2987176964" sldId="292"/>
            <ac:spMk id="388" creationId="{A54EEB98-7AE2-453D-992D-CA58893C2C20}"/>
          </ac:spMkLst>
        </pc:spChg>
        <pc:spChg chg="add del mod replST">
          <ac:chgData name="Martin Locock" userId="e15b0232-237d-4436-a587-677fdd88485c" providerId="ADAL" clId="{4F23651B-ED8E-41C7-8A8A-045E967D53DD}" dt="2024-01-10T12:25:41.181" v="27748"/>
          <ac:spMkLst>
            <pc:docMk/>
            <pc:sldMk cId="2987176964" sldId="292"/>
            <ac:spMk id="389" creationId="{663E6F58-E301-476E-9C74-6CA12AA1ACF5}"/>
          </ac:spMkLst>
        </pc:spChg>
        <pc:spChg chg="add del mod replST">
          <ac:chgData name="Martin Locock" userId="e15b0232-237d-4436-a587-677fdd88485c" providerId="ADAL" clId="{4F23651B-ED8E-41C7-8A8A-045E967D53DD}" dt="2024-01-10T12:25:41.181" v="27749"/>
          <ac:spMkLst>
            <pc:docMk/>
            <pc:sldMk cId="2987176964" sldId="292"/>
            <ac:spMk id="390" creationId="{D3C42C82-119F-4240-BDF7-100216DB0FD7}"/>
          </ac:spMkLst>
        </pc:spChg>
        <pc:spChg chg="add del mod replST">
          <ac:chgData name="Martin Locock" userId="e15b0232-237d-4436-a587-677fdd88485c" providerId="ADAL" clId="{4F23651B-ED8E-41C7-8A8A-045E967D53DD}" dt="2024-01-10T12:25:41.182" v="27750"/>
          <ac:spMkLst>
            <pc:docMk/>
            <pc:sldMk cId="2987176964" sldId="292"/>
            <ac:spMk id="391" creationId="{D221473A-2EF4-437F-8F2D-EE67D5E7A1E5}"/>
          </ac:spMkLst>
        </pc:spChg>
        <pc:spChg chg="add del mod replST">
          <ac:chgData name="Martin Locock" userId="e15b0232-237d-4436-a587-677fdd88485c" providerId="ADAL" clId="{4F23651B-ED8E-41C7-8A8A-045E967D53DD}" dt="2024-01-10T12:25:41.182" v="27751"/>
          <ac:spMkLst>
            <pc:docMk/>
            <pc:sldMk cId="2987176964" sldId="292"/>
            <ac:spMk id="392" creationId="{C3A8C48D-E0D6-4603-9FAE-207583ADD50C}"/>
          </ac:spMkLst>
        </pc:spChg>
        <pc:spChg chg="add del mod replST">
          <ac:chgData name="Martin Locock" userId="e15b0232-237d-4436-a587-677fdd88485c" providerId="ADAL" clId="{4F23651B-ED8E-41C7-8A8A-045E967D53DD}" dt="2024-01-10T12:25:41.183" v="27752"/>
          <ac:spMkLst>
            <pc:docMk/>
            <pc:sldMk cId="2987176964" sldId="292"/>
            <ac:spMk id="393" creationId="{497C14BC-A75E-49C8-BF59-8BBE3518C277}"/>
          </ac:spMkLst>
        </pc:spChg>
        <pc:spChg chg="add del mod replST">
          <ac:chgData name="Martin Locock" userId="e15b0232-237d-4436-a587-677fdd88485c" providerId="ADAL" clId="{4F23651B-ED8E-41C7-8A8A-045E967D53DD}" dt="2024-01-10T12:25:41.184" v="27753"/>
          <ac:spMkLst>
            <pc:docMk/>
            <pc:sldMk cId="2987176964" sldId="292"/>
            <ac:spMk id="394" creationId="{794E4014-F400-49A1-882F-EC49B8CD8799}"/>
          </ac:spMkLst>
        </pc:spChg>
        <pc:spChg chg="add del mod replST">
          <ac:chgData name="Martin Locock" userId="e15b0232-237d-4436-a587-677fdd88485c" providerId="ADAL" clId="{4F23651B-ED8E-41C7-8A8A-045E967D53DD}" dt="2024-01-10T12:25:41.184" v="27754"/>
          <ac:spMkLst>
            <pc:docMk/>
            <pc:sldMk cId="2987176964" sldId="292"/>
            <ac:spMk id="395" creationId="{0F7DFA9D-57E4-423D-A411-4C8E1B7DE5BE}"/>
          </ac:spMkLst>
        </pc:spChg>
        <pc:spChg chg="add del mod replST">
          <ac:chgData name="Martin Locock" userId="e15b0232-237d-4436-a587-677fdd88485c" providerId="ADAL" clId="{4F23651B-ED8E-41C7-8A8A-045E967D53DD}" dt="2024-01-10T12:25:41.185" v="27755"/>
          <ac:spMkLst>
            <pc:docMk/>
            <pc:sldMk cId="2987176964" sldId="292"/>
            <ac:spMk id="396" creationId="{F89A8992-D168-4D54-AC2A-467A15488193}"/>
          </ac:spMkLst>
        </pc:spChg>
        <pc:spChg chg="add del mod replST">
          <ac:chgData name="Martin Locock" userId="e15b0232-237d-4436-a587-677fdd88485c" providerId="ADAL" clId="{4F23651B-ED8E-41C7-8A8A-045E967D53DD}" dt="2024-01-10T12:25:41.185" v="27756"/>
          <ac:spMkLst>
            <pc:docMk/>
            <pc:sldMk cId="2987176964" sldId="292"/>
            <ac:spMk id="397" creationId="{B210D075-3D66-4AE4-9D71-49533D2B8493}"/>
          </ac:spMkLst>
        </pc:spChg>
        <pc:spChg chg="add del mod replST">
          <ac:chgData name="Martin Locock" userId="e15b0232-237d-4436-a587-677fdd88485c" providerId="ADAL" clId="{4F23651B-ED8E-41C7-8A8A-045E967D53DD}" dt="2024-01-10T12:25:41.186" v="27757"/>
          <ac:spMkLst>
            <pc:docMk/>
            <pc:sldMk cId="2987176964" sldId="292"/>
            <ac:spMk id="398" creationId="{DCFE9FB0-D35E-4230-8B96-3E6694701C4B}"/>
          </ac:spMkLst>
        </pc:spChg>
        <pc:spChg chg="add del mod replST">
          <ac:chgData name="Martin Locock" userId="e15b0232-237d-4436-a587-677fdd88485c" providerId="ADAL" clId="{4F23651B-ED8E-41C7-8A8A-045E967D53DD}" dt="2024-01-10T12:25:41.186" v="27758"/>
          <ac:spMkLst>
            <pc:docMk/>
            <pc:sldMk cId="2987176964" sldId="292"/>
            <ac:spMk id="399" creationId="{5338FC21-B121-426C-8CF0-1B398EC6FA92}"/>
          </ac:spMkLst>
        </pc:spChg>
        <pc:spChg chg="add del mod replST">
          <ac:chgData name="Martin Locock" userId="e15b0232-237d-4436-a587-677fdd88485c" providerId="ADAL" clId="{4F23651B-ED8E-41C7-8A8A-045E967D53DD}" dt="2024-01-10T12:25:41.187" v="27759"/>
          <ac:spMkLst>
            <pc:docMk/>
            <pc:sldMk cId="2987176964" sldId="292"/>
            <ac:spMk id="400" creationId="{E2AAB56A-7161-42DE-8558-F67E208A9852}"/>
          </ac:spMkLst>
        </pc:spChg>
        <pc:spChg chg="add del mod replST">
          <ac:chgData name="Martin Locock" userId="e15b0232-237d-4436-a587-677fdd88485c" providerId="ADAL" clId="{4F23651B-ED8E-41C7-8A8A-045E967D53DD}" dt="2024-01-10T12:25:41.187" v="27760"/>
          <ac:spMkLst>
            <pc:docMk/>
            <pc:sldMk cId="2987176964" sldId="292"/>
            <ac:spMk id="401" creationId="{43621F69-D7CE-4F92-94ED-49C456D891F6}"/>
          </ac:spMkLst>
        </pc:spChg>
        <pc:spChg chg="add del mod replST">
          <ac:chgData name="Martin Locock" userId="e15b0232-237d-4436-a587-677fdd88485c" providerId="ADAL" clId="{4F23651B-ED8E-41C7-8A8A-045E967D53DD}" dt="2024-01-10T12:25:41.188" v="27761"/>
          <ac:spMkLst>
            <pc:docMk/>
            <pc:sldMk cId="2987176964" sldId="292"/>
            <ac:spMk id="402" creationId="{4E6D61BE-01B0-4460-B646-FEAAF398CE19}"/>
          </ac:spMkLst>
        </pc:spChg>
        <pc:spChg chg="add del mod replST">
          <ac:chgData name="Martin Locock" userId="e15b0232-237d-4436-a587-677fdd88485c" providerId="ADAL" clId="{4F23651B-ED8E-41C7-8A8A-045E967D53DD}" dt="2024-01-10T12:25:41.188" v="27762"/>
          <ac:spMkLst>
            <pc:docMk/>
            <pc:sldMk cId="2987176964" sldId="292"/>
            <ac:spMk id="403" creationId="{AED6FA91-6CC5-4849-9DDD-286DC6AB9DE8}"/>
          </ac:spMkLst>
        </pc:spChg>
        <pc:spChg chg="add del mod replST">
          <ac:chgData name="Martin Locock" userId="e15b0232-237d-4436-a587-677fdd88485c" providerId="ADAL" clId="{4F23651B-ED8E-41C7-8A8A-045E967D53DD}" dt="2024-01-10T12:25:41.189" v="27763"/>
          <ac:spMkLst>
            <pc:docMk/>
            <pc:sldMk cId="2987176964" sldId="292"/>
            <ac:spMk id="404" creationId="{C3FBA19F-2C51-4AA7-BA4E-59C5A1A7BDBB}"/>
          </ac:spMkLst>
        </pc:spChg>
        <pc:spChg chg="add del mod replST">
          <ac:chgData name="Martin Locock" userId="e15b0232-237d-4436-a587-677fdd88485c" providerId="ADAL" clId="{4F23651B-ED8E-41C7-8A8A-045E967D53DD}" dt="2024-01-10T12:25:41.189" v="27764"/>
          <ac:spMkLst>
            <pc:docMk/>
            <pc:sldMk cId="2987176964" sldId="292"/>
            <ac:spMk id="405" creationId="{5BE5B36D-D9C9-4B98-8886-C37AD1C63473}"/>
          </ac:spMkLst>
        </pc:spChg>
        <pc:spChg chg="add del mod replST">
          <ac:chgData name="Martin Locock" userId="e15b0232-237d-4436-a587-677fdd88485c" providerId="ADAL" clId="{4F23651B-ED8E-41C7-8A8A-045E967D53DD}" dt="2024-01-10T12:25:41.190" v="27765"/>
          <ac:spMkLst>
            <pc:docMk/>
            <pc:sldMk cId="2987176964" sldId="292"/>
            <ac:spMk id="406" creationId="{F9B2FC8D-7524-445D-BD0A-74D3764E01AF}"/>
          </ac:spMkLst>
        </pc:spChg>
        <pc:spChg chg="add del mod replST">
          <ac:chgData name="Martin Locock" userId="e15b0232-237d-4436-a587-677fdd88485c" providerId="ADAL" clId="{4F23651B-ED8E-41C7-8A8A-045E967D53DD}" dt="2024-01-10T12:25:41.191" v="27766"/>
          <ac:spMkLst>
            <pc:docMk/>
            <pc:sldMk cId="2987176964" sldId="292"/>
            <ac:spMk id="407" creationId="{B4A7720E-5CDD-4AB7-A0D6-1833D128C9C4}"/>
          </ac:spMkLst>
        </pc:spChg>
        <pc:spChg chg="add del mod replST">
          <ac:chgData name="Martin Locock" userId="e15b0232-237d-4436-a587-677fdd88485c" providerId="ADAL" clId="{4F23651B-ED8E-41C7-8A8A-045E967D53DD}" dt="2024-01-10T12:25:41.191" v="27767"/>
          <ac:spMkLst>
            <pc:docMk/>
            <pc:sldMk cId="2987176964" sldId="292"/>
            <ac:spMk id="408" creationId="{FB681551-AAFF-4B6F-A840-C1FC2D8A5368}"/>
          </ac:spMkLst>
        </pc:spChg>
        <pc:spChg chg="add del mod replST">
          <ac:chgData name="Martin Locock" userId="e15b0232-237d-4436-a587-677fdd88485c" providerId="ADAL" clId="{4F23651B-ED8E-41C7-8A8A-045E967D53DD}" dt="2024-01-10T12:25:41.192" v="27768"/>
          <ac:spMkLst>
            <pc:docMk/>
            <pc:sldMk cId="2987176964" sldId="292"/>
            <ac:spMk id="409" creationId="{BB87D394-6818-4A75-BF11-B1F0787DA11F}"/>
          </ac:spMkLst>
        </pc:spChg>
        <pc:spChg chg="add del mod replST">
          <ac:chgData name="Martin Locock" userId="e15b0232-237d-4436-a587-677fdd88485c" providerId="ADAL" clId="{4F23651B-ED8E-41C7-8A8A-045E967D53DD}" dt="2024-01-10T12:25:41.193" v="27769"/>
          <ac:spMkLst>
            <pc:docMk/>
            <pc:sldMk cId="2987176964" sldId="292"/>
            <ac:spMk id="410" creationId="{0C37A9E9-9A25-448D-9A6F-E39122289527}"/>
          </ac:spMkLst>
        </pc:spChg>
        <pc:spChg chg="add del mod replST">
          <ac:chgData name="Martin Locock" userId="e15b0232-237d-4436-a587-677fdd88485c" providerId="ADAL" clId="{4F23651B-ED8E-41C7-8A8A-045E967D53DD}" dt="2024-01-10T12:25:41.193" v="27770"/>
          <ac:spMkLst>
            <pc:docMk/>
            <pc:sldMk cId="2987176964" sldId="292"/>
            <ac:spMk id="411" creationId="{1D31ECFE-D586-496F-8BE3-41B472F62E8E}"/>
          </ac:spMkLst>
        </pc:spChg>
        <pc:spChg chg="add del mod replST">
          <ac:chgData name="Martin Locock" userId="e15b0232-237d-4436-a587-677fdd88485c" providerId="ADAL" clId="{4F23651B-ED8E-41C7-8A8A-045E967D53DD}" dt="2024-01-10T12:25:41.194" v="27771"/>
          <ac:spMkLst>
            <pc:docMk/>
            <pc:sldMk cId="2987176964" sldId="292"/>
            <ac:spMk id="412" creationId="{BD731701-591B-4752-90EB-E8FE323F56A0}"/>
          </ac:spMkLst>
        </pc:spChg>
        <pc:spChg chg="add del mod replST">
          <ac:chgData name="Martin Locock" userId="e15b0232-237d-4436-a587-677fdd88485c" providerId="ADAL" clId="{4F23651B-ED8E-41C7-8A8A-045E967D53DD}" dt="2024-01-10T12:25:41.194" v="27772"/>
          <ac:spMkLst>
            <pc:docMk/>
            <pc:sldMk cId="2987176964" sldId="292"/>
            <ac:spMk id="413" creationId="{30E8BFAA-CD7F-4598-A978-FAD01A97209D}"/>
          </ac:spMkLst>
        </pc:spChg>
        <pc:spChg chg="add del mod replST">
          <ac:chgData name="Martin Locock" userId="e15b0232-237d-4436-a587-677fdd88485c" providerId="ADAL" clId="{4F23651B-ED8E-41C7-8A8A-045E967D53DD}" dt="2024-01-10T12:25:41.194" v="27773"/>
          <ac:spMkLst>
            <pc:docMk/>
            <pc:sldMk cId="2987176964" sldId="292"/>
            <ac:spMk id="414" creationId="{1935B77C-A89B-4343-80E7-F557C391E054}"/>
          </ac:spMkLst>
        </pc:spChg>
        <pc:spChg chg="add del mod replST">
          <ac:chgData name="Martin Locock" userId="e15b0232-237d-4436-a587-677fdd88485c" providerId="ADAL" clId="{4F23651B-ED8E-41C7-8A8A-045E967D53DD}" dt="2024-01-10T12:25:41.194" v="27774"/>
          <ac:spMkLst>
            <pc:docMk/>
            <pc:sldMk cId="2987176964" sldId="292"/>
            <ac:spMk id="415" creationId="{71658658-1D45-4671-BA40-CC5FAFB9B5C0}"/>
          </ac:spMkLst>
        </pc:spChg>
        <pc:spChg chg="add del mod replST">
          <ac:chgData name="Martin Locock" userId="e15b0232-237d-4436-a587-677fdd88485c" providerId="ADAL" clId="{4F23651B-ED8E-41C7-8A8A-045E967D53DD}" dt="2024-01-10T12:25:41.196" v="27775"/>
          <ac:spMkLst>
            <pc:docMk/>
            <pc:sldMk cId="2987176964" sldId="292"/>
            <ac:spMk id="416" creationId="{FCDB3EAA-C052-451A-8BFA-E401CD7E98C7}"/>
          </ac:spMkLst>
        </pc:spChg>
        <pc:spChg chg="add del mod replST">
          <ac:chgData name="Martin Locock" userId="e15b0232-237d-4436-a587-677fdd88485c" providerId="ADAL" clId="{4F23651B-ED8E-41C7-8A8A-045E967D53DD}" dt="2024-01-10T12:25:41.196" v="27776"/>
          <ac:spMkLst>
            <pc:docMk/>
            <pc:sldMk cId="2987176964" sldId="292"/>
            <ac:spMk id="417" creationId="{4A78F0B4-4355-47D2-AD6B-8C22C9019738}"/>
          </ac:spMkLst>
        </pc:spChg>
        <pc:spChg chg="add del mod replST">
          <ac:chgData name="Martin Locock" userId="e15b0232-237d-4436-a587-677fdd88485c" providerId="ADAL" clId="{4F23651B-ED8E-41C7-8A8A-045E967D53DD}" dt="2024-01-10T12:25:41.196" v="27777"/>
          <ac:spMkLst>
            <pc:docMk/>
            <pc:sldMk cId="2987176964" sldId="292"/>
            <ac:spMk id="418" creationId="{215B92DC-C08B-4274-8674-C5B87FD71871}"/>
          </ac:spMkLst>
        </pc:spChg>
        <pc:spChg chg="add del mod replST">
          <ac:chgData name="Martin Locock" userId="e15b0232-237d-4436-a587-677fdd88485c" providerId="ADAL" clId="{4F23651B-ED8E-41C7-8A8A-045E967D53DD}" dt="2024-01-10T12:25:41.196" v="27778"/>
          <ac:spMkLst>
            <pc:docMk/>
            <pc:sldMk cId="2987176964" sldId="292"/>
            <ac:spMk id="419" creationId="{A062BC5C-104F-45F4-9EA2-0711F074440D}"/>
          </ac:spMkLst>
        </pc:spChg>
        <pc:spChg chg="add del mod replST">
          <ac:chgData name="Martin Locock" userId="e15b0232-237d-4436-a587-677fdd88485c" providerId="ADAL" clId="{4F23651B-ED8E-41C7-8A8A-045E967D53DD}" dt="2024-01-10T12:25:41.197" v="27779"/>
          <ac:spMkLst>
            <pc:docMk/>
            <pc:sldMk cId="2987176964" sldId="292"/>
            <ac:spMk id="420" creationId="{AB17DCF3-5444-4ACE-B7EC-4042AA649F5D}"/>
          </ac:spMkLst>
        </pc:spChg>
        <pc:spChg chg="add del mod replST">
          <ac:chgData name="Martin Locock" userId="e15b0232-237d-4436-a587-677fdd88485c" providerId="ADAL" clId="{4F23651B-ED8E-41C7-8A8A-045E967D53DD}" dt="2024-01-10T12:25:41.197" v="27780"/>
          <ac:spMkLst>
            <pc:docMk/>
            <pc:sldMk cId="2987176964" sldId="292"/>
            <ac:spMk id="421" creationId="{DB7CC84B-5564-4A74-9B24-17683D3483DD}"/>
          </ac:spMkLst>
        </pc:spChg>
        <pc:spChg chg="add del mod replST">
          <ac:chgData name="Martin Locock" userId="e15b0232-237d-4436-a587-677fdd88485c" providerId="ADAL" clId="{4F23651B-ED8E-41C7-8A8A-045E967D53DD}" dt="2024-01-10T12:25:41.198" v="27781"/>
          <ac:spMkLst>
            <pc:docMk/>
            <pc:sldMk cId="2987176964" sldId="292"/>
            <ac:spMk id="422" creationId="{4EF00839-218C-44D4-AEB4-528E1B07F6E3}"/>
          </ac:spMkLst>
        </pc:spChg>
        <pc:spChg chg="add del mod replST">
          <ac:chgData name="Martin Locock" userId="e15b0232-237d-4436-a587-677fdd88485c" providerId="ADAL" clId="{4F23651B-ED8E-41C7-8A8A-045E967D53DD}" dt="2024-01-10T12:25:41.199" v="27782"/>
          <ac:spMkLst>
            <pc:docMk/>
            <pc:sldMk cId="2987176964" sldId="292"/>
            <ac:spMk id="423" creationId="{7B8F4743-9934-4B27-AE2A-0DA912B551F3}"/>
          </ac:spMkLst>
        </pc:spChg>
        <pc:spChg chg="add del mod replST">
          <ac:chgData name="Martin Locock" userId="e15b0232-237d-4436-a587-677fdd88485c" providerId="ADAL" clId="{4F23651B-ED8E-41C7-8A8A-045E967D53DD}" dt="2024-01-10T12:25:41.199" v="27783"/>
          <ac:spMkLst>
            <pc:docMk/>
            <pc:sldMk cId="2987176964" sldId="292"/>
            <ac:spMk id="424" creationId="{C6933DF6-79ED-4091-9120-08118361A0F5}"/>
          </ac:spMkLst>
        </pc:spChg>
        <pc:spChg chg="add del mod replST">
          <ac:chgData name="Martin Locock" userId="e15b0232-237d-4436-a587-677fdd88485c" providerId="ADAL" clId="{4F23651B-ED8E-41C7-8A8A-045E967D53DD}" dt="2024-01-10T12:25:41.200" v="27784"/>
          <ac:spMkLst>
            <pc:docMk/>
            <pc:sldMk cId="2987176964" sldId="292"/>
            <ac:spMk id="425" creationId="{CB134A6D-4A06-45C7-9024-1AEAD263CB9F}"/>
          </ac:spMkLst>
        </pc:spChg>
        <pc:spChg chg="add del mod replST">
          <ac:chgData name="Martin Locock" userId="e15b0232-237d-4436-a587-677fdd88485c" providerId="ADAL" clId="{4F23651B-ED8E-41C7-8A8A-045E967D53DD}" dt="2024-01-10T12:25:41.200" v="27785"/>
          <ac:spMkLst>
            <pc:docMk/>
            <pc:sldMk cId="2987176964" sldId="292"/>
            <ac:spMk id="426" creationId="{A134C80D-71B8-4BA5-9D79-A44C513E6F67}"/>
          </ac:spMkLst>
        </pc:spChg>
        <pc:spChg chg="add del mod replST">
          <ac:chgData name="Martin Locock" userId="e15b0232-237d-4436-a587-677fdd88485c" providerId="ADAL" clId="{4F23651B-ED8E-41C7-8A8A-045E967D53DD}" dt="2024-01-10T12:25:41.201" v="27786"/>
          <ac:spMkLst>
            <pc:docMk/>
            <pc:sldMk cId="2987176964" sldId="292"/>
            <ac:spMk id="427" creationId="{05AC7B9C-2029-4CD7-ACCE-F7ABA0A0691C}"/>
          </ac:spMkLst>
        </pc:spChg>
        <pc:spChg chg="add del mod replST">
          <ac:chgData name="Martin Locock" userId="e15b0232-237d-4436-a587-677fdd88485c" providerId="ADAL" clId="{4F23651B-ED8E-41C7-8A8A-045E967D53DD}" dt="2024-01-10T12:25:41.202" v="27787"/>
          <ac:spMkLst>
            <pc:docMk/>
            <pc:sldMk cId="2987176964" sldId="292"/>
            <ac:spMk id="428" creationId="{70204C59-9B44-400B-8091-84059348710F}"/>
          </ac:spMkLst>
        </pc:spChg>
        <pc:spChg chg="add del mod replST">
          <ac:chgData name="Martin Locock" userId="e15b0232-237d-4436-a587-677fdd88485c" providerId="ADAL" clId="{4F23651B-ED8E-41C7-8A8A-045E967D53DD}" dt="2024-01-10T12:25:41.203" v="27788"/>
          <ac:spMkLst>
            <pc:docMk/>
            <pc:sldMk cId="2987176964" sldId="292"/>
            <ac:spMk id="429" creationId="{8DCA2A0F-1303-43EF-9431-0D3A22EFAA15}"/>
          </ac:spMkLst>
        </pc:spChg>
        <pc:spChg chg="add del mod replST">
          <ac:chgData name="Martin Locock" userId="e15b0232-237d-4436-a587-677fdd88485c" providerId="ADAL" clId="{4F23651B-ED8E-41C7-8A8A-045E967D53DD}" dt="2024-01-10T12:25:41.203" v="27789"/>
          <ac:spMkLst>
            <pc:docMk/>
            <pc:sldMk cId="2987176964" sldId="292"/>
            <ac:spMk id="430" creationId="{1A77F034-5E6C-41F4-887C-8069F7E85EC5}"/>
          </ac:spMkLst>
        </pc:spChg>
        <pc:spChg chg="add del mod replST">
          <ac:chgData name="Martin Locock" userId="e15b0232-237d-4436-a587-677fdd88485c" providerId="ADAL" clId="{4F23651B-ED8E-41C7-8A8A-045E967D53DD}" dt="2024-01-10T12:25:41.204" v="27790"/>
          <ac:spMkLst>
            <pc:docMk/>
            <pc:sldMk cId="2987176964" sldId="292"/>
            <ac:spMk id="431" creationId="{E093566F-BDF5-4D01-BECD-963D851B8F35}"/>
          </ac:spMkLst>
        </pc:spChg>
        <pc:spChg chg="add del mod replST">
          <ac:chgData name="Martin Locock" userId="e15b0232-237d-4436-a587-677fdd88485c" providerId="ADAL" clId="{4F23651B-ED8E-41C7-8A8A-045E967D53DD}" dt="2024-01-10T12:25:41.205" v="27791"/>
          <ac:spMkLst>
            <pc:docMk/>
            <pc:sldMk cId="2987176964" sldId="292"/>
            <ac:spMk id="432" creationId="{919ADE57-3E6E-47DC-9285-E076C5B9A3DE}"/>
          </ac:spMkLst>
        </pc:spChg>
        <pc:spChg chg="add del mod replST">
          <ac:chgData name="Martin Locock" userId="e15b0232-237d-4436-a587-677fdd88485c" providerId="ADAL" clId="{4F23651B-ED8E-41C7-8A8A-045E967D53DD}" dt="2024-01-10T12:25:41.205" v="27792"/>
          <ac:spMkLst>
            <pc:docMk/>
            <pc:sldMk cId="2987176964" sldId="292"/>
            <ac:spMk id="433" creationId="{818DEE84-6D0E-4062-B94B-C36FD15416B6}"/>
          </ac:spMkLst>
        </pc:spChg>
        <pc:spChg chg="add del mod replST">
          <ac:chgData name="Martin Locock" userId="e15b0232-237d-4436-a587-677fdd88485c" providerId="ADAL" clId="{4F23651B-ED8E-41C7-8A8A-045E967D53DD}" dt="2024-01-10T12:25:41.206" v="27793"/>
          <ac:spMkLst>
            <pc:docMk/>
            <pc:sldMk cId="2987176964" sldId="292"/>
            <ac:spMk id="434" creationId="{AA4C48EC-25BE-4920-AE66-91AD47E40BD9}"/>
          </ac:spMkLst>
        </pc:spChg>
        <pc:spChg chg="add del mod replST">
          <ac:chgData name="Martin Locock" userId="e15b0232-237d-4436-a587-677fdd88485c" providerId="ADAL" clId="{4F23651B-ED8E-41C7-8A8A-045E967D53DD}" dt="2024-01-10T12:25:41.206" v="27794"/>
          <ac:spMkLst>
            <pc:docMk/>
            <pc:sldMk cId="2987176964" sldId="292"/>
            <ac:spMk id="435" creationId="{93AF6594-E9E4-4C82-87D4-9B90078F9871}"/>
          </ac:spMkLst>
        </pc:spChg>
        <pc:spChg chg="add del mod replST">
          <ac:chgData name="Martin Locock" userId="e15b0232-237d-4436-a587-677fdd88485c" providerId="ADAL" clId="{4F23651B-ED8E-41C7-8A8A-045E967D53DD}" dt="2024-01-10T12:25:41.207" v="27795"/>
          <ac:spMkLst>
            <pc:docMk/>
            <pc:sldMk cId="2987176964" sldId="292"/>
            <ac:spMk id="436" creationId="{89092B4A-1A62-49E6-8308-2CD5EE8C77DF}"/>
          </ac:spMkLst>
        </pc:spChg>
        <pc:spChg chg="add del mod replST">
          <ac:chgData name="Martin Locock" userId="e15b0232-237d-4436-a587-677fdd88485c" providerId="ADAL" clId="{4F23651B-ED8E-41C7-8A8A-045E967D53DD}" dt="2024-01-10T12:25:41.208" v="27796"/>
          <ac:spMkLst>
            <pc:docMk/>
            <pc:sldMk cId="2987176964" sldId="292"/>
            <ac:spMk id="437" creationId="{BB5A309B-769B-4CFE-81F3-19EA982554DB}"/>
          </ac:spMkLst>
        </pc:spChg>
        <pc:spChg chg="add del mod replST">
          <ac:chgData name="Martin Locock" userId="e15b0232-237d-4436-a587-677fdd88485c" providerId="ADAL" clId="{4F23651B-ED8E-41C7-8A8A-045E967D53DD}" dt="2024-01-10T12:25:41.208" v="27797"/>
          <ac:spMkLst>
            <pc:docMk/>
            <pc:sldMk cId="2987176964" sldId="292"/>
            <ac:spMk id="438" creationId="{FC79A58C-3B0A-4FCC-B6A6-2A04B50DB3DA}"/>
          </ac:spMkLst>
        </pc:spChg>
        <pc:spChg chg="add del mod replST">
          <ac:chgData name="Martin Locock" userId="e15b0232-237d-4436-a587-677fdd88485c" providerId="ADAL" clId="{4F23651B-ED8E-41C7-8A8A-045E967D53DD}" dt="2024-01-10T12:25:41.209" v="27798"/>
          <ac:spMkLst>
            <pc:docMk/>
            <pc:sldMk cId="2987176964" sldId="292"/>
            <ac:spMk id="439" creationId="{17EC4220-131B-44BC-98EA-435D2AC379F6}"/>
          </ac:spMkLst>
        </pc:spChg>
        <pc:spChg chg="add mod replST">
          <ac:chgData name="Martin Locock" userId="e15b0232-237d-4436-a587-677fdd88485c" providerId="ADAL" clId="{4F23651B-ED8E-41C7-8A8A-045E967D53DD}" dt="2024-01-10T12:25:41.385" v="27827"/>
          <ac:spMkLst>
            <pc:docMk/>
            <pc:sldMk cId="2987176964" sldId="292"/>
            <ac:spMk id="440" creationId="{FD143AAE-4898-4C69-ACD0-4EDE3E2D7B99}"/>
          </ac:spMkLst>
        </pc:spChg>
        <pc:spChg chg="add mod replST">
          <ac:chgData name="Martin Locock" userId="e15b0232-237d-4436-a587-677fdd88485c" providerId="ADAL" clId="{4F23651B-ED8E-41C7-8A8A-045E967D53DD}" dt="2024-01-10T12:25:41.391" v="27836"/>
          <ac:spMkLst>
            <pc:docMk/>
            <pc:sldMk cId="2987176964" sldId="292"/>
            <ac:spMk id="441" creationId="{0A86614B-4880-46C4-ACED-FA41B96348E0}"/>
          </ac:spMkLst>
        </pc:spChg>
        <pc:spChg chg="add mod replST">
          <ac:chgData name="Martin Locock" userId="e15b0232-237d-4436-a587-677fdd88485c" providerId="ADAL" clId="{4F23651B-ED8E-41C7-8A8A-045E967D53DD}" dt="2024-01-10T12:25:41.396" v="27845"/>
          <ac:spMkLst>
            <pc:docMk/>
            <pc:sldMk cId="2987176964" sldId="292"/>
            <ac:spMk id="442" creationId="{38E32738-4AFF-45C2-8E43-5993DB64D017}"/>
          </ac:spMkLst>
        </pc:spChg>
        <pc:spChg chg="add mod replST">
          <ac:chgData name="Martin Locock" userId="e15b0232-237d-4436-a587-677fdd88485c" providerId="ADAL" clId="{4F23651B-ED8E-41C7-8A8A-045E967D53DD}" dt="2024-01-10T12:25:41.401" v="27854"/>
          <ac:spMkLst>
            <pc:docMk/>
            <pc:sldMk cId="2987176964" sldId="292"/>
            <ac:spMk id="443" creationId="{BF35A377-7BB8-4AA5-AC80-251C5C5B4F73}"/>
          </ac:spMkLst>
        </pc:spChg>
        <pc:spChg chg="add mod replST">
          <ac:chgData name="Martin Locock" userId="e15b0232-237d-4436-a587-677fdd88485c" providerId="ADAL" clId="{4F23651B-ED8E-41C7-8A8A-045E967D53DD}" dt="2024-01-10T12:25:41.406" v="27863"/>
          <ac:spMkLst>
            <pc:docMk/>
            <pc:sldMk cId="2987176964" sldId="292"/>
            <ac:spMk id="444" creationId="{79CD4EF9-DF41-4B57-9FE6-73563A4E23BD}"/>
          </ac:spMkLst>
        </pc:spChg>
        <pc:spChg chg="add mod replST">
          <ac:chgData name="Martin Locock" userId="e15b0232-237d-4436-a587-677fdd88485c" providerId="ADAL" clId="{4F23651B-ED8E-41C7-8A8A-045E967D53DD}" dt="2024-01-10T12:25:41.413" v="27872"/>
          <ac:spMkLst>
            <pc:docMk/>
            <pc:sldMk cId="2987176964" sldId="292"/>
            <ac:spMk id="445" creationId="{CC37A871-0EA5-4DD5-8CCF-3B5B01DF7168}"/>
          </ac:spMkLst>
        </pc:spChg>
        <pc:spChg chg="add mod replST">
          <ac:chgData name="Martin Locock" userId="e15b0232-237d-4436-a587-677fdd88485c" providerId="ADAL" clId="{4F23651B-ED8E-41C7-8A8A-045E967D53DD}" dt="2024-01-10T12:25:41.419" v="27881"/>
          <ac:spMkLst>
            <pc:docMk/>
            <pc:sldMk cId="2987176964" sldId="292"/>
            <ac:spMk id="446" creationId="{5D1DB888-BEAA-4ED5-9B1D-804F5E62812B}"/>
          </ac:spMkLst>
        </pc:spChg>
        <pc:spChg chg="add mod replST">
          <ac:chgData name="Martin Locock" userId="e15b0232-237d-4436-a587-677fdd88485c" providerId="ADAL" clId="{4F23651B-ED8E-41C7-8A8A-045E967D53DD}" dt="2024-01-10T12:25:41.424" v="27890"/>
          <ac:spMkLst>
            <pc:docMk/>
            <pc:sldMk cId="2987176964" sldId="292"/>
            <ac:spMk id="447" creationId="{EDD9E092-98EE-4371-BCC2-85A259670033}"/>
          </ac:spMkLst>
        </pc:spChg>
        <pc:spChg chg="add mod replST">
          <ac:chgData name="Martin Locock" userId="e15b0232-237d-4436-a587-677fdd88485c" providerId="ADAL" clId="{4F23651B-ED8E-41C7-8A8A-045E967D53DD}" dt="2024-01-10T12:25:41.429" v="27899"/>
          <ac:spMkLst>
            <pc:docMk/>
            <pc:sldMk cId="2987176964" sldId="292"/>
            <ac:spMk id="448" creationId="{5825B702-2533-4D22-A7C6-386E982833E1}"/>
          </ac:spMkLst>
        </pc:spChg>
        <pc:spChg chg="add mod replST">
          <ac:chgData name="Martin Locock" userId="e15b0232-237d-4436-a587-677fdd88485c" providerId="ADAL" clId="{4F23651B-ED8E-41C7-8A8A-045E967D53DD}" dt="2024-01-10T12:25:41.434" v="27908"/>
          <ac:spMkLst>
            <pc:docMk/>
            <pc:sldMk cId="2987176964" sldId="292"/>
            <ac:spMk id="449" creationId="{AABBED0C-0AC5-4777-91B5-34F3524DEF55}"/>
          </ac:spMkLst>
        </pc:spChg>
        <pc:spChg chg="add mod replST">
          <ac:chgData name="Martin Locock" userId="e15b0232-237d-4436-a587-677fdd88485c" providerId="ADAL" clId="{4F23651B-ED8E-41C7-8A8A-045E967D53DD}" dt="2024-01-10T12:25:41.439" v="27917"/>
          <ac:spMkLst>
            <pc:docMk/>
            <pc:sldMk cId="2987176964" sldId="292"/>
            <ac:spMk id="450" creationId="{6B922F60-9F76-42F9-8CBA-25899BF74918}"/>
          </ac:spMkLst>
        </pc:spChg>
        <pc:spChg chg="add mod replST">
          <ac:chgData name="Martin Locock" userId="e15b0232-237d-4436-a587-677fdd88485c" providerId="ADAL" clId="{4F23651B-ED8E-41C7-8A8A-045E967D53DD}" dt="2024-01-10T12:25:41.445" v="27926"/>
          <ac:spMkLst>
            <pc:docMk/>
            <pc:sldMk cId="2987176964" sldId="292"/>
            <ac:spMk id="451" creationId="{1AC59A84-5FA0-4AA8-8D6D-4FBE3A6B7395}"/>
          </ac:spMkLst>
        </pc:spChg>
        <pc:spChg chg="add mod replST">
          <ac:chgData name="Martin Locock" userId="e15b0232-237d-4436-a587-677fdd88485c" providerId="ADAL" clId="{4F23651B-ED8E-41C7-8A8A-045E967D53DD}" dt="2024-01-10T12:25:41.451" v="27935"/>
          <ac:spMkLst>
            <pc:docMk/>
            <pc:sldMk cId="2987176964" sldId="292"/>
            <ac:spMk id="452" creationId="{C732CCDB-DA7D-4A3A-9D11-AD31346FEFD7}"/>
          </ac:spMkLst>
        </pc:spChg>
        <pc:spChg chg="add mod replST">
          <ac:chgData name="Martin Locock" userId="e15b0232-237d-4436-a587-677fdd88485c" providerId="ADAL" clId="{4F23651B-ED8E-41C7-8A8A-045E967D53DD}" dt="2024-01-10T12:25:41.456" v="27944"/>
          <ac:spMkLst>
            <pc:docMk/>
            <pc:sldMk cId="2987176964" sldId="292"/>
            <ac:spMk id="453" creationId="{A578FAB3-5B4E-40C4-B96F-7EC0B5FD457D}"/>
          </ac:spMkLst>
        </pc:spChg>
        <pc:spChg chg="add mod replST">
          <ac:chgData name="Martin Locock" userId="e15b0232-237d-4436-a587-677fdd88485c" providerId="ADAL" clId="{4F23651B-ED8E-41C7-8A8A-045E967D53DD}" dt="2024-01-10T12:25:41.462" v="27953"/>
          <ac:spMkLst>
            <pc:docMk/>
            <pc:sldMk cId="2987176964" sldId="292"/>
            <ac:spMk id="454" creationId="{786848D5-751F-4FD4-9991-204120A8F74F}"/>
          </ac:spMkLst>
        </pc:spChg>
        <pc:spChg chg="add mod replST">
          <ac:chgData name="Martin Locock" userId="e15b0232-237d-4436-a587-677fdd88485c" providerId="ADAL" clId="{4F23651B-ED8E-41C7-8A8A-045E967D53DD}" dt="2024-01-10T12:25:41.467" v="27962"/>
          <ac:spMkLst>
            <pc:docMk/>
            <pc:sldMk cId="2987176964" sldId="292"/>
            <ac:spMk id="455" creationId="{A305AC8E-2400-4EC3-8091-DA56AA11FEB3}"/>
          </ac:spMkLst>
        </pc:spChg>
        <pc:spChg chg="add mod replST">
          <ac:chgData name="Martin Locock" userId="e15b0232-237d-4436-a587-677fdd88485c" providerId="ADAL" clId="{4F23651B-ED8E-41C7-8A8A-045E967D53DD}" dt="2024-01-10T12:25:41.474" v="27971"/>
          <ac:spMkLst>
            <pc:docMk/>
            <pc:sldMk cId="2987176964" sldId="292"/>
            <ac:spMk id="456" creationId="{CF2575E5-E8A9-4B21-B16B-E27EA8AA5232}"/>
          </ac:spMkLst>
        </pc:spChg>
        <pc:spChg chg="add mod replST">
          <ac:chgData name="Martin Locock" userId="e15b0232-237d-4436-a587-677fdd88485c" providerId="ADAL" clId="{4F23651B-ED8E-41C7-8A8A-045E967D53DD}" dt="2024-01-10T12:25:41.479" v="27980"/>
          <ac:spMkLst>
            <pc:docMk/>
            <pc:sldMk cId="2987176964" sldId="292"/>
            <ac:spMk id="457" creationId="{184CB26D-8931-4BDF-92BE-762670B317E5}"/>
          </ac:spMkLst>
        </pc:spChg>
        <pc:spChg chg="add mod replST">
          <ac:chgData name="Martin Locock" userId="e15b0232-237d-4436-a587-677fdd88485c" providerId="ADAL" clId="{4F23651B-ED8E-41C7-8A8A-045E967D53DD}" dt="2024-01-10T12:25:41.484" v="27989"/>
          <ac:spMkLst>
            <pc:docMk/>
            <pc:sldMk cId="2987176964" sldId="292"/>
            <ac:spMk id="458" creationId="{E82E5EFD-59E4-43D5-B156-DD55EEF2463D}"/>
          </ac:spMkLst>
        </pc:spChg>
        <pc:spChg chg="add mod replST">
          <ac:chgData name="Martin Locock" userId="e15b0232-237d-4436-a587-677fdd88485c" providerId="ADAL" clId="{4F23651B-ED8E-41C7-8A8A-045E967D53DD}" dt="2024-01-10T12:25:41.489" v="27998"/>
          <ac:spMkLst>
            <pc:docMk/>
            <pc:sldMk cId="2987176964" sldId="292"/>
            <ac:spMk id="459" creationId="{6D4F964C-E253-45CF-A8D8-F36E8128677B}"/>
          </ac:spMkLst>
        </pc:spChg>
        <pc:spChg chg="add mod replST">
          <ac:chgData name="Martin Locock" userId="e15b0232-237d-4436-a587-677fdd88485c" providerId="ADAL" clId="{4F23651B-ED8E-41C7-8A8A-045E967D53DD}" dt="2024-01-10T12:25:41.494" v="28007"/>
          <ac:spMkLst>
            <pc:docMk/>
            <pc:sldMk cId="2987176964" sldId="292"/>
            <ac:spMk id="460" creationId="{93AF7A1C-F449-4298-9A28-903478EF0B9B}"/>
          </ac:spMkLst>
        </pc:spChg>
        <pc:spChg chg="add mod replST">
          <ac:chgData name="Martin Locock" userId="e15b0232-237d-4436-a587-677fdd88485c" providerId="ADAL" clId="{4F23651B-ED8E-41C7-8A8A-045E967D53DD}" dt="2024-01-10T12:25:41.499" v="28016"/>
          <ac:spMkLst>
            <pc:docMk/>
            <pc:sldMk cId="2987176964" sldId="292"/>
            <ac:spMk id="461" creationId="{4C460C2F-8197-49B3-9640-A37F3D76E5DA}"/>
          </ac:spMkLst>
        </pc:spChg>
        <pc:spChg chg="add mod replST">
          <ac:chgData name="Martin Locock" userId="e15b0232-237d-4436-a587-677fdd88485c" providerId="ADAL" clId="{4F23651B-ED8E-41C7-8A8A-045E967D53DD}" dt="2024-01-10T12:25:41.504" v="28025"/>
          <ac:spMkLst>
            <pc:docMk/>
            <pc:sldMk cId="2987176964" sldId="292"/>
            <ac:spMk id="462" creationId="{2AC31A0B-0390-438E-87EA-A62914989296}"/>
          </ac:spMkLst>
        </pc:spChg>
        <pc:spChg chg="add mod replST">
          <ac:chgData name="Martin Locock" userId="e15b0232-237d-4436-a587-677fdd88485c" providerId="ADAL" clId="{4F23651B-ED8E-41C7-8A8A-045E967D53DD}" dt="2024-01-10T12:25:41.509" v="28034"/>
          <ac:spMkLst>
            <pc:docMk/>
            <pc:sldMk cId="2987176964" sldId="292"/>
            <ac:spMk id="463" creationId="{AC4BA1C2-C5CB-4B5D-978A-D4AC7AD94C76}"/>
          </ac:spMkLst>
        </pc:spChg>
        <pc:spChg chg="add mod replST">
          <ac:chgData name="Martin Locock" userId="e15b0232-237d-4436-a587-677fdd88485c" providerId="ADAL" clId="{4F23651B-ED8E-41C7-8A8A-045E967D53DD}" dt="2024-01-10T12:25:41.515" v="28043"/>
          <ac:spMkLst>
            <pc:docMk/>
            <pc:sldMk cId="2987176964" sldId="292"/>
            <ac:spMk id="464" creationId="{6926DEAE-89EF-4E30-A503-B38C05A1D932}"/>
          </ac:spMkLst>
        </pc:spChg>
        <pc:spChg chg="add mod replST">
          <ac:chgData name="Martin Locock" userId="e15b0232-237d-4436-a587-677fdd88485c" providerId="ADAL" clId="{4F23651B-ED8E-41C7-8A8A-045E967D53DD}" dt="2024-01-10T12:25:41.519" v="28052"/>
          <ac:spMkLst>
            <pc:docMk/>
            <pc:sldMk cId="2987176964" sldId="292"/>
            <ac:spMk id="465" creationId="{69D59AC1-76E4-45CB-B577-A557D704C8D3}"/>
          </ac:spMkLst>
        </pc:spChg>
        <pc:spChg chg="add mod replST">
          <ac:chgData name="Martin Locock" userId="e15b0232-237d-4436-a587-677fdd88485c" providerId="ADAL" clId="{4F23651B-ED8E-41C7-8A8A-045E967D53DD}" dt="2024-01-10T12:25:41.524" v="28061"/>
          <ac:spMkLst>
            <pc:docMk/>
            <pc:sldMk cId="2987176964" sldId="292"/>
            <ac:spMk id="466" creationId="{59FA00EF-C589-4415-B8A3-70EE298679E1}"/>
          </ac:spMkLst>
        </pc:spChg>
        <pc:spChg chg="add mod replST">
          <ac:chgData name="Martin Locock" userId="e15b0232-237d-4436-a587-677fdd88485c" providerId="ADAL" clId="{4F23651B-ED8E-41C7-8A8A-045E967D53DD}" dt="2024-01-10T12:25:41.529" v="28070"/>
          <ac:spMkLst>
            <pc:docMk/>
            <pc:sldMk cId="2987176964" sldId="292"/>
            <ac:spMk id="467" creationId="{D57614DC-1361-404D-9D7F-B65139173B45}"/>
          </ac:spMkLst>
        </pc:spChg>
        <pc:spChg chg="add mod replST">
          <ac:chgData name="Martin Locock" userId="e15b0232-237d-4436-a587-677fdd88485c" providerId="ADAL" clId="{4F23651B-ED8E-41C7-8A8A-045E967D53DD}" dt="2024-01-10T12:25:41.534" v="28079"/>
          <ac:spMkLst>
            <pc:docMk/>
            <pc:sldMk cId="2987176964" sldId="292"/>
            <ac:spMk id="468" creationId="{9381D428-0B59-4791-9464-2D4FE853EEA3}"/>
          </ac:spMkLst>
        </pc:spChg>
        <pc:spChg chg="add mod replST">
          <ac:chgData name="Martin Locock" userId="e15b0232-237d-4436-a587-677fdd88485c" providerId="ADAL" clId="{4F23651B-ED8E-41C7-8A8A-045E967D53DD}" dt="2024-01-10T12:25:41.540" v="28088"/>
          <ac:spMkLst>
            <pc:docMk/>
            <pc:sldMk cId="2987176964" sldId="292"/>
            <ac:spMk id="469" creationId="{C99899F0-AF46-4A2A-9709-489A6B98705E}"/>
          </ac:spMkLst>
        </pc:spChg>
        <pc:spChg chg="add mod replST">
          <ac:chgData name="Martin Locock" userId="e15b0232-237d-4436-a587-677fdd88485c" providerId="ADAL" clId="{4F23651B-ED8E-41C7-8A8A-045E967D53DD}" dt="2024-01-10T12:25:41.545" v="28097"/>
          <ac:spMkLst>
            <pc:docMk/>
            <pc:sldMk cId="2987176964" sldId="292"/>
            <ac:spMk id="470" creationId="{0369138B-712E-47A5-9926-4599C4A2BE21}"/>
          </ac:spMkLst>
        </pc:spChg>
        <pc:spChg chg="add mod replST">
          <ac:chgData name="Martin Locock" userId="e15b0232-237d-4436-a587-677fdd88485c" providerId="ADAL" clId="{4F23651B-ED8E-41C7-8A8A-045E967D53DD}" dt="2024-01-10T12:25:41.549" v="28106"/>
          <ac:spMkLst>
            <pc:docMk/>
            <pc:sldMk cId="2987176964" sldId="292"/>
            <ac:spMk id="471" creationId="{87DD4966-7576-4625-B8D2-B90B086E656B}"/>
          </ac:spMkLst>
        </pc:spChg>
        <pc:spChg chg="add mod replST">
          <ac:chgData name="Martin Locock" userId="e15b0232-237d-4436-a587-677fdd88485c" providerId="ADAL" clId="{4F23651B-ED8E-41C7-8A8A-045E967D53DD}" dt="2024-01-10T12:25:41.554" v="28115"/>
          <ac:spMkLst>
            <pc:docMk/>
            <pc:sldMk cId="2987176964" sldId="292"/>
            <ac:spMk id="472" creationId="{B680BBC4-4185-4C98-B4D5-AD14C6951F60}"/>
          </ac:spMkLst>
        </pc:spChg>
        <pc:spChg chg="add mod replST">
          <ac:chgData name="Martin Locock" userId="e15b0232-237d-4436-a587-677fdd88485c" providerId="ADAL" clId="{4F23651B-ED8E-41C7-8A8A-045E967D53DD}" dt="2024-01-10T12:25:41.559" v="28124"/>
          <ac:spMkLst>
            <pc:docMk/>
            <pc:sldMk cId="2987176964" sldId="292"/>
            <ac:spMk id="473" creationId="{05E83614-00C6-4854-9EF7-193F84D7B14B}"/>
          </ac:spMkLst>
        </pc:spChg>
        <pc:spChg chg="add mod replST">
          <ac:chgData name="Martin Locock" userId="e15b0232-237d-4436-a587-677fdd88485c" providerId="ADAL" clId="{4F23651B-ED8E-41C7-8A8A-045E967D53DD}" dt="2024-01-10T12:25:41.564" v="28133"/>
          <ac:spMkLst>
            <pc:docMk/>
            <pc:sldMk cId="2987176964" sldId="292"/>
            <ac:spMk id="474" creationId="{57C412A3-66EE-4C06-BA00-0E1765D7D29F}"/>
          </ac:spMkLst>
        </pc:spChg>
        <pc:spChg chg="add mod replST">
          <ac:chgData name="Martin Locock" userId="e15b0232-237d-4436-a587-677fdd88485c" providerId="ADAL" clId="{4F23651B-ED8E-41C7-8A8A-045E967D53DD}" dt="2024-01-10T12:25:41.572" v="28142"/>
          <ac:spMkLst>
            <pc:docMk/>
            <pc:sldMk cId="2987176964" sldId="292"/>
            <ac:spMk id="475" creationId="{AA4F74D2-798C-4113-8C8D-2C1464F4AE2A}"/>
          </ac:spMkLst>
        </pc:spChg>
        <pc:spChg chg="add mod replST">
          <ac:chgData name="Martin Locock" userId="e15b0232-237d-4436-a587-677fdd88485c" providerId="ADAL" clId="{4F23651B-ED8E-41C7-8A8A-045E967D53DD}" dt="2024-01-10T12:25:41.578" v="28151"/>
          <ac:spMkLst>
            <pc:docMk/>
            <pc:sldMk cId="2987176964" sldId="292"/>
            <ac:spMk id="476" creationId="{F0A79424-348A-4EE6-A90F-17E5C9AA16DE}"/>
          </ac:spMkLst>
        </pc:spChg>
        <pc:spChg chg="add mod replST">
          <ac:chgData name="Martin Locock" userId="e15b0232-237d-4436-a587-677fdd88485c" providerId="ADAL" clId="{4F23651B-ED8E-41C7-8A8A-045E967D53DD}" dt="2024-01-10T12:25:41.585" v="28160"/>
          <ac:spMkLst>
            <pc:docMk/>
            <pc:sldMk cId="2987176964" sldId="292"/>
            <ac:spMk id="477" creationId="{519C368D-6812-43C5-9E32-2F8E37E41C8C}"/>
          </ac:spMkLst>
        </pc:spChg>
        <pc:spChg chg="add mod replST">
          <ac:chgData name="Martin Locock" userId="e15b0232-237d-4436-a587-677fdd88485c" providerId="ADAL" clId="{4F23651B-ED8E-41C7-8A8A-045E967D53DD}" dt="2024-01-10T12:25:41.591" v="28169"/>
          <ac:spMkLst>
            <pc:docMk/>
            <pc:sldMk cId="2987176964" sldId="292"/>
            <ac:spMk id="478" creationId="{A172A767-1EA7-4C67-B1DA-A86B14233BF9}"/>
          </ac:spMkLst>
        </pc:spChg>
        <pc:spChg chg="add mod replST">
          <ac:chgData name="Martin Locock" userId="e15b0232-237d-4436-a587-677fdd88485c" providerId="ADAL" clId="{4F23651B-ED8E-41C7-8A8A-045E967D53DD}" dt="2024-01-10T12:25:41.597" v="28178"/>
          <ac:spMkLst>
            <pc:docMk/>
            <pc:sldMk cId="2987176964" sldId="292"/>
            <ac:spMk id="479" creationId="{F2E33C56-1B2A-4A09-855A-E6AA224A017F}"/>
          </ac:spMkLst>
        </pc:spChg>
        <pc:spChg chg="add mod replST">
          <ac:chgData name="Martin Locock" userId="e15b0232-237d-4436-a587-677fdd88485c" providerId="ADAL" clId="{4F23651B-ED8E-41C7-8A8A-045E967D53DD}" dt="2024-01-10T12:25:41.607" v="28187"/>
          <ac:spMkLst>
            <pc:docMk/>
            <pc:sldMk cId="2987176964" sldId="292"/>
            <ac:spMk id="480" creationId="{AF43C4D2-827C-426E-A272-C03A249EE8D7}"/>
          </ac:spMkLst>
        </pc:spChg>
        <pc:spChg chg="add mod replST">
          <ac:chgData name="Martin Locock" userId="e15b0232-237d-4436-a587-677fdd88485c" providerId="ADAL" clId="{4F23651B-ED8E-41C7-8A8A-045E967D53DD}" dt="2024-01-10T12:25:41.616" v="28196"/>
          <ac:spMkLst>
            <pc:docMk/>
            <pc:sldMk cId="2987176964" sldId="292"/>
            <ac:spMk id="481" creationId="{078242A4-5611-4A8D-BEEB-4508419C6B5C}"/>
          </ac:spMkLst>
        </pc:spChg>
        <pc:spChg chg="add mod replST">
          <ac:chgData name="Martin Locock" userId="e15b0232-237d-4436-a587-677fdd88485c" providerId="ADAL" clId="{4F23651B-ED8E-41C7-8A8A-045E967D53DD}" dt="2024-01-10T12:25:41.625" v="28205"/>
          <ac:spMkLst>
            <pc:docMk/>
            <pc:sldMk cId="2987176964" sldId="292"/>
            <ac:spMk id="482" creationId="{984F8868-2C38-46A4-91DE-E5B6164E2206}"/>
          </ac:spMkLst>
        </pc:spChg>
        <pc:spChg chg="add mod replST">
          <ac:chgData name="Martin Locock" userId="e15b0232-237d-4436-a587-677fdd88485c" providerId="ADAL" clId="{4F23651B-ED8E-41C7-8A8A-045E967D53DD}" dt="2024-01-10T12:25:41.633" v="28214"/>
          <ac:spMkLst>
            <pc:docMk/>
            <pc:sldMk cId="2987176964" sldId="292"/>
            <ac:spMk id="483" creationId="{F2C18CB8-0D1B-4A2C-9C3D-D05DB594D37E}"/>
          </ac:spMkLst>
        </pc:spChg>
        <pc:spChg chg="add mod replST">
          <ac:chgData name="Martin Locock" userId="e15b0232-237d-4436-a587-677fdd88485c" providerId="ADAL" clId="{4F23651B-ED8E-41C7-8A8A-045E967D53DD}" dt="2024-01-10T12:25:41.640" v="28223"/>
          <ac:spMkLst>
            <pc:docMk/>
            <pc:sldMk cId="2987176964" sldId="292"/>
            <ac:spMk id="484" creationId="{726052E7-1958-4D29-ACB2-CB78DE32326F}"/>
          </ac:spMkLst>
        </pc:spChg>
        <pc:spChg chg="add mod replST">
          <ac:chgData name="Martin Locock" userId="e15b0232-237d-4436-a587-677fdd88485c" providerId="ADAL" clId="{4F23651B-ED8E-41C7-8A8A-045E967D53DD}" dt="2024-01-10T12:25:41.650" v="28232"/>
          <ac:spMkLst>
            <pc:docMk/>
            <pc:sldMk cId="2987176964" sldId="292"/>
            <ac:spMk id="485" creationId="{89B02B40-A284-4823-A941-CFD34950D876}"/>
          </ac:spMkLst>
        </pc:spChg>
        <pc:spChg chg="add mod replST">
          <ac:chgData name="Martin Locock" userId="e15b0232-237d-4436-a587-677fdd88485c" providerId="ADAL" clId="{4F23651B-ED8E-41C7-8A8A-045E967D53DD}" dt="2024-01-10T12:25:41.659" v="28241"/>
          <ac:spMkLst>
            <pc:docMk/>
            <pc:sldMk cId="2987176964" sldId="292"/>
            <ac:spMk id="486" creationId="{CC0543EE-B1E4-4516-AAD1-D75FEEB7EE6F}"/>
          </ac:spMkLst>
        </pc:spChg>
        <pc:spChg chg="add mod replST">
          <ac:chgData name="Martin Locock" userId="e15b0232-237d-4436-a587-677fdd88485c" providerId="ADAL" clId="{4F23651B-ED8E-41C7-8A8A-045E967D53DD}" dt="2024-01-10T12:25:41.667" v="28250"/>
          <ac:spMkLst>
            <pc:docMk/>
            <pc:sldMk cId="2987176964" sldId="292"/>
            <ac:spMk id="487" creationId="{73297FAD-349A-4B88-BE21-6A4D5DC304DF}"/>
          </ac:spMkLst>
        </pc:spChg>
        <pc:spChg chg="add mod replST">
          <ac:chgData name="Martin Locock" userId="e15b0232-237d-4436-a587-677fdd88485c" providerId="ADAL" clId="{4F23651B-ED8E-41C7-8A8A-045E967D53DD}" dt="2024-01-10T12:25:41.673" v="28259"/>
          <ac:spMkLst>
            <pc:docMk/>
            <pc:sldMk cId="2987176964" sldId="292"/>
            <ac:spMk id="488" creationId="{1668129B-0189-4D3B-BF2B-CF49ECBED7BA}"/>
          </ac:spMkLst>
        </pc:spChg>
        <pc:spChg chg="add mod replST">
          <ac:chgData name="Martin Locock" userId="e15b0232-237d-4436-a587-677fdd88485c" providerId="ADAL" clId="{4F23651B-ED8E-41C7-8A8A-045E967D53DD}" dt="2024-01-10T12:25:41.678" v="28268"/>
          <ac:spMkLst>
            <pc:docMk/>
            <pc:sldMk cId="2987176964" sldId="292"/>
            <ac:spMk id="489" creationId="{9BC1AA25-AB60-46BA-9039-6887557B5E16}"/>
          </ac:spMkLst>
        </pc:spChg>
        <pc:spChg chg="add mod replST">
          <ac:chgData name="Martin Locock" userId="e15b0232-237d-4436-a587-677fdd88485c" providerId="ADAL" clId="{4F23651B-ED8E-41C7-8A8A-045E967D53DD}" dt="2024-01-10T12:25:41.683" v="28277"/>
          <ac:spMkLst>
            <pc:docMk/>
            <pc:sldMk cId="2987176964" sldId="292"/>
            <ac:spMk id="490" creationId="{EFC5B4FD-97FA-44F1-8EE5-557E6BA4D914}"/>
          </ac:spMkLst>
        </pc:spChg>
        <pc:spChg chg="add mod replST">
          <ac:chgData name="Martin Locock" userId="e15b0232-237d-4436-a587-677fdd88485c" providerId="ADAL" clId="{4F23651B-ED8E-41C7-8A8A-045E967D53DD}" dt="2024-01-10T12:25:41.688" v="28286"/>
          <ac:spMkLst>
            <pc:docMk/>
            <pc:sldMk cId="2987176964" sldId="292"/>
            <ac:spMk id="491" creationId="{2DBB788F-40DD-4D95-98A4-DC3C712EF27B}"/>
          </ac:spMkLst>
        </pc:spChg>
        <pc:spChg chg="add mod replST">
          <ac:chgData name="Martin Locock" userId="e15b0232-237d-4436-a587-677fdd88485c" providerId="ADAL" clId="{4F23651B-ED8E-41C7-8A8A-045E967D53DD}" dt="2024-01-10T12:25:41.693" v="28295"/>
          <ac:spMkLst>
            <pc:docMk/>
            <pc:sldMk cId="2987176964" sldId="292"/>
            <ac:spMk id="492" creationId="{D5253A6E-1175-4806-BA2B-67496187D182}"/>
          </ac:spMkLst>
        </pc:spChg>
        <pc:spChg chg="add mod replST">
          <ac:chgData name="Martin Locock" userId="e15b0232-237d-4436-a587-677fdd88485c" providerId="ADAL" clId="{4F23651B-ED8E-41C7-8A8A-045E967D53DD}" dt="2024-01-10T12:25:41.698" v="28304"/>
          <ac:spMkLst>
            <pc:docMk/>
            <pc:sldMk cId="2987176964" sldId="292"/>
            <ac:spMk id="493" creationId="{F27F186F-2294-47AB-879C-CC6C2090C791}"/>
          </ac:spMkLst>
        </pc:spChg>
        <pc:spChg chg="add mod replST">
          <ac:chgData name="Martin Locock" userId="e15b0232-237d-4436-a587-677fdd88485c" providerId="ADAL" clId="{4F23651B-ED8E-41C7-8A8A-045E967D53DD}" dt="2024-01-10T12:25:41.704" v="28313"/>
          <ac:spMkLst>
            <pc:docMk/>
            <pc:sldMk cId="2987176964" sldId="292"/>
            <ac:spMk id="494" creationId="{A9B28672-64C8-4974-9C87-7257D85D04DF}"/>
          </ac:spMkLst>
        </pc:spChg>
        <pc:spChg chg="add mod replST">
          <ac:chgData name="Martin Locock" userId="e15b0232-237d-4436-a587-677fdd88485c" providerId="ADAL" clId="{4F23651B-ED8E-41C7-8A8A-045E967D53DD}" dt="2024-01-10T12:25:41.709" v="28322"/>
          <ac:spMkLst>
            <pc:docMk/>
            <pc:sldMk cId="2987176964" sldId="292"/>
            <ac:spMk id="495" creationId="{2AEE4288-52A8-4082-BEA0-6DD3567B658B}"/>
          </ac:spMkLst>
        </pc:spChg>
        <pc:spChg chg="add mod replST">
          <ac:chgData name="Martin Locock" userId="e15b0232-237d-4436-a587-677fdd88485c" providerId="ADAL" clId="{4F23651B-ED8E-41C7-8A8A-045E967D53DD}" dt="2024-01-10T12:25:41.714" v="28331"/>
          <ac:spMkLst>
            <pc:docMk/>
            <pc:sldMk cId="2987176964" sldId="292"/>
            <ac:spMk id="496" creationId="{E417DB12-58C8-40C0-9906-B0851D1EEF44}"/>
          </ac:spMkLst>
        </pc:spChg>
        <pc:spChg chg="add mod replST">
          <ac:chgData name="Martin Locock" userId="e15b0232-237d-4436-a587-677fdd88485c" providerId="ADAL" clId="{4F23651B-ED8E-41C7-8A8A-045E967D53DD}" dt="2024-01-10T12:25:41.719" v="28340"/>
          <ac:spMkLst>
            <pc:docMk/>
            <pc:sldMk cId="2987176964" sldId="292"/>
            <ac:spMk id="497" creationId="{0C965909-8268-42B0-9483-A8AC6C1F871D}"/>
          </ac:spMkLst>
        </pc:spChg>
        <pc:spChg chg="add mod replST">
          <ac:chgData name="Martin Locock" userId="e15b0232-237d-4436-a587-677fdd88485c" providerId="ADAL" clId="{4F23651B-ED8E-41C7-8A8A-045E967D53DD}" dt="2024-01-10T12:25:41.726" v="28349"/>
          <ac:spMkLst>
            <pc:docMk/>
            <pc:sldMk cId="2987176964" sldId="292"/>
            <ac:spMk id="498" creationId="{499750C9-0669-4221-B690-03E15E7CF6DF}"/>
          </ac:spMkLst>
        </pc:spChg>
        <pc:spChg chg="add mod replST">
          <ac:chgData name="Martin Locock" userId="e15b0232-237d-4436-a587-677fdd88485c" providerId="ADAL" clId="{4F23651B-ED8E-41C7-8A8A-045E967D53DD}" dt="2024-01-10T12:25:41.731" v="28358"/>
          <ac:spMkLst>
            <pc:docMk/>
            <pc:sldMk cId="2987176964" sldId="292"/>
            <ac:spMk id="499" creationId="{39DABCB4-7FC4-4B88-BE20-957EEBE20426}"/>
          </ac:spMkLst>
        </pc:spChg>
        <pc:spChg chg="add mod replST">
          <ac:chgData name="Martin Locock" userId="e15b0232-237d-4436-a587-677fdd88485c" providerId="ADAL" clId="{4F23651B-ED8E-41C7-8A8A-045E967D53DD}" dt="2024-01-10T12:25:41.735" v="28367"/>
          <ac:spMkLst>
            <pc:docMk/>
            <pc:sldMk cId="2987176964" sldId="292"/>
            <ac:spMk id="500" creationId="{8DD79324-2047-477A-99AC-83092A599AB7}"/>
          </ac:spMkLst>
        </pc:spChg>
        <pc:spChg chg="add mod replST">
          <ac:chgData name="Martin Locock" userId="e15b0232-237d-4436-a587-677fdd88485c" providerId="ADAL" clId="{4F23651B-ED8E-41C7-8A8A-045E967D53DD}" dt="2024-01-10T12:25:41.741" v="28376"/>
          <ac:spMkLst>
            <pc:docMk/>
            <pc:sldMk cId="2987176964" sldId="292"/>
            <ac:spMk id="501" creationId="{C45EBCEE-93ED-460A-A4F5-62B5825DD29F}"/>
          </ac:spMkLst>
        </pc:spChg>
        <pc:spChg chg="add mod replST">
          <ac:chgData name="Martin Locock" userId="e15b0232-237d-4436-a587-677fdd88485c" providerId="ADAL" clId="{4F23651B-ED8E-41C7-8A8A-045E967D53DD}" dt="2024-01-10T12:25:41.746" v="28385"/>
          <ac:spMkLst>
            <pc:docMk/>
            <pc:sldMk cId="2987176964" sldId="292"/>
            <ac:spMk id="502" creationId="{D39CEFA7-44F7-4939-B5C5-3C17E809FAAC}"/>
          </ac:spMkLst>
        </pc:spChg>
        <pc:spChg chg="add mod replST">
          <ac:chgData name="Martin Locock" userId="e15b0232-237d-4436-a587-677fdd88485c" providerId="ADAL" clId="{4F23651B-ED8E-41C7-8A8A-045E967D53DD}" dt="2024-01-10T12:25:41.752" v="28394"/>
          <ac:spMkLst>
            <pc:docMk/>
            <pc:sldMk cId="2987176964" sldId="292"/>
            <ac:spMk id="503" creationId="{9F467391-7038-4DAE-B638-1CFCC35AFECB}"/>
          </ac:spMkLst>
        </pc:spChg>
        <pc:spChg chg="add mod replST">
          <ac:chgData name="Martin Locock" userId="e15b0232-237d-4436-a587-677fdd88485c" providerId="ADAL" clId="{4F23651B-ED8E-41C7-8A8A-045E967D53DD}" dt="2024-01-10T12:25:41.757" v="28403"/>
          <ac:spMkLst>
            <pc:docMk/>
            <pc:sldMk cId="2987176964" sldId="292"/>
            <ac:spMk id="504" creationId="{04D11D29-BEA9-486C-BC2F-6113B79242F3}"/>
          </ac:spMkLst>
        </pc:spChg>
        <pc:spChg chg="add mod replST">
          <ac:chgData name="Martin Locock" userId="e15b0232-237d-4436-a587-677fdd88485c" providerId="ADAL" clId="{4F23651B-ED8E-41C7-8A8A-045E967D53DD}" dt="2024-01-10T12:25:41.762" v="28412"/>
          <ac:spMkLst>
            <pc:docMk/>
            <pc:sldMk cId="2987176964" sldId="292"/>
            <ac:spMk id="505" creationId="{45DD1CD8-F71B-4AB5-A819-85513A8A261B}"/>
          </ac:spMkLst>
        </pc:spChg>
        <pc:spChg chg="add mod replST">
          <ac:chgData name="Martin Locock" userId="e15b0232-237d-4436-a587-677fdd88485c" providerId="ADAL" clId="{4F23651B-ED8E-41C7-8A8A-045E967D53DD}" dt="2024-01-10T12:25:41.768" v="28421"/>
          <ac:spMkLst>
            <pc:docMk/>
            <pc:sldMk cId="2987176964" sldId="292"/>
            <ac:spMk id="506" creationId="{F7A3DC73-429C-47A4-B806-59510FF4357B}"/>
          </ac:spMkLst>
        </pc:spChg>
        <pc:spChg chg="add mod replST">
          <ac:chgData name="Martin Locock" userId="e15b0232-237d-4436-a587-677fdd88485c" providerId="ADAL" clId="{4F23651B-ED8E-41C7-8A8A-045E967D53DD}" dt="2024-01-10T12:25:41.774" v="28430"/>
          <ac:spMkLst>
            <pc:docMk/>
            <pc:sldMk cId="2987176964" sldId="292"/>
            <ac:spMk id="507" creationId="{58CA07BB-19A8-44D1-A08A-073AE006D825}"/>
          </ac:spMkLst>
        </pc:spChg>
        <pc:spChg chg="add mod replST">
          <ac:chgData name="Martin Locock" userId="e15b0232-237d-4436-a587-677fdd88485c" providerId="ADAL" clId="{4F23651B-ED8E-41C7-8A8A-045E967D53DD}" dt="2024-01-10T12:25:41.779" v="28439"/>
          <ac:spMkLst>
            <pc:docMk/>
            <pc:sldMk cId="2987176964" sldId="292"/>
            <ac:spMk id="508" creationId="{1945596D-DE95-4976-8B47-FB281E60B546}"/>
          </ac:spMkLst>
        </pc:spChg>
        <pc:spChg chg="add mod replST">
          <ac:chgData name="Martin Locock" userId="e15b0232-237d-4436-a587-677fdd88485c" providerId="ADAL" clId="{4F23651B-ED8E-41C7-8A8A-045E967D53DD}" dt="2024-01-10T12:25:41.785" v="28448"/>
          <ac:spMkLst>
            <pc:docMk/>
            <pc:sldMk cId="2987176964" sldId="292"/>
            <ac:spMk id="509" creationId="{8CD2F15D-34F3-4E09-B718-6F710316AF5C}"/>
          </ac:spMkLst>
        </pc:spChg>
        <pc:spChg chg="add mod replST">
          <ac:chgData name="Martin Locock" userId="e15b0232-237d-4436-a587-677fdd88485c" providerId="ADAL" clId="{4F23651B-ED8E-41C7-8A8A-045E967D53DD}" dt="2024-01-10T12:25:41.791" v="28457"/>
          <ac:spMkLst>
            <pc:docMk/>
            <pc:sldMk cId="2987176964" sldId="292"/>
            <ac:spMk id="510" creationId="{D0D8A32F-DA14-4A8C-885B-53DC0A2B183C}"/>
          </ac:spMkLst>
        </pc:spChg>
        <pc:spChg chg="add mod replST">
          <ac:chgData name="Martin Locock" userId="e15b0232-237d-4436-a587-677fdd88485c" providerId="ADAL" clId="{4F23651B-ED8E-41C7-8A8A-045E967D53DD}" dt="2024-01-10T12:25:41.796" v="28466"/>
          <ac:spMkLst>
            <pc:docMk/>
            <pc:sldMk cId="2987176964" sldId="292"/>
            <ac:spMk id="511" creationId="{37EA3977-7050-43F4-AC77-F5D13862670D}"/>
          </ac:spMkLst>
        </pc:spChg>
        <pc:spChg chg="add mod replST">
          <ac:chgData name="Martin Locock" userId="e15b0232-237d-4436-a587-677fdd88485c" providerId="ADAL" clId="{4F23651B-ED8E-41C7-8A8A-045E967D53DD}" dt="2024-01-10T12:25:41.801" v="28475"/>
          <ac:spMkLst>
            <pc:docMk/>
            <pc:sldMk cId="2987176964" sldId="292"/>
            <ac:spMk id="512" creationId="{2F36C18D-4EB4-4DD0-A68C-FDA14547B461}"/>
          </ac:spMkLst>
        </pc:spChg>
        <pc:spChg chg="add mod replST">
          <ac:chgData name="Martin Locock" userId="e15b0232-237d-4436-a587-677fdd88485c" providerId="ADAL" clId="{4F23651B-ED8E-41C7-8A8A-045E967D53DD}" dt="2024-01-10T12:25:41.806" v="28484"/>
          <ac:spMkLst>
            <pc:docMk/>
            <pc:sldMk cId="2987176964" sldId="292"/>
            <ac:spMk id="513" creationId="{9412C8EE-87B7-48DF-9D77-F43A18A2C9F8}"/>
          </ac:spMkLst>
        </pc:spChg>
        <pc:spChg chg="add mod replST">
          <ac:chgData name="Martin Locock" userId="e15b0232-237d-4436-a587-677fdd88485c" providerId="ADAL" clId="{4F23651B-ED8E-41C7-8A8A-045E967D53DD}" dt="2024-01-10T12:25:41.811" v="28493"/>
          <ac:spMkLst>
            <pc:docMk/>
            <pc:sldMk cId="2987176964" sldId="292"/>
            <ac:spMk id="514" creationId="{D01EB1A8-F0F8-4937-8E8A-91A0E41FC233}"/>
          </ac:spMkLst>
        </pc:spChg>
        <pc:spChg chg="add mod replST">
          <ac:chgData name="Martin Locock" userId="e15b0232-237d-4436-a587-677fdd88485c" providerId="ADAL" clId="{4F23651B-ED8E-41C7-8A8A-045E967D53DD}" dt="2024-01-10T12:25:41.816" v="28502"/>
          <ac:spMkLst>
            <pc:docMk/>
            <pc:sldMk cId="2987176964" sldId="292"/>
            <ac:spMk id="515" creationId="{4ECD4600-7FB2-4711-BF3C-3ECC17A51E78}"/>
          </ac:spMkLst>
        </pc:spChg>
        <pc:spChg chg="add mod replST">
          <ac:chgData name="Martin Locock" userId="e15b0232-237d-4436-a587-677fdd88485c" providerId="ADAL" clId="{4F23651B-ED8E-41C7-8A8A-045E967D53DD}" dt="2024-01-10T12:25:41.821" v="28511"/>
          <ac:spMkLst>
            <pc:docMk/>
            <pc:sldMk cId="2987176964" sldId="292"/>
            <ac:spMk id="516" creationId="{434F124C-CDA0-4D66-8DDB-024D25576F23}"/>
          </ac:spMkLst>
        </pc:spChg>
        <pc:spChg chg="add mod replST">
          <ac:chgData name="Martin Locock" userId="e15b0232-237d-4436-a587-677fdd88485c" providerId="ADAL" clId="{4F23651B-ED8E-41C7-8A8A-045E967D53DD}" dt="2024-01-10T12:25:41.827" v="28520"/>
          <ac:spMkLst>
            <pc:docMk/>
            <pc:sldMk cId="2987176964" sldId="292"/>
            <ac:spMk id="517" creationId="{359A2324-22B1-4035-9F30-950CAA541B96}"/>
          </ac:spMkLst>
        </pc:spChg>
        <pc:spChg chg="add mod replST">
          <ac:chgData name="Martin Locock" userId="e15b0232-237d-4436-a587-677fdd88485c" providerId="ADAL" clId="{4F23651B-ED8E-41C7-8A8A-045E967D53DD}" dt="2024-01-10T12:25:41.832" v="28529"/>
          <ac:spMkLst>
            <pc:docMk/>
            <pc:sldMk cId="2987176964" sldId="292"/>
            <ac:spMk id="518" creationId="{472330B8-C0F3-4844-91A9-8EB4C2DDA2FA}"/>
          </ac:spMkLst>
        </pc:spChg>
        <pc:spChg chg="add mod replST">
          <ac:chgData name="Martin Locock" userId="e15b0232-237d-4436-a587-677fdd88485c" providerId="ADAL" clId="{4F23651B-ED8E-41C7-8A8A-045E967D53DD}" dt="2024-01-10T12:25:41.839" v="28538"/>
          <ac:spMkLst>
            <pc:docMk/>
            <pc:sldMk cId="2987176964" sldId="292"/>
            <ac:spMk id="519" creationId="{E367CC18-71BF-4E86-93FE-74C1FB5A10C3}"/>
          </ac:spMkLst>
        </pc:spChg>
        <pc:spChg chg="add mod replST">
          <ac:chgData name="Martin Locock" userId="e15b0232-237d-4436-a587-677fdd88485c" providerId="ADAL" clId="{4F23651B-ED8E-41C7-8A8A-045E967D53DD}" dt="2024-01-10T12:25:41.845" v="28547"/>
          <ac:spMkLst>
            <pc:docMk/>
            <pc:sldMk cId="2987176964" sldId="292"/>
            <ac:spMk id="520" creationId="{15B19B52-8EDE-4CA9-A8B2-F865DDD1781E}"/>
          </ac:spMkLst>
        </pc:spChg>
        <pc:spChg chg="add mod replST">
          <ac:chgData name="Martin Locock" userId="e15b0232-237d-4436-a587-677fdd88485c" providerId="ADAL" clId="{4F23651B-ED8E-41C7-8A8A-045E967D53DD}" dt="2024-01-10T12:25:41.852" v="28556"/>
          <ac:spMkLst>
            <pc:docMk/>
            <pc:sldMk cId="2987176964" sldId="292"/>
            <ac:spMk id="521" creationId="{4CE74BF6-2EA4-4186-B0E8-F625C137417C}"/>
          </ac:spMkLst>
        </pc:spChg>
        <pc:spChg chg="add mod replST">
          <ac:chgData name="Martin Locock" userId="e15b0232-237d-4436-a587-677fdd88485c" providerId="ADAL" clId="{4F23651B-ED8E-41C7-8A8A-045E967D53DD}" dt="2024-01-10T12:25:41.859" v="28565"/>
          <ac:spMkLst>
            <pc:docMk/>
            <pc:sldMk cId="2987176964" sldId="292"/>
            <ac:spMk id="522" creationId="{35920988-94B9-4A96-ABF1-1E189A502C4A}"/>
          </ac:spMkLst>
        </pc:spChg>
        <pc:spChg chg="add mod replST">
          <ac:chgData name="Martin Locock" userId="e15b0232-237d-4436-a587-677fdd88485c" providerId="ADAL" clId="{4F23651B-ED8E-41C7-8A8A-045E967D53DD}" dt="2024-01-10T12:25:41.865" v="28574"/>
          <ac:spMkLst>
            <pc:docMk/>
            <pc:sldMk cId="2987176964" sldId="292"/>
            <ac:spMk id="523" creationId="{F6D10A71-A937-4A8F-9852-789C6840ADD0}"/>
          </ac:spMkLst>
        </pc:spChg>
        <pc:spChg chg="add mod replST">
          <ac:chgData name="Martin Locock" userId="e15b0232-237d-4436-a587-677fdd88485c" providerId="ADAL" clId="{4F23651B-ED8E-41C7-8A8A-045E967D53DD}" dt="2024-01-10T12:25:41.869" v="28583"/>
          <ac:spMkLst>
            <pc:docMk/>
            <pc:sldMk cId="2987176964" sldId="292"/>
            <ac:spMk id="524" creationId="{ECE0B63B-053E-473C-A0AD-A01C9400B261}"/>
          </ac:spMkLst>
        </pc:spChg>
        <pc:spChg chg="add mod replST">
          <ac:chgData name="Martin Locock" userId="e15b0232-237d-4436-a587-677fdd88485c" providerId="ADAL" clId="{4F23651B-ED8E-41C7-8A8A-045E967D53DD}" dt="2024-01-10T12:25:41.875" v="28592"/>
          <ac:spMkLst>
            <pc:docMk/>
            <pc:sldMk cId="2987176964" sldId="292"/>
            <ac:spMk id="525" creationId="{94B4F02B-57D7-4BFD-BE5F-E8D8D245802B}"/>
          </ac:spMkLst>
        </pc:spChg>
        <pc:spChg chg="add mod replST">
          <ac:chgData name="Martin Locock" userId="e15b0232-237d-4436-a587-677fdd88485c" providerId="ADAL" clId="{4F23651B-ED8E-41C7-8A8A-045E967D53DD}" dt="2024-01-10T12:25:41.881" v="28601"/>
          <ac:spMkLst>
            <pc:docMk/>
            <pc:sldMk cId="2987176964" sldId="292"/>
            <ac:spMk id="526" creationId="{93B536BE-AB38-4140-90C9-C8013CF6E754}"/>
          </ac:spMkLst>
        </pc:spChg>
        <pc:spChg chg="add mod replST">
          <ac:chgData name="Martin Locock" userId="e15b0232-237d-4436-a587-677fdd88485c" providerId="ADAL" clId="{4F23651B-ED8E-41C7-8A8A-045E967D53DD}" dt="2024-01-10T12:25:41.888" v="28610"/>
          <ac:spMkLst>
            <pc:docMk/>
            <pc:sldMk cId="2987176964" sldId="292"/>
            <ac:spMk id="527" creationId="{AB6B15BC-20C6-4359-A580-1D051B0DF330}"/>
          </ac:spMkLst>
        </pc:spChg>
        <pc:spChg chg="add mod replST">
          <ac:chgData name="Martin Locock" userId="e15b0232-237d-4436-a587-677fdd88485c" providerId="ADAL" clId="{4F23651B-ED8E-41C7-8A8A-045E967D53DD}" dt="2024-01-10T12:25:41.894" v="28619"/>
          <ac:spMkLst>
            <pc:docMk/>
            <pc:sldMk cId="2987176964" sldId="292"/>
            <ac:spMk id="528" creationId="{14D39D74-F421-405D-A0EC-DEF2934B35BC}"/>
          </ac:spMkLst>
        </pc:spChg>
        <pc:spChg chg="add mod replST">
          <ac:chgData name="Martin Locock" userId="e15b0232-237d-4436-a587-677fdd88485c" providerId="ADAL" clId="{4F23651B-ED8E-41C7-8A8A-045E967D53DD}" dt="2024-01-10T12:25:41.899" v="28628"/>
          <ac:spMkLst>
            <pc:docMk/>
            <pc:sldMk cId="2987176964" sldId="292"/>
            <ac:spMk id="529" creationId="{51867E40-839C-4144-8010-F9BC0F2FA52A}"/>
          </ac:spMkLst>
        </pc:spChg>
        <pc:spChg chg="add mod replST">
          <ac:chgData name="Martin Locock" userId="e15b0232-237d-4436-a587-677fdd88485c" providerId="ADAL" clId="{4F23651B-ED8E-41C7-8A8A-045E967D53DD}" dt="2024-01-10T12:25:41.904" v="28637"/>
          <ac:spMkLst>
            <pc:docMk/>
            <pc:sldMk cId="2987176964" sldId="292"/>
            <ac:spMk id="530" creationId="{92048311-330E-4BB8-A1C1-B345CE4B6E87}"/>
          </ac:spMkLst>
        </pc:spChg>
        <pc:spChg chg="add mod replST">
          <ac:chgData name="Martin Locock" userId="e15b0232-237d-4436-a587-677fdd88485c" providerId="ADAL" clId="{4F23651B-ED8E-41C7-8A8A-045E967D53DD}" dt="2024-01-10T12:25:41.911" v="28646"/>
          <ac:spMkLst>
            <pc:docMk/>
            <pc:sldMk cId="2987176964" sldId="292"/>
            <ac:spMk id="531" creationId="{1CC66F0A-A881-4B7C-B688-261A5A3FE0BB}"/>
          </ac:spMkLst>
        </pc:spChg>
        <pc:spChg chg="add mod replST">
          <ac:chgData name="Martin Locock" userId="e15b0232-237d-4436-a587-677fdd88485c" providerId="ADAL" clId="{4F23651B-ED8E-41C7-8A8A-045E967D53DD}" dt="2024-01-10T12:25:41.916" v="28655"/>
          <ac:spMkLst>
            <pc:docMk/>
            <pc:sldMk cId="2987176964" sldId="292"/>
            <ac:spMk id="532" creationId="{EE1720CB-7705-4EB8-848D-B341A98E6637}"/>
          </ac:spMkLst>
        </pc:spChg>
        <pc:spChg chg="add mod replST">
          <ac:chgData name="Martin Locock" userId="e15b0232-237d-4436-a587-677fdd88485c" providerId="ADAL" clId="{4F23651B-ED8E-41C7-8A8A-045E967D53DD}" dt="2024-01-10T12:25:41.921" v="28664"/>
          <ac:spMkLst>
            <pc:docMk/>
            <pc:sldMk cId="2987176964" sldId="292"/>
            <ac:spMk id="533" creationId="{2466F7F9-A27E-4CD1-9CC4-5F66E0B1D3DD}"/>
          </ac:spMkLst>
        </pc:spChg>
        <pc:spChg chg="add mod replST">
          <ac:chgData name="Martin Locock" userId="e15b0232-237d-4436-a587-677fdd88485c" providerId="ADAL" clId="{4F23651B-ED8E-41C7-8A8A-045E967D53DD}" dt="2024-01-10T12:25:41.927" v="28673"/>
          <ac:spMkLst>
            <pc:docMk/>
            <pc:sldMk cId="2987176964" sldId="292"/>
            <ac:spMk id="534" creationId="{53B38034-DCF9-4BE6-93FB-D752C5DCDBA9}"/>
          </ac:spMkLst>
        </pc:spChg>
        <pc:spChg chg="add mod replST">
          <ac:chgData name="Martin Locock" userId="e15b0232-237d-4436-a587-677fdd88485c" providerId="ADAL" clId="{4F23651B-ED8E-41C7-8A8A-045E967D53DD}" dt="2024-01-10T12:25:41.931" v="28682"/>
          <ac:spMkLst>
            <pc:docMk/>
            <pc:sldMk cId="2987176964" sldId="292"/>
            <ac:spMk id="535" creationId="{60ED3C7F-EFCD-4D62-BD4F-B2DAA8F59368}"/>
          </ac:spMkLst>
        </pc:spChg>
        <pc:spChg chg="add mod replST">
          <ac:chgData name="Martin Locock" userId="e15b0232-237d-4436-a587-677fdd88485c" providerId="ADAL" clId="{4F23651B-ED8E-41C7-8A8A-045E967D53DD}" dt="2024-01-10T12:25:41.936" v="28691"/>
          <ac:spMkLst>
            <pc:docMk/>
            <pc:sldMk cId="2987176964" sldId="292"/>
            <ac:spMk id="536" creationId="{088A8F46-CBA3-4FC1-B548-C682673D2549}"/>
          </ac:spMkLst>
        </pc:spChg>
        <pc:spChg chg="add mod replST">
          <ac:chgData name="Martin Locock" userId="e15b0232-237d-4436-a587-677fdd88485c" providerId="ADAL" clId="{4F23651B-ED8E-41C7-8A8A-045E967D53DD}" dt="2024-01-10T12:25:41.942" v="28700"/>
          <ac:spMkLst>
            <pc:docMk/>
            <pc:sldMk cId="2987176964" sldId="292"/>
            <ac:spMk id="537" creationId="{B594DA7F-B1CB-424D-BB96-937A2949DD7D}"/>
          </ac:spMkLst>
        </pc:spChg>
        <pc:spChg chg="add mod replST">
          <ac:chgData name="Martin Locock" userId="e15b0232-237d-4436-a587-677fdd88485c" providerId="ADAL" clId="{4F23651B-ED8E-41C7-8A8A-045E967D53DD}" dt="2024-01-10T12:25:41.948" v="28709"/>
          <ac:spMkLst>
            <pc:docMk/>
            <pc:sldMk cId="2987176964" sldId="292"/>
            <ac:spMk id="538" creationId="{4CE568A1-52F9-44A6-9CF1-26D79F0BEABB}"/>
          </ac:spMkLst>
        </pc:spChg>
        <pc:spChg chg="add mod replST">
          <ac:chgData name="Martin Locock" userId="e15b0232-237d-4436-a587-677fdd88485c" providerId="ADAL" clId="{4F23651B-ED8E-41C7-8A8A-045E967D53DD}" dt="2024-01-10T12:25:41.953" v="28718"/>
          <ac:spMkLst>
            <pc:docMk/>
            <pc:sldMk cId="2987176964" sldId="292"/>
            <ac:spMk id="539" creationId="{2BA9010C-A20F-4D6C-91E4-9E1DCD6A9760}"/>
          </ac:spMkLst>
        </pc:spChg>
        <pc:spChg chg="add mod replST">
          <ac:chgData name="Martin Locock" userId="e15b0232-237d-4436-a587-677fdd88485c" providerId="ADAL" clId="{4F23651B-ED8E-41C7-8A8A-045E967D53DD}" dt="2024-01-10T12:25:41.957" v="28727"/>
          <ac:spMkLst>
            <pc:docMk/>
            <pc:sldMk cId="2987176964" sldId="292"/>
            <ac:spMk id="540" creationId="{420C981C-7D97-4EC9-B912-C4277F4A2FEC}"/>
          </ac:spMkLst>
        </pc:spChg>
        <pc:spChg chg="add mod replST">
          <ac:chgData name="Martin Locock" userId="e15b0232-237d-4436-a587-677fdd88485c" providerId="ADAL" clId="{4F23651B-ED8E-41C7-8A8A-045E967D53DD}" dt="2024-01-10T12:25:41.957" v="28736"/>
          <ac:spMkLst>
            <pc:docMk/>
            <pc:sldMk cId="2987176964" sldId="292"/>
            <ac:spMk id="541" creationId="{D85A16DA-68F6-41A1-A45B-A1EE5CF6E245}"/>
          </ac:spMkLst>
        </pc:spChg>
        <pc:spChg chg="add mod replST">
          <ac:chgData name="Martin Locock" userId="e15b0232-237d-4436-a587-677fdd88485c" providerId="ADAL" clId="{4F23651B-ED8E-41C7-8A8A-045E967D53DD}" dt="2024-01-10T12:25:41.965" v="28745"/>
          <ac:spMkLst>
            <pc:docMk/>
            <pc:sldMk cId="2987176964" sldId="292"/>
            <ac:spMk id="542" creationId="{5E0E1D6D-71F6-4029-AB0B-D8A6C7F85F31}"/>
          </ac:spMkLst>
        </pc:spChg>
        <pc:spChg chg="add mod replST">
          <ac:chgData name="Martin Locock" userId="e15b0232-237d-4436-a587-677fdd88485c" providerId="ADAL" clId="{4F23651B-ED8E-41C7-8A8A-045E967D53DD}" dt="2024-01-10T12:25:41.967" v="28754"/>
          <ac:spMkLst>
            <pc:docMk/>
            <pc:sldMk cId="2987176964" sldId="292"/>
            <ac:spMk id="543" creationId="{A08DA97C-F5AA-4B39-B844-E941F7FFF913}"/>
          </ac:spMkLst>
        </pc:spChg>
        <pc:spChg chg="add mod replST">
          <ac:chgData name="Martin Locock" userId="e15b0232-237d-4436-a587-677fdd88485c" providerId="ADAL" clId="{4F23651B-ED8E-41C7-8A8A-045E967D53DD}" dt="2024-01-10T12:25:41.967" v="28763"/>
          <ac:spMkLst>
            <pc:docMk/>
            <pc:sldMk cId="2987176964" sldId="292"/>
            <ac:spMk id="544" creationId="{1F4818E2-0D82-4403-8256-9CFE9F1409A1}"/>
          </ac:spMkLst>
        </pc:spChg>
        <pc:spChg chg="add mod replST">
          <ac:chgData name="Martin Locock" userId="e15b0232-237d-4436-a587-677fdd88485c" providerId="ADAL" clId="{4F23651B-ED8E-41C7-8A8A-045E967D53DD}" dt="2024-01-10T12:25:41.978" v="28772"/>
          <ac:spMkLst>
            <pc:docMk/>
            <pc:sldMk cId="2987176964" sldId="292"/>
            <ac:spMk id="545" creationId="{E47F2529-B7FD-496A-BDC9-021534646EA6}"/>
          </ac:spMkLst>
        </pc:spChg>
        <pc:spChg chg="add mod replST">
          <ac:chgData name="Martin Locock" userId="e15b0232-237d-4436-a587-677fdd88485c" providerId="ADAL" clId="{4F23651B-ED8E-41C7-8A8A-045E967D53DD}" dt="2024-01-10T12:25:41.978" v="28781"/>
          <ac:spMkLst>
            <pc:docMk/>
            <pc:sldMk cId="2987176964" sldId="292"/>
            <ac:spMk id="546" creationId="{1EAFFD85-5E40-488D-BABC-927134DD6875}"/>
          </ac:spMkLst>
        </pc:spChg>
        <pc:spChg chg="add mod replST">
          <ac:chgData name="Martin Locock" userId="e15b0232-237d-4436-a587-677fdd88485c" providerId="ADAL" clId="{4F23651B-ED8E-41C7-8A8A-045E967D53DD}" dt="2024-01-10T12:25:41.986" v="28790"/>
          <ac:spMkLst>
            <pc:docMk/>
            <pc:sldMk cId="2987176964" sldId="292"/>
            <ac:spMk id="547" creationId="{5B86EA47-A269-4B73-BF0C-848EB6FCEFEC}"/>
          </ac:spMkLst>
        </pc:spChg>
        <pc:spChg chg="add mod replST">
          <ac:chgData name="Martin Locock" userId="e15b0232-237d-4436-a587-677fdd88485c" providerId="ADAL" clId="{4F23651B-ED8E-41C7-8A8A-045E967D53DD}" dt="2024-01-10T12:25:41.988" v="28799"/>
          <ac:spMkLst>
            <pc:docMk/>
            <pc:sldMk cId="2987176964" sldId="292"/>
            <ac:spMk id="548" creationId="{2710511D-A650-4681-8BBA-150EC0406CE1}"/>
          </ac:spMkLst>
        </pc:spChg>
        <pc:spChg chg="add mod replST">
          <ac:chgData name="Martin Locock" userId="e15b0232-237d-4436-a587-677fdd88485c" providerId="ADAL" clId="{4F23651B-ED8E-41C7-8A8A-045E967D53DD}" dt="2024-01-10T12:25:41.988" v="28808"/>
          <ac:spMkLst>
            <pc:docMk/>
            <pc:sldMk cId="2987176964" sldId="292"/>
            <ac:spMk id="549" creationId="{4E1D4BE0-F639-4CE2-8870-F97B029E6E6A}"/>
          </ac:spMkLst>
        </pc:spChg>
        <pc:spChg chg="add mod replST">
          <ac:chgData name="Martin Locock" userId="e15b0232-237d-4436-a587-677fdd88485c" providerId="ADAL" clId="{4F23651B-ED8E-41C7-8A8A-045E967D53DD}" dt="2024-01-10T12:25:41.998" v="28817"/>
          <ac:spMkLst>
            <pc:docMk/>
            <pc:sldMk cId="2987176964" sldId="292"/>
            <ac:spMk id="550" creationId="{46096214-9625-4D00-AB3D-B412D20CB70F}"/>
          </ac:spMkLst>
        </pc:spChg>
        <pc:spChg chg="add mod replST">
          <ac:chgData name="Martin Locock" userId="e15b0232-237d-4436-a587-677fdd88485c" providerId="ADAL" clId="{4F23651B-ED8E-41C7-8A8A-045E967D53DD}" dt="2024-01-10T12:25:41.998" v="28826"/>
          <ac:spMkLst>
            <pc:docMk/>
            <pc:sldMk cId="2987176964" sldId="292"/>
            <ac:spMk id="551" creationId="{4C4D98AF-70C9-4EDB-B5D4-C6AB3D2F5FD6}"/>
          </ac:spMkLst>
        </pc:spChg>
        <pc:spChg chg="add mod replST">
          <ac:chgData name="Martin Locock" userId="e15b0232-237d-4436-a587-677fdd88485c" providerId="ADAL" clId="{4F23651B-ED8E-41C7-8A8A-045E967D53DD}" dt="2024-01-10T12:25:42.008" v="28835"/>
          <ac:spMkLst>
            <pc:docMk/>
            <pc:sldMk cId="2987176964" sldId="292"/>
            <ac:spMk id="552" creationId="{CF3F5D49-EA60-41F6-A360-51E052648209}"/>
          </ac:spMkLst>
        </pc:spChg>
        <pc:spChg chg="add mod replST">
          <ac:chgData name="Martin Locock" userId="e15b0232-237d-4436-a587-677fdd88485c" providerId="ADAL" clId="{4F23651B-ED8E-41C7-8A8A-045E967D53DD}" dt="2024-01-10T12:25:42.008" v="28844"/>
          <ac:spMkLst>
            <pc:docMk/>
            <pc:sldMk cId="2987176964" sldId="292"/>
            <ac:spMk id="553" creationId="{9AC8C1E5-3497-42AF-8367-40550867D8BA}"/>
          </ac:spMkLst>
        </pc:spChg>
        <pc:spChg chg="add mod replST">
          <ac:chgData name="Martin Locock" userId="e15b0232-237d-4436-a587-677fdd88485c" providerId="ADAL" clId="{4F23651B-ED8E-41C7-8A8A-045E967D53DD}" dt="2024-01-10T12:25:42.016" v="28853"/>
          <ac:spMkLst>
            <pc:docMk/>
            <pc:sldMk cId="2987176964" sldId="292"/>
            <ac:spMk id="554" creationId="{F783F82A-4E99-4696-97DC-CFD2EBDB9886}"/>
          </ac:spMkLst>
        </pc:spChg>
        <pc:spChg chg="add mod replST">
          <ac:chgData name="Martin Locock" userId="e15b0232-237d-4436-a587-677fdd88485c" providerId="ADAL" clId="{4F23651B-ED8E-41C7-8A8A-045E967D53DD}" dt="2024-01-10T12:25:42.018" v="28862"/>
          <ac:spMkLst>
            <pc:docMk/>
            <pc:sldMk cId="2987176964" sldId="292"/>
            <ac:spMk id="555" creationId="{49C1CE0A-930F-4BB3-AA55-6FC11DC45B3B}"/>
          </ac:spMkLst>
        </pc:spChg>
        <pc:spChg chg="add mod replST">
          <ac:chgData name="Martin Locock" userId="e15b0232-237d-4436-a587-677fdd88485c" providerId="ADAL" clId="{4F23651B-ED8E-41C7-8A8A-045E967D53DD}" dt="2024-01-10T12:25:42.026" v="28871"/>
          <ac:spMkLst>
            <pc:docMk/>
            <pc:sldMk cId="2987176964" sldId="292"/>
            <ac:spMk id="556" creationId="{743028C6-CA80-4F24-BAE3-4EAC2262E44B}"/>
          </ac:spMkLst>
        </pc:spChg>
        <pc:spChg chg="add mod replST">
          <ac:chgData name="Martin Locock" userId="e15b0232-237d-4436-a587-677fdd88485c" providerId="ADAL" clId="{4F23651B-ED8E-41C7-8A8A-045E967D53DD}" dt="2024-01-10T12:25:42.028" v="28880"/>
          <ac:spMkLst>
            <pc:docMk/>
            <pc:sldMk cId="2987176964" sldId="292"/>
            <ac:spMk id="557" creationId="{01A679DB-CDCA-4200-91BB-4FD7A6E9787F}"/>
          </ac:spMkLst>
        </pc:spChg>
        <pc:spChg chg="add mod replST">
          <ac:chgData name="Martin Locock" userId="e15b0232-237d-4436-a587-677fdd88485c" providerId="ADAL" clId="{4F23651B-ED8E-41C7-8A8A-045E967D53DD}" dt="2024-01-10T12:25:42.028" v="28889"/>
          <ac:spMkLst>
            <pc:docMk/>
            <pc:sldMk cId="2987176964" sldId="292"/>
            <ac:spMk id="558" creationId="{BE162401-1058-4CD9-B7AC-FC4A39169EA9}"/>
          </ac:spMkLst>
        </pc:spChg>
        <pc:spChg chg="add mod replST">
          <ac:chgData name="Martin Locock" userId="e15b0232-237d-4436-a587-677fdd88485c" providerId="ADAL" clId="{4F23651B-ED8E-41C7-8A8A-045E967D53DD}" dt="2024-01-10T12:25:42.038" v="28898"/>
          <ac:spMkLst>
            <pc:docMk/>
            <pc:sldMk cId="2987176964" sldId="292"/>
            <ac:spMk id="559" creationId="{B211FC50-FE3F-475F-ACA7-8D3B186F7FB1}"/>
          </ac:spMkLst>
        </pc:spChg>
        <pc:spChg chg="add mod replST">
          <ac:chgData name="Martin Locock" userId="e15b0232-237d-4436-a587-677fdd88485c" providerId="ADAL" clId="{4F23651B-ED8E-41C7-8A8A-045E967D53DD}" dt="2024-01-10T12:25:42.038" v="28907"/>
          <ac:spMkLst>
            <pc:docMk/>
            <pc:sldMk cId="2987176964" sldId="292"/>
            <ac:spMk id="560" creationId="{51F17B55-F6AA-4BA7-A9F8-0FEA2B8CDD63}"/>
          </ac:spMkLst>
        </pc:spChg>
        <pc:spChg chg="add mod replST">
          <ac:chgData name="Martin Locock" userId="e15b0232-237d-4436-a587-677fdd88485c" providerId="ADAL" clId="{4F23651B-ED8E-41C7-8A8A-045E967D53DD}" dt="2024-01-10T12:25:42.048" v="28916"/>
          <ac:spMkLst>
            <pc:docMk/>
            <pc:sldMk cId="2987176964" sldId="292"/>
            <ac:spMk id="561" creationId="{663111E4-9705-4E7E-BA4D-8AA6CF98547A}"/>
          </ac:spMkLst>
        </pc:spChg>
        <pc:spChg chg="add mod replST">
          <ac:chgData name="Martin Locock" userId="e15b0232-237d-4436-a587-677fdd88485c" providerId="ADAL" clId="{4F23651B-ED8E-41C7-8A8A-045E967D53DD}" dt="2024-01-10T12:25:42.048" v="28925"/>
          <ac:spMkLst>
            <pc:docMk/>
            <pc:sldMk cId="2987176964" sldId="292"/>
            <ac:spMk id="562" creationId="{C73E8EB9-7390-4727-B882-8711F0A687CE}"/>
          </ac:spMkLst>
        </pc:spChg>
        <pc:spChg chg="add mod replST">
          <ac:chgData name="Martin Locock" userId="e15b0232-237d-4436-a587-677fdd88485c" providerId="ADAL" clId="{4F23651B-ED8E-41C7-8A8A-045E967D53DD}" dt="2024-01-10T12:25:42.048" v="28934"/>
          <ac:spMkLst>
            <pc:docMk/>
            <pc:sldMk cId="2987176964" sldId="292"/>
            <ac:spMk id="563" creationId="{7BF53E25-1057-4936-82D3-B0780F088006}"/>
          </ac:spMkLst>
        </pc:spChg>
        <pc:spChg chg="add mod replST">
          <ac:chgData name="Martin Locock" userId="e15b0232-237d-4436-a587-677fdd88485c" providerId="ADAL" clId="{4F23651B-ED8E-41C7-8A8A-045E967D53DD}" dt="2024-01-10T12:25:42.059" v="28943"/>
          <ac:spMkLst>
            <pc:docMk/>
            <pc:sldMk cId="2987176964" sldId="292"/>
            <ac:spMk id="564" creationId="{021A88F0-53A8-4037-B318-E1EB461D69D6}"/>
          </ac:spMkLst>
        </pc:spChg>
        <pc:spChg chg="add mod replST">
          <ac:chgData name="Martin Locock" userId="e15b0232-237d-4436-a587-677fdd88485c" providerId="ADAL" clId="{4F23651B-ED8E-41C7-8A8A-045E967D53DD}" dt="2024-01-10T12:25:42.059" v="28952"/>
          <ac:spMkLst>
            <pc:docMk/>
            <pc:sldMk cId="2987176964" sldId="292"/>
            <ac:spMk id="565" creationId="{4B716624-4AFD-4CCD-BDF4-B967E5B0E43E}"/>
          </ac:spMkLst>
        </pc:spChg>
        <pc:spChg chg="add mod replST">
          <ac:chgData name="Martin Locock" userId="e15b0232-237d-4436-a587-677fdd88485c" providerId="ADAL" clId="{4F23651B-ED8E-41C7-8A8A-045E967D53DD}" dt="2024-01-10T12:25:42.067" v="28961"/>
          <ac:spMkLst>
            <pc:docMk/>
            <pc:sldMk cId="2987176964" sldId="292"/>
            <ac:spMk id="566" creationId="{449FEAE8-769D-46DA-A42D-A96E845887F6}"/>
          </ac:spMkLst>
        </pc:spChg>
        <pc:spChg chg="add mod replST">
          <ac:chgData name="Martin Locock" userId="e15b0232-237d-4436-a587-677fdd88485c" providerId="ADAL" clId="{4F23651B-ED8E-41C7-8A8A-045E967D53DD}" dt="2024-01-10T12:25:42.069" v="28970"/>
          <ac:spMkLst>
            <pc:docMk/>
            <pc:sldMk cId="2987176964" sldId="292"/>
            <ac:spMk id="567" creationId="{810481A5-1C79-4BDC-BAFA-888B7548B71C}"/>
          </ac:spMkLst>
        </pc:spChg>
        <pc:spChg chg="add mod replST">
          <ac:chgData name="Martin Locock" userId="e15b0232-237d-4436-a587-677fdd88485c" providerId="ADAL" clId="{4F23651B-ED8E-41C7-8A8A-045E967D53DD}" dt="2024-01-10T12:25:42.077" v="28979"/>
          <ac:spMkLst>
            <pc:docMk/>
            <pc:sldMk cId="2987176964" sldId="292"/>
            <ac:spMk id="568" creationId="{9CC0FDE2-D3C9-4A15-9722-F6E64A48567D}"/>
          </ac:spMkLst>
        </pc:spChg>
        <pc:spChg chg="add mod replST">
          <ac:chgData name="Martin Locock" userId="e15b0232-237d-4436-a587-677fdd88485c" providerId="ADAL" clId="{4F23651B-ED8E-41C7-8A8A-045E967D53DD}" dt="2024-01-10T12:25:42.079" v="28988"/>
          <ac:spMkLst>
            <pc:docMk/>
            <pc:sldMk cId="2987176964" sldId="292"/>
            <ac:spMk id="569" creationId="{1664BB7B-287B-4948-B525-893998DD3026}"/>
          </ac:spMkLst>
        </pc:spChg>
        <pc:spChg chg="add mod replST">
          <ac:chgData name="Martin Locock" userId="e15b0232-237d-4436-a587-677fdd88485c" providerId="ADAL" clId="{4F23651B-ED8E-41C7-8A8A-045E967D53DD}" dt="2024-01-10T12:25:42.079" v="28997"/>
          <ac:spMkLst>
            <pc:docMk/>
            <pc:sldMk cId="2987176964" sldId="292"/>
            <ac:spMk id="570" creationId="{FADF6032-8E18-4671-98F2-42AD86801A6C}"/>
          </ac:spMkLst>
        </pc:spChg>
        <pc:spChg chg="add mod replST">
          <ac:chgData name="Martin Locock" userId="e15b0232-237d-4436-a587-677fdd88485c" providerId="ADAL" clId="{4F23651B-ED8E-41C7-8A8A-045E967D53DD}" dt="2024-01-10T12:25:42.089" v="29006"/>
          <ac:spMkLst>
            <pc:docMk/>
            <pc:sldMk cId="2987176964" sldId="292"/>
            <ac:spMk id="571" creationId="{AF661947-A97C-44AA-A967-381C9DE7B088}"/>
          </ac:spMkLst>
        </pc:spChg>
        <pc:spChg chg="add mod replST">
          <ac:chgData name="Martin Locock" userId="e15b0232-237d-4436-a587-677fdd88485c" providerId="ADAL" clId="{4F23651B-ED8E-41C7-8A8A-045E967D53DD}" dt="2024-01-10T12:25:42.089" v="29015"/>
          <ac:spMkLst>
            <pc:docMk/>
            <pc:sldMk cId="2987176964" sldId="292"/>
            <ac:spMk id="572" creationId="{4D14AD2C-F844-4DB6-AA0F-626AC27FC5F7}"/>
          </ac:spMkLst>
        </pc:spChg>
        <pc:spChg chg="add mod replST">
          <ac:chgData name="Martin Locock" userId="e15b0232-237d-4436-a587-677fdd88485c" providerId="ADAL" clId="{4F23651B-ED8E-41C7-8A8A-045E967D53DD}" dt="2024-01-10T12:25:42.099" v="29024"/>
          <ac:spMkLst>
            <pc:docMk/>
            <pc:sldMk cId="2987176964" sldId="292"/>
            <ac:spMk id="573" creationId="{D90CA690-DA6B-4AFC-9262-969F80B9116F}"/>
          </ac:spMkLst>
        </pc:spChg>
        <pc:spChg chg="add mod replST">
          <ac:chgData name="Martin Locock" userId="e15b0232-237d-4436-a587-677fdd88485c" providerId="ADAL" clId="{4F23651B-ED8E-41C7-8A8A-045E967D53DD}" dt="2024-01-10T12:25:42.099" v="29033"/>
          <ac:spMkLst>
            <pc:docMk/>
            <pc:sldMk cId="2987176964" sldId="292"/>
            <ac:spMk id="574" creationId="{1CCBA8D1-C892-4D44-B9F9-A89283714B08}"/>
          </ac:spMkLst>
        </pc:spChg>
        <pc:spChg chg="add mod replST">
          <ac:chgData name="Martin Locock" userId="e15b0232-237d-4436-a587-677fdd88485c" providerId="ADAL" clId="{4F23651B-ED8E-41C7-8A8A-045E967D53DD}" dt="2024-01-10T12:25:42.109" v="29042"/>
          <ac:spMkLst>
            <pc:docMk/>
            <pc:sldMk cId="2987176964" sldId="292"/>
            <ac:spMk id="575" creationId="{0AE6E0C1-A719-49CD-B9C2-34D7C0E56DA3}"/>
          </ac:spMkLst>
        </pc:spChg>
        <pc:spChg chg="add mod replST">
          <ac:chgData name="Martin Locock" userId="e15b0232-237d-4436-a587-677fdd88485c" providerId="ADAL" clId="{4F23651B-ED8E-41C7-8A8A-045E967D53DD}" dt="2024-01-10T12:25:42.109" v="29051"/>
          <ac:spMkLst>
            <pc:docMk/>
            <pc:sldMk cId="2987176964" sldId="292"/>
            <ac:spMk id="576" creationId="{8C20FC00-A0A4-4931-A8CC-150C381BEB84}"/>
          </ac:spMkLst>
        </pc:spChg>
        <pc:spChg chg="add mod replST">
          <ac:chgData name="Martin Locock" userId="e15b0232-237d-4436-a587-677fdd88485c" providerId="ADAL" clId="{4F23651B-ED8E-41C7-8A8A-045E967D53DD}" dt="2024-01-10T12:25:42.119" v="29060"/>
          <ac:spMkLst>
            <pc:docMk/>
            <pc:sldMk cId="2987176964" sldId="292"/>
            <ac:spMk id="577" creationId="{70E63839-D467-4B46-8598-A1991A5EF390}"/>
          </ac:spMkLst>
        </pc:spChg>
        <pc:spChg chg="add mod replST">
          <ac:chgData name="Martin Locock" userId="e15b0232-237d-4436-a587-677fdd88485c" providerId="ADAL" clId="{4F23651B-ED8E-41C7-8A8A-045E967D53DD}" dt="2024-01-10T12:25:42.119" v="29069"/>
          <ac:spMkLst>
            <pc:docMk/>
            <pc:sldMk cId="2987176964" sldId="292"/>
            <ac:spMk id="578" creationId="{EAB10DC5-18AC-4C19-93ED-BA4F1A8D8EDB}"/>
          </ac:spMkLst>
        </pc:spChg>
        <pc:spChg chg="add mod replST">
          <ac:chgData name="Martin Locock" userId="e15b0232-237d-4436-a587-677fdd88485c" providerId="ADAL" clId="{4F23651B-ED8E-41C7-8A8A-045E967D53DD}" dt="2024-01-10T12:25:42.127" v="29078"/>
          <ac:spMkLst>
            <pc:docMk/>
            <pc:sldMk cId="2987176964" sldId="292"/>
            <ac:spMk id="579" creationId="{DDCE95B2-2BA2-4F08-8782-558CCC3AE43D}"/>
          </ac:spMkLst>
        </pc:spChg>
        <pc:spChg chg="add mod replST">
          <ac:chgData name="Martin Locock" userId="e15b0232-237d-4436-a587-677fdd88485c" providerId="ADAL" clId="{4F23651B-ED8E-41C7-8A8A-045E967D53DD}" dt="2024-01-10T12:25:42.129" v="29087"/>
          <ac:spMkLst>
            <pc:docMk/>
            <pc:sldMk cId="2987176964" sldId="292"/>
            <ac:spMk id="580" creationId="{CAEFB5B6-8705-414D-BEE1-DE693A530527}"/>
          </ac:spMkLst>
        </pc:spChg>
        <pc:spChg chg="add mod replST">
          <ac:chgData name="Martin Locock" userId="e15b0232-237d-4436-a587-677fdd88485c" providerId="ADAL" clId="{4F23651B-ED8E-41C7-8A8A-045E967D53DD}" dt="2024-01-10T12:25:42.129" v="29096"/>
          <ac:spMkLst>
            <pc:docMk/>
            <pc:sldMk cId="2987176964" sldId="292"/>
            <ac:spMk id="581" creationId="{0ED8CE1E-4746-4CEA-9D79-747462F15E36}"/>
          </ac:spMkLst>
        </pc:spChg>
        <pc:spChg chg="add mod replST">
          <ac:chgData name="Martin Locock" userId="e15b0232-237d-4436-a587-677fdd88485c" providerId="ADAL" clId="{4F23651B-ED8E-41C7-8A8A-045E967D53DD}" dt="2024-01-10T12:25:42.139" v="29105"/>
          <ac:spMkLst>
            <pc:docMk/>
            <pc:sldMk cId="2987176964" sldId="292"/>
            <ac:spMk id="582" creationId="{F5CF94BB-5C6E-4125-89D2-44A7D0F48995}"/>
          </ac:spMkLst>
        </pc:spChg>
        <pc:spChg chg="add mod replST">
          <ac:chgData name="Martin Locock" userId="e15b0232-237d-4436-a587-677fdd88485c" providerId="ADAL" clId="{4F23651B-ED8E-41C7-8A8A-045E967D53DD}" dt="2024-01-10T12:25:42.139" v="29114"/>
          <ac:spMkLst>
            <pc:docMk/>
            <pc:sldMk cId="2987176964" sldId="292"/>
            <ac:spMk id="583" creationId="{954F5604-D7C8-4FAE-9BFF-74464515B710}"/>
          </ac:spMkLst>
        </pc:spChg>
        <pc:spChg chg="add mod replST">
          <ac:chgData name="Martin Locock" userId="e15b0232-237d-4436-a587-677fdd88485c" providerId="ADAL" clId="{4F23651B-ED8E-41C7-8A8A-045E967D53DD}" dt="2024-01-10T12:25:42.148" v="29123"/>
          <ac:spMkLst>
            <pc:docMk/>
            <pc:sldMk cId="2987176964" sldId="292"/>
            <ac:spMk id="584" creationId="{AC8DDD7C-D8AA-4347-A4A0-063E89ABED3D}"/>
          </ac:spMkLst>
        </pc:spChg>
        <pc:spChg chg="add mod replST">
          <ac:chgData name="Martin Locock" userId="e15b0232-237d-4436-a587-677fdd88485c" providerId="ADAL" clId="{4F23651B-ED8E-41C7-8A8A-045E967D53DD}" dt="2024-01-10T12:25:42.150" v="29132"/>
          <ac:spMkLst>
            <pc:docMk/>
            <pc:sldMk cId="2987176964" sldId="292"/>
            <ac:spMk id="585" creationId="{AA359A06-176E-4EFF-91F8-FABB009DD3AA}"/>
          </ac:spMkLst>
        </pc:spChg>
        <pc:spChg chg="add mod replST">
          <ac:chgData name="Martin Locock" userId="e15b0232-237d-4436-a587-677fdd88485c" providerId="ADAL" clId="{4F23651B-ED8E-41C7-8A8A-045E967D53DD}" dt="2024-01-10T12:25:42.150" v="29141"/>
          <ac:spMkLst>
            <pc:docMk/>
            <pc:sldMk cId="2987176964" sldId="292"/>
            <ac:spMk id="586" creationId="{1DB6ECE8-5F91-45D1-A88C-2726E23C0283}"/>
          </ac:spMkLst>
        </pc:spChg>
        <pc:spChg chg="add mod replST">
          <ac:chgData name="Martin Locock" userId="e15b0232-237d-4436-a587-677fdd88485c" providerId="ADAL" clId="{4F23651B-ED8E-41C7-8A8A-045E967D53DD}" dt="2024-01-10T12:25:42.160" v="29150"/>
          <ac:spMkLst>
            <pc:docMk/>
            <pc:sldMk cId="2987176964" sldId="292"/>
            <ac:spMk id="587" creationId="{25D4F7AB-1C33-44B9-9614-7506C9CEE1A6}"/>
          </ac:spMkLst>
        </pc:spChg>
        <pc:spChg chg="add mod replST">
          <ac:chgData name="Martin Locock" userId="e15b0232-237d-4436-a587-677fdd88485c" providerId="ADAL" clId="{4F23651B-ED8E-41C7-8A8A-045E967D53DD}" dt="2024-01-10T12:25:42.160" v="29159"/>
          <ac:spMkLst>
            <pc:docMk/>
            <pc:sldMk cId="2987176964" sldId="292"/>
            <ac:spMk id="588" creationId="{629DC0E7-3FDF-46C8-8352-817E628BD1E8}"/>
          </ac:spMkLst>
        </pc:spChg>
        <pc:spChg chg="add mod replST">
          <ac:chgData name="Martin Locock" userId="e15b0232-237d-4436-a587-677fdd88485c" providerId="ADAL" clId="{4F23651B-ED8E-41C7-8A8A-045E967D53DD}" dt="2024-01-10T12:25:42.170" v="29168"/>
          <ac:spMkLst>
            <pc:docMk/>
            <pc:sldMk cId="2987176964" sldId="292"/>
            <ac:spMk id="589" creationId="{058B7004-FD47-4AE3-B211-FC22CCBDD950}"/>
          </ac:spMkLst>
        </pc:spChg>
        <pc:spChg chg="add mod replST">
          <ac:chgData name="Martin Locock" userId="e15b0232-237d-4436-a587-677fdd88485c" providerId="ADAL" clId="{4F23651B-ED8E-41C7-8A8A-045E967D53DD}" dt="2024-01-10T12:25:42.170" v="29177"/>
          <ac:spMkLst>
            <pc:docMk/>
            <pc:sldMk cId="2987176964" sldId="292"/>
            <ac:spMk id="590" creationId="{E5B267D1-4A60-490B-AA68-D709B127E4CC}"/>
          </ac:spMkLst>
        </pc:spChg>
        <pc:spChg chg="add mod replST">
          <ac:chgData name="Martin Locock" userId="e15b0232-237d-4436-a587-677fdd88485c" providerId="ADAL" clId="{4F23651B-ED8E-41C7-8A8A-045E967D53DD}" dt="2024-01-10T12:25:42.180" v="29186"/>
          <ac:spMkLst>
            <pc:docMk/>
            <pc:sldMk cId="2987176964" sldId="292"/>
            <ac:spMk id="591" creationId="{4BFCEC46-FF94-4575-99EA-DEB27A194B79}"/>
          </ac:spMkLst>
        </pc:spChg>
        <pc:spChg chg="add mod replST">
          <ac:chgData name="Martin Locock" userId="e15b0232-237d-4436-a587-677fdd88485c" providerId="ADAL" clId="{4F23651B-ED8E-41C7-8A8A-045E967D53DD}" dt="2024-01-10T12:25:42.180" v="29195"/>
          <ac:spMkLst>
            <pc:docMk/>
            <pc:sldMk cId="2987176964" sldId="292"/>
            <ac:spMk id="592" creationId="{34C7B810-1617-4AB2-80FD-7E294E3AF35A}"/>
          </ac:spMkLst>
        </pc:spChg>
        <pc:spChg chg="add mod replST">
          <ac:chgData name="Martin Locock" userId="e15b0232-237d-4436-a587-677fdd88485c" providerId="ADAL" clId="{4F23651B-ED8E-41C7-8A8A-045E967D53DD}" dt="2024-01-10T12:25:42.188" v="29204"/>
          <ac:spMkLst>
            <pc:docMk/>
            <pc:sldMk cId="2987176964" sldId="292"/>
            <ac:spMk id="593" creationId="{F6A4B331-B0B9-46DB-B796-15F33DDB8392}"/>
          </ac:spMkLst>
        </pc:spChg>
        <pc:spChg chg="add mod replST">
          <ac:chgData name="Martin Locock" userId="e15b0232-237d-4436-a587-677fdd88485c" providerId="ADAL" clId="{4F23651B-ED8E-41C7-8A8A-045E967D53DD}" dt="2024-01-10T12:25:42.190" v="29213"/>
          <ac:spMkLst>
            <pc:docMk/>
            <pc:sldMk cId="2987176964" sldId="292"/>
            <ac:spMk id="594" creationId="{28163B4E-C7CB-4265-B18C-1B21604FA706}"/>
          </ac:spMkLst>
        </pc:spChg>
        <pc:spChg chg="add mod replST">
          <ac:chgData name="Martin Locock" userId="e15b0232-237d-4436-a587-677fdd88485c" providerId="ADAL" clId="{4F23651B-ED8E-41C7-8A8A-045E967D53DD}" dt="2024-01-10T12:25:42.190" v="29222"/>
          <ac:spMkLst>
            <pc:docMk/>
            <pc:sldMk cId="2987176964" sldId="292"/>
            <ac:spMk id="595" creationId="{1FE77BD4-C7E7-468E-B4A4-663BF4FE986C}"/>
          </ac:spMkLst>
        </pc:spChg>
        <pc:spChg chg="add mod replST">
          <ac:chgData name="Martin Locock" userId="e15b0232-237d-4436-a587-677fdd88485c" providerId="ADAL" clId="{4F23651B-ED8E-41C7-8A8A-045E967D53DD}" dt="2024-01-10T12:25:42.200" v="29231"/>
          <ac:spMkLst>
            <pc:docMk/>
            <pc:sldMk cId="2987176964" sldId="292"/>
            <ac:spMk id="596" creationId="{CBFCF94B-AD69-455F-BAF2-10A7668A1C64}"/>
          </ac:spMkLst>
        </pc:spChg>
        <pc:spChg chg="add mod replST">
          <ac:chgData name="Martin Locock" userId="e15b0232-237d-4436-a587-677fdd88485c" providerId="ADAL" clId="{4F23651B-ED8E-41C7-8A8A-045E967D53DD}" dt="2024-01-10T12:25:42.200" v="29240"/>
          <ac:spMkLst>
            <pc:docMk/>
            <pc:sldMk cId="2987176964" sldId="292"/>
            <ac:spMk id="597" creationId="{83A82152-50DF-4BC5-A76D-6DA6D00E9D8C}"/>
          </ac:spMkLst>
        </pc:spChg>
        <pc:spChg chg="add mod replST">
          <ac:chgData name="Martin Locock" userId="e15b0232-237d-4436-a587-677fdd88485c" providerId="ADAL" clId="{4F23651B-ED8E-41C7-8A8A-045E967D53DD}" dt="2024-01-10T12:25:42.209" v="29249"/>
          <ac:spMkLst>
            <pc:docMk/>
            <pc:sldMk cId="2987176964" sldId="292"/>
            <ac:spMk id="598" creationId="{AC980DF4-BA85-463A-ABFA-70FBEC7446A7}"/>
          </ac:spMkLst>
        </pc:spChg>
        <pc:spChg chg="add mod replST">
          <ac:chgData name="Martin Locock" userId="e15b0232-237d-4436-a587-677fdd88485c" providerId="ADAL" clId="{4F23651B-ED8E-41C7-8A8A-045E967D53DD}" dt="2024-01-10T12:25:42.211" v="29258"/>
          <ac:spMkLst>
            <pc:docMk/>
            <pc:sldMk cId="2987176964" sldId="292"/>
            <ac:spMk id="599" creationId="{4A081E4B-57E1-4BF2-88C1-987C6A2080A5}"/>
          </ac:spMkLst>
        </pc:spChg>
        <pc:spChg chg="add mod replST">
          <ac:chgData name="Martin Locock" userId="e15b0232-237d-4436-a587-677fdd88485c" providerId="ADAL" clId="{4F23651B-ED8E-41C7-8A8A-045E967D53DD}" dt="2024-01-10T12:25:42.211" v="29267"/>
          <ac:spMkLst>
            <pc:docMk/>
            <pc:sldMk cId="2987176964" sldId="292"/>
            <ac:spMk id="600" creationId="{AC394279-F1D9-4F8B-B490-011521DE8CA2}"/>
          </ac:spMkLst>
        </pc:spChg>
        <pc:spChg chg="add mod replST">
          <ac:chgData name="Martin Locock" userId="e15b0232-237d-4436-a587-677fdd88485c" providerId="ADAL" clId="{4F23651B-ED8E-41C7-8A8A-045E967D53DD}" dt="2024-01-10T12:25:42.221" v="29276"/>
          <ac:spMkLst>
            <pc:docMk/>
            <pc:sldMk cId="2987176964" sldId="292"/>
            <ac:spMk id="601" creationId="{FB6C0B9C-C682-49D3-A05F-2A6A4A64C5F5}"/>
          </ac:spMkLst>
        </pc:spChg>
        <pc:spChg chg="add mod replST">
          <ac:chgData name="Martin Locock" userId="e15b0232-237d-4436-a587-677fdd88485c" providerId="ADAL" clId="{4F23651B-ED8E-41C7-8A8A-045E967D53DD}" dt="2024-01-10T12:25:42.221" v="29285"/>
          <ac:spMkLst>
            <pc:docMk/>
            <pc:sldMk cId="2987176964" sldId="292"/>
            <ac:spMk id="602" creationId="{319B2390-9ADF-426E-A236-874EEE86DCDE}"/>
          </ac:spMkLst>
        </pc:spChg>
        <pc:spChg chg="add mod replST">
          <ac:chgData name="Martin Locock" userId="e15b0232-237d-4436-a587-677fdd88485c" providerId="ADAL" clId="{4F23651B-ED8E-41C7-8A8A-045E967D53DD}" dt="2024-01-10T12:25:42.231" v="29294"/>
          <ac:spMkLst>
            <pc:docMk/>
            <pc:sldMk cId="2987176964" sldId="292"/>
            <ac:spMk id="603" creationId="{C891130F-7CBB-4285-A627-1F29E145EFA7}"/>
          </ac:spMkLst>
        </pc:spChg>
        <pc:spChg chg="add mod replST">
          <ac:chgData name="Martin Locock" userId="e15b0232-237d-4436-a587-677fdd88485c" providerId="ADAL" clId="{4F23651B-ED8E-41C7-8A8A-045E967D53DD}" dt="2024-01-10T12:25:42.231" v="29303"/>
          <ac:spMkLst>
            <pc:docMk/>
            <pc:sldMk cId="2987176964" sldId="292"/>
            <ac:spMk id="604" creationId="{B7B041E1-C44B-47B9-8FE7-94AD530EB9AF}"/>
          </ac:spMkLst>
        </pc:spChg>
        <pc:spChg chg="add mod replST">
          <ac:chgData name="Martin Locock" userId="e15b0232-237d-4436-a587-677fdd88485c" providerId="ADAL" clId="{4F23651B-ED8E-41C7-8A8A-045E967D53DD}" dt="2024-01-10T12:25:42.241" v="29312"/>
          <ac:spMkLst>
            <pc:docMk/>
            <pc:sldMk cId="2987176964" sldId="292"/>
            <ac:spMk id="605" creationId="{D6B54485-8411-4F60-A53E-9EE6EAEFE927}"/>
          </ac:spMkLst>
        </pc:spChg>
        <pc:spChg chg="add mod replST">
          <ac:chgData name="Martin Locock" userId="e15b0232-237d-4436-a587-677fdd88485c" providerId="ADAL" clId="{4F23651B-ED8E-41C7-8A8A-045E967D53DD}" dt="2024-01-10T12:25:42.241" v="29321"/>
          <ac:spMkLst>
            <pc:docMk/>
            <pc:sldMk cId="2987176964" sldId="292"/>
            <ac:spMk id="606" creationId="{2E0A8BF8-1765-478F-B713-22277C595F21}"/>
          </ac:spMkLst>
        </pc:spChg>
        <pc:spChg chg="add mod replST">
          <ac:chgData name="Martin Locock" userId="e15b0232-237d-4436-a587-677fdd88485c" providerId="ADAL" clId="{4F23651B-ED8E-41C7-8A8A-045E967D53DD}" dt="2024-01-10T12:25:42.251" v="29330"/>
          <ac:spMkLst>
            <pc:docMk/>
            <pc:sldMk cId="2987176964" sldId="292"/>
            <ac:spMk id="607" creationId="{753308E9-7F85-49D2-96E9-7628D566213F}"/>
          </ac:spMkLst>
        </pc:spChg>
        <pc:spChg chg="add mod replST">
          <ac:chgData name="Martin Locock" userId="e15b0232-237d-4436-a587-677fdd88485c" providerId="ADAL" clId="{4F23651B-ED8E-41C7-8A8A-045E967D53DD}" dt="2024-01-10T12:25:42.251" v="29339"/>
          <ac:spMkLst>
            <pc:docMk/>
            <pc:sldMk cId="2987176964" sldId="292"/>
            <ac:spMk id="608" creationId="{FC557799-7CC1-40EB-8E82-B29E2F6189C0}"/>
          </ac:spMkLst>
        </pc:spChg>
        <pc:spChg chg="add mod replST">
          <ac:chgData name="Martin Locock" userId="e15b0232-237d-4436-a587-677fdd88485c" providerId="ADAL" clId="{4F23651B-ED8E-41C7-8A8A-045E967D53DD}" dt="2024-01-10T12:25:42.261" v="29348"/>
          <ac:spMkLst>
            <pc:docMk/>
            <pc:sldMk cId="2987176964" sldId="292"/>
            <ac:spMk id="609" creationId="{25FCE06F-7316-440C-99B1-BF6E91FF902C}"/>
          </ac:spMkLst>
        </pc:spChg>
        <pc:spChg chg="add mod replST">
          <ac:chgData name="Martin Locock" userId="e15b0232-237d-4436-a587-677fdd88485c" providerId="ADAL" clId="{4F23651B-ED8E-41C7-8A8A-045E967D53DD}" dt="2024-01-10T12:25:42.261" v="29357"/>
          <ac:spMkLst>
            <pc:docMk/>
            <pc:sldMk cId="2987176964" sldId="292"/>
            <ac:spMk id="610" creationId="{F1C1CA71-5830-491D-BFC3-BBE52E704B13}"/>
          </ac:spMkLst>
        </pc:spChg>
        <pc:spChg chg="add mod replST">
          <ac:chgData name="Martin Locock" userId="e15b0232-237d-4436-a587-677fdd88485c" providerId="ADAL" clId="{4F23651B-ED8E-41C7-8A8A-045E967D53DD}" dt="2024-01-10T12:25:42.269" v="29366"/>
          <ac:spMkLst>
            <pc:docMk/>
            <pc:sldMk cId="2987176964" sldId="292"/>
            <ac:spMk id="611" creationId="{6EDB8DEA-B361-4CB4-BE9B-9E3E4056C9A7}"/>
          </ac:spMkLst>
        </pc:spChg>
        <pc:spChg chg="add mod replST">
          <ac:chgData name="Martin Locock" userId="e15b0232-237d-4436-a587-677fdd88485c" providerId="ADAL" clId="{4F23651B-ED8E-41C7-8A8A-045E967D53DD}" dt="2024-01-10T12:25:42.271" v="29375"/>
          <ac:spMkLst>
            <pc:docMk/>
            <pc:sldMk cId="2987176964" sldId="292"/>
            <ac:spMk id="612" creationId="{8FB25E56-890B-4882-8AE3-AEEDD139FAD9}"/>
          </ac:spMkLst>
        </pc:spChg>
        <pc:spChg chg="add mod replST">
          <ac:chgData name="Martin Locock" userId="e15b0232-237d-4436-a587-677fdd88485c" providerId="ADAL" clId="{4F23651B-ED8E-41C7-8A8A-045E967D53DD}" dt="2024-01-10T12:25:42.279" v="29384"/>
          <ac:spMkLst>
            <pc:docMk/>
            <pc:sldMk cId="2987176964" sldId="292"/>
            <ac:spMk id="613" creationId="{8E120362-1F1C-406F-AA67-C843E7DF5EB7}"/>
          </ac:spMkLst>
        </pc:spChg>
        <pc:spChg chg="add mod replST">
          <ac:chgData name="Martin Locock" userId="e15b0232-237d-4436-a587-677fdd88485c" providerId="ADAL" clId="{4F23651B-ED8E-41C7-8A8A-045E967D53DD}" dt="2024-01-10T12:25:42.281" v="29393"/>
          <ac:spMkLst>
            <pc:docMk/>
            <pc:sldMk cId="2987176964" sldId="292"/>
            <ac:spMk id="614" creationId="{BD014650-45FB-41B4-8C96-42F003EB8AF2}"/>
          </ac:spMkLst>
        </pc:spChg>
        <pc:spChg chg="add mod replST">
          <ac:chgData name="Martin Locock" userId="e15b0232-237d-4436-a587-677fdd88485c" providerId="ADAL" clId="{4F23651B-ED8E-41C7-8A8A-045E967D53DD}" dt="2024-01-10T12:25:42.281" v="29402"/>
          <ac:spMkLst>
            <pc:docMk/>
            <pc:sldMk cId="2987176964" sldId="292"/>
            <ac:spMk id="615" creationId="{6DDF19C8-4C9F-4235-B21D-E36BE1DA569F}"/>
          </ac:spMkLst>
        </pc:spChg>
        <pc:spChg chg="add mod replST">
          <ac:chgData name="Martin Locock" userId="e15b0232-237d-4436-a587-677fdd88485c" providerId="ADAL" clId="{4F23651B-ED8E-41C7-8A8A-045E967D53DD}" dt="2024-01-10T12:25:42.292" v="29411"/>
          <ac:spMkLst>
            <pc:docMk/>
            <pc:sldMk cId="2987176964" sldId="292"/>
            <ac:spMk id="616" creationId="{E43D92B8-6754-4AE8-B24A-58BE5E39FE6A}"/>
          </ac:spMkLst>
        </pc:spChg>
        <pc:spChg chg="add mod replST">
          <ac:chgData name="Martin Locock" userId="e15b0232-237d-4436-a587-677fdd88485c" providerId="ADAL" clId="{4F23651B-ED8E-41C7-8A8A-045E967D53DD}" dt="2024-01-10T12:25:42.292" v="29420"/>
          <ac:spMkLst>
            <pc:docMk/>
            <pc:sldMk cId="2987176964" sldId="292"/>
            <ac:spMk id="617" creationId="{7C557385-C36D-4493-B00F-C9ABC9ECA227}"/>
          </ac:spMkLst>
        </pc:spChg>
        <pc:spChg chg="add mod replST">
          <ac:chgData name="Martin Locock" userId="e15b0232-237d-4436-a587-677fdd88485c" providerId="ADAL" clId="{4F23651B-ED8E-41C7-8A8A-045E967D53DD}" dt="2024-01-10T12:25:42.302" v="29429"/>
          <ac:spMkLst>
            <pc:docMk/>
            <pc:sldMk cId="2987176964" sldId="292"/>
            <ac:spMk id="618" creationId="{87108014-A4E4-4082-BF83-D9CBE0CCA5E1}"/>
          </ac:spMkLst>
        </pc:spChg>
        <pc:spChg chg="add mod replST">
          <ac:chgData name="Martin Locock" userId="e15b0232-237d-4436-a587-677fdd88485c" providerId="ADAL" clId="{4F23651B-ED8E-41C7-8A8A-045E967D53DD}" dt="2024-01-10T12:25:42.302" v="29438"/>
          <ac:spMkLst>
            <pc:docMk/>
            <pc:sldMk cId="2987176964" sldId="292"/>
            <ac:spMk id="619" creationId="{DA210FF7-C5A2-4E4A-9A0D-FCB154F9A8ED}"/>
          </ac:spMkLst>
        </pc:spChg>
        <pc:spChg chg="add mod replST">
          <ac:chgData name="Martin Locock" userId="e15b0232-237d-4436-a587-677fdd88485c" providerId="ADAL" clId="{4F23651B-ED8E-41C7-8A8A-045E967D53DD}" dt="2024-01-10T12:25:42.310" v="29447"/>
          <ac:spMkLst>
            <pc:docMk/>
            <pc:sldMk cId="2987176964" sldId="292"/>
            <ac:spMk id="620" creationId="{6DE1151B-C0AA-4358-9CB0-BD11F43DF278}"/>
          </ac:spMkLst>
        </pc:spChg>
        <pc:spChg chg="add mod replST">
          <ac:chgData name="Martin Locock" userId="e15b0232-237d-4436-a587-677fdd88485c" providerId="ADAL" clId="{4F23651B-ED8E-41C7-8A8A-045E967D53DD}" dt="2024-01-10T12:25:42.312" v="29456"/>
          <ac:spMkLst>
            <pc:docMk/>
            <pc:sldMk cId="2987176964" sldId="292"/>
            <ac:spMk id="621" creationId="{2AEB2FAE-8C33-4B70-9CB1-992F7B5BB2AB}"/>
          </ac:spMkLst>
        </pc:spChg>
        <pc:spChg chg="add mod replST">
          <ac:chgData name="Martin Locock" userId="e15b0232-237d-4436-a587-677fdd88485c" providerId="ADAL" clId="{4F23651B-ED8E-41C7-8A8A-045E967D53DD}" dt="2024-01-10T12:25:42.312" v="29465"/>
          <ac:spMkLst>
            <pc:docMk/>
            <pc:sldMk cId="2987176964" sldId="292"/>
            <ac:spMk id="622" creationId="{43A5F0BB-4A14-4C1E-9490-2BEDA3856F85}"/>
          </ac:spMkLst>
        </pc:spChg>
        <pc:spChg chg="add mod replST">
          <ac:chgData name="Martin Locock" userId="e15b0232-237d-4436-a587-677fdd88485c" providerId="ADAL" clId="{4F23651B-ED8E-41C7-8A8A-045E967D53DD}" dt="2024-01-10T12:25:42.322" v="29474"/>
          <ac:spMkLst>
            <pc:docMk/>
            <pc:sldMk cId="2987176964" sldId="292"/>
            <ac:spMk id="623" creationId="{A6E7D620-5426-4249-8499-59D0ED08F4F6}"/>
          </ac:spMkLst>
        </pc:spChg>
        <pc:spChg chg="add mod replST">
          <ac:chgData name="Martin Locock" userId="e15b0232-237d-4436-a587-677fdd88485c" providerId="ADAL" clId="{4F23651B-ED8E-41C7-8A8A-045E967D53DD}" dt="2024-01-10T12:25:42.327" v="29483"/>
          <ac:spMkLst>
            <pc:docMk/>
            <pc:sldMk cId="2987176964" sldId="292"/>
            <ac:spMk id="624" creationId="{9B64F22F-2F2D-4A5A-A7FD-78A4F7BFC3A9}"/>
          </ac:spMkLst>
        </pc:spChg>
        <pc:spChg chg="add mod replST">
          <ac:chgData name="Martin Locock" userId="e15b0232-237d-4436-a587-677fdd88485c" providerId="ADAL" clId="{4F23651B-ED8E-41C7-8A8A-045E967D53DD}" dt="2024-01-10T12:25:42.332" v="29492"/>
          <ac:spMkLst>
            <pc:docMk/>
            <pc:sldMk cId="2987176964" sldId="292"/>
            <ac:spMk id="625" creationId="{A6AB30B7-C9D6-4261-B1B3-93F83782C6EC}"/>
          </ac:spMkLst>
        </pc:spChg>
        <pc:spChg chg="add mod replST">
          <ac:chgData name="Martin Locock" userId="e15b0232-237d-4436-a587-677fdd88485c" providerId="ADAL" clId="{4F23651B-ED8E-41C7-8A8A-045E967D53DD}" dt="2024-01-10T12:25:42.332" v="29501"/>
          <ac:spMkLst>
            <pc:docMk/>
            <pc:sldMk cId="2987176964" sldId="292"/>
            <ac:spMk id="626" creationId="{96325884-1C31-4BC6-BE14-611BD0D38E9D}"/>
          </ac:spMkLst>
        </pc:spChg>
        <pc:spChg chg="add mod replST">
          <ac:chgData name="Martin Locock" userId="e15b0232-237d-4436-a587-677fdd88485c" providerId="ADAL" clId="{4F23651B-ED8E-41C7-8A8A-045E967D53DD}" dt="2024-01-10T12:25:42.342" v="29510"/>
          <ac:spMkLst>
            <pc:docMk/>
            <pc:sldMk cId="2987176964" sldId="292"/>
            <ac:spMk id="627" creationId="{2E328E70-3A0F-4CBB-8780-81CD82516A83}"/>
          </ac:spMkLst>
        </pc:spChg>
        <pc:spChg chg="add mod replST">
          <ac:chgData name="Martin Locock" userId="e15b0232-237d-4436-a587-677fdd88485c" providerId="ADAL" clId="{4F23651B-ED8E-41C7-8A8A-045E967D53DD}" dt="2024-01-10T12:25:42.342" v="29519"/>
          <ac:spMkLst>
            <pc:docMk/>
            <pc:sldMk cId="2987176964" sldId="292"/>
            <ac:spMk id="628" creationId="{F47A9363-F192-4AEE-BE50-660EF96B5A1C}"/>
          </ac:spMkLst>
        </pc:spChg>
        <pc:spChg chg="add mod replST">
          <ac:chgData name="Martin Locock" userId="e15b0232-237d-4436-a587-677fdd88485c" providerId="ADAL" clId="{4F23651B-ED8E-41C7-8A8A-045E967D53DD}" dt="2024-01-10T12:25:42.352" v="29528"/>
          <ac:spMkLst>
            <pc:docMk/>
            <pc:sldMk cId="2987176964" sldId="292"/>
            <ac:spMk id="629" creationId="{32960941-DE61-48FB-A3FE-0B853F0D9E8C}"/>
          </ac:spMkLst>
        </pc:spChg>
        <pc:spChg chg="add mod replST">
          <ac:chgData name="Martin Locock" userId="e15b0232-237d-4436-a587-677fdd88485c" providerId="ADAL" clId="{4F23651B-ED8E-41C7-8A8A-045E967D53DD}" dt="2024-01-10T12:25:42.352" v="29537"/>
          <ac:spMkLst>
            <pc:docMk/>
            <pc:sldMk cId="2987176964" sldId="292"/>
            <ac:spMk id="630" creationId="{6A80F4E3-64BE-42CB-A48B-8FC0C08AEF3B}"/>
          </ac:spMkLst>
        </pc:spChg>
        <pc:spChg chg="add mod replST">
          <ac:chgData name="Martin Locock" userId="e15b0232-237d-4436-a587-677fdd88485c" providerId="ADAL" clId="{4F23651B-ED8E-41C7-8A8A-045E967D53DD}" dt="2024-01-10T12:25:42.362" v="29546"/>
          <ac:spMkLst>
            <pc:docMk/>
            <pc:sldMk cId="2987176964" sldId="292"/>
            <ac:spMk id="631" creationId="{BCDAF759-0394-41DF-90B3-A039538A3969}"/>
          </ac:spMkLst>
        </pc:spChg>
        <pc:spChg chg="add mod replST">
          <ac:chgData name="Martin Locock" userId="e15b0232-237d-4436-a587-677fdd88485c" providerId="ADAL" clId="{4F23651B-ED8E-41C7-8A8A-045E967D53DD}" dt="2024-01-10T12:25:42.362" v="29555"/>
          <ac:spMkLst>
            <pc:docMk/>
            <pc:sldMk cId="2987176964" sldId="292"/>
            <ac:spMk id="632" creationId="{7E6C9228-0837-4297-9D35-58A5C4187750}"/>
          </ac:spMkLst>
        </pc:spChg>
        <pc:spChg chg="add mod replST">
          <ac:chgData name="Martin Locock" userId="e15b0232-237d-4436-a587-677fdd88485c" providerId="ADAL" clId="{4F23651B-ED8E-41C7-8A8A-045E967D53DD}" dt="2024-01-10T12:25:42.370" v="29564"/>
          <ac:spMkLst>
            <pc:docMk/>
            <pc:sldMk cId="2987176964" sldId="292"/>
            <ac:spMk id="633" creationId="{0B6960CE-18EF-484F-82AD-00B2BA4C1550}"/>
          </ac:spMkLst>
        </pc:spChg>
        <pc:spChg chg="add mod replST">
          <ac:chgData name="Martin Locock" userId="e15b0232-237d-4436-a587-677fdd88485c" providerId="ADAL" clId="{4F23651B-ED8E-41C7-8A8A-045E967D53DD}" dt="2024-01-10T12:25:42.370" v="29573"/>
          <ac:spMkLst>
            <pc:docMk/>
            <pc:sldMk cId="2987176964" sldId="292"/>
            <ac:spMk id="634" creationId="{27F85515-BF66-48B1-A55E-F48B4CA0DA4B}"/>
          </ac:spMkLst>
        </pc:spChg>
        <pc:spChg chg="add mod replST">
          <ac:chgData name="Martin Locock" userId="e15b0232-237d-4436-a587-677fdd88485c" providerId="ADAL" clId="{4F23651B-ED8E-41C7-8A8A-045E967D53DD}" dt="2024-01-10T12:25:42.380" v="29582"/>
          <ac:spMkLst>
            <pc:docMk/>
            <pc:sldMk cId="2987176964" sldId="292"/>
            <ac:spMk id="635" creationId="{338FCE12-7399-4AA9-A781-5F2ABDC98FF4}"/>
          </ac:spMkLst>
        </pc:spChg>
        <pc:spChg chg="add mod replST">
          <ac:chgData name="Martin Locock" userId="e15b0232-237d-4436-a587-677fdd88485c" providerId="ADAL" clId="{4F23651B-ED8E-41C7-8A8A-045E967D53DD}" dt="2024-01-10T12:25:42.382" v="29591"/>
          <ac:spMkLst>
            <pc:docMk/>
            <pc:sldMk cId="2987176964" sldId="292"/>
            <ac:spMk id="636" creationId="{230B31EC-A7C1-4B2C-92CE-52FC561634C5}"/>
          </ac:spMkLst>
        </pc:spChg>
        <pc:spChg chg="add mod replST">
          <ac:chgData name="Martin Locock" userId="e15b0232-237d-4436-a587-677fdd88485c" providerId="ADAL" clId="{4F23651B-ED8E-41C7-8A8A-045E967D53DD}" dt="2024-01-10T12:25:42.391" v="29600"/>
          <ac:spMkLst>
            <pc:docMk/>
            <pc:sldMk cId="2987176964" sldId="292"/>
            <ac:spMk id="637" creationId="{577584CC-3E5A-4C0C-A316-AC2872825001}"/>
          </ac:spMkLst>
        </pc:spChg>
        <pc:spChg chg="add mod replST">
          <ac:chgData name="Martin Locock" userId="e15b0232-237d-4436-a587-677fdd88485c" providerId="ADAL" clId="{4F23651B-ED8E-41C7-8A8A-045E967D53DD}" dt="2024-01-10T12:25:42.393" v="29609"/>
          <ac:spMkLst>
            <pc:docMk/>
            <pc:sldMk cId="2987176964" sldId="292"/>
            <ac:spMk id="638" creationId="{B3681C39-6DAC-4B20-AEC6-0B7F3DB528D0}"/>
          </ac:spMkLst>
        </pc:spChg>
        <pc:spChg chg="add mod replST">
          <ac:chgData name="Martin Locock" userId="e15b0232-237d-4436-a587-677fdd88485c" providerId="ADAL" clId="{4F23651B-ED8E-41C7-8A8A-045E967D53DD}" dt="2024-01-10T12:25:42.393" v="29618"/>
          <ac:spMkLst>
            <pc:docMk/>
            <pc:sldMk cId="2987176964" sldId="292"/>
            <ac:spMk id="639" creationId="{A3A012A5-C455-4EEC-A721-1BD8086130D5}"/>
          </ac:spMkLst>
        </pc:spChg>
        <pc:spChg chg="add mod replST">
          <ac:chgData name="Martin Locock" userId="e15b0232-237d-4436-a587-677fdd88485c" providerId="ADAL" clId="{4F23651B-ED8E-41C7-8A8A-045E967D53DD}" dt="2024-01-10T12:25:42.403" v="29627"/>
          <ac:spMkLst>
            <pc:docMk/>
            <pc:sldMk cId="2987176964" sldId="292"/>
            <ac:spMk id="640" creationId="{37A162ED-8722-4CC0-8146-06E36854EEC1}"/>
          </ac:spMkLst>
        </pc:spChg>
        <pc:spChg chg="add mod replST">
          <ac:chgData name="Martin Locock" userId="e15b0232-237d-4436-a587-677fdd88485c" providerId="ADAL" clId="{4F23651B-ED8E-41C7-8A8A-045E967D53DD}" dt="2024-01-10T12:25:42.403" v="29636"/>
          <ac:spMkLst>
            <pc:docMk/>
            <pc:sldMk cId="2987176964" sldId="292"/>
            <ac:spMk id="641" creationId="{F7B07ACF-7A9A-4C22-A208-263F894BE12B}"/>
          </ac:spMkLst>
        </pc:spChg>
        <pc:spChg chg="add mod replST">
          <ac:chgData name="Martin Locock" userId="e15b0232-237d-4436-a587-677fdd88485c" providerId="ADAL" clId="{4F23651B-ED8E-41C7-8A8A-045E967D53DD}" dt="2024-01-10T12:25:42.413" v="29645"/>
          <ac:spMkLst>
            <pc:docMk/>
            <pc:sldMk cId="2987176964" sldId="292"/>
            <ac:spMk id="642" creationId="{33CE5073-6083-4C0E-ACC8-E0E9FAB01669}"/>
          </ac:spMkLst>
        </pc:spChg>
        <pc:spChg chg="add mod replST">
          <ac:chgData name="Martin Locock" userId="e15b0232-237d-4436-a587-677fdd88485c" providerId="ADAL" clId="{4F23651B-ED8E-41C7-8A8A-045E967D53DD}" dt="2024-01-10T12:25:42.413" v="29654"/>
          <ac:spMkLst>
            <pc:docMk/>
            <pc:sldMk cId="2987176964" sldId="292"/>
            <ac:spMk id="643" creationId="{EC339DFB-A3F0-4D8E-8109-A28559B56ED8}"/>
          </ac:spMkLst>
        </pc:spChg>
        <pc:spChg chg="add mod replST">
          <ac:chgData name="Martin Locock" userId="e15b0232-237d-4436-a587-677fdd88485c" providerId="ADAL" clId="{4F23651B-ED8E-41C7-8A8A-045E967D53DD}" dt="2024-01-10T12:25:42.423" v="29663"/>
          <ac:spMkLst>
            <pc:docMk/>
            <pc:sldMk cId="2987176964" sldId="292"/>
            <ac:spMk id="644" creationId="{6BD6A5FD-55DA-4C0F-A07F-4329F53C44B4}"/>
          </ac:spMkLst>
        </pc:spChg>
        <pc:spChg chg="add mod replST">
          <ac:chgData name="Martin Locock" userId="e15b0232-237d-4436-a587-677fdd88485c" providerId="ADAL" clId="{4F23651B-ED8E-41C7-8A8A-045E967D53DD}" dt="2024-01-10T12:25:42.423" v="29672"/>
          <ac:spMkLst>
            <pc:docMk/>
            <pc:sldMk cId="2987176964" sldId="292"/>
            <ac:spMk id="645" creationId="{B49EC50E-8E69-4FAB-BBBB-5BAA91E93C03}"/>
          </ac:spMkLst>
        </pc:spChg>
        <pc:spChg chg="add mod replST">
          <ac:chgData name="Martin Locock" userId="e15b0232-237d-4436-a587-677fdd88485c" providerId="ADAL" clId="{4F23651B-ED8E-41C7-8A8A-045E967D53DD}" dt="2024-01-10T12:25:42.433" v="29681"/>
          <ac:spMkLst>
            <pc:docMk/>
            <pc:sldMk cId="2987176964" sldId="292"/>
            <ac:spMk id="646" creationId="{81C3F872-EFA3-4DB2-A222-6900C39A27C8}"/>
          </ac:spMkLst>
        </pc:spChg>
        <pc:spChg chg="add mod replST">
          <ac:chgData name="Martin Locock" userId="e15b0232-237d-4436-a587-677fdd88485c" providerId="ADAL" clId="{4F23651B-ED8E-41C7-8A8A-045E967D53DD}" dt="2024-01-10T12:25:42.433" v="29690"/>
          <ac:spMkLst>
            <pc:docMk/>
            <pc:sldMk cId="2987176964" sldId="292"/>
            <ac:spMk id="647" creationId="{BE316BEE-083D-4F02-A890-38C51E69E106}"/>
          </ac:spMkLst>
        </pc:spChg>
        <pc:spChg chg="add mod replST">
          <ac:chgData name="Martin Locock" userId="e15b0232-237d-4436-a587-677fdd88485c" providerId="ADAL" clId="{4F23651B-ED8E-41C7-8A8A-045E967D53DD}" dt="2024-01-10T12:25:42.443" v="29699"/>
          <ac:spMkLst>
            <pc:docMk/>
            <pc:sldMk cId="2987176964" sldId="292"/>
            <ac:spMk id="648" creationId="{0CE3764C-2770-4121-A156-C201DFFD36C2}"/>
          </ac:spMkLst>
        </pc:spChg>
        <pc:spChg chg="add mod replST">
          <ac:chgData name="Martin Locock" userId="e15b0232-237d-4436-a587-677fdd88485c" providerId="ADAL" clId="{4F23651B-ED8E-41C7-8A8A-045E967D53DD}" dt="2024-01-10T12:25:42.443" v="29708"/>
          <ac:spMkLst>
            <pc:docMk/>
            <pc:sldMk cId="2987176964" sldId="292"/>
            <ac:spMk id="649" creationId="{2DF5F808-0D1A-4C55-B880-E0B2FFDA935B}"/>
          </ac:spMkLst>
        </pc:spChg>
        <pc:spChg chg="add mod replST">
          <ac:chgData name="Martin Locock" userId="e15b0232-237d-4436-a587-677fdd88485c" providerId="ADAL" clId="{4F23651B-ED8E-41C7-8A8A-045E967D53DD}" dt="2024-01-10T12:25:42.451" v="29717"/>
          <ac:spMkLst>
            <pc:docMk/>
            <pc:sldMk cId="2987176964" sldId="292"/>
            <ac:spMk id="650" creationId="{B6954792-CFBB-46CF-8225-8CC68686D3EA}"/>
          </ac:spMkLst>
        </pc:spChg>
        <pc:spChg chg="add mod replST">
          <ac:chgData name="Martin Locock" userId="e15b0232-237d-4436-a587-677fdd88485c" providerId="ADAL" clId="{4F23651B-ED8E-41C7-8A8A-045E967D53DD}" dt="2024-01-10T12:25:42.453" v="29726"/>
          <ac:spMkLst>
            <pc:docMk/>
            <pc:sldMk cId="2987176964" sldId="292"/>
            <ac:spMk id="651" creationId="{B93A22BF-AB5A-4BF9-B419-656E362A5B69}"/>
          </ac:spMkLst>
        </pc:spChg>
        <pc:spChg chg="add mod replST">
          <ac:chgData name="Martin Locock" userId="e15b0232-237d-4436-a587-677fdd88485c" providerId="ADAL" clId="{4F23651B-ED8E-41C7-8A8A-045E967D53DD}" dt="2024-01-10T12:25:42.462" v="29735"/>
          <ac:spMkLst>
            <pc:docMk/>
            <pc:sldMk cId="2987176964" sldId="292"/>
            <ac:spMk id="652" creationId="{417F4AD4-CBF8-40C2-9C55-19ED99250704}"/>
          </ac:spMkLst>
        </pc:spChg>
        <pc:spChg chg="add mod replST">
          <ac:chgData name="Martin Locock" userId="e15b0232-237d-4436-a587-677fdd88485c" providerId="ADAL" clId="{4F23651B-ED8E-41C7-8A8A-045E967D53DD}" dt="2024-01-10T12:25:42.464" v="29744"/>
          <ac:spMkLst>
            <pc:docMk/>
            <pc:sldMk cId="2987176964" sldId="292"/>
            <ac:spMk id="653" creationId="{769B1412-65B7-42F4-84C2-69B68168F3DF}"/>
          </ac:spMkLst>
        </pc:spChg>
        <pc:spChg chg="add mod replST">
          <ac:chgData name="Martin Locock" userId="e15b0232-237d-4436-a587-677fdd88485c" providerId="ADAL" clId="{4F23651B-ED8E-41C7-8A8A-045E967D53DD}" dt="2024-01-10T12:25:42.464" v="29753"/>
          <ac:spMkLst>
            <pc:docMk/>
            <pc:sldMk cId="2987176964" sldId="292"/>
            <ac:spMk id="654" creationId="{2FF166C2-7DFF-4540-AF6C-CDB06ADBA191}"/>
          </ac:spMkLst>
        </pc:spChg>
        <pc:spChg chg="add mod replST">
          <ac:chgData name="Martin Locock" userId="e15b0232-237d-4436-a587-677fdd88485c" providerId="ADAL" clId="{4F23651B-ED8E-41C7-8A8A-045E967D53DD}" dt="2024-01-10T12:25:42.474" v="29762"/>
          <ac:spMkLst>
            <pc:docMk/>
            <pc:sldMk cId="2987176964" sldId="292"/>
            <ac:spMk id="655" creationId="{F2E040A9-EC39-4423-9F63-2363C9788D92}"/>
          </ac:spMkLst>
        </pc:spChg>
        <pc:spChg chg="add mod replST">
          <ac:chgData name="Martin Locock" userId="e15b0232-237d-4436-a587-677fdd88485c" providerId="ADAL" clId="{4F23651B-ED8E-41C7-8A8A-045E967D53DD}" dt="2024-01-10T12:25:42.474" v="29771"/>
          <ac:spMkLst>
            <pc:docMk/>
            <pc:sldMk cId="2987176964" sldId="292"/>
            <ac:spMk id="656" creationId="{6CBE2CBA-8887-4FF0-82DC-9F6A62247C03}"/>
          </ac:spMkLst>
        </pc:spChg>
        <pc:spChg chg="add mod replST">
          <ac:chgData name="Martin Locock" userId="e15b0232-237d-4436-a587-677fdd88485c" providerId="ADAL" clId="{4F23651B-ED8E-41C7-8A8A-045E967D53DD}" dt="2024-01-10T12:25:42.484" v="29780"/>
          <ac:spMkLst>
            <pc:docMk/>
            <pc:sldMk cId="2987176964" sldId="292"/>
            <ac:spMk id="657" creationId="{BD97931C-0535-4630-8C5F-504A92060ED9}"/>
          </ac:spMkLst>
        </pc:spChg>
        <pc:spChg chg="add mod replST">
          <ac:chgData name="Martin Locock" userId="e15b0232-237d-4436-a587-677fdd88485c" providerId="ADAL" clId="{4F23651B-ED8E-41C7-8A8A-045E967D53DD}" dt="2024-01-10T12:25:42.484" v="29789"/>
          <ac:spMkLst>
            <pc:docMk/>
            <pc:sldMk cId="2987176964" sldId="292"/>
            <ac:spMk id="658" creationId="{C62AE5D1-2578-4D80-895B-4EA90EA82919}"/>
          </ac:spMkLst>
        </pc:spChg>
        <pc:spChg chg="add mod replST">
          <ac:chgData name="Martin Locock" userId="e15b0232-237d-4436-a587-677fdd88485c" providerId="ADAL" clId="{4F23651B-ED8E-41C7-8A8A-045E967D53DD}" dt="2024-01-10T12:25:42.492" v="29798"/>
          <ac:spMkLst>
            <pc:docMk/>
            <pc:sldMk cId="2987176964" sldId="292"/>
            <ac:spMk id="659" creationId="{27783D09-C7D2-4DA0-BDDF-381702F49672}"/>
          </ac:spMkLst>
        </pc:spChg>
        <pc:spChg chg="add mod replST">
          <ac:chgData name="Martin Locock" userId="e15b0232-237d-4436-a587-677fdd88485c" providerId="ADAL" clId="{4F23651B-ED8E-41C7-8A8A-045E967D53DD}" dt="2024-01-10T12:25:42.494" v="29807"/>
          <ac:spMkLst>
            <pc:docMk/>
            <pc:sldMk cId="2987176964" sldId="292"/>
            <ac:spMk id="660" creationId="{B2F87E53-DC63-4D8B-903F-32D220F75068}"/>
          </ac:spMkLst>
        </pc:spChg>
        <pc:spChg chg="add mod replST">
          <ac:chgData name="Martin Locock" userId="e15b0232-237d-4436-a587-677fdd88485c" providerId="ADAL" clId="{4F23651B-ED8E-41C7-8A8A-045E967D53DD}" dt="2024-01-10T12:25:42.502" v="29816"/>
          <ac:spMkLst>
            <pc:docMk/>
            <pc:sldMk cId="2987176964" sldId="292"/>
            <ac:spMk id="661" creationId="{75F6B239-EE86-4F1B-8E28-5AE74442FFD3}"/>
          </ac:spMkLst>
        </pc:spChg>
        <pc:spChg chg="add mod replST">
          <ac:chgData name="Martin Locock" userId="e15b0232-237d-4436-a587-677fdd88485c" providerId="ADAL" clId="{4F23651B-ED8E-41C7-8A8A-045E967D53DD}" dt="2024-01-10T12:25:42.504" v="29825"/>
          <ac:spMkLst>
            <pc:docMk/>
            <pc:sldMk cId="2987176964" sldId="292"/>
            <ac:spMk id="662" creationId="{92C57A77-9469-44A4-9506-B72BDC668499}"/>
          </ac:spMkLst>
        </pc:spChg>
        <pc:spChg chg="add mod replST">
          <ac:chgData name="Martin Locock" userId="e15b0232-237d-4436-a587-677fdd88485c" providerId="ADAL" clId="{4F23651B-ED8E-41C7-8A8A-045E967D53DD}" dt="2024-01-10T12:25:42.512" v="29834"/>
          <ac:spMkLst>
            <pc:docMk/>
            <pc:sldMk cId="2987176964" sldId="292"/>
            <ac:spMk id="663" creationId="{ED786DEF-0794-4049-B159-8C09CC513510}"/>
          </ac:spMkLst>
        </pc:spChg>
        <pc:spChg chg="add mod replST">
          <ac:chgData name="Martin Locock" userId="e15b0232-237d-4436-a587-677fdd88485c" providerId="ADAL" clId="{4F23651B-ED8E-41C7-8A8A-045E967D53DD}" dt="2024-01-10T12:25:42.514" v="29843"/>
          <ac:spMkLst>
            <pc:docMk/>
            <pc:sldMk cId="2987176964" sldId="292"/>
            <ac:spMk id="664" creationId="{DA1CDA32-2FA5-46D4-A445-0455166D958E}"/>
          </ac:spMkLst>
        </pc:spChg>
        <pc:spChg chg="add mod replST">
          <ac:chgData name="Martin Locock" userId="e15b0232-237d-4436-a587-677fdd88485c" providerId="ADAL" clId="{4F23651B-ED8E-41C7-8A8A-045E967D53DD}" dt="2024-01-10T12:25:42.514" v="29852"/>
          <ac:spMkLst>
            <pc:docMk/>
            <pc:sldMk cId="2987176964" sldId="292"/>
            <ac:spMk id="665" creationId="{A5BC2E75-D9C9-4F61-A895-669FAFA3DE3E}"/>
          </ac:spMkLst>
        </pc:spChg>
        <pc:spChg chg="add mod replST">
          <ac:chgData name="Martin Locock" userId="e15b0232-237d-4436-a587-677fdd88485c" providerId="ADAL" clId="{4F23651B-ED8E-41C7-8A8A-045E967D53DD}" dt="2024-01-10T12:25:42.526" v="29861"/>
          <ac:spMkLst>
            <pc:docMk/>
            <pc:sldMk cId="2987176964" sldId="292"/>
            <ac:spMk id="666" creationId="{9015F5B0-05A1-4E35-83D6-3D761B2423D4}"/>
          </ac:spMkLst>
        </pc:spChg>
        <pc:spChg chg="add mod replST">
          <ac:chgData name="Martin Locock" userId="e15b0232-237d-4436-a587-677fdd88485c" providerId="ADAL" clId="{4F23651B-ED8E-41C7-8A8A-045E967D53DD}" dt="2024-01-10T12:25:42.530" v="29870"/>
          <ac:spMkLst>
            <pc:docMk/>
            <pc:sldMk cId="2987176964" sldId="292"/>
            <ac:spMk id="667" creationId="{AB26CC2F-CD33-4A74-8F5F-7C742BFF1A6F}"/>
          </ac:spMkLst>
        </pc:spChg>
        <pc:spChg chg="add mod replST">
          <ac:chgData name="Martin Locock" userId="e15b0232-237d-4436-a587-677fdd88485c" providerId="ADAL" clId="{4F23651B-ED8E-41C7-8A8A-045E967D53DD}" dt="2024-01-10T12:25:42.535" v="29879"/>
          <ac:spMkLst>
            <pc:docMk/>
            <pc:sldMk cId="2987176964" sldId="292"/>
            <ac:spMk id="668" creationId="{B628D5BE-E216-4DD4-844A-6D76D07F77BB}"/>
          </ac:spMkLst>
        </pc:spChg>
        <pc:spChg chg="add mod replST">
          <ac:chgData name="Martin Locock" userId="e15b0232-237d-4436-a587-677fdd88485c" providerId="ADAL" clId="{4F23651B-ED8E-41C7-8A8A-045E967D53DD}" dt="2024-01-10T12:25:42.539" v="29888"/>
          <ac:spMkLst>
            <pc:docMk/>
            <pc:sldMk cId="2987176964" sldId="292"/>
            <ac:spMk id="669" creationId="{66B3ACF4-091A-43E0-AC15-23FB4971F00C}"/>
          </ac:spMkLst>
        </pc:spChg>
        <pc:spChg chg="add mod replST">
          <ac:chgData name="Martin Locock" userId="e15b0232-237d-4436-a587-677fdd88485c" providerId="ADAL" clId="{4F23651B-ED8E-41C7-8A8A-045E967D53DD}" dt="2024-01-10T12:25:42.543" v="29897"/>
          <ac:spMkLst>
            <pc:docMk/>
            <pc:sldMk cId="2987176964" sldId="292"/>
            <ac:spMk id="670" creationId="{8E3735A2-4A7C-4890-9D57-401F7111414C}"/>
          </ac:spMkLst>
        </pc:spChg>
        <pc:spChg chg="add mod replST">
          <ac:chgData name="Martin Locock" userId="e15b0232-237d-4436-a587-677fdd88485c" providerId="ADAL" clId="{4F23651B-ED8E-41C7-8A8A-045E967D53DD}" dt="2024-01-10T12:25:42.548" v="29906"/>
          <ac:spMkLst>
            <pc:docMk/>
            <pc:sldMk cId="2987176964" sldId="292"/>
            <ac:spMk id="671" creationId="{2AC90B90-A758-4AB6-BBA3-3C8C3A960678}"/>
          </ac:spMkLst>
        </pc:spChg>
        <pc:spChg chg="add mod replST">
          <ac:chgData name="Martin Locock" userId="e15b0232-237d-4436-a587-677fdd88485c" providerId="ADAL" clId="{4F23651B-ED8E-41C7-8A8A-045E967D53DD}" dt="2024-01-10T12:25:42.552" v="29915"/>
          <ac:spMkLst>
            <pc:docMk/>
            <pc:sldMk cId="2987176964" sldId="292"/>
            <ac:spMk id="672" creationId="{5EED545E-F55C-41A6-8868-F957780ADCC2}"/>
          </ac:spMkLst>
        </pc:spChg>
        <pc:spChg chg="add mod replST">
          <ac:chgData name="Martin Locock" userId="e15b0232-237d-4436-a587-677fdd88485c" providerId="ADAL" clId="{4F23651B-ED8E-41C7-8A8A-045E967D53DD}" dt="2024-01-10T12:25:42.557" v="29924"/>
          <ac:spMkLst>
            <pc:docMk/>
            <pc:sldMk cId="2987176964" sldId="292"/>
            <ac:spMk id="673" creationId="{27E382BD-187D-4E24-B077-19CBC555D642}"/>
          </ac:spMkLst>
        </pc:spChg>
        <pc:spChg chg="add mod replST">
          <ac:chgData name="Martin Locock" userId="e15b0232-237d-4436-a587-677fdd88485c" providerId="ADAL" clId="{4F23651B-ED8E-41C7-8A8A-045E967D53DD}" dt="2024-01-10T12:25:42.560" v="29933"/>
          <ac:spMkLst>
            <pc:docMk/>
            <pc:sldMk cId="2987176964" sldId="292"/>
            <ac:spMk id="674" creationId="{FDC1E269-D914-4231-9A54-131DBED59275}"/>
          </ac:spMkLst>
        </pc:spChg>
        <pc:spChg chg="add mod replST">
          <ac:chgData name="Martin Locock" userId="e15b0232-237d-4436-a587-677fdd88485c" providerId="ADAL" clId="{4F23651B-ED8E-41C7-8A8A-045E967D53DD}" dt="2024-01-10T12:25:42.563" v="29942"/>
          <ac:spMkLst>
            <pc:docMk/>
            <pc:sldMk cId="2987176964" sldId="292"/>
            <ac:spMk id="675" creationId="{D7A7CC90-2EA5-4094-8E84-F63139F34BD4}"/>
          </ac:spMkLst>
        </pc:spChg>
        <pc:spChg chg="add mod replST">
          <ac:chgData name="Martin Locock" userId="e15b0232-237d-4436-a587-677fdd88485c" providerId="ADAL" clId="{4F23651B-ED8E-41C7-8A8A-045E967D53DD}" dt="2024-01-10T12:25:42.563" v="29951"/>
          <ac:spMkLst>
            <pc:docMk/>
            <pc:sldMk cId="2987176964" sldId="292"/>
            <ac:spMk id="676" creationId="{9B727CEF-8800-42E5-AAF0-5111921EA982}"/>
          </ac:spMkLst>
        </pc:spChg>
        <pc:spChg chg="add mod replST">
          <ac:chgData name="Martin Locock" userId="e15b0232-237d-4436-a587-677fdd88485c" providerId="ADAL" clId="{4F23651B-ED8E-41C7-8A8A-045E967D53DD}" dt="2024-01-10T12:25:42.573" v="29960"/>
          <ac:spMkLst>
            <pc:docMk/>
            <pc:sldMk cId="2987176964" sldId="292"/>
            <ac:spMk id="677" creationId="{B3BD1170-C9C1-4DE8-9526-420C77D70D9D}"/>
          </ac:spMkLst>
        </pc:spChg>
        <pc:spChg chg="add mod replST">
          <ac:chgData name="Martin Locock" userId="e15b0232-237d-4436-a587-677fdd88485c" providerId="ADAL" clId="{4F23651B-ED8E-41C7-8A8A-045E967D53DD}" dt="2024-01-10T12:25:42.575" v="29969"/>
          <ac:spMkLst>
            <pc:docMk/>
            <pc:sldMk cId="2987176964" sldId="292"/>
            <ac:spMk id="678" creationId="{80077776-2028-4E67-B235-14C6A81ECB99}"/>
          </ac:spMkLst>
        </pc:spChg>
        <pc:spChg chg="add mod replST">
          <ac:chgData name="Martin Locock" userId="e15b0232-237d-4436-a587-677fdd88485c" providerId="ADAL" clId="{4F23651B-ED8E-41C7-8A8A-045E967D53DD}" dt="2024-01-10T12:25:42.575" v="29978"/>
          <ac:spMkLst>
            <pc:docMk/>
            <pc:sldMk cId="2987176964" sldId="292"/>
            <ac:spMk id="679" creationId="{4BCA5592-6F4A-429D-BADB-F847721D54C8}"/>
          </ac:spMkLst>
        </pc:spChg>
        <pc:spChg chg="add mod replST">
          <ac:chgData name="Martin Locock" userId="e15b0232-237d-4436-a587-677fdd88485c" providerId="ADAL" clId="{4F23651B-ED8E-41C7-8A8A-045E967D53DD}" dt="2024-01-10T12:25:42.585" v="29987"/>
          <ac:spMkLst>
            <pc:docMk/>
            <pc:sldMk cId="2987176964" sldId="292"/>
            <ac:spMk id="680" creationId="{E88AA48A-0FCF-4892-8094-3D2529B8C06A}"/>
          </ac:spMkLst>
        </pc:spChg>
        <pc:spChg chg="add mod replST">
          <ac:chgData name="Martin Locock" userId="e15b0232-237d-4436-a587-677fdd88485c" providerId="ADAL" clId="{4F23651B-ED8E-41C7-8A8A-045E967D53DD}" dt="2024-01-10T12:25:42.585" v="29996"/>
          <ac:spMkLst>
            <pc:docMk/>
            <pc:sldMk cId="2987176964" sldId="292"/>
            <ac:spMk id="681" creationId="{6D9DF96F-2ACC-4E08-8BAB-BC22588A3C95}"/>
          </ac:spMkLst>
        </pc:spChg>
        <pc:spChg chg="add mod replST">
          <ac:chgData name="Martin Locock" userId="e15b0232-237d-4436-a587-677fdd88485c" providerId="ADAL" clId="{4F23651B-ED8E-41C7-8A8A-045E967D53DD}" dt="2024-01-10T12:25:42.594" v="30005"/>
          <ac:spMkLst>
            <pc:docMk/>
            <pc:sldMk cId="2987176964" sldId="292"/>
            <ac:spMk id="682" creationId="{F64F2A58-8865-4F51-B2D5-4F4F48A32077}"/>
          </ac:spMkLst>
        </pc:spChg>
        <pc:spChg chg="add mod replST">
          <ac:chgData name="Martin Locock" userId="e15b0232-237d-4436-a587-677fdd88485c" providerId="ADAL" clId="{4F23651B-ED8E-41C7-8A8A-045E967D53DD}" dt="2024-01-10T12:25:42.596" v="30014"/>
          <ac:spMkLst>
            <pc:docMk/>
            <pc:sldMk cId="2987176964" sldId="292"/>
            <ac:spMk id="683" creationId="{4156FF9B-B891-4424-AD72-D4C4E6362ABA}"/>
          </ac:spMkLst>
        </pc:spChg>
        <pc:spChg chg="add mod replST">
          <ac:chgData name="Martin Locock" userId="e15b0232-237d-4436-a587-677fdd88485c" providerId="ADAL" clId="{4F23651B-ED8E-41C7-8A8A-045E967D53DD}" dt="2024-01-10T12:25:42.596" v="30023"/>
          <ac:spMkLst>
            <pc:docMk/>
            <pc:sldMk cId="2987176964" sldId="292"/>
            <ac:spMk id="684" creationId="{11963D08-0462-4F16-94B3-C3E1036D24E0}"/>
          </ac:spMkLst>
        </pc:spChg>
        <pc:spChg chg="add mod replST">
          <ac:chgData name="Martin Locock" userId="e15b0232-237d-4436-a587-677fdd88485c" providerId="ADAL" clId="{4F23651B-ED8E-41C7-8A8A-045E967D53DD}" dt="2024-01-10T12:25:42.606" v="30032"/>
          <ac:spMkLst>
            <pc:docMk/>
            <pc:sldMk cId="2987176964" sldId="292"/>
            <ac:spMk id="685" creationId="{535D1DA7-6EF8-4C0D-9D99-F6C6D15365E0}"/>
          </ac:spMkLst>
        </pc:spChg>
        <pc:spChg chg="add mod replST">
          <ac:chgData name="Martin Locock" userId="e15b0232-237d-4436-a587-677fdd88485c" providerId="ADAL" clId="{4F23651B-ED8E-41C7-8A8A-045E967D53DD}" dt="2024-01-10T12:25:42.606" v="30041"/>
          <ac:spMkLst>
            <pc:docMk/>
            <pc:sldMk cId="2987176964" sldId="292"/>
            <ac:spMk id="686" creationId="{C4F3DE85-09DE-4E6E-A508-B55ECD97BF01}"/>
          </ac:spMkLst>
        </pc:spChg>
        <pc:spChg chg="add mod replST">
          <ac:chgData name="Martin Locock" userId="e15b0232-237d-4436-a587-677fdd88485c" providerId="ADAL" clId="{4F23651B-ED8E-41C7-8A8A-045E967D53DD}" dt="2024-01-10T12:25:42.614" v="30050"/>
          <ac:spMkLst>
            <pc:docMk/>
            <pc:sldMk cId="2987176964" sldId="292"/>
            <ac:spMk id="687" creationId="{7D46F8FB-2B64-48FE-8853-99B9795184B1}"/>
          </ac:spMkLst>
        </pc:spChg>
        <pc:spChg chg="add mod replST">
          <ac:chgData name="Martin Locock" userId="e15b0232-237d-4436-a587-677fdd88485c" providerId="ADAL" clId="{4F23651B-ED8E-41C7-8A8A-045E967D53DD}" dt="2024-01-10T12:25:42.616" v="30059"/>
          <ac:spMkLst>
            <pc:docMk/>
            <pc:sldMk cId="2987176964" sldId="292"/>
            <ac:spMk id="688" creationId="{D6DAE0A6-F6A9-4010-A395-3069F6F1D64F}"/>
          </ac:spMkLst>
        </pc:spChg>
        <pc:spChg chg="add mod replST">
          <ac:chgData name="Martin Locock" userId="e15b0232-237d-4436-a587-677fdd88485c" providerId="ADAL" clId="{4F23651B-ED8E-41C7-8A8A-045E967D53DD}" dt="2024-01-10T12:25:42.616" v="30068"/>
          <ac:spMkLst>
            <pc:docMk/>
            <pc:sldMk cId="2987176964" sldId="292"/>
            <ac:spMk id="689" creationId="{2F7A9301-CEA3-4127-A127-AC2BA8AC8E5E}"/>
          </ac:spMkLst>
        </pc:spChg>
        <pc:spChg chg="add mod replST">
          <ac:chgData name="Martin Locock" userId="e15b0232-237d-4436-a587-677fdd88485c" providerId="ADAL" clId="{4F23651B-ED8E-41C7-8A8A-045E967D53DD}" dt="2024-01-10T12:25:42.624" v="30077"/>
          <ac:spMkLst>
            <pc:docMk/>
            <pc:sldMk cId="2987176964" sldId="292"/>
            <ac:spMk id="690" creationId="{2AE678F1-4A9E-4584-B66B-361DB96012DB}"/>
          </ac:spMkLst>
        </pc:spChg>
        <pc:spChg chg="add mod replST">
          <ac:chgData name="Martin Locock" userId="e15b0232-237d-4436-a587-677fdd88485c" providerId="ADAL" clId="{4F23651B-ED8E-41C7-8A8A-045E967D53DD}" dt="2024-01-10T12:25:42.626" v="30086"/>
          <ac:spMkLst>
            <pc:docMk/>
            <pc:sldMk cId="2987176964" sldId="292"/>
            <ac:spMk id="691" creationId="{227637E1-7066-4F80-8A31-F9EF73883FA3}"/>
          </ac:spMkLst>
        </pc:spChg>
        <pc:spChg chg="add mod replST">
          <ac:chgData name="Martin Locock" userId="e15b0232-237d-4436-a587-677fdd88485c" providerId="ADAL" clId="{4F23651B-ED8E-41C7-8A8A-045E967D53DD}" dt="2024-01-10T12:25:42.626" v="30095"/>
          <ac:spMkLst>
            <pc:docMk/>
            <pc:sldMk cId="2987176964" sldId="292"/>
            <ac:spMk id="692" creationId="{ADA3B9E4-17CB-447B-B975-CA6EA3F2E52C}"/>
          </ac:spMkLst>
        </pc:spChg>
        <pc:spChg chg="add mod replST">
          <ac:chgData name="Martin Locock" userId="e15b0232-237d-4436-a587-677fdd88485c" providerId="ADAL" clId="{4F23651B-ED8E-41C7-8A8A-045E967D53DD}" dt="2024-01-10T12:25:42.636" v="30104"/>
          <ac:spMkLst>
            <pc:docMk/>
            <pc:sldMk cId="2987176964" sldId="292"/>
            <ac:spMk id="693" creationId="{D862D459-B11A-44DE-B70C-EB024497DB01}"/>
          </ac:spMkLst>
        </pc:spChg>
        <pc:spChg chg="add mod replST">
          <ac:chgData name="Martin Locock" userId="e15b0232-237d-4436-a587-677fdd88485c" providerId="ADAL" clId="{4F23651B-ED8E-41C7-8A8A-045E967D53DD}" dt="2024-01-10T12:25:42.636" v="30113"/>
          <ac:spMkLst>
            <pc:docMk/>
            <pc:sldMk cId="2987176964" sldId="292"/>
            <ac:spMk id="694" creationId="{2629D084-2A44-4960-B865-86082423B8A5}"/>
          </ac:spMkLst>
        </pc:spChg>
        <pc:spChg chg="add mod replST">
          <ac:chgData name="Martin Locock" userId="e15b0232-237d-4436-a587-677fdd88485c" providerId="ADAL" clId="{4F23651B-ED8E-41C7-8A8A-045E967D53DD}" dt="2024-01-10T12:25:42.644" v="30122"/>
          <ac:spMkLst>
            <pc:docMk/>
            <pc:sldMk cId="2987176964" sldId="292"/>
            <ac:spMk id="695" creationId="{155CE422-A8B7-401E-AE45-26A18A0FDDC9}"/>
          </ac:spMkLst>
        </pc:spChg>
        <pc:spChg chg="add mod replST">
          <ac:chgData name="Martin Locock" userId="e15b0232-237d-4436-a587-677fdd88485c" providerId="ADAL" clId="{4F23651B-ED8E-41C7-8A8A-045E967D53DD}" dt="2024-01-10T12:25:42.646" v="30131"/>
          <ac:spMkLst>
            <pc:docMk/>
            <pc:sldMk cId="2987176964" sldId="292"/>
            <ac:spMk id="696" creationId="{17F8F943-9220-4ED1-B30C-E091ACF68E38}"/>
          </ac:spMkLst>
        </pc:spChg>
        <pc:spChg chg="add mod replST">
          <ac:chgData name="Martin Locock" userId="e15b0232-237d-4436-a587-677fdd88485c" providerId="ADAL" clId="{4F23651B-ED8E-41C7-8A8A-045E967D53DD}" dt="2024-01-10T12:25:42.646" v="30140"/>
          <ac:spMkLst>
            <pc:docMk/>
            <pc:sldMk cId="2987176964" sldId="292"/>
            <ac:spMk id="697" creationId="{6DE90A76-A37E-458D-BA6E-A24254CBD571}"/>
          </ac:spMkLst>
        </pc:spChg>
        <pc:spChg chg="add mod replST">
          <ac:chgData name="Martin Locock" userId="e15b0232-237d-4436-a587-677fdd88485c" providerId="ADAL" clId="{4F23651B-ED8E-41C7-8A8A-045E967D53DD}" dt="2024-01-10T12:25:42.657" v="30149"/>
          <ac:spMkLst>
            <pc:docMk/>
            <pc:sldMk cId="2987176964" sldId="292"/>
            <ac:spMk id="698" creationId="{6293F36F-7A9A-417F-BAA0-C2227E03A63D}"/>
          </ac:spMkLst>
        </pc:spChg>
        <pc:spChg chg="add mod replST">
          <ac:chgData name="Martin Locock" userId="e15b0232-237d-4436-a587-677fdd88485c" providerId="ADAL" clId="{4F23651B-ED8E-41C7-8A8A-045E967D53DD}" dt="2024-01-10T12:25:42.657" v="30158"/>
          <ac:spMkLst>
            <pc:docMk/>
            <pc:sldMk cId="2987176964" sldId="292"/>
            <ac:spMk id="699" creationId="{EEE3FD03-A89D-4F60-BE15-01316FA57094}"/>
          </ac:spMkLst>
        </pc:spChg>
        <pc:spChg chg="add mod replST">
          <ac:chgData name="Martin Locock" userId="e15b0232-237d-4436-a587-677fdd88485c" providerId="ADAL" clId="{4F23651B-ED8E-41C7-8A8A-045E967D53DD}" dt="2024-01-10T12:25:42.666" v="30167"/>
          <ac:spMkLst>
            <pc:docMk/>
            <pc:sldMk cId="2987176964" sldId="292"/>
            <ac:spMk id="700" creationId="{CC42DB40-6E9A-40BE-89F1-9A53E9EAA80E}"/>
          </ac:spMkLst>
        </pc:spChg>
        <pc:spChg chg="add mod replST">
          <ac:chgData name="Martin Locock" userId="e15b0232-237d-4436-a587-677fdd88485c" providerId="ADAL" clId="{4F23651B-ED8E-41C7-8A8A-045E967D53DD}" dt="2024-01-10T12:25:42.666" v="30176"/>
          <ac:spMkLst>
            <pc:docMk/>
            <pc:sldMk cId="2987176964" sldId="292"/>
            <ac:spMk id="701" creationId="{30C32B45-35DF-4CFA-ADD5-54271D8F01E1}"/>
          </ac:spMkLst>
        </pc:spChg>
        <pc:spChg chg="add mod replST">
          <ac:chgData name="Martin Locock" userId="e15b0232-237d-4436-a587-677fdd88485c" providerId="ADAL" clId="{4F23651B-ED8E-41C7-8A8A-045E967D53DD}" dt="2024-01-10T12:25:42.674" v="30185"/>
          <ac:spMkLst>
            <pc:docMk/>
            <pc:sldMk cId="2987176964" sldId="292"/>
            <ac:spMk id="702" creationId="{9E66FDD4-AF67-4E3C-8298-4848716B7E00}"/>
          </ac:spMkLst>
        </pc:spChg>
        <pc:spChg chg="add mod replST">
          <ac:chgData name="Martin Locock" userId="e15b0232-237d-4436-a587-677fdd88485c" providerId="ADAL" clId="{4F23651B-ED8E-41C7-8A8A-045E967D53DD}" dt="2024-01-10T12:25:42.676" v="30194"/>
          <ac:spMkLst>
            <pc:docMk/>
            <pc:sldMk cId="2987176964" sldId="292"/>
            <ac:spMk id="703" creationId="{B73BF457-86DD-4B16-ADEE-1A3B20FEACF5}"/>
          </ac:spMkLst>
        </pc:spChg>
        <pc:spChg chg="add mod replST">
          <ac:chgData name="Martin Locock" userId="e15b0232-237d-4436-a587-677fdd88485c" providerId="ADAL" clId="{4F23651B-ED8E-41C7-8A8A-045E967D53DD}" dt="2024-01-10T12:25:42.676" v="30203"/>
          <ac:spMkLst>
            <pc:docMk/>
            <pc:sldMk cId="2987176964" sldId="292"/>
            <ac:spMk id="704" creationId="{D82E3307-2E47-4AD0-9457-46D88B177B2D}"/>
          </ac:spMkLst>
        </pc:spChg>
        <pc:spChg chg="add mod replST">
          <ac:chgData name="Martin Locock" userId="e15b0232-237d-4436-a587-677fdd88485c" providerId="ADAL" clId="{4F23651B-ED8E-41C7-8A8A-045E967D53DD}" dt="2024-01-10T12:25:42.687" v="30212"/>
          <ac:spMkLst>
            <pc:docMk/>
            <pc:sldMk cId="2987176964" sldId="292"/>
            <ac:spMk id="705" creationId="{B91CB199-608F-4F94-AFD4-9A4FC8C3763A}"/>
          </ac:spMkLst>
        </pc:spChg>
        <pc:spChg chg="add mod replST">
          <ac:chgData name="Martin Locock" userId="e15b0232-237d-4436-a587-677fdd88485c" providerId="ADAL" clId="{4F23651B-ED8E-41C7-8A8A-045E967D53DD}" dt="2024-01-10T12:25:42.687" v="30221"/>
          <ac:spMkLst>
            <pc:docMk/>
            <pc:sldMk cId="2987176964" sldId="292"/>
            <ac:spMk id="706" creationId="{F6B12550-9007-4390-B104-591DB3D7C47C}"/>
          </ac:spMkLst>
        </pc:spChg>
        <pc:spChg chg="add mod replST">
          <ac:chgData name="Martin Locock" userId="e15b0232-237d-4436-a587-677fdd88485c" providerId="ADAL" clId="{4F23651B-ED8E-41C7-8A8A-045E967D53DD}" dt="2024-01-10T12:25:42.697" v="30230"/>
          <ac:spMkLst>
            <pc:docMk/>
            <pc:sldMk cId="2987176964" sldId="292"/>
            <ac:spMk id="707" creationId="{53FC2423-5CDC-4593-B288-AFB7C4DC513C}"/>
          </ac:spMkLst>
        </pc:spChg>
        <pc:spChg chg="add mod replST">
          <ac:chgData name="Martin Locock" userId="e15b0232-237d-4436-a587-677fdd88485c" providerId="ADAL" clId="{4F23651B-ED8E-41C7-8A8A-045E967D53DD}" dt="2024-01-10T12:25:42.697" v="30239"/>
          <ac:spMkLst>
            <pc:docMk/>
            <pc:sldMk cId="2987176964" sldId="292"/>
            <ac:spMk id="708" creationId="{5CDCF1A8-2F41-46F9-8DAC-043E476E4D98}"/>
          </ac:spMkLst>
        </pc:spChg>
        <pc:spChg chg="add mod replST">
          <ac:chgData name="Martin Locock" userId="e15b0232-237d-4436-a587-677fdd88485c" providerId="ADAL" clId="{4F23651B-ED8E-41C7-8A8A-045E967D53DD}" dt="2024-01-10T12:25:42.707" v="30248"/>
          <ac:spMkLst>
            <pc:docMk/>
            <pc:sldMk cId="2987176964" sldId="292"/>
            <ac:spMk id="709" creationId="{46A5AEB0-4079-4727-BF8E-F1CB41FBDB50}"/>
          </ac:spMkLst>
        </pc:spChg>
        <pc:spChg chg="add mod replST">
          <ac:chgData name="Martin Locock" userId="e15b0232-237d-4436-a587-677fdd88485c" providerId="ADAL" clId="{4F23651B-ED8E-41C7-8A8A-045E967D53DD}" dt="2024-01-10T12:25:42.715" v="30257"/>
          <ac:spMkLst>
            <pc:docMk/>
            <pc:sldMk cId="2987176964" sldId="292"/>
            <ac:spMk id="710" creationId="{0B1DE2AD-BBA9-441F-9F50-EC43C4B41E7D}"/>
          </ac:spMkLst>
        </pc:spChg>
        <pc:spChg chg="add mod replST">
          <ac:chgData name="Martin Locock" userId="e15b0232-237d-4436-a587-677fdd88485c" providerId="ADAL" clId="{4F23651B-ED8E-41C7-8A8A-045E967D53DD}" dt="2024-01-10T12:25:42.717" v="30266"/>
          <ac:spMkLst>
            <pc:docMk/>
            <pc:sldMk cId="2987176964" sldId="292"/>
            <ac:spMk id="711" creationId="{5091D6A7-CE8D-4AE4-9C56-B6F803CB8278}"/>
          </ac:spMkLst>
        </pc:spChg>
        <pc:spChg chg="add mod replST">
          <ac:chgData name="Martin Locock" userId="e15b0232-237d-4436-a587-677fdd88485c" providerId="ADAL" clId="{4F23651B-ED8E-41C7-8A8A-045E967D53DD}" dt="2024-01-10T12:25:42.725" v="30275"/>
          <ac:spMkLst>
            <pc:docMk/>
            <pc:sldMk cId="2987176964" sldId="292"/>
            <ac:spMk id="712" creationId="{053DBB13-A2B9-4448-BB86-FA282337E5E8}"/>
          </ac:spMkLst>
        </pc:spChg>
        <pc:spChg chg="add mod replST">
          <ac:chgData name="Martin Locock" userId="e15b0232-237d-4436-a587-677fdd88485c" providerId="ADAL" clId="{4F23651B-ED8E-41C7-8A8A-045E967D53DD}" dt="2024-01-10T12:25:42.727" v="30284"/>
          <ac:spMkLst>
            <pc:docMk/>
            <pc:sldMk cId="2987176964" sldId="292"/>
            <ac:spMk id="713" creationId="{855CE7D1-2707-41E1-900A-1FB8B76BADA1}"/>
          </ac:spMkLst>
        </pc:spChg>
        <pc:spChg chg="add mod replST">
          <ac:chgData name="Martin Locock" userId="e15b0232-237d-4436-a587-677fdd88485c" providerId="ADAL" clId="{4F23651B-ED8E-41C7-8A8A-045E967D53DD}" dt="2024-01-10T12:25:42.735" v="30293"/>
          <ac:spMkLst>
            <pc:docMk/>
            <pc:sldMk cId="2987176964" sldId="292"/>
            <ac:spMk id="714" creationId="{0917BA8D-63E2-418F-9C47-374F3774DF29}"/>
          </ac:spMkLst>
        </pc:spChg>
        <pc:spChg chg="add mod replST">
          <ac:chgData name="Martin Locock" userId="e15b0232-237d-4436-a587-677fdd88485c" providerId="ADAL" clId="{4F23651B-ED8E-41C7-8A8A-045E967D53DD}" dt="2024-01-10T12:25:42.737" v="30302"/>
          <ac:spMkLst>
            <pc:docMk/>
            <pc:sldMk cId="2987176964" sldId="292"/>
            <ac:spMk id="715" creationId="{ABA3F42E-C212-4D83-9F02-56520A3DFD9A}"/>
          </ac:spMkLst>
        </pc:spChg>
        <pc:spChg chg="add mod replST">
          <ac:chgData name="Martin Locock" userId="e15b0232-237d-4436-a587-677fdd88485c" providerId="ADAL" clId="{4F23651B-ED8E-41C7-8A8A-045E967D53DD}" dt="2024-01-10T12:25:42.737" v="30311"/>
          <ac:spMkLst>
            <pc:docMk/>
            <pc:sldMk cId="2987176964" sldId="292"/>
            <ac:spMk id="716" creationId="{38CD6C6E-B014-4220-88A5-49BFB1DFE6D9}"/>
          </ac:spMkLst>
        </pc:spChg>
        <pc:spChg chg="add mod replST">
          <ac:chgData name="Martin Locock" userId="e15b0232-237d-4436-a587-677fdd88485c" providerId="ADAL" clId="{4F23651B-ED8E-41C7-8A8A-045E967D53DD}" dt="2024-01-10T12:25:42.745" v="30320"/>
          <ac:spMkLst>
            <pc:docMk/>
            <pc:sldMk cId="2987176964" sldId="292"/>
            <ac:spMk id="717" creationId="{ACA6AC45-16CB-4269-9EA6-15FB2A4C69CE}"/>
          </ac:spMkLst>
        </pc:spChg>
        <pc:spChg chg="add mod replST">
          <ac:chgData name="Martin Locock" userId="e15b0232-237d-4436-a587-677fdd88485c" providerId="ADAL" clId="{4F23651B-ED8E-41C7-8A8A-045E967D53DD}" dt="2024-01-10T12:25:42.747" v="30329"/>
          <ac:spMkLst>
            <pc:docMk/>
            <pc:sldMk cId="2987176964" sldId="292"/>
            <ac:spMk id="718" creationId="{629475D0-1507-476E-9420-216598E521CA}"/>
          </ac:spMkLst>
        </pc:spChg>
        <pc:spChg chg="add mod replST">
          <ac:chgData name="Martin Locock" userId="e15b0232-237d-4436-a587-677fdd88485c" providerId="ADAL" clId="{4F23651B-ED8E-41C7-8A8A-045E967D53DD}" dt="2024-01-10T12:25:42.747" v="30338"/>
          <ac:spMkLst>
            <pc:docMk/>
            <pc:sldMk cId="2987176964" sldId="292"/>
            <ac:spMk id="719" creationId="{7C4171AD-D9B2-41EA-B847-0F248A031757}"/>
          </ac:spMkLst>
        </pc:spChg>
        <pc:spChg chg="add mod replST">
          <ac:chgData name="Martin Locock" userId="e15b0232-237d-4436-a587-677fdd88485c" providerId="ADAL" clId="{4F23651B-ED8E-41C7-8A8A-045E967D53DD}" dt="2024-01-10T12:25:42.758" v="30347"/>
          <ac:spMkLst>
            <pc:docMk/>
            <pc:sldMk cId="2987176964" sldId="292"/>
            <ac:spMk id="720" creationId="{8EB60095-7AD9-4DB7-A6F8-23582298900C}"/>
          </ac:spMkLst>
        </pc:spChg>
        <pc:spChg chg="add mod replST">
          <ac:chgData name="Martin Locock" userId="e15b0232-237d-4436-a587-677fdd88485c" providerId="ADAL" clId="{4F23651B-ED8E-41C7-8A8A-045E967D53DD}" dt="2024-01-10T12:25:42.758" v="30356"/>
          <ac:spMkLst>
            <pc:docMk/>
            <pc:sldMk cId="2987176964" sldId="292"/>
            <ac:spMk id="721" creationId="{B0A9BCD3-080A-45FA-B9F5-24D3DAD7A7D1}"/>
          </ac:spMkLst>
        </pc:spChg>
        <pc:spChg chg="add mod replST">
          <ac:chgData name="Martin Locock" userId="e15b0232-237d-4436-a587-677fdd88485c" providerId="ADAL" clId="{4F23651B-ED8E-41C7-8A8A-045E967D53DD}" dt="2024-01-10T12:25:42.766" v="30365"/>
          <ac:spMkLst>
            <pc:docMk/>
            <pc:sldMk cId="2987176964" sldId="292"/>
            <ac:spMk id="722" creationId="{88C8BB7A-C5A6-4715-8E55-A6D5314A85F8}"/>
          </ac:spMkLst>
        </pc:spChg>
        <pc:spChg chg="add mod replST">
          <ac:chgData name="Martin Locock" userId="e15b0232-237d-4436-a587-677fdd88485c" providerId="ADAL" clId="{4F23651B-ED8E-41C7-8A8A-045E967D53DD}" dt="2024-01-10T12:25:42.768" v="30374"/>
          <ac:spMkLst>
            <pc:docMk/>
            <pc:sldMk cId="2987176964" sldId="292"/>
            <ac:spMk id="723" creationId="{368D97DA-D43A-4020-9FC5-38D1626BF68A}"/>
          </ac:spMkLst>
        </pc:spChg>
        <pc:spChg chg="add mod replST">
          <ac:chgData name="Martin Locock" userId="e15b0232-237d-4436-a587-677fdd88485c" providerId="ADAL" clId="{4F23651B-ED8E-41C7-8A8A-045E967D53DD}" dt="2024-01-10T12:25:42.768" v="30383"/>
          <ac:spMkLst>
            <pc:docMk/>
            <pc:sldMk cId="2987176964" sldId="292"/>
            <ac:spMk id="724" creationId="{AD22C363-AFDA-4D69-9DD9-076A072F9EB9}"/>
          </ac:spMkLst>
        </pc:spChg>
        <pc:spChg chg="add mod replST">
          <ac:chgData name="Martin Locock" userId="e15b0232-237d-4436-a587-677fdd88485c" providerId="ADAL" clId="{4F23651B-ED8E-41C7-8A8A-045E967D53DD}" dt="2024-01-10T12:25:42.778" v="30392"/>
          <ac:spMkLst>
            <pc:docMk/>
            <pc:sldMk cId="2987176964" sldId="292"/>
            <ac:spMk id="725" creationId="{639B8F12-0CC9-4FF8-8615-115759C901FD}"/>
          </ac:spMkLst>
        </pc:spChg>
        <pc:spChg chg="add mod replST">
          <ac:chgData name="Martin Locock" userId="e15b0232-237d-4436-a587-677fdd88485c" providerId="ADAL" clId="{4F23651B-ED8E-41C7-8A8A-045E967D53DD}" dt="2024-01-10T12:25:42.778" v="30401"/>
          <ac:spMkLst>
            <pc:docMk/>
            <pc:sldMk cId="2987176964" sldId="292"/>
            <ac:spMk id="726" creationId="{3D2D9A66-8DCE-426A-8997-3C18F6545A34}"/>
          </ac:spMkLst>
        </pc:spChg>
        <pc:spChg chg="add mod replST">
          <ac:chgData name="Martin Locock" userId="e15b0232-237d-4436-a587-677fdd88485c" providerId="ADAL" clId="{4F23651B-ED8E-41C7-8A8A-045E967D53DD}" dt="2024-01-10T12:25:42.786" v="30410"/>
          <ac:spMkLst>
            <pc:docMk/>
            <pc:sldMk cId="2987176964" sldId="292"/>
            <ac:spMk id="727" creationId="{F5C752C0-FE65-4AB4-A03D-51FF2CB026D7}"/>
          </ac:spMkLst>
        </pc:spChg>
        <pc:spChg chg="add mod replST">
          <ac:chgData name="Martin Locock" userId="e15b0232-237d-4436-a587-677fdd88485c" providerId="ADAL" clId="{4F23651B-ED8E-41C7-8A8A-045E967D53DD}" dt="2024-01-10T12:25:42.788" v="30419"/>
          <ac:spMkLst>
            <pc:docMk/>
            <pc:sldMk cId="2987176964" sldId="292"/>
            <ac:spMk id="728" creationId="{49175922-467D-41A4-8DF6-E9D3EBC057E6}"/>
          </ac:spMkLst>
        </pc:spChg>
        <pc:spChg chg="add mod replST">
          <ac:chgData name="Martin Locock" userId="e15b0232-237d-4436-a587-677fdd88485c" providerId="ADAL" clId="{4F23651B-ED8E-41C7-8A8A-045E967D53DD}" dt="2024-01-10T12:25:42.788" v="30428"/>
          <ac:spMkLst>
            <pc:docMk/>
            <pc:sldMk cId="2987176964" sldId="292"/>
            <ac:spMk id="729" creationId="{168EB975-6E74-425B-AA03-990EA668F90E}"/>
          </ac:spMkLst>
        </pc:spChg>
        <pc:spChg chg="add mod replST">
          <ac:chgData name="Martin Locock" userId="e15b0232-237d-4436-a587-677fdd88485c" providerId="ADAL" clId="{4F23651B-ED8E-41C7-8A8A-045E967D53DD}" dt="2024-01-10T12:25:42.798" v="30437"/>
          <ac:spMkLst>
            <pc:docMk/>
            <pc:sldMk cId="2987176964" sldId="292"/>
            <ac:spMk id="730" creationId="{3AC5957E-BB01-45AC-8DC3-59373D6DFC7F}"/>
          </ac:spMkLst>
        </pc:spChg>
        <pc:spChg chg="add mod replST">
          <ac:chgData name="Martin Locock" userId="e15b0232-237d-4436-a587-677fdd88485c" providerId="ADAL" clId="{4F23651B-ED8E-41C7-8A8A-045E967D53DD}" dt="2024-01-10T12:25:42.798" v="30446"/>
          <ac:spMkLst>
            <pc:docMk/>
            <pc:sldMk cId="2987176964" sldId="292"/>
            <ac:spMk id="731" creationId="{F9DC511E-C7BF-4CC9-B29C-89D4A65A1941}"/>
          </ac:spMkLst>
        </pc:spChg>
        <pc:spChg chg="add mod replST">
          <ac:chgData name="Martin Locock" userId="e15b0232-237d-4436-a587-677fdd88485c" providerId="ADAL" clId="{4F23651B-ED8E-41C7-8A8A-045E967D53DD}" dt="2024-01-10T12:25:42.806" v="30455"/>
          <ac:spMkLst>
            <pc:docMk/>
            <pc:sldMk cId="2987176964" sldId="292"/>
            <ac:spMk id="732" creationId="{C21363D7-89B7-4A4A-BE25-8C5FE4EADFA6}"/>
          </ac:spMkLst>
        </pc:spChg>
        <pc:spChg chg="add mod replST">
          <ac:chgData name="Martin Locock" userId="e15b0232-237d-4436-a587-677fdd88485c" providerId="ADAL" clId="{4F23651B-ED8E-41C7-8A8A-045E967D53DD}" dt="2024-01-10T12:25:42.808" v="30464"/>
          <ac:spMkLst>
            <pc:docMk/>
            <pc:sldMk cId="2987176964" sldId="292"/>
            <ac:spMk id="733" creationId="{37863326-925E-4B90-A111-59BB97EA1562}"/>
          </ac:spMkLst>
        </pc:spChg>
        <pc:spChg chg="add mod replST">
          <ac:chgData name="Martin Locock" userId="e15b0232-237d-4436-a587-677fdd88485c" providerId="ADAL" clId="{4F23651B-ED8E-41C7-8A8A-045E967D53DD}" dt="2024-01-10T12:25:42.808" v="30473"/>
          <ac:spMkLst>
            <pc:docMk/>
            <pc:sldMk cId="2987176964" sldId="292"/>
            <ac:spMk id="734" creationId="{C74F3085-2D85-4E96-AAD1-9AE2B8D7EAC0}"/>
          </ac:spMkLst>
        </pc:spChg>
        <pc:spChg chg="add mod replST">
          <ac:chgData name="Martin Locock" userId="e15b0232-237d-4436-a587-677fdd88485c" providerId="ADAL" clId="{4F23651B-ED8E-41C7-8A8A-045E967D53DD}" dt="2024-01-10T12:25:42.818" v="30482"/>
          <ac:spMkLst>
            <pc:docMk/>
            <pc:sldMk cId="2987176964" sldId="292"/>
            <ac:spMk id="735" creationId="{E83B1C9A-2226-4344-8688-8E6BAD596552}"/>
          </ac:spMkLst>
        </pc:spChg>
        <pc:spChg chg="add mod replST">
          <ac:chgData name="Martin Locock" userId="e15b0232-237d-4436-a587-677fdd88485c" providerId="ADAL" clId="{4F23651B-ED8E-41C7-8A8A-045E967D53DD}" dt="2024-01-10T12:25:42.818" v="30491"/>
          <ac:spMkLst>
            <pc:docMk/>
            <pc:sldMk cId="2987176964" sldId="292"/>
            <ac:spMk id="736" creationId="{04748230-CABF-4298-88B4-8691A4CDBCD0}"/>
          </ac:spMkLst>
        </pc:spChg>
        <pc:spChg chg="add mod replST">
          <ac:chgData name="Martin Locock" userId="e15b0232-237d-4436-a587-677fdd88485c" providerId="ADAL" clId="{4F23651B-ED8E-41C7-8A8A-045E967D53DD}" dt="2024-01-10T12:25:42.826" v="30500"/>
          <ac:spMkLst>
            <pc:docMk/>
            <pc:sldMk cId="2987176964" sldId="292"/>
            <ac:spMk id="737" creationId="{67EABFA5-A6C5-4B11-A910-6E12D420C149}"/>
          </ac:spMkLst>
        </pc:spChg>
        <pc:spChg chg="add mod replST">
          <ac:chgData name="Martin Locock" userId="e15b0232-237d-4436-a587-677fdd88485c" providerId="ADAL" clId="{4F23651B-ED8E-41C7-8A8A-045E967D53DD}" dt="2024-01-10T12:25:42.828" v="30509"/>
          <ac:spMkLst>
            <pc:docMk/>
            <pc:sldMk cId="2987176964" sldId="292"/>
            <ac:spMk id="738" creationId="{BAA238BE-FD73-4BA7-A6BB-95172423A5DA}"/>
          </ac:spMkLst>
        </pc:spChg>
        <pc:spChg chg="add mod replST">
          <ac:chgData name="Martin Locock" userId="e15b0232-237d-4436-a587-677fdd88485c" providerId="ADAL" clId="{4F23651B-ED8E-41C7-8A8A-045E967D53DD}" dt="2024-01-10T12:25:42.828" v="30518"/>
          <ac:spMkLst>
            <pc:docMk/>
            <pc:sldMk cId="2987176964" sldId="292"/>
            <ac:spMk id="739" creationId="{0682F996-C96E-4724-81D7-C892B8C41517}"/>
          </ac:spMkLst>
        </pc:spChg>
        <pc:spChg chg="add mod replST">
          <ac:chgData name="Martin Locock" userId="e15b0232-237d-4436-a587-677fdd88485c" providerId="ADAL" clId="{4F23651B-ED8E-41C7-8A8A-045E967D53DD}" dt="2024-01-10T12:25:42.838" v="30527"/>
          <ac:spMkLst>
            <pc:docMk/>
            <pc:sldMk cId="2987176964" sldId="292"/>
            <ac:spMk id="740" creationId="{5341899A-68AB-4B40-9E2A-9F90B8EF4248}"/>
          </ac:spMkLst>
        </pc:spChg>
        <pc:spChg chg="add mod replST">
          <ac:chgData name="Martin Locock" userId="e15b0232-237d-4436-a587-677fdd88485c" providerId="ADAL" clId="{4F23651B-ED8E-41C7-8A8A-045E967D53DD}" dt="2024-01-10T12:25:42.838" v="30536"/>
          <ac:spMkLst>
            <pc:docMk/>
            <pc:sldMk cId="2987176964" sldId="292"/>
            <ac:spMk id="741" creationId="{41F1D9C0-774F-44E9-B6B9-3822136B3773}"/>
          </ac:spMkLst>
        </pc:spChg>
        <pc:spChg chg="add mod replST">
          <ac:chgData name="Martin Locock" userId="e15b0232-237d-4436-a587-677fdd88485c" providerId="ADAL" clId="{4F23651B-ED8E-41C7-8A8A-045E967D53DD}" dt="2024-01-10T12:25:42.838" v="30545"/>
          <ac:spMkLst>
            <pc:docMk/>
            <pc:sldMk cId="2987176964" sldId="292"/>
            <ac:spMk id="742" creationId="{5F8520DE-A44B-4C98-A45C-5AE74CBE7C86}"/>
          </ac:spMkLst>
        </pc:spChg>
        <pc:spChg chg="add mod replST">
          <ac:chgData name="Martin Locock" userId="e15b0232-237d-4436-a587-677fdd88485c" providerId="ADAL" clId="{4F23651B-ED8E-41C7-8A8A-045E967D53DD}" dt="2024-01-10T12:25:42.849" v="30554"/>
          <ac:spMkLst>
            <pc:docMk/>
            <pc:sldMk cId="2987176964" sldId="292"/>
            <ac:spMk id="743" creationId="{3CCDD02C-891D-45A1-9D99-9B0A03171E7E}"/>
          </ac:spMkLst>
        </pc:spChg>
        <pc:spChg chg="add mod replST">
          <ac:chgData name="Martin Locock" userId="e15b0232-237d-4436-a587-677fdd88485c" providerId="ADAL" clId="{4F23651B-ED8E-41C7-8A8A-045E967D53DD}" dt="2024-01-10T12:25:42.849" v="30563"/>
          <ac:spMkLst>
            <pc:docMk/>
            <pc:sldMk cId="2987176964" sldId="292"/>
            <ac:spMk id="744" creationId="{F1C3DC68-6D06-416B-871F-502D1C6471E4}"/>
          </ac:spMkLst>
        </pc:spChg>
        <pc:spChg chg="add mod replST">
          <ac:chgData name="Martin Locock" userId="e15b0232-237d-4436-a587-677fdd88485c" providerId="ADAL" clId="{4F23651B-ED8E-41C7-8A8A-045E967D53DD}" dt="2024-01-10T12:25:42.857" v="30572"/>
          <ac:spMkLst>
            <pc:docMk/>
            <pc:sldMk cId="2987176964" sldId="292"/>
            <ac:spMk id="745" creationId="{DA7E81C7-B35A-4610-AF87-699A9FA767EC}"/>
          </ac:spMkLst>
        </pc:spChg>
        <pc:spChg chg="add mod replST">
          <ac:chgData name="Martin Locock" userId="e15b0232-237d-4436-a587-677fdd88485c" providerId="ADAL" clId="{4F23651B-ED8E-41C7-8A8A-045E967D53DD}" dt="2024-01-10T12:25:42.859" v="30581"/>
          <ac:spMkLst>
            <pc:docMk/>
            <pc:sldMk cId="2987176964" sldId="292"/>
            <ac:spMk id="746" creationId="{077A4507-376F-4B9B-B98F-ACBCA8401620}"/>
          </ac:spMkLst>
        </pc:spChg>
        <pc:spChg chg="add mod replST">
          <ac:chgData name="Martin Locock" userId="e15b0232-237d-4436-a587-677fdd88485c" providerId="ADAL" clId="{4F23651B-ED8E-41C7-8A8A-045E967D53DD}" dt="2024-01-10T12:25:42.859" v="30590"/>
          <ac:spMkLst>
            <pc:docMk/>
            <pc:sldMk cId="2987176964" sldId="292"/>
            <ac:spMk id="747" creationId="{5C665F45-E2FE-4287-BCB0-E604924872F0}"/>
          </ac:spMkLst>
        </pc:spChg>
        <pc:spChg chg="add mod replST">
          <ac:chgData name="Martin Locock" userId="e15b0232-237d-4436-a587-677fdd88485c" providerId="ADAL" clId="{4F23651B-ED8E-41C7-8A8A-045E967D53DD}" dt="2024-01-10T12:25:42.869" v="30599"/>
          <ac:spMkLst>
            <pc:docMk/>
            <pc:sldMk cId="2987176964" sldId="292"/>
            <ac:spMk id="748" creationId="{443404FD-93C6-4C7A-8A30-D6B8C6CAAF32}"/>
          </ac:spMkLst>
        </pc:spChg>
        <pc:spChg chg="add mod replST">
          <ac:chgData name="Martin Locock" userId="e15b0232-237d-4436-a587-677fdd88485c" providerId="ADAL" clId="{4F23651B-ED8E-41C7-8A8A-045E967D53DD}" dt="2024-01-10T12:25:42.869" v="30608"/>
          <ac:spMkLst>
            <pc:docMk/>
            <pc:sldMk cId="2987176964" sldId="292"/>
            <ac:spMk id="749" creationId="{FCA28DBC-CA7C-47D2-8CAB-4B37874B3FE2}"/>
          </ac:spMkLst>
        </pc:spChg>
        <pc:spChg chg="add mod replST">
          <ac:chgData name="Martin Locock" userId="e15b0232-237d-4436-a587-677fdd88485c" providerId="ADAL" clId="{4F23651B-ED8E-41C7-8A8A-045E967D53DD}" dt="2024-01-10T12:25:42.879" v="30617"/>
          <ac:spMkLst>
            <pc:docMk/>
            <pc:sldMk cId="2987176964" sldId="292"/>
            <ac:spMk id="750" creationId="{61918925-B54C-4D2E-8BE6-AA291CC9B5BF}"/>
          </ac:spMkLst>
        </pc:spChg>
        <pc:spChg chg="add mod replST">
          <ac:chgData name="Martin Locock" userId="e15b0232-237d-4436-a587-677fdd88485c" providerId="ADAL" clId="{4F23651B-ED8E-41C7-8A8A-045E967D53DD}" dt="2024-01-10T12:25:42.887" v="30626"/>
          <ac:spMkLst>
            <pc:docMk/>
            <pc:sldMk cId="2987176964" sldId="292"/>
            <ac:spMk id="751" creationId="{C78E6A5F-89A2-4313-AC13-8521389A0E40}"/>
          </ac:spMkLst>
        </pc:spChg>
        <pc:spChg chg="add mod replST">
          <ac:chgData name="Martin Locock" userId="e15b0232-237d-4436-a587-677fdd88485c" providerId="ADAL" clId="{4F23651B-ED8E-41C7-8A8A-045E967D53DD}" dt="2024-01-10T12:25:42.889" v="30635"/>
          <ac:spMkLst>
            <pc:docMk/>
            <pc:sldMk cId="2987176964" sldId="292"/>
            <ac:spMk id="752" creationId="{0CE20B34-36DB-473C-972F-C1FEAF10B8BE}"/>
          </ac:spMkLst>
        </pc:spChg>
        <pc:spChg chg="add mod replST">
          <ac:chgData name="Martin Locock" userId="e15b0232-237d-4436-a587-677fdd88485c" providerId="ADAL" clId="{4F23651B-ED8E-41C7-8A8A-045E967D53DD}" dt="2024-01-10T12:25:42.889" v="30644"/>
          <ac:spMkLst>
            <pc:docMk/>
            <pc:sldMk cId="2987176964" sldId="292"/>
            <ac:spMk id="753" creationId="{E3DCC169-8973-4E2F-98A7-9A4FA82A9010}"/>
          </ac:spMkLst>
        </pc:spChg>
        <pc:spChg chg="add mod replST">
          <ac:chgData name="Martin Locock" userId="e15b0232-237d-4436-a587-677fdd88485c" providerId="ADAL" clId="{4F23651B-ED8E-41C7-8A8A-045E967D53DD}" dt="2024-01-10T12:25:42.899" v="30653"/>
          <ac:spMkLst>
            <pc:docMk/>
            <pc:sldMk cId="2987176964" sldId="292"/>
            <ac:spMk id="754" creationId="{D8FE897E-43C4-411D-B2CA-EF603022640D}"/>
          </ac:spMkLst>
        </pc:spChg>
        <pc:spChg chg="add mod replST">
          <ac:chgData name="Martin Locock" userId="e15b0232-237d-4436-a587-677fdd88485c" providerId="ADAL" clId="{4F23651B-ED8E-41C7-8A8A-045E967D53DD}" dt="2024-01-10T12:25:42.899" v="30662"/>
          <ac:spMkLst>
            <pc:docMk/>
            <pc:sldMk cId="2987176964" sldId="292"/>
            <ac:spMk id="755" creationId="{D364EB07-B3B3-4CFD-A324-6BED50FAD4AA}"/>
          </ac:spMkLst>
        </pc:spChg>
        <pc:spChg chg="add mod replST">
          <ac:chgData name="Martin Locock" userId="e15b0232-237d-4436-a587-677fdd88485c" providerId="ADAL" clId="{4F23651B-ED8E-41C7-8A8A-045E967D53DD}" dt="2024-01-10T12:25:42.909" v="30671"/>
          <ac:spMkLst>
            <pc:docMk/>
            <pc:sldMk cId="2987176964" sldId="292"/>
            <ac:spMk id="756" creationId="{2B7C008E-F879-4690-BA5F-574E8D0E5829}"/>
          </ac:spMkLst>
        </pc:spChg>
        <pc:spChg chg="add mod replST">
          <ac:chgData name="Martin Locock" userId="e15b0232-237d-4436-a587-677fdd88485c" providerId="ADAL" clId="{4F23651B-ED8E-41C7-8A8A-045E967D53DD}" dt="2024-01-10T12:25:42.909" v="30680"/>
          <ac:spMkLst>
            <pc:docMk/>
            <pc:sldMk cId="2987176964" sldId="292"/>
            <ac:spMk id="757" creationId="{EC8CA839-E706-4E63-8B19-91B5CCDC2F33}"/>
          </ac:spMkLst>
        </pc:spChg>
        <pc:spChg chg="add mod replST">
          <ac:chgData name="Martin Locock" userId="e15b0232-237d-4436-a587-677fdd88485c" providerId="ADAL" clId="{4F23651B-ED8E-41C7-8A8A-045E967D53DD}" dt="2024-01-10T12:25:42.919" v="30689"/>
          <ac:spMkLst>
            <pc:docMk/>
            <pc:sldMk cId="2987176964" sldId="292"/>
            <ac:spMk id="758" creationId="{12DB9102-50C1-4E12-B929-302721CC7F8A}"/>
          </ac:spMkLst>
        </pc:spChg>
        <pc:spChg chg="add mod replST">
          <ac:chgData name="Martin Locock" userId="e15b0232-237d-4436-a587-677fdd88485c" providerId="ADAL" clId="{4F23651B-ED8E-41C7-8A8A-045E967D53DD}" dt="2024-01-10T12:25:42.919" v="30698"/>
          <ac:spMkLst>
            <pc:docMk/>
            <pc:sldMk cId="2987176964" sldId="292"/>
            <ac:spMk id="759" creationId="{C8DC7FB7-C56D-4B97-9FD9-285211E447CF}"/>
          </ac:spMkLst>
        </pc:spChg>
        <pc:spChg chg="add mod replST">
          <ac:chgData name="Martin Locock" userId="e15b0232-237d-4436-a587-677fdd88485c" providerId="ADAL" clId="{4F23651B-ED8E-41C7-8A8A-045E967D53DD}" dt="2024-01-10T12:25:42.927" v="30707"/>
          <ac:spMkLst>
            <pc:docMk/>
            <pc:sldMk cId="2987176964" sldId="292"/>
            <ac:spMk id="760" creationId="{9B1D7263-33DE-4850-91CE-1D19D9348EEA}"/>
          </ac:spMkLst>
        </pc:spChg>
        <pc:spChg chg="add mod replST">
          <ac:chgData name="Martin Locock" userId="e15b0232-237d-4436-a587-677fdd88485c" providerId="ADAL" clId="{4F23651B-ED8E-41C7-8A8A-045E967D53DD}" dt="2024-01-10T12:25:42.930" v="30716"/>
          <ac:spMkLst>
            <pc:docMk/>
            <pc:sldMk cId="2987176964" sldId="292"/>
            <ac:spMk id="761" creationId="{EFFD5BF6-F2E3-4C75-9F48-CE1F4A5FD34F}"/>
          </ac:spMkLst>
        </pc:spChg>
        <pc:spChg chg="add mod replST">
          <ac:chgData name="Martin Locock" userId="e15b0232-237d-4436-a587-677fdd88485c" providerId="ADAL" clId="{4F23651B-ED8E-41C7-8A8A-045E967D53DD}" dt="2024-01-10T12:25:42.930" v="30725"/>
          <ac:spMkLst>
            <pc:docMk/>
            <pc:sldMk cId="2987176964" sldId="292"/>
            <ac:spMk id="762" creationId="{E9DB5062-B99A-45F5-95D4-F4202B1A8B40}"/>
          </ac:spMkLst>
        </pc:spChg>
        <pc:spChg chg="add mod replST">
          <ac:chgData name="Martin Locock" userId="e15b0232-237d-4436-a587-677fdd88485c" providerId="ADAL" clId="{4F23651B-ED8E-41C7-8A8A-045E967D53DD}" dt="2024-01-10T12:25:42.939" v="30734"/>
          <ac:spMkLst>
            <pc:docMk/>
            <pc:sldMk cId="2987176964" sldId="292"/>
            <ac:spMk id="763" creationId="{A8D980E5-32EE-4844-8E34-84C8DAC7C93C}"/>
          </ac:spMkLst>
        </pc:spChg>
        <pc:spChg chg="add mod replST">
          <ac:chgData name="Martin Locock" userId="e15b0232-237d-4436-a587-677fdd88485c" providerId="ADAL" clId="{4F23651B-ED8E-41C7-8A8A-045E967D53DD}" dt="2024-01-10T12:25:42.939" v="30743"/>
          <ac:spMkLst>
            <pc:docMk/>
            <pc:sldMk cId="2987176964" sldId="292"/>
            <ac:spMk id="764" creationId="{BF5BD38A-25CC-48A1-869B-246ADBD93C38}"/>
          </ac:spMkLst>
        </pc:spChg>
        <pc:spChg chg="add mod replST">
          <ac:chgData name="Martin Locock" userId="e15b0232-237d-4436-a587-677fdd88485c" providerId="ADAL" clId="{4F23651B-ED8E-41C7-8A8A-045E967D53DD}" dt="2024-01-10T12:25:42.950" v="30752"/>
          <ac:spMkLst>
            <pc:docMk/>
            <pc:sldMk cId="2987176964" sldId="292"/>
            <ac:spMk id="765" creationId="{050D94BC-5068-480C-B916-BEDE01804181}"/>
          </ac:spMkLst>
        </pc:spChg>
        <pc:spChg chg="add mod replST">
          <ac:chgData name="Martin Locock" userId="e15b0232-237d-4436-a587-677fdd88485c" providerId="ADAL" clId="{4F23651B-ED8E-41C7-8A8A-045E967D53DD}" dt="2024-01-10T12:25:42.950" v="30761"/>
          <ac:spMkLst>
            <pc:docMk/>
            <pc:sldMk cId="2987176964" sldId="292"/>
            <ac:spMk id="766" creationId="{22CCAB87-AC1F-414E-844D-57B2DA2FDDF5}"/>
          </ac:spMkLst>
        </pc:spChg>
        <pc:spChg chg="add mod replST">
          <ac:chgData name="Martin Locock" userId="e15b0232-237d-4436-a587-677fdd88485c" providerId="ADAL" clId="{4F23651B-ED8E-41C7-8A8A-045E967D53DD}" dt="2024-01-10T12:25:42.960" v="30770"/>
          <ac:spMkLst>
            <pc:docMk/>
            <pc:sldMk cId="2987176964" sldId="292"/>
            <ac:spMk id="767" creationId="{4261D0B5-B14A-41BA-9EC9-394BF88710C7}"/>
          </ac:spMkLst>
        </pc:spChg>
        <pc:spChg chg="add mod replST">
          <ac:chgData name="Martin Locock" userId="e15b0232-237d-4436-a587-677fdd88485c" providerId="ADAL" clId="{4F23651B-ED8E-41C7-8A8A-045E967D53DD}" dt="2024-01-10T12:25:42.970" v="30779"/>
          <ac:spMkLst>
            <pc:docMk/>
            <pc:sldMk cId="2987176964" sldId="292"/>
            <ac:spMk id="768" creationId="{FAA93D26-4DA5-4217-9095-6D34B057B1F9}"/>
          </ac:spMkLst>
        </pc:spChg>
        <pc:spChg chg="add mod replST">
          <ac:chgData name="Martin Locock" userId="e15b0232-237d-4436-a587-677fdd88485c" providerId="ADAL" clId="{4F23651B-ED8E-41C7-8A8A-045E967D53DD}" dt="2024-01-10T12:25:42.970" v="30788"/>
          <ac:spMkLst>
            <pc:docMk/>
            <pc:sldMk cId="2987176964" sldId="292"/>
            <ac:spMk id="769" creationId="{18E70DC9-F3B4-4925-AA82-611B4B92DA79}"/>
          </ac:spMkLst>
        </pc:spChg>
        <pc:spChg chg="add mod replST">
          <ac:chgData name="Martin Locock" userId="e15b0232-237d-4436-a587-677fdd88485c" providerId="ADAL" clId="{4F23651B-ED8E-41C7-8A8A-045E967D53DD}" dt="2024-01-10T12:25:42.980" v="30797"/>
          <ac:spMkLst>
            <pc:docMk/>
            <pc:sldMk cId="2987176964" sldId="292"/>
            <ac:spMk id="770" creationId="{F4B54821-9BE5-4B27-A3C8-C5A7B0CB26C7}"/>
          </ac:spMkLst>
        </pc:spChg>
        <pc:spChg chg="add mod replST">
          <ac:chgData name="Martin Locock" userId="e15b0232-237d-4436-a587-677fdd88485c" providerId="ADAL" clId="{4F23651B-ED8E-41C7-8A8A-045E967D53DD}" dt="2024-01-10T12:25:42.980" v="30806"/>
          <ac:spMkLst>
            <pc:docMk/>
            <pc:sldMk cId="2987176964" sldId="292"/>
            <ac:spMk id="771" creationId="{774F92A6-5193-4C2E-A9C2-3BCFA2A93ACA}"/>
          </ac:spMkLst>
        </pc:spChg>
        <pc:spChg chg="add mod replST">
          <ac:chgData name="Martin Locock" userId="e15b0232-237d-4436-a587-677fdd88485c" providerId="ADAL" clId="{4F23651B-ED8E-41C7-8A8A-045E967D53DD}" dt="2024-01-10T12:25:42.990" v="30815"/>
          <ac:spMkLst>
            <pc:docMk/>
            <pc:sldMk cId="2987176964" sldId="292"/>
            <ac:spMk id="772" creationId="{7C2E198E-DA99-4551-AA06-0D46B834AF9C}"/>
          </ac:spMkLst>
        </pc:spChg>
        <pc:spChg chg="add mod replST">
          <ac:chgData name="Martin Locock" userId="e15b0232-237d-4436-a587-677fdd88485c" providerId="ADAL" clId="{4F23651B-ED8E-41C7-8A8A-045E967D53DD}" dt="2024-01-10T12:25:42.998" v="30824"/>
          <ac:spMkLst>
            <pc:docMk/>
            <pc:sldMk cId="2987176964" sldId="292"/>
            <ac:spMk id="773" creationId="{7DDA3226-5E83-4C40-A2A9-83CF4318C26B}"/>
          </ac:spMkLst>
        </pc:spChg>
        <pc:spChg chg="add mod replST">
          <ac:chgData name="Martin Locock" userId="e15b0232-237d-4436-a587-677fdd88485c" providerId="ADAL" clId="{4F23651B-ED8E-41C7-8A8A-045E967D53DD}" dt="2024-01-10T12:25:43" v="30833"/>
          <ac:spMkLst>
            <pc:docMk/>
            <pc:sldMk cId="2987176964" sldId="292"/>
            <ac:spMk id="774" creationId="{69154DA9-ABB8-43FA-B516-39E87C4A5717}"/>
          </ac:spMkLst>
        </pc:spChg>
        <pc:spChg chg="add mod replST">
          <ac:chgData name="Martin Locock" userId="e15b0232-237d-4436-a587-677fdd88485c" providerId="ADAL" clId="{4F23651B-ED8E-41C7-8A8A-045E967D53DD}" dt="2024-01-10T12:25:43.009" v="30842"/>
          <ac:spMkLst>
            <pc:docMk/>
            <pc:sldMk cId="2987176964" sldId="292"/>
            <ac:spMk id="775" creationId="{DBD4409F-091F-4D3A-9654-9DC48564E9A9}"/>
          </ac:spMkLst>
        </pc:spChg>
        <pc:spChg chg="add mod replST">
          <ac:chgData name="Martin Locock" userId="e15b0232-237d-4436-a587-677fdd88485c" providerId="ADAL" clId="{4F23651B-ED8E-41C7-8A8A-045E967D53DD}" dt="2024-01-10T12:25:43.009" v="30851"/>
          <ac:spMkLst>
            <pc:docMk/>
            <pc:sldMk cId="2987176964" sldId="292"/>
            <ac:spMk id="776" creationId="{386B990D-DAFB-4CF4-AF78-3FF6F33FF0C8}"/>
          </ac:spMkLst>
        </pc:spChg>
        <pc:spChg chg="add mod replST">
          <ac:chgData name="Martin Locock" userId="e15b0232-237d-4436-a587-677fdd88485c" providerId="ADAL" clId="{4F23651B-ED8E-41C7-8A8A-045E967D53DD}" dt="2024-01-10T12:25:43.021" v="30860"/>
          <ac:spMkLst>
            <pc:docMk/>
            <pc:sldMk cId="2987176964" sldId="292"/>
            <ac:spMk id="777" creationId="{CF75779D-09C8-43AA-8635-757CEA2547DE}"/>
          </ac:spMkLst>
        </pc:spChg>
        <pc:spChg chg="add mod replST">
          <ac:chgData name="Martin Locock" userId="e15b0232-237d-4436-a587-677fdd88485c" providerId="ADAL" clId="{4F23651B-ED8E-41C7-8A8A-045E967D53DD}" dt="2024-01-10T12:25:43.029" v="30869"/>
          <ac:spMkLst>
            <pc:docMk/>
            <pc:sldMk cId="2987176964" sldId="292"/>
            <ac:spMk id="778" creationId="{F89E8D9E-2F78-4E2D-80E1-EAABECB1B334}"/>
          </ac:spMkLst>
        </pc:spChg>
        <pc:spChg chg="add mod replST">
          <ac:chgData name="Martin Locock" userId="e15b0232-237d-4436-a587-677fdd88485c" providerId="ADAL" clId="{4F23651B-ED8E-41C7-8A8A-045E967D53DD}" dt="2024-01-10T12:25:43.031" v="30878"/>
          <ac:spMkLst>
            <pc:docMk/>
            <pc:sldMk cId="2987176964" sldId="292"/>
            <ac:spMk id="779" creationId="{C5C5A340-AFB4-48A7-9635-0AE1469AA273}"/>
          </ac:spMkLst>
        </pc:spChg>
        <pc:spChg chg="add mod replST">
          <ac:chgData name="Martin Locock" userId="e15b0232-237d-4436-a587-677fdd88485c" providerId="ADAL" clId="{4F23651B-ED8E-41C7-8A8A-045E967D53DD}" dt="2024-01-10T12:25:43.041" v="30887"/>
          <ac:spMkLst>
            <pc:docMk/>
            <pc:sldMk cId="2987176964" sldId="292"/>
            <ac:spMk id="780" creationId="{5EF9F414-11B3-4FFD-9C17-4B82411E2E1E}"/>
          </ac:spMkLst>
        </pc:spChg>
        <pc:spChg chg="add mod replST">
          <ac:chgData name="Martin Locock" userId="e15b0232-237d-4436-a587-677fdd88485c" providerId="ADAL" clId="{4F23651B-ED8E-41C7-8A8A-045E967D53DD}" dt="2024-01-10T12:25:43.041" v="30896"/>
          <ac:spMkLst>
            <pc:docMk/>
            <pc:sldMk cId="2987176964" sldId="292"/>
            <ac:spMk id="781" creationId="{D714F15B-F329-4533-840F-7010DCE3983F}"/>
          </ac:spMkLst>
        </pc:spChg>
        <pc:spChg chg="add mod replST">
          <ac:chgData name="Martin Locock" userId="e15b0232-237d-4436-a587-677fdd88485c" providerId="ADAL" clId="{4F23651B-ED8E-41C7-8A8A-045E967D53DD}" dt="2024-01-10T12:25:43.049" v="30905"/>
          <ac:spMkLst>
            <pc:docMk/>
            <pc:sldMk cId="2987176964" sldId="292"/>
            <ac:spMk id="782" creationId="{D019F404-1433-4336-8D26-DBF19D856F53}"/>
          </ac:spMkLst>
        </pc:spChg>
        <pc:spChg chg="add mod replST">
          <ac:chgData name="Martin Locock" userId="e15b0232-237d-4436-a587-677fdd88485c" providerId="ADAL" clId="{4F23651B-ED8E-41C7-8A8A-045E967D53DD}" dt="2024-01-10T12:25:43.051" v="30914"/>
          <ac:spMkLst>
            <pc:docMk/>
            <pc:sldMk cId="2987176964" sldId="292"/>
            <ac:spMk id="783" creationId="{4C40CB26-B19E-4824-919B-A9CBEBC2151B}"/>
          </ac:spMkLst>
        </pc:spChg>
        <pc:spChg chg="add mod replST">
          <ac:chgData name="Martin Locock" userId="e15b0232-237d-4436-a587-677fdd88485c" providerId="ADAL" clId="{4F23651B-ED8E-41C7-8A8A-045E967D53DD}" dt="2024-01-10T12:25:43.059" v="30923"/>
          <ac:spMkLst>
            <pc:docMk/>
            <pc:sldMk cId="2987176964" sldId="292"/>
            <ac:spMk id="784" creationId="{28CD46E4-9076-4E8F-88D4-69AEE4164299}"/>
          </ac:spMkLst>
        </pc:spChg>
        <pc:spChg chg="add mod replST">
          <ac:chgData name="Martin Locock" userId="e15b0232-237d-4436-a587-677fdd88485c" providerId="ADAL" clId="{4F23651B-ED8E-41C7-8A8A-045E967D53DD}" dt="2024-01-10T12:25:43.061" v="30932"/>
          <ac:spMkLst>
            <pc:docMk/>
            <pc:sldMk cId="2987176964" sldId="292"/>
            <ac:spMk id="785" creationId="{1A4BB046-DC4B-4AA5-958B-E353E30F45F6}"/>
          </ac:spMkLst>
        </pc:spChg>
        <pc:spChg chg="add mod replST">
          <ac:chgData name="Martin Locock" userId="e15b0232-237d-4436-a587-677fdd88485c" providerId="ADAL" clId="{4F23651B-ED8E-41C7-8A8A-045E967D53DD}" dt="2024-01-10T12:25:43.070" v="30941"/>
          <ac:spMkLst>
            <pc:docMk/>
            <pc:sldMk cId="2987176964" sldId="292"/>
            <ac:spMk id="786" creationId="{3B56EB02-40D2-48D3-AA47-B9829CED2891}"/>
          </ac:spMkLst>
        </pc:spChg>
        <pc:spChg chg="add mod replST">
          <ac:chgData name="Martin Locock" userId="e15b0232-237d-4436-a587-677fdd88485c" providerId="ADAL" clId="{4F23651B-ED8E-41C7-8A8A-045E967D53DD}" dt="2024-01-10T12:25:43.072" v="30950"/>
          <ac:spMkLst>
            <pc:docMk/>
            <pc:sldMk cId="2987176964" sldId="292"/>
            <ac:spMk id="787" creationId="{9D905DB7-088D-4E71-A77E-A1ED8EB3EFAC}"/>
          </ac:spMkLst>
        </pc:spChg>
        <pc:spChg chg="add mod replST">
          <ac:chgData name="Martin Locock" userId="e15b0232-237d-4436-a587-677fdd88485c" providerId="ADAL" clId="{4F23651B-ED8E-41C7-8A8A-045E967D53DD}" dt="2024-01-10T12:25:43.081" v="30959"/>
          <ac:spMkLst>
            <pc:docMk/>
            <pc:sldMk cId="2987176964" sldId="292"/>
            <ac:spMk id="788" creationId="{7F1656F7-180F-4967-AAFF-E2A48FB6E6EC}"/>
          </ac:spMkLst>
        </pc:spChg>
        <pc:spChg chg="add mod replST">
          <ac:chgData name="Martin Locock" userId="e15b0232-237d-4436-a587-677fdd88485c" providerId="ADAL" clId="{4F23651B-ED8E-41C7-8A8A-045E967D53DD}" dt="2024-01-10T12:25:43.085" v="30968"/>
          <ac:spMkLst>
            <pc:docMk/>
            <pc:sldMk cId="2987176964" sldId="292"/>
            <ac:spMk id="789" creationId="{352E0941-8DF2-4B02-972C-695B4D9E1234}"/>
          </ac:spMkLst>
        </pc:spChg>
        <pc:spChg chg="add mod replST">
          <ac:chgData name="Martin Locock" userId="e15b0232-237d-4436-a587-677fdd88485c" providerId="ADAL" clId="{4F23651B-ED8E-41C7-8A8A-045E967D53DD}" dt="2024-01-10T12:25:43.092" v="30977"/>
          <ac:spMkLst>
            <pc:docMk/>
            <pc:sldMk cId="2987176964" sldId="292"/>
            <ac:spMk id="790" creationId="{3B001C3F-D4B3-466A-97B2-897639D6FFB6}"/>
          </ac:spMkLst>
        </pc:spChg>
        <pc:spChg chg="add mod replST">
          <ac:chgData name="Martin Locock" userId="e15b0232-237d-4436-a587-677fdd88485c" providerId="ADAL" clId="{4F23651B-ED8E-41C7-8A8A-045E967D53DD}" dt="2024-01-10T12:25:43.092" v="30986"/>
          <ac:spMkLst>
            <pc:docMk/>
            <pc:sldMk cId="2987176964" sldId="292"/>
            <ac:spMk id="791" creationId="{3C0F9DE3-F879-4352-82D2-3268ECE0360B}"/>
          </ac:spMkLst>
        </pc:spChg>
        <pc:spChg chg="add mod replST">
          <ac:chgData name="Martin Locock" userId="e15b0232-237d-4436-a587-677fdd88485c" providerId="ADAL" clId="{4F23651B-ED8E-41C7-8A8A-045E967D53DD}" dt="2024-01-10T12:25:43.102" v="30995"/>
          <ac:spMkLst>
            <pc:docMk/>
            <pc:sldMk cId="2987176964" sldId="292"/>
            <ac:spMk id="792" creationId="{A5DAC17C-4660-4D4A-BDBB-4CC2536359D8}"/>
          </ac:spMkLst>
        </pc:spChg>
        <pc:spChg chg="add mod replST">
          <ac:chgData name="Martin Locock" userId="e15b0232-237d-4436-a587-677fdd88485c" providerId="ADAL" clId="{4F23651B-ED8E-41C7-8A8A-045E967D53DD}" dt="2024-01-10T12:25:43.113" v="31004"/>
          <ac:spMkLst>
            <pc:docMk/>
            <pc:sldMk cId="2987176964" sldId="292"/>
            <ac:spMk id="793" creationId="{CA3D7229-7132-4BE9-854C-515E5241EE07}"/>
          </ac:spMkLst>
        </pc:spChg>
        <pc:spChg chg="add mod replST">
          <ac:chgData name="Martin Locock" userId="e15b0232-237d-4436-a587-677fdd88485c" providerId="ADAL" clId="{4F23651B-ED8E-41C7-8A8A-045E967D53DD}" dt="2024-01-10T12:25:43.121" v="31013"/>
          <ac:spMkLst>
            <pc:docMk/>
            <pc:sldMk cId="2987176964" sldId="292"/>
            <ac:spMk id="794" creationId="{F3994074-2837-46E3-B642-9BB24BB2FF79}"/>
          </ac:spMkLst>
        </pc:spChg>
        <pc:spChg chg="add mod replST">
          <ac:chgData name="Martin Locock" userId="e15b0232-237d-4436-a587-677fdd88485c" providerId="ADAL" clId="{4F23651B-ED8E-41C7-8A8A-045E967D53DD}" dt="2024-01-10T12:25:43.123" v="31022"/>
          <ac:spMkLst>
            <pc:docMk/>
            <pc:sldMk cId="2987176964" sldId="292"/>
            <ac:spMk id="795" creationId="{0F3C36D8-D1C9-40EB-BC3F-E9C931071880}"/>
          </ac:spMkLst>
        </pc:spChg>
        <pc:spChg chg="add mod replST">
          <ac:chgData name="Martin Locock" userId="e15b0232-237d-4436-a587-677fdd88485c" providerId="ADAL" clId="{4F23651B-ED8E-41C7-8A8A-045E967D53DD}" dt="2024-01-10T12:25:43.131" v="31031"/>
          <ac:spMkLst>
            <pc:docMk/>
            <pc:sldMk cId="2987176964" sldId="292"/>
            <ac:spMk id="796" creationId="{6C928D1E-B87F-4949-8624-1216E528C39B}"/>
          </ac:spMkLst>
        </pc:spChg>
        <pc:spChg chg="add mod replST">
          <ac:chgData name="Martin Locock" userId="e15b0232-237d-4436-a587-677fdd88485c" providerId="ADAL" clId="{4F23651B-ED8E-41C7-8A8A-045E967D53DD}" dt="2024-01-10T12:25:43.133" v="31040"/>
          <ac:spMkLst>
            <pc:docMk/>
            <pc:sldMk cId="2987176964" sldId="292"/>
            <ac:spMk id="797" creationId="{A9E1C863-CDD1-414E-BB64-848CBC5C4212}"/>
          </ac:spMkLst>
        </pc:spChg>
        <pc:spChg chg="add mod replST">
          <ac:chgData name="Martin Locock" userId="e15b0232-237d-4436-a587-677fdd88485c" providerId="ADAL" clId="{4F23651B-ED8E-41C7-8A8A-045E967D53DD}" dt="2024-01-10T12:25:43.133" v="31049"/>
          <ac:spMkLst>
            <pc:docMk/>
            <pc:sldMk cId="2987176964" sldId="292"/>
            <ac:spMk id="798" creationId="{25A59B41-8F4B-4677-9812-782FFE1BBA65}"/>
          </ac:spMkLst>
        </pc:spChg>
        <pc:spChg chg="add mod replST">
          <ac:chgData name="Martin Locock" userId="e15b0232-237d-4436-a587-677fdd88485c" providerId="ADAL" clId="{4F23651B-ED8E-41C7-8A8A-045E967D53DD}" dt="2024-01-10T12:25:43.143" v="31058"/>
          <ac:spMkLst>
            <pc:docMk/>
            <pc:sldMk cId="2987176964" sldId="292"/>
            <ac:spMk id="799" creationId="{C8812537-EF80-47B4-A468-D3D6BBB8E774}"/>
          </ac:spMkLst>
        </pc:spChg>
        <pc:spChg chg="add mod replST">
          <ac:chgData name="Martin Locock" userId="e15b0232-237d-4436-a587-677fdd88485c" providerId="ADAL" clId="{4F23651B-ED8E-41C7-8A8A-045E967D53DD}" dt="2024-01-10T12:25:43.143" v="31067"/>
          <ac:spMkLst>
            <pc:docMk/>
            <pc:sldMk cId="2987176964" sldId="292"/>
            <ac:spMk id="800" creationId="{B6D6EC9A-FE5D-4B7D-94F5-0BDB5C3D05EF}"/>
          </ac:spMkLst>
        </pc:spChg>
        <pc:spChg chg="add mod replST">
          <ac:chgData name="Martin Locock" userId="e15b0232-237d-4436-a587-677fdd88485c" providerId="ADAL" clId="{4F23651B-ED8E-41C7-8A8A-045E967D53DD}" dt="2024-01-10T12:25:43.151" v="31076"/>
          <ac:spMkLst>
            <pc:docMk/>
            <pc:sldMk cId="2987176964" sldId="292"/>
            <ac:spMk id="801" creationId="{387E6C15-0CF7-4C00-946B-DF38B58208C7}"/>
          </ac:spMkLst>
        </pc:spChg>
        <pc:spChg chg="add mod replST">
          <ac:chgData name="Martin Locock" userId="e15b0232-237d-4436-a587-677fdd88485c" providerId="ADAL" clId="{4F23651B-ED8E-41C7-8A8A-045E967D53DD}" dt="2024-01-10T12:25:43.153" v="31085"/>
          <ac:spMkLst>
            <pc:docMk/>
            <pc:sldMk cId="2987176964" sldId="292"/>
            <ac:spMk id="802" creationId="{52A92A10-CD2A-44BA-B0EE-993EB44EC1BA}"/>
          </ac:spMkLst>
        </pc:spChg>
        <pc:spChg chg="add mod replST">
          <ac:chgData name="Martin Locock" userId="e15b0232-237d-4436-a587-677fdd88485c" providerId="ADAL" clId="{4F23651B-ED8E-41C7-8A8A-045E967D53DD}" dt="2024-01-10T12:25:43.153" v="31094"/>
          <ac:spMkLst>
            <pc:docMk/>
            <pc:sldMk cId="2987176964" sldId="292"/>
            <ac:spMk id="803" creationId="{E1B897D6-2604-4CE6-8702-5A18D9998E6E}"/>
          </ac:spMkLst>
        </pc:spChg>
        <pc:spChg chg="add mod replST">
          <ac:chgData name="Martin Locock" userId="e15b0232-237d-4436-a587-677fdd88485c" providerId="ADAL" clId="{4F23651B-ED8E-41C7-8A8A-045E967D53DD}" dt="2024-01-10T12:25:43.163" v="31103"/>
          <ac:spMkLst>
            <pc:docMk/>
            <pc:sldMk cId="2987176964" sldId="292"/>
            <ac:spMk id="804" creationId="{64542913-AF4E-436C-9F39-67F63B52F054}"/>
          </ac:spMkLst>
        </pc:spChg>
        <pc:spChg chg="add mod replST">
          <ac:chgData name="Martin Locock" userId="e15b0232-237d-4436-a587-677fdd88485c" providerId="ADAL" clId="{4F23651B-ED8E-41C7-8A8A-045E967D53DD}" dt="2024-01-10T12:25:43.163" v="31112"/>
          <ac:spMkLst>
            <pc:docMk/>
            <pc:sldMk cId="2987176964" sldId="292"/>
            <ac:spMk id="805" creationId="{FD186976-7719-4E52-8AD7-F51FFA172B63}"/>
          </ac:spMkLst>
        </pc:spChg>
        <pc:spChg chg="add mod replST">
          <ac:chgData name="Martin Locock" userId="e15b0232-237d-4436-a587-677fdd88485c" providerId="ADAL" clId="{4F23651B-ED8E-41C7-8A8A-045E967D53DD}" dt="2024-01-10T12:25:43.171" v="31121"/>
          <ac:spMkLst>
            <pc:docMk/>
            <pc:sldMk cId="2987176964" sldId="292"/>
            <ac:spMk id="806" creationId="{34DEE5A1-CBB1-41B6-89F1-CB31450A88FC}"/>
          </ac:spMkLst>
        </pc:spChg>
        <pc:spChg chg="add mod replST">
          <ac:chgData name="Martin Locock" userId="e15b0232-237d-4436-a587-677fdd88485c" providerId="ADAL" clId="{4F23651B-ED8E-41C7-8A8A-045E967D53DD}" dt="2024-01-10T12:25:43.174" v="31130"/>
          <ac:spMkLst>
            <pc:docMk/>
            <pc:sldMk cId="2987176964" sldId="292"/>
            <ac:spMk id="807" creationId="{48277D20-14DE-4B35-AB55-BE31F5283476}"/>
          </ac:spMkLst>
        </pc:spChg>
        <pc:spChg chg="add mod replST">
          <ac:chgData name="Martin Locock" userId="e15b0232-237d-4436-a587-677fdd88485c" providerId="ADAL" clId="{4F23651B-ED8E-41C7-8A8A-045E967D53DD}" dt="2024-01-10T12:25:43.174" v="31139"/>
          <ac:spMkLst>
            <pc:docMk/>
            <pc:sldMk cId="2987176964" sldId="292"/>
            <ac:spMk id="808" creationId="{60F6B956-278D-44EE-8CD4-A0E79288192C}"/>
          </ac:spMkLst>
        </pc:spChg>
        <pc:spChg chg="add mod replST">
          <ac:chgData name="Martin Locock" userId="e15b0232-237d-4436-a587-677fdd88485c" providerId="ADAL" clId="{4F23651B-ED8E-41C7-8A8A-045E967D53DD}" dt="2024-01-10T12:25:43.184" v="31148"/>
          <ac:spMkLst>
            <pc:docMk/>
            <pc:sldMk cId="2987176964" sldId="292"/>
            <ac:spMk id="809" creationId="{F51718C0-A4B1-43B4-AB8F-26F18E8DE72D}"/>
          </ac:spMkLst>
        </pc:spChg>
        <pc:spChg chg="add mod replST">
          <ac:chgData name="Martin Locock" userId="e15b0232-237d-4436-a587-677fdd88485c" providerId="ADAL" clId="{4F23651B-ED8E-41C7-8A8A-045E967D53DD}" dt="2024-01-10T12:25:43.184" v="31157"/>
          <ac:spMkLst>
            <pc:docMk/>
            <pc:sldMk cId="2987176964" sldId="292"/>
            <ac:spMk id="810" creationId="{CFDA5CA5-8CC6-48ED-817B-8DCBE235074B}"/>
          </ac:spMkLst>
        </pc:spChg>
        <pc:spChg chg="add mod replST">
          <ac:chgData name="Martin Locock" userId="e15b0232-237d-4436-a587-677fdd88485c" providerId="ADAL" clId="{4F23651B-ED8E-41C7-8A8A-045E967D53DD}" dt="2024-01-10T12:25:43.192" v="31166"/>
          <ac:spMkLst>
            <pc:docMk/>
            <pc:sldMk cId="2987176964" sldId="292"/>
            <ac:spMk id="811" creationId="{8803C35E-C8D0-419E-A7D5-0D612BAA02A2}"/>
          </ac:spMkLst>
        </pc:spChg>
        <pc:spChg chg="add mod replST">
          <ac:chgData name="Martin Locock" userId="e15b0232-237d-4436-a587-677fdd88485c" providerId="ADAL" clId="{4F23651B-ED8E-41C7-8A8A-045E967D53DD}" dt="2024-01-10T12:25:43.194" v="31175"/>
          <ac:spMkLst>
            <pc:docMk/>
            <pc:sldMk cId="2987176964" sldId="292"/>
            <ac:spMk id="812" creationId="{5AA78C59-E3E7-4132-B6E2-8D02C8D82739}"/>
          </ac:spMkLst>
        </pc:spChg>
        <pc:spChg chg="add mod replST">
          <ac:chgData name="Martin Locock" userId="e15b0232-237d-4436-a587-677fdd88485c" providerId="ADAL" clId="{4F23651B-ED8E-41C7-8A8A-045E967D53DD}" dt="2024-01-10T12:25:43.194" v="31184"/>
          <ac:spMkLst>
            <pc:docMk/>
            <pc:sldMk cId="2987176964" sldId="292"/>
            <ac:spMk id="813" creationId="{946AA2D3-75D2-4F72-8CCC-E47886FFD756}"/>
          </ac:spMkLst>
        </pc:spChg>
        <pc:spChg chg="add mod replST">
          <ac:chgData name="Martin Locock" userId="e15b0232-237d-4436-a587-677fdd88485c" providerId="ADAL" clId="{4F23651B-ED8E-41C7-8A8A-045E967D53DD}" dt="2024-01-10T12:25:43.204" v="31193"/>
          <ac:spMkLst>
            <pc:docMk/>
            <pc:sldMk cId="2987176964" sldId="292"/>
            <ac:spMk id="814" creationId="{EC032ABF-992B-4D38-B948-F02BB6AFFFDD}"/>
          </ac:spMkLst>
        </pc:spChg>
        <pc:spChg chg="add mod replST">
          <ac:chgData name="Martin Locock" userId="e15b0232-237d-4436-a587-677fdd88485c" providerId="ADAL" clId="{4F23651B-ED8E-41C7-8A8A-045E967D53DD}" dt="2024-01-10T12:25:43.204" v="31202"/>
          <ac:spMkLst>
            <pc:docMk/>
            <pc:sldMk cId="2987176964" sldId="292"/>
            <ac:spMk id="815" creationId="{694A6A03-13F9-4D2B-BDD7-89C42A874965}"/>
          </ac:spMkLst>
        </pc:spChg>
        <pc:spChg chg="add mod replST">
          <ac:chgData name="Martin Locock" userId="e15b0232-237d-4436-a587-677fdd88485c" providerId="ADAL" clId="{4F23651B-ED8E-41C7-8A8A-045E967D53DD}" dt="2024-01-10T12:25:43.204" v="31211"/>
          <ac:spMkLst>
            <pc:docMk/>
            <pc:sldMk cId="2987176964" sldId="292"/>
            <ac:spMk id="816" creationId="{4B3A12D6-AA2C-4F5B-93F3-B9F6B6D9ED38}"/>
          </ac:spMkLst>
        </pc:spChg>
        <pc:spChg chg="add mod replST">
          <ac:chgData name="Martin Locock" userId="e15b0232-237d-4436-a587-677fdd88485c" providerId="ADAL" clId="{4F23651B-ED8E-41C7-8A8A-045E967D53DD}" dt="2024-01-10T12:25:43.214" v="31220"/>
          <ac:spMkLst>
            <pc:docMk/>
            <pc:sldMk cId="2987176964" sldId="292"/>
            <ac:spMk id="817" creationId="{2CF74D12-66AD-458A-8344-3C6347807B60}"/>
          </ac:spMkLst>
        </pc:spChg>
        <pc:spChg chg="add mod replST">
          <ac:chgData name="Martin Locock" userId="e15b0232-237d-4436-a587-677fdd88485c" providerId="ADAL" clId="{4F23651B-ED8E-41C7-8A8A-045E967D53DD}" dt="2024-01-10T12:25:43.214" v="31229"/>
          <ac:spMkLst>
            <pc:docMk/>
            <pc:sldMk cId="2987176964" sldId="292"/>
            <ac:spMk id="818" creationId="{198095C9-79D4-4E96-9776-48B43BE93D13}"/>
          </ac:spMkLst>
        </pc:spChg>
        <pc:spChg chg="add mod replST">
          <ac:chgData name="Martin Locock" userId="e15b0232-237d-4436-a587-677fdd88485c" providerId="ADAL" clId="{4F23651B-ED8E-41C7-8A8A-045E967D53DD}" dt="2024-01-10T12:25:43.222" v="31238"/>
          <ac:spMkLst>
            <pc:docMk/>
            <pc:sldMk cId="2987176964" sldId="292"/>
            <ac:spMk id="819" creationId="{BA8A8785-8940-4E39-9489-19FE068A6E28}"/>
          </ac:spMkLst>
        </pc:spChg>
        <pc:spChg chg="add mod replST">
          <ac:chgData name="Martin Locock" userId="e15b0232-237d-4436-a587-677fdd88485c" providerId="ADAL" clId="{4F23651B-ED8E-41C7-8A8A-045E967D53DD}" dt="2024-01-10T12:25:43.224" v="31247"/>
          <ac:spMkLst>
            <pc:docMk/>
            <pc:sldMk cId="2987176964" sldId="292"/>
            <ac:spMk id="820" creationId="{A667F568-680A-4263-BDF8-3F9D7D9D87F4}"/>
          </ac:spMkLst>
        </pc:spChg>
        <pc:spChg chg="add mod replST">
          <ac:chgData name="Martin Locock" userId="e15b0232-237d-4436-a587-677fdd88485c" providerId="ADAL" clId="{4F23651B-ED8E-41C7-8A8A-045E967D53DD}" dt="2024-01-10T12:25:43.224" v="31256"/>
          <ac:spMkLst>
            <pc:docMk/>
            <pc:sldMk cId="2987176964" sldId="292"/>
            <ac:spMk id="821" creationId="{A64D6E23-3BFB-4CAF-8C33-3CCF42A819F5}"/>
          </ac:spMkLst>
        </pc:spChg>
        <pc:spChg chg="add mod replST">
          <ac:chgData name="Martin Locock" userId="e15b0232-237d-4436-a587-677fdd88485c" providerId="ADAL" clId="{4F23651B-ED8E-41C7-8A8A-045E967D53DD}" dt="2024-01-10T12:25:43.234" v="31265"/>
          <ac:spMkLst>
            <pc:docMk/>
            <pc:sldMk cId="2987176964" sldId="292"/>
            <ac:spMk id="822" creationId="{EC9C5065-AECC-4C08-B731-906924DB3F80}"/>
          </ac:spMkLst>
        </pc:spChg>
        <pc:spChg chg="add mod replST">
          <ac:chgData name="Martin Locock" userId="e15b0232-237d-4436-a587-677fdd88485c" providerId="ADAL" clId="{4F23651B-ED8E-41C7-8A8A-045E967D53DD}" dt="2024-01-10T12:25:43.234" v="31274"/>
          <ac:spMkLst>
            <pc:docMk/>
            <pc:sldMk cId="2987176964" sldId="292"/>
            <ac:spMk id="823" creationId="{FA4775E0-447B-4B2E-837F-55FAEF4A9C3B}"/>
          </ac:spMkLst>
        </pc:spChg>
        <pc:spChg chg="add mod replST">
          <ac:chgData name="Martin Locock" userId="e15b0232-237d-4436-a587-677fdd88485c" providerId="ADAL" clId="{4F23651B-ED8E-41C7-8A8A-045E967D53DD}" dt="2024-01-10T12:25:43.242" v="31283"/>
          <ac:spMkLst>
            <pc:docMk/>
            <pc:sldMk cId="2987176964" sldId="292"/>
            <ac:spMk id="824" creationId="{E0BE224F-E73D-4D4D-AC4E-4F9E569B4E48}"/>
          </ac:spMkLst>
        </pc:spChg>
        <pc:spChg chg="add mod replST">
          <ac:chgData name="Martin Locock" userId="e15b0232-237d-4436-a587-677fdd88485c" providerId="ADAL" clId="{4F23651B-ED8E-41C7-8A8A-045E967D53DD}" dt="2024-01-10T12:25:43.244" v="31292"/>
          <ac:spMkLst>
            <pc:docMk/>
            <pc:sldMk cId="2987176964" sldId="292"/>
            <ac:spMk id="825" creationId="{549B1134-22C7-4B24-A458-54E9E26FC3F7}"/>
          </ac:spMkLst>
        </pc:spChg>
        <pc:spChg chg="add mod replST">
          <ac:chgData name="Martin Locock" userId="e15b0232-237d-4436-a587-677fdd88485c" providerId="ADAL" clId="{4F23651B-ED8E-41C7-8A8A-045E967D53DD}" dt="2024-01-10T12:25:43.244" v="31301"/>
          <ac:spMkLst>
            <pc:docMk/>
            <pc:sldMk cId="2987176964" sldId="292"/>
            <ac:spMk id="826" creationId="{95B71E26-4184-4786-934C-BB9F51C0D639}"/>
          </ac:spMkLst>
        </pc:spChg>
        <pc:spChg chg="add mod replST">
          <ac:chgData name="Martin Locock" userId="e15b0232-237d-4436-a587-677fdd88485c" providerId="ADAL" clId="{4F23651B-ED8E-41C7-8A8A-045E967D53DD}" dt="2024-01-10T12:25:43.254" v="31310"/>
          <ac:spMkLst>
            <pc:docMk/>
            <pc:sldMk cId="2987176964" sldId="292"/>
            <ac:spMk id="827" creationId="{111439F2-4222-4F87-8082-C84F75B1C4C7}"/>
          </ac:spMkLst>
        </pc:spChg>
        <pc:spChg chg="add mod replST">
          <ac:chgData name="Martin Locock" userId="e15b0232-237d-4436-a587-677fdd88485c" providerId="ADAL" clId="{4F23651B-ED8E-41C7-8A8A-045E967D53DD}" dt="2024-01-10T12:25:43.254" v="31319"/>
          <ac:spMkLst>
            <pc:docMk/>
            <pc:sldMk cId="2987176964" sldId="292"/>
            <ac:spMk id="828" creationId="{D13A1C6F-E6A2-4FEF-B639-3663D95AB65A}"/>
          </ac:spMkLst>
        </pc:spChg>
        <pc:spChg chg="add mod replST">
          <ac:chgData name="Martin Locock" userId="e15b0232-237d-4436-a587-677fdd88485c" providerId="ADAL" clId="{4F23651B-ED8E-41C7-8A8A-045E967D53DD}" dt="2024-01-10T12:25:43.263" v="31328"/>
          <ac:spMkLst>
            <pc:docMk/>
            <pc:sldMk cId="2987176964" sldId="292"/>
            <ac:spMk id="829" creationId="{5D085539-62CD-40D5-A263-990E5B56A8E2}"/>
          </ac:spMkLst>
        </pc:spChg>
        <pc:spChg chg="add mod replST">
          <ac:chgData name="Martin Locock" userId="e15b0232-237d-4436-a587-677fdd88485c" providerId="ADAL" clId="{4F23651B-ED8E-41C7-8A8A-045E967D53DD}" dt="2024-01-10T12:25:43.265" v="31337"/>
          <ac:spMkLst>
            <pc:docMk/>
            <pc:sldMk cId="2987176964" sldId="292"/>
            <ac:spMk id="830" creationId="{B91A728C-757C-4202-B7F4-014A402DEF20}"/>
          </ac:spMkLst>
        </pc:spChg>
        <pc:spChg chg="add mod replST">
          <ac:chgData name="Martin Locock" userId="e15b0232-237d-4436-a587-677fdd88485c" providerId="ADAL" clId="{4F23651B-ED8E-41C7-8A8A-045E967D53DD}" dt="2024-01-10T12:25:43.265" v="31346"/>
          <ac:spMkLst>
            <pc:docMk/>
            <pc:sldMk cId="2987176964" sldId="292"/>
            <ac:spMk id="831" creationId="{A3EBD13B-2919-45BC-87EF-507595E86B66}"/>
          </ac:spMkLst>
        </pc:spChg>
        <pc:spChg chg="add mod replST">
          <ac:chgData name="Martin Locock" userId="e15b0232-237d-4436-a587-677fdd88485c" providerId="ADAL" clId="{4F23651B-ED8E-41C7-8A8A-045E967D53DD}" dt="2024-01-10T12:25:43.275" v="31355"/>
          <ac:spMkLst>
            <pc:docMk/>
            <pc:sldMk cId="2987176964" sldId="292"/>
            <ac:spMk id="832" creationId="{BDE54D62-4035-4D3A-A447-FE092D6907C3}"/>
          </ac:spMkLst>
        </pc:spChg>
        <pc:spChg chg="add mod replST">
          <ac:chgData name="Martin Locock" userId="e15b0232-237d-4436-a587-677fdd88485c" providerId="ADAL" clId="{4F23651B-ED8E-41C7-8A8A-045E967D53DD}" dt="2024-01-10T12:25:43.275" v="31364"/>
          <ac:spMkLst>
            <pc:docMk/>
            <pc:sldMk cId="2987176964" sldId="292"/>
            <ac:spMk id="833" creationId="{BE563460-AA13-4921-B6D5-3BACF44544E4}"/>
          </ac:spMkLst>
        </pc:spChg>
        <pc:spChg chg="add mod replST">
          <ac:chgData name="Martin Locock" userId="e15b0232-237d-4436-a587-677fdd88485c" providerId="ADAL" clId="{4F23651B-ED8E-41C7-8A8A-045E967D53DD}" dt="2024-01-10T12:25:43.283" v="31373"/>
          <ac:spMkLst>
            <pc:docMk/>
            <pc:sldMk cId="2987176964" sldId="292"/>
            <ac:spMk id="834" creationId="{BCEE947F-A8AC-4DB9-A2C3-F323FFBFC701}"/>
          </ac:spMkLst>
        </pc:spChg>
        <pc:spChg chg="add mod replST">
          <ac:chgData name="Martin Locock" userId="e15b0232-237d-4436-a587-677fdd88485c" providerId="ADAL" clId="{4F23651B-ED8E-41C7-8A8A-045E967D53DD}" dt="2024-01-10T12:25:43.285" v="31382"/>
          <ac:spMkLst>
            <pc:docMk/>
            <pc:sldMk cId="2987176964" sldId="292"/>
            <ac:spMk id="835" creationId="{90EBA201-8FD2-4351-BB1F-2464DF96584A}"/>
          </ac:spMkLst>
        </pc:spChg>
        <pc:spChg chg="add mod replST">
          <ac:chgData name="Martin Locock" userId="e15b0232-237d-4436-a587-677fdd88485c" providerId="ADAL" clId="{4F23651B-ED8E-41C7-8A8A-045E967D53DD}" dt="2024-01-10T12:25:43.285" v="31391"/>
          <ac:spMkLst>
            <pc:docMk/>
            <pc:sldMk cId="2987176964" sldId="292"/>
            <ac:spMk id="836" creationId="{861A3754-1CD1-472E-BACE-82BEA5BE50F1}"/>
          </ac:spMkLst>
        </pc:spChg>
        <pc:spChg chg="add mod replST">
          <ac:chgData name="Martin Locock" userId="e15b0232-237d-4436-a587-677fdd88485c" providerId="ADAL" clId="{4F23651B-ED8E-41C7-8A8A-045E967D53DD}" dt="2024-01-10T12:25:43.293" v="31400"/>
          <ac:spMkLst>
            <pc:docMk/>
            <pc:sldMk cId="2987176964" sldId="292"/>
            <ac:spMk id="837" creationId="{7824028C-9470-48E2-A986-F480BA261F78}"/>
          </ac:spMkLst>
        </pc:spChg>
        <pc:spChg chg="add mod replST">
          <ac:chgData name="Martin Locock" userId="e15b0232-237d-4436-a587-677fdd88485c" providerId="ADAL" clId="{4F23651B-ED8E-41C7-8A8A-045E967D53DD}" dt="2024-01-10T12:25:43.295" v="31409"/>
          <ac:spMkLst>
            <pc:docMk/>
            <pc:sldMk cId="2987176964" sldId="292"/>
            <ac:spMk id="838" creationId="{8E9300F3-BBEC-4FFE-902B-8862249B90EF}"/>
          </ac:spMkLst>
        </pc:spChg>
        <pc:spChg chg="add mod replST">
          <ac:chgData name="Martin Locock" userId="e15b0232-237d-4436-a587-677fdd88485c" providerId="ADAL" clId="{4F23651B-ED8E-41C7-8A8A-045E967D53DD}" dt="2024-01-10T12:25:43.295" v="31418"/>
          <ac:spMkLst>
            <pc:docMk/>
            <pc:sldMk cId="2987176964" sldId="292"/>
            <ac:spMk id="839" creationId="{95FA23DE-FFEC-4CFF-BC04-52F4D3A8B2CE}"/>
          </ac:spMkLst>
        </pc:spChg>
        <pc:spChg chg="add mod replST">
          <ac:chgData name="Martin Locock" userId="e15b0232-237d-4436-a587-677fdd88485c" providerId="ADAL" clId="{4F23651B-ED8E-41C7-8A8A-045E967D53DD}" dt="2024-01-10T12:25:43.305" v="31427"/>
          <ac:spMkLst>
            <pc:docMk/>
            <pc:sldMk cId="2987176964" sldId="292"/>
            <ac:spMk id="840" creationId="{0050D4C1-7B93-4ABC-934D-5B292CDA1224}"/>
          </ac:spMkLst>
        </pc:spChg>
        <pc:spChg chg="add mod replST">
          <ac:chgData name="Martin Locock" userId="e15b0232-237d-4436-a587-677fdd88485c" providerId="ADAL" clId="{4F23651B-ED8E-41C7-8A8A-045E967D53DD}" dt="2024-01-10T12:25:43.305" v="31436"/>
          <ac:spMkLst>
            <pc:docMk/>
            <pc:sldMk cId="2987176964" sldId="292"/>
            <ac:spMk id="841" creationId="{23A3662F-1D39-4835-B8AB-5A5683B5F767}"/>
          </ac:spMkLst>
        </pc:spChg>
        <pc:spChg chg="add mod replST">
          <ac:chgData name="Martin Locock" userId="e15b0232-237d-4436-a587-677fdd88485c" providerId="ADAL" clId="{4F23651B-ED8E-41C7-8A8A-045E967D53DD}" dt="2024-01-10T12:25:43.313" v="31445"/>
          <ac:spMkLst>
            <pc:docMk/>
            <pc:sldMk cId="2987176964" sldId="292"/>
            <ac:spMk id="842" creationId="{AAED0FBF-9FC2-40EC-B9FB-98E71D84BBE3}"/>
          </ac:spMkLst>
        </pc:spChg>
        <pc:spChg chg="add mod replST">
          <ac:chgData name="Martin Locock" userId="e15b0232-237d-4436-a587-677fdd88485c" providerId="ADAL" clId="{4F23651B-ED8E-41C7-8A8A-045E967D53DD}" dt="2024-01-10T12:25:43.315" v="31454"/>
          <ac:spMkLst>
            <pc:docMk/>
            <pc:sldMk cId="2987176964" sldId="292"/>
            <ac:spMk id="843" creationId="{34E9F314-58E6-4502-9356-89A1718F25BF}"/>
          </ac:spMkLst>
        </pc:spChg>
        <pc:spChg chg="add mod replST">
          <ac:chgData name="Martin Locock" userId="e15b0232-237d-4436-a587-677fdd88485c" providerId="ADAL" clId="{4F23651B-ED8E-41C7-8A8A-045E967D53DD}" dt="2024-01-10T12:25:43.315" v="31463"/>
          <ac:spMkLst>
            <pc:docMk/>
            <pc:sldMk cId="2987176964" sldId="292"/>
            <ac:spMk id="844" creationId="{31F1ECC2-F2D8-4545-8F5D-B03B9FA34C47}"/>
          </ac:spMkLst>
        </pc:spChg>
        <pc:spChg chg="add mod replST">
          <ac:chgData name="Martin Locock" userId="e15b0232-237d-4436-a587-677fdd88485c" providerId="ADAL" clId="{4F23651B-ED8E-41C7-8A8A-045E967D53DD}" dt="2024-01-10T12:25:43.325" v="31472"/>
          <ac:spMkLst>
            <pc:docMk/>
            <pc:sldMk cId="2987176964" sldId="292"/>
            <ac:spMk id="845" creationId="{D8AB6CCA-E88A-4B22-A48F-367854B32CA2}"/>
          </ac:spMkLst>
        </pc:spChg>
        <pc:spChg chg="add mod replST">
          <ac:chgData name="Martin Locock" userId="e15b0232-237d-4436-a587-677fdd88485c" providerId="ADAL" clId="{4F23651B-ED8E-41C7-8A8A-045E967D53DD}" dt="2024-01-10T12:25:43.333" v="31481"/>
          <ac:spMkLst>
            <pc:docMk/>
            <pc:sldMk cId="2987176964" sldId="292"/>
            <ac:spMk id="846" creationId="{AEB1FA88-859B-4812-99D5-BDB84B070B51}"/>
          </ac:spMkLst>
        </pc:spChg>
        <pc:spChg chg="add mod replST">
          <ac:chgData name="Martin Locock" userId="e15b0232-237d-4436-a587-677fdd88485c" providerId="ADAL" clId="{4F23651B-ED8E-41C7-8A8A-045E967D53DD}" dt="2024-01-10T12:25:43.335" v="31490"/>
          <ac:spMkLst>
            <pc:docMk/>
            <pc:sldMk cId="2987176964" sldId="292"/>
            <ac:spMk id="847" creationId="{616B4D91-97E3-440F-818D-F7606ED57518}"/>
          </ac:spMkLst>
        </pc:spChg>
        <pc:spChg chg="add mod replST">
          <ac:chgData name="Martin Locock" userId="e15b0232-237d-4436-a587-677fdd88485c" providerId="ADAL" clId="{4F23651B-ED8E-41C7-8A8A-045E967D53DD}" dt="2024-01-10T12:25:43.335" v="31499"/>
          <ac:spMkLst>
            <pc:docMk/>
            <pc:sldMk cId="2987176964" sldId="292"/>
            <ac:spMk id="848" creationId="{E5083CC6-090C-40FE-A192-D72D8AB2484E}"/>
          </ac:spMkLst>
        </pc:spChg>
        <pc:spChg chg="add mod replST">
          <ac:chgData name="Martin Locock" userId="e15b0232-237d-4436-a587-677fdd88485c" providerId="ADAL" clId="{4F23651B-ED8E-41C7-8A8A-045E967D53DD}" dt="2024-01-10T12:25:43.346" v="31508"/>
          <ac:spMkLst>
            <pc:docMk/>
            <pc:sldMk cId="2987176964" sldId="292"/>
            <ac:spMk id="849" creationId="{6A45B6E8-EC18-49BB-AD35-2904CDFB41DA}"/>
          </ac:spMkLst>
        </pc:spChg>
        <pc:spChg chg="add mod replST">
          <ac:chgData name="Martin Locock" userId="e15b0232-237d-4436-a587-677fdd88485c" providerId="ADAL" clId="{4F23651B-ED8E-41C7-8A8A-045E967D53DD}" dt="2024-01-10T12:25:43.346" v="31517"/>
          <ac:spMkLst>
            <pc:docMk/>
            <pc:sldMk cId="2987176964" sldId="292"/>
            <ac:spMk id="850" creationId="{BCC52F98-2F13-4D66-8602-40DF91CAAE74}"/>
          </ac:spMkLst>
        </pc:spChg>
        <pc:spChg chg="add mod replST">
          <ac:chgData name="Martin Locock" userId="e15b0232-237d-4436-a587-677fdd88485c" providerId="ADAL" clId="{4F23651B-ED8E-41C7-8A8A-045E967D53DD}" dt="2024-01-10T12:25:43.356" v="31526"/>
          <ac:spMkLst>
            <pc:docMk/>
            <pc:sldMk cId="2987176964" sldId="292"/>
            <ac:spMk id="851" creationId="{D45F4D79-F9F7-427B-BF96-848438D9BC7D}"/>
          </ac:spMkLst>
        </pc:spChg>
        <pc:spChg chg="add mod replST">
          <ac:chgData name="Martin Locock" userId="e15b0232-237d-4436-a587-677fdd88485c" providerId="ADAL" clId="{4F23651B-ED8E-41C7-8A8A-045E967D53DD}" dt="2024-01-10T12:25:43.356" v="31535"/>
          <ac:spMkLst>
            <pc:docMk/>
            <pc:sldMk cId="2987176964" sldId="292"/>
            <ac:spMk id="852" creationId="{1960B1AA-BF30-49B2-8220-E12395BAFCA9}"/>
          </ac:spMkLst>
        </pc:spChg>
        <pc:spChg chg="add mod replST">
          <ac:chgData name="Martin Locock" userId="e15b0232-237d-4436-a587-677fdd88485c" providerId="ADAL" clId="{4F23651B-ED8E-41C7-8A8A-045E967D53DD}" dt="2024-01-10T12:25:43.366" v="31544"/>
          <ac:spMkLst>
            <pc:docMk/>
            <pc:sldMk cId="2987176964" sldId="292"/>
            <ac:spMk id="853" creationId="{F747C323-F14E-400B-B67F-EA4AE191C684}"/>
          </ac:spMkLst>
        </pc:spChg>
        <pc:spChg chg="add mod replST">
          <ac:chgData name="Martin Locock" userId="e15b0232-237d-4436-a587-677fdd88485c" providerId="ADAL" clId="{4F23651B-ED8E-41C7-8A8A-045E967D53DD}" dt="2024-01-10T12:25:43.366" v="31553"/>
          <ac:spMkLst>
            <pc:docMk/>
            <pc:sldMk cId="2987176964" sldId="292"/>
            <ac:spMk id="854" creationId="{FDAF1B91-AC3B-4C73-81F6-895B56C1F564}"/>
          </ac:spMkLst>
        </pc:spChg>
        <pc:spChg chg="add mod replST">
          <ac:chgData name="Martin Locock" userId="e15b0232-237d-4436-a587-677fdd88485c" providerId="ADAL" clId="{4F23651B-ED8E-41C7-8A8A-045E967D53DD}" dt="2024-01-10T12:25:43.374" v="31562"/>
          <ac:spMkLst>
            <pc:docMk/>
            <pc:sldMk cId="2987176964" sldId="292"/>
            <ac:spMk id="855" creationId="{2B71A7CB-F009-49CF-BF8B-731B82A24874}"/>
          </ac:spMkLst>
        </pc:spChg>
        <pc:spChg chg="add mod replST">
          <ac:chgData name="Martin Locock" userId="e15b0232-237d-4436-a587-677fdd88485c" providerId="ADAL" clId="{4F23651B-ED8E-41C7-8A8A-045E967D53DD}" dt="2024-01-10T12:25:43.376" v="31571"/>
          <ac:spMkLst>
            <pc:docMk/>
            <pc:sldMk cId="2987176964" sldId="292"/>
            <ac:spMk id="856" creationId="{BD195F32-D37B-418C-97AA-517ED8B37501}"/>
          </ac:spMkLst>
        </pc:spChg>
        <pc:spChg chg="add mod replST">
          <ac:chgData name="Martin Locock" userId="e15b0232-237d-4436-a587-677fdd88485c" providerId="ADAL" clId="{4F23651B-ED8E-41C7-8A8A-045E967D53DD}" dt="2024-01-10T12:25:43.376" v="31580"/>
          <ac:spMkLst>
            <pc:docMk/>
            <pc:sldMk cId="2987176964" sldId="292"/>
            <ac:spMk id="857" creationId="{C8007DFD-4113-4114-A39C-7BE73101A979}"/>
          </ac:spMkLst>
        </pc:spChg>
        <pc:spChg chg="add mod replST">
          <ac:chgData name="Martin Locock" userId="e15b0232-237d-4436-a587-677fdd88485c" providerId="ADAL" clId="{4F23651B-ED8E-41C7-8A8A-045E967D53DD}" dt="2024-01-10T12:25:43.386" v="31589"/>
          <ac:spMkLst>
            <pc:docMk/>
            <pc:sldMk cId="2987176964" sldId="292"/>
            <ac:spMk id="858" creationId="{F0B91652-AD6C-4E7D-865C-4898FBB11988}"/>
          </ac:spMkLst>
        </pc:spChg>
        <pc:spChg chg="add mod replST">
          <ac:chgData name="Martin Locock" userId="e15b0232-237d-4436-a587-677fdd88485c" providerId="ADAL" clId="{4F23651B-ED8E-41C7-8A8A-045E967D53DD}" dt="2024-01-10T12:25:43.386" v="31598"/>
          <ac:spMkLst>
            <pc:docMk/>
            <pc:sldMk cId="2987176964" sldId="292"/>
            <ac:spMk id="859" creationId="{398E23FC-F9F8-4F2B-867C-8A51FC8C8BA0}"/>
          </ac:spMkLst>
        </pc:spChg>
        <pc:spChg chg="add mod replST">
          <ac:chgData name="Martin Locock" userId="e15b0232-237d-4436-a587-677fdd88485c" providerId="ADAL" clId="{4F23651B-ED8E-41C7-8A8A-045E967D53DD}" dt="2024-01-10T12:25:43.394" v="31607"/>
          <ac:spMkLst>
            <pc:docMk/>
            <pc:sldMk cId="2987176964" sldId="292"/>
            <ac:spMk id="860" creationId="{70B22552-B774-43AE-9F73-C545AAC6E7BE}"/>
          </ac:spMkLst>
        </pc:spChg>
        <pc:spChg chg="add mod replST">
          <ac:chgData name="Martin Locock" userId="e15b0232-237d-4436-a587-677fdd88485c" providerId="ADAL" clId="{4F23651B-ED8E-41C7-8A8A-045E967D53DD}" dt="2024-01-10T12:25:43.396" v="31616"/>
          <ac:spMkLst>
            <pc:docMk/>
            <pc:sldMk cId="2987176964" sldId="292"/>
            <ac:spMk id="861" creationId="{C27F2197-8E24-4879-939C-A012168DD2F8}"/>
          </ac:spMkLst>
        </pc:spChg>
        <pc:spChg chg="add mod replST">
          <ac:chgData name="Martin Locock" userId="e15b0232-237d-4436-a587-677fdd88485c" providerId="ADAL" clId="{4F23651B-ED8E-41C7-8A8A-045E967D53DD}" dt="2024-01-10T12:25:43.396" v="31625"/>
          <ac:spMkLst>
            <pc:docMk/>
            <pc:sldMk cId="2987176964" sldId="292"/>
            <ac:spMk id="862" creationId="{0B3519F7-0E46-4A6D-B1D7-3D51635075CA}"/>
          </ac:spMkLst>
        </pc:spChg>
        <pc:spChg chg="add mod replST">
          <ac:chgData name="Martin Locock" userId="e15b0232-237d-4436-a587-677fdd88485c" providerId="ADAL" clId="{4F23651B-ED8E-41C7-8A8A-045E967D53DD}" dt="2024-01-10T12:25:43.406" v="31634"/>
          <ac:spMkLst>
            <pc:docMk/>
            <pc:sldMk cId="2987176964" sldId="292"/>
            <ac:spMk id="863" creationId="{A86437E1-4E2D-4255-839B-D6933F1096D2}"/>
          </ac:spMkLst>
        </pc:spChg>
        <pc:spChg chg="add mod replST">
          <ac:chgData name="Martin Locock" userId="e15b0232-237d-4436-a587-677fdd88485c" providerId="ADAL" clId="{4F23651B-ED8E-41C7-8A8A-045E967D53DD}" dt="2024-01-10T12:25:43.406" v="31643"/>
          <ac:spMkLst>
            <pc:docMk/>
            <pc:sldMk cId="2987176964" sldId="292"/>
            <ac:spMk id="864" creationId="{4837E284-2884-4A0A-BF48-7A422154C6DB}"/>
          </ac:spMkLst>
        </pc:spChg>
        <pc:spChg chg="add mod replST">
          <ac:chgData name="Martin Locock" userId="e15b0232-237d-4436-a587-677fdd88485c" providerId="ADAL" clId="{4F23651B-ED8E-41C7-8A8A-045E967D53DD}" dt="2024-01-10T12:25:43.414" v="31652"/>
          <ac:spMkLst>
            <pc:docMk/>
            <pc:sldMk cId="2987176964" sldId="292"/>
            <ac:spMk id="865" creationId="{156E7560-F160-4FDC-A651-029E8DE8E488}"/>
          </ac:spMkLst>
        </pc:spChg>
        <pc:spChg chg="add mod replST">
          <ac:chgData name="Martin Locock" userId="e15b0232-237d-4436-a587-677fdd88485c" providerId="ADAL" clId="{4F23651B-ED8E-41C7-8A8A-045E967D53DD}" dt="2024-01-10T12:25:43.417" v="31661"/>
          <ac:spMkLst>
            <pc:docMk/>
            <pc:sldMk cId="2987176964" sldId="292"/>
            <ac:spMk id="866" creationId="{7D9ACCF4-C23E-4AE6-96B2-A40558BFD844}"/>
          </ac:spMkLst>
        </pc:spChg>
        <pc:spChg chg="add mod replST">
          <ac:chgData name="Martin Locock" userId="e15b0232-237d-4436-a587-677fdd88485c" providerId="ADAL" clId="{4F23651B-ED8E-41C7-8A8A-045E967D53DD}" dt="2024-01-10T12:25:43.417" v="31670"/>
          <ac:spMkLst>
            <pc:docMk/>
            <pc:sldMk cId="2987176964" sldId="292"/>
            <ac:spMk id="867" creationId="{C2CED36C-559D-4E68-A814-35C9C5F6A65A}"/>
          </ac:spMkLst>
        </pc:spChg>
        <pc:spChg chg="add mod replST">
          <ac:chgData name="Martin Locock" userId="e15b0232-237d-4436-a587-677fdd88485c" providerId="ADAL" clId="{4F23651B-ED8E-41C7-8A8A-045E967D53DD}" dt="2024-01-10T12:25:43.427" v="31679"/>
          <ac:spMkLst>
            <pc:docMk/>
            <pc:sldMk cId="2987176964" sldId="292"/>
            <ac:spMk id="868" creationId="{3314C0BA-7F34-4168-ADBD-84A52649E00D}"/>
          </ac:spMkLst>
        </pc:spChg>
        <pc:spChg chg="add mod replST">
          <ac:chgData name="Martin Locock" userId="e15b0232-237d-4436-a587-677fdd88485c" providerId="ADAL" clId="{4F23651B-ED8E-41C7-8A8A-045E967D53DD}" dt="2024-01-10T12:25:43.427" v="31688"/>
          <ac:spMkLst>
            <pc:docMk/>
            <pc:sldMk cId="2987176964" sldId="292"/>
            <ac:spMk id="869" creationId="{38DD8B4C-2940-4D91-8D1F-B7577F0B9CF5}"/>
          </ac:spMkLst>
        </pc:spChg>
        <pc:spChg chg="add mod replST">
          <ac:chgData name="Martin Locock" userId="e15b0232-237d-4436-a587-677fdd88485c" providerId="ADAL" clId="{4F23651B-ED8E-41C7-8A8A-045E967D53DD}" dt="2024-01-10T12:25:43.435" v="31697"/>
          <ac:spMkLst>
            <pc:docMk/>
            <pc:sldMk cId="2987176964" sldId="292"/>
            <ac:spMk id="870" creationId="{3F088D58-F7F5-4F0B-A032-D412AF56E3C9}"/>
          </ac:spMkLst>
        </pc:spChg>
        <pc:spChg chg="add mod replST">
          <ac:chgData name="Martin Locock" userId="e15b0232-237d-4436-a587-677fdd88485c" providerId="ADAL" clId="{4F23651B-ED8E-41C7-8A8A-045E967D53DD}" dt="2024-01-10T12:25:43.437" v="31706"/>
          <ac:spMkLst>
            <pc:docMk/>
            <pc:sldMk cId="2987176964" sldId="292"/>
            <ac:spMk id="871" creationId="{2457C4CE-1E35-489D-B5A9-3629B4D22248}"/>
          </ac:spMkLst>
        </pc:spChg>
        <pc:spChg chg="add mod replST">
          <ac:chgData name="Martin Locock" userId="e15b0232-237d-4436-a587-677fdd88485c" providerId="ADAL" clId="{4F23651B-ED8E-41C7-8A8A-045E967D53DD}" dt="2024-01-10T12:25:43.437" v="31715"/>
          <ac:spMkLst>
            <pc:docMk/>
            <pc:sldMk cId="2987176964" sldId="292"/>
            <ac:spMk id="872" creationId="{3BA5C24B-DA0C-4DC1-B475-4E71DB5EACEC}"/>
          </ac:spMkLst>
        </pc:spChg>
      </pc:sldChg>
      <pc:sldMasterChg chg="addSldLayout">
        <pc:chgData name="Martin Locock" userId="e15b0232-237d-4436-a587-677fdd88485c" providerId="ADAL" clId="{4F23651B-ED8E-41C7-8A8A-045E967D53DD}" dt="2024-01-03T14:19:17.156" v="327"/>
        <pc:sldMasterMkLst>
          <pc:docMk/>
          <pc:sldMasterMk cId="183847536" sldId="2147483648"/>
        </pc:sldMasterMkLst>
        <pc:sldLayoutChg chg="add">
          <pc:chgData name="Martin Locock" userId="e15b0232-237d-4436-a587-677fdd88485c" providerId="ADAL" clId="{4F23651B-ED8E-41C7-8A8A-045E967D53DD}" dt="2024-01-03T14:19:17.156" v="327"/>
          <pc:sldLayoutMkLst>
            <pc:docMk/>
            <pc:sldMasterMk cId="183847536" sldId="2147483648"/>
            <pc:sldLayoutMk cId="3383017902" sldId="214748366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3B31D-7B6C-1679-CDF7-F7C72636324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30053FA-E354-C1E8-A108-34CB90AEA3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3FB09B-2B6F-EC57-24C3-E0C06FBA45CB}"/>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5" name="Footer Placeholder 4">
            <a:extLst>
              <a:ext uri="{FF2B5EF4-FFF2-40B4-BE49-F238E27FC236}">
                <a16:creationId xmlns:a16="http://schemas.microsoft.com/office/drawing/2014/main" id="{1D7F811F-4049-B9FB-39A5-92E9ADC391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475F52-8BED-3945-F23A-96FD81E6FE15}"/>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446136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F28C2-FF04-34EE-1646-CC1A9AC1FA8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5ECA188-34BD-0273-BE22-7A055DCCE36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6C0465-A990-7B04-4B69-458B9ED2B6B2}"/>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5" name="Footer Placeholder 4">
            <a:extLst>
              <a:ext uri="{FF2B5EF4-FFF2-40B4-BE49-F238E27FC236}">
                <a16:creationId xmlns:a16="http://schemas.microsoft.com/office/drawing/2014/main" id="{4046776C-9CD0-E995-D77E-623B57504B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C72EC9-6CCA-B04E-683E-16CCB2D315DE}"/>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3604235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FD6EB5-6C4B-EF9A-9E5B-30DC23F30A2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9470459-BDC6-5677-0C01-1843B00F88C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5BA2489-9408-A154-585D-1318642174C6}"/>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5" name="Footer Placeholder 4">
            <a:extLst>
              <a:ext uri="{FF2B5EF4-FFF2-40B4-BE49-F238E27FC236}">
                <a16:creationId xmlns:a16="http://schemas.microsoft.com/office/drawing/2014/main" id="{46426893-804D-8ADE-0E4C-17C12141C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A67F39-28DC-1B01-1F23-29FAA215B06C}"/>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7205865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FC0D9-E70E-F06E-AC77-1C41504677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645F777-5014-D61A-AEF5-0A66145FCF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78B8D90-F74E-7F63-8F59-31E08459070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8BD5339-C60A-42DF-E921-A1BD4F3B7942}"/>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6" name="Footer Placeholder 5">
            <a:extLst>
              <a:ext uri="{FF2B5EF4-FFF2-40B4-BE49-F238E27FC236}">
                <a16:creationId xmlns:a16="http://schemas.microsoft.com/office/drawing/2014/main" id="{0CC79F45-19F2-8878-1AC4-D8DB803852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57DED6-0D7E-4D08-45B3-147F410517A7}"/>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2877307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F844E5-6F6E-E186-810A-8D2F5BCF9E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BDF7C8D-D157-D420-9D32-901BDA00373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62100F-70D9-E04E-3AF4-9391489AF85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6F6922-4BCB-1BD9-C5AA-735E3FFF810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3705E4-400B-48AA-60AD-D600E381ED3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654BE5-02AE-A551-01AD-C2C6B60A3FE7}"/>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8" name="Footer Placeholder 7">
            <a:extLst>
              <a:ext uri="{FF2B5EF4-FFF2-40B4-BE49-F238E27FC236}">
                <a16:creationId xmlns:a16="http://schemas.microsoft.com/office/drawing/2014/main" id="{A178D461-CF3B-2A70-2736-F22FBE0DAD9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B37FBD1-5D2C-0AEB-E71D-AD2D9EC1600C}"/>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440255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157FB-3EF4-E937-4FCE-1A3D71F6DF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F86EC5E-4028-5D08-7445-F10BE6EC68F1}"/>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4" name="Footer Placeholder 3">
            <a:extLst>
              <a:ext uri="{FF2B5EF4-FFF2-40B4-BE49-F238E27FC236}">
                <a16:creationId xmlns:a16="http://schemas.microsoft.com/office/drawing/2014/main" id="{6E08D988-61BC-033F-1DAD-334D0968DFB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E2DCD8-5576-F399-1A84-9907D1B88E0D}"/>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513251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B9740E3-EAF1-DE79-6767-A0593308C6C4}"/>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3" name="Footer Placeholder 2">
            <a:extLst>
              <a:ext uri="{FF2B5EF4-FFF2-40B4-BE49-F238E27FC236}">
                <a16:creationId xmlns:a16="http://schemas.microsoft.com/office/drawing/2014/main" id="{A21377AB-B3F6-9117-0749-7755B2FDE3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D0FF6A-6B8D-D0CB-9EE3-7EFABCF1BB0E}"/>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870381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3B83-3A40-D503-75E1-4889BAA728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86D847-DE85-EF2E-2799-E59CA0CB239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1FDE776-4516-F210-4357-00E073640F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A1D895-8E2F-BBB4-DD8C-42CE272C6787}"/>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6" name="Footer Placeholder 5">
            <a:extLst>
              <a:ext uri="{FF2B5EF4-FFF2-40B4-BE49-F238E27FC236}">
                <a16:creationId xmlns:a16="http://schemas.microsoft.com/office/drawing/2014/main" id="{5ED3F7C3-FB8E-73CC-9AE8-BF35302343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1FA932-84EC-6E9A-A703-C9CE9BB27F47}"/>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425032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C25ED9-E0FA-9E3F-B51C-1EE34F0A0B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1463BAC-3297-0A5F-D3AE-2B759D569E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A185AD-D16E-9588-5A60-FD4C27C282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B7BC2D-B6CE-53A0-0E76-B5F904549CDF}"/>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6" name="Footer Placeholder 5">
            <a:extLst>
              <a:ext uri="{FF2B5EF4-FFF2-40B4-BE49-F238E27FC236}">
                <a16:creationId xmlns:a16="http://schemas.microsoft.com/office/drawing/2014/main" id="{593C0BC7-18C0-72B5-21DD-7D14B0C3EB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BB9BE6-C2E3-DFF7-2656-61B7E8A1B5D8}"/>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28687641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A6A77-6854-02F2-EDFD-CF80131DD6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C5F9AA-3E50-F3B9-4512-36EB3C3D2A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F124F9-CFBD-24A4-E89D-2706E157DABB}"/>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5" name="Footer Placeholder 4">
            <a:extLst>
              <a:ext uri="{FF2B5EF4-FFF2-40B4-BE49-F238E27FC236}">
                <a16:creationId xmlns:a16="http://schemas.microsoft.com/office/drawing/2014/main" id="{1F289034-77F0-A9B8-ADEE-EF6183254D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3103D5-1026-1324-7D02-11DFF5A9F262}"/>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250996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3C577B-ABBF-1D52-89D7-0B737461659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3BE3B4-76CE-18AD-9BA5-1AABC41B04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E3E6D-33C6-71DD-11D7-5DE7A27B69F5}"/>
              </a:ext>
            </a:extLst>
          </p:cNvPr>
          <p:cNvSpPr>
            <a:spLocks noGrp="1"/>
          </p:cNvSpPr>
          <p:nvPr>
            <p:ph type="dt" sz="half" idx="10"/>
          </p:nvPr>
        </p:nvSpPr>
        <p:spPr/>
        <p:txBody>
          <a:bodyPr/>
          <a:lstStyle/>
          <a:p>
            <a:fld id="{E1CD2197-B11F-4844-A58D-0D6687228816}" type="datetimeFigureOut">
              <a:rPr lang="en-GB" smtClean="0"/>
              <a:t>10/01/2024</a:t>
            </a:fld>
            <a:endParaRPr lang="en-GB"/>
          </a:p>
        </p:txBody>
      </p:sp>
      <p:sp>
        <p:nvSpPr>
          <p:cNvPr id="5" name="Footer Placeholder 4">
            <a:extLst>
              <a:ext uri="{FF2B5EF4-FFF2-40B4-BE49-F238E27FC236}">
                <a16:creationId xmlns:a16="http://schemas.microsoft.com/office/drawing/2014/main" id="{5D6C152F-7C89-B4B6-0CCE-A0358AE697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CDE121A-12F4-3C4A-968E-901DBCF7F7D3}"/>
              </a:ext>
            </a:extLst>
          </p:cNvPr>
          <p:cNvSpPr>
            <a:spLocks noGrp="1"/>
          </p:cNvSpPr>
          <p:nvPr>
            <p:ph type="sldNum" sz="quarter" idx="12"/>
          </p:nvPr>
        </p:nvSpPr>
        <p:spPr/>
        <p:txBody>
          <a:bodyPr/>
          <a:lstStyle/>
          <a:p>
            <a:fld id="{09DF8F66-1893-4CD7-B7CE-02E4C9FD28F8}" type="slidenum">
              <a:rPr lang="en-GB" smtClean="0"/>
              <a:t>‹#›</a:t>
            </a:fld>
            <a:endParaRPr lang="en-GB"/>
          </a:p>
        </p:txBody>
      </p:sp>
    </p:spTree>
    <p:extLst>
      <p:ext uri="{BB962C8B-B14F-4D97-AF65-F5344CB8AC3E}">
        <p14:creationId xmlns:p14="http://schemas.microsoft.com/office/powerpoint/2010/main" val="13018613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01/10/2024</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3830179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AB5662B-1C01-6703-F18D-A49B49FC0D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BC4CE83-B5AC-2B9B-3782-2F9DAFCEDE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8D7B08-F74E-2489-6FB9-E5EA288D43D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CD2197-B11F-4844-A58D-0D6687228816}" type="datetimeFigureOut">
              <a:rPr lang="en-GB" smtClean="0"/>
              <a:t>10/01/2024</a:t>
            </a:fld>
            <a:endParaRPr lang="en-GB"/>
          </a:p>
        </p:txBody>
      </p:sp>
      <p:sp>
        <p:nvSpPr>
          <p:cNvPr id="5" name="Footer Placeholder 4">
            <a:extLst>
              <a:ext uri="{FF2B5EF4-FFF2-40B4-BE49-F238E27FC236}">
                <a16:creationId xmlns:a16="http://schemas.microsoft.com/office/drawing/2014/main" id="{E79C22E6-1052-0932-7A5B-309D73847B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6643A6-5C69-4A9B-8F78-364055051D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DF8F66-1893-4CD7-B7CE-02E4C9FD28F8}" type="slidenum">
              <a:rPr lang="en-GB" smtClean="0"/>
              <a:t>‹#›</a:t>
            </a:fld>
            <a:endParaRPr lang="en-GB"/>
          </a:p>
        </p:txBody>
      </p:sp>
    </p:spTree>
    <p:extLst>
      <p:ext uri="{BB962C8B-B14F-4D97-AF65-F5344CB8AC3E}">
        <p14:creationId xmlns:p14="http://schemas.microsoft.com/office/powerpoint/2010/main" val="183847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17" Type="http://schemas.openxmlformats.org/officeDocument/2006/relationships/tags" Target="../tags/tag117.xml"/><Relationship Id="rId299" Type="http://schemas.openxmlformats.org/officeDocument/2006/relationships/tags" Target="../tags/tag299.xml"/><Relationship Id="rId21" Type="http://schemas.openxmlformats.org/officeDocument/2006/relationships/tags" Target="../tags/tag21.xml"/><Relationship Id="rId63" Type="http://schemas.openxmlformats.org/officeDocument/2006/relationships/tags" Target="../tags/tag63.xml"/><Relationship Id="rId159" Type="http://schemas.openxmlformats.org/officeDocument/2006/relationships/tags" Target="../tags/tag159.xml"/><Relationship Id="rId324" Type="http://schemas.openxmlformats.org/officeDocument/2006/relationships/tags" Target="../tags/tag324.xml"/><Relationship Id="rId366" Type="http://schemas.openxmlformats.org/officeDocument/2006/relationships/tags" Target="../tags/tag366.xml"/><Relationship Id="rId170" Type="http://schemas.openxmlformats.org/officeDocument/2006/relationships/tags" Target="../tags/tag170.xml"/><Relationship Id="rId226" Type="http://schemas.openxmlformats.org/officeDocument/2006/relationships/tags" Target="../tags/tag226.xml"/><Relationship Id="rId433" Type="http://schemas.openxmlformats.org/officeDocument/2006/relationships/tags" Target="../tags/tag433.xml"/><Relationship Id="rId268" Type="http://schemas.openxmlformats.org/officeDocument/2006/relationships/tags" Target="../tags/tag268.xml"/><Relationship Id="rId32" Type="http://schemas.openxmlformats.org/officeDocument/2006/relationships/tags" Target="../tags/tag32.xml"/><Relationship Id="rId74" Type="http://schemas.openxmlformats.org/officeDocument/2006/relationships/tags" Target="../tags/tag74.xml"/><Relationship Id="rId128" Type="http://schemas.openxmlformats.org/officeDocument/2006/relationships/tags" Target="../tags/tag128.xml"/><Relationship Id="rId335" Type="http://schemas.openxmlformats.org/officeDocument/2006/relationships/tags" Target="../tags/tag335.xml"/><Relationship Id="rId377" Type="http://schemas.openxmlformats.org/officeDocument/2006/relationships/tags" Target="../tags/tag377.xml"/><Relationship Id="rId5" Type="http://schemas.openxmlformats.org/officeDocument/2006/relationships/tags" Target="../tags/tag5.xml"/><Relationship Id="rId181" Type="http://schemas.openxmlformats.org/officeDocument/2006/relationships/tags" Target="../tags/tag181.xml"/><Relationship Id="rId237" Type="http://schemas.openxmlformats.org/officeDocument/2006/relationships/tags" Target="../tags/tag237.xml"/><Relationship Id="rId402" Type="http://schemas.openxmlformats.org/officeDocument/2006/relationships/tags" Target="../tags/tag402.xml"/><Relationship Id="rId279" Type="http://schemas.openxmlformats.org/officeDocument/2006/relationships/tags" Target="../tags/tag279.xml"/><Relationship Id="rId43" Type="http://schemas.openxmlformats.org/officeDocument/2006/relationships/tags" Target="../tags/tag43.xml"/><Relationship Id="rId139" Type="http://schemas.openxmlformats.org/officeDocument/2006/relationships/tags" Target="../tags/tag139.xml"/><Relationship Id="rId290" Type="http://schemas.openxmlformats.org/officeDocument/2006/relationships/tags" Target="../tags/tag290.xml"/><Relationship Id="rId304" Type="http://schemas.openxmlformats.org/officeDocument/2006/relationships/tags" Target="../tags/tag304.xml"/><Relationship Id="rId346" Type="http://schemas.openxmlformats.org/officeDocument/2006/relationships/tags" Target="../tags/tag346.xml"/><Relationship Id="rId388" Type="http://schemas.openxmlformats.org/officeDocument/2006/relationships/tags" Target="../tags/tag388.xml"/><Relationship Id="rId85" Type="http://schemas.openxmlformats.org/officeDocument/2006/relationships/tags" Target="../tags/tag85.xml"/><Relationship Id="rId150" Type="http://schemas.openxmlformats.org/officeDocument/2006/relationships/tags" Target="../tags/tag150.xml"/><Relationship Id="rId192" Type="http://schemas.openxmlformats.org/officeDocument/2006/relationships/tags" Target="../tags/tag192.xml"/><Relationship Id="rId206" Type="http://schemas.openxmlformats.org/officeDocument/2006/relationships/tags" Target="../tags/tag206.xml"/><Relationship Id="rId413" Type="http://schemas.openxmlformats.org/officeDocument/2006/relationships/tags" Target="../tags/tag413.xml"/><Relationship Id="rId248" Type="http://schemas.openxmlformats.org/officeDocument/2006/relationships/tags" Target="../tags/tag248.xml"/><Relationship Id="rId12" Type="http://schemas.openxmlformats.org/officeDocument/2006/relationships/tags" Target="../tags/tag12.xml"/><Relationship Id="rId108" Type="http://schemas.openxmlformats.org/officeDocument/2006/relationships/tags" Target="../tags/tag108.xml"/><Relationship Id="rId315" Type="http://schemas.openxmlformats.org/officeDocument/2006/relationships/tags" Target="../tags/tag315.xml"/><Relationship Id="rId357" Type="http://schemas.openxmlformats.org/officeDocument/2006/relationships/tags" Target="../tags/tag357.xml"/><Relationship Id="rId54" Type="http://schemas.openxmlformats.org/officeDocument/2006/relationships/tags" Target="../tags/tag54.xml"/><Relationship Id="rId96" Type="http://schemas.openxmlformats.org/officeDocument/2006/relationships/tags" Target="../tags/tag96.xml"/><Relationship Id="rId161" Type="http://schemas.openxmlformats.org/officeDocument/2006/relationships/tags" Target="../tags/tag161.xml"/><Relationship Id="rId217" Type="http://schemas.openxmlformats.org/officeDocument/2006/relationships/tags" Target="../tags/tag217.xml"/><Relationship Id="rId399" Type="http://schemas.openxmlformats.org/officeDocument/2006/relationships/tags" Target="../tags/tag399.xml"/><Relationship Id="rId259" Type="http://schemas.openxmlformats.org/officeDocument/2006/relationships/tags" Target="../tags/tag259.xml"/><Relationship Id="rId424" Type="http://schemas.openxmlformats.org/officeDocument/2006/relationships/tags" Target="../tags/tag424.xml"/><Relationship Id="rId23" Type="http://schemas.openxmlformats.org/officeDocument/2006/relationships/tags" Target="../tags/tag23.xml"/><Relationship Id="rId119" Type="http://schemas.openxmlformats.org/officeDocument/2006/relationships/tags" Target="../tags/tag119.xml"/><Relationship Id="rId270" Type="http://schemas.openxmlformats.org/officeDocument/2006/relationships/tags" Target="../tags/tag270.xml"/><Relationship Id="rId326" Type="http://schemas.openxmlformats.org/officeDocument/2006/relationships/tags" Target="../tags/tag326.xml"/><Relationship Id="rId65" Type="http://schemas.openxmlformats.org/officeDocument/2006/relationships/tags" Target="../tags/tag65.xml"/><Relationship Id="rId130" Type="http://schemas.openxmlformats.org/officeDocument/2006/relationships/tags" Target="../tags/tag130.xml"/><Relationship Id="rId368" Type="http://schemas.openxmlformats.org/officeDocument/2006/relationships/tags" Target="../tags/tag368.xml"/><Relationship Id="rId172" Type="http://schemas.openxmlformats.org/officeDocument/2006/relationships/tags" Target="../tags/tag172.xml"/><Relationship Id="rId228" Type="http://schemas.openxmlformats.org/officeDocument/2006/relationships/tags" Target="../tags/tag228.xml"/><Relationship Id="rId435" Type="http://schemas.openxmlformats.org/officeDocument/2006/relationships/tags" Target="../tags/tag435.xml"/><Relationship Id="rId281" Type="http://schemas.openxmlformats.org/officeDocument/2006/relationships/tags" Target="../tags/tag281.xml"/><Relationship Id="rId337" Type="http://schemas.openxmlformats.org/officeDocument/2006/relationships/tags" Target="../tags/tag337.xml"/><Relationship Id="rId34" Type="http://schemas.openxmlformats.org/officeDocument/2006/relationships/tags" Target="../tags/tag34.xml"/><Relationship Id="rId76" Type="http://schemas.openxmlformats.org/officeDocument/2006/relationships/tags" Target="../tags/tag76.xml"/><Relationship Id="rId141" Type="http://schemas.openxmlformats.org/officeDocument/2006/relationships/tags" Target="../tags/tag141.xml"/><Relationship Id="rId379" Type="http://schemas.openxmlformats.org/officeDocument/2006/relationships/tags" Target="../tags/tag379.xml"/><Relationship Id="rId7" Type="http://schemas.openxmlformats.org/officeDocument/2006/relationships/tags" Target="../tags/tag7.xml"/><Relationship Id="rId183" Type="http://schemas.openxmlformats.org/officeDocument/2006/relationships/tags" Target="../tags/tag183.xml"/><Relationship Id="rId239" Type="http://schemas.openxmlformats.org/officeDocument/2006/relationships/tags" Target="../tags/tag239.xml"/><Relationship Id="rId390" Type="http://schemas.openxmlformats.org/officeDocument/2006/relationships/tags" Target="../tags/tag390.xml"/><Relationship Id="rId404" Type="http://schemas.openxmlformats.org/officeDocument/2006/relationships/tags" Target="../tags/tag404.xml"/><Relationship Id="rId250" Type="http://schemas.openxmlformats.org/officeDocument/2006/relationships/tags" Target="../tags/tag250.xml"/><Relationship Id="rId292" Type="http://schemas.openxmlformats.org/officeDocument/2006/relationships/tags" Target="../tags/tag292.xml"/><Relationship Id="rId306" Type="http://schemas.openxmlformats.org/officeDocument/2006/relationships/tags" Target="../tags/tag306.xml"/><Relationship Id="rId45" Type="http://schemas.openxmlformats.org/officeDocument/2006/relationships/tags" Target="../tags/tag45.xml"/><Relationship Id="rId87" Type="http://schemas.openxmlformats.org/officeDocument/2006/relationships/tags" Target="../tags/tag87.xml"/><Relationship Id="rId110" Type="http://schemas.openxmlformats.org/officeDocument/2006/relationships/tags" Target="../tags/tag110.xml"/><Relationship Id="rId348" Type="http://schemas.openxmlformats.org/officeDocument/2006/relationships/tags" Target="../tags/tag348.xml"/><Relationship Id="rId152" Type="http://schemas.openxmlformats.org/officeDocument/2006/relationships/tags" Target="../tags/tag152.xml"/><Relationship Id="rId194" Type="http://schemas.openxmlformats.org/officeDocument/2006/relationships/tags" Target="../tags/tag194.xml"/><Relationship Id="rId208" Type="http://schemas.openxmlformats.org/officeDocument/2006/relationships/tags" Target="../tags/tag208.xml"/><Relationship Id="rId415" Type="http://schemas.openxmlformats.org/officeDocument/2006/relationships/tags" Target="../tags/tag415.xml"/><Relationship Id="rId261" Type="http://schemas.openxmlformats.org/officeDocument/2006/relationships/tags" Target="../tags/tag261.xml"/><Relationship Id="rId14" Type="http://schemas.openxmlformats.org/officeDocument/2006/relationships/tags" Target="../tags/tag14.xml"/><Relationship Id="rId56" Type="http://schemas.openxmlformats.org/officeDocument/2006/relationships/tags" Target="../tags/tag56.xml"/><Relationship Id="rId317" Type="http://schemas.openxmlformats.org/officeDocument/2006/relationships/tags" Target="../tags/tag317.xml"/><Relationship Id="rId359" Type="http://schemas.openxmlformats.org/officeDocument/2006/relationships/tags" Target="../tags/tag359.xml"/><Relationship Id="rId98" Type="http://schemas.openxmlformats.org/officeDocument/2006/relationships/tags" Target="../tags/tag98.xml"/><Relationship Id="rId121" Type="http://schemas.openxmlformats.org/officeDocument/2006/relationships/tags" Target="../tags/tag121.xml"/><Relationship Id="rId163" Type="http://schemas.openxmlformats.org/officeDocument/2006/relationships/tags" Target="../tags/tag163.xml"/><Relationship Id="rId219" Type="http://schemas.openxmlformats.org/officeDocument/2006/relationships/tags" Target="../tags/tag219.xml"/><Relationship Id="rId370" Type="http://schemas.openxmlformats.org/officeDocument/2006/relationships/tags" Target="../tags/tag370.xml"/><Relationship Id="rId426" Type="http://schemas.openxmlformats.org/officeDocument/2006/relationships/tags" Target="../tags/tag426.xml"/><Relationship Id="rId230" Type="http://schemas.openxmlformats.org/officeDocument/2006/relationships/tags" Target="../tags/tag230.xml"/><Relationship Id="rId25" Type="http://schemas.openxmlformats.org/officeDocument/2006/relationships/tags" Target="../tags/tag25.xml"/><Relationship Id="rId67" Type="http://schemas.openxmlformats.org/officeDocument/2006/relationships/tags" Target="../tags/tag67.xml"/><Relationship Id="rId272" Type="http://schemas.openxmlformats.org/officeDocument/2006/relationships/tags" Target="../tags/tag272.xml"/><Relationship Id="rId328" Type="http://schemas.openxmlformats.org/officeDocument/2006/relationships/tags" Target="../tags/tag328.xml"/><Relationship Id="rId132" Type="http://schemas.openxmlformats.org/officeDocument/2006/relationships/tags" Target="../tags/tag132.xml"/><Relationship Id="rId174" Type="http://schemas.openxmlformats.org/officeDocument/2006/relationships/tags" Target="../tags/tag174.xml"/><Relationship Id="rId381" Type="http://schemas.openxmlformats.org/officeDocument/2006/relationships/tags" Target="../tags/tag381.xml"/><Relationship Id="rId241" Type="http://schemas.openxmlformats.org/officeDocument/2006/relationships/tags" Target="../tags/tag241.xml"/><Relationship Id="rId437" Type="http://schemas.openxmlformats.org/officeDocument/2006/relationships/tags" Target="../tags/tag437.xml"/><Relationship Id="rId36" Type="http://schemas.openxmlformats.org/officeDocument/2006/relationships/tags" Target="../tags/tag36.xml"/><Relationship Id="rId283" Type="http://schemas.openxmlformats.org/officeDocument/2006/relationships/tags" Target="../tags/tag283.xml"/><Relationship Id="rId339" Type="http://schemas.openxmlformats.org/officeDocument/2006/relationships/tags" Target="../tags/tag339.xml"/><Relationship Id="rId78" Type="http://schemas.openxmlformats.org/officeDocument/2006/relationships/tags" Target="../tags/tag78.xml"/><Relationship Id="rId101" Type="http://schemas.openxmlformats.org/officeDocument/2006/relationships/tags" Target="../tags/tag101.xml"/><Relationship Id="rId143" Type="http://schemas.openxmlformats.org/officeDocument/2006/relationships/tags" Target="../tags/tag143.xml"/><Relationship Id="rId185" Type="http://schemas.openxmlformats.org/officeDocument/2006/relationships/tags" Target="../tags/tag185.xml"/><Relationship Id="rId350" Type="http://schemas.openxmlformats.org/officeDocument/2006/relationships/tags" Target="../tags/tag350.xml"/><Relationship Id="rId406" Type="http://schemas.openxmlformats.org/officeDocument/2006/relationships/tags" Target="../tags/tag406.xml"/><Relationship Id="rId9" Type="http://schemas.openxmlformats.org/officeDocument/2006/relationships/tags" Target="../tags/tag9.xml"/><Relationship Id="rId210" Type="http://schemas.openxmlformats.org/officeDocument/2006/relationships/tags" Target="../tags/tag210.xml"/><Relationship Id="rId392" Type="http://schemas.openxmlformats.org/officeDocument/2006/relationships/tags" Target="../tags/tag392.xml"/><Relationship Id="rId252" Type="http://schemas.openxmlformats.org/officeDocument/2006/relationships/tags" Target="../tags/tag252.xml"/><Relationship Id="rId294" Type="http://schemas.openxmlformats.org/officeDocument/2006/relationships/tags" Target="../tags/tag294.xml"/><Relationship Id="rId308" Type="http://schemas.openxmlformats.org/officeDocument/2006/relationships/tags" Target="../tags/tag308.xml"/><Relationship Id="rId47" Type="http://schemas.openxmlformats.org/officeDocument/2006/relationships/tags" Target="../tags/tag47.xml"/><Relationship Id="rId89" Type="http://schemas.openxmlformats.org/officeDocument/2006/relationships/tags" Target="../tags/tag89.xml"/><Relationship Id="rId112" Type="http://schemas.openxmlformats.org/officeDocument/2006/relationships/tags" Target="../tags/tag112.xml"/><Relationship Id="rId154" Type="http://schemas.openxmlformats.org/officeDocument/2006/relationships/tags" Target="../tags/tag154.xml"/><Relationship Id="rId361" Type="http://schemas.openxmlformats.org/officeDocument/2006/relationships/tags" Target="../tags/tag361.xml"/><Relationship Id="rId196" Type="http://schemas.openxmlformats.org/officeDocument/2006/relationships/tags" Target="../tags/tag196.xml"/><Relationship Id="rId417" Type="http://schemas.openxmlformats.org/officeDocument/2006/relationships/tags" Target="../tags/tag417.xml"/><Relationship Id="rId16" Type="http://schemas.openxmlformats.org/officeDocument/2006/relationships/tags" Target="../tags/tag16.xml"/><Relationship Id="rId221" Type="http://schemas.openxmlformats.org/officeDocument/2006/relationships/tags" Target="../tags/tag221.xml"/><Relationship Id="rId263" Type="http://schemas.openxmlformats.org/officeDocument/2006/relationships/tags" Target="../tags/tag263.xml"/><Relationship Id="rId319" Type="http://schemas.openxmlformats.org/officeDocument/2006/relationships/tags" Target="../tags/tag319.xml"/><Relationship Id="rId58" Type="http://schemas.openxmlformats.org/officeDocument/2006/relationships/tags" Target="../tags/tag58.xml"/><Relationship Id="rId123" Type="http://schemas.openxmlformats.org/officeDocument/2006/relationships/tags" Target="../tags/tag123.xml"/><Relationship Id="rId330" Type="http://schemas.openxmlformats.org/officeDocument/2006/relationships/tags" Target="../tags/tag330.xml"/><Relationship Id="rId165" Type="http://schemas.openxmlformats.org/officeDocument/2006/relationships/tags" Target="../tags/tag165.xml"/><Relationship Id="rId372" Type="http://schemas.openxmlformats.org/officeDocument/2006/relationships/tags" Target="../tags/tag372.xml"/><Relationship Id="rId428" Type="http://schemas.openxmlformats.org/officeDocument/2006/relationships/tags" Target="../tags/tag428.xml"/><Relationship Id="rId232" Type="http://schemas.openxmlformats.org/officeDocument/2006/relationships/tags" Target="../tags/tag232.xml"/><Relationship Id="rId274" Type="http://schemas.openxmlformats.org/officeDocument/2006/relationships/tags" Target="../tags/tag274.xml"/><Relationship Id="rId27" Type="http://schemas.openxmlformats.org/officeDocument/2006/relationships/tags" Target="../tags/tag27.xml"/><Relationship Id="rId69" Type="http://schemas.openxmlformats.org/officeDocument/2006/relationships/tags" Target="../tags/tag69.xml"/><Relationship Id="rId134" Type="http://schemas.openxmlformats.org/officeDocument/2006/relationships/tags" Target="../tags/tag134.xml"/><Relationship Id="rId80" Type="http://schemas.openxmlformats.org/officeDocument/2006/relationships/tags" Target="../tags/tag80.xml"/><Relationship Id="rId176" Type="http://schemas.openxmlformats.org/officeDocument/2006/relationships/tags" Target="../tags/tag176.xml"/><Relationship Id="rId341" Type="http://schemas.openxmlformats.org/officeDocument/2006/relationships/tags" Target="../tags/tag341.xml"/><Relationship Id="rId383" Type="http://schemas.openxmlformats.org/officeDocument/2006/relationships/tags" Target="../tags/tag383.xml"/><Relationship Id="rId439" Type="http://schemas.openxmlformats.org/officeDocument/2006/relationships/slideLayout" Target="../slideLayouts/slideLayout12.xml"/><Relationship Id="rId201" Type="http://schemas.openxmlformats.org/officeDocument/2006/relationships/tags" Target="../tags/tag201.xml"/><Relationship Id="rId243" Type="http://schemas.openxmlformats.org/officeDocument/2006/relationships/tags" Target="../tags/tag243.xml"/><Relationship Id="rId285" Type="http://schemas.openxmlformats.org/officeDocument/2006/relationships/tags" Target="../tags/tag285.xml"/><Relationship Id="rId38" Type="http://schemas.openxmlformats.org/officeDocument/2006/relationships/tags" Target="../tags/tag38.xml"/><Relationship Id="rId103" Type="http://schemas.openxmlformats.org/officeDocument/2006/relationships/tags" Target="../tags/tag103.xml"/><Relationship Id="rId310" Type="http://schemas.openxmlformats.org/officeDocument/2006/relationships/tags" Target="../tags/tag310.xml"/><Relationship Id="rId91" Type="http://schemas.openxmlformats.org/officeDocument/2006/relationships/tags" Target="../tags/tag91.xml"/><Relationship Id="rId145" Type="http://schemas.openxmlformats.org/officeDocument/2006/relationships/tags" Target="../tags/tag145.xml"/><Relationship Id="rId187" Type="http://schemas.openxmlformats.org/officeDocument/2006/relationships/tags" Target="../tags/tag187.xml"/><Relationship Id="rId352" Type="http://schemas.openxmlformats.org/officeDocument/2006/relationships/tags" Target="../tags/tag352.xml"/><Relationship Id="rId394" Type="http://schemas.openxmlformats.org/officeDocument/2006/relationships/tags" Target="../tags/tag394.xml"/><Relationship Id="rId408" Type="http://schemas.openxmlformats.org/officeDocument/2006/relationships/tags" Target="../tags/tag408.xml"/><Relationship Id="rId212" Type="http://schemas.openxmlformats.org/officeDocument/2006/relationships/tags" Target="../tags/tag212.xml"/><Relationship Id="rId254" Type="http://schemas.openxmlformats.org/officeDocument/2006/relationships/tags" Target="../tags/tag254.xml"/><Relationship Id="rId49" Type="http://schemas.openxmlformats.org/officeDocument/2006/relationships/tags" Target="../tags/tag49.xml"/><Relationship Id="rId114" Type="http://schemas.openxmlformats.org/officeDocument/2006/relationships/tags" Target="../tags/tag114.xml"/><Relationship Id="rId296" Type="http://schemas.openxmlformats.org/officeDocument/2006/relationships/tags" Target="../tags/tag296.xml"/><Relationship Id="rId60" Type="http://schemas.openxmlformats.org/officeDocument/2006/relationships/tags" Target="../tags/tag60.xml"/><Relationship Id="rId81" Type="http://schemas.openxmlformats.org/officeDocument/2006/relationships/tags" Target="../tags/tag81.xml"/><Relationship Id="rId135" Type="http://schemas.openxmlformats.org/officeDocument/2006/relationships/tags" Target="../tags/tag135.xml"/><Relationship Id="rId156" Type="http://schemas.openxmlformats.org/officeDocument/2006/relationships/tags" Target="../tags/tag156.xml"/><Relationship Id="rId177" Type="http://schemas.openxmlformats.org/officeDocument/2006/relationships/tags" Target="../tags/tag177.xml"/><Relationship Id="rId198" Type="http://schemas.openxmlformats.org/officeDocument/2006/relationships/tags" Target="../tags/tag198.xml"/><Relationship Id="rId321" Type="http://schemas.openxmlformats.org/officeDocument/2006/relationships/tags" Target="../tags/tag321.xml"/><Relationship Id="rId342" Type="http://schemas.openxmlformats.org/officeDocument/2006/relationships/tags" Target="../tags/tag342.xml"/><Relationship Id="rId363" Type="http://schemas.openxmlformats.org/officeDocument/2006/relationships/tags" Target="../tags/tag363.xml"/><Relationship Id="rId384" Type="http://schemas.openxmlformats.org/officeDocument/2006/relationships/tags" Target="../tags/tag384.xml"/><Relationship Id="rId419" Type="http://schemas.openxmlformats.org/officeDocument/2006/relationships/tags" Target="../tags/tag419.xml"/><Relationship Id="rId202" Type="http://schemas.openxmlformats.org/officeDocument/2006/relationships/tags" Target="../tags/tag202.xml"/><Relationship Id="rId223" Type="http://schemas.openxmlformats.org/officeDocument/2006/relationships/tags" Target="../tags/tag223.xml"/><Relationship Id="rId244" Type="http://schemas.openxmlformats.org/officeDocument/2006/relationships/tags" Target="../tags/tag244.xml"/><Relationship Id="rId430" Type="http://schemas.openxmlformats.org/officeDocument/2006/relationships/tags" Target="../tags/tag430.xml"/><Relationship Id="rId18" Type="http://schemas.openxmlformats.org/officeDocument/2006/relationships/tags" Target="../tags/tag18.xml"/><Relationship Id="rId39" Type="http://schemas.openxmlformats.org/officeDocument/2006/relationships/tags" Target="../tags/tag39.xml"/><Relationship Id="rId265" Type="http://schemas.openxmlformats.org/officeDocument/2006/relationships/tags" Target="../tags/tag265.xml"/><Relationship Id="rId286" Type="http://schemas.openxmlformats.org/officeDocument/2006/relationships/tags" Target="../tags/tag286.xml"/><Relationship Id="rId50" Type="http://schemas.openxmlformats.org/officeDocument/2006/relationships/tags" Target="../tags/tag50.xml"/><Relationship Id="rId104" Type="http://schemas.openxmlformats.org/officeDocument/2006/relationships/tags" Target="../tags/tag104.xml"/><Relationship Id="rId125" Type="http://schemas.openxmlformats.org/officeDocument/2006/relationships/tags" Target="../tags/tag125.xml"/><Relationship Id="rId146" Type="http://schemas.openxmlformats.org/officeDocument/2006/relationships/tags" Target="../tags/tag146.xml"/><Relationship Id="rId167" Type="http://schemas.openxmlformats.org/officeDocument/2006/relationships/tags" Target="../tags/tag167.xml"/><Relationship Id="rId188" Type="http://schemas.openxmlformats.org/officeDocument/2006/relationships/tags" Target="../tags/tag188.xml"/><Relationship Id="rId311" Type="http://schemas.openxmlformats.org/officeDocument/2006/relationships/tags" Target="../tags/tag311.xml"/><Relationship Id="rId332" Type="http://schemas.openxmlformats.org/officeDocument/2006/relationships/tags" Target="../tags/tag332.xml"/><Relationship Id="rId353" Type="http://schemas.openxmlformats.org/officeDocument/2006/relationships/tags" Target="../tags/tag353.xml"/><Relationship Id="rId374" Type="http://schemas.openxmlformats.org/officeDocument/2006/relationships/tags" Target="../tags/tag374.xml"/><Relationship Id="rId395" Type="http://schemas.openxmlformats.org/officeDocument/2006/relationships/tags" Target="../tags/tag395.xml"/><Relationship Id="rId409" Type="http://schemas.openxmlformats.org/officeDocument/2006/relationships/tags" Target="../tags/tag409.xml"/><Relationship Id="rId71" Type="http://schemas.openxmlformats.org/officeDocument/2006/relationships/tags" Target="../tags/tag71.xml"/><Relationship Id="rId92" Type="http://schemas.openxmlformats.org/officeDocument/2006/relationships/tags" Target="../tags/tag92.xml"/><Relationship Id="rId213" Type="http://schemas.openxmlformats.org/officeDocument/2006/relationships/tags" Target="../tags/tag213.xml"/><Relationship Id="rId234" Type="http://schemas.openxmlformats.org/officeDocument/2006/relationships/tags" Target="../tags/tag234.xml"/><Relationship Id="rId420" Type="http://schemas.openxmlformats.org/officeDocument/2006/relationships/tags" Target="../tags/tag420.xml"/><Relationship Id="rId2" Type="http://schemas.openxmlformats.org/officeDocument/2006/relationships/tags" Target="../tags/tag2.xml"/><Relationship Id="rId29" Type="http://schemas.openxmlformats.org/officeDocument/2006/relationships/tags" Target="../tags/tag29.xml"/><Relationship Id="rId255" Type="http://schemas.openxmlformats.org/officeDocument/2006/relationships/tags" Target="../tags/tag255.xml"/><Relationship Id="rId276" Type="http://schemas.openxmlformats.org/officeDocument/2006/relationships/tags" Target="../tags/tag276.xml"/><Relationship Id="rId297" Type="http://schemas.openxmlformats.org/officeDocument/2006/relationships/tags" Target="../tags/tag297.xml"/><Relationship Id="rId40" Type="http://schemas.openxmlformats.org/officeDocument/2006/relationships/tags" Target="../tags/tag40.xml"/><Relationship Id="rId115" Type="http://schemas.openxmlformats.org/officeDocument/2006/relationships/tags" Target="../tags/tag115.xml"/><Relationship Id="rId136" Type="http://schemas.openxmlformats.org/officeDocument/2006/relationships/tags" Target="../tags/tag136.xml"/><Relationship Id="rId157" Type="http://schemas.openxmlformats.org/officeDocument/2006/relationships/tags" Target="../tags/tag157.xml"/><Relationship Id="rId178" Type="http://schemas.openxmlformats.org/officeDocument/2006/relationships/tags" Target="../tags/tag178.xml"/><Relationship Id="rId301" Type="http://schemas.openxmlformats.org/officeDocument/2006/relationships/tags" Target="../tags/tag301.xml"/><Relationship Id="rId322" Type="http://schemas.openxmlformats.org/officeDocument/2006/relationships/tags" Target="../tags/tag322.xml"/><Relationship Id="rId343" Type="http://schemas.openxmlformats.org/officeDocument/2006/relationships/tags" Target="../tags/tag343.xml"/><Relationship Id="rId364" Type="http://schemas.openxmlformats.org/officeDocument/2006/relationships/tags" Target="../tags/tag364.xml"/><Relationship Id="rId61" Type="http://schemas.openxmlformats.org/officeDocument/2006/relationships/tags" Target="../tags/tag61.xml"/><Relationship Id="rId82" Type="http://schemas.openxmlformats.org/officeDocument/2006/relationships/tags" Target="../tags/tag82.xml"/><Relationship Id="rId199" Type="http://schemas.openxmlformats.org/officeDocument/2006/relationships/tags" Target="../tags/tag199.xml"/><Relationship Id="rId203" Type="http://schemas.openxmlformats.org/officeDocument/2006/relationships/tags" Target="../tags/tag203.xml"/><Relationship Id="rId385" Type="http://schemas.openxmlformats.org/officeDocument/2006/relationships/tags" Target="../tags/tag385.xml"/><Relationship Id="rId19" Type="http://schemas.openxmlformats.org/officeDocument/2006/relationships/tags" Target="../tags/tag19.xml"/><Relationship Id="rId224" Type="http://schemas.openxmlformats.org/officeDocument/2006/relationships/tags" Target="../tags/tag224.xml"/><Relationship Id="rId245" Type="http://schemas.openxmlformats.org/officeDocument/2006/relationships/tags" Target="../tags/tag245.xml"/><Relationship Id="rId266" Type="http://schemas.openxmlformats.org/officeDocument/2006/relationships/tags" Target="../tags/tag266.xml"/><Relationship Id="rId287" Type="http://schemas.openxmlformats.org/officeDocument/2006/relationships/tags" Target="../tags/tag287.xml"/><Relationship Id="rId410" Type="http://schemas.openxmlformats.org/officeDocument/2006/relationships/tags" Target="../tags/tag410.xml"/><Relationship Id="rId431" Type="http://schemas.openxmlformats.org/officeDocument/2006/relationships/tags" Target="../tags/tag431.xml"/><Relationship Id="rId30" Type="http://schemas.openxmlformats.org/officeDocument/2006/relationships/tags" Target="../tags/tag30.xml"/><Relationship Id="rId105" Type="http://schemas.openxmlformats.org/officeDocument/2006/relationships/tags" Target="../tags/tag105.xml"/><Relationship Id="rId126" Type="http://schemas.openxmlformats.org/officeDocument/2006/relationships/tags" Target="../tags/tag126.xml"/><Relationship Id="rId147" Type="http://schemas.openxmlformats.org/officeDocument/2006/relationships/tags" Target="../tags/tag147.xml"/><Relationship Id="rId168" Type="http://schemas.openxmlformats.org/officeDocument/2006/relationships/tags" Target="../tags/tag168.xml"/><Relationship Id="rId312" Type="http://schemas.openxmlformats.org/officeDocument/2006/relationships/tags" Target="../tags/tag312.xml"/><Relationship Id="rId333" Type="http://schemas.openxmlformats.org/officeDocument/2006/relationships/tags" Target="../tags/tag333.xml"/><Relationship Id="rId354" Type="http://schemas.openxmlformats.org/officeDocument/2006/relationships/tags" Target="../tags/tag354.xml"/><Relationship Id="rId51" Type="http://schemas.openxmlformats.org/officeDocument/2006/relationships/tags" Target="../tags/tag51.xml"/><Relationship Id="rId72" Type="http://schemas.openxmlformats.org/officeDocument/2006/relationships/tags" Target="../tags/tag72.xml"/><Relationship Id="rId93" Type="http://schemas.openxmlformats.org/officeDocument/2006/relationships/tags" Target="../tags/tag93.xml"/><Relationship Id="rId189" Type="http://schemas.openxmlformats.org/officeDocument/2006/relationships/tags" Target="../tags/tag189.xml"/><Relationship Id="rId375" Type="http://schemas.openxmlformats.org/officeDocument/2006/relationships/tags" Target="../tags/tag375.xml"/><Relationship Id="rId396" Type="http://schemas.openxmlformats.org/officeDocument/2006/relationships/tags" Target="../tags/tag396.xml"/><Relationship Id="rId3" Type="http://schemas.openxmlformats.org/officeDocument/2006/relationships/tags" Target="../tags/tag3.xml"/><Relationship Id="rId214" Type="http://schemas.openxmlformats.org/officeDocument/2006/relationships/tags" Target="../tags/tag214.xml"/><Relationship Id="rId235" Type="http://schemas.openxmlformats.org/officeDocument/2006/relationships/tags" Target="../tags/tag235.xml"/><Relationship Id="rId256" Type="http://schemas.openxmlformats.org/officeDocument/2006/relationships/tags" Target="../tags/tag256.xml"/><Relationship Id="rId277" Type="http://schemas.openxmlformats.org/officeDocument/2006/relationships/tags" Target="../tags/tag277.xml"/><Relationship Id="rId298" Type="http://schemas.openxmlformats.org/officeDocument/2006/relationships/tags" Target="../tags/tag298.xml"/><Relationship Id="rId400" Type="http://schemas.openxmlformats.org/officeDocument/2006/relationships/tags" Target="../tags/tag400.xml"/><Relationship Id="rId421" Type="http://schemas.openxmlformats.org/officeDocument/2006/relationships/tags" Target="../tags/tag421.xml"/><Relationship Id="rId116" Type="http://schemas.openxmlformats.org/officeDocument/2006/relationships/tags" Target="../tags/tag116.xml"/><Relationship Id="rId137" Type="http://schemas.openxmlformats.org/officeDocument/2006/relationships/tags" Target="../tags/tag137.xml"/><Relationship Id="rId158" Type="http://schemas.openxmlformats.org/officeDocument/2006/relationships/tags" Target="../tags/tag158.xml"/><Relationship Id="rId302" Type="http://schemas.openxmlformats.org/officeDocument/2006/relationships/tags" Target="../tags/tag302.xml"/><Relationship Id="rId323" Type="http://schemas.openxmlformats.org/officeDocument/2006/relationships/tags" Target="../tags/tag323.xml"/><Relationship Id="rId344" Type="http://schemas.openxmlformats.org/officeDocument/2006/relationships/tags" Target="../tags/tag344.xml"/><Relationship Id="rId20" Type="http://schemas.openxmlformats.org/officeDocument/2006/relationships/tags" Target="../tags/tag20.xml"/><Relationship Id="rId41" Type="http://schemas.openxmlformats.org/officeDocument/2006/relationships/tags" Target="../tags/tag41.xml"/><Relationship Id="rId62" Type="http://schemas.openxmlformats.org/officeDocument/2006/relationships/tags" Target="../tags/tag62.xml"/><Relationship Id="rId83" Type="http://schemas.openxmlformats.org/officeDocument/2006/relationships/tags" Target="../tags/tag83.xml"/><Relationship Id="rId179" Type="http://schemas.openxmlformats.org/officeDocument/2006/relationships/tags" Target="../tags/tag179.xml"/><Relationship Id="rId365" Type="http://schemas.openxmlformats.org/officeDocument/2006/relationships/tags" Target="../tags/tag365.xml"/><Relationship Id="rId386" Type="http://schemas.openxmlformats.org/officeDocument/2006/relationships/tags" Target="../tags/tag386.xml"/><Relationship Id="rId190" Type="http://schemas.openxmlformats.org/officeDocument/2006/relationships/tags" Target="../tags/tag190.xml"/><Relationship Id="rId204" Type="http://schemas.openxmlformats.org/officeDocument/2006/relationships/tags" Target="../tags/tag204.xml"/><Relationship Id="rId225" Type="http://schemas.openxmlformats.org/officeDocument/2006/relationships/tags" Target="../tags/tag225.xml"/><Relationship Id="rId246" Type="http://schemas.openxmlformats.org/officeDocument/2006/relationships/tags" Target="../tags/tag246.xml"/><Relationship Id="rId267" Type="http://schemas.openxmlformats.org/officeDocument/2006/relationships/tags" Target="../tags/tag267.xml"/><Relationship Id="rId288" Type="http://schemas.openxmlformats.org/officeDocument/2006/relationships/tags" Target="../tags/tag288.xml"/><Relationship Id="rId411" Type="http://schemas.openxmlformats.org/officeDocument/2006/relationships/tags" Target="../tags/tag411.xml"/><Relationship Id="rId432" Type="http://schemas.openxmlformats.org/officeDocument/2006/relationships/tags" Target="../tags/tag432.xml"/><Relationship Id="rId106" Type="http://schemas.openxmlformats.org/officeDocument/2006/relationships/tags" Target="../tags/tag106.xml"/><Relationship Id="rId127" Type="http://schemas.openxmlformats.org/officeDocument/2006/relationships/tags" Target="../tags/tag127.xml"/><Relationship Id="rId313" Type="http://schemas.openxmlformats.org/officeDocument/2006/relationships/tags" Target="../tags/tag313.xml"/><Relationship Id="rId10" Type="http://schemas.openxmlformats.org/officeDocument/2006/relationships/tags" Target="../tags/tag10.xml"/><Relationship Id="rId31" Type="http://schemas.openxmlformats.org/officeDocument/2006/relationships/tags" Target="../tags/tag31.xml"/><Relationship Id="rId52" Type="http://schemas.openxmlformats.org/officeDocument/2006/relationships/tags" Target="../tags/tag52.xml"/><Relationship Id="rId73" Type="http://schemas.openxmlformats.org/officeDocument/2006/relationships/tags" Target="../tags/tag73.xml"/><Relationship Id="rId94" Type="http://schemas.openxmlformats.org/officeDocument/2006/relationships/tags" Target="../tags/tag94.xml"/><Relationship Id="rId148" Type="http://schemas.openxmlformats.org/officeDocument/2006/relationships/tags" Target="../tags/tag148.xml"/><Relationship Id="rId169" Type="http://schemas.openxmlformats.org/officeDocument/2006/relationships/tags" Target="../tags/tag169.xml"/><Relationship Id="rId334" Type="http://schemas.openxmlformats.org/officeDocument/2006/relationships/tags" Target="../tags/tag334.xml"/><Relationship Id="rId355" Type="http://schemas.openxmlformats.org/officeDocument/2006/relationships/tags" Target="../tags/tag355.xml"/><Relationship Id="rId376" Type="http://schemas.openxmlformats.org/officeDocument/2006/relationships/tags" Target="../tags/tag376.xml"/><Relationship Id="rId397" Type="http://schemas.openxmlformats.org/officeDocument/2006/relationships/tags" Target="../tags/tag397.xml"/><Relationship Id="rId4" Type="http://schemas.openxmlformats.org/officeDocument/2006/relationships/tags" Target="../tags/tag4.xml"/><Relationship Id="rId180" Type="http://schemas.openxmlformats.org/officeDocument/2006/relationships/tags" Target="../tags/tag180.xml"/><Relationship Id="rId215" Type="http://schemas.openxmlformats.org/officeDocument/2006/relationships/tags" Target="../tags/tag215.xml"/><Relationship Id="rId236" Type="http://schemas.openxmlformats.org/officeDocument/2006/relationships/tags" Target="../tags/tag236.xml"/><Relationship Id="rId257" Type="http://schemas.openxmlformats.org/officeDocument/2006/relationships/tags" Target="../tags/tag257.xml"/><Relationship Id="rId278" Type="http://schemas.openxmlformats.org/officeDocument/2006/relationships/tags" Target="../tags/tag278.xml"/><Relationship Id="rId401" Type="http://schemas.openxmlformats.org/officeDocument/2006/relationships/tags" Target="../tags/tag401.xml"/><Relationship Id="rId422" Type="http://schemas.openxmlformats.org/officeDocument/2006/relationships/tags" Target="../tags/tag422.xml"/><Relationship Id="rId303" Type="http://schemas.openxmlformats.org/officeDocument/2006/relationships/tags" Target="../tags/tag303.xml"/><Relationship Id="rId42" Type="http://schemas.openxmlformats.org/officeDocument/2006/relationships/tags" Target="../tags/tag42.xml"/><Relationship Id="rId84" Type="http://schemas.openxmlformats.org/officeDocument/2006/relationships/tags" Target="../tags/tag84.xml"/><Relationship Id="rId138" Type="http://schemas.openxmlformats.org/officeDocument/2006/relationships/tags" Target="../tags/tag138.xml"/><Relationship Id="rId345" Type="http://schemas.openxmlformats.org/officeDocument/2006/relationships/tags" Target="../tags/tag345.xml"/><Relationship Id="rId387" Type="http://schemas.openxmlformats.org/officeDocument/2006/relationships/tags" Target="../tags/tag387.xml"/><Relationship Id="rId191" Type="http://schemas.openxmlformats.org/officeDocument/2006/relationships/tags" Target="../tags/tag191.xml"/><Relationship Id="rId205" Type="http://schemas.openxmlformats.org/officeDocument/2006/relationships/tags" Target="../tags/tag205.xml"/><Relationship Id="rId247" Type="http://schemas.openxmlformats.org/officeDocument/2006/relationships/tags" Target="../tags/tag247.xml"/><Relationship Id="rId412" Type="http://schemas.openxmlformats.org/officeDocument/2006/relationships/tags" Target="../tags/tag412.xml"/><Relationship Id="rId107" Type="http://schemas.openxmlformats.org/officeDocument/2006/relationships/tags" Target="../tags/tag107.xml"/><Relationship Id="rId289" Type="http://schemas.openxmlformats.org/officeDocument/2006/relationships/tags" Target="../tags/tag289.xml"/><Relationship Id="rId11" Type="http://schemas.openxmlformats.org/officeDocument/2006/relationships/tags" Target="../tags/tag11.xml"/><Relationship Id="rId53" Type="http://schemas.openxmlformats.org/officeDocument/2006/relationships/tags" Target="../tags/tag53.xml"/><Relationship Id="rId149" Type="http://schemas.openxmlformats.org/officeDocument/2006/relationships/tags" Target="../tags/tag149.xml"/><Relationship Id="rId314" Type="http://schemas.openxmlformats.org/officeDocument/2006/relationships/tags" Target="../tags/tag314.xml"/><Relationship Id="rId356" Type="http://schemas.openxmlformats.org/officeDocument/2006/relationships/tags" Target="../tags/tag356.xml"/><Relationship Id="rId398" Type="http://schemas.openxmlformats.org/officeDocument/2006/relationships/tags" Target="../tags/tag398.xml"/><Relationship Id="rId95" Type="http://schemas.openxmlformats.org/officeDocument/2006/relationships/tags" Target="../tags/tag95.xml"/><Relationship Id="rId160" Type="http://schemas.openxmlformats.org/officeDocument/2006/relationships/tags" Target="../tags/tag160.xml"/><Relationship Id="rId216" Type="http://schemas.openxmlformats.org/officeDocument/2006/relationships/tags" Target="../tags/tag216.xml"/><Relationship Id="rId423" Type="http://schemas.openxmlformats.org/officeDocument/2006/relationships/tags" Target="../tags/tag423.xml"/><Relationship Id="rId258" Type="http://schemas.openxmlformats.org/officeDocument/2006/relationships/tags" Target="../tags/tag258.xml"/><Relationship Id="rId22" Type="http://schemas.openxmlformats.org/officeDocument/2006/relationships/tags" Target="../tags/tag22.xml"/><Relationship Id="rId64" Type="http://schemas.openxmlformats.org/officeDocument/2006/relationships/tags" Target="../tags/tag64.xml"/><Relationship Id="rId118" Type="http://schemas.openxmlformats.org/officeDocument/2006/relationships/tags" Target="../tags/tag118.xml"/><Relationship Id="rId325" Type="http://schemas.openxmlformats.org/officeDocument/2006/relationships/tags" Target="../tags/tag325.xml"/><Relationship Id="rId367" Type="http://schemas.openxmlformats.org/officeDocument/2006/relationships/tags" Target="../tags/tag367.xml"/><Relationship Id="rId171" Type="http://schemas.openxmlformats.org/officeDocument/2006/relationships/tags" Target="../tags/tag171.xml"/><Relationship Id="rId227" Type="http://schemas.openxmlformats.org/officeDocument/2006/relationships/tags" Target="../tags/tag227.xml"/><Relationship Id="rId269" Type="http://schemas.openxmlformats.org/officeDocument/2006/relationships/tags" Target="../tags/tag269.xml"/><Relationship Id="rId434" Type="http://schemas.openxmlformats.org/officeDocument/2006/relationships/tags" Target="../tags/tag434.xml"/><Relationship Id="rId33" Type="http://schemas.openxmlformats.org/officeDocument/2006/relationships/tags" Target="../tags/tag33.xml"/><Relationship Id="rId129" Type="http://schemas.openxmlformats.org/officeDocument/2006/relationships/tags" Target="../tags/tag129.xml"/><Relationship Id="rId280" Type="http://schemas.openxmlformats.org/officeDocument/2006/relationships/tags" Target="../tags/tag280.xml"/><Relationship Id="rId336" Type="http://schemas.openxmlformats.org/officeDocument/2006/relationships/tags" Target="../tags/tag336.xml"/><Relationship Id="rId75" Type="http://schemas.openxmlformats.org/officeDocument/2006/relationships/tags" Target="../tags/tag75.xml"/><Relationship Id="rId140" Type="http://schemas.openxmlformats.org/officeDocument/2006/relationships/tags" Target="../tags/tag140.xml"/><Relationship Id="rId182" Type="http://schemas.openxmlformats.org/officeDocument/2006/relationships/tags" Target="../tags/tag182.xml"/><Relationship Id="rId378" Type="http://schemas.openxmlformats.org/officeDocument/2006/relationships/tags" Target="../tags/tag378.xml"/><Relationship Id="rId403" Type="http://schemas.openxmlformats.org/officeDocument/2006/relationships/tags" Target="../tags/tag403.xml"/><Relationship Id="rId6" Type="http://schemas.openxmlformats.org/officeDocument/2006/relationships/tags" Target="../tags/tag6.xml"/><Relationship Id="rId238" Type="http://schemas.openxmlformats.org/officeDocument/2006/relationships/tags" Target="../tags/tag238.xml"/><Relationship Id="rId291" Type="http://schemas.openxmlformats.org/officeDocument/2006/relationships/tags" Target="../tags/tag291.xml"/><Relationship Id="rId305" Type="http://schemas.openxmlformats.org/officeDocument/2006/relationships/tags" Target="../tags/tag305.xml"/><Relationship Id="rId347" Type="http://schemas.openxmlformats.org/officeDocument/2006/relationships/tags" Target="../tags/tag347.xml"/><Relationship Id="rId44" Type="http://schemas.openxmlformats.org/officeDocument/2006/relationships/tags" Target="../tags/tag44.xml"/><Relationship Id="rId86" Type="http://schemas.openxmlformats.org/officeDocument/2006/relationships/tags" Target="../tags/tag86.xml"/><Relationship Id="rId151" Type="http://schemas.openxmlformats.org/officeDocument/2006/relationships/tags" Target="../tags/tag151.xml"/><Relationship Id="rId389" Type="http://schemas.openxmlformats.org/officeDocument/2006/relationships/tags" Target="../tags/tag389.xml"/><Relationship Id="rId193" Type="http://schemas.openxmlformats.org/officeDocument/2006/relationships/tags" Target="../tags/tag193.xml"/><Relationship Id="rId207" Type="http://schemas.openxmlformats.org/officeDocument/2006/relationships/tags" Target="../tags/tag207.xml"/><Relationship Id="rId249" Type="http://schemas.openxmlformats.org/officeDocument/2006/relationships/tags" Target="../tags/tag249.xml"/><Relationship Id="rId414" Type="http://schemas.openxmlformats.org/officeDocument/2006/relationships/tags" Target="../tags/tag414.xml"/><Relationship Id="rId13" Type="http://schemas.openxmlformats.org/officeDocument/2006/relationships/tags" Target="../tags/tag13.xml"/><Relationship Id="rId109" Type="http://schemas.openxmlformats.org/officeDocument/2006/relationships/tags" Target="../tags/tag109.xml"/><Relationship Id="rId260" Type="http://schemas.openxmlformats.org/officeDocument/2006/relationships/tags" Target="../tags/tag260.xml"/><Relationship Id="rId316" Type="http://schemas.openxmlformats.org/officeDocument/2006/relationships/tags" Target="../tags/tag316.xml"/><Relationship Id="rId55" Type="http://schemas.openxmlformats.org/officeDocument/2006/relationships/tags" Target="../tags/tag55.xml"/><Relationship Id="rId97" Type="http://schemas.openxmlformats.org/officeDocument/2006/relationships/tags" Target="../tags/tag97.xml"/><Relationship Id="rId120" Type="http://schemas.openxmlformats.org/officeDocument/2006/relationships/tags" Target="../tags/tag120.xml"/><Relationship Id="rId358" Type="http://schemas.openxmlformats.org/officeDocument/2006/relationships/tags" Target="../tags/tag358.xml"/><Relationship Id="rId162" Type="http://schemas.openxmlformats.org/officeDocument/2006/relationships/tags" Target="../tags/tag162.xml"/><Relationship Id="rId218" Type="http://schemas.openxmlformats.org/officeDocument/2006/relationships/tags" Target="../tags/tag218.xml"/><Relationship Id="rId425" Type="http://schemas.openxmlformats.org/officeDocument/2006/relationships/tags" Target="../tags/tag425.xml"/><Relationship Id="rId271" Type="http://schemas.openxmlformats.org/officeDocument/2006/relationships/tags" Target="../tags/tag271.xml"/><Relationship Id="rId24" Type="http://schemas.openxmlformats.org/officeDocument/2006/relationships/tags" Target="../tags/tag24.xml"/><Relationship Id="rId66" Type="http://schemas.openxmlformats.org/officeDocument/2006/relationships/tags" Target="../tags/tag66.xml"/><Relationship Id="rId131" Type="http://schemas.openxmlformats.org/officeDocument/2006/relationships/tags" Target="../tags/tag131.xml"/><Relationship Id="rId327" Type="http://schemas.openxmlformats.org/officeDocument/2006/relationships/tags" Target="../tags/tag327.xml"/><Relationship Id="rId369" Type="http://schemas.openxmlformats.org/officeDocument/2006/relationships/tags" Target="../tags/tag369.xml"/><Relationship Id="rId173" Type="http://schemas.openxmlformats.org/officeDocument/2006/relationships/tags" Target="../tags/tag173.xml"/><Relationship Id="rId229" Type="http://schemas.openxmlformats.org/officeDocument/2006/relationships/tags" Target="../tags/tag229.xml"/><Relationship Id="rId380" Type="http://schemas.openxmlformats.org/officeDocument/2006/relationships/tags" Target="../tags/tag380.xml"/><Relationship Id="rId436" Type="http://schemas.openxmlformats.org/officeDocument/2006/relationships/tags" Target="../tags/tag436.xml"/><Relationship Id="rId240" Type="http://schemas.openxmlformats.org/officeDocument/2006/relationships/tags" Target="../tags/tag240.xml"/><Relationship Id="rId35" Type="http://schemas.openxmlformats.org/officeDocument/2006/relationships/tags" Target="../tags/tag35.xml"/><Relationship Id="rId77" Type="http://schemas.openxmlformats.org/officeDocument/2006/relationships/tags" Target="../tags/tag77.xml"/><Relationship Id="rId100" Type="http://schemas.openxmlformats.org/officeDocument/2006/relationships/tags" Target="../tags/tag100.xml"/><Relationship Id="rId282" Type="http://schemas.openxmlformats.org/officeDocument/2006/relationships/tags" Target="../tags/tag282.xml"/><Relationship Id="rId338" Type="http://schemas.openxmlformats.org/officeDocument/2006/relationships/tags" Target="../tags/tag338.xml"/><Relationship Id="rId8" Type="http://schemas.openxmlformats.org/officeDocument/2006/relationships/tags" Target="../tags/tag8.xml"/><Relationship Id="rId142" Type="http://schemas.openxmlformats.org/officeDocument/2006/relationships/tags" Target="../tags/tag142.xml"/><Relationship Id="rId184" Type="http://schemas.openxmlformats.org/officeDocument/2006/relationships/tags" Target="../tags/tag184.xml"/><Relationship Id="rId391" Type="http://schemas.openxmlformats.org/officeDocument/2006/relationships/tags" Target="../tags/tag391.xml"/><Relationship Id="rId405" Type="http://schemas.openxmlformats.org/officeDocument/2006/relationships/tags" Target="../tags/tag405.xml"/><Relationship Id="rId251" Type="http://schemas.openxmlformats.org/officeDocument/2006/relationships/tags" Target="../tags/tag251.xml"/><Relationship Id="rId46" Type="http://schemas.openxmlformats.org/officeDocument/2006/relationships/tags" Target="../tags/tag46.xml"/><Relationship Id="rId293" Type="http://schemas.openxmlformats.org/officeDocument/2006/relationships/tags" Target="../tags/tag293.xml"/><Relationship Id="rId307" Type="http://schemas.openxmlformats.org/officeDocument/2006/relationships/tags" Target="../tags/tag307.xml"/><Relationship Id="rId349" Type="http://schemas.openxmlformats.org/officeDocument/2006/relationships/tags" Target="../tags/tag349.xml"/><Relationship Id="rId88" Type="http://schemas.openxmlformats.org/officeDocument/2006/relationships/tags" Target="../tags/tag88.xml"/><Relationship Id="rId111" Type="http://schemas.openxmlformats.org/officeDocument/2006/relationships/tags" Target="../tags/tag111.xml"/><Relationship Id="rId153" Type="http://schemas.openxmlformats.org/officeDocument/2006/relationships/tags" Target="../tags/tag153.xml"/><Relationship Id="rId195" Type="http://schemas.openxmlformats.org/officeDocument/2006/relationships/tags" Target="../tags/tag195.xml"/><Relationship Id="rId209" Type="http://schemas.openxmlformats.org/officeDocument/2006/relationships/tags" Target="../tags/tag209.xml"/><Relationship Id="rId360" Type="http://schemas.openxmlformats.org/officeDocument/2006/relationships/tags" Target="../tags/tag360.xml"/><Relationship Id="rId416" Type="http://schemas.openxmlformats.org/officeDocument/2006/relationships/tags" Target="../tags/tag416.xml"/><Relationship Id="rId220" Type="http://schemas.openxmlformats.org/officeDocument/2006/relationships/tags" Target="../tags/tag220.xml"/><Relationship Id="rId15" Type="http://schemas.openxmlformats.org/officeDocument/2006/relationships/tags" Target="../tags/tag15.xml"/><Relationship Id="rId57" Type="http://schemas.openxmlformats.org/officeDocument/2006/relationships/tags" Target="../tags/tag57.xml"/><Relationship Id="rId262" Type="http://schemas.openxmlformats.org/officeDocument/2006/relationships/tags" Target="../tags/tag262.xml"/><Relationship Id="rId318" Type="http://schemas.openxmlformats.org/officeDocument/2006/relationships/tags" Target="../tags/tag318.xml"/><Relationship Id="rId99" Type="http://schemas.openxmlformats.org/officeDocument/2006/relationships/tags" Target="../tags/tag99.xml"/><Relationship Id="rId122" Type="http://schemas.openxmlformats.org/officeDocument/2006/relationships/tags" Target="../tags/tag122.xml"/><Relationship Id="rId164" Type="http://schemas.openxmlformats.org/officeDocument/2006/relationships/tags" Target="../tags/tag164.xml"/><Relationship Id="rId371" Type="http://schemas.openxmlformats.org/officeDocument/2006/relationships/tags" Target="../tags/tag371.xml"/><Relationship Id="rId427" Type="http://schemas.openxmlformats.org/officeDocument/2006/relationships/tags" Target="../tags/tag427.xml"/><Relationship Id="rId26" Type="http://schemas.openxmlformats.org/officeDocument/2006/relationships/tags" Target="../tags/tag26.xml"/><Relationship Id="rId231" Type="http://schemas.openxmlformats.org/officeDocument/2006/relationships/tags" Target="../tags/tag231.xml"/><Relationship Id="rId273" Type="http://schemas.openxmlformats.org/officeDocument/2006/relationships/tags" Target="../tags/tag273.xml"/><Relationship Id="rId329" Type="http://schemas.openxmlformats.org/officeDocument/2006/relationships/tags" Target="../tags/tag329.xml"/><Relationship Id="rId68" Type="http://schemas.openxmlformats.org/officeDocument/2006/relationships/tags" Target="../tags/tag68.xml"/><Relationship Id="rId133" Type="http://schemas.openxmlformats.org/officeDocument/2006/relationships/tags" Target="../tags/tag133.xml"/><Relationship Id="rId175" Type="http://schemas.openxmlformats.org/officeDocument/2006/relationships/tags" Target="../tags/tag175.xml"/><Relationship Id="rId340" Type="http://schemas.openxmlformats.org/officeDocument/2006/relationships/tags" Target="../tags/tag340.xml"/><Relationship Id="rId200" Type="http://schemas.openxmlformats.org/officeDocument/2006/relationships/tags" Target="../tags/tag200.xml"/><Relationship Id="rId382" Type="http://schemas.openxmlformats.org/officeDocument/2006/relationships/tags" Target="../tags/tag382.xml"/><Relationship Id="rId438" Type="http://schemas.openxmlformats.org/officeDocument/2006/relationships/tags" Target="../tags/tag438.xml"/><Relationship Id="rId242" Type="http://schemas.openxmlformats.org/officeDocument/2006/relationships/tags" Target="../tags/tag242.xml"/><Relationship Id="rId284" Type="http://schemas.openxmlformats.org/officeDocument/2006/relationships/tags" Target="../tags/tag284.xml"/><Relationship Id="rId37" Type="http://schemas.openxmlformats.org/officeDocument/2006/relationships/tags" Target="../tags/tag37.xml"/><Relationship Id="rId79" Type="http://schemas.openxmlformats.org/officeDocument/2006/relationships/tags" Target="../tags/tag79.xml"/><Relationship Id="rId102" Type="http://schemas.openxmlformats.org/officeDocument/2006/relationships/tags" Target="../tags/tag102.xml"/><Relationship Id="rId144" Type="http://schemas.openxmlformats.org/officeDocument/2006/relationships/tags" Target="../tags/tag144.xml"/><Relationship Id="rId90" Type="http://schemas.openxmlformats.org/officeDocument/2006/relationships/tags" Target="../tags/tag90.xml"/><Relationship Id="rId186" Type="http://schemas.openxmlformats.org/officeDocument/2006/relationships/tags" Target="../tags/tag186.xml"/><Relationship Id="rId351" Type="http://schemas.openxmlformats.org/officeDocument/2006/relationships/tags" Target="../tags/tag351.xml"/><Relationship Id="rId393" Type="http://schemas.openxmlformats.org/officeDocument/2006/relationships/tags" Target="../tags/tag393.xml"/><Relationship Id="rId407" Type="http://schemas.openxmlformats.org/officeDocument/2006/relationships/tags" Target="../tags/tag407.xml"/><Relationship Id="rId211" Type="http://schemas.openxmlformats.org/officeDocument/2006/relationships/tags" Target="../tags/tag211.xml"/><Relationship Id="rId253" Type="http://schemas.openxmlformats.org/officeDocument/2006/relationships/tags" Target="../tags/tag253.xml"/><Relationship Id="rId295" Type="http://schemas.openxmlformats.org/officeDocument/2006/relationships/tags" Target="../tags/tag295.xml"/><Relationship Id="rId309" Type="http://schemas.openxmlformats.org/officeDocument/2006/relationships/tags" Target="../tags/tag309.xml"/><Relationship Id="rId48" Type="http://schemas.openxmlformats.org/officeDocument/2006/relationships/tags" Target="../tags/tag48.xml"/><Relationship Id="rId113" Type="http://schemas.openxmlformats.org/officeDocument/2006/relationships/tags" Target="../tags/tag113.xml"/><Relationship Id="rId320" Type="http://schemas.openxmlformats.org/officeDocument/2006/relationships/tags" Target="../tags/tag320.xml"/><Relationship Id="rId155" Type="http://schemas.openxmlformats.org/officeDocument/2006/relationships/tags" Target="../tags/tag155.xml"/><Relationship Id="rId197" Type="http://schemas.openxmlformats.org/officeDocument/2006/relationships/tags" Target="../tags/tag197.xml"/><Relationship Id="rId362" Type="http://schemas.openxmlformats.org/officeDocument/2006/relationships/tags" Target="../tags/tag362.xml"/><Relationship Id="rId418" Type="http://schemas.openxmlformats.org/officeDocument/2006/relationships/tags" Target="../tags/tag418.xml"/><Relationship Id="rId222" Type="http://schemas.openxmlformats.org/officeDocument/2006/relationships/tags" Target="../tags/tag222.xml"/><Relationship Id="rId264" Type="http://schemas.openxmlformats.org/officeDocument/2006/relationships/tags" Target="../tags/tag264.xml"/><Relationship Id="rId17" Type="http://schemas.openxmlformats.org/officeDocument/2006/relationships/tags" Target="../tags/tag17.xml"/><Relationship Id="rId59" Type="http://schemas.openxmlformats.org/officeDocument/2006/relationships/tags" Target="../tags/tag59.xml"/><Relationship Id="rId124" Type="http://schemas.openxmlformats.org/officeDocument/2006/relationships/tags" Target="../tags/tag124.xml"/><Relationship Id="rId70" Type="http://schemas.openxmlformats.org/officeDocument/2006/relationships/tags" Target="../tags/tag70.xml"/><Relationship Id="rId166" Type="http://schemas.openxmlformats.org/officeDocument/2006/relationships/tags" Target="../tags/tag166.xml"/><Relationship Id="rId331" Type="http://schemas.openxmlformats.org/officeDocument/2006/relationships/tags" Target="../tags/tag331.xml"/><Relationship Id="rId373" Type="http://schemas.openxmlformats.org/officeDocument/2006/relationships/tags" Target="../tags/tag373.xml"/><Relationship Id="rId429" Type="http://schemas.openxmlformats.org/officeDocument/2006/relationships/tags" Target="../tags/tag429.xml"/><Relationship Id="rId1" Type="http://schemas.openxmlformats.org/officeDocument/2006/relationships/tags" Target="../tags/tag1.xml"/><Relationship Id="rId233" Type="http://schemas.openxmlformats.org/officeDocument/2006/relationships/tags" Target="../tags/tag233.xml"/><Relationship Id="rId28" Type="http://schemas.openxmlformats.org/officeDocument/2006/relationships/tags" Target="../tags/tag28.xml"/><Relationship Id="rId275" Type="http://schemas.openxmlformats.org/officeDocument/2006/relationships/tags" Target="../tags/tag275.xml"/><Relationship Id="rId300" Type="http://schemas.openxmlformats.org/officeDocument/2006/relationships/tags" Target="../tags/tag30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17" Type="http://schemas.openxmlformats.org/officeDocument/2006/relationships/tags" Target="../tags/tag555.xml"/><Relationship Id="rId299" Type="http://schemas.openxmlformats.org/officeDocument/2006/relationships/tags" Target="../tags/tag737.xml"/><Relationship Id="rId21" Type="http://schemas.openxmlformats.org/officeDocument/2006/relationships/tags" Target="../tags/tag459.xml"/><Relationship Id="rId63" Type="http://schemas.openxmlformats.org/officeDocument/2006/relationships/tags" Target="../tags/tag501.xml"/><Relationship Id="rId159" Type="http://schemas.openxmlformats.org/officeDocument/2006/relationships/tags" Target="../tags/tag597.xml"/><Relationship Id="rId324" Type="http://schemas.openxmlformats.org/officeDocument/2006/relationships/tags" Target="../tags/tag762.xml"/><Relationship Id="rId366" Type="http://schemas.openxmlformats.org/officeDocument/2006/relationships/tags" Target="../tags/tag804.xml"/><Relationship Id="rId170" Type="http://schemas.openxmlformats.org/officeDocument/2006/relationships/tags" Target="../tags/tag608.xml"/><Relationship Id="rId226" Type="http://schemas.openxmlformats.org/officeDocument/2006/relationships/tags" Target="../tags/tag664.xml"/><Relationship Id="rId433" Type="http://schemas.openxmlformats.org/officeDocument/2006/relationships/tags" Target="../tags/tag871.xml"/><Relationship Id="rId268" Type="http://schemas.openxmlformats.org/officeDocument/2006/relationships/tags" Target="../tags/tag706.xml"/><Relationship Id="rId32" Type="http://schemas.openxmlformats.org/officeDocument/2006/relationships/tags" Target="../tags/tag470.xml"/><Relationship Id="rId74" Type="http://schemas.openxmlformats.org/officeDocument/2006/relationships/tags" Target="../tags/tag512.xml"/><Relationship Id="rId128" Type="http://schemas.openxmlformats.org/officeDocument/2006/relationships/tags" Target="../tags/tag566.xml"/><Relationship Id="rId335" Type="http://schemas.openxmlformats.org/officeDocument/2006/relationships/tags" Target="../tags/tag773.xml"/><Relationship Id="rId377" Type="http://schemas.openxmlformats.org/officeDocument/2006/relationships/tags" Target="../tags/tag815.xml"/><Relationship Id="rId5" Type="http://schemas.openxmlformats.org/officeDocument/2006/relationships/tags" Target="../tags/tag443.xml"/><Relationship Id="rId181" Type="http://schemas.openxmlformats.org/officeDocument/2006/relationships/tags" Target="../tags/tag619.xml"/><Relationship Id="rId237" Type="http://schemas.openxmlformats.org/officeDocument/2006/relationships/tags" Target="../tags/tag675.xml"/><Relationship Id="rId402" Type="http://schemas.openxmlformats.org/officeDocument/2006/relationships/tags" Target="../tags/tag840.xml"/><Relationship Id="rId279" Type="http://schemas.openxmlformats.org/officeDocument/2006/relationships/tags" Target="../tags/tag717.xml"/><Relationship Id="rId43" Type="http://schemas.openxmlformats.org/officeDocument/2006/relationships/tags" Target="../tags/tag481.xml"/><Relationship Id="rId139" Type="http://schemas.openxmlformats.org/officeDocument/2006/relationships/tags" Target="../tags/tag577.xml"/><Relationship Id="rId290" Type="http://schemas.openxmlformats.org/officeDocument/2006/relationships/tags" Target="../tags/tag728.xml"/><Relationship Id="rId304" Type="http://schemas.openxmlformats.org/officeDocument/2006/relationships/tags" Target="../tags/tag742.xml"/><Relationship Id="rId346" Type="http://schemas.openxmlformats.org/officeDocument/2006/relationships/tags" Target="../tags/tag784.xml"/><Relationship Id="rId388" Type="http://schemas.openxmlformats.org/officeDocument/2006/relationships/tags" Target="../tags/tag826.xml"/><Relationship Id="rId85" Type="http://schemas.openxmlformats.org/officeDocument/2006/relationships/tags" Target="../tags/tag523.xml"/><Relationship Id="rId150" Type="http://schemas.openxmlformats.org/officeDocument/2006/relationships/tags" Target="../tags/tag588.xml"/><Relationship Id="rId192" Type="http://schemas.openxmlformats.org/officeDocument/2006/relationships/tags" Target="../tags/tag630.xml"/><Relationship Id="rId206" Type="http://schemas.openxmlformats.org/officeDocument/2006/relationships/tags" Target="../tags/tag644.xml"/><Relationship Id="rId413" Type="http://schemas.openxmlformats.org/officeDocument/2006/relationships/tags" Target="../tags/tag851.xml"/><Relationship Id="rId248" Type="http://schemas.openxmlformats.org/officeDocument/2006/relationships/tags" Target="../tags/tag686.xml"/><Relationship Id="rId12" Type="http://schemas.openxmlformats.org/officeDocument/2006/relationships/tags" Target="../tags/tag450.xml"/><Relationship Id="rId108" Type="http://schemas.openxmlformats.org/officeDocument/2006/relationships/tags" Target="../tags/tag546.xml"/><Relationship Id="rId315" Type="http://schemas.openxmlformats.org/officeDocument/2006/relationships/tags" Target="../tags/tag753.xml"/><Relationship Id="rId357" Type="http://schemas.openxmlformats.org/officeDocument/2006/relationships/tags" Target="../tags/tag795.xml"/><Relationship Id="rId54" Type="http://schemas.openxmlformats.org/officeDocument/2006/relationships/tags" Target="../tags/tag492.xml"/><Relationship Id="rId96" Type="http://schemas.openxmlformats.org/officeDocument/2006/relationships/tags" Target="../tags/tag534.xml"/><Relationship Id="rId161" Type="http://schemas.openxmlformats.org/officeDocument/2006/relationships/tags" Target="../tags/tag599.xml"/><Relationship Id="rId217" Type="http://schemas.openxmlformats.org/officeDocument/2006/relationships/tags" Target="../tags/tag655.xml"/><Relationship Id="rId399" Type="http://schemas.openxmlformats.org/officeDocument/2006/relationships/tags" Target="../tags/tag837.xml"/><Relationship Id="rId259" Type="http://schemas.openxmlformats.org/officeDocument/2006/relationships/tags" Target="../tags/tag697.xml"/><Relationship Id="rId424" Type="http://schemas.openxmlformats.org/officeDocument/2006/relationships/tags" Target="../tags/tag862.xml"/><Relationship Id="rId23" Type="http://schemas.openxmlformats.org/officeDocument/2006/relationships/tags" Target="../tags/tag461.xml"/><Relationship Id="rId119" Type="http://schemas.openxmlformats.org/officeDocument/2006/relationships/tags" Target="../tags/tag557.xml"/><Relationship Id="rId270" Type="http://schemas.openxmlformats.org/officeDocument/2006/relationships/tags" Target="../tags/tag708.xml"/><Relationship Id="rId326" Type="http://schemas.openxmlformats.org/officeDocument/2006/relationships/tags" Target="../tags/tag764.xml"/><Relationship Id="rId65" Type="http://schemas.openxmlformats.org/officeDocument/2006/relationships/tags" Target="../tags/tag503.xml"/><Relationship Id="rId130" Type="http://schemas.openxmlformats.org/officeDocument/2006/relationships/tags" Target="../tags/tag568.xml"/><Relationship Id="rId368" Type="http://schemas.openxmlformats.org/officeDocument/2006/relationships/tags" Target="../tags/tag806.xml"/><Relationship Id="rId172" Type="http://schemas.openxmlformats.org/officeDocument/2006/relationships/tags" Target="../tags/tag610.xml"/><Relationship Id="rId228" Type="http://schemas.openxmlformats.org/officeDocument/2006/relationships/tags" Target="../tags/tag666.xml"/><Relationship Id="rId435" Type="http://schemas.openxmlformats.org/officeDocument/2006/relationships/tags" Target="../tags/tag873.xml"/><Relationship Id="rId281" Type="http://schemas.openxmlformats.org/officeDocument/2006/relationships/tags" Target="../tags/tag719.xml"/><Relationship Id="rId337" Type="http://schemas.openxmlformats.org/officeDocument/2006/relationships/tags" Target="../tags/tag775.xml"/><Relationship Id="rId34" Type="http://schemas.openxmlformats.org/officeDocument/2006/relationships/tags" Target="../tags/tag472.xml"/><Relationship Id="rId76" Type="http://schemas.openxmlformats.org/officeDocument/2006/relationships/tags" Target="../tags/tag514.xml"/><Relationship Id="rId141" Type="http://schemas.openxmlformats.org/officeDocument/2006/relationships/tags" Target="../tags/tag579.xml"/><Relationship Id="rId379" Type="http://schemas.openxmlformats.org/officeDocument/2006/relationships/tags" Target="../tags/tag817.xml"/><Relationship Id="rId7" Type="http://schemas.openxmlformats.org/officeDocument/2006/relationships/tags" Target="../tags/tag445.xml"/><Relationship Id="rId183" Type="http://schemas.openxmlformats.org/officeDocument/2006/relationships/tags" Target="../tags/tag621.xml"/><Relationship Id="rId239" Type="http://schemas.openxmlformats.org/officeDocument/2006/relationships/tags" Target="../tags/tag677.xml"/><Relationship Id="rId390" Type="http://schemas.openxmlformats.org/officeDocument/2006/relationships/tags" Target="../tags/tag828.xml"/><Relationship Id="rId404" Type="http://schemas.openxmlformats.org/officeDocument/2006/relationships/tags" Target="../tags/tag842.xml"/><Relationship Id="rId250" Type="http://schemas.openxmlformats.org/officeDocument/2006/relationships/tags" Target="../tags/tag688.xml"/><Relationship Id="rId292" Type="http://schemas.openxmlformats.org/officeDocument/2006/relationships/tags" Target="../tags/tag730.xml"/><Relationship Id="rId306" Type="http://schemas.openxmlformats.org/officeDocument/2006/relationships/tags" Target="../tags/tag744.xml"/><Relationship Id="rId45" Type="http://schemas.openxmlformats.org/officeDocument/2006/relationships/tags" Target="../tags/tag483.xml"/><Relationship Id="rId87" Type="http://schemas.openxmlformats.org/officeDocument/2006/relationships/tags" Target="../tags/tag525.xml"/><Relationship Id="rId110" Type="http://schemas.openxmlformats.org/officeDocument/2006/relationships/tags" Target="../tags/tag548.xml"/><Relationship Id="rId348" Type="http://schemas.openxmlformats.org/officeDocument/2006/relationships/tags" Target="../tags/tag786.xml"/><Relationship Id="rId152" Type="http://schemas.openxmlformats.org/officeDocument/2006/relationships/tags" Target="../tags/tag590.xml"/><Relationship Id="rId194" Type="http://schemas.openxmlformats.org/officeDocument/2006/relationships/tags" Target="../tags/tag632.xml"/><Relationship Id="rId208" Type="http://schemas.openxmlformats.org/officeDocument/2006/relationships/tags" Target="../tags/tag646.xml"/><Relationship Id="rId415" Type="http://schemas.openxmlformats.org/officeDocument/2006/relationships/tags" Target="../tags/tag853.xml"/><Relationship Id="rId261" Type="http://schemas.openxmlformats.org/officeDocument/2006/relationships/tags" Target="../tags/tag699.xml"/><Relationship Id="rId14" Type="http://schemas.openxmlformats.org/officeDocument/2006/relationships/tags" Target="../tags/tag452.xml"/><Relationship Id="rId56" Type="http://schemas.openxmlformats.org/officeDocument/2006/relationships/tags" Target="../tags/tag494.xml"/><Relationship Id="rId317" Type="http://schemas.openxmlformats.org/officeDocument/2006/relationships/tags" Target="../tags/tag755.xml"/><Relationship Id="rId359" Type="http://schemas.openxmlformats.org/officeDocument/2006/relationships/tags" Target="../tags/tag797.xml"/><Relationship Id="rId98" Type="http://schemas.openxmlformats.org/officeDocument/2006/relationships/tags" Target="../tags/tag536.xml"/><Relationship Id="rId121" Type="http://schemas.openxmlformats.org/officeDocument/2006/relationships/tags" Target="../tags/tag559.xml"/><Relationship Id="rId163" Type="http://schemas.openxmlformats.org/officeDocument/2006/relationships/tags" Target="../tags/tag601.xml"/><Relationship Id="rId219" Type="http://schemas.openxmlformats.org/officeDocument/2006/relationships/tags" Target="../tags/tag657.xml"/><Relationship Id="rId370" Type="http://schemas.openxmlformats.org/officeDocument/2006/relationships/tags" Target="../tags/tag808.xml"/><Relationship Id="rId426" Type="http://schemas.openxmlformats.org/officeDocument/2006/relationships/tags" Target="../tags/tag864.xml"/><Relationship Id="rId230" Type="http://schemas.openxmlformats.org/officeDocument/2006/relationships/tags" Target="../tags/tag668.xml"/><Relationship Id="rId25" Type="http://schemas.openxmlformats.org/officeDocument/2006/relationships/tags" Target="../tags/tag463.xml"/><Relationship Id="rId67" Type="http://schemas.openxmlformats.org/officeDocument/2006/relationships/tags" Target="../tags/tag505.xml"/><Relationship Id="rId272" Type="http://schemas.openxmlformats.org/officeDocument/2006/relationships/tags" Target="../tags/tag710.xml"/><Relationship Id="rId328" Type="http://schemas.openxmlformats.org/officeDocument/2006/relationships/tags" Target="../tags/tag766.xml"/><Relationship Id="rId132" Type="http://schemas.openxmlformats.org/officeDocument/2006/relationships/tags" Target="../tags/tag570.xml"/><Relationship Id="rId174" Type="http://schemas.openxmlformats.org/officeDocument/2006/relationships/tags" Target="../tags/tag612.xml"/><Relationship Id="rId381" Type="http://schemas.openxmlformats.org/officeDocument/2006/relationships/tags" Target="../tags/tag819.xml"/><Relationship Id="rId241" Type="http://schemas.openxmlformats.org/officeDocument/2006/relationships/tags" Target="../tags/tag679.xml"/><Relationship Id="rId437" Type="http://schemas.openxmlformats.org/officeDocument/2006/relationships/tags" Target="../tags/tag875.xml"/><Relationship Id="rId36" Type="http://schemas.openxmlformats.org/officeDocument/2006/relationships/tags" Target="../tags/tag474.xml"/><Relationship Id="rId283" Type="http://schemas.openxmlformats.org/officeDocument/2006/relationships/tags" Target="../tags/tag721.xml"/><Relationship Id="rId339" Type="http://schemas.openxmlformats.org/officeDocument/2006/relationships/tags" Target="../tags/tag777.xml"/><Relationship Id="rId78" Type="http://schemas.openxmlformats.org/officeDocument/2006/relationships/tags" Target="../tags/tag516.xml"/><Relationship Id="rId101" Type="http://schemas.openxmlformats.org/officeDocument/2006/relationships/tags" Target="../tags/tag539.xml"/><Relationship Id="rId143" Type="http://schemas.openxmlformats.org/officeDocument/2006/relationships/tags" Target="../tags/tag581.xml"/><Relationship Id="rId185" Type="http://schemas.openxmlformats.org/officeDocument/2006/relationships/tags" Target="../tags/tag623.xml"/><Relationship Id="rId350" Type="http://schemas.openxmlformats.org/officeDocument/2006/relationships/tags" Target="../tags/tag788.xml"/><Relationship Id="rId406" Type="http://schemas.openxmlformats.org/officeDocument/2006/relationships/tags" Target="../tags/tag844.xml"/><Relationship Id="rId9" Type="http://schemas.openxmlformats.org/officeDocument/2006/relationships/tags" Target="../tags/tag447.xml"/><Relationship Id="rId210" Type="http://schemas.openxmlformats.org/officeDocument/2006/relationships/tags" Target="../tags/tag648.xml"/><Relationship Id="rId392" Type="http://schemas.openxmlformats.org/officeDocument/2006/relationships/tags" Target="../tags/tag830.xml"/><Relationship Id="rId252" Type="http://schemas.openxmlformats.org/officeDocument/2006/relationships/tags" Target="../tags/tag690.xml"/><Relationship Id="rId294" Type="http://schemas.openxmlformats.org/officeDocument/2006/relationships/tags" Target="../tags/tag732.xml"/><Relationship Id="rId308" Type="http://schemas.openxmlformats.org/officeDocument/2006/relationships/tags" Target="../tags/tag746.xml"/><Relationship Id="rId47" Type="http://schemas.openxmlformats.org/officeDocument/2006/relationships/tags" Target="../tags/tag485.xml"/><Relationship Id="rId89" Type="http://schemas.openxmlformats.org/officeDocument/2006/relationships/tags" Target="../tags/tag527.xml"/><Relationship Id="rId112" Type="http://schemas.openxmlformats.org/officeDocument/2006/relationships/tags" Target="../tags/tag550.xml"/><Relationship Id="rId154" Type="http://schemas.openxmlformats.org/officeDocument/2006/relationships/tags" Target="../tags/tag592.xml"/><Relationship Id="rId361" Type="http://schemas.openxmlformats.org/officeDocument/2006/relationships/tags" Target="../tags/tag799.xml"/><Relationship Id="rId196" Type="http://schemas.openxmlformats.org/officeDocument/2006/relationships/tags" Target="../tags/tag634.xml"/><Relationship Id="rId417" Type="http://schemas.openxmlformats.org/officeDocument/2006/relationships/tags" Target="../tags/tag855.xml"/><Relationship Id="rId16" Type="http://schemas.openxmlformats.org/officeDocument/2006/relationships/tags" Target="../tags/tag454.xml"/><Relationship Id="rId221" Type="http://schemas.openxmlformats.org/officeDocument/2006/relationships/tags" Target="../tags/tag659.xml"/><Relationship Id="rId263" Type="http://schemas.openxmlformats.org/officeDocument/2006/relationships/tags" Target="../tags/tag701.xml"/><Relationship Id="rId319" Type="http://schemas.openxmlformats.org/officeDocument/2006/relationships/tags" Target="../tags/tag757.xml"/><Relationship Id="rId58" Type="http://schemas.openxmlformats.org/officeDocument/2006/relationships/tags" Target="../tags/tag496.xml"/><Relationship Id="rId123" Type="http://schemas.openxmlformats.org/officeDocument/2006/relationships/tags" Target="../tags/tag561.xml"/><Relationship Id="rId330" Type="http://schemas.openxmlformats.org/officeDocument/2006/relationships/tags" Target="../tags/tag768.xml"/><Relationship Id="rId165" Type="http://schemas.openxmlformats.org/officeDocument/2006/relationships/tags" Target="../tags/tag603.xml"/><Relationship Id="rId372" Type="http://schemas.openxmlformats.org/officeDocument/2006/relationships/tags" Target="../tags/tag810.xml"/><Relationship Id="rId428" Type="http://schemas.openxmlformats.org/officeDocument/2006/relationships/tags" Target="../tags/tag866.xml"/><Relationship Id="rId232" Type="http://schemas.openxmlformats.org/officeDocument/2006/relationships/tags" Target="../tags/tag670.xml"/><Relationship Id="rId274" Type="http://schemas.openxmlformats.org/officeDocument/2006/relationships/tags" Target="../tags/tag712.xml"/><Relationship Id="rId27" Type="http://schemas.openxmlformats.org/officeDocument/2006/relationships/tags" Target="../tags/tag465.xml"/><Relationship Id="rId69" Type="http://schemas.openxmlformats.org/officeDocument/2006/relationships/tags" Target="../tags/tag507.xml"/><Relationship Id="rId134" Type="http://schemas.openxmlformats.org/officeDocument/2006/relationships/tags" Target="../tags/tag572.xml"/><Relationship Id="rId80" Type="http://schemas.openxmlformats.org/officeDocument/2006/relationships/tags" Target="../tags/tag518.xml"/><Relationship Id="rId176" Type="http://schemas.openxmlformats.org/officeDocument/2006/relationships/tags" Target="../tags/tag614.xml"/><Relationship Id="rId341" Type="http://schemas.openxmlformats.org/officeDocument/2006/relationships/tags" Target="../tags/tag779.xml"/><Relationship Id="rId383" Type="http://schemas.openxmlformats.org/officeDocument/2006/relationships/tags" Target="../tags/tag821.xml"/><Relationship Id="rId439" Type="http://schemas.openxmlformats.org/officeDocument/2006/relationships/slideLayout" Target="../slideLayouts/slideLayout12.xml"/><Relationship Id="rId201" Type="http://schemas.openxmlformats.org/officeDocument/2006/relationships/tags" Target="../tags/tag639.xml"/><Relationship Id="rId243" Type="http://schemas.openxmlformats.org/officeDocument/2006/relationships/tags" Target="../tags/tag681.xml"/><Relationship Id="rId285" Type="http://schemas.openxmlformats.org/officeDocument/2006/relationships/tags" Target="../tags/tag723.xml"/><Relationship Id="rId38" Type="http://schemas.openxmlformats.org/officeDocument/2006/relationships/tags" Target="../tags/tag476.xml"/><Relationship Id="rId103" Type="http://schemas.openxmlformats.org/officeDocument/2006/relationships/tags" Target="../tags/tag541.xml"/><Relationship Id="rId310" Type="http://schemas.openxmlformats.org/officeDocument/2006/relationships/tags" Target="../tags/tag748.xml"/><Relationship Id="rId91" Type="http://schemas.openxmlformats.org/officeDocument/2006/relationships/tags" Target="../tags/tag529.xml"/><Relationship Id="rId145" Type="http://schemas.openxmlformats.org/officeDocument/2006/relationships/tags" Target="../tags/tag583.xml"/><Relationship Id="rId187" Type="http://schemas.openxmlformats.org/officeDocument/2006/relationships/tags" Target="../tags/tag625.xml"/><Relationship Id="rId352" Type="http://schemas.openxmlformats.org/officeDocument/2006/relationships/tags" Target="../tags/tag790.xml"/><Relationship Id="rId394" Type="http://schemas.openxmlformats.org/officeDocument/2006/relationships/tags" Target="../tags/tag832.xml"/><Relationship Id="rId408" Type="http://schemas.openxmlformats.org/officeDocument/2006/relationships/tags" Target="../tags/tag846.xml"/><Relationship Id="rId212" Type="http://schemas.openxmlformats.org/officeDocument/2006/relationships/tags" Target="../tags/tag650.xml"/><Relationship Id="rId254" Type="http://schemas.openxmlformats.org/officeDocument/2006/relationships/tags" Target="../tags/tag692.xml"/><Relationship Id="rId49" Type="http://schemas.openxmlformats.org/officeDocument/2006/relationships/tags" Target="../tags/tag487.xml"/><Relationship Id="rId114" Type="http://schemas.openxmlformats.org/officeDocument/2006/relationships/tags" Target="../tags/tag552.xml"/><Relationship Id="rId296" Type="http://schemas.openxmlformats.org/officeDocument/2006/relationships/tags" Target="../tags/tag734.xml"/><Relationship Id="rId60" Type="http://schemas.openxmlformats.org/officeDocument/2006/relationships/tags" Target="../tags/tag498.xml"/><Relationship Id="rId81" Type="http://schemas.openxmlformats.org/officeDocument/2006/relationships/tags" Target="../tags/tag519.xml"/><Relationship Id="rId135" Type="http://schemas.openxmlformats.org/officeDocument/2006/relationships/tags" Target="../tags/tag573.xml"/><Relationship Id="rId156" Type="http://schemas.openxmlformats.org/officeDocument/2006/relationships/tags" Target="../tags/tag594.xml"/><Relationship Id="rId177" Type="http://schemas.openxmlformats.org/officeDocument/2006/relationships/tags" Target="../tags/tag615.xml"/><Relationship Id="rId198" Type="http://schemas.openxmlformats.org/officeDocument/2006/relationships/tags" Target="../tags/tag636.xml"/><Relationship Id="rId321" Type="http://schemas.openxmlformats.org/officeDocument/2006/relationships/tags" Target="../tags/tag759.xml"/><Relationship Id="rId342" Type="http://schemas.openxmlformats.org/officeDocument/2006/relationships/tags" Target="../tags/tag780.xml"/><Relationship Id="rId363" Type="http://schemas.openxmlformats.org/officeDocument/2006/relationships/tags" Target="../tags/tag801.xml"/><Relationship Id="rId384" Type="http://schemas.openxmlformats.org/officeDocument/2006/relationships/tags" Target="../tags/tag822.xml"/><Relationship Id="rId419" Type="http://schemas.openxmlformats.org/officeDocument/2006/relationships/tags" Target="../tags/tag857.xml"/><Relationship Id="rId202" Type="http://schemas.openxmlformats.org/officeDocument/2006/relationships/tags" Target="../tags/tag640.xml"/><Relationship Id="rId223" Type="http://schemas.openxmlformats.org/officeDocument/2006/relationships/tags" Target="../tags/tag661.xml"/><Relationship Id="rId244" Type="http://schemas.openxmlformats.org/officeDocument/2006/relationships/tags" Target="../tags/tag682.xml"/><Relationship Id="rId430" Type="http://schemas.openxmlformats.org/officeDocument/2006/relationships/tags" Target="../tags/tag868.xml"/><Relationship Id="rId18" Type="http://schemas.openxmlformats.org/officeDocument/2006/relationships/tags" Target="../tags/tag456.xml"/><Relationship Id="rId39" Type="http://schemas.openxmlformats.org/officeDocument/2006/relationships/tags" Target="../tags/tag477.xml"/><Relationship Id="rId265" Type="http://schemas.openxmlformats.org/officeDocument/2006/relationships/tags" Target="../tags/tag703.xml"/><Relationship Id="rId286" Type="http://schemas.openxmlformats.org/officeDocument/2006/relationships/tags" Target="../tags/tag724.xml"/><Relationship Id="rId50" Type="http://schemas.openxmlformats.org/officeDocument/2006/relationships/tags" Target="../tags/tag488.xml"/><Relationship Id="rId104" Type="http://schemas.openxmlformats.org/officeDocument/2006/relationships/tags" Target="../tags/tag542.xml"/><Relationship Id="rId125" Type="http://schemas.openxmlformats.org/officeDocument/2006/relationships/tags" Target="../tags/tag563.xml"/><Relationship Id="rId146" Type="http://schemas.openxmlformats.org/officeDocument/2006/relationships/tags" Target="../tags/tag584.xml"/><Relationship Id="rId167" Type="http://schemas.openxmlformats.org/officeDocument/2006/relationships/tags" Target="../tags/tag605.xml"/><Relationship Id="rId188" Type="http://schemas.openxmlformats.org/officeDocument/2006/relationships/tags" Target="../tags/tag626.xml"/><Relationship Id="rId311" Type="http://schemas.openxmlformats.org/officeDocument/2006/relationships/tags" Target="../tags/tag749.xml"/><Relationship Id="rId332" Type="http://schemas.openxmlformats.org/officeDocument/2006/relationships/tags" Target="../tags/tag770.xml"/><Relationship Id="rId353" Type="http://schemas.openxmlformats.org/officeDocument/2006/relationships/tags" Target="../tags/tag791.xml"/><Relationship Id="rId374" Type="http://schemas.openxmlformats.org/officeDocument/2006/relationships/tags" Target="../tags/tag812.xml"/><Relationship Id="rId395" Type="http://schemas.openxmlformats.org/officeDocument/2006/relationships/tags" Target="../tags/tag833.xml"/><Relationship Id="rId409" Type="http://schemas.openxmlformats.org/officeDocument/2006/relationships/tags" Target="../tags/tag847.xml"/><Relationship Id="rId71" Type="http://schemas.openxmlformats.org/officeDocument/2006/relationships/tags" Target="../tags/tag509.xml"/><Relationship Id="rId92" Type="http://schemas.openxmlformats.org/officeDocument/2006/relationships/tags" Target="../tags/tag530.xml"/><Relationship Id="rId213" Type="http://schemas.openxmlformats.org/officeDocument/2006/relationships/tags" Target="../tags/tag651.xml"/><Relationship Id="rId234" Type="http://schemas.openxmlformats.org/officeDocument/2006/relationships/tags" Target="../tags/tag672.xml"/><Relationship Id="rId420" Type="http://schemas.openxmlformats.org/officeDocument/2006/relationships/tags" Target="../tags/tag858.xml"/><Relationship Id="rId2" Type="http://schemas.openxmlformats.org/officeDocument/2006/relationships/tags" Target="../tags/tag440.xml"/><Relationship Id="rId29" Type="http://schemas.openxmlformats.org/officeDocument/2006/relationships/tags" Target="../tags/tag467.xml"/><Relationship Id="rId255" Type="http://schemas.openxmlformats.org/officeDocument/2006/relationships/tags" Target="../tags/tag693.xml"/><Relationship Id="rId276" Type="http://schemas.openxmlformats.org/officeDocument/2006/relationships/tags" Target="../tags/tag714.xml"/><Relationship Id="rId297" Type="http://schemas.openxmlformats.org/officeDocument/2006/relationships/tags" Target="../tags/tag735.xml"/><Relationship Id="rId40" Type="http://schemas.openxmlformats.org/officeDocument/2006/relationships/tags" Target="../tags/tag478.xml"/><Relationship Id="rId115" Type="http://schemas.openxmlformats.org/officeDocument/2006/relationships/tags" Target="../tags/tag553.xml"/><Relationship Id="rId136" Type="http://schemas.openxmlformats.org/officeDocument/2006/relationships/tags" Target="../tags/tag574.xml"/><Relationship Id="rId157" Type="http://schemas.openxmlformats.org/officeDocument/2006/relationships/tags" Target="../tags/tag595.xml"/><Relationship Id="rId178" Type="http://schemas.openxmlformats.org/officeDocument/2006/relationships/tags" Target="../tags/tag616.xml"/><Relationship Id="rId301" Type="http://schemas.openxmlformats.org/officeDocument/2006/relationships/tags" Target="../tags/tag739.xml"/><Relationship Id="rId322" Type="http://schemas.openxmlformats.org/officeDocument/2006/relationships/tags" Target="../tags/tag760.xml"/><Relationship Id="rId343" Type="http://schemas.openxmlformats.org/officeDocument/2006/relationships/tags" Target="../tags/tag781.xml"/><Relationship Id="rId364" Type="http://schemas.openxmlformats.org/officeDocument/2006/relationships/tags" Target="../tags/tag802.xml"/><Relationship Id="rId61" Type="http://schemas.openxmlformats.org/officeDocument/2006/relationships/tags" Target="../tags/tag499.xml"/><Relationship Id="rId82" Type="http://schemas.openxmlformats.org/officeDocument/2006/relationships/tags" Target="../tags/tag520.xml"/><Relationship Id="rId199" Type="http://schemas.openxmlformats.org/officeDocument/2006/relationships/tags" Target="../tags/tag637.xml"/><Relationship Id="rId203" Type="http://schemas.openxmlformats.org/officeDocument/2006/relationships/tags" Target="../tags/tag641.xml"/><Relationship Id="rId385" Type="http://schemas.openxmlformats.org/officeDocument/2006/relationships/tags" Target="../tags/tag823.xml"/><Relationship Id="rId19" Type="http://schemas.openxmlformats.org/officeDocument/2006/relationships/tags" Target="../tags/tag457.xml"/><Relationship Id="rId224" Type="http://schemas.openxmlformats.org/officeDocument/2006/relationships/tags" Target="../tags/tag662.xml"/><Relationship Id="rId245" Type="http://schemas.openxmlformats.org/officeDocument/2006/relationships/tags" Target="../tags/tag683.xml"/><Relationship Id="rId266" Type="http://schemas.openxmlformats.org/officeDocument/2006/relationships/tags" Target="../tags/tag704.xml"/><Relationship Id="rId287" Type="http://schemas.openxmlformats.org/officeDocument/2006/relationships/tags" Target="../tags/tag725.xml"/><Relationship Id="rId410" Type="http://schemas.openxmlformats.org/officeDocument/2006/relationships/tags" Target="../tags/tag848.xml"/><Relationship Id="rId431" Type="http://schemas.openxmlformats.org/officeDocument/2006/relationships/tags" Target="../tags/tag869.xml"/><Relationship Id="rId30" Type="http://schemas.openxmlformats.org/officeDocument/2006/relationships/tags" Target="../tags/tag468.xml"/><Relationship Id="rId105" Type="http://schemas.openxmlformats.org/officeDocument/2006/relationships/tags" Target="../tags/tag543.xml"/><Relationship Id="rId126" Type="http://schemas.openxmlformats.org/officeDocument/2006/relationships/tags" Target="../tags/tag564.xml"/><Relationship Id="rId147" Type="http://schemas.openxmlformats.org/officeDocument/2006/relationships/tags" Target="../tags/tag585.xml"/><Relationship Id="rId168" Type="http://schemas.openxmlformats.org/officeDocument/2006/relationships/tags" Target="../tags/tag606.xml"/><Relationship Id="rId312" Type="http://schemas.openxmlformats.org/officeDocument/2006/relationships/tags" Target="../tags/tag750.xml"/><Relationship Id="rId333" Type="http://schemas.openxmlformats.org/officeDocument/2006/relationships/tags" Target="../tags/tag771.xml"/><Relationship Id="rId354" Type="http://schemas.openxmlformats.org/officeDocument/2006/relationships/tags" Target="../tags/tag792.xml"/><Relationship Id="rId51" Type="http://schemas.openxmlformats.org/officeDocument/2006/relationships/tags" Target="../tags/tag489.xml"/><Relationship Id="rId72" Type="http://schemas.openxmlformats.org/officeDocument/2006/relationships/tags" Target="../tags/tag510.xml"/><Relationship Id="rId93" Type="http://schemas.openxmlformats.org/officeDocument/2006/relationships/tags" Target="../tags/tag531.xml"/><Relationship Id="rId189" Type="http://schemas.openxmlformats.org/officeDocument/2006/relationships/tags" Target="../tags/tag627.xml"/><Relationship Id="rId375" Type="http://schemas.openxmlformats.org/officeDocument/2006/relationships/tags" Target="../tags/tag813.xml"/><Relationship Id="rId396" Type="http://schemas.openxmlformats.org/officeDocument/2006/relationships/tags" Target="../tags/tag834.xml"/><Relationship Id="rId3" Type="http://schemas.openxmlformats.org/officeDocument/2006/relationships/tags" Target="../tags/tag441.xml"/><Relationship Id="rId214" Type="http://schemas.openxmlformats.org/officeDocument/2006/relationships/tags" Target="../tags/tag652.xml"/><Relationship Id="rId235" Type="http://schemas.openxmlformats.org/officeDocument/2006/relationships/tags" Target="../tags/tag673.xml"/><Relationship Id="rId256" Type="http://schemas.openxmlformats.org/officeDocument/2006/relationships/tags" Target="../tags/tag694.xml"/><Relationship Id="rId277" Type="http://schemas.openxmlformats.org/officeDocument/2006/relationships/tags" Target="../tags/tag715.xml"/><Relationship Id="rId298" Type="http://schemas.openxmlformats.org/officeDocument/2006/relationships/tags" Target="../tags/tag736.xml"/><Relationship Id="rId400" Type="http://schemas.openxmlformats.org/officeDocument/2006/relationships/tags" Target="../tags/tag838.xml"/><Relationship Id="rId421" Type="http://schemas.openxmlformats.org/officeDocument/2006/relationships/tags" Target="../tags/tag859.xml"/><Relationship Id="rId116" Type="http://schemas.openxmlformats.org/officeDocument/2006/relationships/tags" Target="../tags/tag554.xml"/><Relationship Id="rId137" Type="http://schemas.openxmlformats.org/officeDocument/2006/relationships/tags" Target="../tags/tag575.xml"/><Relationship Id="rId158" Type="http://schemas.openxmlformats.org/officeDocument/2006/relationships/tags" Target="../tags/tag596.xml"/><Relationship Id="rId302" Type="http://schemas.openxmlformats.org/officeDocument/2006/relationships/tags" Target="../tags/tag740.xml"/><Relationship Id="rId323" Type="http://schemas.openxmlformats.org/officeDocument/2006/relationships/tags" Target="../tags/tag761.xml"/><Relationship Id="rId344" Type="http://schemas.openxmlformats.org/officeDocument/2006/relationships/tags" Target="../tags/tag782.xml"/><Relationship Id="rId20" Type="http://schemas.openxmlformats.org/officeDocument/2006/relationships/tags" Target="../tags/tag458.xml"/><Relationship Id="rId41" Type="http://schemas.openxmlformats.org/officeDocument/2006/relationships/tags" Target="../tags/tag479.xml"/><Relationship Id="rId62" Type="http://schemas.openxmlformats.org/officeDocument/2006/relationships/tags" Target="../tags/tag500.xml"/><Relationship Id="rId83" Type="http://schemas.openxmlformats.org/officeDocument/2006/relationships/tags" Target="../tags/tag521.xml"/><Relationship Id="rId179" Type="http://schemas.openxmlformats.org/officeDocument/2006/relationships/tags" Target="../tags/tag617.xml"/><Relationship Id="rId365" Type="http://schemas.openxmlformats.org/officeDocument/2006/relationships/tags" Target="../tags/tag803.xml"/><Relationship Id="rId386" Type="http://schemas.openxmlformats.org/officeDocument/2006/relationships/tags" Target="../tags/tag824.xml"/><Relationship Id="rId190" Type="http://schemas.openxmlformats.org/officeDocument/2006/relationships/tags" Target="../tags/tag628.xml"/><Relationship Id="rId204" Type="http://schemas.openxmlformats.org/officeDocument/2006/relationships/tags" Target="../tags/tag642.xml"/><Relationship Id="rId225" Type="http://schemas.openxmlformats.org/officeDocument/2006/relationships/tags" Target="../tags/tag663.xml"/><Relationship Id="rId246" Type="http://schemas.openxmlformats.org/officeDocument/2006/relationships/tags" Target="../tags/tag684.xml"/><Relationship Id="rId267" Type="http://schemas.openxmlformats.org/officeDocument/2006/relationships/tags" Target="../tags/tag705.xml"/><Relationship Id="rId288" Type="http://schemas.openxmlformats.org/officeDocument/2006/relationships/tags" Target="../tags/tag726.xml"/><Relationship Id="rId411" Type="http://schemas.openxmlformats.org/officeDocument/2006/relationships/tags" Target="../tags/tag849.xml"/><Relationship Id="rId432" Type="http://schemas.openxmlformats.org/officeDocument/2006/relationships/tags" Target="../tags/tag870.xml"/><Relationship Id="rId106" Type="http://schemas.openxmlformats.org/officeDocument/2006/relationships/tags" Target="../tags/tag544.xml"/><Relationship Id="rId127" Type="http://schemas.openxmlformats.org/officeDocument/2006/relationships/tags" Target="../tags/tag565.xml"/><Relationship Id="rId313" Type="http://schemas.openxmlformats.org/officeDocument/2006/relationships/tags" Target="../tags/tag751.xml"/><Relationship Id="rId10" Type="http://schemas.openxmlformats.org/officeDocument/2006/relationships/tags" Target="../tags/tag448.xml"/><Relationship Id="rId31" Type="http://schemas.openxmlformats.org/officeDocument/2006/relationships/tags" Target="../tags/tag469.xml"/><Relationship Id="rId52" Type="http://schemas.openxmlformats.org/officeDocument/2006/relationships/tags" Target="../tags/tag490.xml"/><Relationship Id="rId73" Type="http://schemas.openxmlformats.org/officeDocument/2006/relationships/tags" Target="../tags/tag511.xml"/><Relationship Id="rId94" Type="http://schemas.openxmlformats.org/officeDocument/2006/relationships/tags" Target="../tags/tag532.xml"/><Relationship Id="rId148" Type="http://schemas.openxmlformats.org/officeDocument/2006/relationships/tags" Target="../tags/tag586.xml"/><Relationship Id="rId169" Type="http://schemas.openxmlformats.org/officeDocument/2006/relationships/tags" Target="../tags/tag607.xml"/><Relationship Id="rId334" Type="http://schemas.openxmlformats.org/officeDocument/2006/relationships/tags" Target="../tags/tag772.xml"/><Relationship Id="rId355" Type="http://schemas.openxmlformats.org/officeDocument/2006/relationships/tags" Target="../tags/tag793.xml"/><Relationship Id="rId376" Type="http://schemas.openxmlformats.org/officeDocument/2006/relationships/tags" Target="../tags/tag814.xml"/><Relationship Id="rId397" Type="http://schemas.openxmlformats.org/officeDocument/2006/relationships/tags" Target="../tags/tag835.xml"/><Relationship Id="rId4" Type="http://schemas.openxmlformats.org/officeDocument/2006/relationships/tags" Target="../tags/tag442.xml"/><Relationship Id="rId180" Type="http://schemas.openxmlformats.org/officeDocument/2006/relationships/tags" Target="../tags/tag618.xml"/><Relationship Id="rId215" Type="http://schemas.openxmlformats.org/officeDocument/2006/relationships/tags" Target="../tags/tag653.xml"/><Relationship Id="rId236" Type="http://schemas.openxmlformats.org/officeDocument/2006/relationships/tags" Target="../tags/tag674.xml"/><Relationship Id="rId257" Type="http://schemas.openxmlformats.org/officeDocument/2006/relationships/tags" Target="../tags/tag695.xml"/><Relationship Id="rId278" Type="http://schemas.openxmlformats.org/officeDocument/2006/relationships/tags" Target="../tags/tag716.xml"/><Relationship Id="rId401" Type="http://schemas.openxmlformats.org/officeDocument/2006/relationships/tags" Target="../tags/tag839.xml"/><Relationship Id="rId422" Type="http://schemas.openxmlformats.org/officeDocument/2006/relationships/tags" Target="../tags/tag860.xml"/><Relationship Id="rId303" Type="http://schemas.openxmlformats.org/officeDocument/2006/relationships/tags" Target="../tags/tag741.xml"/><Relationship Id="rId42" Type="http://schemas.openxmlformats.org/officeDocument/2006/relationships/tags" Target="../tags/tag480.xml"/><Relationship Id="rId84" Type="http://schemas.openxmlformats.org/officeDocument/2006/relationships/tags" Target="../tags/tag522.xml"/><Relationship Id="rId138" Type="http://schemas.openxmlformats.org/officeDocument/2006/relationships/tags" Target="../tags/tag576.xml"/><Relationship Id="rId345" Type="http://schemas.openxmlformats.org/officeDocument/2006/relationships/tags" Target="../tags/tag783.xml"/><Relationship Id="rId387" Type="http://schemas.openxmlformats.org/officeDocument/2006/relationships/tags" Target="../tags/tag825.xml"/><Relationship Id="rId191" Type="http://schemas.openxmlformats.org/officeDocument/2006/relationships/tags" Target="../tags/tag629.xml"/><Relationship Id="rId205" Type="http://schemas.openxmlformats.org/officeDocument/2006/relationships/tags" Target="../tags/tag643.xml"/><Relationship Id="rId247" Type="http://schemas.openxmlformats.org/officeDocument/2006/relationships/tags" Target="../tags/tag685.xml"/><Relationship Id="rId412" Type="http://schemas.openxmlformats.org/officeDocument/2006/relationships/tags" Target="../tags/tag850.xml"/><Relationship Id="rId107" Type="http://schemas.openxmlformats.org/officeDocument/2006/relationships/tags" Target="../tags/tag545.xml"/><Relationship Id="rId289" Type="http://schemas.openxmlformats.org/officeDocument/2006/relationships/tags" Target="../tags/tag727.xml"/><Relationship Id="rId11" Type="http://schemas.openxmlformats.org/officeDocument/2006/relationships/tags" Target="../tags/tag449.xml"/><Relationship Id="rId53" Type="http://schemas.openxmlformats.org/officeDocument/2006/relationships/tags" Target="../tags/tag491.xml"/><Relationship Id="rId149" Type="http://schemas.openxmlformats.org/officeDocument/2006/relationships/tags" Target="../tags/tag587.xml"/><Relationship Id="rId314" Type="http://schemas.openxmlformats.org/officeDocument/2006/relationships/tags" Target="../tags/tag752.xml"/><Relationship Id="rId356" Type="http://schemas.openxmlformats.org/officeDocument/2006/relationships/tags" Target="../tags/tag794.xml"/><Relationship Id="rId398" Type="http://schemas.openxmlformats.org/officeDocument/2006/relationships/tags" Target="../tags/tag836.xml"/><Relationship Id="rId95" Type="http://schemas.openxmlformats.org/officeDocument/2006/relationships/tags" Target="../tags/tag533.xml"/><Relationship Id="rId160" Type="http://schemas.openxmlformats.org/officeDocument/2006/relationships/tags" Target="../tags/tag598.xml"/><Relationship Id="rId216" Type="http://schemas.openxmlformats.org/officeDocument/2006/relationships/tags" Target="../tags/tag654.xml"/><Relationship Id="rId423" Type="http://schemas.openxmlformats.org/officeDocument/2006/relationships/tags" Target="../tags/tag861.xml"/><Relationship Id="rId258" Type="http://schemas.openxmlformats.org/officeDocument/2006/relationships/tags" Target="../tags/tag696.xml"/><Relationship Id="rId22" Type="http://schemas.openxmlformats.org/officeDocument/2006/relationships/tags" Target="../tags/tag460.xml"/><Relationship Id="rId64" Type="http://schemas.openxmlformats.org/officeDocument/2006/relationships/tags" Target="../tags/tag502.xml"/><Relationship Id="rId118" Type="http://schemas.openxmlformats.org/officeDocument/2006/relationships/tags" Target="../tags/tag556.xml"/><Relationship Id="rId325" Type="http://schemas.openxmlformats.org/officeDocument/2006/relationships/tags" Target="../tags/tag763.xml"/><Relationship Id="rId367" Type="http://schemas.openxmlformats.org/officeDocument/2006/relationships/tags" Target="../tags/tag805.xml"/><Relationship Id="rId171" Type="http://schemas.openxmlformats.org/officeDocument/2006/relationships/tags" Target="../tags/tag609.xml"/><Relationship Id="rId227" Type="http://schemas.openxmlformats.org/officeDocument/2006/relationships/tags" Target="../tags/tag665.xml"/><Relationship Id="rId269" Type="http://schemas.openxmlformats.org/officeDocument/2006/relationships/tags" Target="../tags/tag707.xml"/><Relationship Id="rId434" Type="http://schemas.openxmlformats.org/officeDocument/2006/relationships/tags" Target="../tags/tag872.xml"/><Relationship Id="rId33" Type="http://schemas.openxmlformats.org/officeDocument/2006/relationships/tags" Target="../tags/tag471.xml"/><Relationship Id="rId129" Type="http://schemas.openxmlformats.org/officeDocument/2006/relationships/tags" Target="../tags/tag567.xml"/><Relationship Id="rId280" Type="http://schemas.openxmlformats.org/officeDocument/2006/relationships/tags" Target="../tags/tag718.xml"/><Relationship Id="rId336" Type="http://schemas.openxmlformats.org/officeDocument/2006/relationships/tags" Target="../tags/tag774.xml"/><Relationship Id="rId75" Type="http://schemas.openxmlformats.org/officeDocument/2006/relationships/tags" Target="../tags/tag513.xml"/><Relationship Id="rId140" Type="http://schemas.openxmlformats.org/officeDocument/2006/relationships/tags" Target="../tags/tag578.xml"/><Relationship Id="rId182" Type="http://schemas.openxmlformats.org/officeDocument/2006/relationships/tags" Target="../tags/tag620.xml"/><Relationship Id="rId378" Type="http://schemas.openxmlformats.org/officeDocument/2006/relationships/tags" Target="../tags/tag816.xml"/><Relationship Id="rId403" Type="http://schemas.openxmlformats.org/officeDocument/2006/relationships/tags" Target="../tags/tag841.xml"/><Relationship Id="rId6" Type="http://schemas.openxmlformats.org/officeDocument/2006/relationships/tags" Target="../tags/tag444.xml"/><Relationship Id="rId238" Type="http://schemas.openxmlformats.org/officeDocument/2006/relationships/tags" Target="../tags/tag676.xml"/><Relationship Id="rId291" Type="http://schemas.openxmlformats.org/officeDocument/2006/relationships/tags" Target="../tags/tag729.xml"/><Relationship Id="rId305" Type="http://schemas.openxmlformats.org/officeDocument/2006/relationships/tags" Target="../tags/tag743.xml"/><Relationship Id="rId347" Type="http://schemas.openxmlformats.org/officeDocument/2006/relationships/tags" Target="../tags/tag785.xml"/><Relationship Id="rId44" Type="http://schemas.openxmlformats.org/officeDocument/2006/relationships/tags" Target="../tags/tag482.xml"/><Relationship Id="rId86" Type="http://schemas.openxmlformats.org/officeDocument/2006/relationships/tags" Target="../tags/tag524.xml"/><Relationship Id="rId151" Type="http://schemas.openxmlformats.org/officeDocument/2006/relationships/tags" Target="../tags/tag589.xml"/><Relationship Id="rId389" Type="http://schemas.openxmlformats.org/officeDocument/2006/relationships/tags" Target="../tags/tag827.xml"/><Relationship Id="rId193" Type="http://schemas.openxmlformats.org/officeDocument/2006/relationships/tags" Target="../tags/tag631.xml"/><Relationship Id="rId207" Type="http://schemas.openxmlformats.org/officeDocument/2006/relationships/tags" Target="../tags/tag645.xml"/><Relationship Id="rId249" Type="http://schemas.openxmlformats.org/officeDocument/2006/relationships/tags" Target="../tags/tag687.xml"/><Relationship Id="rId414" Type="http://schemas.openxmlformats.org/officeDocument/2006/relationships/tags" Target="../tags/tag852.xml"/><Relationship Id="rId13" Type="http://schemas.openxmlformats.org/officeDocument/2006/relationships/tags" Target="../tags/tag451.xml"/><Relationship Id="rId109" Type="http://schemas.openxmlformats.org/officeDocument/2006/relationships/tags" Target="../tags/tag547.xml"/><Relationship Id="rId260" Type="http://schemas.openxmlformats.org/officeDocument/2006/relationships/tags" Target="../tags/tag698.xml"/><Relationship Id="rId316" Type="http://schemas.openxmlformats.org/officeDocument/2006/relationships/tags" Target="../tags/tag754.xml"/><Relationship Id="rId55" Type="http://schemas.openxmlformats.org/officeDocument/2006/relationships/tags" Target="../tags/tag493.xml"/><Relationship Id="rId97" Type="http://schemas.openxmlformats.org/officeDocument/2006/relationships/tags" Target="../tags/tag535.xml"/><Relationship Id="rId120" Type="http://schemas.openxmlformats.org/officeDocument/2006/relationships/tags" Target="../tags/tag558.xml"/><Relationship Id="rId358" Type="http://schemas.openxmlformats.org/officeDocument/2006/relationships/tags" Target="../tags/tag796.xml"/><Relationship Id="rId162" Type="http://schemas.openxmlformats.org/officeDocument/2006/relationships/tags" Target="../tags/tag600.xml"/><Relationship Id="rId218" Type="http://schemas.openxmlformats.org/officeDocument/2006/relationships/tags" Target="../tags/tag656.xml"/><Relationship Id="rId425" Type="http://schemas.openxmlformats.org/officeDocument/2006/relationships/tags" Target="../tags/tag863.xml"/><Relationship Id="rId271" Type="http://schemas.openxmlformats.org/officeDocument/2006/relationships/tags" Target="../tags/tag709.xml"/><Relationship Id="rId24" Type="http://schemas.openxmlformats.org/officeDocument/2006/relationships/tags" Target="../tags/tag462.xml"/><Relationship Id="rId66" Type="http://schemas.openxmlformats.org/officeDocument/2006/relationships/tags" Target="../tags/tag504.xml"/><Relationship Id="rId131" Type="http://schemas.openxmlformats.org/officeDocument/2006/relationships/tags" Target="../tags/tag569.xml"/><Relationship Id="rId327" Type="http://schemas.openxmlformats.org/officeDocument/2006/relationships/tags" Target="../tags/tag765.xml"/><Relationship Id="rId369" Type="http://schemas.openxmlformats.org/officeDocument/2006/relationships/tags" Target="../tags/tag807.xml"/><Relationship Id="rId173" Type="http://schemas.openxmlformats.org/officeDocument/2006/relationships/tags" Target="../tags/tag611.xml"/><Relationship Id="rId229" Type="http://schemas.openxmlformats.org/officeDocument/2006/relationships/tags" Target="../tags/tag667.xml"/><Relationship Id="rId380" Type="http://schemas.openxmlformats.org/officeDocument/2006/relationships/tags" Target="../tags/tag818.xml"/><Relationship Id="rId436" Type="http://schemas.openxmlformats.org/officeDocument/2006/relationships/tags" Target="../tags/tag874.xml"/><Relationship Id="rId240" Type="http://schemas.openxmlformats.org/officeDocument/2006/relationships/tags" Target="../tags/tag678.xml"/><Relationship Id="rId35" Type="http://schemas.openxmlformats.org/officeDocument/2006/relationships/tags" Target="../tags/tag473.xml"/><Relationship Id="rId77" Type="http://schemas.openxmlformats.org/officeDocument/2006/relationships/tags" Target="../tags/tag515.xml"/><Relationship Id="rId100" Type="http://schemas.openxmlformats.org/officeDocument/2006/relationships/tags" Target="../tags/tag538.xml"/><Relationship Id="rId282" Type="http://schemas.openxmlformats.org/officeDocument/2006/relationships/tags" Target="../tags/tag720.xml"/><Relationship Id="rId338" Type="http://schemas.openxmlformats.org/officeDocument/2006/relationships/tags" Target="../tags/tag776.xml"/><Relationship Id="rId8" Type="http://schemas.openxmlformats.org/officeDocument/2006/relationships/tags" Target="../tags/tag446.xml"/><Relationship Id="rId142" Type="http://schemas.openxmlformats.org/officeDocument/2006/relationships/tags" Target="../tags/tag580.xml"/><Relationship Id="rId184" Type="http://schemas.openxmlformats.org/officeDocument/2006/relationships/tags" Target="../tags/tag622.xml"/><Relationship Id="rId391" Type="http://schemas.openxmlformats.org/officeDocument/2006/relationships/tags" Target="../tags/tag829.xml"/><Relationship Id="rId405" Type="http://schemas.openxmlformats.org/officeDocument/2006/relationships/tags" Target="../tags/tag843.xml"/><Relationship Id="rId251" Type="http://schemas.openxmlformats.org/officeDocument/2006/relationships/tags" Target="../tags/tag689.xml"/><Relationship Id="rId46" Type="http://schemas.openxmlformats.org/officeDocument/2006/relationships/tags" Target="../tags/tag484.xml"/><Relationship Id="rId293" Type="http://schemas.openxmlformats.org/officeDocument/2006/relationships/tags" Target="../tags/tag731.xml"/><Relationship Id="rId307" Type="http://schemas.openxmlformats.org/officeDocument/2006/relationships/tags" Target="../tags/tag745.xml"/><Relationship Id="rId349" Type="http://schemas.openxmlformats.org/officeDocument/2006/relationships/tags" Target="../tags/tag787.xml"/><Relationship Id="rId88" Type="http://schemas.openxmlformats.org/officeDocument/2006/relationships/tags" Target="../tags/tag526.xml"/><Relationship Id="rId111" Type="http://schemas.openxmlformats.org/officeDocument/2006/relationships/tags" Target="../tags/tag549.xml"/><Relationship Id="rId153" Type="http://schemas.openxmlformats.org/officeDocument/2006/relationships/tags" Target="../tags/tag591.xml"/><Relationship Id="rId195" Type="http://schemas.openxmlformats.org/officeDocument/2006/relationships/tags" Target="../tags/tag633.xml"/><Relationship Id="rId209" Type="http://schemas.openxmlformats.org/officeDocument/2006/relationships/tags" Target="../tags/tag647.xml"/><Relationship Id="rId360" Type="http://schemas.openxmlformats.org/officeDocument/2006/relationships/tags" Target="../tags/tag798.xml"/><Relationship Id="rId416" Type="http://schemas.openxmlformats.org/officeDocument/2006/relationships/tags" Target="../tags/tag854.xml"/><Relationship Id="rId220" Type="http://schemas.openxmlformats.org/officeDocument/2006/relationships/tags" Target="../tags/tag658.xml"/><Relationship Id="rId15" Type="http://schemas.openxmlformats.org/officeDocument/2006/relationships/tags" Target="../tags/tag453.xml"/><Relationship Id="rId57" Type="http://schemas.openxmlformats.org/officeDocument/2006/relationships/tags" Target="../tags/tag495.xml"/><Relationship Id="rId262" Type="http://schemas.openxmlformats.org/officeDocument/2006/relationships/tags" Target="../tags/tag700.xml"/><Relationship Id="rId318" Type="http://schemas.openxmlformats.org/officeDocument/2006/relationships/tags" Target="../tags/tag756.xml"/><Relationship Id="rId99" Type="http://schemas.openxmlformats.org/officeDocument/2006/relationships/tags" Target="../tags/tag537.xml"/><Relationship Id="rId122" Type="http://schemas.openxmlformats.org/officeDocument/2006/relationships/tags" Target="../tags/tag560.xml"/><Relationship Id="rId164" Type="http://schemas.openxmlformats.org/officeDocument/2006/relationships/tags" Target="../tags/tag602.xml"/><Relationship Id="rId371" Type="http://schemas.openxmlformats.org/officeDocument/2006/relationships/tags" Target="../tags/tag809.xml"/><Relationship Id="rId427" Type="http://schemas.openxmlformats.org/officeDocument/2006/relationships/tags" Target="../tags/tag865.xml"/><Relationship Id="rId26" Type="http://schemas.openxmlformats.org/officeDocument/2006/relationships/tags" Target="../tags/tag464.xml"/><Relationship Id="rId231" Type="http://schemas.openxmlformats.org/officeDocument/2006/relationships/tags" Target="../tags/tag669.xml"/><Relationship Id="rId273" Type="http://schemas.openxmlformats.org/officeDocument/2006/relationships/tags" Target="../tags/tag711.xml"/><Relationship Id="rId329" Type="http://schemas.openxmlformats.org/officeDocument/2006/relationships/tags" Target="../tags/tag767.xml"/><Relationship Id="rId68" Type="http://schemas.openxmlformats.org/officeDocument/2006/relationships/tags" Target="../tags/tag506.xml"/><Relationship Id="rId133" Type="http://schemas.openxmlformats.org/officeDocument/2006/relationships/tags" Target="../tags/tag571.xml"/><Relationship Id="rId175" Type="http://schemas.openxmlformats.org/officeDocument/2006/relationships/tags" Target="../tags/tag613.xml"/><Relationship Id="rId340" Type="http://schemas.openxmlformats.org/officeDocument/2006/relationships/tags" Target="../tags/tag778.xml"/><Relationship Id="rId200" Type="http://schemas.openxmlformats.org/officeDocument/2006/relationships/tags" Target="../tags/tag638.xml"/><Relationship Id="rId382" Type="http://schemas.openxmlformats.org/officeDocument/2006/relationships/tags" Target="../tags/tag820.xml"/><Relationship Id="rId438" Type="http://schemas.openxmlformats.org/officeDocument/2006/relationships/tags" Target="../tags/tag876.xml"/><Relationship Id="rId242" Type="http://schemas.openxmlformats.org/officeDocument/2006/relationships/tags" Target="../tags/tag680.xml"/><Relationship Id="rId284" Type="http://schemas.openxmlformats.org/officeDocument/2006/relationships/tags" Target="../tags/tag722.xml"/><Relationship Id="rId37" Type="http://schemas.openxmlformats.org/officeDocument/2006/relationships/tags" Target="../tags/tag475.xml"/><Relationship Id="rId79" Type="http://schemas.openxmlformats.org/officeDocument/2006/relationships/tags" Target="../tags/tag517.xml"/><Relationship Id="rId102" Type="http://schemas.openxmlformats.org/officeDocument/2006/relationships/tags" Target="../tags/tag540.xml"/><Relationship Id="rId144" Type="http://schemas.openxmlformats.org/officeDocument/2006/relationships/tags" Target="../tags/tag582.xml"/><Relationship Id="rId90" Type="http://schemas.openxmlformats.org/officeDocument/2006/relationships/tags" Target="../tags/tag528.xml"/><Relationship Id="rId186" Type="http://schemas.openxmlformats.org/officeDocument/2006/relationships/tags" Target="../tags/tag624.xml"/><Relationship Id="rId351" Type="http://schemas.openxmlformats.org/officeDocument/2006/relationships/tags" Target="../tags/tag789.xml"/><Relationship Id="rId393" Type="http://schemas.openxmlformats.org/officeDocument/2006/relationships/tags" Target="../tags/tag831.xml"/><Relationship Id="rId407" Type="http://schemas.openxmlformats.org/officeDocument/2006/relationships/tags" Target="../tags/tag845.xml"/><Relationship Id="rId211" Type="http://schemas.openxmlformats.org/officeDocument/2006/relationships/tags" Target="../tags/tag649.xml"/><Relationship Id="rId253" Type="http://schemas.openxmlformats.org/officeDocument/2006/relationships/tags" Target="../tags/tag691.xml"/><Relationship Id="rId295" Type="http://schemas.openxmlformats.org/officeDocument/2006/relationships/tags" Target="../tags/tag733.xml"/><Relationship Id="rId309" Type="http://schemas.openxmlformats.org/officeDocument/2006/relationships/tags" Target="../tags/tag747.xml"/><Relationship Id="rId48" Type="http://schemas.openxmlformats.org/officeDocument/2006/relationships/tags" Target="../tags/tag486.xml"/><Relationship Id="rId113" Type="http://schemas.openxmlformats.org/officeDocument/2006/relationships/tags" Target="../tags/tag551.xml"/><Relationship Id="rId320" Type="http://schemas.openxmlformats.org/officeDocument/2006/relationships/tags" Target="../tags/tag758.xml"/><Relationship Id="rId155" Type="http://schemas.openxmlformats.org/officeDocument/2006/relationships/tags" Target="../tags/tag593.xml"/><Relationship Id="rId197" Type="http://schemas.openxmlformats.org/officeDocument/2006/relationships/tags" Target="../tags/tag635.xml"/><Relationship Id="rId362" Type="http://schemas.openxmlformats.org/officeDocument/2006/relationships/tags" Target="../tags/tag800.xml"/><Relationship Id="rId418" Type="http://schemas.openxmlformats.org/officeDocument/2006/relationships/tags" Target="../tags/tag856.xml"/><Relationship Id="rId222" Type="http://schemas.openxmlformats.org/officeDocument/2006/relationships/tags" Target="../tags/tag660.xml"/><Relationship Id="rId264" Type="http://schemas.openxmlformats.org/officeDocument/2006/relationships/tags" Target="../tags/tag702.xml"/><Relationship Id="rId17" Type="http://schemas.openxmlformats.org/officeDocument/2006/relationships/tags" Target="../tags/tag455.xml"/><Relationship Id="rId59" Type="http://schemas.openxmlformats.org/officeDocument/2006/relationships/tags" Target="../tags/tag497.xml"/><Relationship Id="rId124" Type="http://schemas.openxmlformats.org/officeDocument/2006/relationships/tags" Target="../tags/tag562.xml"/><Relationship Id="rId70" Type="http://schemas.openxmlformats.org/officeDocument/2006/relationships/tags" Target="../tags/tag508.xml"/><Relationship Id="rId166" Type="http://schemas.openxmlformats.org/officeDocument/2006/relationships/tags" Target="../tags/tag604.xml"/><Relationship Id="rId331" Type="http://schemas.openxmlformats.org/officeDocument/2006/relationships/tags" Target="../tags/tag769.xml"/><Relationship Id="rId373" Type="http://schemas.openxmlformats.org/officeDocument/2006/relationships/tags" Target="../tags/tag811.xml"/><Relationship Id="rId429" Type="http://schemas.openxmlformats.org/officeDocument/2006/relationships/tags" Target="../tags/tag867.xml"/><Relationship Id="rId1" Type="http://schemas.openxmlformats.org/officeDocument/2006/relationships/tags" Target="../tags/tag439.xml"/><Relationship Id="rId233" Type="http://schemas.openxmlformats.org/officeDocument/2006/relationships/tags" Target="../tags/tag671.xml"/><Relationship Id="rId28" Type="http://schemas.openxmlformats.org/officeDocument/2006/relationships/tags" Target="../tags/tag466.xml"/><Relationship Id="rId275" Type="http://schemas.openxmlformats.org/officeDocument/2006/relationships/tags" Target="../tags/tag713.xml"/><Relationship Id="rId300" Type="http://schemas.openxmlformats.org/officeDocument/2006/relationships/tags" Target="../tags/tag738.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tags" Target="../tags/tag884.xml"/><Relationship Id="rId13" Type="http://schemas.openxmlformats.org/officeDocument/2006/relationships/tags" Target="../tags/tag889.xml"/><Relationship Id="rId3" Type="http://schemas.openxmlformats.org/officeDocument/2006/relationships/tags" Target="../tags/tag879.xml"/><Relationship Id="rId7" Type="http://schemas.openxmlformats.org/officeDocument/2006/relationships/tags" Target="../tags/tag883.xml"/><Relationship Id="rId12" Type="http://schemas.openxmlformats.org/officeDocument/2006/relationships/tags" Target="../tags/tag888.xml"/><Relationship Id="rId2" Type="http://schemas.openxmlformats.org/officeDocument/2006/relationships/tags" Target="../tags/tag878.xml"/><Relationship Id="rId16" Type="http://schemas.openxmlformats.org/officeDocument/2006/relationships/slideLayout" Target="../slideLayouts/slideLayout12.xml"/><Relationship Id="rId1" Type="http://schemas.openxmlformats.org/officeDocument/2006/relationships/tags" Target="../tags/tag877.xml"/><Relationship Id="rId6" Type="http://schemas.openxmlformats.org/officeDocument/2006/relationships/tags" Target="../tags/tag882.xml"/><Relationship Id="rId11" Type="http://schemas.openxmlformats.org/officeDocument/2006/relationships/tags" Target="../tags/tag887.xml"/><Relationship Id="rId5" Type="http://schemas.openxmlformats.org/officeDocument/2006/relationships/tags" Target="../tags/tag881.xml"/><Relationship Id="rId15" Type="http://schemas.openxmlformats.org/officeDocument/2006/relationships/tags" Target="../tags/tag891.xml"/><Relationship Id="rId10" Type="http://schemas.openxmlformats.org/officeDocument/2006/relationships/tags" Target="../tags/tag886.xml"/><Relationship Id="rId4" Type="http://schemas.openxmlformats.org/officeDocument/2006/relationships/tags" Target="../tags/tag880.xml"/><Relationship Id="rId9" Type="http://schemas.openxmlformats.org/officeDocument/2006/relationships/tags" Target="../tags/tag885.xml"/><Relationship Id="rId14" Type="http://schemas.openxmlformats.org/officeDocument/2006/relationships/tags" Target="../tags/tag890.xml"/></Relationships>
</file>

<file path=ppt/slides/_rels/slide18.xml.rels><?xml version="1.0" encoding="UTF-8" standalone="yes"?>
<Relationships xmlns="http://schemas.openxmlformats.org/package/2006/relationships"><Relationship Id="rId8" Type="http://schemas.openxmlformats.org/officeDocument/2006/relationships/tags" Target="../tags/tag899.xml"/><Relationship Id="rId13" Type="http://schemas.openxmlformats.org/officeDocument/2006/relationships/tags" Target="../tags/tag904.xml"/><Relationship Id="rId3" Type="http://schemas.openxmlformats.org/officeDocument/2006/relationships/tags" Target="../tags/tag894.xml"/><Relationship Id="rId7" Type="http://schemas.openxmlformats.org/officeDocument/2006/relationships/tags" Target="../tags/tag898.xml"/><Relationship Id="rId12" Type="http://schemas.openxmlformats.org/officeDocument/2006/relationships/tags" Target="../tags/tag903.xml"/><Relationship Id="rId2" Type="http://schemas.openxmlformats.org/officeDocument/2006/relationships/tags" Target="../tags/tag893.xml"/><Relationship Id="rId16" Type="http://schemas.openxmlformats.org/officeDocument/2006/relationships/slideLayout" Target="../slideLayouts/slideLayout12.xml"/><Relationship Id="rId1" Type="http://schemas.openxmlformats.org/officeDocument/2006/relationships/tags" Target="../tags/tag892.xml"/><Relationship Id="rId6" Type="http://schemas.openxmlformats.org/officeDocument/2006/relationships/tags" Target="../tags/tag897.xml"/><Relationship Id="rId11" Type="http://schemas.openxmlformats.org/officeDocument/2006/relationships/tags" Target="../tags/tag902.xml"/><Relationship Id="rId5" Type="http://schemas.openxmlformats.org/officeDocument/2006/relationships/tags" Target="../tags/tag896.xml"/><Relationship Id="rId15" Type="http://schemas.openxmlformats.org/officeDocument/2006/relationships/tags" Target="../tags/tag906.xml"/><Relationship Id="rId10" Type="http://schemas.openxmlformats.org/officeDocument/2006/relationships/tags" Target="../tags/tag901.xml"/><Relationship Id="rId4" Type="http://schemas.openxmlformats.org/officeDocument/2006/relationships/tags" Target="../tags/tag895.xml"/><Relationship Id="rId9" Type="http://schemas.openxmlformats.org/officeDocument/2006/relationships/tags" Target="../tags/tag900.xml"/><Relationship Id="rId14" Type="http://schemas.openxmlformats.org/officeDocument/2006/relationships/tags" Target="../tags/tag905.xml"/></Relationships>
</file>

<file path=ppt/slides/_rels/slide19.xml.rels><?xml version="1.0" encoding="UTF-8" standalone="yes"?>
<Relationships xmlns="http://schemas.openxmlformats.org/package/2006/relationships"><Relationship Id="rId8" Type="http://schemas.openxmlformats.org/officeDocument/2006/relationships/tags" Target="../tags/tag914.xml"/><Relationship Id="rId13" Type="http://schemas.openxmlformats.org/officeDocument/2006/relationships/tags" Target="../tags/tag919.xml"/><Relationship Id="rId18" Type="http://schemas.openxmlformats.org/officeDocument/2006/relationships/tags" Target="../tags/tag924.xml"/><Relationship Id="rId3" Type="http://schemas.openxmlformats.org/officeDocument/2006/relationships/tags" Target="../tags/tag909.xml"/><Relationship Id="rId21" Type="http://schemas.openxmlformats.org/officeDocument/2006/relationships/tags" Target="../tags/tag927.xml"/><Relationship Id="rId7" Type="http://schemas.openxmlformats.org/officeDocument/2006/relationships/tags" Target="../tags/tag913.xml"/><Relationship Id="rId12" Type="http://schemas.openxmlformats.org/officeDocument/2006/relationships/tags" Target="../tags/tag918.xml"/><Relationship Id="rId17" Type="http://schemas.openxmlformats.org/officeDocument/2006/relationships/tags" Target="../tags/tag923.xml"/><Relationship Id="rId2" Type="http://schemas.openxmlformats.org/officeDocument/2006/relationships/tags" Target="../tags/tag908.xml"/><Relationship Id="rId16" Type="http://schemas.openxmlformats.org/officeDocument/2006/relationships/tags" Target="../tags/tag922.xml"/><Relationship Id="rId20" Type="http://schemas.openxmlformats.org/officeDocument/2006/relationships/tags" Target="../tags/tag926.xml"/><Relationship Id="rId1" Type="http://schemas.openxmlformats.org/officeDocument/2006/relationships/tags" Target="../tags/tag907.xml"/><Relationship Id="rId6" Type="http://schemas.openxmlformats.org/officeDocument/2006/relationships/tags" Target="../tags/tag912.xml"/><Relationship Id="rId11" Type="http://schemas.openxmlformats.org/officeDocument/2006/relationships/tags" Target="../tags/tag917.xml"/><Relationship Id="rId5" Type="http://schemas.openxmlformats.org/officeDocument/2006/relationships/tags" Target="../tags/tag911.xml"/><Relationship Id="rId15" Type="http://schemas.openxmlformats.org/officeDocument/2006/relationships/tags" Target="../tags/tag921.xml"/><Relationship Id="rId10" Type="http://schemas.openxmlformats.org/officeDocument/2006/relationships/tags" Target="../tags/tag916.xml"/><Relationship Id="rId19" Type="http://schemas.openxmlformats.org/officeDocument/2006/relationships/tags" Target="../tags/tag925.xml"/><Relationship Id="rId4" Type="http://schemas.openxmlformats.org/officeDocument/2006/relationships/tags" Target="../tags/tag910.xml"/><Relationship Id="rId9" Type="http://schemas.openxmlformats.org/officeDocument/2006/relationships/tags" Target="../tags/tag915.xml"/><Relationship Id="rId14" Type="http://schemas.openxmlformats.org/officeDocument/2006/relationships/tags" Target="../tags/tag920.xml"/><Relationship Id="rId22"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8" Type="http://schemas.openxmlformats.org/officeDocument/2006/relationships/tags" Target="../tags/tag935.xml"/><Relationship Id="rId13" Type="http://schemas.openxmlformats.org/officeDocument/2006/relationships/tags" Target="../tags/tag940.xml"/><Relationship Id="rId18" Type="http://schemas.openxmlformats.org/officeDocument/2006/relationships/tags" Target="../tags/tag945.xml"/><Relationship Id="rId3" Type="http://schemas.openxmlformats.org/officeDocument/2006/relationships/tags" Target="../tags/tag930.xml"/><Relationship Id="rId21" Type="http://schemas.openxmlformats.org/officeDocument/2006/relationships/tags" Target="../tags/tag948.xml"/><Relationship Id="rId7" Type="http://schemas.openxmlformats.org/officeDocument/2006/relationships/tags" Target="../tags/tag934.xml"/><Relationship Id="rId12" Type="http://schemas.openxmlformats.org/officeDocument/2006/relationships/tags" Target="../tags/tag939.xml"/><Relationship Id="rId17" Type="http://schemas.openxmlformats.org/officeDocument/2006/relationships/tags" Target="../tags/tag944.xml"/><Relationship Id="rId2" Type="http://schemas.openxmlformats.org/officeDocument/2006/relationships/tags" Target="../tags/tag929.xml"/><Relationship Id="rId16" Type="http://schemas.openxmlformats.org/officeDocument/2006/relationships/tags" Target="../tags/tag943.xml"/><Relationship Id="rId20" Type="http://schemas.openxmlformats.org/officeDocument/2006/relationships/tags" Target="../tags/tag947.xml"/><Relationship Id="rId1" Type="http://schemas.openxmlformats.org/officeDocument/2006/relationships/tags" Target="../tags/tag928.xml"/><Relationship Id="rId6" Type="http://schemas.openxmlformats.org/officeDocument/2006/relationships/tags" Target="../tags/tag933.xml"/><Relationship Id="rId11" Type="http://schemas.openxmlformats.org/officeDocument/2006/relationships/tags" Target="../tags/tag938.xml"/><Relationship Id="rId5" Type="http://schemas.openxmlformats.org/officeDocument/2006/relationships/tags" Target="../tags/tag932.xml"/><Relationship Id="rId15" Type="http://schemas.openxmlformats.org/officeDocument/2006/relationships/tags" Target="../tags/tag942.xml"/><Relationship Id="rId10" Type="http://schemas.openxmlformats.org/officeDocument/2006/relationships/tags" Target="../tags/tag937.xml"/><Relationship Id="rId19" Type="http://schemas.openxmlformats.org/officeDocument/2006/relationships/tags" Target="../tags/tag946.xml"/><Relationship Id="rId4" Type="http://schemas.openxmlformats.org/officeDocument/2006/relationships/tags" Target="../tags/tag931.xml"/><Relationship Id="rId9" Type="http://schemas.openxmlformats.org/officeDocument/2006/relationships/tags" Target="../tags/tag936.xml"/><Relationship Id="rId14" Type="http://schemas.openxmlformats.org/officeDocument/2006/relationships/tags" Target="../tags/tag941.xml"/><Relationship Id="rId22"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8" Type="http://schemas.openxmlformats.org/officeDocument/2006/relationships/tags" Target="../tags/tag956.xml"/><Relationship Id="rId13" Type="http://schemas.openxmlformats.org/officeDocument/2006/relationships/tags" Target="../tags/tag961.xml"/><Relationship Id="rId3" Type="http://schemas.openxmlformats.org/officeDocument/2006/relationships/tags" Target="../tags/tag951.xml"/><Relationship Id="rId7" Type="http://schemas.openxmlformats.org/officeDocument/2006/relationships/tags" Target="../tags/tag955.xml"/><Relationship Id="rId12" Type="http://schemas.openxmlformats.org/officeDocument/2006/relationships/tags" Target="../tags/tag960.xml"/><Relationship Id="rId2" Type="http://schemas.openxmlformats.org/officeDocument/2006/relationships/tags" Target="../tags/tag950.xml"/><Relationship Id="rId16" Type="http://schemas.openxmlformats.org/officeDocument/2006/relationships/slideLayout" Target="../slideLayouts/slideLayout12.xml"/><Relationship Id="rId1" Type="http://schemas.openxmlformats.org/officeDocument/2006/relationships/tags" Target="../tags/tag949.xml"/><Relationship Id="rId6" Type="http://schemas.openxmlformats.org/officeDocument/2006/relationships/tags" Target="../tags/tag954.xml"/><Relationship Id="rId11" Type="http://schemas.openxmlformats.org/officeDocument/2006/relationships/tags" Target="../tags/tag959.xml"/><Relationship Id="rId5" Type="http://schemas.openxmlformats.org/officeDocument/2006/relationships/tags" Target="../tags/tag953.xml"/><Relationship Id="rId15" Type="http://schemas.openxmlformats.org/officeDocument/2006/relationships/tags" Target="../tags/tag963.xml"/><Relationship Id="rId10" Type="http://schemas.openxmlformats.org/officeDocument/2006/relationships/tags" Target="../tags/tag958.xml"/><Relationship Id="rId4" Type="http://schemas.openxmlformats.org/officeDocument/2006/relationships/tags" Target="../tags/tag952.xml"/><Relationship Id="rId9" Type="http://schemas.openxmlformats.org/officeDocument/2006/relationships/tags" Target="../tags/tag957.xml"/><Relationship Id="rId14" Type="http://schemas.openxmlformats.org/officeDocument/2006/relationships/tags" Target="../tags/tag962.xml"/></Relationships>
</file>

<file path=ppt/slides/_rels/slide22.xml.rels><?xml version="1.0" encoding="UTF-8" standalone="yes"?>
<Relationships xmlns="http://schemas.openxmlformats.org/package/2006/relationships"><Relationship Id="rId8" Type="http://schemas.openxmlformats.org/officeDocument/2006/relationships/tags" Target="../tags/tag971.xml"/><Relationship Id="rId13" Type="http://schemas.openxmlformats.org/officeDocument/2006/relationships/tags" Target="../tags/tag976.xml"/><Relationship Id="rId18" Type="http://schemas.openxmlformats.org/officeDocument/2006/relationships/tags" Target="../tags/tag981.xml"/><Relationship Id="rId26" Type="http://schemas.openxmlformats.org/officeDocument/2006/relationships/slideLayout" Target="../slideLayouts/slideLayout12.xml"/><Relationship Id="rId3" Type="http://schemas.openxmlformats.org/officeDocument/2006/relationships/tags" Target="../tags/tag966.xml"/><Relationship Id="rId21" Type="http://schemas.openxmlformats.org/officeDocument/2006/relationships/tags" Target="../tags/tag984.xml"/><Relationship Id="rId7" Type="http://schemas.openxmlformats.org/officeDocument/2006/relationships/tags" Target="../tags/tag970.xml"/><Relationship Id="rId12" Type="http://schemas.openxmlformats.org/officeDocument/2006/relationships/tags" Target="../tags/tag975.xml"/><Relationship Id="rId17" Type="http://schemas.openxmlformats.org/officeDocument/2006/relationships/tags" Target="../tags/tag980.xml"/><Relationship Id="rId25" Type="http://schemas.openxmlformats.org/officeDocument/2006/relationships/tags" Target="../tags/tag988.xml"/><Relationship Id="rId2" Type="http://schemas.openxmlformats.org/officeDocument/2006/relationships/tags" Target="../tags/tag965.xml"/><Relationship Id="rId16" Type="http://schemas.openxmlformats.org/officeDocument/2006/relationships/tags" Target="../tags/tag979.xml"/><Relationship Id="rId20" Type="http://schemas.openxmlformats.org/officeDocument/2006/relationships/tags" Target="../tags/tag983.xml"/><Relationship Id="rId1" Type="http://schemas.openxmlformats.org/officeDocument/2006/relationships/tags" Target="../tags/tag964.xml"/><Relationship Id="rId6" Type="http://schemas.openxmlformats.org/officeDocument/2006/relationships/tags" Target="../tags/tag969.xml"/><Relationship Id="rId11" Type="http://schemas.openxmlformats.org/officeDocument/2006/relationships/tags" Target="../tags/tag974.xml"/><Relationship Id="rId24" Type="http://schemas.openxmlformats.org/officeDocument/2006/relationships/tags" Target="../tags/tag987.xml"/><Relationship Id="rId5" Type="http://schemas.openxmlformats.org/officeDocument/2006/relationships/tags" Target="../tags/tag968.xml"/><Relationship Id="rId15" Type="http://schemas.openxmlformats.org/officeDocument/2006/relationships/tags" Target="../tags/tag978.xml"/><Relationship Id="rId23" Type="http://schemas.openxmlformats.org/officeDocument/2006/relationships/tags" Target="../tags/tag986.xml"/><Relationship Id="rId10" Type="http://schemas.openxmlformats.org/officeDocument/2006/relationships/tags" Target="../tags/tag973.xml"/><Relationship Id="rId19" Type="http://schemas.openxmlformats.org/officeDocument/2006/relationships/tags" Target="../tags/tag982.xml"/><Relationship Id="rId4" Type="http://schemas.openxmlformats.org/officeDocument/2006/relationships/tags" Target="../tags/tag967.xml"/><Relationship Id="rId9" Type="http://schemas.openxmlformats.org/officeDocument/2006/relationships/tags" Target="../tags/tag972.xml"/><Relationship Id="rId14" Type="http://schemas.openxmlformats.org/officeDocument/2006/relationships/tags" Target="../tags/tag977.xml"/><Relationship Id="rId22" Type="http://schemas.openxmlformats.org/officeDocument/2006/relationships/tags" Target="../tags/tag985.xml"/></Relationships>
</file>

<file path=ppt/slides/_rels/slide23.xml.rels><?xml version="1.0" encoding="UTF-8" standalone="yes"?>
<Relationships xmlns="http://schemas.openxmlformats.org/package/2006/relationships"><Relationship Id="rId8" Type="http://schemas.openxmlformats.org/officeDocument/2006/relationships/tags" Target="../tags/tag996.xml"/><Relationship Id="rId13" Type="http://schemas.openxmlformats.org/officeDocument/2006/relationships/tags" Target="../tags/tag1001.xml"/><Relationship Id="rId3" Type="http://schemas.openxmlformats.org/officeDocument/2006/relationships/tags" Target="../tags/tag991.xml"/><Relationship Id="rId7" Type="http://schemas.openxmlformats.org/officeDocument/2006/relationships/tags" Target="../tags/tag995.xml"/><Relationship Id="rId12" Type="http://schemas.openxmlformats.org/officeDocument/2006/relationships/tags" Target="../tags/tag1000.xml"/><Relationship Id="rId2" Type="http://schemas.openxmlformats.org/officeDocument/2006/relationships/tags" Target="../tags/tag990.xml"/><Relationship Id="rId16" Type="http://schemas.openxmlformats.org/officeDocument/2006/relationships/slideLayout" Target="../slideLayouts/slideLayout12.xml"/><Relationship Id="rId1" Type="http://schemas.openxmlformats.org/officeDocument/2006/relationships/tags" Target="../tags/tag989.xml"/><Relationship Id="rId6" Type="http://schemas.openxmlformats.org/officeDocument/2006/relationships/tags" Target="../tags/tag994.xml"/><Relationship Id="rId11" Type="http://schemas.openxmlformats.org/officeDocument/2006/relationships/tags" Target="../tags/tag999.xml"/><Relationship Id="rId5" Type="http://schemas.openxmlformats.org/officeDocument/2006/relationships/tags" Target="../tags/tag993.xml"/><Relationship Id="rId15" Type="http://schemas.openxmlformats.org/officeDocument/2006/relationships/tags" Target="../tags/tag1003.xml"/><Relationship Id="rId10" Type="http://schemas.openxmlformats.org/officeDocument/2006/relationships/tags" Target="../tags/tag998.xml"/><Relationship Id="rId4" Type="http://schemas.openxmlformats.org/officeDocument/2006/relationships/tags" Target="../tags/tag992.xml"/><Relationship Id="rId9" Type="http://schemas.openxmlformats.org/officeDocument/2006/relationships/tags" Target="../tags/tag997.xml"/><Relationship Id="rId14" Type="http://schemas.openxmlformats.org/officeDocument/2006/relationships/tags" Target="../tags/tag1002.xml"/></Relationships>
</file>

<file path=ppt/slides/_rels/slide24.xml.rels><?xml version="1.0" encoding="UTF-8" standalone="yes"?>
<Relationships xmlns="http://schemas.openxmlformats.org/package/2006/relationships"><Relationship Id="rId8" Type="http://schemas.openxmlformats.org/officeDocument/2006/relationships/tags" Target="../tags/tag1011.xml"/><Relationship Id="rId13" Type="http://schemas.openxmlformats.org/officeDocument/2006/relationships/tags" Target="../tags/tag1016.xml"/><Relationship Id="rId18" Type="http://schemas.openxmlformats.org/officeDocument/2006/relationships/tags" Target="../tags/tag1021.xml"/><Relationship Id="rId26" Type="http://schemas.openxmlformats.org/officeDocument/2006/relationships/slideLayout" Target="../slideLayouts/slideLayout12.xml"/><Relationship Id="rId3" Type="http://schemas.openxmlformats.org/officeDocument/2006/relationships/tags" Target="../tags/tag1006.xml"/><Relationship Id="rId21" Type="http://schemas.openxmlformats.org/officeDocument/2006/relationships/tags" Target="../tags/tag1024.xml"/><Relationship Id="rId7" Type="http://schemas.openxmlformats.org/officeDocument/2006/relationships/tags" Target="../tags/tag1010.xml"/><Relationship Id="rId12" Type="http://schemas.openxmlformats.org/officeDocument/2006/relationships/tags" Target="../tags/tag1015.xml"/><Relationship Id="rId17" Type="http://schemas.openxmlformats.org/officeDocument/2006/relationships/tags" Target="../tags/tag1020.xml"/><Relationship Id="rId25" Type="http://schemas.openxmlformats.org/officeDocument/2006/relationships/tags" Target="../tags/tag1028.xml"/><Relationship Id="rId2" Type="http://schemas.openxmlformats.org/officeDocument/2006/relationships/tags" Target="../tags/tag1005.xml"/><Relationship Id="rId16" Type="http://schemas.openxmlformats.org/officeDocument/2006/relationships/tags" Target="../tags/tag1019.xml"/><Relationship Id="rId20" Type="http://schemas.openxmlformats.org/officeDocument/2006/relationships/tags" Target="../tags/tag1023.xml"/><Relationship Id="rId1" Type="http://schemas.openxmlformats.org/officeDocument/2006/relationships/tags" Target="../tags/tag1004.xml"/><Relationship Id="rId6" Type="http://schemas.openxmlformats.org/officeDocument/2006/relationships/tags" Target="../tags/tag1009.xml"/><Relationship Id="rId11" Type="http://schemas.openxmlformats.org/officeDocument/2006/relationships/tags" Target="../tags/tag1014.xml"/><Relationship Id="rId24" Type="http://schemas.openxmlformats.org/officeDocument/2006/relationships/tags" Target="../tags/tag1027.xml"/><Relationship Id="rId5" Type="http://schemas.openxmlformats.org/officeDocument/2006/relationships/tags" Target="../tags/tag1008.xml"/><Relationship Id="rId15" Type="http://schemas.openxmlformats.org/officeDocument/2006/relationships/tags" Target="../tags/tag1018.xml"/><Relationship Id="rId23" Type="http://schemas.openxmlformats.org/officeDocument/2006/relationships/tags" Target="../tags/tag1026.xml"/><Relationship Id="rId10" Type="http://schemas.openxmlformats.org/officeDocument/2006/relationships/tags" Target="../tags/tag1013.xml"/><Relationship Id="rId19" Type="http://schemas.openxmlformats.org/officeDocument/2006/relationships/tags" Target="../tags/tag1022.xml"/><Relationship Id="rId4" Type="http://schemas.openxmlformats.org/officeDocument/2006/relationships/tags" Target="../tags/tag1007.xml"/><Relationship Id="rId9" Type="http://schemas.openxmlformats.org/officeDocument/2006/relationships/tags" Target="../tags/tag1012.xml"/><Relationship Id="rId14" Type="http://schemas.openxmlformats.org/officeDocument/2006/relationships/tags" Target="../tags/tag1017.xml"/><Relationship Id="rId22" Type="http://schemas.openxmlformats.org/officeDocument/2006/relationships/tags" Target="../tags/tag102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99E34-6167-38D1-90D3-3EEC5438983A}"/>
              </a:ext>
            </a:extLst>
          </p:cNvPr>
          <p:cNvSpPr>
            <a:spLocks noGrp="1"/>
          </p:cNvSpPr>
          <p:nvPr>
            <p:ph type="ctrTitle"/>
          </p:nvPr>
        </p:nvSpPr>
        <p:spPr/>
        <p:txBody>
          <a:bodyPr/>
          <a:lstStyle/>
          <a:p>
            <a:r>
              <a:rPr lang="en-GB"/>
              <a:t>Ethical practice</a:t>
            </a:r>
          </a:p>
        </p:txBody>
      </p:sp>
      <p:sp>
        <p:nvSpPr>
          <p:cNvPr id="3" name="Subtitle 2">
            <a:extLst>
              <a:ext uri="{FF2B5EF4-FFF2-40B4-BE49-F238E27FC236}">
                <a16:creationId xmlns:a16="http://schemas.microsoft.com/office/drawing/2014/main" id="{A809A597-AD38-EF37-38C4-FB4740E4B8F6}"/>
              </a:ext>
            </a:extLst>
          </p:cNvPr>
          <p:cNvSpPr>
            <a:spLocks noGrp="1"/>
          </p:cNvSpPr>
          <p:nvPr>
            <p:ph type="subTitle" idx="1"/>
          </p:nvPr>
        </p:nvSpPr>
        <p:spPr/>
        <p:txBody>
          <a:bodyPr/>
          <a:lstStyle/>
          <a:p>
            <a:r>
              <a:rPr lang="en-GB" dirty="0"/>
              <a:t>10/1/24</a:t>
            </a:r>
          </a:p>
        </p:txBody>
      </p:sp>
    </p:spTree>
    <p:extLst>
      <p:ext uri="{BB962C8B-B14F-4D97-AF65-F5344CB8AC3E}">
        <p14:creationId xmlns:p14="http://schemas.microsoft.com/office/powerpoint/2010/main" val="1011606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FI"/>
              <a:t>Join the Vevox session</a:t>
            </a:r>
          </a:p>
        </p:txBody>
      </p:sp>
      <p:sp>
        <p:nvSpPr>
          <p:cNvPr id="4" name="TextBox 3">
            <a:extLst>
              <a:ext uri="{FF2B5EF4-FFF2-40B4-BE49-F238E27FC236}">
                <a16:creationId xmlns:a16="http://schemas.microsoft.com/office/drawing/2014/main" id="{3D99D739-00A7-4B6F-9A21-E549ACA9CFB9}"/>
              </a:ext>
            </a:extLst>
          </p:cNvPr>
          <p:cNvSpPr txBox="1"/>
          <p:nvPr>
            <p:custDataLst>
              <p:tags r:id="rId3"/>
            </p:custDataLst>
          </p:nvPr>
        </p:nvSpPr>
        <p:spPr>
          <a:xfrm>
            <a:off x="838200" y="1790700"/>
            <a:ext cx="10515600" cy="43942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195-493-428</a:t>
            </a:r>
            <a:r>
              <a:rPr lang="en-GB" sz="3500"/>
              <a:t>
Or scan the QR code</a:t>
            </a:r>
          </a:p>
        </p:txBody>
      </p:sp>
      <p:sp>
        <p:nvSpPr>
          <p:cNvPr id="5" name="Rectangle 4">
            <a:extLst>
              <a:ext uri="{FF2B5EF4-FFF2-40B4-BE49-F238E27FC236}">
                <a16:creationId xmlns:a16="http://schemas.microsoft.com/office/drawing/2014/main" id="{917FC495-444B-4E92-B8A4-7F91CEB5D682}"/>
              </a:ext>
            </a:extLst>
          </p:cNvPr>
          <p:cNvSpPr/>
          <p:nvPr>
            <p:custDataLst>
              <p:tags r:id="rId4"/>
            </p:custDataLst>
          </p:nvPr>
        </p:nvSpPr>
        <p:spPr>
          <a:xfrm>
            <a:off x="8178800" y="1917700"/>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 name="Rectangle 2">
            <a:extLst>
              <a:ext uri="{FF2B5EF4-FFF2-40B4-BE49-F238E27FC236}">
                <a16:creationId xmlns:a16="http://schemas.microsoft.com/office/drawing/2014/main" id="{1B7639A3-09B6-4A12-877F-D67E11F4E754}"/>
              </a:ext>
            </a:extLst>
          </p:cNvPr>
          <p:cNvSpPr/>
          <p:nvPr>
            <p:custDataLst>
              <p:tags r:id="rId5"/>
            </p:custDataLst>
          </p:nvPr>
        </p:nvSpPr>
        <p:spPr>
          <a:xfrm>
            <a:off x="8267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0" name="Rectangle 439">
            <a:extLst>
              <a:ext uri="{FF2B5EF4-FFF2-40B4-BE49-F238E27FC236}">
                <a16:creationId xmlns:a16="http://schemas.microsoft.com/office/drawing/2014/main" id="{FD143AAE-4898-4C69-ACD0-4EDE3E2D7B99}"/>
              </a:ext>
            </a:extLst>
          </p:cNvPr>
          <p:cNvSpPr/>
          <p:nvPr>
            <p:custDataLst>
              <p:tags r:id="rId6"/>
            </p:custDataLst>
          </p:nvPr>
        </p:nvSpPr>
        <p:spPr>
          <a:xfrm>
            <a:off x="8356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1" name="Rectangle 440">
            <a:extLst>
              <a:ext uri="{FF2B5EF4-FFF2-40B4-BE49-F238E27FC236}">
                <a16:creationId xmlns:a16="http://schemas.microsoft.com/office/drawing/2014/main" id="{0A86614B-4880-46C4-ACED-FA41B96348E0}"/>
              </a:ext>
            </a:extLst>
          </p:cNvPr>
          <p:cNvSpPr/>
          <p:nvPr>
            <p:custDataLst>
              <p:tags r:id="rId7"/>
            </p:custDataLst>
          </p:nvPr>
        </p:nvSpPr>
        <p:spPr>
          <a:xfrm>
            <a:off x="8445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2" name="Rectangle 441">
            <a:extLst>
              <a:ext uri="{FF2B5EF4-FFF2-40B4-BE49-F238E27FC236}">
                <a16:creationId xmlns:a16="http://schemas.microsoft.com/office/drawing/2014/main" id="{38E32738-4AFF-45C2-8E43-5993DB64D017}"/>
              </a:ext>
            </a:extLst>
          </p:cNvPr>
          <p:cNvSpPr/>
          <p:nvPr>
            <p:custDataLst>
              <p:tags r:id="rId8"/>
            </p:custDataLst>
          </p:nvPr>
        </p:nvSpPr>
        <p:spPr>
          <a:xfrm>
            <a:off x="8534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3" name="Rectangle 442">
            <a:extLst>
              <a:ext uri="{FF2B5EF4-FFF2-40B4-BE49-F238E27FC236}">
                <a16:creationId xmlns:a16="http://schemas.microsoft.com/office/drawing/2014/main" id="{BF35A377-7BB8-4AA5-AC80-251C5C5B4F73}"/>
              </a:ext>
            </a:extLst>
          </p:cNvPr>
          <p:cNvSpPr/>
          <p:nvPr>
            <p:custDataLst>
              <p:tags r:id="rId9"/>
            </p:custDataLst>
          </p:nvPr>
        </p:nvSpPr>
        <p:spPr>
          <a:xfrm>
            <a:off x="8623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4" name="Rectangle 443">
            <a:extLst>
              <a:ext uri="{FF2B5EF4-FFF2-40B4-BE49-F238E27FC236}">
                <a16:creationId xmlns:a16="http://schemas.microsoft.com/office/drawing/2014/main" id="{79CD4EF9-DF41-4B57-9FE6-73563A4E23BD}"/>
              </a:ext>
            </a:extLst>
          </p:cNvPr>
          <p:cNvSpPr/>
          <p:nvPr>
            <p:custDataLst>
              <p:tags r:id="rId10"/>
            </p:custDataLst>
          </p:nvPr>
        </p:nvSpPr>
        <p:spPr>
          <a:xfrm>
            <a:off x="8712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5" name="Rectangle 444">
            <a:extLst>
              <a:ext uri="{FF2B5EF4-FFF2-40B4-BE49-F238E27FC236}">
                <a16:creationId xmlns:a16="http://schemas.microsoft.com/office/drawing/2014/main" id="{CC37A871-0EA5-4DD5-8CCF-3B5B01DF7168}"/>
              </a:ext>
            </a:extLst>
          </p:cNvPr>
          <p:cNvSpPr/>
          <p:nvPr>
            <p:custDataLst>
              <p:tags r:id="rId11"/>
            </p:custDataLst>
          </p:nvPr>
        </p:nvSpPr>
        <p:spPr>
          <a:xfrm>
            <a:off x="8801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6" name="Rectangle 445">
            <a:extLst>
              <a:ext uri="{FF2B5EF4-FFF2-40B4-BE49-F238E27FC236}">
                <a16:creationId xmlns:a16="http://schemas.microsoft.com/office/drawing/2014/main" id="{5D1DB888-BEAA-4ED5-9B1D-804F5E62812B}"/>
              </a:ext>
            </a:extLst>
          </p:cNvPr>
          <p:cNvSpPr/>
          <p:nvPr>
            <p:custDataLst>
              <p:tags r:id="rId12"/>
            </p:custDataLst>
          </p:nvPr>
        </p:nvSpPr>
        <p:spPr>
          <a:xfrm>
            <a:off x="9156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7" name="Rectangle 446">
            <a:extLst>
              <a:ext uri="{FF2B5EF4-FFF2-40B4-BE49-F238E27FC236}">
                <a16:creationId xmlns:a16="http://schemas.microsoft.com/office/drawing/2014/main" id="{EDD9E092-98EE-4371-BCC2-85A259670033}"/>
              </a:ext>
            </a:extLst>
          </p:cNvPr>
          <p:cNvSpPr/>
          <p:nvPr>
            <p:custDataLst>
              <p:tags r:id="rId13"/>
            </p:custDataLst>
          </p:nvPr>
        </p:nvSpPr>
        <p:spPr>
          <a:xfrm>
            <a:off x="9245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8" name="Rectangle 447">
            <a:extLst>
              <a:ext uri="{FF2B5EF4-FFF2-40B4-BE49-F238E27FC236}">
                <a16:creationId xmlns:a16="http://schemas.microsoft.com/office/drawing/2014/main" id="{5825B702-2533-4D22-A7C6-386E982833E1}"/>
              </a:ext>
            </a:extLst>
          </p:cNvPr>
          <p:cNvSpPr/>
          <p:nvPr>
            <p:custDataLst>
              <p:tags r:id="rId14"/>
            </p:custDataLst>
          </p:nvPr>
        </p:nvSpPr>
        <p:spPr>
          <a:xfrm>
            <a:off x="9423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9" name="Rectangle 448">
            <a:extLst>
              <a:ext uri="{FF2B5EF4-FFF2-40B4-BE49-F238E27FC236}">
                <a16:creationId xmlns:a16="http://schemas.microsoft.com/office/drawing/2014/main" id="{AABBED0C-0AC5-4777-91B5-34F3524DEF55}"/>
              </a:ext>
            </a:extLst>
          </p:cNvPr>
          <p:cNvSpPr/>
          <p:nvPr>
            <p:custDataLst>
              <p:tags r:id="rId15"/>
            </p:custDataLst>
          </p:nvPr>
        </p:nvSpPr>
        <p:spPr>
          <a:xfrm>
            <a:off x="9690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0" name="Rectangle 449">
            <a:extLst>
              <a:ext uri="{FF2B5EF4-FFF2-40B4-BE49-F238E27FC236}">
                <a16:creationId xmlns:a16="http://schemas.microsoft.com/office/drawing/2014/main" id="{6B922F60-9F76-42F9-8CBA-25899BF74918}"/>
              </a:ext>
            </a:extLst>
          </p:cNvPr>
          <p:cNvSpPr/>
          <p:nvPr>
            <p:custDataLst>
              <p:tags r:id="rId16"/>
            </p:custDataLst>
          </p:nvPr>
        </p:nvSpPr>
        <p:spPr>
          <a:xfrm>
            <a:off x="10045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1" name="Rectangle 450">
            <a:extLst>
              <a:ext uri="{FF2B5EF4-FFF2-40B4-BE49-F238E27FC236}">
                <a16:creationId xmlns:a16="http://schemas.microsoft.com/office/drawing/2014/main" id="{1AC59A84-5FA0-4AA8-8D6D-4FBE3A6B7395}"/>
              </a:ext>
            </a:extLst>
          </p:cNvPr>
          <p:cNvSpPr/>
          <p:nvPr>
            <p:custDataLst>
              <p:tags r:id="rId17"/>
            </p:custDataLst>
          </p:nvPr>
        </p:nvSpPr>
        <p:spPr>
          <a:xfrm>
            <a:off x="10223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2" name="Rectangle 451">
            <a:extLst>
              <a:ext uri="{FF2B5EF4-FFF2-40B4-BE49-F238E27FC236}">
                <a16:creationId xmlns:a16="http://schemas.microsoft.com/office/drawing/2014/main" id="{C732CCDB-DA7D-4A3A-9D11-AD31346FEFD7}"/>
              </a:ext>
            </a:extLst>
          </p:cNvPr>
          <p:cNvSpPr/>
          <p:nvPr>
            <p:custDataLst>
              <p:tags r:id="rId18"/>
            </p:custDataLst>
          </p:nvPr>
        </p:nvSpPr>
        <p:spPr>
          <a:xfrm>
            <a:off x="10312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3" name="Rectangle 452">
            <a:extLst>
              <a:ext uri="{FF2B5EF4-FFF2-40B4-BE49-F238E27FC236}">
                <a16:creationId xmlns:a16="http://schemas.microsoft.com/office/drawing/2014/main" id="{A578FAB3-5B4E-40C4-B96F-7EC0B5FD457D}"/>
              </a:ext>
            </a:extLst>
          </p:cNvPr>
          <p:cNvSpPr/>
          <p:nvPr>
            <p:custDataLst>
              <p:tags r:id="rId19"/>
            </p:custDataLst>
          </p:nvPr>
        </p:nvSpPr>
        <p:spPr>
          <a:xfrm>
            <a:off x="10401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4" name="Rectangle 453">
            <a:extLst>
              <a:ext uri="{FF2B5EF4-FFF2-40B4-BE49-F238E27FC236}">
                <a16:creationId xmlns:a16="http://schemas.microsoft.com/office/drawing/2014/main" id="{786848D5-751F-4FD4-9991-204120A8F74F}"/>
              </a:ext>
            </a:extLst>
          </p:cNvPr>
          <p:cNvSpPr/>
          <p:nvPr>
            <p:custDataLst>
              <p:tags r:id="rId20"/>
            </p:custDataLst>
          </p:nvPr>
        </p:nvSpPr>
        <p:spPr>
          <a:xfrm>
            <a:off x="10490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5" name="Rectangle 454">
            <a:extLst>
              <a:ext uri="{FF2B5EF4-FFF2-40B4-BE49-F238E27FC236}">
                <a16:creationId xmlns:a16="http://schemas.microsoft.com/office/drawing/2014/main" id="{A305AC8E-2400-4EC3-8091-DA56AA11FEB3}"/>
              </a:ext>
            </a:extLst>
          </p:cNvPr>
          <p:cNvSpPr/>
          <p:nvPr>
            <p:custDataLst>
              <p:tags r:id="rId21"/>
            </p:custDataLst>
          </p:nvPr>
        </p:nvSpPr>
        <p:spPr>
          <a:xfrm>
            <a:off x="10579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6" name="Rectangle 455">
            <a:extLst>
              <a:ext uri="{FF2B5EF4-FFF2-40B4-BE49-F238E27FC236}">
                <a16:creationId xmlns:a16="http://schemas.microsoft.com/office/drawing/2014/main" id="{CF2575E5-E8A9-4B21-B16B-E27EA8AA5232}"/>
              </a:ext>
            </a:extLst>
          </p:cNvPr>
          <p:cNvSpPr/>
          <p:nvPr>
            <p:custDataLst>
              <p:tags r:id="rId22"/>
            </p:custDataLst>
          </p:nvPr>
        </p:nvSpPr>
        <p:spPr>
          <a:xfrm>
            <a:off x="106680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7" name="Rectangle 456">
            <a:extLst>
              <a:ext uri="{FF2B5EF4-FFF2-40B4-BE49-F238E27FC236}">
                <a16:creationId xmlns:a16="http://schemas.microsoft.com/office/drawing/2014/main" id="{184CB26D-8931-4BDF-92BE-762670B317E5}"/>
              </a:ext>
            </a:extLst>
          </p:cNvPr>
          <p:cNvSpPr/>
          <p:nvPr>
            <p:custDataLst>
              <p:tags r:id="rId23"/>
            </p:custDataLst>
          </p:nvPr>
        </p:nvSpPr>
        <p:spPr>
          <a:xfrm>
            <a:off x="107569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8" name="Rectangle 457">
            <a:extLst>
              <a:ext uri="{FF2B5EF4-FFF2-40B4-BE49-F238E27FC236}">
                <a16:creationId xmlns:a16="http://schemas.microsoft.com/office/drawing/2014/main" id="{E82E5EFD-59E4-43D5-B156-DD55EEF2463D}"/>
              </a:ext>
            </a:extLst>
          </p:cNvPr>
          <p:cNvSpPr/>
          <p:nvPr>
            <p:custDataLst>
              <p:tags r:id="rId24"/>
            </p:custDataLst>
          </p:nvPr>
        </p:nvSpPr>
        <p:spPr>
          <a:xfrm>
            <a:off x="8267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9" name="Rectangle 458">
            <a:extLst>
              <a:ext uri="{FF2B5EF4-FFF2-40B4-BE49-F238E27FC236}">
                <a16:creationId xmlns:a16="http://schemas.microsoft.com/office/drawing/2014/main" id="{6D4F964C-E253-45CF-A8D8-F36E8128677B}"/>
              </a:ext>
            </a:extLst>
          </p:cNvPr>
          <p:cNvSpPr/>
          <p:nvPr>
            <p:custDataLst>
              <p:tags r:id="rId25"/>
            </p:custDataLst>
          </p:nvPr>
        </p:nvSpPr>
        <p:spPr>
          <a:xfrm>
            <a:off x="8801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0" name="Rectangle 459">
            <a:extLst>
              <a:ext uri="{FF2B5EF4-FFF2-40B4-BE49-F238E27FC236}">
                <a16:creationId xmlns:a16="http://schemas.microsoft.com/office/drawing/2014/main" id="{93AF7A1C-F449-4298-9A28-903478EF0B9B}"/>
              </a:ext>
            </a:extLst>
          </p:cNvPr>
          <p:cNvSpPr/>
          <p:nvPr>
            <p:custDataLst>
              <p:tags r:id="rId26"/>
            </p:custDataLst>
          </p:nvPr>
        </p:nvSpPr>
        <p:spPr>
          <a:xfrm>
            <a:off x="8978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1" name="Rectangle 460">
            <a:extLst>
              <a:ext uri="{FF2B5EF4-FFF2-40B4-BE49-F238E27FC236}">
                <a16:creationId xmlns:a16="http://schemas.microsoft.com/office/drawing/2014/main" id="{4C460C2F-8197-49B3-9640-A37F3D76E5DA}"/>
              </a:ext>
            </a:extLst>
          </p:cNvPr>
          <p:cNvSpPr/>
          <p:nvPr>
            <p:custDataLst>
              <p:tags r:id="rId27"/>
            </p:custDataLst>
          </p:nvPr>
        </p:nvSpPr>
        <p:spPr>
          <a:xfrm>
            <a:off x="95123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2" name="Rectangle 461">
            <a:extLst>
              <a:ext uri="{FF2B5EF4-FFF2-40B4-BE49-F238E27FC236}">
                <a16:creationId xmlns:a16="http://schemas.microsoft.com/office/drawing/2014/main" id="{2AC31A0B-0390-438E-87EA-A62914989296}"/>
              </a:ext>
            </a:extLst>
          </p:cNvPr>
          <p:cNvSpPr/>
          <p:nvPr>
            <p:custDataLst>
              <p:tags r:id="rId28"/>
            </p:custDataLst>
          </p:nvPr>
        </p:nvSpPr>
        <p:spPr>
          <a:xfrm>
            <a:off x="96012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3" name="Rectangle 462">
            <a:extLst>
              <a:ext uri="{FF2B5EF4-FFF2-40B4-BE49-F238E27FC236}">
                <a16:creationId xmlns:a16="http://schemas.microsoft.com/office/drawing/2014/main" id="{AC4BA1C2-C5CB-4B5D-978A-D4AC7AD94C76}"/>
              </a:ext>
            </a:extLst>
          </p:cNvPr>
          <p:cNvSpPr/>
          <p:nvPr>
            <p:custDataLst>
              <p:tags r:id="rId29"/>
            </p:custDataLst>
          </p:nvPr>
        </p:nvSpPr>
        <p:spPr>
          <a:xfrm>
            <a:off x="9690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4" name="Rectangle 463">
            <a:extLst>
              <a:ext uri="{FF2B5EF4-FFF2-40B4-BE49-F238E27FC236}">
                <a16:creationId xmlns:a16="http://schemas.microsoft.com/office/drawing/2014/main" id="{6926DEAE-89EF-4E30-A503-B38C05A1D932}"/>
              </a:ext>
            </a:extLst>
          </p:cNvPr>
          <p:cNvSpPr/>
          <p:nvPr>
            <p:custDataLst>
              <p:tags r:id="rId30"/>
            </p:custDataLst>
          </p:nvPr>
        </p:nvSpPr>
        <p:spPr>
          <a:xfrm>
            <a:off x="97790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5" name="Rectangle 464">
            <a:extLst>
              <a:ext uri="{FF2B5EF4-FFF2-40B4-BE49-F238E27FC236}">
                <a16:creationId xmlns:a16="http://schemas.microsoft.com/office/drawing/2014/main" id="{69D59AC1-76E4-45CB-B577-A557D704C8D3}"/>
              </a:ext>
            </a:extLst>
          </p:cNvPr>
          <p:cNvSpPr/>
          <p:nvPr>
            <p:custDataLst>
              <p:tags r:id="rId31"/>
            </p:custDataLst>
          </p:nvPr>
        </p:nvSpPr>
        <p:spPr>
          <a:xfrm>
            <a:off x="99568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6" name="Rectangle 465">
            <a:extLst>
              <a:ext uri="{FF2B5EF4-FFF2-40B4-BE49-F238E27FC236}">
                <a16:creationId xmlns:a16="http://schemas.microsoft.com/office/drawing/2014/main" id="{59FA00EF-C589-4415-B8A3-70EE298679E1}"/>
              </a:ext>
            </a:extLst>
          </p:cNvPr>
          <p:cNvSpPr/>
          <p:nvPr>
            <p:custDataLst>
              <p:tags r:id="rId32"/>
            </p:custDataLst>
          </p:nvPr>
        </p:nvSpPr>
        <p:spPr>
          <a:xfrm>
            <a:off x="10045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7" name="Rectangle 466">
            <a:extLst>
              <a:ext uri="{FF2B5EF4-FFF2-40B4-BE49-F238E27FC236}">
                <a16:creationId xmlns:a16="http://schemas.microsoft.com/office/drawing/2014/main" id="{D57614DC-1361-404D-9D7F-B65139173B45}"/>
              </a:ext>
            </a:extLst>
          </p:cNvPr>
          <p:cNvSpPr/>
          <p:nvPr>
            <p:custDataLst>
              <p:tags r:id="rId33"/>
            </p:custDataLst>
          </p:nvPr>
        </p:nvSpPr>
        <p:spPr>
          <a:xfrm>
            <a:off x="10223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8" name="Rectangle 467">
            <a:extLst>
              <a:ext uri="{FF2B5EF4-FFF2-40B4-BE49-F238E27FC236}">
                <a16:creationId xmlns:a16="http://schemas.microsoft.com/office/drawing/2014/main" id="{9381D428-0B59-4791-9464-2D4FE853EEA3}"/>
              </a:ext>
            </a:extLst>
          </p:cNvPr>
          <p:cNvSpPr/>
          <p:nvPr>
            <p:custDataLst>
              <p:tags r:id="rId34"/>
            </p:custDataLst>
          </p:nvPr>
        </p:nvSpPr>
        <p:spPr>
          <a:xfrm>
            <a:off x="10756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9" name="Rectangle 468">
            <a:extLst>
              <a:ext uri="{FF2B5EF4-FFF2-40B4-BE49-F238E27FC236}">
                <a16:creationId xmlns:a16="http://schemas.microsoft.com/office/drawing/2014/main" id="{C99899F0-AF46-4A2A-9709-489A6B98705E}"/>
              </a:ext>
            </a:extLst>
          </p:cNvPr>
          <p:cNvSpPr/>
          <p:nvPr>
            <p:custDataLst>
              <p:tags r:id="rId35"/>
            </p:custDataLst>
          </p:nvPr>
        </p:nvSpPr>
        <p:spPr>
          <a:xfrm>
            <a:off x="8267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0" name="Rectangle 469">
            <a:extLst>
              <a:ext uri="{FF2B5EF4-FFF2-40B4-BE49-F238E27FC236}">
                <a16:creationId xmlns:a16="http://schemas.microsoft.com/office/drawing/2014/main" id="{0369138B-712E-47A5-9926-4599C4A2BE21}"/>
              </a:ext>
            </a:extLst>
          </p:cNvPr>
          <p:cNvSpPr/>
          <p:nvPr>
            <p:custDataLst>
              <p:tags r:id="rId36"/>
            </p:custDataLst>
          </p:nvPr>
        </p:nvSpPr>
        <p:spPr>
          <a:xfrm>
            <a:off x="8445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1" name="Rectangle 470">
            <a:extLst>
              <a:ext uri="{FF2B5EF4-FFF2-40B4-BE49-F238E27FC236}">
                <a16:creationId xmlns:a16="http://schemas.microsoft.com/office/drawing/2014/main" id="{87DD4966-7576-4625-B8D2-B90B086E656B}"/>
              </a:ext>
            </a:extLst>
          </p:cNvPr>
          <p:cNvSpPr/>
          <p:nvPr>
            <p:custDataLst>
              <p:tags r:id="rId37"/>
            </p:custDataLst>
          </p:nvPr>
        </p:nvSpPr>
        <p:spPr>
          <a:xfrm>
            <a:off x="8534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2" name="Rectangle 471">
            <a:extLst>
              <a:ext uri="{FF2B5EF4-FFF2-40B4-BE49-F238E27FC236}">
                <a16:creationId xmlns:a16="http://schemas.microsoft.com/office/drawing/2014/main" id="{B680BBC4-4185-4C98-B4D5-AD14C6951F60}"/>
              </a:ext>
            </a:extLst>
          </p:cNvPr>
          <p:cNvSpPr/>
          <p:nvPr>
            <p:custDataLst>
              <p:tags r:id="rId38"/>
            </p:custDataLst>
          </p:nvPr>
        </p:nvSpPr>
        <p:spPr>
          <a:xfrm>
            <a:off x="8623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3" name="Rectangle 472">
            <a:extLst>
              <a:ext uri="{FF2B5EF4-FFF2-40B4-BE49-F238E27FC236}">
                <a16:creationId xmlns:a16="http://schemas.microsoft.com/office/drawing/2014/main" id="{05E83614-00C6-4854-9EF7-193F84D7B14B}"/>
              </a:ext>
            </a:extLst>
          </p:cNvPr>
          <p:cNvSpPr/>
          <p:nvPr>
            <p:custDataLst>
              <p:tags r:id="rId39"/>
            </p:custDataLst>
          </p:nvPr>
        </p:nvSpPr>
        <p:spPr>
          <a:xfrm>
            <a:off x="8801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4" name="Rectangle 473">
            <a:extLst>
              <a:ext uri="{FF2B5EF4-FFF2-40B4-BE49-F238E27FC236}">
                <a16:creationId xmlns:a16="http://schemas.microsoft.com/office/drawing/2014/main" id="{57C412A3-66EE-4C06-BA00-0E1765D7D29F}"/>
              </a:ext>
            </a:extLst>
          </p:cNvPr>
          <p:cNvSpPr/>
          <p:nvPr>
            <p:custDataLst>
              <p:tags r:id="rId40"/>
            </p:custDataLst>
          </p:nvPr>
        </p:nvSpPr>
        <p:spPr>
          <a:xfrm>
            <a:off x="9156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5" name="Rectangle 474">
            <a:extLst>
              <a:ext uri="{FF2B5EF4-FFF2-40B4-BE49-F238E27FC236}">
                <a16:creationId xmlns:a16="http://schemas.microsoft.com/office/drawing/2014/main" id="{AA4F74D2-798C-4113-8C8D-2C1464F4AE2A}"/>
              </a:ext>
            </a:extLst>
          </p:cNvPr>
          <p:cNvSpPr/>
          <p:nvPr>
            <p:custDataLst>
              <p:tags r:id="rId41"/>
            </p:custDataLst>
          </p:nvPr>
        </p:nvSpPr>
        <p:spPr>
          <a:xfrm>
            <a:off x="92456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6" name="Rectangle 475">
            <a:extLst>
              <a:ext uri="{FF2B5EF4-FFF2-40B4-BE49-F238E27FC236}">
                <a16:creationId xmlns:a16="http://schemas.microsoft.com/office/drawing/2014/main" id="{F0A79424-348A-4EE6-A90F-17E5C9AA16DE}"/>
              </a:ext>
            </a:extLst>
          </p:cNvPr>
          <p:cNvSpPr/>
          <p:nvPr>
            <p:custDataLst>
              <p:tags r:id="rId42"/>
            </p:custDataLst>
          </p:nvPr>
        </p:nvSpPr>
        <p:spPr>
          <a:xfrm>
            <a:off x="9334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7" name="Rectangle 476">
            <a:extLst>
              <a:ext uri="{FF2B5EF4-FFF2-40B4-BE49-F238E27FC236}">
                <a16:creationId xmlns:a16="http://schemas.microsoft.com/office/drawing/2014/main" id="{519C368D-6812-43C5-9E32-2F8E37E41C8C}"/>
              </a:ext>
            </a:extLst>
          </p:cNvPr>
          <p:cNvSpPr/>
          <p:nvPr>
            <p:custDataLst>
              <p:tags r:id="rId43"/>
            </p:custDataLst>
          </p:nvPr>
        </p:nvSpPr>
        <p:spPr>
          <a:xfrm>
            <a:off x="9423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8" name="Rectangle 477">
            <a:extLst>
              <a:ext uri="{FF2B5EF4-FFF2-40B4-BE49-F238E27FC236}">
                <a16:creationId xmlns:a16="http://schemas.microsoft.com/office/drawing/2014/main" id="{A172A767-1EA7-4C67-B1DA-A86B14233BF9}"/>
              </a:ext>
            </a:extLst>
          </p:cNvPr>
          <p:cNvSpPr/>
          <p:nvPr>
            <p:custDataLst>
              <p:tags r:id="rId44"/>
            </p:custDataLst>
          </p:nvPr>
        </p:nvSpPr>
        <p:spPr>
          <a:xfrm>
            <a:off x="9512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9" name="Rectangle 478">
            <a:extLst>
              <a:ext uri="{FF2B5EF4-FFF2-40B4-BE49-F238E27FC236}">
                <a16:creationId xmlns:a16="http://schemas.microsoft.com/office/drawing/2014/main" id="{F2E33C56-1B2A-4A09-855A-E6AA224A017F}"/>
              </a:ext>
            </a:extLst>
          </p:cNvPr>
          <p:cNvSpPr/>
          <p:nvPr>
            <p:custDataLst>
              <p:tags r:id="rId45"/>
            </p:custDataLst>
          </p:nvPr>
        </p:nvSpPr>
        <p:spPr>
          <a:xfrm>
            <a:off x="9690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0" name="Rectangle 479">
            <a:extLst>
              <a:ext uri="{FF2B5EF4-FFF2-40B4-BE49-F238E27FC236}">
                <a16:creationId xmlns:a16="http://schemas.microsoft.com/office/drawing/2014/main" id="{AF43C4D2-827C-426E-A272-C03A249EE8D7}"/>
              </a:ext>
            </a:extLst>
          </p:cNvPr>
          <p:cNvSpPr/>
          <p:nvPr>
            <p:custDataLst>
              <p:tags r:id="rId46"/>
            </p:custDataLst>
          </p:nvPr>
        </p:nvSpPr>
        <p:spPr>
          <a:xfrm>
            <a:off x="9867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1" name="Rectangle 480">
            <a:extLst>
              <a:ext uri="{FF2B5EF4-FFF2-40B4-BE49-F238E27FC236}">
                <a16:creationId xmlns:a16="http://schemas.microsoft.com/office/drawing/2014/main" id="{078242A4-5611-4A8D-BEEB-4508419C6B5C}"/>
              </a:ext>
            </a:extLst>
          </p:cNvPr>
          <p:cNvSpPr/>
          <p:nvPr>
            <p:custDataLst>
              <p:tags r:id="rId47"/>
            </p:custDataLst>
          </p:nvPr>
        </p:nvSpPr>
        <p:spPr>
          <a:xfrm>
            <a:off x="9956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2" name="Rectangle 481">
            <a:extLst>
              <a:ext uri="{FF2B5EF4-FFF2-40B4-BE49-F238E27FC236}">
                <a16:creationId xmlns:a16="http://schemas.microsoft.com/office/drawing/2014/main" id="{984F8868-2C38-46A4-91DE-E5B6164E2206}"/>
              </a:ext>
            </a:extLst>
          </p:cNvPr>
          <p:cNvSpPr/>
          <p:nvPr>
            <p:custDataLst>
              <p:tags r:id="rId48"/>
            </p:custDataLst>
          </p:nvPr>
        </p:nvSpPr>
        <p:spPr>
          <a:xfrm>
            <a:off x="10223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3" name="Rectangle 482">
            <a:extLst>
              <a:ext uri="{FF2B5EF4-FFF2-40B4-BE49-F238E27FC236}">
                <a16:creationId xmlns:a16="http://schemas.microsoft.com/office/drawing/2014/main" id="{F2C18CB8-0D1B-4A2C-9C3D-D05DB594D37E}"/>
              </a:ext>
            </a:extLst>
          </p:cNvPr>
          <p:cNvSpPr/>
          <p:nvPr>
            <p:custDataLst>
              <p:tags r:id="rId49"/>
            </p:custDataLst>
          </p:nvPr>
        </p:nvSpPr>
        <p:spPr>
          <a:xfrm>
            <a:off x="10401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4" name="Rectangle 483">
            <a:extLst>
              <a:ext uri="{FF2B5EF4-FFF2-40B4-BE49-F238E27FC236}">
                <a16:creationId xmlns:a16="http://schemas.microsoft.com/office/drawing/2014/main" id="{726052E7-1958-4D29-ACB2-CB78DE32326F}"/>
              </a:ext>
            </a:extLst>
          </p:cNvPr>
          <p:cNvSpPr/>
          <p:nvPr>
            <p:custDataLst>
              <p:tags r:id="rId50"/>
            </p:custDataLst>
          </p:nvPr>
        </p:nvSpPr>
        <p:spPr>
          <a:xfrm>
            <a:off x="104902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5" name="Rectangle 484">
            <a:extLst>
              <a:ext uri="{FF2B5EF4-FFF2-40B4-BE49-F238E27FC236}">
                <a16:creationId xmlns:a16="http://schemas.microsoft.com/office/drawing/2014/main" id="{89B02B40-A284-4823-A941-CFD34950D876}"/>
              </a:ext>
            </a:extLst>
          </p:cNvPr>
          <p:cNvSpPr/>
          <p:nvPr>
            <p:custDataLst>
              <p:tags r:id="rId51"/>
            </p:custDataLst>
          </p:nvPr>
        </p:nvSpPr>
        <p:spPr>
          <a:xfrm>
            <a:off x="10579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6" name="Rectangle 485">
            <a:extLst>
              <a:ext uri="{FF2B5EF4-FFF2-40B4-BE49-F238E27FC236}">
                <a16:creationId xmlns:a16="http://schemas.microsoft.com/office/drawing/2014/main" id="{CC0543EE-B1E4-4516-AAD1-D75FEEB7EE6F}"/>
              </a:ext>
            </a:extLst>
          </p:cNvPr>
          <p:cNvSpPr/>
          <p:nvPr>
            <p:custDataLst>
              <p:tags r:id="rId52"/>
            </p:custDataLst>
          </p:nvPr>
        </p:nvSpPr>
        <p:spPr>
          <a:xfrm>
            <a:off x="10756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7" name="Rectangle 486">
            <a:extLst>
              <a:ext uri="{FF2B5EF4-FFF2-40B4-BE49-F238E27FC236}">
                <a16:creationId xmlns:a16="http://schemas.microsoft.com/office/drawing/2014/main" id="{73297FAD-349A-4B88-BE21-6A4D5DC304DF}"/>
              </a:ext>
            </a:extLst>
          </p:cNvPr>
          <p:cNvSpPr/>
          <p:nvPr>
            <p:custDataLst>
              <p:tags r:id="rId53"/>
            </p:custDataLst>
          </p:nvPr>
        </p:nvSpPr>
        <p:spPr>
          <a:xfrm>
            <a:off x="8267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8" name="Rectangle 487">
            <a:extLst>
              <a:ext uri="{FF2B5EF4-FFF2-40B4-BE49-F238E27FC236}">
                <a16:creationId xmlns:a16="http://schemas.microsoft.com/office/drawing/2014/main" id="{1668129B-0189-4D3B-BF2B-CF49ECBED7BA}"/>
              </a:ext>
            </a:extLst>
          </p:cNvPr>
          <p:cNvSpPr/>
          <p:nvPr>
            <p:custDataLst>
              <p:tags r:id="rId54"/>
            </p:custDataLst>
          </p:nvPr>
        </p:nvSpPr>
        <p:spPr>
          <a:xfrm>
            <a:off x="8445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9" name="Rectangle 488">
            <a:extLst>
              <a:ext uri="{FF2B5EF4-FFF2-40B4-BE49-F238E27FC236}">
                <a16:creationId xmlns:a16="http://schemas.microsoft.com/office/drawing/2014/main" id="{9BC1AA25-AB60-46BA-9039-6887557B5E16}"/>
              </a:ext>
            </a:extLst>
          </p:cNvPr>
          <p:cNvSpPr/>
          <p:nvPr>
            <p:custDataLst>
              <p:tags r:id="rId55"/>
            </p:custDataLst>
          </p:nvPr>
        </p:nvSpPr>
        <p:spPr>
          <a:xfrm>
            <a:off x="8534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0" name="Rectangle 489">
            <a:extLst>
              <a:ext uri="{FF2B5EF4-FFF2-40B4-BE49-F238E27FC236}">
                <a16:creationId xmlns:a16="http://schemas.microsoft.com/office/drawing/2014/main" id="{EFC5B4FD-97FA-44F1-8EE5-557E6BA4D914}"/>
              </a:ext>
            </a:extLst>
          </p:cNvPr>
          <p:cNvSpPr/>
          <p:nvPr>
            <p:custDataLst>
              <p:tags r:id="rId56"/>
            </p:custDataLst>
          </p:nvPr>
        </p:nvSpPr>
        <p:spPr>
          <a:xfrm>
            <a:off x="8623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1" name="Rectangle 490">
            <a:extLst>
              <a:ext uri="{FF2B5EF4-FFF2-40B4-BE49-F238E27FC236}">
                <a16:creationId xmlns:a16="http://schemas.microsoft.com/office/drawing/2014/main" id="{2DBB788F-40DD-4D95-98A4-DC3C712EF27B}"/>
              </a:ext>
            </a:extLst>
          </p:cNvPr>
          <p:cNvSpPr/>
          <p:nvPr>
            <p:custDataLst>
              <p:tags r:id="rId57"/>
            </p:custDataLst>
          </p:nvPr>
        </p:nvSpPr>
        <p:spPr>
          <a:xfrm>
            <a:off x="8801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2" name="Rectangle 491">
            <a:extLst>
              <a:ext uri="{FF2B5EF4-FFF2-40B4-BE49-F238E27FC236}">
                <a16:creationId xmlns:a16="http://schemas.microsoft.com/office/drawing/2014/main" id="{D5253A6E-1175-4806-BA2B-67496187D182}"/>
              </a:ext>
            </a:extLst>
          </p:cNvPr>
          <p:cNvSpPr/>
          <p:nvPr>
            <p:custDataLst>
              <p:tags r:id="rId58"/>
            </p:custDataLst>
          </p:nvPr>
        </p:nvSpPr>
        <p:spPr>
          <a:xfrm>
            <a:off x="90678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3" name="Rectangle 492">
            <a:extLst>
              <a:ext uri="{FF2B5EF4-FFF2-40B4-BE49-F238E27FC236}">
                <a16:creationId xmlns:a16="http://schemas.microsoft.com/office/drawing/2014/main" id="{F27F186F-2294-47AB-879C-CC6C2090C791}"/>
              </a:ext>
            </a:extLst>
          </p:cNvPr>
          <p:cNvSpPr/>
          <p:nvPr>
            <p:custDataLst>
              <p:tags r:id="rId59"/>
            </p:custDataLst>
          </p:nvPr>
        </p:nvSpPr>
        <p:spPr>
          <a:xfrm>
            <a:off x="9156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4" name="Rectangle 493">
            <a:extLst>
              <a:ext uri="{FF2B5EF4-FFF2-40B4-BE49-F238E27FC236}">
                <a16:creationId xmlns:a16="http://schemas.microsoft.com/office/drawing/2014/main" id="{A9B28672-64C8-4974-9C87-7257D85D04DF}"/>
              </a:ext>
            </a:extLst>
          </p:cNvPr>
          <p:cNvSpPr/>
          <p:nvPr>
            <p:custDataLst>
              <p:tags r:id="rId60"/>
            </p:custDataLst>
          </p:nvPr>
        </p:nvSpPr>
        <p:spPr>
          <a:xfrm>
            <a:off x="92456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5" name="Rectangle 494">
            <a:extLst>
              <a:ext uri="{FF2B5EF4-FFF2-40B4-BE49-F238E27FC236}">
                <a16:creationId xmlns:a16="http://schemas.microsoft.com/office/drawing/2014/main" id="{2AEE4288-52A8-4082-BEA0-6DD3567B658B}"/>
              </a:ext>
            </a:extLst>
          </p:cNvPr>
          <p:cNvSpPr/>
          <p:nvPr>
            <p:custDataLst>
              <p:tags r:id="rId61"/>
            </p:custDataLst>
          </p:nvPr>
        </p:nvSpPr>
        <p:spPr>
          <a:xfrm>
            <a:off x="9334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6" name="Rectangle 495">
            <a:extLst>
              <a:ext uri="{FF2B5EF4-FFF2-40B4-BE49-F238E27FC236}">
                <a16:creationId xmlns:a16="http://schemas.microsoft.com/office/drawing/2014/main" id="{E417DB12-58C8-40C0-9906-B0851D1EEF44}"/>
              </a:ext>
            </a:extLst>
          </p:cNvPr>
          <p:cNvSpPr/>
          <p:nvPr>
            <p:custDataLst>
              <p:tags r:id="rId62"/>
            </p:custDataLst>
          </p:nvPr>
        </p:nvSpPr>
        <p:spPr>
          <a:xfrm>
            <a:off x="9423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7" name="Rectangle 496">
            <a:extLst>
              <a:ext uri="{FF2B5EF4-FFF2-40B4-BE49-F238E27FC236}">
                <a16:creationId xmlns:a16="http://schemas.microsoft.com/office/drawing/2014/main" id="{0C965909-8268-42B0-9483-A8AC6C1F871D}"/>
              </a:ext>
            </a:extLst>
          </p:cNvPr>
          <p:cNvSpPr/>
          <p:nvPr>
            <p:custDataLst>
              <p:tags r:id="rId63"/>
            </p:custDataLst>
          </p:nvPr>
        </p:nvSpPr>
        <p:spPr>
          <a:xfrm>
            <a:off x="9512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8" name="Rectangle 497">
            <a:extLst>
              <a:ext uri="{FF2B5EF4-FFF2-40B4-BE49-F238E27FC236}">
                <a16:creationId xmlns:a16="http://schemas.microsoft.com/office/drawing/2014/main" id="{499750C9-0669-4221-B690-03E15E7CF6DF}"/>
              </a:ext>
            </a:extLst>
          </p:cNvPr>
          <p:cNvSpPr/>
          <p:nvPr>
            <p:custDataLst>
              <p:tags r:id="rId64"/>
            </p:custDataLst>
          </p:nvPr>
        </p:nvSpPr>
        <p:spPr>
          <a:xfrm>
            <a:off x="9601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9" name="Rectangle 498">
            <a:extLst>
              <a:ext uri="{FF2B5EF4-FFF2-40B4-BE49-F238E27FC236}">
                <a16:creationId xmlns:a16="http://schemas.microsoft.com/office/drawing/2014/main" id="{39DABCB4-7FC4-4B88-BE20-957EEBE20426}"/>
              </a:ext>
            </a:extLst>
          </p:cNvPr>
          <p:cNvSpPr/>
          <p:nvPr>
            <p:custDataLst>
              <p:tags r:id="rId65"/>
            </p:custDataLst>
          </p:nvPr>
        </p:nvSpPr>
        <p:spPr>
          <a:xfrm>
            <a:off x="10223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0" name="Rectangle 499">
            <a:extLst>
              <a:ext uri="{FF2B5EF4-FFF2-40B4-BE49-F238E27FC236}">
                <a16:creationId xmlns:a16="http://schemas.microsoft.com/office/drawing/2014/main" id="{8DD79324-2047-477A-99AC-83092A599AB7}"/>
              </a:ext>
            </a:extLst>
          </p:cNvPr>
          <p:cNvSpPr/>
          <p:nvPr>
            <p:custDataLst>
              <p:tags r:id="rId66"/>
            </p:custDataLst>
          </p:nvPr>
        </p:nvSpPr>
        <p:spPr>
          <a:xfrm>
            <a:off x="10401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1" name="Rectangle 500">
            <a:extLst>
              <a:ext uri="{FF2B5EF4-FFF2-40B4-BE49-F238E27FC236}">
                <a16:creationId xmlns:a16="http://schemas.microsoft.com/office/drawing/2014/main" id="{C45EBCEE-93ED-460A-A4F5-62B5825DD29F}"/>
              </a:ext>
            </a:extLst>
          </p:cNvPr>
          <p:cNvSpPr/>
          <p:nvPr>
            <p:custDataLst>
              <p:tags r:id="rId67"/>
            </p:custDataLst>
          </p:nvPr>
        </p:nvSpPr>
        <p:spPr>
          <a:xfrm>
            <a:off x="10490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2" name="Rectangle 501">
            <a:extLst>
              <a:ext uri="{FF2B5EF4-FFF2-40B4-BE49-F238E27FC236}">
                <a16:creationId xmlns:a16="http://schemas.microsoft.com/office/drawing/2014/main" id="{D39CEFA7-44F7-4939-B5C5-3C17E809FAAC}"/>
              </a:ext>
            </a:extLst>
          </p:cNvPr>
          <p:cNvSpPr/>
          <p:nvPr>
            <p:custDataLst>
              <p:tags r:id="rId68"/>
            </p:custDataLst>
          </p:nvPr>
        </p:nvSpPr>
        <p:spPr>
          <a:xfrm>
            <a:off x="10579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3" name="Rectangle 502">
            <a:extLst>
              <a:ext uri="{FF2B5EF4-FFF2-40B4-BE49-F238E27FC236}">
                <a16:creationId xmlns:a16="http://schemas.microsoft.com/office/drawing/2014/main" id="{9F467391-7038-4DAE-B638-1CFCC35AFECB}"/>
              </a:ext>
            </a:extLst>
          </p:cNvPr>
          <p:cNvSpPr/>
          <p:nvPr>
            <p:custDataLst>
              <p:tags r:id="rId69"/>
            </p:custDataLst>
          </p:nvPr>
        </p:nvSpPr>
        <p:spPr>
          <a:xfrm>
            <a:off x="107569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4" name="Rectangle 503">
            <a:extLst>
              <a:ext uri="{FF2B5EF4-FFF2-40B4-BE49-F238E27FC236}">
                <a16:creationId xmlns:a16="http://schemas.microsoft.com/office/drawing/2014/main" id="{04D11D29-BEA9-486C-BC2F-6113B79242F3}"/>
              </a:ext>
            </a:extLst>
          </p:cNvPr>
          <p:cNvSpPr/>
          <p:nvPr>
            <p:custDataLst>
              <p:tags r:id="rId70"/>
            </p:custDataLst>
          </p:nvPr>
        </p:nvSpPr>
        <p:spPr>
          <a:xfrm>
            <a:off x="8267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5" name="Rectangle 504">
            <a:extLst>
              <a:ext uri="{FF2B5EF4-FFF2-40B4-BE49-F238E27FC236}">
                <a16:creationId xmlns:a16="http://schemas.microsoft.com/office/drawing/2014/main" id="{45DD1CD8-F71B-4AB5-A819-85513A8A261B}"/>
              </a:ext>
            </a:extLst>
          </p:cNvPr>
          <p:cNvSpPr/>
          <p:nvPr>
            <p:custDataLst>
              <p:tags r:id="rId71"/>
            </p:custDataLst>
          </p:nvPr>
        </p:nvSpPr>
        <p:spPr>
          <a:xfrm>
            <a:off x="8445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6" name="Rectangle 505">
            <a:extLst>
              <a:ext uri="{FF2B5EF4-FFF2-40B4-BE49-F238E27FC236}">
                <a16:creationId xmlns:a16="http://schemas.microsoft.com/office/drawing/2014/main" id="{F7A3DC73-429C-47A4-B806-59510FF4357B}"/>
              </a:ext>
            </a:extLst>
          </p:cNvPr>
          <p:cNvSpPr/>
          <p:nvPr>
            <p:custDataLst>
              <p:tags r:id="rId72"/>
            </p:custDataLst>
          </p:nvPr>
        </p:nvSpPr>
        <p:spPr>
          <a:xfrm>
            <a:off x="85344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7" name="Rectangle 506">
            <a:extLst>
              <a:ext uri="{FF2B5EF4-FFF2-40B4-BE49-F238E27FC236}">
                <a16:creationId xmlns:a16="http://schemas.microsoft.com/office/drawing/2014/main" id="{58CA07BB-19A8-44D1-A08A-073AE006D825}"/>
              </a:ext>
            </a:extLst>
          </p:cNvPr>
          <p:cNvSpPr/>
          <p:nvPr>
            <p:custDataLst>
              <p:tags r:id="rId73"/>
            </p:custDataLst>
          </p:nvPr>
        </p:nvSpPr>
        <p:spPr>
          <a:xfrm>
            <a:off x="8623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8" name="Rectangle 507">
            <a:extLst>
              <a:ext uri="{FF2B5EF4-FFF2-40B4-BE49-F238E27FC236}">
                <a16:creationId xmlns:a16="http://schemas.microsoft.com/office/drawing/2014/main" id="{1945596D-DE95-4976-8B47-FB281E60B546}"/>
              </a:ext>
            </a:extLst>
          </p:cNvPr>
          <p:cNvSpPr/>
          <p:nvPr>
            <p:custDataLst>
              <p:tags r:id="rId74"/>
            </p:custDataLst>
          </p:nvPr>
        </p:nvSpPr>
        <p:spPr>
          <a:xfrm>
            <a:off x="8801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9" name="Rectangle 508">
            <a:extLst>
              <a:ext uri="{FF2B5EF4-FFF2-40B4-BE49-F238E27FC236}">
                <a16:creationId xmlns:a16="http://schemas.microsoft.com/office/drawing/2014/main" id="{8CD2F15D-34F3-4E09-B718-6F710316AF5C}"/>
              </a:ext>
            </a:extLst>
          </p:cNvPr>
          <p:cNvSpPr/>
          <p:nvPr>
            <p:custDataLst>
              <p:tags r:id="rId75"/>
            </p:custDataLst>
          </p:nvPr>
        </p:nvSpPr>
        <p:spPr>
          <a:xfrm>
            <a:off x="8978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0" name="Rectangle 509">
            <a:extLst>
              <a:ext uri="{FF2B5EF4-FFF2-40B4-BE49-F238E27FC236}">
                <a16:creationId xmlns:a16="http://schemas.microsoft.com/office/drawing/2014/main" id="{D0D8A32F-DA14-4A8C-885B-53DC0A2B183C}"/>
              </a:ext>
            </a:extLst>
          </p:cNvPr>
          <p:cNvSpPr/>
          <p:nvPr>
            <p:custDataLst>
              <p:tags r:id="rId76"/>
            </p:custDataLst>
          </p:nvPr>
        </p:nvSpPr>
        <p:spPr>
          <a:xfrm>
            <a:off x="90678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1" name="Rectangle 510">
            <a:extLst>
              <a:ext uri="{FF2B5EF4-FFF2-40B4-BE49-F238E27FC236}">
                <a16:creationId xmlns:a16="http://schemas.microsoft.com/office/drawing/2014/main" id="{37EA3977-7050-43F4-AC77-F5D13862670D}"/>
              </a:ext>
            </a:extLst>
          </p:cNvPr>
          <p:cNvSpPr/>
          <p:nvPr>
            <p:custDataLst>
              <p:tags r:id="rId77"/>
            </p:custDataLst>
          </p:nvPr>
        </p:nvSpPr>
        <p:spPr>
          <a:xfrm>
            <a:off x="9156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2" name="Rectangle 511">
            <a:extLst>
              <a:ext uri="{FF2B5EF4-FFF2-40B4-BE49-F238E27FC236}">
                <a16:creationId xmlns:a16="http://schemas.microsoft.com/office/drawing/2014/main" id="{2F36C18D-4EB4-4DD0-A68C-FDA14547B461}"/>
              </a:ext>
            </a:extLst>
          </p:cNvPr>
          <p:cNvSpPr/>
          <p:nvPr>
            <p:custDataLst>
              <p:tags r:id="rId78"/>
            </p:custDataLst>
          </p:nvPr>
        </p:nvSpPr>
        <p:spPr>
          <a:xfrm>
            <a:off x="9512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3" name="Rectangle 512">
            <a:extLst>
              <a:ext uri="{FF2B5EF4-FFF2-40B4-BE49-F238E27FC236}">
                <a16:creationId xmlns:a16="http://schemas.microsoft.com/office/drawing/2014/main" id="{9412C8EE-87B7-48DF-9D77-F43A18A2C9F8}"/>
              </a:ext>
            </a:extLst>
          </p:cNvPr>
          <p:cNvSpPr/>
          <p:nvPr>
            <p:custDataLst>
              <p:tags r:id="rId79"/>
            </p:custDataLst>
          </p:nvPr>
        </p:nvSpPr>
        <p:spPr>
          <a:xfrm>
            <a:off x="9867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4" name="Rectangle 513">
            <a:extLst>
              <a:ext uri="{FF2B5EF4-FFF2-40B4-BE49-F238E27FC236}">
                <a16:creationId xmlns:a16="http://schemas.microsoft.com/office/drawing/2014/main" id="{D01EB1A8-F0F8-4937-8E8A-91A0E41FC233}"/>
              </a:ext>
            </a:extLst>
          </p:cNvPr>
          <p:cNvSpPr/>
          <p:nvPr>
            <p:custDataLst>
              <p:tags r:id="rId80"/>
            </p:custDataLst>
          </p:nvPr>
        </p:nvSpPr>
        <p:spPr>
          <a:xfrm>
            <a:off x="99568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5" name="Rectangle 514">
            <a:extLst>
              <a:ext uri="{FF2B5EF4-FFF2-40B4-BE49-F238E27FC236}">
                <a16:creationId xmlns:a16="http://schemas.microsoft.com/office/drawing/2014/main" id="{4ECD4600-7FB2-4711-BF3C-3ECC17A51E78}"/>
              </a:ext>
            </a:extLst>
          </p:cNvPr>
          <p:cNvSpPr/>
          <p:nvPr>
            <p:custDataLst>
              <p:tags r:id="rId81"/>
            </p:custDataLst>
          </p:nvPr>
        </p:nvSpPr>
        <p:spPr>
          <a:xfrm>
            <a:off x="10045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6" name="Rectangle 515">
            <a:extLst>
              <a:ext uri="{FF2B5EF4-FFF2-40B4-BE49-F238E27FC236}">
                <a16:creationId xmlns:a16="http://schemas.microsoft.com/office/drawing/2014/main" id="{434F124C-CDA0-4D66-8DDB-024D25576F23}"/>
              </a:ext>
            </a:extLst>
          </p:cNvPr>
          <p:cNvSpPr/>
          <p:nvPr>
            <p:custDataLst>
              <p:tags r:id="rId82"/>
            </p:custDataLst>
          </p:nvPr>
        </p:nvSpPr>
        <p:spPr>
          <a:xfrm>
            <a:off x="10223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7" name="Rectangle 516">
            <a:extLst>
              <a:ext uri="{FF2B5EF4-FFF2-40B4-BE49-F238E27FC236}">
                <a16:creationId xmlns:a16="http://schemas.microsoft.com/office/drawing/2014/main" id="{359A2324-22B1-4035-9F30-950CAA541B96}"/>
              </a:ext>
            </a:extLst>
          </p:cNvPr>
          <p:cNvSpPr/>
          <p:nvPr>
            <p:custDataLst>
              <p:tags r:id="rId83"/>
            </p:custDataLst>
          </p:nvPr>
        </p:nvSpPr>
        <p:spPr>
          <a:xfrm>
            <a:off x="10401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8" name="Rectangle 517">
            <a:extLst>
              <a:ext uri="{FF2B5EF4-FFF2-40B4-BE49-F238E27FC236}">
                <a16:creationId xmlns:a16="http://schemas.microsoft.com/office/drawing/2014/main" id="{472330B8-C0F3-4844-91A9-8EB4C2DDA2FA}"/>
              </a:ext>
            </a:extLst>
          </p:cNvPr>
          <p:cNvSpPr/>
          <p:nvPr>
            <p:custDataLst>
              <p:tags r:id="rId84"/>
            </p:custDataLst>
          </p:nvPr>
        </p:nvSpPr>
        <p:spPr>
          <a:xfrm>
            <a:off x="104902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9" name="Rectangle 518">
            <a:extLst>
              <a:ext uri="{FF2B5EF4-FFF2-40B4-BE49-F238E27FC236}">
                <a16:creationId xmlns:a16="http://schemas.microsoft.com/office/drawing/2014/main" id="{E367CC18-71BF-4E86-93FE-74C1FB5A10C3}"/>
              </a:ext>
            </a:extLst>
          </p:cNvPr>
          <p:cNvSpPr/>
          <p:nvPr>
            <p:custDataLst>
              <p:tags r:id="rId85"/>
            </p:custDataLst>
          </p:nvPr>
        </p:nvSpPr>
        <p:spPr>
          <a:xfrm>
            <a:off x="10579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0" name="Rectangle 519">
            <a:extLst>
              <a:ext uri="{FF2B5EF4-FFF2-40B4-BE49-F238E27FC236}">
                <a16:creationId xmlns:a16="http://schemas.microsoft.com/office/drawing/2014/main" id="{15B19B52-8EDE-4CA9-A8B2-F865DDD1781E}"/>
              </a:ext>
            </a:extLst>
          </p:cNvPr>
          <p:cNvSpPr/>
          <p:nvPr>
            <p:custDataLst>
              <p:tags r:id="rId86"/>
            </p:custDataLst>
          </p:nvPr>
        </p:nvSpPr>
        <p:spPr>
          <a:xfrm>
            <a:off x="10756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1" name="Rectangle 520">
            <a:extLst>
              <a:ext uri="{FF2B5EF4-FFF2-40B4-BE49-F238E27FC236}">
                <a16:creationId xmlns:a16="http://schemas.microsoft.com/office/drawing/2014/main" id="{4CE74BF6-2EA4-4186-B0E8-F625C137417C}"/>
              </a:ext>
            </a:extLst>
          </p:cNvPr>
          <p:cNvSpPr/>
          <p:nvPr>
            <p:custDataLst>
              <p:tags r:id="rId87"/>
            </p:custDataLst>
          </p:nvPr>
        </p:nvSpPr>
        <p:spPr>
          <a:xfrm>
            <a:off x="8267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2" name="Rectangle 521">
            <a:extLst>
              <a:ext uri="{FF2B5EF4-FFF2-40B4-BE49-F238E27FC236}">
                <a16:creationId xmlns:a16="http://schemas.microsoft.com/office/drawing/2014/main" id="{35920988-94B9-4A96-ABF1-1E189A502C4A}"/>
              </a:ext>
            </a:extLst>
          </p:cNvPr>
          <p:cNvSpPr/>
          <p:nvPr>
            <p:custDataLst>
              <p:tags r:id="rId88"/>
            </p:custDataLst>
          </p:nvPr>
        </p:nvSpPr>
        <p:spPr>
          <a:xfrm>
            <a:off x="88011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3" name="Rectangle 522">
            <a:extLst>
              <a:ext uri="{FF2B5EF4-FFF2-40B4-BE49-F238E27FC236}">
                <a16:creationId xmlns:a16="http://schemas.microsoft.com/office/drawing/2014/main" id="{F6D10A71-A937-4A8F-9852-789C6840ADD0}"/>
              </a:ext>
            </a:extLst>
          </p:cNvPr>
          <p:cNvSpPr/>
          <p:nvPr>
            <p:custDataLst>
              <p:tags r:id="rId89"/>
            </p:custDataLst>
          </p:nvPr>
        </p:nvSpPr>
        <p:spPr>
          <a:xfrm>
            <a:off x="9156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4" name="Rectangle 523">
            <a:extLst>
              <a:ext uri="{FF2B5EF4-FFF2-40B4-BE49-F238E27FC236}">
                <a16:creationId xmlns:a16="http://schemas.microsoft.com/office/drawing/2014/main" id="{ECE0B63B-053E-473C-A0AD-A01C9400B261}"/>
              </a:ext>
            </a:extLst>
          </p:cNvPr>
          <p:cNvSpPr/>
          <p:nvPr>
            <p:custDataLst>
              <p:tags r:id="rId90"/>
            </p:custDataLst>
          </p:nvPr>
        </p:nvSpPr>
        <p:spPr>
          <a:xfrm>
            <a:off x="9334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5" name="Rectangle 524">
            <a:extLst>
              <a:ext uri="{FF2B5EF4-FFF2-40B4-BE49-F238E27FC236}">
                <a16:creationId xmlns:a16="http://schemas.microsoft.com/office/drawing/2014/main" id="{94B4F02B-57D7-4BFD-BE5F-E8D8D245802B}"/>
              </a:ext>
            </a:extLst>
          </p:cNvPr>
          <p:cNvSpPr/>
          <p:nvPr>
            <p:custDataLst>
              <p:tags r:id="rId91"/>
            </p:custDataLst>
          </p:nvPr>
        </p:nvSpPr>
        <p:spPr>
          <a:xfrm>
            <a:off x="94234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6" name="Rectangle 525">
            <a:extLst>
              <a:ext uri="{FF2B5EF4-FFF2-40B4-BE49-F238E27FC236}">
                <a16:creationId xmlns:a16="http://schemas.microsoft.com/office/drawing/2014/main" id="{93B536BE-AB38-4140-90C9-C8013CF6E754}"/>
              </a:ext>
            </a:extLst>
          </p:cNvPr>
          <p:cNvSpPr/>
          <p:nvPr>
            <p:custDataLst>
              <p:tags r:id="rId92"/>
            </p:custDataLst>
          </p:nvPr>
        </p:nvSpPr>
        <p:spPr>
          <a:xfrm>
            <a:off x="97790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7" name="Rectangle 526">
            <a:extLst>
              <a:ext uri="{FF2B5EF4-FFF2-40B4-BE49-F238E27FC236}">
                <a16:creationId xmlns:a16="http://schemas.microsoft.com/office/drawing/2014/main" id="{AB6B15BC-20C6-4359-A580-1D051B0DF330}"/>
              </a:ext>
            </a:extLst>
          </p:cNvPr>
          <p:cNvSpPr/>
          <p:nvPr>
            <p:custDataLst>
              <p:tags r:id="rId93"/>
            </p:custDataLst>
          </p:nvPr>
        </p:nvSpPr>
        <p:spPr>
          <a:xfrm>
            <a:off x="9867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8" name="Rectangle 527">
            <a:extLst>
              <a:ext uri="{FF2B5EF4-FFF2-40B4-BE49-F238E27FC236}">
                <a16:creationId xmlns:a16="http://schemas.microsoft.com/office/drawing/2014/main" id="{14D39D74-F421-405D-A0EC-DEF2934B35BC}"/>
              </a:ext>
            </a:extLst>
          </p:cNvPr>
          <p:cNvSpPr/>
          <p:nvPr>
            <p:custDataLst>
              <p:tags r:id="rId94"/>
            </p:custDataLst>
          </p:nvPr>
        </p:nvSpPr>
        <p:spPr>
          <a:xfrm>
            <a:off x="99568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9" name="Rectangle 528">
            <a:extLst>
              <a:ext uri="{FF2B5EF4-FFF2-40B4-BE49-F238E27FC236}">
                <a16:creationId xmlns:a16="http://schemas.microsoft.com/office/drawing/2014/main" id="{51867E40-839C-4144-8010-F9BC0F2FA52A}"/>
              </a:ext>
            </a:extLst>
          </p:cNvPr>
          <p:cNvSpPr/>
          <p:nvPr>
            <p:custDataLst>
              <p:tags r:id="rId95"/>
            </p:custDataLst>
          </p:nvPr>
        </p:nvSpPr>
        <p:spPr>
          <a:xfrm>
            <a:off x="10045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0" name="Rectangle 529">
            <a:extLst>
              <a:ext uri="{FF2B5EF4-FFF2-40B4-BE49-F238E27FC236}">
                <a16:creationId xmlns:a16="http://schemas.microsoft.com/office/drawing/2014/main" id="{92048311-330E-4BB8-A1C1-B345CE4B6E87}"/>
              </a:ext>
            </a:extLst>
          </p:cNvPr>
          <p:cNvSpPr/>
          <p:nvPr>
            <p:custDataLst>
              <p:tags r:id="rId96"/>
            </p:custDataLst>
          </p:nvPr>
        </p:nvSpPr>
        <p:spPr>
          <a:xfrm>
            <a:off x="10223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1" name="Rectangle 530">
            <a:extLst>
              <a:ext uri="{FF2B5EF4-FFF2-40B4-BE49-F238E27FC236}">
                <a16:creationId xmlns:a16="http://schemas.microsoft.com/office/drawing/2014/main" id="{1CC66F0A-A881-4B7C-B688-261A5A3FE0BB}"/>
              </a:ext>
            </a:extLst>
          </p:cNvPr>
          <p:cNvSpPr/>
          <p:nvPr>
            <p:custDataLst>
              <p:tags r:id="rId97"/>
            </p:custDataLst>
          </p:nvPr>
        </p:nvSpPr>
        <p:spPr>
          <a:xfrm>
            <a:off x="10756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2" name="Rectangle 531">
            <a:extLst>
              <a:ext uri="{FF2B5EF4-FFF2-40B4-BE49-F238E27FC236}">
                <a16:creationId xmlns:a16="http://schemas.microsoft.com/office/drawing/2014/main" id="{EE1720CB-7705-4EB8-848D-B341A98E6637}"/>
              </a:ext>
            </a:extLst>
          </p:cNvPr>
          <p:cNvSpPr/>
          <p:nvPr>
            <p:custDataLst>
              <p:tags r:id="rId98"/>
            </p:custDataLst>
          </p:nvPr>
        </p:nvSpPr>
        <p:spPr>
          <a:xfrm>
            <a:off x="8267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3" name="Rectangle 532">
            <a:extLst>
              <a:ext uri="{FF2B5EF4-FFF2-40B4-BE49-F238E27FC236}">
                <a16:creationId xmlns:a16="http://schemas.microsoft.com/office/drawing/2014/main" id="{2466F7F9-A27E-4CD1-9CC4-5F66E0B1D3DD}"/>
              </a:ext>
            </a:extLst>
          </p:cNvPr>
          <p:cNvSpPr/>
          <p:nvPr>
            <p:custDataLst>
              <p:tags r:id="rId99"/>
            </p:custDataLst>
          </p:nvPr>
        </p:nvSpPr>
        <p:spPr>
          <a:xfrm>
            <a:off x="83566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4" name="Rectangle 533">
            <a:extLst>
              <a:ext uri="{FF2B5EF4-FFF2-40B4-BE49-F238E27FC236}">
                <a16:creationId xmlns:a16="http://schemas.microsoft.com/office/drawing/2014/main" id="{53B38034-DCF9-4BE6-93FB-D752C5DCDBA9}"/>
              </a:ext>
            </a:extLst>
          </p:cNvPr>
          <p:cNvSpPr/>
          <p:nvPr>
            <p:custDataLst>
              <p:tags r:id="rId100"/>
            </p:custDataLst>
          </p:nvPr>
        </p:nvSpPr>
        <p:spPr>
          <a:xfrm>
            <a:off x="8445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5" name="Rectangle 534">
            <a:extLst>
              <a:ext uri="{FF2B5EF4-FFF2-40B4-BE49-F238E27FC236}">
                <a16:creationId xmlns:a16="http://schemas.microsoft.com/office/drawing/2014/main" id="{60ED3C7F-EFCD-4D62-BD4F-B2DAA8F59368}"/>
              </a:ext>
            </a:extLst>
          </p:cNvPr>
          <p:cNvSpPr/>
          <p:nvPr>
            <p:custDataLst>
              <p:tags r:id="rId101"/>
            </p:custDataLst>
          </p:nvPr>
        </p:nvSpPr>
        <p:spPr>
          <a:xfrm>
            <a:off x="8534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6" name="Rectangle 535">
            <a:extLst>
              <a:ext uri="{FF2B5EF4-FFF2-40B4-BE49-F238E27FC236}">
                <a16:creationId xmlns:a16="http://schemas.microsoft.com/office/drawing/2014/main" id="{088A8F46-CBA3-4FC1-B548-C682673D2549}"/>
              </a:ext>
            </a:extLst>
          </p:cNvPr>
          <p:cNvSpPr/>
          <p:nvPr>
            <p:custDataLst>
              <p:tags r:id="rId102"/>
            </p:custDataLst>
          </p:nvPr>
        </p:nvSpPr>
        <p:spPr>
          <a:xfrm>
            <a:off x="8623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7" name="Rectangle 536">
            <a:extLst>
              <a:ext uri="{FF2B5EF4-FFF2-40B4-BE49-F238E27FC236}">
                <a16:creationId xmlns:a16="http://schemas.microsoft.com/office/drawing/2014/main" id="{B594DA7F-B1CB-424D-BB96-937A2949DD7D}"/>
              </a:ext>
            </a:extLst>
          </p:cNvPr>
          <p:cNvSpPr/>
          <p:nvPr>
            <p:custDataLst>
              <p:tags r:id="rId103"/>
            </p:custDataLst>
          </p:nvPr>
        </p:nvSpPr>
        <p:spPr>
          <a:xfrm>
            <a:off x="8712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8" name="Rectangle 537">
            <a:extLst>
              <a:ext uri="{FF2B5EF4-FFF2-40B4-BE49-F238E27FC236}">
                <a16:creationId xmlns:a16="http://schemas.microsoft.com/office/drawing/2014/main" id="{4CE568A1-52F9-44A6-9CF1-26D79F0BEABB}"/>
              </a:ext>
            </a:extLst>
          </p:cNvPr>
          <p:cNvSpPr/>
          <p:nvPr>
            <p:custDataLst>
              <p:tags r:id="rId104"/>
            </p:custDataLst>
          </p:nvPr>
        </p:nvSpPr>
        <p:spPr>
          <a:xfrm>
            <a:off x="8801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9" name="Rectangle 538">
            <a:extLst>
              <a:ext uri="{FF2B5EF4-FFF2-40B4-BE49-F238E27FC236}">
                <a16:creationId xmlns:a16="http://schemas.microsoft.com/office/drawing/2014/main" id="{2BA9010C-A20F-4D6C-91E4-9E1DCD6A9760}"/>
              </a:ext>
            </a:extLst>
          </p:cNvPr>
          <p:cNvSpPr/>
          <p:nvPr>
            <p:custDataLst>
              <p:tags r:id="rId105"/>
            </p:custDataLst>
          </p:nvPr>
        </p:nvSpPr>
        <p:spPr>
          <a:xfrm>
            <a:off x="8978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0" name="Rectangle 539">
            <a:extLst>
              <a:ext uri="{FF2B5EF4-FFF2-40B4-BE49-F238E27FC236}">
                <a16:creationId xmlns:a16="http://schemas.microsoft.com/office/drawing/2014/main" id="{420C981C-7D97-4EC9-B912-C4277F4A2FEC}"/>
              </a:ext>
            </a:extLst>
          </p:cNvPr>
          <p:cNvSpPr/>
          <p:nvPr>
            <p:custDataLst>
              <p:tags r:id="rId106"/>
            </p:custDataLst>
          </p:nvPr>
        </p:nvSpPr>
        <p:spPr>
          <a:xfrm>
            <a:off x="9156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1" name="Rectangle 540">
            <a:extLst>
              <a:ext uri="{FF2B5EF4-FFF2-40B4-BE49-F238E27FC236}">
                <a16:creationId xmlns:a16="http://schemas.microsoft.com/office/drawing/2014/main" id="{D85A16DA-68F6-41A1-A45B-A1EE5CF6E245}"/>
              </a:ext>
            </a:extLst>
          </p:cNvPr>
          <p:cNvSpPr/>
          <p:nvPr>
            <p:custDataLst>
              <p:tags r:id="rId107"/>
            </p:custDataLst>
          </p:nvPr>
        </p:nvSpPr>
        <p:spPr>
          <a:xfrm>
            <a:off x="9334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2" name="Rectangle 541">
            <a:extLst>
              <a:ext uri="{FF2B5EF4-FFF2-40B4-BE49-F238E27FC236}">
                <a16:creationId xmlns:a16="http://schemas.microsoft.com/office/drawing/2014/main" id="{5E0E1D6D-71F6-4029-AB0B-D8A6C7F85F31}"/>
              </a:ext>
            </a:extLst>
          </p:cNvPr>
          <p:cNvSpPr/>
          <p:nvPr>
            <p:custDataLst>
              <p:tags r:id="rId108"/>
            </p:custDataLst>
          </p:nvPr>
        </p:nvSpPr>
        <p:spPr>
          <a:xfrm>
            <a:off x="9512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3" name="Rectangle 542">
            <a:extLst>
              <a:ext uri="{FF2B5EF4-FFF2-40B4-BE49-F238E27FC236}">
                <a16:creationId xmlns:a16="http://schemas.microsoft.com/office/drawing/2014/main" id="{A08DA97C-F5AA-4B39-B844-E941F7FFF913}"/>
              </a:ext>
            </a:extLst>
          </p:cNvPr>
          <p:cNvSpPr/>
          <p:nvPr>
            <p:custDataLst>
              <p:tags r:id="rId109"/>
            </p:custDataLst>
          </p:nvPr>
        </p:nvSpPr>
        <p:spPr>
          <a:xfrm>
            <a:off x="9690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4" name="Rectangle 543">
            <a:extLst>
              <a:ext uri="{FF2B5EF4-FFF2-40B4-BE49-F238E27FC236}">
                <a16:creationId xmlns:a16="http://schemas.microsoft.com/office/drawing/2014/main" id="{1F4818E2-0D82-4403-8256-9CFE9F1409A1}"/>
              </a:ext>
            </a:extLst>
          </p:cNvPr>
          <p:cNvSpPr/>
          <p:nvPr>
            <p:custDataLst>
              <p:tags r:id="rId110"/>
            </p:custDataLst>
          </p:nvPr>
        </p:nvSpPr>
        <p:spPr>
          <a:xfrm>
            <a:off x="9867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5" name="Rectangle 544">
            <a:extLst>
              <a:ext uri="{FF2B5EF4-FFF2-40B4-BE49-F238E27FC236}">
                <a16:creationId xmlns:a16="http://schemas.microsoft.com/office/drawing/2014/main" id="{E47F2529-B7FD-496A-BDC9-021534646EA6}"/>
              </a:ext>
            </a:extLst>
          </p:cNvPr>
          <p:cNvSpPr/>
          <p:nvPr>
            <p:custDataLst>
              <p:tags r:id="rId111"/>
            </p:custDataLst>
          </p:nvPr>
        </p:nvSpPr>
        <p:spPr>
          <a:xfrm>
            <a:off x="10045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6" name="Rectangle 545">
            <a:extLst>
              <a:ext uri="{FF2B5EF4-FFF2-40B4-BE49-F238E27FC236}">
                <a16:creationId xmlns:a16="http://schemas.microsoft.com/office/drawing/2014/main" id="{1EAFFD85-5E40-488D-BABC-927134DD6875}"/>
              </a:ext>
            </a:extLst>
          </p:cNvPr>
          <p:cNvSpPr/>
          <p:nvPr>
            <p:custDataLst>
              <p:tags r:id="rId112"/>
            </p:custDataLst>
          </p:nvPr>
        </p:nvSpPr>
        <p:spPr>
          <a:xfrm>
            <a:off x="10223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7" name="Rectangle 546">
            <a:extLst>
              <a:ext uri="{FF2B5EF4-FFF2-40B4-BE49-F238E27FC236}">
                <a16:creationId xmlns:a16="http://schemas.microsoft.com/office/drawing/2014/main" id="{5B86EA47-A269-4B73-BF0C-848EB6FCEFEC}"/>
              </a:ext>
            </a:extLst>
          </p:cNvPr>
          <p:cNvSpPr/>
          <p:nvPr>
            <p:custDataLst>
              <p:tags r:id="rId113"/>
            </p:custDataLst>
          </p:nvPr>
        </p:nvSpPr>
        <p:spPr>
          <a:xfrm>
            <a:off x="10312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8" name="Rectangle 547">
            <a:extLst>
              <a:ext uri="{FF2B5EF4-FFF2-40B4-BE49-F238E27FC236}">
                <a16:creationId xmlns:a16="http://schemas.microsoft.com/office/drawing/2014/main" id="{2710511D-A650-4681-8BBA-150EC0406CE1}"/>
              </a:ext>
            </a:extLst>
          </p:cNvPr>
          <p:cNvSpPr/>
          <p:nvPr>
            <p:custDataLst>
              <p:tags r:id="rId114"/>
            </p:custDataLst>
          </p:nvPr>
        </p:nvSpPr>
        <p:spPr>
          <a:xfrm>
            <a:off x="10401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9" name="Rectangle 548">
            <a:extLst>
              <a:ext uri="{FF2B5EF4-FFF2-40B4-BE49-F238E27FC236}">
                <a16:creationId xmlns:a16="http://schemas.microsoft.com/office/drawing/2014/main" id="{4E1D4BE0-F639-4CE2-8870-F97B029E6E6A}"/>
              </a:ext>
            </a:extLst>
          </p:cNvPr>
          <p:cNvSpPr/>
          <p:nvPr>
            <p:custDataLst>
              <p:tags r:id="rId115"/>
            </p:custDataLst>
          </p:nvPr>
        </p:nvSpPr>
        <p:spPr>
          <a:xfrm>
            <a:off x="10490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0" name="Rectangle 549">
            <a:extLst>
              <a:ext uri="{FF2B5EF4-FFF2-40B4-BE49-F238E27FC236}">
                <a16:creationId xmlns:a16="http://schemas.microsoft.com/office/drawing/2014/main" id="{46096214-9625-4D00-AB3D-B412D20CB70F}"/>
              </a:ext>
            </a:extLst>
          </p:cNvPr>
          <p:cNvSpPr/>
          <p:nvPr>
            <p:custDataLst>
              <p:tags r:id="rId116"/>
            </p:custDataLst>
          </p:nvPr>
        </p:nvSpPr>
        <p:spPr>
          <a:xfrm>
            <a:off x="10579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1" name="Rectangle 550">
            <a:extLst>
              <a:ext uri="{FF2B5EF4-FFF2-40B4-BE49-F238E27FC236}">
                <a16:creationId xmlns:a16="http://schemas.microsoft.com/office/drawing/2014/main" id="{4C4D98AF-70C9-4EDB-B5D4-C6AB3D2F5FD6}"/>
              </a:ext>
            </a:extLst>
          </p:cNvPr>
          <p:cNvSpPr/>
          <p:nvPr>
            <p:custDataLst>
              <p:tags r:id="rId117"/>
            </p:custDataLst>
          </p:nvPr>
        </p:nvSpPr>
        <p:spPr>
          <a:xfrm>
            <a:off x="106680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2" name="Rectangle 551">
            <a:extLst>
              <a:ext uri="{FF2B5EF4-FFF2-40B4-BE49-F238E27FC236}">
                <a16:creationId xmlns:a16="http://schemas.microsoft.com/office/drawing/2014/main" id="{CF3F5D49-EA60-41F6-A360-51E052648209}"/>
              </a:ext>
            </a:extLst>
          </p:cNvPr>
          <p:cNvSpPr/>
          <p:nvPr>
            <p:custDataLst>
              <p:tags r:id="rId118"/>
            </p:custDataLst>
          </p:nvPr>
        </p:nvSpPr>
        <p:spPr>
          <a:xfrm>
            <a:off x="10756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3" name="Rectangle 552">
            <a:extLst>
              <a:ext uri="{FF2B5EF4-FFF2-40B4-BE49-F238E27FC236}">
                <a16:creationId xmlns:a16="http://schemas.microsoft.com/office/drawing/2014/main" id="{9AC8C1E5-3497-42AF-8367-40550867D8BA}"/>
              </a:ext>
            </a:extLst>
          </p:cNvPr>
          <p:cNvSpPr/>
          <p:nvPr>
            <p:custDataLst>
              <p:tags r:id="rId119"/>
            </p:custDataLst>
          </p:nvPr>
        </p:nvSpPr>
        <p:spPr>
          <a:xfrm>
            <a:off x="92456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4" name="Rectangle 553">
            <a:extLst>
              <a:ext uri="{FF2B5EF4-FFF2-40B4-BE49-F238E27FC236}">
                <a16:creationId xmlns:a16="http://schemas.microsoft.com/office/drawing/2014/main" id="{F783F82A-4E99-4696-97DC-CFD2EBDB9886}"/>
              </a:ext>
            </a:extLst>
          </p:cNvPr>
          <p:cNvSpPr/>
          <p:nvPr>
            <p:custDataLst>
              <p:tags r:id="rId120"/>
            </p:custDataLst>
          </p:nvPr>
        </p:nvSpPr>
        <p:spPr>
          <a:xfrm>
            <a:off x="94234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5" name="Rectangle 554">
            <a:extLst>
              <a:ext uri="{FF2B5EF4-FFF2-40B4-BE49-F238E27FC236}">
                <a16:creationId xmlns:a16="http://schemas.microsoft.com/office/drawing/2014/main" id="{49C1CE0A-930F-4BB3-AA55-6FC11DC45B3B}"/>
              </a:ext>
            </a:extLst>
          </p:cNvPr>
          <p:cNvSpPr/>
          <p:nvPr>
            <p:custDataLst>
              <p:tags r:id="rId121"/>
            </p:custDataLst>
          </p:nvPr>
        </p:nvSpPr>
        <p:spPr>
          <a:xfrm>
            <a:off x="95123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6" name="Rectangle 555">
            <a:extLst>
              <a:ext uri="{FF2B5EF4-FFF2-40B4-BE49-F238E27FC236}">
                <a16:creationId xmlns:a16="http://schemas.microsoft.com/office/drawing/2014/main" id="{743028C6-CA80-4F24-BAE3-4EAC2262E44B}"/>
              </a:ext>
            </a:extLst>
          </p:cNvPr>
          <p:cNvSpPr/>
          <p:nvPr>
            <p:custDataLst>
              <p:tags r:id="rId122"/>
            </p:custDataLst>
          </p:nvPr>
        </p:nvSpPr>
        <p:spPr>
          <a:xfrm>
            <a:off x="96901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7" name="Rectangle 556">
            <a:extLst>
              <a:ext uri="{FF2B5EF4-FFF2-40B4-BE49-F238E27FC236}">
                <a16:creationId xmlns:a16="http://schemas.microsoft.com/office/drawing/2014/main" id="{01A679DB-CDCA-4200-91BB-4FD7A6E9787F}"/>
              </a:ext>
            </a:extLst>
          </p:cNvPr>
          <p:cNvSpPr/>
          <p:nvPr>
            <p:custDataLst>
              <p:tags r:id="rId123"/>
            </p:custDataLst>
          </p:nvPr>
        </p:nvSpPr>
        <p:spPr>
          <a:xfrm>
            <a:off x="99568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8" name="Rectangle 557">
            <a:extLst>
              <a:ext uri="{FF2B5EF4-FFF2-40B4-BE49-F238E27FC236}">
                <a16:creationId xmlns:a16="http://schemas.microsoft.com/office/drawing/2014/main" id="{BE162401-1058-4CD9-B7AC-FC4A39169EA9}"/>
              </a:ext>
            </a:extLst>
          </p:cNvPr>
          <p:cNvSpPr/>
          <p:nvPr>
            <p:custDataLst>
              <p:tags r:id="rId124"/>
            </p:custDataLst>
          </p:nvPr>
        </p:nvSpPr>
        <p:spPr>
          <a:xfrm>
            <a:off x="10045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9" name="Rectangle 558">
            <a:extLst>
              <a:ext uri="{FF2B5EF4-FFF2-40B4-BE49-F238E27FC236}">
                <a16:creationId xmlns:a16="http://schemas.microsoft.com/office/drawing/2014/main" id="{B211FC50-FE3F-475F-ACA7-8D3B186F7FB1}"/>
              </a:ext>
            </a:extLst>
          </p:cNvPr>
          <p:cNvSpPr/>
          <p:nvPr>
            <p:custDataLst>
              <p:tags r:id="rId125"/>
            </p:custDataLst>
          </p:nvPr>
        </p:nvSpPr>
        <p:spPr>
          <a:xfrm>
            <a:off x="8267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0" name="Rectangle 559">
            <a:extLst>
              <a:ext uri="{FF2B5EF4-FFF2-40B4-BE49-F238E27FC236}">
                <a16:creationId xmlns:a16="http://schemas.microsoft.com/office/drawing/2014/main" id="{51F17B55-F6AA-4BA7-A9F8-0FEA2B8CDD63}"/>
              </a:ext>
            </a:extLst>
          </p:cNvPr>
          <p:cNvSpPr/>
          <p:nvPr>
            <p:custDataLst>
              <p:tags r:id="rId126"/>
            </p:custDataLst>
          </p:nvPr>
        </p:nvSpPr>
        <p:spPr>
          <a:xfrm>
            <a:off x="8445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1" name="Rectangle 560">
            <a:extLst>
              <a:ext uri="{FF2B5EF4-FFF2-40B4-BE49-F238E27FC236}">
                <a16:creationId xmlns:a16="http://schemas.microsoft.com/office/drawing/2014/main" id="{663111E4-9705-4E7E-BA4D-8AA6CF98547A}"/>
              </a:ext>
            </a:extLst>
          </p:cNvPr>
          <p:cNvSpPr/>
          <p:nvPr>
            <p:custDataLst>
              <p:tags r:id="rId127"/>
            </p:custDataLst>
          </p:nvPr>
        </p:nvSpPr>
        <p:spPr>
          <a:xfrm>
            <a:off x="8623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2" name="Rectangle 561">
            <a:extLst>
              <a:ext uri="{FF2B5EF4-FFF2-40B4-BE49-F238E27FC236}">
                <a16:creationId xmlns:a16="http://schemas.microsoft.com/office/drawing/2014/main" id="{C73E8EB9-7390-4727-B882-8711F0A687CE}"/>
              </a:ext>
            </a:extLst>
          </p:cNvPr>
          <p:cNvSpPr/>
          <p:nvPr>
            <p:custDataLst>
              <p:tags r:id="rId128"/>
            </p:custDataLst>
          </p:nvPr>
        </p:nvSpPr>
        <p:spPr>
          <a:xfrm>
            <a:off x="88011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3" name="Rectangle 562">
            <a:extLst>
              <a:ext uri="{FF2B5EF4-FFF2-40B4-BE49-F238E27FC236}">
                <a16:creationId xmlns:a16="http://schemas.microsoft.com/office/drawing/2014/main" id="{7BF53E25-1057-4936-82D3-B0780F088006}"/>
              </a:ext>
            </a:extLst>
          </p:cNvPr>
          <p:cNvSpPr/>
          <p:nvPr>
            <p:custDataLst>
              <p:tags r:id="rId129"/>
            </p:custDataLst>
          </p:nvPr>
        </p:nvSpPr>
        <p:spPr>
          <a:xfrm>
            <a:off x="9067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4" name="Rectangle 563">
            <a:extLst>
              <a:ext uri="{FF2B5EF4-FFF2-40B4-BE49-F238E27FC236}">
                <a16:creationId xmlns:a16="http://schemas.microsoft.com/office/drawing/2014/main" id="{021A88F0-53A8-4037-B318-E1EB461D69D6}"/>
              </a:ext>
            </a:extLst>
          </p:cNvPr>
          <p:cNvSpPr/>
          <p:nvPr>
            <p:custDataLst>
              <p:tags r:id="rId130"/>
            </p:custDataLst>
          </p:nvPr>
        </p:nvSpPr>
        <p:spPr>
          <a:xfrm>
            <a:off x="9156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5" name="Rectangle 564">
            <a:extLst>
              <a:ext uri="{FF2B5EF4-FFF2-40B4-BE49-F238E27FC236}">
                <a16:creationId xmlns:a16="http://schemas.microsoft.com/office/drawing/2014/main" id="{4B716624-4AFD-4CCD-BDF4-B967E5B0E43E}"/>
              </a:ext>
            </a:extLst>
          </p:cNvPr>
          <p:cNvSpPr/>
          <p:nvPr>
            <p:custDataLst>
              <p:tags r:id="rId131"/>
            </p:custDataLst>
          </p:nvPr>
        </p:nvSpPr>
        <p:spPr>
          <a:xfrm>
            <a:off x="9512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6" name="Rectangle 565">
            <a:extLst>
              <a:ext uri="{FF2B5EF4-FFF2-40B4-BE49-F238E27FC236}">
                <a16:creationId xmlns:a16="http://schemas.microsoft.com/office/drawing/2014/main" id="{449FEAE8-769D-46DA-A42D-A96E845887F6}"/>
              </a:ext>
            </a:extLst>
          </p:cNvPr>
          <p:cNvSpPr/>
          <p:nvPr>
            <p:custDataLst>
              <p:tags r:id="rId132"/>
            </p:custDataLst>
          </p:nvPr>
        </p:nvSpPr>
        <p:spPr>
          <a:xfrm>
            <a:off x="96012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7" name="Rectangle 566">
            <a:extLst>
              <a:ext uri="{FF2B5EF4-FFF2-40B4-BE49-F238E27FC236}">
                <a16:creationId xmlns:a16="http://schemas.microsoft.com/office/drawing/2014/main" id="{810481A5-1C79-4BDC-BAFA-888B7548B71C}"/>
              </a:ext>
            </a:extLst>
          </p:cNvPr>
          <p:cNvSpPr/>
          <p:nvPr>
            <p:custDataLst>
              <p:tags r:id="rId133"/>
            </p:custDataLst>
          </p:nvPr>
        </p:nvSpPr>
        <p:spPr>
          <a:xfrm>
            <a:off x="9956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8" name="Rectangle 567">
            <a:extLst>
              <a:ext uri="{FF2B5EF4-FFF2-40B4-BE49-F238E27FC236}">
                <a16:creationId xmlns:a16="http://schemas.microsoft.com/office/drawing/2014/main" id="{9CC0FDE2-D3C9-4A15-9722-F6E64A48567D}"/>
              </a:ext>
            </a:extLst>
          </p:cNvPr>
          <p:cNvSpPr/>
          <p:nvPr>
            <p:custDataLst>
              <p:tags r:id="rId134"/>
            </p:custDataLst>
          </p:nvPr>
        </p:nvSpPr>
        <p:spPr>
          <a:xfrm>
            <a:off x="10045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9" name="Rectangle 568">
            <a:extLst>
              <a:ext uri="{FF2B5EF4-FFF2-40B4-BE49-F238E27FC236}">
                <a16:creationId xmlns:a16="http://schemas.microsoft.com/office/drawing/2014/main" id="{1664BB7B-287B-4948-B525-893998DD3026}"/>
              </a:ext>
            </a:extLst>
          </p:cNvPr>
          <p:cNvSpPr/>
          <p:nvPr>
            <p:custDataLst>
              <p:tags r:id="rId135"/>
            </p:custDataLst>
          </p:nvPr>
        </p:nvSpPr>
        <p:spPr>
          <a:xfrm>
            <a:off x="10401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0" name="Rectangle 569">
            <a:extLst>
              <a:ext uri="{FF2B5EF4-FFF2-40B4-BE49-F238E27FC236}">
                <a16:creationId xmlns:a16="http://schemas.microsoft.com/office/drawing/2014/main" id="{FADF6032-8E18-4671-98F2-42AD86801A6C}"/>
              </a:ext>
            </a:extLst>
          </p:cNvPr>
          <p:cNvSpPr/>
          <p:nvPr>
            <p:custDataLst>
              <p:tags r:id="rId136"/>
            </p:custDataLst>
          </p:nvPr>
        </p:nvSpPr>
        <p:spPr>
          <a:xfrm>
            <a:off x="10668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1" name="Rectangle 570">
            <a:extLst>
              <a:ext uri="{FF2B5EF4-FFF2-40B4-BE49-F238E27FC236}">
                <a16:creationId xmlns:a16="http://schemas.microsoft.com/office/drawing/2014/main" id="{AF661947-A97C-44AA-A967-381C9DE7B088}"/>
              </a:ext>
            </a:extLst>
          </p:cNvPr>
          <p:cNvSpPr/>
          <p:nvPr>
            <p:custDataLst>
              <p:tags r:id="rId137"/>
            </p:custDataLst>
          </p:nvPr>
        </p:nvSpPr>
        <p:spPr>
          <a:xfrm>
            <a:off x="8623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2" name="Rectangle 571">
            <a:extLst>
              <a:ext uri="{FF2B5EF4-FFF2-40B4-BE49-F238E27FC236}">
                <a16:creationId xmlns:a16="http://schemas.microsoft.com/office/drawing/2014/main" id="{4D14AD2C-F844-4DB6-AA0F-626AC27FC5F7}"/>
              </a:ext>
            </a:extLst>
          </p:cNvPr>
          <p:cNvSpPr/>
          <p:nvPr>
            <p:custDataLst>
              <p:tags r:id="rId138"/>
            </p:custDataLst>
          </p:nvPr>
        </p:nvSpPr>
        <p:spPr>
          <a:xfrm>
            <a:off x="90678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3" name="Rectangle 572">
            <a:extLst>
              <a:ext uri="{FF2B5EF4-FFF2-40B4-BE49-F238E27FC236}">
                <a16:creationId xmlns:a16="http://schemas.microsoft.com/office/drawing/2014/main" id="{D90CA690-DA6B-4AFC-9262-969F80B9116F}"/>
              </a:ext>
            </a:extLst>
          </p:cNvPr>
          <p:cNvSpPr/>
          <p:nvPr>
            <p:custDataLst>
              <p:tags r:id="rId139"/>
            </p:custDataLst>
          </p:nvPr>
        </p:nvSpPr>
        <p:spPr>
          <a:xfrm>
            <a:off x="9156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4" name="Rectangle 573">
            <a:extLst>
              <a:ext uri="{FF2B5EF4-FFF2-40B4-BE49-F238E27FC236}">
                <a16:creationId xmlns:a16="http://schemas.microsoft.com/office/drawing/2014/main" id="{1CCBA8D1-C892-4D44-B9F9-A89283714B08}"/>
              </a:ext>
            </a:extLst>
          </p:cNvPr>
          <p:cNvSpPr/>
          <p:nvPr>
            <p:custDataLst>
              <p:tags r:id="rId140"/>
            </p:custDataLst>
          </p:nvPr>
        </p:nvSpPr>
        <p:spPr>
          <a:xfrm>
            <a:off x="92456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5" name="Rectangle 574">
            <a:extLst>
              <a:ext uri="{FF2B5EF4-FFF2-40B4-BE49-F238E27FC236}">
                <a16:creationId xmlns:a16="http://schemas.microsoft.com/office/drawing/2014/main" id="{0AE6E0C1-A719-49CD-B9C2-34D7C0E56DA3}"/>
              </a:ext>
            </a:extLst>
          </p:cNvPr>
          <p:cNvSpPr/>
          <p:nvPr>
            <p:custDataLst>
              <p:tags r:id="rId141"/>
            </p:custDataLst>
          </p:nvPr>
        </p:nvSpPr>
        <p:spPr>
          <a:xfrm>
            <a:off x="9334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6" name="Rectangle 575">
            <a:extLst>
              <a:ext uri="{FF2B5EF4-FFF2-40B4-BE49-F238E27FC236}">
                <a16:creationId xmlns:a16="http://schemas.microsoft.com/office/drawing/2014/main" id="{8C20FC00-A0A4-4931-A8CC-150C381BEB84}"/>
              </a:ext>
            </a:extLst>
          </p:cNvPr>
          <p:cNvSpPr/>
          <p:nvPr>
            <p:custDataLst>
              <p:tags r:id="rId142"/>
            </p:custDataLst>
          </p:nvPr>
        </p:nvSpPr>
        <p:spPr>
          <a:xfrm>
            <a:off x="9512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7" name="Rectangle 576">
            <a:extLst>
              <a:ext uri="{FF2B5EF4-FFF2-40B4-BE49-F238E27FC236}">
                <a16:creationId xmlns:a16="http://schemas.microsoft.com/office/drawing/2014/main" id="{70E63839-D467-4B46-8598-A1991A5EF390}"/>
              </a:ext>
            </a:extLst>
          </p:cNvPr>
          <p:cNvSpPr/>
          <p:nvPr>
            <p:custDataLst>
              <p:tags r:id="rId143"/>
            </p:custDataLst>
          </p:nvPr>
        </p:nvSpPr>
        <p:spPr>
          <a:xfrm>
            <a:off x="9601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8" name="Rectangle 577">
            <a:extLst>
              <a:ext uri="{FF2B5EF4-FFF2-40B4-BE49-F238E27FC236}">
                <a16:creationId xmlns:a16="http://schemas.microsoft.com/office/drawing/2014/main" id="{EAB10DC5-18AC-4C19-93ED-BA4F1A8D8EDB}"/>
              </a:ext>
            </a:extLst>
          </p:cNvPr>
          <p:cNvSpPr/>
          <p:nvPr>
            <p:custDataLst>
              <p:tags r:id="rId144"/>
            </p:custDataLst>
          </p:nvPr>
        </p:nvSpPr>
        <p:spPr>
          <a:xfrm>
            <a:off x="97790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9" name="Rectangle 578">
            <a:extLst>
              <a:ext uri="{FF2B5EF4-FFF2-40B4-BE49-F238E27FC236}">
                <a16:creationId xmlns:a16="http://schemas.microsoft.com/office/drawing/2014/main" id="{DDCE95B2-2BA2-4F08-8782-558CCC3AE43D}"/>
              </a:ext>
            </a:extLst>
          </p:cNvPr>
          <p:cNvSpPr/>
          <p:nvPr>
            <p:custDataLst>
              <p:tags r:id="rId145"/>
            </p:custDataLst>
          </p:nvPr>
        </p:nvSpPr>
        <p:spPr>
          <a:xfrm>
            <a:off x="10045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0" name="Rectangle 579">
            <a:extLst>
              <a:ext uri="{FF2B5EF4-FFF2-40B4-BE49-F238E27FC236}">
                <a16:creationId xmlns:a16="http://schemas.microsoft.com/office/drawing/2014/main" id="{CAEFB5B6-8705-414D-BEE1-DE693A530527}"/>
              </a:ext>
            </a:extLst>
          </p:cNvPr>
          <p:cNvSpPr/>
          <p:nvPr>
            <p:custDataLst>
              <p:tags r:id="rId146"/>
            </p:custDataLst>
          </p:nvPr>
        </p:nvSpPr>
        <p:spPr>
          <a:xfrm>
            <a:off x="10223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1" name="Rectangle 580">
            <a:extLst>
              <a:ext uri="{FF2B5EF4-FFF2-40B4-BE49-F238E27FC236}">
                <a16:creationId xmlns:a16="http://schemas.microsoft.com/office/drawing/2014/main" id="{0ED8CE1E-4746-4CEA-9D79-747462F15E36}"/>
              </a:ext>
            </a:extLst>
          </p:cNvPr>
          <p:cNvSpPr/>
          <p:nvPr>
            <p:custDataLst>
              <p:tags r:id="rId147"/>
            </p:custDataLst>
          </p:nvPr>
        </p:nvSpPr>
        <p:spPr>
          <a:xfrm>
            <a:off x="10490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2" name="Rectangle 581">
            <a:extLst>
              <a:ext uri="{FF2B5EF4-FFF2-40B4-BE49-F238E27FC236}">
                <a16:creationId xmlns:a16="http://schemas.microsoft.com/office/drawing/2014/main" id="{F5CF94BB-5C6E-4125-89D2-44A7D0F48995}"/>
              </a:ext>
            </a:extLst>
          </p:cNvPr>
          <p:cNvSpPr/>
          <p:nvPr>
            <p:custDataLst>
              <p:tags r:id="rId148"/>
            </p:custDataLst>
          </p:nvPr>
        </p:nvSpPr>
        <p:spPr>
          <a:xfrm>
            <a:off x="10756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3" name="Rectangle 582">
            <a:extLst>
              <a:ext uri="{FF2B5EF4-FFF2-40B4-BE49-F238E27FC236}">
                <a16:creationId xmlns:a16="http://schemas.microsoft.com/office/drawing/2014/main" id="{954F5604-D7C8-4FAE-9BFF-74464515B710}"/>
              </a:ext>
            </a:extLst>
          </p:cNvPr>
          <p:cNvSpPr/>
          <p:nvPr>
            <p:custDataLst>
              <p:tags r:id="rId149"/>
            </p:custDataLst>
          </p:nvPr>
        </p:nvSpPr>
        <p:spPr>
          <a:xfrm>
            <a:off x="8356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4" name="Rectangle 583">
            <a:extLst>
              <a:ext uri="{FF2B5EF4-FFF2-40B4-BE49-F238E27FC236}">
                <a16:creationId xmlns:a16="http://schemas.microsoft.com/office/drawing/2014/main" id="{AC8DDD7C-D8AA-4347-A4A0-063E89ABED3D}"/>
              </a:ext>
            </a:extLst>
          </p:cNvPr>
          <p:cNvSpPr/>
          <p:nvPr>
            <p:custDataLst>
              <p:tags r:id="rId150"/>
            </p:custDataLst>
          </p:nvPr>
        </p:nvSpPr>
        <p:spPr>
          <a:xfrm>
            <a:off x="84455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5" name="Rectangle 584">
            <a:extLst>
              <a:ext uri="{FF2B5EF4-FFF2-40B4-BE49-F238E27FC236}">
                <a16:creationId xmlns:a16="http://schemas.microsoft.com/office/drawing/2014/main" id="{AA359A06-176E-4EFF-91F8-FABB009DD3AA}"/>
              </a:ext>
            </a:extLst>
          </p:cNvPr>
          <p:cNvSpPr/>
          <p:nvPr>
            <p:custDataLst>
              <p:tags r:id="rId151"/>
            </p:custDataLst>
          </p:nvPr>
        </p:nvSpPr>
        <p:spPr>
          <a:xfrm>
            <a:off x="8534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6" name="Rectangle 585">
            <a:extLst>
              <a:ext uri="{FF2B5EF4-FFF2-40B4-BE49-F238E27FC236}">
                <a16:creationId xmlns:a16="http://schemas.microsoft.com/office/drawing/2014/main" id="{1DB6ECE8-5F91-45D1-A88C-2726E23C0283}"/>
              </a:ext>
            </a:extLst>
          </p:cNvPr>
          <p:cNvSpPr/>
          <p:nvPr>
            <p:custDataLst>
              <p:tags r:id="rId152"/>
            </p:custDataLst>
          </p:nvPr>
        </p:nvSpPr>
        <p:spPr>
          <a:xfrm>
            <a:off x="86233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7" name="Rectangle 586">
            <a:extLst>
              <a:ext uri="{FF2B5EF4-FFF2-40B4-BE49-F238E27FC236}">
                <a16:creationId xmlns:a16="http://schemas.microsoft.com/office/drawing/2014/main" id="{25D4F7AB-1C33-44B9-9614-7506C9CEE1A6}"/>
              </a:ext>
            </a:extLst>
          </p:cNvPr>
          <p:cNvSpPr/>
          <p:nvPr>
            <p:custDataLst>
              <p:tags r:id="rId153"/>
            </p:custDataLst>
          </p:nvPr>
        </p:nvSpPr>
        <p:spPr>
          <a:xfrm>
            <a:off x="8801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8" name="Rectangle 587">
            <a:extLst>
              <a:ext uri="{FF2B5EF4-FFF2-40B4-BE49-F238E27FC236}">
                <a16:creationId xmlns:a16="http://schemas.microsoft.com/office/drawing/2014/main" id="{629DC0E7-3FDF-46C8-8352-817E628BD1E8}"/>
              </a:ext>
            </a:extLst>
          </p:cNvPr>
          <p:cNvSpPr/>
          <p:nvPr>
            <p:custDataLst>
              <p:tags r:id="rId154"/>
            </p:custDataLst>
          </p:nvPr>
        </p:nvSpPr>
        <p:spPr>
          <a:xfrm>
            <a:off x="8890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9" name="Rectangle 588">
            <a:extLst>
              <a:ext uri="{FF2B5EF4-FFF2-40B4-BE49-F238E27FC236}">
                <a16:creationId xmlns:a16="http://schemas.microsoft.com/office/drawing/2014/main" id="{058B7004-FD47-4AE3-B211-FC22CCBDD950}"/>
              </a:ext>
            </a:extLst>
          </p:cNvPr>
          <p:cNvSpPr/>
          <p:nvPr>
            <p:custDataLst>
              <p:tags r:id="rId155"/>
            </p:custDataLst>
          </p:nvPr>
        </p:nvSpPr>
        <p:spPr>
          <a:xfrm>
            <a:off x="90678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0" name="Rectangle 589">
            <a:extLst>
              <a:ext uri="{FF2B5EF4-FFF2-40B4-BE49-F238E27FC236}">
                <a16:creationId xmlns:a16="http://schemas.microsoft.com/office/drawing/2014/main" id="{E5B267D1-4A60-490B-AA68-D709B127E4CC}"/>
              </a:ext>
            </a:extLst>
          </p:cNvPr>
          <p:cNvSpPr/>
          <p:nvPr>
            <p:custDataLst>
              <p:tags r:id="rId156"/>
            </p:custDataLst>
          </p:nvPr>
        </p:nvSpPr>
        <p:spPr>
          <a:xfrm>
            <a:off x="93345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1" name="Rectangle 590">
            <a:extLst>
              <a:ext uri="{FF2B5EF4-FFF2-40B4-BE49-F238E27FC236}">
                <a16:creationId xmlns:a16="http://schemas.microsoft.com/office/drawing/2014/main" id="{4BFCEC46-FF94-4575-99EA-DEB27A194B79}"/>
              </a:ext>
            </a:extLst>
          </p:cNvPr>
          <p:cNvSpPr/>
          <p:nvPr>
            <p:custDataLst>
              <p:tags r:id="rId157"/>
            </p:custDataLst>
          </p:nvPr>
        </p:nvSpPr>
        <p:spPr>
          <a:xfrm>
            <a:off x="9423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2" name="Rectangle 591">
            <a:extLst>
              <a:ext uri="{FF2B5EF4-FFF2-40B4-BE49-F238E27FC236}">
                <a16:creationId xmlns:a16="http://schemas.microsoft.com/office/drawing/2014/main" id="{34C7B810-1617-4AB2-80FD-7E294E3AF35A}"/>
              </a:ext>
            </a:extLst>
          </p:cNvPr>
          <p:cNvSpPr/>
          <p:nvPr>
            <p:custDataLst>
              <p:tags r:id="rId158"/>
            </p:custDataLst>
          </p:nvPr>
        </p:nvSpPr>
        <p:spPr>
          <a:xfrm>
            <a:off x="9779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3" name="Rectangle 592">
            <a:extLst>
              <a:ext uri="{FF2B5EF4-FFF2-40B4-BE49-F238E27FC236}">
                <a16:creationId xmlns:a16="http://schemas.microsoft.com/office/drawing/2014/main" id="{F6A4B331-B0B9-46DB-B796-15F33DDB8392}"/>
              </a:ext>
            </a:extLst>
          </p:cNvPr>
          <p:cNvSpPr/>
          <p:nvPr>
            <p:custDataLst>
              <p:tags r:id="rId159"/>
            </p:custDataLst>
          </p:nvPr>
        </p:nvSpPr>
        <p:spPr>
          <a:xfrm>
            <a:off x="9867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4" name="Rectangle 593">
            <a:extLst>
              <a:ext uri="{FF2B5EF4-FFF2-40B4-BE49-F238E27FC236}">
                <a16:creationId xmlns:a16="http://schemas.microsoft.com/office/drawing/2014/main" id="{28163B4E-C7CB-4265-B18C-1B21604FA706}"/>
              </a:ext>
            </a:extLst>
          </p:cNvPr>
          <p:cNvSpPr/>
          <p:nvPr>
            <p:custDataLst>
              <p:tags r:id="rId160"/>
            </p:custDataLst>
          </p:nvPr>
        </p:nvSpPr>
        <p:spPr>
          <a:xfrm>
            <a:off x="10312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5" name="Rectangle 594">
            <a:extLst>
              <a:ext uri="{FF2B5EF4-FFF2-40B4-BE49-F238E27FC236}">
                <a16:creationId xmlns:a16="http://schemas.microsoft.com/office/drawing/2014/main" id="{1FE77BD4-C7E7-468E-B4A4-663BF4FE986C}"/>
              </a:ext>
            </a:extLst>
          </p:cNvPr>
          <p:cNvSpPr/>
          <p:nvPr>
            <p:custDataLst>
              <p:tags r:id="rId161"/>
            </p:custDataLst>
          </p:nvPr>
        </p:nvSpPr>
        <p:spPr>
          <a:xfrm>
            <a:off x="10579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6" name="Rectangle 595">
            <a:extLst>
              <a:ext uri="{FF2B5EF4-FFF2-40B4-BE49-F238E27FC236}">
                <a16:creationId xmlns:a16="http://schemas.microsoft.com/office/drawing/2014/main" id="{CBFCF94B-AD69-455F-BAF2-10A7668A1C64}"/>
              </a:ext>
            </a:extLst>
          </p:cNvPr>
          <p:cNvSpPr/>
          <p:nvPr>
            <p:custDataLst>
              <p:tags r:id="rId162"/>
            </p:custDataLst>
          </p:nvPr>
        </p:nvSpPr>
        <p:spPr>
          <a:xfrm>
            <a:off x="10668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7" name="Rectangle 596">
            <a:extLst>
              <a:ext uri="{FF2B5EF4-FFF2-40B4-BE49-F238E27FC236}">
                <a16:creationId xmlns:a16="http://schemas.microsoft.com/office/drawing/2014/main" id="{83A82152-50DF-4BC5-A76D-6DA6D00E9D8C}"/>
              </a:ext>
            </a:extLst>
          </p:cNvPr>
          <p:cNvSpPr/>
          <p:nvPr>
            <p:custDataLst>
              <p:tags r:id="rId163"/>
            </p:custDataLst>
          </p:nvPr>
        </p:nvSpPr>
        <p:spPr>
          <a:xfrm>
            <a:off x="10756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8" name="Rectangle 597">
            <a:extLst>
              <a:ext uri="{FF2B5EF4-FFF2-40B4-BE49-F238E27FC236}">
                <a16:creationId xmlns:a16="http://schemas.microsoft.com/office/drawing/2014/main" id="{AC980DF4-BA85-463A-ABFA-70FBEC7446A7}"/>
              </a:ext>
            </a:extLst>
          </p:cNvPr>
          <p:cNvSpPr/>
          <p:nvPr>
            <p:custDataLst>
              <p:tags r:id="rId164"/>
            </p:custDataLst>
          </p:nvPr>
        </p:nvSpPr>
        <p:spPr>
          <a:xfrm>
            <a:off x="8623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9" name="Rectangle 598">
            <a:extLst>
              <a:ext uri="{FF2B5EF4-FFF2-40B4-BE49-F238E27FC236}">
                <a16:creationId xmlns:a16="http://schemas.microsoft.com/office/drawing/2014/main" id="{4A081E4B-57E1-4BF2-88C1-987C6A2080A5}"/>
              </a:ext>
            </a:extLst>
          </p:cNvPr>
          <p:cNvSpPr/>
          <p:nvPr>
            <p:custDataLst>
              <p:tags r:id="rId165"/>
            </p:custDataLst>
          </p:nvPr>
        </p:nvSpPr>
        <p:spPr>
          <a:xfrm>
            <a:off x="8712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0" name="Rectangle 599">
            <a:extLst>
              <a:ext uri="{FF2B5EF4-FFF2-40B4-BE49-F238E27FC236}">
                <a16:creationId xmlns:a16="http://schemas.microsoft.com/office/drawing/2014/main" id="{AC394279-F1D9-4F8B-B490-011521DE8CA2}"/>
              </a:ext>
            </a:extLst>
          </p:cNvPr>
          <p:cNvSpPr/>
          <p:nvPr>
            <p:custDataLst>
              <p:tags r:id="rId166"/>
            </p:custDataLst>
          </p:nvPr>
        </p:nvSpPr>
        <p:spPr>
          <a:xfrm>
            <a:off x="89789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1" name="Rectangle 600">
            <a:extLst>
              <a:ext uri="{FF2B5EF4-FFF2-40B4-BE49-F238E27FC236}">
                <a16:creationId xmlns:a16="http://schemas.microsoft.com/office/drawing/2014/main" id="{FB6C0B9C-C682-49D3-A05F-2A6A4A64C5F5}"/>
              </a:ext>
            </a:extLst>
          </p:cNvPr>
          <p:cNvSpPr/>
          <p:nvPr>
            <p:custDataLst>
              <p:tags r:id="rId167"/>
            </p:custDataLst>
          </p:nvPr>
        </p:nvSpPr>
        <p:spPr>
          <a:xfrm>
            <a:off x="90678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2" name="Rectangle 601">
            <a:extLst>
              <a:ext uri="{FF2B5EF4-FFF2-40B4-BE49-F238E27FC236}">
                <a16:creationId xmlns:a16="http://schemas.microsoft.com/office/drawing/2014/main" id="{319B2390-9ADF-426E-A236-874EEE86DCDE}"/>
              </a:ext>
            </a:extLst>
          </p:cNvPr>
          <p:cNvSpPr/>
          <p:nvPr>
            <p:custDataLst>
              <p:tags r:id="rId168"/>
            </p:custDataLst>
          </p:nvPr>
        </p:nvSpPr>
        <p:spPr>
          <a:xfrm>
            <a:off x="9156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3" name="Rectangle 602">
            <a:extLst>
              <a:ext uri="{FF2B5EF4-FFF2-40B4-BE49-F238E27FC236}">
                <a16:creationId xmlns:a16="http://schemas.microsoft.com/office/drawing/2014/main" id="{C891130F-7CBB-4285-A627-1F29E145EFA7}"/>
              </a:ext>
            </a:extLst>
          </p:cNvPr>
          <p:cNvSpPr/>
          <p:nvPr>
            <p:custDataLst>
              <p:tags r:id="rId169"/>
            </p:custDataLst>
          </p:nvPr>
        </p:nvSpPr>
        <p:spPr>
          <a:xfrm>
            <a:off x="9245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4" name="Rectangle 603">
            <a:extLst>
              <a:ext uri="{FF2B5EF4-FFF2-40B4-BE49-F238E27FC236}">
                <a16:creationId xmlns:a16="http://schemas.microsoft.com/office/drawing/2014/main" id="{B7B041E1-C44B-47B9-8FE7-94AD530EB9AF}"/>
              </a:ext>
            </a:extLst>
          </p:cNvPr>
          <p:cNvSpPr/>
          <p:nvPr>
            <p:custDataLst>
              <p:tags r:id="rId170"/>
            </p:custDataLst>
          </p:nvPr>
        </p:nvSpPr>
        <p:spPr>
          <a:xfrm>
            <a:off x="9601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5" name="Rectangle 604">
            <a:extLst>
              <a:ext uri="{FF2B5EF4-FFF2-40B4-BE49-F238E27FC236}">
                <a16:creationId xmlns:a16="http://schemas.microsoft.com/office/drawing/2014/main" id="{D6B54485-8411-4F60-A53E-9EE6EAEFE927}"/>
              </a:ext>
            </a:extLst>
          </p:cNvPr>
          <p:cNvSpPr/>
          <p:nvPr>
            <p:custDataLst>
              <p:tags r:id="rId171"/>
            </p:custDataLst>
          </p:nvPr>
        </p:nvSpPr>
        <p:spPr>
          <a:xfrm>
            <a:off x="9779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6" name="Rectangle 605">
            <a:extLst>
              <a:ext uri="{FF2B5EF4-FFF2-40B4-BE49-F238E27FC236}">
                <a16:creationId xmlns:a16="http://schemas.microsoft.com/office/drawing/2014/main" id="{2E0A8BF8-1765-478F-B713-22277C595F21}"/>
              </a:ext>
            </a:extLst>
          </p:cNvPr>
          <p:cNvSpPr/>
          <p:nvPr>
            <p:custDataLst>
              <p:tags r:id="rId172"/>
            </p:custDataLst>
          </p:nvPr>
        </p:nvSpPr>
        <p:spPr>
          <a:xfrm>
            <a:off x="98679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7" name="Rectangle 606">
            <a:extLst>
              <a:ext uri="{FF2B5EF4-FFF2-40B4-BE49-F238E27FC236}">
                <a16:creationId xmlns:a16="http://schemas.microsoft.com/office/drawing/2014/main" id="{753308E9-7F85-49D2-96E9-7628D566213F}"/>
              </a:ext>
            </a:extLst>
          </p:cNvPr>
          <p:cNvSpPr/>
          <p:nvPr>
            <p:custDataLst>
              <p:tags r:id="rId173"/>
            </p:custDataLst>
          </p:nvPr>
        </p:nvSpPr>
        <p:spPr>
          <a:xfrm>
            <a:off x="10045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8" name="Rectangle 607">
            <a:extLst>
              <a:ext uri="{FF2B5EF4-FFF2-40B4-BE49-F238E27FC236}">
                <a16:creationId xmlns:a16="http://schemas.microsoft.com/office/drawing/2014/main" id="{FC557799-7CC1-40EB-8E82-B29E2F6189C0}"/>
              </a:ext>
            </a:extLst>
          </p:cNvPr>
          <p:cNvSpPr/>
          <p:nvPr>
            <p:custDataLst>
              <p:tags r:id="rId174"/>
            </p:custDataLst>
          </p:nvPr>
        </p:nvSpPr>
        <p:spPr>
          <a:xfrm>
            <a:off x="10134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9" name="Rectangle 608">
            <a:extLst>
              <a:ext uri="{FF2B5EF4-FFF2-40B4-BE49-F238E27FC236}">
                <a16:creationId xmlns:a16="http://schemas.microsoft.com/office/drawing/2014/main" id="{25FCE06F-7316-440C-99B1-BF6E91FF902C}"/>
              </a:ext>
            </a:extLst>
          </p:cNvPr>
          <p:cNvSpPr/>
          <p:nvPr>
            <p:custDataLst>
              <p:tags r:id="rId175"/>
            </p:custDataLst>
          </p:nvPr>
        </p:nvSpPr>
        <p:spPr>
          <a:xfrm>
            <a:off x="10401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0" name="Rectangle 609">
            <a:extLst>
              <a:ext uri="{FF2B5EF4-FFF2-40B4-BE49-F238E27FC236}">
                <a16:creationId xmlns:a16="http://schemas.microsoft.com/office/drawing/2014/main" id="{F1C1CA71-5830-491D-BFC3-BBE52E704B13}"/>
              </a:ext>
            </a:extLst>
          </p:cNvPr>
          <p:cNvSpPr/>
          <p:nvPr>
            <p:custDataLst>
              <p:tags r:id="rId176"/>
            </p:custDataLst>
          </p:nvPr>
        </p:nvSpPr>
        <p:spPr>
          <a:xfrm>
            <a:off x="10668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1" name="Rectangle 610">
            <a:extLst>
              <a:ext uri="{FF2B5EF4-FFF2-40B4-BE49-F238E27FC236}">
                <a16:creationId xmlns:a16="http://schemas.microsoft.com/office/drawing/2014/main" id="{6EDB8DEA-B361-4CB4-BE9B-9E3E4056C9A7}"/>
              </a:ext>
            </a:extLst>
          </p:cNvPr>
          <p:cNvSpPr/>
          <p:nvPr>
            <p:custDataLst>
              <p:tags r:id="rId177"/>
            </p:custDataLst>
          </p:nvPr>
        </p:nvSpPr>
        <p:spPr>
          <a:xfrm>
            <a:off x="83566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2" name="Rectangle 611">
            <a:extLst>
              <a:ext uri="{FF2B5EF4-FFF2-40B4-BE49-F238E27FC236}">
                <a16:creationId xmlns:a16="http://schemas.microsoft.com/office/drawing/2014/main" id="{8FB25E56-890B-4882-8AE3-AEEDD139FAD9}"/>
              </a:ext>
            </a:extLst>
          </p:cNvPr>
          <p:cNvSpPr/>
          <p:nvPr>
            <p:custDataLst>
              <p:tags r:id="rId178"/>
            </p:custDataLst>
          </p:nvPr>
        </p:nvSpPr>
        <p:spPr>
          <a:xfrm>
            <a:off x="8445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3" name="Rectangle 612">
            <a:extLst>
              <a:ext uri="{FF2B5EF4-FFF2-40B4-BE49-F238E27FC236}">
                <a16:creationId xmlns:a16="http://schemas.microsoft.com/office/drawing/2014/main" id="{8E120362-1F1C-406F-AA67-C843E7DF5EB7}"/>
              </a:ext>
            </a:extLst>
          </p:cNvPr>
          <p:cNvSpPr/>
          <p:nvPr>
            <p:custDataLst>
              <p:tags r:id="rId179"/>
            </p:custDataLst>
          </p:nvPr>
        </p:nvSpPr>
        <p:spPr>
          <a:xfrm>
            <a:off x="86233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4" name="Rectangle 613">
            <a:extLst>
              <a:ext uri="{FF2B5EF4-FFF2-40B4-BE49-F238E27FC236}">
                <a16:creationId xmlns:a16="http://schemas.microsoft.com/office/drawing/2014/main" id="{BD014650-45FB-41B4-8C96-42F003EB8AF2}"/>
              </a:ext>
            </a:extLst>
          </p:cNvPr>
          <p:cNvSpPr/>
          <p:nvPr>
            <p:custDataLst>
              <p:tags r:id="rId180"/>
            </p:custDataLst>
          </p:nvPr>
        </p:nvSpPr>
        <p:spPr>
          <a:xfrm>
            <a:off x="8712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5" name="Rectangle 614">
            <a:extLst>
              <a:ext uri="{FF2B5EF4-FFF2-40B4-BE49-F238E27FC236}">
                <a16:creationId xmlns:a16="http://schemas.microsoft.com/office/drawing/2014/main" id="{6DDF19C8-4C9F-4235-B21D-E36BE1DA569F}"/>
              </a:ext>
            </a:extLst>
          </p:cNvPr>
          <p:cNvSpPr/>
          <p:nvPr>
            <p:custDataLst>
              <p:tags r:id="rId181"/>
            </p:custDataLst>
          </p:nvPr>
        </p:nvSpPr>
        <p:spPr>
          <a:xfrm>
            <a:off x="8801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6" name="Rectangle 615">
            <a:extLst>
              <a:ext uri="{FF2B5EF4-FFF2-40B4-BE49-F238E27FC236}">
                <a16:creationId xmlns:a16="http://schemas.microsoft.com/office/drawing/2014/main" id="{E43D92B8-6754-4AE8-B24A-58BE5E39FE6A}"/>
              </a:ext>
            </a:extLst>
          </p:cNvPr>
          <p:cNvSpPr/>
          <p:nvPr>
            <p:custDataLst>
              <p:tags r:id="rId182"/>
            </p:custDataLst>
          </p:nvPr>
        </p:nvSpPr>
        <p:spPr>
          <a:xfrm>
            <a:off x="8978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7" name="Rectangle 616">
            <a:extLst>
              <a:ext uri="{FF2B5EF4-FFF2-40B4-BE49-F238E27FC236}">
                <a16:creationId xmlns:a16="http://schemas.microsoft.com/office/drawing/2014/main" id="{7C557385-C36D-4493-B00F-C9ABC9ECA227}"/>
              </a:ext>
            </a:extLst>
          </p:cNvPr>
          <p:cNvSpPr/>
          <p:nvPr>
            <p:custDataLst>
              <p:tags r:id="rId183"/>
            </p:custDataLst>
          </p:nvPr>
        </p:nvSpPr>
        <p:spPr>
          <a:xfrm>
            <a:off x="9067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8" name="Rectangle 617">
            <a:extLst>
              <a:ext uri="{FF2B5EF4-FFF2-40B4-BE49-F238E27FC236}">
                <a16:creationId xmlns:a16="http://schemas.microsoft.com/office/drawing/2014/main" id="{87108014-A4E4-4082-BF83-D9CBE0CCA5E1}"/>
              </a:ext>
            </a:extLst>
          </p:cNvPr>
          <p:cNvSpPr/>
          <p:nvPr>
            <p:custDataLst>
              <p:tags r:id="rId184"/>
            </p:custDataLst>
          </p:nvPr>
        </p:nvSpPr>
        <p:spPr>
          <a:xfrm>
            <a:off x="92456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9" name="Rectangle 618">
            <a:extLst>
              <a:ext uri="{FF2B5EF4-FFF2-40B4-BE49-F238E27FC236}">
                <a16:creationId xmlns:a16="http://schemas.microsoft.com/office/drawing/2014/main" id="{DA210FF7-C5A2-4E4A-9A0D-FCB154F9A8ED}"/>
              </a:ext>
            </a:extLst>
          </p:cNvPr>
          <p:cNvSpPr/>
          <p:nvPr>
            <p:custDataLst>
              <p:tags r:id="rId185"/>
            </p:custDataLst>
          </p:nvPr>
        </p:nvSpPr>
        <p:spPr>
          <a:xfrm>
            <a:off x="9334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0" name="Rectangle 619">
            <a:extLst>
              <a:ext uri="{FF2B5EF4-FFF2-40B4-BE49-F238E27FC236}">
                <a16:creationId xmlns:a16="http://schemas.microsoft.com/office/drawing/2014/main" id="{6DE1151B-C0AA-4358-9CB0-BD11F43DF278}"/>
              </a:ext>
            </a:extLst>
          </p:cNvPr>
          <p:cNvSpPr/>
          <p:nvPr>
            <p:custDataLst>
              <p:tags r:id="rId186"/>
            </p:custDataLst>
          </p:nvPr>
        </p:nvSpPr>
        <p:spPr>
          <a:xfrm>
            <a:off x="9690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1" name="Rectangle 620">
            <a:extLst>
              <a:ext uri="{FF2B5EF4-FFF2-40B4-BE49-F238E27FC236}">
                <a16:creationId xmlns:a16="http://schemas.microsoft.com/office/drawing/2014/main" id="{2AEB2FAE-8C33-4B70-9CB1-992F7B5BB2AB}"/>
              </a:ext>
            </a:extLst>
          </p:cNvPr>
          <p:cNvSpPr/>
          <p:nvPr>
            <p:custDataLst>
              <p:tags r:id="rId187"/>
            </p:custDataLst>
          </p:nvPr>
        </p:nvSpPr>
        <p:spPr>
          <a:xfrm>
            <a:off x="9779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2" name="Rectangle 621">
            <a:extLst>
              <a:ext uri="{FF2B5EF4-FFF2-40B4-BE49-F238E27FC236}">
                <a16:creationId xmlns:a16="http://schemas.microsoft.com/office/drawing/2014/main" id="{43A5F0BB-4A14-4C1E-9490-2BEDA3856F85}"/>
              </a:ext>
            </a:extLst>
          </p:cNvPr>
          <p:cNvSpPr/>
          <p:nvPr>
            <p:custDataLst>
              <p:tags r:id="rId188"/>
            </p:custDataLst>
          </p:nvPr>
        </p:nvSpPr>
        <p:spPr>
          <a:xfrm>
            <a:off x="9956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3" name="Rectangle 622">
            <a:extLst>
              <a:ext uri="{FF2B5EF4-FFF2-40B4-BE49-F238E27FC236}">
                <a16:creationId xmlns:a16="http://schemas.microsoft.com/office/drawing/2014/main" id="{A6E7D620-5426-4249-8499-59D0ED08F4F6}"/>
              </a:ext>
            </a:extLst>
          </p:cNvPr>
          <p:cNvSpPr/>
          <p:nvPr>
            <p:custDataLst>
              <p:tags r:id="rId189"/>
            </p:custDataLst>
          </p:nvPr>
        </p:nvSpPr>
        <p:spPr>
          <a:xfrm>
            <a:off x="10045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4" name="Rectangle 623">
            <a:extLst>
              <a:ext uri="{FF2B5EF4-FFF2-40B4-BE49-F238E27FC236}">
                <a16:creationId xmlns:a16="http://schemas.microsoft.com/office/drawing/2014/main" id="{9B64F22F-2F2D-4A5A-A7FD-78A4F7BFC3A9}"/>
              </a:ext>
            </a:extLst>
          </p:cNvPr>
          <p:cNvSpPr/>
          <p:nvPr>
            <p:custDataLst>
              <p:tags r:id="rId190"/>
            </p:custDataLst>
          </p:nvPr>
        </p:nvSpPr>
        <p:spPr>
          <a:xfrm>
            <a:off x="10223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5" name="Rectangle 624">
            <a:extLst>
              <a:ext uri="{FF2B5EF4-FFF2-40B4-BE49-F238E27FC236}">
                <a16:creationId xmlns:a16="http://schemas.microsoft.com/office/drawing/2014/main" id="{A6AB30B7-C9D6-4261-B1B3-93F83782C6EC}"/>
              </a:ext>
            </a:extLst>
          </p:cNvPr>
          <p:cNvSpPr/>
          <p:nvPr>
            <p:custDataLst>
              <p:tags r:id="rId191"/>
            </p:custDataLst>
          </p:nvPr>
        </p:nvSpPr>
        <p:spPr>
          <a:xfrm>
            <a:off x="10490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6" name="Rectangle 625">
            <a:extLst>
              <a:ext uri="{FF2B5EF4-FFF2-40B4-BE49-F238E27FC236}">
                <a16:creationId xmlns:a16="http://schemas.microsoft.com/office/drawing/2014/main" id="{96325884-1C31-4BC6-BE14-611BD0D38E9D}"/>
              </a:ext>
            </a:extLst>
          </p:cNvPr>
          <p:cNvSpPr/>
          <p:nvPr>
            <p:custDataLst>
              <p:tags r:id="rId192"/>
            </p:custDataLst>
          </p:nvPr>
        </p:nvSpPr>
        <p:spPr>
          <a:xfrm>
            <a:off x="10668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7" name="Rectangle 626">
            <a:extLst>
              <a:ext uri="{FF2B5EF4-FFF2-40B4-BE49-F238E27FC236}">
                <a16:creationId xmlns:a16="http://schemas.microsoft.com/office/drawing/2014/main" id="{2E328E70-3A0F-4CBB-8780-81CD82516A83}"/>
              </a:ext>
            </a:extLst>
          </p:cNvPr>
          <p:cNvSpPr/>
          <p:nvPr>
            <p:custDataLst>
              <p:tags r:id="rId193"/>
            </p:custDataLst>
          </p:nvPr>
        </p:nvSpPr>
        <p:spPr>
          <a:xfrm>
            <a:off x="10756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8" name="Rectangle 627">
            <a:extLst>
              <a:ext uri="{FF2B5EF4-FFF2-40B4-BE49-F238E27FC236}">
                <a16:creationId xmlns:a16="http://schemas.microsoft.com/office/drawing/2014/main" id="{F47A9363-F192-4AEE-BE50-660EF96B5A1C}"/>
              </a:ext>
            </a:extLst>
          </p:cNvPr>
          <p:cNvSpPr/>
          <p:nvPr>
            <p:custDataLst>
              <p:tags r:id="rId194"/>
            </p:custDataLst>
          </p:nvPr>
        </p:nvSpPr>
        <p:spPr>
          <a:xfrm>
            <a:off x="83566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9" name="Rectangle 628">
            <a:extLst>
              <a:ext uri="{FF2B5EF4-FFF2-40B4-BE49-F238E27FC236}">
                <a16:creationId xmlns:a16="http://schemas.microsoft.com/office/drawing/2014/main" id="{32960941-DE61-48FB-A3FE-0B853F0D9E8C}"/>
              </a:ext>
            </a:extLst>
          </p:cNvPr>
          <p:cNvSpPr/>
          <p:nvPr>
            <p:custDataLst>
              <p:tags r:id="rId195"/>
            </p:custDataLst>
          </p:nvPr>
        </p:nvSpPr>
        <p:spPr>
          <a:xfrm>
            <a:off x="85344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0" name="Rectangle 629">
            <a:extLst>
              <a:ext uri="{FF2B5EF4-FFF2-40B4-BE49-F238E27FC236}">
                <a16:creationId xmlns:a16="http://schemas.microsoft.com/office/drawing/2014/main" id="{6A80F4E3-64BE-42CB-A48B-8FC0C08AEF3B}"/>
              </a:ext>
            </a:extLst>
          </p:cNvPr>
          <p:cNvSpPr/>
          <p:nvPr>
            <p:custDataLst>
              <p:tags r:id="rId196"/>
            </p:custDataLst>
          </p:nvPr>
        </p:nvSpPr>
        <p:spPr>
          <a:xfrm>
            <a:off x="86233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1" name="Rectangle 630">
            <a:extLst>
              <a:ext uri="{FF2B5EF4-FFF2-40B4-BE49-F238E27FC236}">
                <a16:creationId xmlns:a16="http://schemas.microsoft.com/office/drawing/2014/main" id="{BCDAF759-0394-41DF-90B3-A039538A3969}"/>
              </a:ext>
            </a:extLst>
          </p:cNvPr>
          <p:cNvSpPr/>
          <p:nvPr>
            <p:custDataLst>
              <p:tags r:id="rId197"/>
            </p:custDataLst>
          </p:nvPr>
        </p:nvSpPr>
        <p:spPr>
          <a:xfrm>
            <a:off x="8712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2" name="Rectangle 631">
            <a:extLst>
              <a:ext uri="{FF2B5EF4-FFF2-40B4-BE49-F238E27FC236}">
                <a16:creationId xmlns:a16="http://schemas.microsoft.com/office/drawing/2014/main" id="{7E6C9228-0837-4297-9D35-58A5C4187750}"/>
              </a:ext>
            </a:extLst>
          </p:cNvPr>
          <p:cNvSpPr/>
          <p:nvPr>
            <p:custDataLst>
              <p:tags r:id="rId198"/>
            </p:custDataLst>
          </p:nvPr>
        </p:nvSpPr>
        <p:spPr>
          <a:xfrm>
            <a:off x="90678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3" name="Rectangle 632">
            <a:extLst>
              <a:ext uri="{FF2B5EF4-FFF2-40B4-BE49-F238E27FC236}">
                <a16:creationId xmlns:a16="http://schemas.microsoft.com/office/drawing/2014/main" id="{0B6960CE-18EF-484F-82AD-00B2BA4C1550}"/>
              </a:ext>
            </a:extLst>
          </p:cNvPr>
          <p:cNvSpPr/>
          <p:nvPr>
            <p:custDataLst>
              <p:tags r:id="rId199"/>
            </p:custDataLst>
          </p:nvPr>
        </p:nvSpPr>
        <p:spPr>
          <a:xfrm>
            <a:off x="91567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4" name="Rectangle 633">
            <a:extLst>
              <a:ext uri="{FF2B5EF4-FFF2-40B4-BE49-F238E27FC236}">
                <a16:creationId xmlns:a16="http://schemas.microsoft.com/office/drawing/2014/main" id="{27F85515-BF66-48B1-A55E-F48B4CA0DA4B}"/>
              </a:ext>
            </a:extLst>
          </p:cNvPr>
          <p:cNvSpPr/>
          <p:nvPr>
            <p:custDataLst>
              <p:tags r:id="rId200"/>
            </p:custDataLst>
          </p:nvPr>
        </p:nvSpPr>
        <p:spPr>
          <a:xfrm>
            <a:off x="9334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5" name="Rectangle 634">
            <a:extLst>
              <a:ext uri="{FF2B5EF4-FFF2-40B4-BE49-F238E27FC236}">
                <a16:creationId xmlns:a16="http://schemas.microsoft.com/office/drawing/2014/main" id="{338FCE12-7399-4AA9-A781-5F2ABDC98FF4}"/>
              </a:ext>
            </a:extLst>
          </p:cNvPr>
          <p:cNvSpPr/>
          <p:nvPr>
            <p:custDataLst>
              <p:tags r:id="rId201"/>
            </p:custDataLst>
          </p:nvPr>
        </p:nvSpPr>
        <p:spPr>
          <a:xfrm>
            <a:off x="94234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6" name="Rectangle 635">
            <a:extLst>
              <a:ext uri="{FF2B5EF4-FFF2-40B4-BE49-F238E27FC236}">
                <a16:creationId xmlns:a16="http://schemas.microsoft.com/office/drawing/2014/main" id="{230B31EC-A7C1-4B2C-92CE-52FC561634C5}"/>
              </a:ext>
            </a:extLst>
          </p:cNvPr>
          <p:cNvSpPr/>
          <p:nvPr>
            <p:custDataLst>
              <p:tags r:id="rId202"/>
            </p:custDataLst>
          </p:nvPr>
        </p:nvSpPr>
        <p:spPr>
          <a:xfrm>
            <a:off x="9601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7" name="Rectangle 636">
            <a:extLst>
              <a:ext uri="{FF2B5EF4-FFF2-40B4-BE49-F238E27FC236}">
                <a16:creationId xmlns:a16="http://schemas.microsoft.com/office/drawing/2014/main" id="{577584CC-3E5A-4C0C-A316-AC2872825001}"/>
              </a:ext>
            </a:extLst>
          </p:cNvPr>
          <p:cNvSpPr/>
          <p:nvPr>
            <p:custDataLst>
              <p:tags r:id="rId203"/>
            </p:custDataLst>
          </p:nvPr>
        </p:nvSpPr>
        <p:spPr>
          <a:xfrm>
            <a:off x="96901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8" name="Rectangle 637">
            <a:extLst>
              <a:ext uri="{FF2B5EF4-FFF2-40B4-BE49-F238E27FC236}">
                <a16:creationId xmlns:a16="http://schemas.microsoft.com/office/drawing/2014/main" id="{B3681C39-6DAC-4B20-AEC6-0B7F3DB528D0}"/>
              </a:ext>
            </a:extLst>
          </p:cNvPr>
          <p:cNvSpPr/>
          <p:nvPr>
            <p:custDataLst>
              <p:tags r:id="rId204"/>
            </p:custDataLst>
          </p:nvPr>
        </p:nvSpPr>
        <p:spPr>
          <a:xfrm>
            <a:off x="9867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9" name="Rectangle 638">
            <a:extLst>
              <a:ext uri="{FF2B5EF4-FFF2-40B4-BE49-F238E27FC236}">
                <a16:creationId xmlns:a16="http://schemas.microsoft.com/office/drawing/2014/main" id="{A3A012A5-C455-4EEC-A721-1BD8086130D5}"/>
              </a:ext>
            </a:extLst>
          </p:cNvPr>
          <p:cNvSpPr/>
          <p:nvPr>
            <p:custDataLst>
              <p:tags r:id="rId205"/>
            </p:custDataLst>
          </p:nvPr>
        </p:nvSpPr>
        <p:spPr>
          <a:xfrm>
            <a:off x="101346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0" name="Rectangle 639">
            <a:extLst>
              <a:ext uri="{FF2B5EF4-FFF2-40B4-BE49-F238E27FC236}">
                <a16:creationId xmlns:a16="http://schemas.microsoft.com/office/drawing/2014/main" id="{37A162ED-8722-4CC0-8146-06E36854EEC1}"/>
              </a:ext>
            </a:extLst>
          </p:cNvPr>
          <p:cNvSpPr/>
          <p:nvPr>
            <p:custDataLst>
              <p:tags r:id="rId206"/>
            </p:custDataLst>
          </p:nvPr>
        </p:nvSpPr>
        <p:spPr>
          <a:xfrm>
            <a:off x="10223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1" name="Rectangle 640">
            <a:extLst>
              <a:ext uri="{FF2B5EF4-FFF2-40B4-BE49-F238E27FC236}">
                <a16:creationId xmlns:a16="http://schemas.microsoft.com/office/drawing/2014/main" id="{F7B07ACF-7A9A-4C22-A208-263F894BE12B}"/>
              </a:ext>
            </a:extLst>
          </p:cNvPr>
          <p:cNvSpPr/>
          <p:nvPr>
            <p:custDataLst>
              <p:tags r:id="rId207"/>
            </p:custDataLst>
          </p:nvPr>
        </p:nvSpPr>
        <p:spPr>
          <a:xfrm>
            <a:off x="10490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2" name="Rectangle 641">
            <a:extLst>
              <a:ext uri="{FF2B5EF4-FFF2-40B4-BE49-F238E27FC236}">
                <a16:creationId xmlns:a16="http://schemas.microsoft.com/office/drawing/2014/main" id="{33CE5073-6083-4C0E-ACC8-E0E9FAB01669}"/>
              </a:ext>
            </a:extLst>
          </p:cNvPr>
          <p:cNvSpPr/>
          <p:nvPr>
            <p:custDataLst>
              <p:tags r:id="rId208"/>
            </p:custDataLst>
          </p:nvPr>
        </p:nvSpPr>
        <p:spPr>
          <a:xfrm>
            <a:off x="10756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3" name="Rectangle 642">
            <a:extLst>
              <a:ext uri="{FF2B5EF4-FFF2-40B4-BE49-F238E27FC236}">
                <a16:creationId xmlns:a16="http://schemas.microsoft.com/office/drawing/2014/main" id="{EC339DFB-A3F0-4D8E-8109-A28559B56ED8}"/>
              </a:ext>
            </a:extLst>
          </p:cNvPr>
          <p:cNvSpPr/>
          <p:nvPr>
            <p:custDataLst>
              <p:tags r:id="rId209"/>
            </p:custDataLst>
          </p:nvPr>
        </p:nvSpPr>
        <p:spPr>
          <a:xfrm>
            <a:off x="8356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4" name="Rectangle 643">
            <a:extLst>
              <a:ext uri="{FF2B5EF4-FFF2-40B4-BE49-F238E27FC236}">
                <a16:creationId xmlns:a16="http://schemas.microsoft.com/office/drawing/2014/main" id="{6BD6A5FD-55DA-4C0F-A07F-4329F53C44B4}"/>
              </a:ext>
            </a:extLst>
          </p:cNvPr>
          <p:cNvSpPr/>
          <p:nvPr>
            <p:custDataLst>
              <p:tags r:id="rId210"/>
            </p:custDataLst>
          </p:nvPr>
        </p:nvSpPr>
        <p:spPr>
          <a:xfrm>
            <a:off x="84455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5" name="Rectangle 644">
            <a:extLst>
              <a:ext uri="{FF2B5EF4-FFF2-40B4-BE49-F238E27FC236}">
                <a16:creationId xmlns:a16="http://schemas.microsoft.com/office/drawing/2014/main" id="{B49EC50E-8E69-4FAB-BBBB-5BAA91E93C03}"/>
              </a:ext>
            </a:extLst>
          </p:cNvPr>
          <p:cNvSpPr/>
          <p:nvPr>
            <p:custDataLst>
              <p:tags r:id="rId211"/>
            </p:custDataLst>
          </p:nvPr>
        </p:nvSpPr>
        <p:spPr>
          <a:xfrm>
            <a:off x="85344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6" name="Rectangle 645">
            <a:extLst>
              <a:ext uri="{FF2B5EF4-FFF2-40B4-BE49-F238E27FC236}">
                <a16:creationId xmlns:a16="http://schemas.microsoft.com/office/drawing/2014/main" id="{81C3F872-EFA3-4DB2-A222-6900C39A27C8}"/>
              </a:ext>
            </a:extLst>
          </p:cNvPr>
          <p:cNvSpPr/>
          <p:nvPr>
            <p:custDataLst>
              <p:tags r:id="rId212"/>
            </p:custDataLst>
          </p:nvPr>
        </p:nvSpPr>
        <p:spPr>
          <a:xfrm>
            <a:off x="8801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7" name="Rectangle 646">
            <a:extLst>
              <a:ext uri="{FF2B5EF4-FFF2-40B4-BE49-F238E27FC236}">
                <a16:creationId xmlns:a16="http://schemas.microsoft.com/office/drawing/2014/main" id="{BE316BEE-083D-4F02-A890-38C51E69E106}"/>
              </a:ext>
            </a:extLst>
          </p:cNvPr>
          <p:cNvSpPr/>
          <p:nvPr>
            <p:custDataLst>
              <p:tags r:id="rId213"/>
            </p:custDataLst>
          </p:nvPr>
        </p:nvSpPr>
        <p:spPr>
          <a:xfrm>
            <a:off x="8890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8" name="Rectangle 647">
            <a:extLst>
              <a:ext uri="{FF2B5EF4-FFF2-40B4-BE49-F238E27FC236}">
                <a16:creationId xmlns:a16="http://schemas.microsoft.com/office/drawing/2014/main" id="{0CE3764C-2770-4121-A156-C201DFFD36C2}"/>
              </a:ext>
            </a:extLst>
          </p:cNvPr>
          <p:cNvSpPr/>
          <p:nvPr>
            <p:custDataLst>
              <p:tags r:id="rId214"/>
            </p:custDataLst>
          </p:nvPr>
        </p:nvSpPr>
        <p:spPr>
          <a:xfrm>
            <a:off x="9156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49" name="Rectangle 648">
            <a:extLst>
              <a:ext uri="{FF2B5EF4-FFF2-40B4-BE49-F238E27FC236}">
                <a16:creationId xmlns:a16="http://schemas.microsoft.com/office/drawing/2014/main" id="{2DF5F808-0D1A-4C55-B880-E0B2FFDA935B}"/>
              </a:ext>
            </a:extLst>
          </p:cNvPr>
          <p:cNvSpPr/>
          <p:nvPr>
            <p:custDataLst>
              <p:tags r:id="rId215"/>
            </p:custDataLst>
          </p:nvPr>
        </p:nvSpPr>
        <p:spPr>
          <a:xfrm>
            <a:off x="9245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0" name="Rectangle 649">
            <a:extLst>
              <a:ext uri="{FF2B5EF4-FFF2-40B4-BE49-F238E27FC236}">
                <a16:creationId xmlns:a16="http://schemas.microsoft.com/office/drawing/2014/main" id="{B6954792-CFBB-46CF-8225-8CC68686D3EA}"/>
              </a:ext>
            </a:extLst>
          </p:cNvPr>
          <p:cNvSpPr/>
          <p:nvPr>
            <p:custDataLst>
              <p:tags r:id="rId216"/>
            </p:custDataLst>
          </p:nvPr>
        </p:nvSpPr>
        <p:spPr>
          <a:xfrm>
            <a:off x="95123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1" name="Rectangle 650">
            <a:extLst>
              <a:ext uri="{FF2B5EF4-FFF2-40B4-BE49-F238E27FC236}">
                <a16:creationId xmlns:a16="http://schemas.microsoft.com/office/drawing/2014/main" id="{B93A22BF-AB5A-4BF9-B419-656E362A5B69}"/>
              </a:ext>
            </a:extLst>
          </p:cNvPr>
          <p:cNvSpPr/>
          <p:nvPr>
            <p:custDataLst>
              <p:tags r:id="rId217"/>
            </p:custDataLst>
          </p:nvPr>
        </p:nvSpPr>
        <p:spPr>
          <a:xfrm>
            <a:off x="9601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2" name="Rectangle 651">
            <a:extLst>
              <a:ext uri="{FF2B5EF4-FFF2-40B4-BE49-F238E27FC236}">
                <a16:creationId xmlns:a16="http://schemas.microsoft.com/office/drawing/2014/main" id="{417F4AD4-CBF8-40C2-9C55-19ED99250704}"/>
              </a:ext>
            </a:extLst>
          </p:cNvPr>
          <p:cNvSpPr/>
          <p:nvPr>
            <p:custDataLst>
              <p:tags r:id="rId218"/>
            </p:custDataLst>
          </p:nvPr>
        </p:nvSpPr>
        <p:spPr>
          <a:xfrm>
            <a:off x="9690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3" name="Rectangle 652">
            <a:extLst>
              <a:ext uri="{FF2B5EF4-FFF2-40B4-BE49-F238E27FC236}">
                <a16:creationId xmlns:a16="http://schemas.microsoft.com/office/drawing/2014/main" id="{769B1412-65B7-42F4-84C2-69B68168F3DF}"/>
              </a:ext>
            </a:extLst>
          </p:cNvPr>
          <p:cNvSpPr/>
          <p:nvPr>
            <p:custDataLst>
              <p:tags r:id="rId219"/>
            </p:custDataLst>
          </p:nvPr>
        </p:nvSpPr>
        <p:spPr>
          <a:xfrm>
            <a:off x="9779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4" name="Rectangle 653">
            <a:extLst>
              <a:ext uri="{FF2B5EF4-FFF2-40B4-BE49-F238E27FC236}">
                <a16:creationId xmlns:a16="http://schemas.microsoft.com/office/drawing/2014/main" id="{2FF166C2-7DFF-4540-AF6C-CDB06ADBA191}"/>
              </a:ext>
            </a:extLst>
          </p:cNvPr>
          <p:cNvSpPr/>
          <p:nvPr>
            <p:custDataLst>
              <p:tags r:id="rId220"/>
            </p:custDataLst>
          </p:nvPr>
        </p:nvSpPr>
        <p:spPr>
          <a:xfrm>
            <a:off x="9867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5" name="Rectangle 654">
            <a:extLst>
              <a:ext uri="{FF2B5EF4-FFF2-40B4-BE49-F238E27FC236}">
                <a16:creationId xmlns:a16="http://schemas.microsoft.com/office/drawing/2014/main" id="{F2E040A9-EC39-4423-9F63-2363C9788D92}"/>
              </a:ext>
            </a:extLst>
          </p:cNvPr>
          <p:cNvSpPr/>
          <p:nvPr>
            <p:custDataLst>
              <p:tags r:id="rId221"/>
            </p:custDataLst>
          </p:nvPr>
        </p:nvSpPr>
        <p:spPr>
          <a:xfrm>
            <a:off x="10134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6" name="Rectangle 655">
            <a:extLst>
              <a:ext uri="{FF2B5EF4-FFF2-40B4-BE49-F238E27FC236}">
                <a16:creationId xmlns:a16="http://schemas.microsoft.com/office/drawing/2014/main" id="{6CBE2CBA-8887-4FF0-82DC-9F6A62247C03}"/>
              </a:ext>
            </a:extLst>
          </p:cNvPr>
          <p:cNvSpPr/>
          <p:nvPr>
            <p:custDataLst>
              <p:tags r:id="rId222"/>
            </p:custDataLst>
          </p:nvPr>
        </p:nvSpPr>
        <p:spPr>
          <a:xfrm>
            <a:off x="10490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7" name="Rectangle 656">
            <a:extLst>
              <a:ext uri="{FF2B5EF4-FFF2-40B4-BE49-F238E27FC236}">
                <a16:creationId xmlns:a16="http://schemas.microsoft.com/office/drawing/2014/main" id="{BD97931C-0535-4630-8C5F-504A92060ED9}"/>
              </a:ext>
            </a:extLst>
          </p:cNvPr>
          <p:cNvSpPr/>
          <p:nvPr>
            <p:custDataLst>
              <p:tags r:id="rId223"/>
            </p:custDataLst>
          </p:nvPr>
        </p:nvSpPr>
        <p:spPr>
          <a:xfrm>
            <a:off x="10668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8" name="Rectangle 657">
            <a:extLst>
              <a:ext uri="{FF2B5EF4-FFF2-40B4-BE49-F238E27FC236}">
                <a16:creationId xmlns:a16="http://schemas.microsoft.com/office/drawing/2014/main" id="{C62AE5D1-2578-4D80-895B-4EA90EA82919}"/>
              </a:ext>
            </a:extLst>
          </p:cNvPr>
          <p:cNvSpPr/>
          <p:nvPr>
            <p:custDataLst>
              <p:tags r:id="rId224"/>
            </p:custDataLst>
          </p:nvPr>
        </p:nvSpPr>
        <p:spPr>
          <a:xfrm>
            <a:off x="10756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59" name="Rectangle 658">
            <a:extLst>
              <a:ext uri="{FF2B5EF4-FFF2-40B4-BE49-F238E27FC236}">
                <a16:creationId xmlns:a16="http://schemas.microsoft.com/office/drawing/2014/main" id="{27783D09-C7D2-4DA0-BDDF-381702F49672}"/>
              </a:ext>
            </a:extLst>
          </p:cNvPr>
          <p:cNvSpPr/>
          <p:nvPr>
            <p:custDataLst>
              <p:tags r:id="rId225"/>
            </p:custDataLst>
          </p:nvPr>
        </p:nvSpPr>
        <p:spPr>
          <a:xfrm>
            <a:off x="82677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0" name="Rectangle 659">
            <a:extLst>
              <a:ext uri="{FF2B5EF4-FFF2-40B4-BE49-F238E27FC236}">
                <a16:creationId xmlns:a16="http://schemas.microsoft.com/office/drawing/2014/main" id="{B2F87E53-DC63-4D8B-903F-32D220F75068}"/>
              </a:ext>
            </a:extLst>
          </p:cNvPr>
          <p:cNvSpPr/>
          <p:nvPr>
            <p:custDataLst>
              <p:tags r:id="rId226"/>
            </p:custDataLst>
          </p:nvPr>
        </p:nvSpPr>
        <p:spPr>
          <a:xfrm>
            <a:off x="8356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1" name="Rectangle 660">
            <a:extLst>
              <a:ext uri="{FF2B5EF4-FFF2-40B4-BE49-F238E27FC236}">
                <a16:creationId xmlns:a16="http://schemas.microsoft.com/office/drawing/2014/main" id="{75F6B239-EE86-4F1B-8E28-5AE74442FFD3}"/>
              </a:ext>
            </a:extLst>
          </p:cNvPr>
          <p:cNvSpPr/>
          <p:nvPr>
            <p:custDataLst>
              <p:tags r:id="rId227"/>
            </p:custDataLst>
          </p:nvPr>
        </p:nvSpPr>
        <p:spPr>
          <a:xfrm>
            <a:off x="87122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2" name="Rectangle 661">
            <a:extLst>
              <a:ext uri="{FF2B5EF4-FFF2-40B4-BE49-F238E27FC236}">
                <a16:creationId xmlns:a16="http://schemas.microsoft.com/office/drawing/2014/main" id="{92C57A77-9469-44A4-9506-B72BDC668499}"/>
              </a:ext>
            </a:extLst>
          </p:cNvPr>
          <p:cNvSpPr/>
          <p:nvPr>
            <p:custDataLst>
              <p:tags r:id="rId228"/>
            </p:custDataLst>
          </p:nvPr>
        </p:nvSpPr>
        <p:spPr>
          <a:xfrm>
            <a:off x="8890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3" name="Rectangle 662">
            <a:extLst>
              <a:ext uri="{FF2B5EF4-FFF2-40B4-BE49-F238E27FC236}">
                <a16:creationId xmlns:a16="http://schemas.microsoft.com/office/drawing/2014/main" id="{ED786DEF-0794-4049-B159-8C09CC513510}"/>
              </a:ext>
            </a:extLst>
          </p:cNvPr>
          <p:cNvSpPr/>
          <p:nvPr>
            <p:custDataLst>
              <p:tags r:id="rId229"/>
            </p:custDataLst>
          </p:nvPr>
        </p:nvSpPr>
        <p:spPr>
          <a:xfrm>
            <a:off x="90678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4" name="Rectangle 663">
            <a:extLst>
              <a:ext uri="{FF2B5EF4-FFF2-40B4-BE49-F238E27FC236}">
                <a16:creationId xmlns:a16="http://schemas.microsoft.com/office/drawing/2014/main" id="{DA1CDA32-2FA5-46D4-A445-0455166D958E}"/>
              </a:ext>
            </a:extLst>
          </p:cNvPr>
          <p:cNvSpPr/>
          <p:nvPr>
            <p:custDataLst>
              <p:tags r:id="rId230"/>
            </p:custDataLst>
          </p:nvPr>
        </p:nvSpPr>
        <p:spPr>
          <a:xfrm>
            <a:off x="91567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5" name="Rectangle 664">
            <a:extLst>
              <a:ext uri="{FF2B5EF4-FFF2-40B4-BE49-F238E27FC236}">
                <a16:creationId xmlns:a16="http://schemas.microsoft.com/office/drawing/2014/main" id="{A5BC2E75-D9C9-4F61-A895-669FAFA3DE3E}"/>
              </a:ext>
            </a:extLst>
          </p:cNvPr>
          <p:cNvSpPr/>
          <p:nvPr>
            <p:custDataLst>
              <p:tags r:id="rId231"/>
            </p:custDataLst>
          </p:nvPr>
        </p:nvSpPr>
        <p:spPr>
          <a:xfrm>
            <a:off x="9245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6" name="Rectangle 665">
            <a:extLst>
              <a:ext uri="{FF2B5EF4-FFF2-40B4-BE49-F238E27FC236}">
                <a16:creationId xmlns:a16="http://schemas.microsoft.com/office/drawing/2014/main" id="{9015F5B0-05A1-4E35-83D6-3D761B2423D4}"/>
              </a:ext>
            </a:extLst>
          </p:cNvPr>
          <p:cNvSpPr/>
          <p:nvPr>
            <p:custDataLst>
              <p:tags r:id="rId232"/>
            </p:custDataLst>
          </p:nvPr>
        </p:nvSpPr>
        <p:spPr>
          <a:xfrm>
            <a:off x="93345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7" name="Rectangle 666">
            <a:extLst>
              <a:ext uri="{FF2B5EF4-FFF2-40B4-BE49-F238E27FC236}">
                <a16:creationId xmlns:a16="http://schemas.microsoft.com/office/drawing/2014/main" id="{AB26CC2F-CD33-4A74-8F5F-7C742BFF1A6F}"/>
              </a:ext>
            </a:extLst>
          </p:cNvPr>
          <p:cNvSpPr/>
          <p:nvPr>
            <p:custDataLst>
              <p:tags r:id="rId233"/>
            </p:custDataLst>
          </p:nvPr>
        </p:nvSpPr>
        <p:spPr>
          <a:xfrm>
            <a:off x="94234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8" name="Rectangle 667">
            <a:extLst>
              <a:ext uri="{FF2B5EF4-FFF2-40B4-BE49-F238E27FC236}">
                <a16:creationId xmlns:a16="http://schemas.microsoft.com/office/drawing/2014/main" id="{B628D5BE-E216-4DD4-844A-6D76D07F77BB}"/>
              </a:ext>
            </a:extLst>
          </p:cNvPr>
          <p:cNvSpPr/>
          <p:nvPr>
            <p:custDataLst>
              <p:tags r:id="rId234"/>
            </p:custDataLst>
          </p:nvPr>
        </p:nvSpPr>
        <p:spPr>
          <a:xfrm>
            <a:off x="95123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69" name="Rectangle 668">
            <a:extLst>
              <a:ext uri="{FF2B5EF4-FFF2-40B4-BE49-F238E27FC236}">
                <a16:creationId xmlns:a16="http://schemas.microsoft.com/office/drawing/2014/main" id="{66B3ACF4-091A-43E0-AC15-23FB4971F00C}"/>
              </a:ext>
            </a:extLst>
          </p:cNvPr>
          <p:cNvSpPr/>
          <p:nvPr>
            <p:custDataLst>
              <p:tags r:id="rId235"/>
            </p:custDataLst>
          </p:nvPr>
        </p:nvSpPr>
        <p:spPr>
          <a:xfrm>
            <a:off x="96901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0" name="Rectangle 669">
            <a:extLst>
              <a:ext uri="{FF2B5EF4-FFF2-40B4-BE49-F238E27FC236}">
                <a16:creationId xmlns:a16="http://schemas.microsoft.com/office/drawing/2014/main" id="{8E3735A2-4A7C-4890-9D57-401F7111414C}"/>
              </a:ext>
            </a:extLst>
          </p:cNvPr>
          <p:cNvSpPr/>
          <p:nvPr>
            <p:custDataLst>
              <p:tags r:id="rId236"/>
            </p:custDataLst>
          </p:nvPr>
        </p:nvSpPr>
        <p:spPr>
          <a:xfrm>
            <a:off x="9779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1" name="Rectangle 670">
            <a:extLst>
              <a:ext uri="{FF2B5EF4-FFF2-40B4-BE49-F238E27FC236}">
                <a16:creationId xmlns:a16="http://schemas.microsoft.com/office/drawing/2014/main" id="{2AC90B90-A758-4AB6-BBA3-3C8C3A960678}"/>
              </a:ext>
            </a:extLst>
          </p:cNvPr>
          <p:cNvSpPr/>
          <p:nvPr>
            <p:custDataLst>
              <p:tags r:id="rId237"/>
            </p:custDataLst>
          </p:nvPr>
        </p:nvSpPr>
        <p:spPr>
          <a:xfrm>
            <a:off x="98679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2" name="Rectangle 671">
            <a:extLst>
              <a:ext uri="{FF2B5EF4-FFF2-40B4-BE49-F238E27FC236}">
                <a16:creationId xmlns:a16="http://schemas.microsoft.com/office/drawing/2014/main" id="{5EED545E-F55C-41A6-8868-F957780ADCC2}"/>
              </a:ext>
            </a:extLst>
          </p:cNvPr>
          <p:cNvSpPr/>
          <p:nvPr>
            <p:custDataLst>
              <p:tags r:id="rId238"/>
            </p:custDataLst>
          </p:nvPr>
        </p:nvSpPr>
        <p:spPr>
          <a:xfrm>
            <a:off x="10134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3" name="Rectangle 672">
            <a:extLst>
              <a:ext uri="{FF2B5EF4-FFF2-40B4-BE49-F238E27FC236}">
                <a16:creationId xmlns:a16="http://schemas.microsoft.com/office/drawing/2014/main" id="{27E382BD-187D-4E24-B077-19CBC555D642}"/>
              </a:ext>
            </a:extLst>
          </p:cNvPr>
          <p:cNvSpPr/>
          <p:nvPr>
            <p:custDataLst>
              <p:tags r:id="rId239"/>
            </p:custDataLst>
          </p:nvPr>
        </p:nvSpPr>
        <p:spPr>
          <a:xfrm>
            <a:off x="102235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4" name="Rectangle 673">
            <a:extLst>
              <a:ext uri="{FF2B5EF4-FFF2-40B4-BE49-F238E27FC236}">
                <a16:creationId xmlns:a16="http://schemas.microsoft.com/office/drawing/2014/main" id="{FDC1E269-D914-4231-9A54-131DBED59275}"/>
              </a:ext>
            </a:extLst>
          </p:cNvPr>
          <p:cNvSpPr/>
          <p:nvPr>
            <p:custDataLst>
              <p:tags r:id="rId240"/>
            </p:custDataLst>
          </p:nvPr>
        </p:nvSpPr>
        <p:spPr>
          <a:xfrm>
            <a:off x="104902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5" name="Rectangle 674">
            <a:extLst>
              <a:ext uri="{FF2B5EF4-FFF2-40B4-BE49-F238E27FC236}">
                <a16:creationId xmlns:a16="http://schemas.microsoft.com/office/drawing/2014/main" id="{D7A7CC90-2EA5-4094-8E84-F63139F34BD4}"/>
              </a:ext>
            </a:extLst>
          </p:cNvPr>
          <p:cNvSpPr/>
          <p:nvPr>
            <p:custDataLst>
              <p:tags r:id="rId241"/>
            </p:custDataLst>
          </p:nvPr>
        </p:nvSpPr>
        <p:spPr>
          <a:xfrm>
            <a:off x="10668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6" name="Rectangle 675">
            <a:extLst>
              <a:ext uri="{FF2B5EF4-FFF2-40B4-BE49-F238E27FC236}">
                <a16:creationId xmlns:a16="http://schemas.microsoft.com/office/drawing/2014/main" id="{9B727CEF-8800-42E5-AAF0-5111921EA982}"/>
              </a:ext>
            </a:extLst>
          </p:cNvPr>
          <p:cNvSpPr/>
          <p:nvPr>
            <p:custDataLst>
              <p:tags r:id="rId242"/>
            </p:custDataLst>
          </p:nvPr>
        </p:nvSpPr>
        <p:spPr>
          <a:xfrm>
            <a:off x="8445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7" name="Rectangle 676">
            <a:extLst>
              <a:ext uri="{FF2B5EF4-FFF2-40B4-BE49-F238E27FC236}">
                <a16:creationId xmlns:a16="http://schemas.microsoft.com/office/drawing/2014/main" id="{B3BD1170-C9C1-4DE8-9526-420C77D70D9D}"/>
              </a:ext>
            </a:extLst>
          </p:cNvPr>
          <p:cNvSpPr/>
          <p:nvPr>
            <p:custDataLst>
              <p:tags r:id="rId243"/>
            </p:custDataLst>
          </p:nvPr>
        </p:nvSpPr>
        <p:spPr>
          <a:xfrm>
            <a:off x="86233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8" name="Rectangle 677">
            <a:extLst>
              <a:ext uri="{FF2B5EF4-FFF2-40B4-BE49-F238E27FC236}">
                <a16:creationId xmlns:a16="http://schemas.microsoft.com/office/drawing/2014/main" id="{80077776-2028-4E67-B235-14C6A81ECB99}"/>
              </a:ext>
            </a:extLst>
          </p:cNvPr>
          <p:cNvSpPr/>
          <p:nvPr>
            <p:custDataLst>
              <p:tags r:id="rId244"/>
            </p:custDataLst>
          </p:nvPr>
        </p:nvSpPr>
        <p:spPr>
          <a:xfrm>
            <a:off x="88011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79" name="Rectangle 678">
            <a:extLst>
              <a:ext uri="{FF2B5EF4-FFF2-40B4-BE49-F238E27FC236}">
                <a16:creationId xmlns:a16="http://schemas.microsoft.com/office/drawing/2014/main" id="{4BCA5592-6F4A-429D-BADB-F847721D54C8}"/>
              </a:ext>
            </a:extLst>
          </p:cNvPr>
          <p:cNvSpPr/>
          <p:nvPr>
            <p:custDataLst>
              <p:tags r:id="rId245"/>
            </p:custDataLst>
          </p:nvPr>
        </p:nvSpPr>
        <p:spPr>
          <a:xfrm>
            <a:off x="8890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0" name="Rectangle 679">
            <a:extLst>
              <a:ext uri="{FF2B5EF4-FFF2-40B4-BE49-F238E27FC236}">
                <a16:creationId xmlns:a16="http://schemas.microsoft.com/office/drawing/2014/main" id="{E88AA48A-0FCF-4892-8094-3D2529B8C06A}"/>
              </a:ext>
            </a:extLst>
          </p:cNvPr>
          <p:cNvSpPr/>
          <p:nvPr>
            <p:custDataLst>
              <p:tags r:id="rId246"/>
            </p:custDataLst>
          </p:nvPr>
        </p:nvSpPr>
        <p:spPr>
          <a:xfrm>
            <a:off x="8978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1" name="Rectangle 680">
            <a:extLst>
              <a:ext uri="{FF2B5EF4-FFF2-40B4-BE49-F238E27FC236}">
                <a16:creationId xmlns:a16="http://schemas.microsoft.com/office/drawing/2014/main" id="{6D9DF96F-2ACC-4E08-8BAB-BC22588A3C95}"/>
              </a:ext>
            </a:extLst>
          </p:cNvPr>
          <p:cNvSpPr/>
          <p:nvPr>
            <p:custDataLst>
              <p:tags r:id="rId247"/>
            </p:custDataLst>
          </p:nvPr>
        </p:nvSpPr>
        <p:spPr>
          <a:xfrm>
            <a:off x="90678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2" name="Rectangle 681">
            <a:extLst>
              <a:ext uri="{FF2B5EF4-FFF2-40B4-BE49-F238E27FC236}">
                <a16:creationId xmlns:a16="http://schemas.microsoft.com/office/drawing/2014/main" id="{F64F2A58-8865-4F51-B2D5-4F4F48A32077}"/>
              </a:ext>
            </a:extLst>
          </p:cNvPr>
          <p:cNvSpPr/>
          <p:nvPr>
            <p:custDataLst>
              <p:tags r:id="rId248"/>
            </p:custDataLst>
          </p:nvPr>
        </p:nvSpPr>
        <p:spPr>
          <a:xfrm>
            <a:off x="91567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3" name="Rectangle 682">
            <a:extLst>
              <a:ext uri="{FF2B5EF4-FFF2-40B4-BE49-F238E27FC236}">
                <a16:creationId xmlns:a16="http://schemas.microsoft.com/office/drawing/2014/main" id="{4156FF9B-B891-4424-AD72-D4C4E6362ABA}"/>
              </a:ext>
            </a:extLst>
          </p:cNvPr>
          <p:cNvSpPr/>
          <p:nvPr>
            <p:custDataLst>
              <p:tags r:id="rId249"/>
            </p:custDataLst>
          </p:nvPr>
        </p:nvSpPr>
        <p:spPr>
          <a:xfrm>
            <a:off x="9334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4" name="Rectangle 683">
            <a:extLst>
              <a:ext uri="{FF2B5EF4-FFF2-40B4-BE49-F238E27FC236}">
                <a16:creationId xmlns:a16="http://schemas.microsoft.com/office/drawing/2014/main" id="{11963D08-0462-4F16-94B3-C3E1036D24E0}"/>
              </a:ext>
            </a:extLst>
          </p:cNvPr>
          <p:cNvSpPr/>
          <p:nvPr>
            <p:custDataLst>
              <p:tags r:id="rId250"/>
            </p:custDataLst>
          </p:nvPr>
        </p:nvSpPr>
        <p:spPr>
          <a:xfrm>
            <a:off x="95123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5" name="Rectangle 684">
            <a:extLst>
              <a:ext uri="{FF2B5EF4-FFF2-40B4-BE49-F238E27FC236}">
                <a16:creationId xmlns:a16="http://schemas.microsoft.com/office/drawing/2014/main" id="{535D1DA7-6EF8-4C0D-9D99-F6C6D15365E0}"/>
              </a:ext>
            </a:extLst>
          </p:cNvPr>
          <p:cNvSpPr/>
          <p:nvPr>
            <p:custDataLst>
              <p:tags r:id="rId251"/>
            </p:custDataLst>
          </p:nvPr>
        </p:nvSpPr>
        <p:spPr>
          <a:xfrm>
            <a:off x="9601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6" name="Rectangle 685">
            <a:extLst>
              <a:ext uri="{FF2B5EF4-FFF2-40B4-BE49-F238E27FC236}">
                <a16:creationId xmlns:a16="http://schemas.microsoft.com/office/drawing/2014/main" id="{C4F3DE85-09DE-4E6E-A508-B55ECD97BF01}"/>
              </a:ext>
            </a:extLst>
          </p:cNvPr>
          <p:cNvSpPr/>
          <p:nvPr>
            <p:custDataLst>
              <p:tags r:id="rId252"/>
            </p:custDataLst>
          </p:nvPr>
        </p:nvSpPr>
        <p:spPr>
          <a:xfrm>
            <a:off x="100457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7" name="Rectangle 686">
            <a:extLst>
              <a:ext uri="{FF2B5EF4-FFF2-40B4-BE49-F238E27FC236}">
                <a16:creationId xmlns:a16="http://schemas.microsoft.com/office/drawing/2014/main" id="{7D46F8FB-2B64-48FE-8853-99B9795184B1}"/>
              </a:ext>
            </a:extLst>
          </p:cNvPr>
          <p:cNvSpPr/>
          <p:nvPr>
            <p:custDataLst>
              <p:tags r:id="rId253"/>
            </p:custDataLst>
          </p:nvPr>
        </p:nvSpPr>
        <p:spPr>
          <a:xfrm>
            <a:off x="101346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8" name="Rectangle 687">
            <a:extLst>
              <a:ext uri="{FF2B5EF4-FFF2-40B4-BE49-F238E27FC236}">
                <a16:creationId xmlns:a16="http://schemas.microsoft.com/office/drawing/2014/main" id="{D6DAE0A6-F6A9-4010-A395-3069F6F1D64F}"/>
              </a:ext>
            </a:extLst>
          </p:cNvPr>
          <p:cNvSpPr/>
          <p:nvPr>
            <p:custDataLst>
              <p:tags r:id="rId254"/>
            </p:custDataLst>
          </p:nvPr>
        </p:nvSpPr>
        <p:spPr>
          <a:xfrm>
            <a:off x="10223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89" name="Rectangle 688">
            <a:extLst>
              <a:ext uri="{FF2B5EF4-FFF2-40B4-BE49-F238E27FC236}">
                <a16:creationId xmlns:a16="http://schemas.microsoft.com/office/drawing/2014/main" id="{2F7A9301-CEA3-4127-A127-AC2BA8AC8E5E}"/>
              </a:ext>
            </a:extLst>
          </p:cNvPr>
          <p:cNvSpPr/>
          <p:nvPr>
            <p:custDataLst>
              <p:tags r:id="rId255"/>
            </p:custDataLst>
          </p:nvPr>
        </p:nvSpPr>
        <p:spPr>
          <a:xfrm>
            <a:off x="103124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0" name="Rectangle 689">
            <a:extLst>
              <a:ext uri="{FF2B5EF4-FFF2-40B4-BE49-F238E27FC236}">
                <a16:creationId xmlns:a16="http://schemas.microsoft.com/office/drawing/2014/main" id="{2AE678F1-4A9E-4584-B66B-361DB96012DB}"/>
              </a:ext>
            </a:extLst>
          </p:cNvPr>
          <p:cNvSpPr/>
          <p:nvPr>
            <p:custDataLst>
              <p:tags r:id="rId256"/>
            </p:custDataLst>
          </p:nvPr>
        </p:nvSpPr>
        <p:spPr>
          <a:xfrm>
            <a:off x="10490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1" name="Rectangle 690">
            <a:extLst>
              <a:ext uri="{FF2B5EF4-FFF2-40B4-BE49-F238E27FC236}">
                <a16:creationId xmlns:a16="http://schemas.microsoft.com/office/drawing/2014/main" id="{227637E1-7066-4F80-8A31-F9EF73883FA3}"/>
              </a:ext>
            </a:extLst>
          </p:cNvPr>
          <p:cNvSpPr/>
          <p:nvPr>
            <p:custDataLst>
              <p:tags r:id="rId257"/>
            </p:custDataLst>
          </p:nvPr>
        </p:nvSpPr>
        <p:spPr>
          <a:xfrm>
            <a:off x="10668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2" name="Rectangle 691">
            <a:extLst>
              <a:ext uri="{FF2B5EF4-FFF2-40B4-BE49-F238E27FC236}">
                <a16:creationId xmlns:a16="http://schemas.microsoft.com/office/drawing/2014/main" id="{ADA3B9E4-17CB-447B-B975-CA6EA3F2E52C}"/>
              </a:ext>
            </a:extLst>
          </p:cNvPr>
          <p:cNvSpPr/>
          <p:nvPr>
            <p:custDataLst>
              <p:tags r:id="rId258"/>
            </p:custDataLst>
          </p:nvPr>
        </p:nvSpPr>
        <p:spPr>
          <a:xfrm>
            <a:off x="10756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3" name="Rectangle 692">
            <a:extLst>
              <a:ext uri="{FF2B5EF4-FFF2-40B4-BE49-F238E27FC236}">
                <a16:creationId xmlns:a16="http://schemas.microsoft.com/office/drawing/2014/main" id="{D862D459-B11A-44DE-B70C-EB024497DB01}"/>
              </a:ext>
            </a:extLst>
          </p:cNvPr>
          <p:cNvSpPr/>
          <p:nvPr>
            <p:custDataLst>
              <p:tags r:id="rId259"/>
            </p:custDataLst>
          </p:nvPr>
        </p:nvSpPr>
        <p:spPr>
          <a:xfrm>
            <a:off x="8623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4" name="Rectangle 693">
            <a:extLst>
              <a:ext uri="{FF2B5EF4-FFF2-40B4-BE49-F238E27FC236}">
                <a16:creationId xmlns:a16="http://schemas.microsoft.com/office/drawing/2014/main" id="{2629D084-2A44-4960-B865-86082423B8A5}"/>
              </a:ext>
            </a:extLst>
          </p:cNvPr>
          <p:cNvSpPr/>
          <p:nvPr>
            <p:custDataLst>
              <p:tags r:id="rId260"/>
            </p:custDataLst>
          </p:nvPr>
        </p:nvSpPr>
        <p:spPr>
          <a:xfrm>
            <a:off x="8978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5" name="Rectangle 694">
            <a:extLst>
              <a:ext uri="{FF2B5EF4-FFF2-40B4-BE49-F238E27FC236}">
                <a16:creationId xmlns:a16="http://schemas.microsoft.com/office/drawing/2014/main" id="{155CE422-A8B7-401E-AE45-26A18A0FDDC9}"/>
              </a:ext>
            </a:extLst>
          </p:cNvPr>
          <p:cNvSpPr/>
          <p:nvPr>
            <p:custDataLst>
              <p:tags r:id="rId261"/>
            </p:custDataLst>
          </p:nvPr>
        </p:nvSpPr>
        <p:spPr>
          <a:xfrm>
            <a:off x="9512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6" name="Rectangle 695">
            <a:extLst>
              <a:ext uri="{FF2B5EF4-FFF2-40B4-BE49-F238E27FC236}">
                <a16:creationId xmlns:a16="http://schemas.microsoft.com/office/drawing/2014/main" id="{17F8F943-9220-4ED1-B30C-E091ACF68E38}"/>
              </a:ext>
            </a:extLst>
          </p:cNvPr>
          <p:cNvSpPr/>
          <p:nvPr>
            <p:custDataLst>
              <p:tags r:id="rId262"/>
            </p:custDataLst>
          </p:nvPr>
        </p:nvSpPr>
        <p:spPr>
          <a:xfrm>
            <a:off x="9601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7" name="Rectangle 696">
            <a:extLst>
              <a:ext uri="{FF2B5EF4-FFF2-40B4-BE49-F238E27FC236}">
                <a16:creationId xmlns:a16="http://schemas.microsoft.com/office/drawing/2014/main" id="{6DE90A76-A37E-458D-BA6E-A24254CBD571}"/>
              </a:ext>
            </a:extLst>
          </p:cNvPr>
          <p:cNvSpPr/>
          <p:nvPr>
            <p:custDataLst>
              <p:tags r:id="rId263"/>
            </p:custDataLst>
          </p:nvPr>
        </p:nvSpPr>
        <p:spPr>
          <a:xfrm>
            <a:off x="9867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8" name="Rectangle 697">
            <a:extLst>
              <a:ext uri="{FF2B5EF4-FFF2-40B4-BE49-F238E27FC236}">
                <a16:creationId xmlns:a16="http://schemas.microsoft.com/office/drawing/2014/main" id="{6293F36F-7A9A-417F-BAA0-C2227E03A63D}"/>
              </a:ext>
            </a:extLst>
          </p:cNvPr>
          <p:cNvSpPr/>
          <p:nvPr>
            <p:custDataLst>
              <p:tags r:id="rId264"/>
            </p:custDataLst>
          </p:nvPr>
        </p:nvSpPr>
        <p:spPr>
          <a:xfrm>
            <a:off x="101346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99" name="Rectangle 698">
            <a:extLst>
              <a:ext uri="{FF2B5EF4-FFF2-40B4-BE49-F238E27FC236}">
                <a16:creationId xmlns:a16="http://schemas.microsoft.com/office/drawing/2014/main" id="{EEE3FD03-A89D-4F60-BE15-01316FA57094}"/>
              </a:ext>
            </a:extLst>
          </p:cNvPr>
          <p:cNvSpPr/>
          <p:nvPr>
            <p:custDataLst>
              <p:tags r:id="rId265"/>
            </p:custDataLst>
          </p:nvPr>
        </p:nvSpPr>
        <p:spPr>
          <a:xfrm>
            <a:off x="10223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0" name="Rectangle 699">
            <a:extLst>
              <a:ext uri="{FF2B5EF4-FFF2-40B4-BE49-F238E27FC236}">
                <a16:creationId xmlns:a16="http://schemas.microsoft.com/office/drawing/2014/main" id="{CC42DB40-6E9A-40BE-89F1-9A53E9EAA80E}"/>
              </a:ext>
            </a:extLst>
          </p:cNvPr>
          <p:cNvSpPr/>
          <p:nvPr>
            <p:custDataLst>
              <p:tags r:id="rId266"/>
            </p:custDataLst>
          </p:nvPr>
        </p:nvSpPr>
        <p:spPr>
          <a:xfrm>
            <a:off x="10490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1" name="Rectangle 700">
            <a:extLst>
              <a:ext uri="{FF2B5EF4-FFF2-40B4-BE49-F238E27FC236}">
                <a16:creationId xmlns:a16="http://schemas.microsoft.com/office/drawing/2014/main" id="{30C32B45-35DF-4CFA-ADD5-54271D8F01E1}"/>
              </a:ext>
            </a:extLst>
          </p:cNvPr>
          <p:cNvSpPr/>
          <p:nvPr>
            <p:custDataLst>
              <p:tags r:id="rId267"/>
            </p:custDataLst>
          </p:nvPr>
        </p:nvSpPr>
        <p:spPr>
          <a:xfrm>
            <a:off x="105791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2" name="Rectangle 701">
            <a:extLst>
              <a:ext uri="{FF2B5EF4-FFF2-40B4-BE49-F238E27FC236}">
                <a16:creationId xmlns:a16="http://schemas.microsoft.com/office/drawing/2014/main" id="{9E66FDD4-AF67-4E3C-8298-4848716B7E00}"/>
              </a:ext>
            </a:extLst>
          </p:cNvPr>
          <p:cNvSpPr/>
          <p:nvPr>
            <p:custDataLst>
              <p:tags r:id="rId268"/>
            </p:custDataLst>
          </p:nvPr>
        </p:nvSpPr>
        <p:spPr>
          <a:xfrm>
            <a:off x="10756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3" name="Rectangle 702">
            <a:extLst>
              <a:ext uri="{FF2B5EF4-FFF2-40B4-BE49-F238E27FC236}">
                <a16:creationId xmlns:a16="http://schemas.microsoft.com/office/drawing/2014/main" id="{B73BF457-86DD-4B16-ADEE-1A3B20FEACF5}"/>
              </a:ext>
            </a:extLst>
          </p:cNvPr>
          <p:cNvSpPr/>
          <p:nvPr>
            <p:custDataLst>
              <p:tags r:id="rId269"/>
            </p:custDataLst>
          </p:nvPr>
        </p:nvSpPr>
        <p:spPr>
          <a:xfrm>
            <a:off x="8267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4" name="Rectangle 703">
            <a:extLst>
              <a:ext uri="{FF2B5EF4-FFF2-40B4-BE49-F238E27FC236}">
                <a16:creationId xmlns:a16="http://schemas.microsoft.com/office/drawing/2014/main" id="{D82E3307-2E47-4AD0-9457-46D88B177B2D}"/>
              </a:ext>
            </a:extLst>
          </p:cNvPr>
          <p:cNvSpPr/>
          <p:nvPr>
            <p:custDataLst>
              <p:tags r:id="rId270"/>
            </p:custDataLst>
          </p:nvPr>
        </p:nvSpPr>
        <p:spPr>
          <a:xfrm>
            <a:off x="8623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5" name="Rectangle 704">
            <a:extLst>
              <a:ext uri="{FF2B5EF4-FFF2-40B4-BE49-F238E27FC236}">
                <a16:creationId xmlns:a16="http://schemas.microsoft.com/office/drawing/2014/main" id="{B91CB199-608F-4F94-AFD4-9A4FC8C3763A}"/>
              </a:ext>
            </a:extLst>
          </p:cNvPr>
          <p:cNvSpPr/>
          <p:nvPr>
            <p:custDataLst>
              <p:tags r:id="rId271"/>
            </p:custDataLst>
          </p:nvPr>
        </p:nvSpPr>
        <p:spPr>
          <a:xfrm>
            <a:off x="88011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6" name="Rectangle 705">
            <a:extLst>
              <a:ext uri="{FF2B5EF4-FFF2-40B4-BE49-F238E27FC236}">
                <a16:creationId xmlns:a16="http://schemas.microsoft.com/office/drawing/2014/main" id="{F6B12550-9007-4390-B104-591DB3D7C47C}"/>
              </a:ext>
            </a:extLst>
          </p:cNvPr>
          <p:cNvSpPr/>
          <p:nvPr>
            <p:custDataLst>
              <p:tags r:id="rId272"/>
            </p:custDataLst>
          </p:nvPr>
        </p:nvSpPr>
        <p:spPr>
          <a:xfrm>
            <a:off x="90678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7" name="Rectangle 706">
            <a:extLst>
              <a:ext uri="{FF2B5EF4-FFF2-40B4-BE49-F238E27FC236}">
                <a16:creationId xmlns:a16="http://schemas.microsoft.com/office/drawing/2014/main" id="{53FC2423-5CDC-4593-B288-AFB7C4DC513C}"/>
              </a:ext>
            </a:extLst>
          </p:cNvPr>
          <p:cNvSpPr/>
          <p:nvPr>
            <p:custDataLst>
              <p:tags r:id="rId273"/>
            </p:custDataLst>
          </p:nvPr>
        </p:nvSpPr>
        <p:spPr>
          <a:xfrm>
            <a:off x="9156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8" name="Rectangle 707">
            <a:extLst>
              <a:ext uri="{FF2B5EF4-FFF2-40B4-BE49-F238E27FC236}">
                <a16:creationId xmlns:a16="http://schemas.microsoft.com/office/drawing/2014/main" id="{5CDCF1A8-2F41-46F9-8DAC-043E476E4D98}"/>
              </a:ext>
            </a:extLst>
          </p:cNvPr>
          <p:cNvSpPr/>
          <p:nvPr>
            <p:custDataLst>
              <p:tags r:id="rId274"/>
            </p:custDataLst>
          </p:nvPr>
        </p:nvSpPr>
        <p:spPr>
          <a:xfrm>
            <a:off x="9423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09" name="Rectangle 708">
            <a:extLst>
              <a:ext uri="{FF2B5EF4-FFF2-40B4-BE49-F238E27FC236}">
                <a16:creationId xmlns:a16="http://schemas.microsoft.com/office/drawing/2014/main" id="{46A5AEB0-4079-4727-BF8E-F1CB41FBDB50}"/>
              </a:ext>
            </a:extLst>
          </p:cNvPr>
          <p:cNvSpPr/>
          <p:nvPr>
            <p:custDataLst>
              <p:tags r:id="rId275"/>
            </p:custDataLst>
          </p:nvPr>
        </p:nvSpPr>
        <p:spPr>
          <a:xfrm>
            <a:off x="97790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0" name="Rectangle 709">
            <a:extLst>
              <a:ext uri="{FF2B5EF4-FFF2-40B4-BE49-F238E27FC236}">
                <a16:creationId xmlns:a16="http://schemas.microsoft.com/office/drawing/2014/main" id="{0B1DE2AD-BBA9-441F-9F50-EC43C4B41E7D}"/>
              </a:ext>
            </a:extLst>
          </p:cNvPr>
          <p:cNvSpPr/>
          <p:nvPr>
            <p:custDataLst>
              <p:tags r:id="rId276"/>
            </p:custDataLst>
          </p:nvPr>
        </p:nvSpPr>
        <p:spPr>
          <a:xfrm>
            <a:off x="9867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1" name="Rectangle 710">
            <a:extLst>
              <a:ext uri="{FF2B5EF4-FFF2-40B4-BE49-F238E27FC236}">
                <a16:creationId xmlns:a16="http://schemas.microsoft.com/office/drawing/2014/main" id="{5091D6A7-CE8D-4AE4-9C56-B6F803CB8278}"/>
              </a:ext>
            </a:extLst>
          </p:cNvPr>
          <p:cNvSpPr/>
          <p:nvPr>
            <p:custDataLst>
              <p:tags r:id="rId277"/>
            </p:custDataLst>
          </p:nvPr>
        </p:nvSpPr>
        <p:spPr>
          <a:xfrm>
            <a:off x="10223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2" name="Rectangle 711">
            <a:extLst>
              <a:ext uri="{FF2B5EF4-FFF2-40B4-BE49-F238E27FC236}">
                <a16:creationId xmlns:a16="http://schemas.microsoft.com/office/drawing/2014/main" id="{053DBB13-A2B9-4448-BB86-FA282337E5E8}"/>
              </a:ext>
            </a:extLst>
          </p:cNvPr>
          <p:cNvSpPr/>
          <p:nvPr>
            <p:custDataLst>
              <p:tags r:id="rId278"/>
            </p:custDataLst>
          </p:nvPr>
        </p:nvSpPr>
        <p:spPr>
          <a:xfrm>
            <a:off x="10312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3" name="Rectangle 712">
            <a:extLst>
              <a:ext uri="{FF2B5EF4-FFF2-40B4-BE49-F238E27FC236}">
                <a16:creationId xmlns:a16="http://schemas.microsoft.com/office/drawing/2014/main" id="{855CE7D1-2707-41E1-900A-1FB8B76BADA1}"/>
              </a:ext>
            </a:extLst>
          </p:cNvPr>
          <p:cNvSpPr/>
          <p:nvPr>
            <p:custDataLst>
              <p:tags r:id="rId279"/>
            </p:custDataLst>
          </p:nvPr>
        </p:nvSpPr>
        <p:spPr>
          <a:xfrm>
            <a:off x="10401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4" name="Rectangle 713">
            <a:extLst>
              <a:ext uri="{FF2B5EF4-FFF2-40B4-BE49-F238E27FC236}">
                <a16:creationId xmlns:a16="http://schemas.microsoft.com/office/drawing/2014/main" id="{0917BA8D-63E2-418F-9C47-374F3774DF29}"/>
              </a:ext>
            </a:extLst>
          </p:cNvPr>
          <p:cNvSpPr/>
          <p:nvPr>
            <p:custDataLst>
              <p:tags r:id="rId280"/>
            </p:custDataLst>
          </p:nvPr>
        </p:nvSpPr>
        <p:spPr>
          <a:xfrm>
            <a:off x="106680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5" name="Rectangle 714">
            <a:extLst>
              <a:ext uri="{FF2B5EF4-FFF2-40B4-BE49-F238E27FC236}">
                <a16:creationId xmlns:a16="http://schemas.microsoft.com/office/drawing/2014/main" id="{ABA3F42E-C212-4D83-9F02-56520A3DFD9A}"/>
              </a:ext>
            </a:extLst>
          </p:cNvPr>
          <p:cNvSpPr/>
          <p:nvPr>
            <p:custDataLst>
              <p:tags r:id="rId281"/>
            </p:custDataLst>
          </p:nvPr>
        </p:nvSpPr>
        <p:spPr>
          <a:xfrm>
            <a:off x="10756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6" name="Rectangle 715">
            <a:extLst>
              <a:ext uri="{FF2B5EF4-FFF2-40B4-BE49-F238E27FC236}">
                <a16:creationId xmlns:a16="http://schemas.microsoft.com/office/drawing/2014/main" id="{38CD6C6E-B014-4220-88A5-49BFB1DFE6D9}"/>
              </a:ext>
            </a:extLst>
          </p:cNvPr>
          <p:cNvSpPr/>
          <p:nvPr>
            <p:custDataLst>
              <p:tags r:id="rId282"/>
            </p:custDataLst>
          </p:nvPr>
        </p:nvSpPr>
        <p:spPr>
          <a:xfrm>
            <a:off x="83566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7" name="Rectangle 716">
            <a:extLst>
              <a:ext uri="{FF2B5EF4-FFF2-40B4-BE49-F238E27FC236}">
                <a16:creationId xmlns:a16="http://schemas.microsoft.com/office/drawing/2014/main" id="{ACA6AC45-16CB-4269-9EA6-15FB2A4C69CE}"/>
              </a:ext>
            </a:extLst>
          </p:cNvPr>
          <p:cNvSpPr/>
          <p:nvPr>
            <p:custDataLst>
              <p:tags r:id="rId283"/>
            </p:custDataLst>
          </p:nvPr>
        </p:nvSpPr>
        <p:spPr>
          <a:xfrm>
            <a:off x="85344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8" name="Rectangle 717">
            <a:extLst>
              <a:ext uri="{FF2B5EF4-FFF2-40B4-BE49-F238E27FC236}">
                <a16:creationId xmlns:a16="http://schemas.microsoft.com/office/drawing/2014/main" id="{629475D0-1507-476E-9420-216598E521CA}"/>
              </a:ext>
            </a:extLst>
          </p:cNvPr>
          <p:cNvSpPr/>
          <p:nvPr>
            <p:custDataLst>
              <p:tags r:id="rId284"/>
            </p:custDataLst>
          </p:nvPr>
        </p:nvSpPr>
        <p:spPr>
          <a:xfrm>
            <a:off x="86233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19" name="Rectangle 718">
            <a:extLst>
              <a:ext uri="{FF2B5EF4-FFF2-40B4-BE49-F238E27FC236}">
                <a16:creationId xmlns:a16="http://schemas.microsoft.com/office/drawing/2014/main" id="{7C4171AD-D9B2-41EA-B847-0F248A031757}"/>
              </a:ext>
            </a:extLst>
          </p:cNvPr>
          <p:cNvSpPr/>
          <p:nvPr>
            <p:custDataLst>
              <p:tags r:id="rId285"/>
            </p:custDataLst>
          </p:nvPr>
        </p:nvSpPr>
        <p:spPr>
          <a:xfrm>
            <a:off x="89789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0" name="Rectangle 719">
            <a:extLst>
              <a:ext uri="{FF2B5EF4-FFF2-40B4-BE49-F238E27FC236}">
                <a16:creationId xmlns:a16="http://schemas.microsoft.com/office/drawing/2014/main" id="{8EB60095-7AD9-4DB7-A6F8-23582298900C}"/>
              </a:ext>
            </a:extLst>
          </p:cNvPr>
          <p:cNvSpPr/>
          <p:nvPr>
            <p:custDataLst>
              <p:tags r:id="rId286"/>
            </p:custDataLst>
          </p:nvPr>
        </p:nvSpPr>
        <p:spPr>
          <a:xfrm>
            <a:off x="92456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1" name="Rectangle 720">
            <a:extLst>
              <a:ext uri="{FF2B5EF4-FFF2-40B4-BE49-F238E27FC236}">
                <a16:creationId xmlns:a16="http://schemas.microsoft.com/office/drawing/2014/main" id="{B0A9BCD3-080A-45FA-B9F5-24D3DAD7A7D1}"/>
              </a:ext>
            </a:extLst>
          </p:cNvPr>
          <p:cNvSpPr/>
          <p:nvPr>
            <p:custDataLst>
              <p:tags r:id="rId287"/>
            </p:custDataLst>
          </p:nvPr>
        </p:nvSpPr>
        <p:spPr>
          <a:xfrm>
            <a:off x="9601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2" name="Rectangle 721">
            <a:extLst>
              <a:ext uri="{FF2B5EF4-FFF2-40B4-BE49-F238E27FC236}">
                <a16:creationId xmlns:a16="http://schemas.microsoft.com/office/drawing/2014/main" id="{88C8BB7A-C5A6-4715-8E55-A6D5314A85F8}"/>
              </a:ext>
            </a:extLst>
          </p:cNvPr>
          <p:cNvSpPr/>
          <p:nvPr>
            <p:custDataLst>
              <p:tags r:id="rId288"/>
            </p:custDataLst>
          </p:nvPr>
        </p:nvSpPr>
        <p:spPr>
          <a:xfrm>
            <a:off x="100457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3" name="Rectangle 722">
            <a:extLst>
              <a:ext uri="{FF2B5EF4-FFF2-40B4-BE49-F238E27FC236}">
                <a16:creationId xmlns:a16="http://schemas.microsoft.com/office/drawing/2014/main" id="{368D97DA-D43A-4020-9FC5-38D1626BF68A}"/>
              </a:ext>
            </a:extLst>
          </p:cNvPr>
          <p:cNvSpPr/>
          <p:nvPr>
            <p:custDataLst>
              <p:tags r:id="rId289"/>
            </p:custDataLst>
          </p:nvPr>
        </p:nvSpPr>
        <p:spPr>
          <a:xfrm>
            <a:off x="10490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4" name="Rectangle 723">
            <a:extLst>
              <a:ext uri="{FF2B5EF4-FFF2-40B4-BE49-F238E27FC236}">
                <a16:creationId xmlns:a16="http://schemas.microsoft.com/office/drawing/2014/main" id="{AD22C363-AFDA-4D69-9DD9-076A072F9EB9}"/>
              </a:ext>
            </a:extLst>
          </p:cNvPr>
          <p:cNvSpPr/>
          <p:nvPr>
            <p:custDataLst>
              <p:tags r:id="rId290"/>
            </p:custDataLst>
          </p:nvPr>
        </p:nvSpPr>
        <p:spPr>
          <a:xfrm>
            <a:off x="10668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5" name="Rectangle 724">
            <a:extLst>
              <a:ext uri="{FF2B5EF4-FFF2-40B4-BE49-F238E27FC236}">
                <a16:creationId xmlns:a16="http://schemas.microsoft.com/office/drawing/2014/main" id="{639B8F12-0CC9-4FF8-8615-115759C901FD}"/>
              </a:ext>
            </a:extLst>
          </p:cNvPr>
          <p:cNvSpPr/>
          <p:nvPr>
            <p:custDataLst>
              <p:tags r:id="rId291"/>
            </p:custDataLst>
          </p:nvPr>
        </p:nvSpPr>
        <p:spPr>
          <a:xfrm>
            <a:off x="8267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6" name="Rectangle 725">
            <a:extLst>
              <a:ext uri="{FF2B5EF4-FFF2-40B4-BE49-F238E27FC236}">
                <a16:creationId xmlns:a16="http://schemas.microsoft.com/office/drawing/2014/main" id="{3D2D9A66-8DCE-426A-8997-3C18F6545A34}"/>
              </a:ext>
            </a:extLst>
          </p:cNvPr>
          <p:cNvSpPr/>
          <p:nvPr>
            <p:custDataLst>
              <p:tags r:id="rId292"/>
            </p:custDataLst>
          </p:nvPr>
        </p:nvSpPr>
        <p:spPr>
          <a:xfrm>
            <a:off x="8445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7" name="Rectangle 726">
            <a:extLst>
              <a:ext uri="{FF2B5EF4-FFF2-40B4-BE49-F238E27FC236}">
                <a16:creationId xmlns:a16="http://schemas.microsoft.com/office/drawing/2014/main" id="{F5C752C0-FE65-4AB4-A03D-51FF2CB026D7}"/>
              </a:ext>
            </a:extLst>
          </p:cNvPr>
          <p:cNvSpPr/>
          <p:nvPr>
            <p:custDataLst>
              <p:tags r:id="rId293"/>
            </p:custDataLst>
          </p:nvPr>
        </p:nvSpPr>
        <p:spPr>
          <a:xfrm>
            <a:off x="8534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8" name="Rectangle 727">
            <a:extLst>
              <a:ext uri="{FF2B5EF4-FFF2-40B4-BE49-F238E27FC236}">
                <a16:creationId xmlns:a16="http://schemas.microsoft.com/office/drawing/2014/main" id="{49175922-467D-41A4-8DF6-E9D3EBC057E6}"/>
              </a:ext>
            </a:extLst>
          </p:cNvPr>
          <p:cNvSpPr/>
          <p:nvPr>
            <p:custDataLst>
              <p:tags r:id="rId294"/>
            </p:custDataLst>
          </p:nvPr>
        </p:nvSpPr>
        <p:spPr>
          <a:xfrm>
            <a:off x="87122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29" name="Rectangle 728">
            <a:extLst>
              <a:ext uri="{FF2B5EF4-FFF2-40B4-BE49-F238E27FC236}">
                <a16:creationId xmlns:a16="http://schemas.microsoft.com/office/drawing/2014/main" id="{168EB975-6E74-425B-AA03-990EA668F90E}"/>
              </a:ext>
            </a:extLst>
          </p:cNvPr>
          <p:cNvSpPr/>
          <p:nvPr>
            <p:custDataLst>
              <p:tags r:id="rId295"/>
            </p:custDataLst>
          </p:nvPr>
        </p:nvSpPr>
        <p:spPr>
          <a:xfrm>
            <a:off x="8801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0" name="Rectangle 729">
            <a:extLst>
              <a:ext uri="{FF2B5EF4-FFF2-40B4-BE49-F238E27FC236}">
                <a16:creationId xmlns:a16="http://schemas.microsoft.com/office/drawing/2014/main" id="{3AC5957E-BB01-45AC-8DC3-59373D6DFC7F}"/>
              </a:ext>
            </a:extLst>
          </p:cNvPr>
          <p:cNvSpPr/>
          <p:nvPr>
            <p:custDataLst>
              <p:tags r:id="rId296"/>
            </p:custDataLst>
          </p:nvPr>
        </p:nvSpPr>
        <p:spPr>
          <a:xfrm>
            <a:off x="88900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1" name="Rectangle 730">
            <a:extLst>
              <a:ext uri="{FF2B5EF4-FFF2-40B4-BE49-F238E27FC236}">
                <a16:creationId xmlns:a16="http://schemas.microsoft.com/office/drawing/2014/main" id="{F9DC511E-C7BF-4CC9-B29C-89D4A65A1941}"/>
              </a:ext>
            </a:extLst>
          </p:cNvPr>
          <p:cNvSpPr/>
          <p:nvPr>
            <p:custDataLst>
              <p:tags r:id="rId297"/>
            </p:custDataLst>
          </p:nvPr>
        </p:nvSpPr>
        <p:spPr>
          <a:xfrm>
            <a:off x="9067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2" name="Rectangle 731">
            <a:extLst>
              <a:ext uri="{FF2B5EF4-FFF2-40B4-BE49-F238E27FC236}">
                <a16:creationId xmlns:a16="http://schemas.microsoft.com/office/drawing/2014/main" id="{C21363D7-89B7-4A4A-BE25-8C5FE4EADFA6}"/>
              </a:ext>
            </a:extLst>
          </p:cNvPr>
          <p:cNvSpPr/>
          <p:nvPr>
            <p:custDataLst>
              <p:tags r:id="rId298"/>
            </p:custDataLst>
          </p:nvPr>
        </p:nvSpPr>
        <p:spPr>
          <a:xfrm>
            <a:off x="92456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3" name="Rectangle 732">
            <a:extLst>
              <a:ext uri="{FF2B5EF4-FFF2-40B4-BE49-F238E27FC236}">
                <a16:creationId xmlns:a16="http://schemas.microsoft.com/office/drawing/2014/main" id="{37863326-925E-4B90-A111-59BB97EA1562}"/>
              </a:ext>
            </a:extLst>
          </p:cNvPr>
          <p:cNvSpPr/>
          <p:nvPr>
            <p:custDataLst>
              <p:tags r:id="rId299"/>
            </p:custDataLst>
          </p:nvPr>
        </p:nvSpPr>
        <p:spPr>
          <a:xfrm>
            <a:off x="9334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4" name="Rectangle 733">
            <a:extLst>
              <a:ext uri="{FF2B5EF4-FFF2-40B4-BE49-F238E27FC236}">
                <a16:creationId xmlns:a16="http://schemas.microsoft.com/office/drawing/2014/main" id="{C74F3085-2D85-4E96-AAD1-9AE2B8D7EAC0}"/>
              </a:ext>
            </a:extLst>
          </p:cNvPr>
          <p:cNvSpPr/>
          <p:nvPr>
            <p:custDataLst>
              <p:tags r:id="rId300"/>
            </p:custDataLst>
          </p:nvPr>
        </p:nvSpPr>
        <p:spPr>
          <a:xfrm>
            <a:off x="9690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5" name="Rectangle 734">
            <a:extLst>
              <a:ext uri="{FF2B5EF4-FFF2-40B4-BE49-F238E27FC236}">
                <a16:creationId xmlns:a16="http://schemas.microsoft.com/office/drawing/2014/main" id="{E83B1C9A-2226-4344-8688-8E6BAD596552}"/>
              </a:ext>
            </a:extLst>
          </p:cNvPr>
          <p:cNvSpPr/>
          <p:nvPr>
            <p:custDataLst>
              <p:tags r:id="rId301"/>
            </p:custDataLst>
          </p:nvPr>
        </p:nvSpPr>
        <p:spPr>
          <a:xfrm>
            <a:off x="9956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6" name="Rectangle 735">
            <a:extLst>
              <a:ext uri="{FF2B5EF4-FFF2-40B4-BE49-F238E27FC236}">
                <a16:creationId xmlns:a16="http://schemas.microsoft.com/office/drawing/2014/main" id="{04748230-CABF-4298-88B4-8691A4CDBCD0}"/>
              </a:ext>
            </a:extLst>
          </p:cNvPr>
          <p:cNvSpPr/>
          <p:nvPr>
            <p:custDataLst>
              <p:tags r:id="rId302"/>
            </p:custDataLst>
          </p:nvPr>
        </p:nvSpPr>
        <p:spPr>
          <a:xfrm>
            <a:off x="10045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7" name="Rectangle 736">
            <a:extLst>
              <a:ext uri="{FF2B5EF4-FFF2-40B4-BE49-F238E27FC236}">
                <a16:creationId xmlns:a16="http://schemas.microsoft.com/office/drawing/2014/main" id="{67EABFA5-A6C5-4B11-A910-6E12D420C149}"/>
              </a:ext>
            </a:extLst>
          </p:cNvPr>
          <p:cNvSpPr/>
          <p:nvPr>
            <p:custDataLst>
              <p:tags r:id="rId303"/>
            </p:custDataLst>
          </p:nvPr>
        </p:nvSpPr>
        <p:spPr>
          <a:xfrm>
            <a:off x="101346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8" name="Rectangle 737">
            <a:extLst>
              <a:ext uri="{FF2B5EF4-FFF2-40B4-BE49-F238E27FC236}">
                <a16:creationId xmlns:a16="http://schemas.microsoft.com/office/drawing/2014/main" id="{BAA238BE-FD73-4BA7-A6BB-95172423A5DA}"/>
              </a:ext>
            </a:extLst>
          </p:cNvPr>
          <p:cNvSpPr/>
          <p:nvPr>
            <p:custDataLst>
              <p:tags r:id="rId304"/>
            </p:custDataLst>
          </p:nvPr>
        </p:nvSpPr>
        <p:spPr>
          <a:xfrm>
            <a:off x="10223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39" name="Rectangle 738">
            <a:extLst>
              <a:ext uri="{FF2B5EF4-FFF2-40B4-BE49-F238E27FC236}">
                <a16:creationId xmlns:a16="http://schemas.microsoft.com/office/drawing/2014/main" id="{0682F996-C96E-4724-81D7-C892B8C41517}"/>
              </a:ext>
            </a:extLst>
          </p:cNvPr>
          <p:cNvSpPr/>
          <p:nvPr>
            <p:custDataLst>
              <p:tags r:id="rId305"/>
            </p:custDataLst>
          </p:nvPr>
        </p:nvSpPr>
        <p:spPr>
          <a:xfrm>
            <a:off x="10312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0" name="Rectangle 739">
            <a:extLst>
              <a:ext uri="{FF2B5EF4-FFF2-40B4-BE49-F238E27FC236}">
                <a16:creationId xmlns:a16="http://schemas.microsoft.com/office/drawing/2014/main" id="{5341899A-68AB-4B40-9E2A-9F90B8EF4248}"/>
              </a:ext>
            </a:extLst>
          </p:cNvPr>
          <p:cNvSpPr/>
          <p:nvPr>
            <p:custDataLst>
              <p:tags r:id="rId306"/>
            </p:custDataLst>
          </p:nvPr>
        </p:nvSpPr>
        <p:spPr>
          <a:xfrm>
            <a:off x="104013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1" name="Rectangle 740">
            <a:extLst>
              <a:ext uri="{FF2B5EF4-FFF2-40B4-BE49-F238E27FC236}">
                <a16:creationId xmlns:a16="http://schemas.microsoft.com/office/drawing/2014/main" id="{41F1D9C0-774F-44E9-B6B9-3822136B3773}"/>
              </a:ext>
            </a:extLst>
          </p:cNvPr>
          <p:cNvSpPr/>
          <p:nvPr>
            <p:custDataLst>
              <p:tags r:id="rId307"/>
            </p:custDataLst>
          </p:nvPr>
        </p:nvSpPr>
        <p:spPr>
          <a:xfrm>
            <a:off x="8978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2" name="Rectangle 741">
            <a:extLst>
              <a:ext uri="{FF2B5EF4-FFF2-40B4-BE49-F238E27FC236}">
                <a16:creationId xmlns:a16="http://schemas.microsoft.com/office/drawing/2014/main" id="{5F8520DE-A44B-4C98-A45C-5AE74CBE7C86}"/>
              </a:ext>
            </a:extLst>
          </p:cNvPr>
          <p:cNvSpPr/>
          <p:nvPr>
            <p:custDataLst>
              <p:tags r:id="rId308"/>
            </p:custDataLst>
          </p:nvPr>
        </p:nvSpPr>
        <p:spPr>
          <a:xfrm>
            <a:off x="90678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3" name="Rectangle 742">
            <a:extLst>
              <a:ext uri="{FF2B5EF4-FFF2-40B4-BE49-F238E27FC236}">
                <a16:creationId xmlns:a16="http://schemas.microsoft.com/office/drawing/2014/main" id="{3CCDD02C-891D-45A1-9D99-9B0A03171E7E}"/>
              </a:ext>
            </a:extLst>
          </p:cNvPr>
          <p:cNvSpPr/>
          <p:nvPr>
            <p:custDataLst>
              <p:tags r:id="rId309"/>
            </p:custDataLst>
          </p:nvPr>
        </p:nvSpPr>
        <p:spPr>
          <a:xfrm>
            <a:off x="92456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4" name="Rectangle 743">
            <a:extLst>
              <a:ext uri="{FF2B5EF4-FFF2-40B4-BE49-F238E27FC236}">
                <a16:creationId xmlns:a16="http://schemas.microsoft.com/office/drawing/2014/main" id="{F1C3DC68-6D06-416B-871F-502D1C6471E4}"/>
              </a:ext>
            </a:extLst>
          </p:cNvPr>
          <p:cNvSpPr/>
          <p:nvPr>
            <p:custDataLst>
              <p:tags r:id="rId310"/>
            </p:custDataLst>
          </p:nvPr>
        </p:nvSpPr>
        <p:spPr>
          <a:xfrm>
            <a:off x="93345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5" name="Rectangle 744">
            <a:extLst>
              <a:ext uri="{FF2B5EF4-FFF2-40B4-BE49-F238E27FC236}">
                <a16:creationId xmlns:a16="http://schemas.microsoft.com/office/drawing/2014/main" id="{DA7E81C7-B35A-4610-AF87-699A9FA767EC}"/>
              </a:ext>
            </a:extLst>
          </p:cNvPr>
          <p:cNvSpPr/>
          <p:nvPr>
            <p:custDataLst>
              <p:tags r:id="rId311"/>
            </p:custDataLst>
          </p:nvPr>
        </p:nvSpPr>
        <p:spPr>
          <a:xfrm>
            <a:off x="94234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6" name="Rectangle 745">
            <a:extLst>
              <a:ext uri="{FF2B5EF4-FFF2-40B4-BE49-F238E27FC236}">
                <a16:creationId xmlns:a16="http://schemas.microsoft.com/office/drawing/2014/main" id="{077A4507-376F-4B9B-B98F-ACBCA8401620}"/>
              </a:ext>
            </a:extLst>
          </p:cNvPr>
          <p:cNvSpPr/>
          <p:nvPr>
            <p:custDataLst>
              <p:tags r:id="rId312"/>
            </p:custDataLst>
          </p:nvPr>
        </p:nvSpPr>
        <p:spPr>
          <a:xfrm>
            <a:off x="96012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7" name="Rectangle 746">
            <a:extLst>
              <a:ext uri="{FF2B5EF4-FFF2-40B4-BE49-F238E27FC236}">
                <a16:creationId xmlns:a16="http://schemas.microsoft.com/office/drawing/2014/main" id="{5C665F45-E2FE-4287-BCB0-E604924872F0}"/>
              </a:ext>
            </a:extLst>
          </p:cNvPr>
          <p:cNvSpPr/>
          <p:nvPr>
            <p:custDataLst>
              <p:tags r:id="rId313"/>
            </p:custDataLst>
          </p:nvPr>
        </p:nvSpPr>
        <p:spPr>
          <a:xfrm>
            <a:off x="9690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8" name="Rectangle 747">
            <a:extLst>
              <a:ext uri="{FF2B5EF4-FFF2-40B4-BE49-F238E27FC236}">
                <a16:creationId xmlns:a16="http://schemas.microsoft.com/office/drawing/2014/main" id="{443404FD-93C6-4C7A-8A30-D6B8C6CAAF32}"/>
              </a:ext>
            </a:extLst>
          </p:cNvPr>
          <p:cNvSpPr/>
          <p:nvPr>
            <p:custDataLst>
              <p:tags r:id="rId314"/>
            </p:custDataLst>
          </p:nvPr>
        </p:nvSpPr>
        <p:spPr>
          <a:xfrm>
            <a:off x="9779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49" name="Rectangle 748">
            <a:extLst>
              <a:ext uri="{FF2B5EF4-FFF2-40B4-BE49-F238E27FC236}">
                <a16:creationId xmlns:a16="http://schemas.microsoft.com/office/drawing/2014/main" id="{FCA28DBC-CA7C-47D2-8CAB-4B37874B3FE2}"/>
              </a:ext>
            </a:extLst>
          </p:cNvPr>
          <p:cNvSpPr/>
          <p:nvPr>
            <p:custDataLst>
              <p:tags r:id="rId315"/>
            </p:custDataLst>
          </p:nvPr>
        </p:nvSpPr>
        <p:spPr>
          <a:xfrm>
            <a:off x="99568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0" name="Rectangle 749">
            <a:extLst>
              <a:ext uri="{FF2B5EF4-FFF2-40B4-BE49-F238E27FC236}">
                <a16:creationId xmlns:a16="http://schemas.microsoft.com/office/drawing/2014/main" id="{61918925-B54C-4D2E-8BE6-AA291CC9B5BF}"/>
              </a:ext>
            </a:extLst>
          </p:cNvPr>
          <p:cNvSpPr/>
          <p:nvPr>
            <p:custDataLst>
              <p:tags r:id="rId316"/>
            </p:custDataLst>
          </p:nvPr>
        </p:nvSpPr>
        <p:spPr>
          <a:xfrm>
            <a:off x="10045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1" name="Rectangle 750">
            <a:extLst>
              <a:ext uri="{FF2B5EF4-FFF2-40B4-BE49-F238E27FC236}">
                <a16:creationId xmlns:a16="http://schemas.microsoft.com/office/drawing/2014/main" id="{C78E6A5F-89A2-4313-AC13-8521389A0E40}"/>
              </a:ext>
            </a:extLst>
          </p:cNvPr>
          <p:cNvSpPr/>
          <p:nvPr>
            <p:custDataLst>
              <p:tags r:id="rId317"/>
            </p:custDataLst>
          </p:nvPr>
        </p:nvSpPr>
        <p:spPr>
          <a:xfrm>
            <a:off x="104013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2" name="Rectangle 751">
            <a:extLst>
              <a:ext uri="{FF2B5EF4-FFF2-40B4-BE49-F238E27FC236}">
                <a16:creationId xmlns:a16="http://schemas.microsoft.com/office/drawing/2014/main" id="{0CE20B34-36DB-473C-972F-C1FEAF10B8BE}"/>
              </a:ext>
            </a:extLst>
          </p:cNvPr>
          <p:cNvSpPr/>
          <p:nvPr>
            <p:custDataLst>
              <p:tags r:id="rId318"/>
            </p:custDataLst>
          </p:nvPr>
        </p:nvSpPr>
        <p:spPr>
          <a:xfrm>
            <a:off x="10579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3" name="Rectangle 752">
            <a:extLst>
              <a:ext uri="{FF2B5EF4-FFF2-40B4-BE49-F238E27FC236}">
                <a16:creationId xmlns:a16="http://schemas.microsoft.com/office/drawing/2014/main" id="{E3DCC169-8973-4E2F-98A7-9A4FA82A9010}"/>
              </a:ext>
            </a:extLst>
          </p:cNvPr>
          <p:cNvSpPr/>
          <p:nvPr>
            <p:custDataLst>
              <p:tags r:id="rId319"/>
            </p:custDataLst>
          </p:nvPr>
        </p:nvSpPr>
        <p:spPr>
          <a:xfrm>
            <a:off x="10668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4" name="Rectangle 753">
            <a:extLst>
              <a:ext uri="{FF2B5EF4-FFF2-40B4-BE49-F238E27FC236}">
                <a16:creationId xmlns:a16="http://schemas.microsoft.com/office/drawing/2014/main" id="{D8FE897E-43C4-411D-B2CA-EF603022640D}"/>
              </a:ext>
            </a:extLst>
          </p:cNvPr>
          <p:cNvSpPr/>
          <p:nvPr>
            <p:custDataLst>
              <p:tags r:id="rId320"/>
            </p:custDataLst>
          </p:nvPr>
        </p:nvSpPr>
        <p:spPr>
          <a:xfrm>
            <a:off x="10756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5" name="Rectangle 754">
            <a:extLst>
              <a:ext uri="{FF2B5EF4-FFF2-40B4-BE49-F238E27FC236}">
                <a16:creationId xmlns:a16="http://schemas.microsoft.com/office/drawing/2014/main" id="{D364EB07-B3B3-4CFD-A324-6BED50FAD4AA}"/>
              </a:ext>
            </a:extLst>
          </p:cNvPr>
          <p:cNvSpPr/>
          <p:nvPr>
            <p:custDataLst>
              <p:tags r:id="rId321"/>
            </p:custDataLst>
          </p:nvPr>
        </p:nvSpPr>
        <p:spPr>
          <a:xfrm>
            <a:off x="8267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6" name="Rectangle 755">
            <a:extLst>
              <a:ext uri="{FF2B5EF4-FFF2-40B4-BE49-F238E27FC236}">
                <a16:creationId xmlns:a16="http://schemas.microsoft.com/office/drawing/2014/main" id="{2B7C008E-F879-4690-BA5F-574E8D0E5829}"/>
              </a:ext>
            </a:extLst>
          </p:cNvPr>
          <p:cNvSpPr/>
          <p:nvPr>
            <p:custDataLst>
              <p:tags r:id="rId322"/>
            </p:custDataLst>
          </p:nvPr>
        </p:nvSpPr>
        <p:spPr>
          <a:xfrm>
            <a:off x="83566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7" name="Rectangle 756">
            <a:extLst>
              <a:ext uri="{FF2B5EF4-FFF2-40B4-BE49-F238E27FC236}">
                <a16:creationId xmlns:a16="http://schemas.microsoft.com/office/drawing/2014/main" id="{EC8CA839-E706-4E63-8B19-91B5CCDC2F33}"/>
              </a:ext>
            </a:extLst>
          </p:cNvPr>
          <p:cNvSpPr/>
          <p:nvPr>
            <p:custDataLst>
              <p:tags r:id="rId323"/>
            </p:custDataLst>
          </p:nvPr>
        </p:nvSpPr>
        <p:spPr>
          <a:xfrm>
            <a:off x="8445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8" name="Rectangle 757">
            <a:extLst>
              <a:ext uri="{FF2B5EF4-FFF2-40B4-BE49-F238E27FC236}">
                <a16:creationId xmlns:a16="http://schemas.microsoft.com/office/drawing/2014/main" id="{12DB9102-50C1-4E12-B929-302721CC7F8A}"/>
              </a:ext>
            </a:extLst>
          </p:cNvPr>
          <p:cNvSpPr/>
          <p:nvPr>
            <p:custDataLst>
              <p:tags r:id="rId324"/>
            </p:custDataLst>
          </p:nvPr>
        </p:nvSpPr>
        <p:spPr>
          <a:xfrm>
            <a:off x="85344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59" name="Rectangle 758">
            <a:extLst>
              <a:ext uri="{FF2B5EF4-FFF2-40B4-BE49-F238E27FC236}">
                <a16:creationId xmlns:a16="http://schemas.microsoft.com/office/drawing/2014/main" id="{C8DC7FB7-C56D-4B97-9FD9-285211E447CF}"/>
              </a:ext>
            </a:extLst>
          </p:cNvPr>
          <p:cNvSpPr/>
          <p:nvPr>
            <p:custDataLst>
              <p:tags r:id="rId325"/>
            </p:custDataLst>
          </p:nvPr>
        </p:nvSpPr>
        <p:spPr>
          <a:xfrm>
            <a:off x="8623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0" name="Rectangle 759">
            <a:extLst>
              <a:ext uri="{FF2B5EF4-FFF2-40B4-BE49-F238E27FC236}">
                <a16:creationId xmlns:a16="http://schemas.microsoft.com/office/drawing/2014/main" id="{9B1D7263-33DE-4850-91CE-1D19D9348EEA}"/>
              </a:ext>
            </a:extLst>
          </p:cNvPr>
          <p:cNvSpPr/>
          <p:nvPr>
            <p:custDataLst>
              <p:tags r:id="rId326"/>
            </p:custDataLst>
          </p:nvPr>
        </p:nvSpPr>
        <p:spPr>
          <a:xfrm>
            <a:off x="8712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1" name="Rectangle 760">
            <a:extLst>
              <a:ext uri="{FF2B5EF4-FFF2-40B4-BE49-F238E27FC236}">
                <a16:creationId xmlns:a16="http://schemas.microsoft.com/office/drawing/2014/main" id="{EFFD5BF6-F2E3-4C75-9F48-CE1F4A5FD34F}"/>
              </a:ext>
            </a:extLst>
          </p:cNvPr>
          <p:cNvSpPr/>
          <p:nvPr>
            <p:custDataLst>
              <p:tags r:id="rId327"/>
            </p:custDataLst>
          </p:nvPr>
        </p:nvSpPr>
        <p:spPr>
          <a:xfrm>
            <a:off x="8801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2" name="Rectangle 761">
            <a:extLst>
              <a:ext uri="{FF2B5EF4-FFF2-40B4-BE49-F238E27FC236}">
                <a16:creationId xmlns:a16="http://schemas.microsoft.com/office/drawing/2014/main" id="{E9DB5062-B99A-45F5-95D4-F4202B1A8B40}"/>
              </a:ext>
            </a:extLst>
          </p:cNvPr>
          <p:cNvSpPr/>
          <p:nvPr>
            <p:custDataLst>
              <p:tags r:id="rId328"/>
            </p:custDataLst>
          </p:nvPr>
        </p:nvSpPr>
        <p:spPr>
          <a:xfrm>
            <a:off x="9067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3" name="Rectangle 762">
            <a:extLst>
              <a:ext uri="{FF2B5EF4-FFF2-40B4-BE49-F238E27FC236}">
                <a16:creationId xmlns:a16="http://schemas.microsoft.com/office/drawing/2014/main" id="{A8D980E5-32EE-4844-8E34-84C8DAC7C93C}"/>
              </a:ext>
            </a:extLst>
          </p:cNvPr>
          <p:cNvSpPr/>
          <p:nvPr>
            <p:custDataLst>
              <p:tags r:id="rId329"/>
            </p:custDataLst>
          </p:nvPr>
        </p:nvSpPr>
        <p:spPr>
          <a:xfrm>
            <a:off x="92456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4" name="Rectangle 763">
            <a:extLst>
              <a:ext uri="{FF2B5EF4-FFF2-40B4-BE49-F238E27FC236}">
                <a16:creationId xmlns:a16="http://schemas.microsoft.com/office/drawing/2014/main" id="{BF5BD38A-25CC-48A1-869B-246ADBD93C38}"/>
              </a:ext>
            </a:extLst>
          </p:cNvPr>
          <p:cNvSpPr/>
          <p:nvPr>
            <p:custDataLst>
              <p:tags r:id="rId330"/>
            </p:custDataLst>
          </p:nvPr>
        </p:nvSpPr>
        <p:spPr>
          <a:xfrm>
            <a:off x="9334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5" name="Rectangle 764">
            <a:extLst>
              <a:ext uri="{FF2B5EF4-FFF2-40B4-BE49-F238E27FC236}">
                <a16:creationId xmlns:a16="http://schemas.microsoft.com/office/drawing/2014/main" id="{050D94BC-5068-480C-B916-BEDE01804181}"/>
              </a:ext>
            </a:extLst>
          </p:cNvPr>
          <p:cNvSpPr/>
          <p:nvPr>
            <p:custDataLst>
              <p:tags r:id="rId331"/>
            </p:custDataLst>
          </p:nvPr>
        </p:nvSpPr>
        <p:spPr>
          <a:xfrm>
            <a:off x="9512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6" name="Rectangle 765">
            <a:extLst>
              <a:ext uri="{FF2B5EF4-FFF2-40B4-BE49-F238E27FC236}">
                <a16:creationId xmlns:a16="http://schemas.microsoft.com/office/drawing/2014/main" id="{22CCAB87-AC1F-414E-844D-57B2DA2FDDF5}"/>
              </a:ext>
            </a:extLst>
          </p:cNvPr>
          <p:cNvSpPr/>
          <p:nvPr>
            <p:custDataLst>
              <p:tags r:id="rId332"/>
            </p:custDataLst>
          </p:nvPr>
        </p:nvSpPr>
        <p:spPr>
          <a:xfrm>
            <a:off x="9601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7" name="Rectangle 766">
            <a:extLst>
              <a:ext uri="{FF2B5EF4-FFF2-40B4-BE49-F238E27FC236}">
                <a16:creationId xmlns:a16="http://schemas.microsoft.com/office/drawing/2014/main" id="{4261D0B5-B14A-41BA-9EC9-394BF88710C7}"/>
              </a:ext>
            </a:extLst>
          </p:cNvPr>
          <p:cNvSpPr/>
          <p:nvPr>
            <p:custDataLst>
              <p:tags r:id="rId333"/>
            </p:custDataLst>
          </p:nvPr>
        </p:nvSpPr>
        <p:spPr>
          <a:xfrm>
            <a:off x="9690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8" name="Rectangle 767">
            <a:extLst>
              <a:ext uri="{FF2B5EF4-FFF2-40B4-BE49-F238E27FC236}">
                <a16:creationId xmlns:a16="http://schemas.microsoft.com/office/drawing/2014/main" id="{FAA93D26-4DA5-4217-9095-6D34B057B1F9}"/>
              </a:ext>
            </a:extLst>
          </p:cNvPr>
          <p:cNvSpPr/>
          <p:nvPr>
            <p:custDataLst>
              <p:tags r:id="rId334"/>
            </p:custDataLst>
          </p:nvPr>
        </p:nvSpPr>
        <p:spPr>
          <a:xfrm>
            <a:off x="9867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69" name="Rectangle 768">
            <a:extLst>
              <a:ext uri="{FF2B5EF4-FFF2-40B4-BE49-F238E27FC236}">
                <a16:creationId xmlns:a16="http://schemas.microsoft.com/office/drawing/2014/main" id="{18E70DC9-F3B4-4925-AA82-611B4B92DA79}"/>
              </a:ext>
            </a:extLst>
          </p:cNvPr>
          <p:cNvSpPr/>
          <p:nvPr>
            <p:custDataLst>
              <p:tags r:id="rId335"/>
            </p:custDataLst>
          </p:nvPr>
        </p:nvSpPr>
        <p:spPr>
          <a:xfrm>
            <a:off x="9956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0" name="Rectangle 769">
            <a:extLst>
              <a:ext uri="{FF2B5EF4-FFF2-40B4-BE49-F238E27FC236}">
                <a16:creationId xmlns:a16="http://schemas.microsoft.com/office/drawing/2014/main" id="{F4B54821-9BE5-4B27-A3C8-C5A7B0CB26C7}"/>
              </a:ext>
            </a:extLst>
          </p:cNvPr>
          <p:cNvSpPr/>
          <p:nvPr>
            <p:custDataLst>
              <p:tags r:id="rId336"/>
            </p:custDataLst>
          </p:nvPr>
        </p:nvSpPr>
        <p:spPr>
          <a:xfrm>
            <a:off x="10045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1" name="Rectangle 770">
            <a:extLst>
              <a:ext uri="{FF2B5EF4-FFF2-40B4-BE49-F238E27FC236}">
                <a16:creationId xmlns:a16="http://schemas.microsoft.com/office/drawing/2014/main" id="{774F92A6-5193-4C2E-A9C2-3BCFA2A93ACA}"/>
              </a:ext>
            </a:extLst>
          </p:cNvPr>
          <p:cNvSpPr/>
          <p:nvPr>
            <p:custDataLst>
              <p:tags r:id="rId337"/>
            </p:custDataLst>
          </p:nvPr>
        </p:nvSpPr>
        <p:spPr>
          <a:xfrm>
            <a:off x="10223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2" name="Rectangle 771">
            <a:extLst>
              <a:ext uri="{FF2B5EF4-FFF2-40B4-BE49-F238E27FC236}">
                <a16:creationId xmlns:a16="http://schemas.microsoft.com/office/drawing/2014/main" id="{7C2E198E-DA99-4551-AA06-0D46B834AF9C}"/>
              </a:ext>
            </a:extLst>
          </p:cNvPr>
          <p:cNvSpPr/>
          <p:nvPr>
            <p:custDataLst>
              <p:tags r:id="rId338"/>
            </p:custDataLst>
          </p:nvPr>
        </p:nvSpPr>
        <p:spPr>
          <a:xfrm>
            <a:off x="10401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3" name="Rectangle 772">
            <a:extLst>
              <a:ext uri="{FF2B5EF4-FFF2-40B4-BE49-F238E27FC236}">
                <a16:creationId xmlns:a16="http://schemas.microsoft.com/office/drawing/2014/main" id="{7DDA3226-5E83-4C40-A2A9-83CF4318C26B}"/>
              </a:ext>
            </a:extLst>
          </p:cNvPr>
          <p:cNvSpPr/>
          <p:nvPr>
            <p:custDataLst>
              <p:tags r:id="rId339"/>
            </p:custDataLst>
          </p:nvPr>
        </p:nvSpPr>
        <p:spPr>
          <a:xfrm>
            <a:off x="10490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4" name="Rectangle 773">
            <a:extLst>
              <a:ext uri="{FF2B5EF4-FFF2-40B4-BE49-F238E27FC236}">
                <a16:creationId xmlns:a16="http://schemas.microsoft.com/office/drawing/2014/main" id="{69154DA9-ABB8-43FA-B516-39E87C4A5717}"/>
              </a:ext>
            </a:extLst>
          </p:cNvPr>
          <p:cNvSpPr/>
          <p:nvPr>
            <p:custDataLst>
              <p:tags r:id="rId340"/>
            </p:custDataLst>
          </p:nvPr>
        </p:nvSpPr>
        <p:spPr>
          <a:xfrm>
            <a:off x="106680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5" name="Rectangle 774">
            <a:extLst>
              <a:ext uri="{FF2B5EF4-FFF2-40B4-BE49-F238E27FC236}">
                <a16:creationId xmlns:a16="http://schemas.microsoft.com/office/drawing/2014/main" id="{DBD4409F-091F-4D3A-9654-9DC48564E9A9}"/>
              </a:ext>
            </a:extLst>
          </p:cNvPr>
          <p:cNvSpPr/>
          <p:nvPr>
            <p:custDataLst>
              <p:tags r:id="rId341"/>
            </p:custDataLst>
          </p:nvPr>
        </p:nvSpPr>
        <p:spPr>
          <a:xfrm>
            <a:off x="10756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6" name="Rectangle 775">
            <a:extLst>
              <a:ext uri="{FF2B5EF4-FFF2-40B4-BE49-F238E27FC236}">
                <a16:creationId xmlns:a16="http://schemas.microsoft.com/office/drawing/2014/main" id="{386B990D-DAFB-4CF4-AF78-3FF6F33FF0C8}"/>
              </a:ext>
            </a:extLst>
          </p:cNvPr>
          <p:cNvSpPr/>
          <p:nvPr>
            <p:custDataLst>
              <p:tags r:id="rId342"/>
            </p:custDataLst>
          </p:nvPr>
        </p:nvSpPr>
        <p:spPr>
          <a:xfrm>
            <a:off x="8267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7" name="Rectangle 776">
            <a:extLst>
              <a:ext uri="{FF2B5EF4-FFF2-40B4-BE49-F238E27FC236}">
                <a16:creationId xmlns:a16="http://schemas.microsoft.com/office/drawing/2014/main" id="{CF75779D-09C8-43AA-8635-757CEA2547DE}"/>
              </a:ext>
            </a:extLst>
          </p:cNvPr>
          <p:cNvSpPr/>
          <p:nvPr>
            <p:custDataLst>
              <p:tags r:id="rId343"/>
            </p:custDataLst>
          </p:nvPr>
        </p:nvSpPr>
        <p:spPr>
          <a:xfrm>
            <a:off x="8801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8" name="Rectangle 777">
            <a:extLst>
              <a:ext uri="{FF2B5EF4-FFF2-40B4-BE49-F238E27FC236}">
                <a16:creationId xmlns:a16="http://schemas.microsoft.com/office/drawing/2014/main" id="{F89E8D9E-2F78-4E2D-80E1-EAABECB1B334}"/>
              </a:ext>
            </a:extLst>
          </p:cNvPr>
          <p:cNvSpPr/>
          <p:nvPr>
            <p:custDataLst>
              <p:tags r:id="rId344"/>
            </p:custDataLst>
          </p:nvPr>
        </p:nvSpPr>
        <p:spPr>
          <a:xfrm>
            <a:off x="90678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79" name="Rectangle 778">
            <a:extLst>
              <a:ext uri="{FF2B5EF4-FFF2-40B4-BE49-F238E27FC236}">
                <a16:creationId xmlns:a16="http://schemas.microsoft.com/office/drawing/2014/main" id="{C5C5A340-AFB4-48A7-9635-0AE1469AA273}"/>
              </a:ext>
            </a:extLst>
          </p:cNvPr>
          <p:cNvSpPr/>
          <p:nvPr>
            <p:custDataLst>
              <p:tags r:id="rId345"/>
            </p:custDataLst>
          </p:nvPr>
        </p:nvSpPr>
        <p:spPr>
          <a:xfrm>
            <a:off x="9156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0" name="Rectangle 779">
            <a:extLst>
              <a:ext uri="{FF2B5EF4-FFF2-40B4-BE49-F238E27FC236}">
                <a16:creationId xmlns:a16="http://schemas.microsoft.com/office/drawing/2014/main" id="{5EF9F414-11B3-4FFD-9C17-4B82411E2E1E}"/>
              </a:ext>
            </a:extLst>
          </p:cNvPr>
          <p:cNvSpPr/>
          <p:nvPr>
            <p:custDataLst>
              <p:tags r:id="rId346"/>
            </p:custDataLst>
          </p:nvPr>
        </p:nvSpPr>
        <p:spPr>
          <a:xfrm>
            <a:off x="92456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1" name="Rectangle 780">
            <a:extLst>
              <a:ext uri="{FF2B5EF4-FFF2-40B4-BE49-F238E27FC236}">
                <a16:creationId xmlns:a16="http://schemas.microsoft.com/office/drawing/2014/main" id="{D714F15B-F329-4533-840F-7010DCE3983F}"/>
              </a:ext>
            </a:extLst>
          </p:cNvPr>
          <p:cNvSpPr/>
          <p:nvPr>
            <p:custDataLst>
              <p:tags r:id="rId347"/>
            </p:custDataLst>
          </p:nvPr>
        </p:nvSpPr>
        <p:spPr>
          <a:xfrm>
            <a:off x="93345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2" name="Rectangle 781">
            <a:extLst>
              <a:ext uri="{FF2B5EF4-FFF2-40B4-BE49-F238E27FC236}">
                <a16:creationId xmlns:a16="http://schemas.microsoft.com/office/drawing/2014/main" id="{D019F404-1433-4336-8D26-DBF19D856F53}"/>
              </a:ext>
            </a:extLst>
          </p:cNvPr>
          <p:cNvSpPr/>
          <p:nvPr>
            <p:custDataLst>
              <p:tags r:id="rId348"/>
            </p:custDataLst>
          </p:nvPr>
        </p:nvSpPr>
        <p:spPr>
          <a:xfrm>
            <a:off x="94234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3" name="Rectangle 782">
            <a:extLst>
              <a:ext uri="{FF2B5EF4-FFF2-40B4-BE49-F238E27FC236}">
                <a16:creationId xmlns:a16="http://schemas.microsoft.com/office/drawing/2014/main" id="{4C40CB26-B19E-4824-919B-A9CBEBC2151B}"/>
              </a:ext>
            </a:extLst>
          </p:cNvPr>
          <p:cNvSpPr/>
          <p:nvPr>
            <p:custDataLst>
              <p:tags r:id="rId349"/>
            </p:custDataLst>
          </p:nvPr>
        </p:nvSpPr>
        <p:spPr>
          <a:xfrm>
            <a:off x="9512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4" name="Rectangle 783">
            <a:extLst>
              <a:ext uri="{FF2B5EF4-FFF2-40B4-BE49-F238E27FC236}">
                <a16:creationId xmlns:a16="http://schemas.microsoft.com/office/drawing/2014/main" id="{28CD46E4-9076-4E8F-88D4-69AEE4164299}"/>
              </a:ext>
            </a:extLst>
          </p:cNvPr>
          <p:cNvSpPr/>
          <p:nvPr>
            <p:custDataLst>
              <p:tags r:id="rId350"/>
            </p:custDataLst>
          </p:nvPr>
        </p:nvSpPr>
        <p:spPr>
          <a:xfrm>
            <a:off x="9690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5" name="Rectangle 784">
            <a:extLst>
              <a:ext uri="{FF2B5EF4-FFF2-40B4-BE49-F238E27FC236}">
                <a16:creationId xmlns:a16="http://schemas.microsoft.com/office/drawing/2014/main" id="{1A4BB046-DC4B-4AA5-958B-E353E30F45F6}"/>
              </a:ext>
            </a:extLst>
          </p:cNvPr>
          <p:cNvSpPr/>
          <p:nvPr>
            <p:custDataLst>
              <p:tags r:id="rId351"/>
            </p:custDataLst>
          </p:nvPr>
        </p:nvSpPr>
        <p:spPr>
          <a:xfrm>
            <a:off x="9779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6" name="Rectangle 785">
            <a:extLst>
              <a:ext uri="{FF2B5EF4-FFF2-40B4-BE49-F238E27FC236}">
                <a16:creationId xmlns:a16="http://schemas.microsoft.com/office/drawing/2014/main" id="{3B56EB02-40D2-48D3-AA47-B9829CED2891}"/>
              </a:ext>
            </a:extLst>
          </p:cNvPr>
          <p:cNvSpPr/>
          <p:nvPr>
            <p:custDataLst>
              <p:tags r:id="rId352"/>
            </p:custDataLst>
          </p:nvPr>
        </p:nvSpPr>
        <p:spPr>
          <a:xfrm>
            <a:off x="99568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7" name="Rectangle 786">
            <a:extLst>
              <a:ext uri="{FF2B5EF4-FFF2-40B4-BE49-F238E27FC236}">
                <a16:creationId xmlns:a16="http://schemas.microsoft.com/office/drawing/2014/main" id="{9D905DB7-088D-4E71-A77E-A1ED8EB3EFAC}"/>
              </a:ext>
            </a:extLst>
          </p:cNvPr>
          <p:cNvSpPr/>
          <p:nvPr>
            <p:custDataLst>
              <p:tags r:id="rId353"/>
            </p:custDataLst>
          </p:nvPr>
        </p:nvSpPr>
        <p:spPr>
          <a:xfrm>
            <a:off x="10045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8" name="Rectangle 787">
            <a:extLst>
              <a:ext uri="{FF2B5EF4-FFF2-40B4-BE49-F238E27FC236}">
                <a16:creationId xmlns:a16="http://schemas.microsoft.com/office/drawing/2014/main" id="{7F1656F7-180F-4967-AAFF-E2A48FB6E6EC}"/>
              </a:ext>
            </a:extLst>
          </p:cNvPr>
          <p:cNvSpPr/>
          <p:nvPr>
            <p:custDataLst>
              <p:tags r:id="rId354"/>
            </p:custDataLst>
          </p:nvPr>
        </p:nvSpPr>
        <p:spPr>
          <a:xfrm>
            <a:off x="10401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89" name="Rectangle 788">
            <a:extLst>
              <a:ext uri="{FF2B5EF4-FFF2-40B4-BE49-F238E27FC236}">
                <a16:creationId xmlns:a16="http://schemas.microsoft.com/office/drawing/2014/main" id="{352E0941-8DF2-4B02-972C-695B4D9E1234}"/>
              </a:ext>
            </a:extLst>
          </p:cNvPr>
          <p:cNvSpPr/>
          <p:nvPr>
            <p:custDataLst>
              <p:tags r:id="rId355"/>
            </p:custDataLst>
          </p:nvPr>
        </p:nvSpPr>
        <p:spPr>
          <a:xfrm>
            <a:off x="104902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0" name="Rectangle 789">
            <a:extLst>
              <a:ext uri="{FF2B5EF4-FFF2-40B4-BE49-F238E27FC236}">
                <a16:creationId xmlns:a16="http://schemas.microsoft.com/office/drawing/2014/main" id="{3B001C3F-D4B3-466A-97B2-897639D6FFB6}"/>
              </a:ext>
            </a:extLst>
          </p:cNvPr>
          <p:cNvSpPr/>
          <p:nvPr>
            <p:custDataLst>
              <p:tags r:id="rId356"/>
            </p:custDataLst>
          </p:nvPr>
        </p:nvSpPr>
        <p:spPr>
          <a:xfrm>
            <a:off x="10668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1" name="Rectangle 790">
            <a:extLst>
              <a:ext uri="{FF2B5EF4-FFF2-40B4-BE49-F238E27FC236}">
                <a16:creationId xmlns:a16="http://schemas.microsoft.com/office/drawing/2014/main" id="{3C0F9DE3-F879-4352-82D2-3268ECE0360B}"/>
              </a:ext>
            </a:extLst>
          </p:cNvPr>
          <p:cNvSpPr/>
          <p:nvPr>
            <p:custDataLst>
              <p:tags r:id="rId357"/>
            </p:custDataLst>
          </p:nvPr>
        </p:nvSpPr>
        <p:spPr>
          <a:xfrm>
            <a:off x="107569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2" name="Rectangle 791">
            <a:extLst>
              <a:ext uri="{FF2B5EF4-FFF2-40B4-BE49-F238E27FC236}">
                <a16:creationId xmlns:a16="http://schemas.microsoft.com/office/drawing/2014/main" id="{A5DAC17C-4660-4D4A-BDBB-4CC2536359D8}"/>
              </a:ext>
            </a:extLst>
          </p:cNvPr>
          <p:cNvSpPr/>
          <p:nvPr>
            <p:custDataLst>
              <p:tags r:id="rId358"/>
            </p:custDataLst>
          </p:nvPr>
        </p:nvSpPr>
        <p:spPr>
          <a:xfrm>
            <a:off x="8267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3" name="Rectangle 792">
            <a:extLst>
              <a:ext uri="{FF2B5EF4-FFF2-40B4-BE49-F238E27FC236}">
                <a16:creationId xmlns:a16="http://schemas.microsoft.com/office/drawing/2014/main" id="{CA3D7229-7132-4BE9-854C-515E5241EE07}"/>
              </a:ext>
            </a:extLst>
          </p:cNvPr>
          <p:cNvSpPr/>
          <p:nvPr>
            <p:custDataLst>
              <p:tags r:id="rId359"/>
            </p:custDataLst>
          </p:nvPr>
        </p:nvSpPr>
        <p:spPr>
          <a:xfrm>
            <a:off x="8445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4" name="Rectangle 793">
            <a:extLst>
              <a:ext uri="{FF2B5EF4-FFF2-40B4-BE49-F238E27FC236}">
                <a16:creationId xmlns:a16="http://schemas.microsoft.com/office/drawing/2014/main" id="{F3994074-2837-46E3-B642-9BB24BB2FF79}"/>
              </a:ext>
            </a:extLst>
          </p:cNvPr>
          <p:cNvSpPr/>
          <p:nvPr>
            <p:custDataLst>
              <p:tags r:id="rId360"/>
            </p:custDataLst>
          </p:nvPr>
        </p:nvSpPr>
        <p:spPr>
          <a:xfrm>
            <a:off x="8534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5" name="Rectangle 794">
            <a:extLst>
              <a:ext uri="{FF2B5EF4-FFF2-40B4-BE49-F238E27FC236}">
                <a16:creationId xmlns:a16="http://schemas.microsoft.com/office/drawing/2014/main" id="{0F3C36D8-D1C9-40EB-BC3F-E9C931071880}"/>
              </a:ext>
            </a:extLst>
          </p:cNvPr>
          <p:cNvSpPr/>
          <p:nvPr>
            <p:custDataLst>
              <p:tags r:id="rId361"/>
            </p:custDataLst>
          </p:nvPr>
        </p:nvSpPr>
        <p:spPr>
          <a:xfrm>
            <a:off x="8623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6" name="Rectangle 795">
            <a:extLst>
              <a:ext uri="{FF2B5EF4-FFF2-40B4-BE49-F238E27FC236}">
                <a16:creationId xmlns:a16="http://schemas.microsoft.com/office/drawing/2014/main" id="{6C928D1E-B87F-4949-8624-1216E528C39B}"/>
              </a:ext>
            </a:extLst>
          </p:cNvPr>
          <p:cNvSpPr/>
          <p:nvPr>
            <p:custDataLst>
              <p:tags r:id="rId362"/>
            </p:custDataLst>
          </p:nvPr>
        </p:nvSpPr>
        <p:spPr>
          <a:xfrm>
            <a:off x="88011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7" name="Rectangle 796">
            <a:extLst>
              <a:ext uri="{FF2B5EF4-FFF2-40B4-BE49-F238E27FC236}">
                <a16:creationId xmlns:a16="http://schemas.microsoft.com/office/drawing/2014/main" id="{A9E1C863-CDD1-414E-BB64-848CBC5C4212}"/>
              </a:ext>
            </a:extLst>
          </p:cNvPr>
          <p:cNvSpPr/>
          <p:nvPr>
            <p:custDataLst>
              <p:tags r:id="rId363"/>
            </p:custDataLst>
          </p:nvPr>
        </p:nvSpPr>
        <p:spPr>
          <a:xfrm>
            <a:off x="8978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8" name="Rectangle 797">
            <a:extLst>
              <a:ext uri="{FF2B5EF4-FFF2-40B4-BE49-F238E27FC236}">
                <a16:creationId xmlns:a16="http://schemas.microsoft.com/office/drawing/2014/main" id="{25A59B41-8F4B-4677-9812-782FFE1BBA65}"/>
              </a:ext>
            </a:extLst>
          </p:cNvPr>
          <p:cNvSpPr/>
          <p:nvPr>
            <p:custDataLst>
              <p:tags r:id="rId364"/>
            </p:custDataLst>
          </p:nvPr>
        </p:nvSpPr>
        <p:spPr>
          <a:xfrm>
            <a:off x="90678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99" name="Rectangle 798">
            <a:extLst>
              <a:ext uri="{FF2B5EF4-FFF2-40B4-BE49-F238E27FC236}">
                <a16:creationId xmlns:a16="http://schemas.microsoft.com/office/drawing/2014/main" id="{C8812537-EF80-47B4-A468-D3D6BBB8E774}"/>
              </a:ext>
            </a:extLst>
          </p:cNvPr>
          <p:cNvSpPr/>
          <p:nvPr>
            <p:custDataLst>
              <p:tags r:id="rId365"/>
            </p:custDataLst>
          </p:nvPr>
        </p:nvSpPr>
        <p:spPr>
          <a:xfrm>
            <a:off x="9245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0" name="Rectangle 799">
            <a:extLst>
              <a:ext uri="{FF2B5EF4-FFF2-40B4-BE49-F238E27FC236}">
                <a16:creationId xmlns:a16="http://schemas.microsoft.com/office/drawing/2014/main" id="{B6D6EC9A-FE5D-4B7D-94F5-0BDB5C3D05EF}"/>
              </a:ext>
            </a:extLst>
          </p:cNvPr>
          <p:cNvSpPr/>
          <p:nvPr>
            <p:custDataLst>
              <p:tags r:id="rId366"/>
            </p:custDataLst>
          </p:nvPr>
        </p:nvSpPr>
        <p:spPr>
          <a:xfrm>
            <a:off x="9334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1" name="Rectangle 800">
            <a:extLst>
              <a:ext uri="{FF2B5EF4-FFF2-40B4-BE49-F238E27FC236}">
                <a16:creationId xmlns:a16="http://schemas.microsoft.com/office/drawing/2014/main" id="{387E6C15-0CF7-4C00-946B-DF38B58208C7}"/>
              </a:ext>
            </a:extLst>
          </p:cNvPr>
          <p:cNvSpPr/>
          <p:nvPr>
            <p:custDataLst>
              <p:tags r:id="rId367"/>
            </p:custDataLst>
          </p:nvPr>
        </p:nvSpPr>
        <p:spPr>
          <a:xfrm>
            <a:off x="9512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2" name="Rectangle 801">
            <a:extLst>
              <a:ext uri="{FF2B5EF4-FFF2-40B4-BE49-F238E27FC236}">
                <a16:creationId xmlns:a16="http://schemas.microsoft.com/office/drawing/2014/main" id="{52A92A10-CD2A-44BA-B0EE-993EB44EC1BA}"/>
              </a:ext>
            </a:extLst>
          </p:cNvPr>
          <p:cNvSpPr/>
          <p:nvPr>
            <p:custDataLst>
              <p:tags r:id="rId368"/>
            </p:custDataLst>
          </p:nvPr>
        </p:nvSpPr>
        <p:spPr>
          <a:xfrm>
            <a:off x="96012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3" name="Rectangle 802">
            <a:extLst>
              <a:ext uri="{FF2B5EF4-FFF2-40B4-BE49-F238E27FC236}">
                <a16:creationId xmlns:a16="http://schemas.microsoft.com/office/drawing/2014/main" id="{E1B897D6-2604-4CE6-8702-5A18D9998E6E}"/>
              </a:ext>
            </a:extLst>
          </p:cNvPr>
          <p:cNvSpPr/>
          <p:nvPr>
            <p:custDataLst>
              <p:tags r:id="rId369"/>
            </p:custDataLst>
          </p:nvPr>
        </p:nvSpPr>
        <p:spPr>
          <a:xfrm>
            <a:off x="9867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4" name="Rectangle 803">
            <a:extLst>
              <a:ext uri="{FF2B5EF4-FFF2-40B4-BE49-F238E27FC236}">
                <a16:creationId xmlns:a16="http://schemas.microsoft.com/office/drawing/2014/main" id="{64542913-AF4E-436C-9F39-67F63B52F054}"/>
              </a:ext>
            </a:extLst>
          </p:cNvPr>
          <p:cNvSpPr/>
          <p:nvPr>
            <p:custDataLst>
              <p:tags r:id="rId370"/>
            </p:custDataLst>
          </p:nvPr>
        </p:nvSpPr>
        <p:spPr>
          <a:xfrm>
            <a:off x="10045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5" name="Rectangle 804">
            <a:extLst>
              <a:ext uri="{FF2B5EF4-FFF2-40B4-BE49-F238E27FC236}">
                <a16:creationId xmlns:a16="http://schemas.microsoft.com/office/drawing/2014/main" id="{FD186976-7719-4E52-8AD7-F51FFA172B63}"/>
              </a:ext>
            </a:extLst>
          </p:cNvPr>
          <p:cNvSpPr/>
          <p:nvPr>
            <p:custDataLst>
              <p:tags r:id="rId371"/>
            </p:custDataLst>
          </p:nvPr>
        </p:nvSpPr>
        <p:spPr>
          <a:xfrm>
            <a:off x="10134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6" name="Rectangle 805">
            <a:extLst>
              <a:ext uri="{FF2B5EF4-FFF2-40B4-BE49-F238E27FC236}">
                <a16:creationId xmlns:a16="http://schemas.microsoft.com/office/drawing/2014/main" id="{34DEE5A1-CBB1-41B6-89F1-CB31450A88FC}"/>
              </a:ext>
            </a:extLst>
          </p:cNvPr>
          <p:cNvSpPr/>
          <p:nvPr>
            <p:custDataLst>
              <p:tags r:id="rId372"/>
            </p:custDataLst>
          </p:nvPr>
        </p:nvSpPr>
        <p:spPr>
          <a:xfrm>
            <a:off x="10223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7" name="Rectangle 806">
            <a:extLst>
              <a:ext uri="{FF2B5EF4-FFF2-40B4-BE49-F238E27FC236}">
                <a16:creationId xmlns:a16="http://schemas.microsoft.com/office/drawing/2014/main" id="{48277D20-14DE-4B35-AB55-BE31F5283476}"/>
              </a:ext>
            </a:extLst>
          </p:cNvPr>
          <p:cNvSpPr/>
          <p:nvPr>
            <p:custDataLst>
              <p:tags r:id="rId373"/>
            </p:custDataLst>
          </p:nvPr>
        </p:nvSpPr>
        <p:spPr>
          <a:xfrm>
            <a:off x="10312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8" name="Rectangle 807">
            <a:extLst>
              <a:ext uri="{FF2B5EF4-FFF2-40B4-BE49-F238E27FC236}">
                <a16:creationId xmlns:a16="http://schemas.microsoft.com/office/drawing/2014/main" id="{60F6B956-278D-44EE-8CD4-A0E79288192C}"/>
              </a:ext>
            </a:extLst>
          </p:cNvPr>
          <p:cNvSpPr/>
          <p:nvPr>
            <p:custDataLst>
              <p:tags r:id="rId374"/>
            </p:custDataLst>
          </p:nvPr>
        </p:nvSpPr>
        <p:spPr>
          <a:xfrm>
            <a:off x="10401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09" name="Rectangle 808">
            <a:extLst>
              <a:ext uri="{FF2B5EF4-FFF2-40B4-BE49-F238E27FC236}">
                <a16:creationId xmlns:a16="http://schemas.microsoft.com/office/drawing/2014/main" id="{F51718C0-A4B1-43B4-AB8F-26F18E8DE72D}"/>
              </a:ext>
            </a:extLst>
          </p:cNvPr>
          <p:cNvSpPr/>
          <p:nvPr>
            <p:custDataLst>
              <p:tags r:id="rId375"/>
            </p:custDataLst>
          </p:nvPr>
        </p:nvSpPr>
        <p:spPr>
          <a:xfrm>
            <a:off x="106680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0" name="Rectangle 809">
            <a:extLst>
              <a:ext uri="{FF2B5EF4-FFF2-40B4-BE49-F238E27FC236}">
                <a16:creationId xmlns:a16="http://schemas.microsoft.com/office/drawing/2014/main" id="{CFDA5CA5-8CC6-48ED-817B-8DCBE235074B}"/>
              </a:ext>
            </a:extLst>
          </p:cNvPr>
          <p:cNvSpPr/>
          <p:nvPr>
            <p:custDataLst>
              <p:tags r:id="rId376"/>
            </p:custDataLst>
          </p:nvPr>
        </p:nvSpPr>
        <p:spPr>
          <a:xfrm>
            <a:off x="10756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1" name="Rectangle 810">
            <a:extLst>
              <a:ext uri="{FF2B5EF4-FFF2-40B4-BE49-F238E27FC236}">
                <a16:creationId xmlns:a16="http://schemas.microsoft.com/office/drawing/2014/main" id="{8803C35E-C8D0-419E-A7D5-0D612BAA02A2}"/>
              </a:ext>
            </a:extLst>
          </p:cNvPr>
          <p:cNvSpPr/>
          <p:nvPr>
            <p:custDataLst>
              <p:tags r:id="rId377"/>
            </p:custDataLst>
          </p:nvPr>
        </p:nvSpPr>
        <p:spPr>
          <a:xfrm>
            <a:off x="82677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2" name="Rectangle 811">
            <a:extLst>
              <a:ext uri="{FF2B5EF4-FFF2-40B4-BE49-F238E27FC236}">
                <a16:creationId xmlns:a16="http://schemas.microsoft.com/office/drawing/2014/main" id="{5AA78C59-E3E7-4132-B6E2-8D02C8D82739}"/>
              </a:ext>
            </a:extLst>
          </p:cNvPr>
          <p:cNvSpPr/>
          <p:nvPr>
            <p:custDataLst>
              <p:tags r:id="rId378"/>
            </p:custDataLst>
          </p:nvPr>
        </p:nvSpPr>
        <p:spPr>
          <a:xfrm>
            <a:off x="8445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3" name="Rectangle 812">
            <a:extLst>
              <a:ext uri="{FF2B5EF4-FFF2-40B4-BE49-F238E27FC236}">
                <a16:creationId xmlns:a16="http://schemas.microsoft.com/office/drawing/2014/main" id="{946AA2D3-75D2-4F72-8CCC-E47886FFD756}"/>
              </a:ext>
            </a:extLst>
          </p:cNvPr>
          <p:cNvSpPr/>
          <p:nvPr>
            <p:custDataLst>
              <p:tags r:id="rId379"/>
            </p:custDataLst>
          </p:nvPr>
        </p:nvSpPr>
        <p:spPr>
          <a:xfrm>
            <a:off x="8534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4" name="Rectangle 813">
            <a:extLst>
              <a:ext uri="{FF2B5EF4-FFF2-40B4-BE49-F238E27FC236}">
                <a16:creationId xmlns:a16="http://schemas.microsoft.com/office/drawing/2014/main" id="{EC032ABF-992B-4D38-B948-F02BB6AFFFDD}"/>
              </a:ext>
            </a:extLst>
          </p:cNvPr>
          <p:cNvSpPr/>
          <p:nvPr>
            <p:custDataLst>
              <p:tags r:id="rId380"/>
            </p:custDataLst>
          </p:nvPr>
        </p:nvSpPr>
        <p:spPr>
          <a:xfrm>
            <a:off x="8623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5" name="Rectangle 814">
            <a:extLst>
              <a:ext uri="{FF2B5EF4-FFF2-40B4-BE49-F238E27FC236}">
                <a16:creationId xmlns:a16="http://schemas.microsoft.com/office/drawing/2014/main" id="{694A6A03-13F9-4D2B-BDD7-89C42A874965}"/>
              </a:ext>
            </a:extLst>
          </p:cNvPr>
          <p:cNvSpPr/>
          <p:nvPr>
            <p:custDataLst>
              <p:tags r:id="rId381"/>
            </p:custDataLst>
          </p:nvPr>
        </p:nvSpPr>
        <p:spPr>
          <a:xfrm>
            <a:off x="8801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6" name="Rectangle 815">
            <a:extLst>
              <a:ext uri="{FF2B5EF4-FFF2-40B4-BE49-F238E27FC236}">
                <a16:creationId xmlns:a16="http://schemas.microsoft.com/office/drawing/2014/main" id="{4B3A12D6-AA2C-4F5B-93F3-B9F6B6D9ED38}"/>
              </a:ext>
            </a:extLst>
          </p:cNvPr>
          <p:cNvSpPr/>
          <p:nvPr>
            <p:custDataLst>
              <p:tags r:id="rId382"/>
            </p:custDataLst>
          </p:nvPr>
        </p:nvSpPr>
        <p:spPr>
          <a:xfrm>
            <a:off x="91567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7" name="Rectangle 816">
            <a:extLst>
              <a:ext uri="{FF2B5EF4-FFF2-40B4-BE49-F238E27FC236}">
                <a16:creationId xmlns:a16="http://schemas.microsoft.com/office/drawing/2014/main" id="{2CF74D12-66AD-458A-8344-3C6347807B60}"/>
              </a:ext>
            </a:extLst>
          </p:cNvPr>
          <p:cNvSpPr/>
          <p:nvPr>
            <p:custDataLst>
              <p:tags r:id="rId383"/>
            </p:custDataLst>
          </p:nvPr>
        </p:nvSpPr>
        <p:spPr>
          <a:xfrm>
            <a:off x="9423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8" name="Rectangle 817">
            <a:extLst>
              <a:ext uri="{FF2B5EF4-FFF2-40B4-BE49-F238E27FC236}">
                <a16:creationId xmlns:a16="http://schemas.microsoft.com/office/drawing/2014/main" id="{198095C9-79D4-4E96-9776-48B43BE93D13}"/>
              </a:ext>
            </a:extLst>
          </p:cNvPr>
          <p:cNvSpPr/>
          <p:nvPr>
            <p:custDataLst>
              <p:tags r:id="rId384"/>
            </p:custDataLst>
          </p:nvPr>
        </p:nvSpPr>
        <p:spPr>
          <a:xfrm>
            <a:off x="9512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19" name="Rectangle 818">
            <a:extLst>
              <a:ext uri="{FF2B5EF4-FFF2-40B4-BE49-F238E27FC236}">
                <a16:creationId xmlns:a16="http://schemas.microsoft.com/office/drawing/2014/main" id="{BA8A8785-8940-4E39-9489-19FE068A6E28}"/>
              </a:ext>
            </a:extLst>
          </p:cNvPr>
          <p:cNvSpPr/>
          <p:nvPr>
            <p:custDataLst>
              <p:tags r:id="rId385"/>
            </p:custDataLst>
          </p:nvPr>
        </p:nvSpPr>
        <p:spPr>
          <a:xfrm>
            <a:off x="96012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0" name="Rectangle 819">
            <a:extLst>
              <a:ext uri="{FF2B5EF4-FFF2-40B4-BE49-F238E27FC236}">
                <a16:creationId xmlns:a16="http://schemas.microsoft.com/office/drawing/2014/main" id="{A667F568-680A-4263-BDF8-3F9D7D9D87F4}"/>
              </a:ext>
            </a:extLst>
          </p:cNvPr>
          <p:cNvSpPr/>
          <p:nvPr>
            <p:custDataLst>
              <p:tags r:id="rId386"/>
            </p:custDataLst>
          </p:nvPr>
        </p:nvSpPr>
        <p:spPr>
          <a:xfrm>
            <a:off x="9956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1" name="Rectangle 820">
            <a:extLst>
              <a:ext uri="{FF2B5EF4-FFF2-40B4-BE49-F238E27FC236}">
                <a16:creationId xmlns:a16="http://schemas.microsoft.com/office/drawing/2014/main" id="{A64D6E23-3BFB-4CAF-8C33-3CCF42A819F5}"/>
              </a:ext>
            </a:extLst>
          </p:cNvPr>
          <p:cNvSpPr/>
          <p:nvPr>
            <p:custDataLst>
              <p:tags r:id="rId387"/>
            </p:custDataLst>
          </p:nvPr>
        </p:nvSpPr>
        <p:spPr>
          <a:xfrm>
            <a:off x="10312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2" name="Rectangle 821">
            <a:extLst>
              <a:ext uri="{FF2B5EF4-FFF2-40B4-BE49-F238E27FC236}">
                <a16:creationId xmlns:a16="http://schemas.microsoft.com/office/drawing/2014/main" id="{EC9C5065-AECC-4C08-B731-906924DB3F80}"/>
              </a:ext>
            </a:extLst>
          </p:cNvPr>
          <p:cNvSpPr/>
          <p:nvPr>
            <p:custDataLst>
              <p:tags r:id="rId388"/>
            </p:custDataLst>
          </p:nvPr>
        </p:nvSpPr>
        <p:spPr>
          <a:xfrm>
            <a:off x="10401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3" name="Rectangle 822">
            <a:extLst>
              <a:ext uri="{FF2B5EF4-FFF2-40B4-BE49-F238E27FC236}">
                <a16:creationId xmlns:a16="http://schemas.microsoft.com/office/drawing/2014/main" id="{FA4775E0-447B-4B2E-837F-55FAEF4A9C3B}"/>
              </a:ext>
            </a:extLst>
          </p:cNvPr>
          <p:cNvSpPr/>
          <p:nvPr>
            <p:custDataLst>
              <p:tags r:id="rId389"/>
            </p:custDataLst>
          </p:nvPr>
        </p:nvSpPr>
        <p:spPr>
          <a:xfrm>
            <a:off x="10579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4" name="Rectangle 823">
            <a:extLst>
              <a:ext uri="{FF2B5EF4-FFF2-40B4-BE49-F238E27FC236}">
                <a16:creationId xmlns:a16="http://schemas.microsoft.com/office/drawing/2014/main" id="{E0BE224F-E73D-4D4D-AC4E-4F9E569B4E48}"/>
              </a:ext>
            </a:extLst>
          </p:cNvPr>
          <p:cNvSpPr/>
          <p:nvPr>
            <p:custDataLst>
              <p:tags r:id="rId390"/>
            </p:custDataLst>
          </p:nvPr>
        </p:nvSpPr>
        <p:spPr>
          <a:xfrm>
            <a:off x="8267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5" name="Rectangle 824">
            <a:extLst>
              <a:ext uri="{FF2B5EF4-FFF2-40B4-BE49-F238E27FC236}">
                <a16:creationId xmlns:a16="http://schemas.microsoft.com/office/drawing/2014/main" id="{549B1134-22C7-4B24-A458-54E9E26FC3F7}"/>
              </a:ext>
            </a:extLst>
          </p:cNvPr>
          <p:cNvSpPr/>
          <p:nvPr>
            <p:custDataLst>
              <p:tags r:id="rId391"/>
            </p:custDataLst>
          </p:nvPr>
        </p:nvSpPr>
        <p:spPr>
          <a:xfrm>
            <a:off x="8445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6" name="Rectangle 825">
            <a:extLst>
              <a:ext uri="{FF2B5EF4-FFF2-40B4-BE49-F238E27FC236}">
                <a16:creationId xmlns:a16="http://schemas.microsoft.com/office/drawing/2014/main" id="{95B71E26-4184-4786-934C-BB9F51C0D639}"/>
              </a:ext>
            </a:extLst>
          </p:cNvPr>
          <p:cNvSpPr/>
          <p:nvPr>
            <p:custDataLst>
              <p:tags r:id="rId392"/>
            </p:custDataLst>
          </p:nvPr>
        </p:nvSpPr>
        <p:spPr>
          <a:xfrm>
            <a:off x="8534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7" name="Rectangle 826">
            <a:extLst>
              <a:ext uri="{FF2B5EF4-FFF2-40B4-BE49-F238E27FC236}">
                <a16:creationId xmlns:a16="http://schemas.microsoft.com/office/drawing/2014/main" id="{111439F2-4222-4F87-8082-C84F75B1C4C7}"/>
              </a:ext>
            </a:extLst>
          </p:cNvPr>
          <p:cNvSpPr/>
          <p:nvPr>
            <p:custDataLst>
              <p:tags r:id="rId393"/>
            </p:custDataLst>
          </p:nvPr>
        </p:nvSpPr>
        <p:spPr>
          <a:xfrm>
            <a:off x="8623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8" name="Rectangle 827">
            <a:extLst>
              <a:ext uri="{FF2B5EF4-FFF2-40B4-BE49-F238E27FC236}">
                <a16:creationId xmlns:a16="http://schemas.microsoft.com/office/drawing/2014/main" id="{D13A1C6F-E6A2-4FEF-B639-3663D95AB65A}"/>
              </a:ext>
            </a:extLst>
          </p:cNvPr>
          <p:cNvSpPr/>
          <p:nvPr>
            <p:custDataLst>
              <p:tags r:id="rId394"/>
            </p:custDataLst>
          </p:nvPr>
        </p:nvSpPr>
        <p:spPr>
          <a:xfrm>
            <a:off x="88011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29" name="Rectangle 828">
            <a:extLst>
              <a:ext uri="{FF2B5EF4-FFF2-40B4-BE49-F238E27FC236}">
                <a16:creationId xmlns:a16="http://schemas.microsoft.com/office/drawing/2014/main" id="{5D085539-62CD-40D5-A263-990E5B56A8E2}"/>
              </a:ext>
            </a:extLst>
          </p:cNvPr>
          <p:cNvSpPr/>
          <p:nvPr>
            <p:custDataLst>
              <p:tags r:id="rId395"/>
            </p:custDataLst>
          </p:nvPr>
        </p:nvSpPr>
        <p:spPr>
          <a:xfrm>
            <a:off x="8978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0" name="Rectangle 829">
            <a:extLst>
              <a:ext uri="{FF2B5EF4-FFF2-40B4-BE49-F238E27FC236}">
                <a16:creationId xmlns:a16="http://schemas.microsoft.com/office/drawing/2014/main" id="{B91A728C-757C-4202-B7F4-014A402DEF20}"/>
              </a:ext>
            </a:extLst>
          </p:cNvPr>
          <p:cNvSpPr/>
          <p:nvPr>
            <p:custDataLst>
              <p:tags r:id="rId396"/>
            </p:custDataLst>
          </p:nvPr>
        </p:nvSpPr>
        <p:spPr>
          <a:xfrm>
            <a:off x="9156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1" name="Rectangle 830">
            <a:extLst>
              <a:ext uri="{FF2B5EF4-FFF2-40B4-BE49-F238E27FC236}">
                <a16:creationId xmlns:a16="http://schemas.microsoft.com/office/drawing/2014/main" id="{A3EBD13B-2919-45BC-87EF-507595E86B66}"/>
              </a:ext>
            </a:extLst>
          </p:cNvPr>
          <p:cNvSpPr/>
          <p:nvPr>
            <p:custDataLst>
              <p:tags r:id="rId397"/>
            </p:custDataLst>
          </p:nvPr>
        </p:nvSpPr>
        <p:spPr>
          <a:xfrm>
            <a:off x="9245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2" name="Rectangle 831">
            <a:extLst>
              <a:ext uri="{FF2B5EF4-FFF2-40B4-BE49-F238E27FC236}">
                <a16:creationId xmlns:a16="http://schemas.microsoft.com/office/drawing/2014/main" id="{BDE54D62-4035-4D3A-A447-FE092D6907C3}"/>
              </a:ext>
            </a:extLst>
          </p:cNvPr>
          <p:cNvSpPr/>
          <p:nvPr>
            <p:custDataLst>
              <p:tags r:id="rId398"/>
            </p:custDataLst>
          </p:nvPr>
        </p:nvSpPr>
        <p:spPr>
          <a:xfrm>
            <a:off x="97790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3" name="Rectangle 832">
            <a:extLst>
              <a:ext uri="{FF2B5EF4-FFF2-40B4-BE49-F238E27FC236}">
                <a16:creationId xmlns:a16="http://schemas.microsoft.com/office/drawing/2014/main" id="{BE563460-AA13-4921-B6D5-3BACF44544E4}"/>
              </a:ext>
            </a:extLst>
          </p:cNvPr>
          <p:cNvSpPr/>
          <p:nvPr>
            <p:custDataLst>
              <p:tags r:id="rId399"/>
            </p:custDataLst>
          </p:nvPr>
        </p:nvSpPr>
        <p:spPr>
          <a:xfrm>
            <a:off x="10045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4" name="Rectangle 833">
            <a:extLst>
              <a:ext uri="{FF2B5EF4-FFF2-40B4-BE49-F238E27FC236}">
                <a16:creationId xmlns:a16="http://schemas.microsoft.com/office/drawing/2014/main" id="{BCEE947F-A8AC-4DB9-A2C3-F323FFBFC701}"/>
              </a:ext>
            </a:extLst>
          </p:cNvPr>
          <p:cNvSpPr/>
          <p:nvPr>
            <p:custDataLst>
              <p:tags r:id="rId400"/>
            </p:custDataLst>
          </p:nvPr>
        </p:nvSpPr>
        <p:spPr>
          <a:xfrm>
            <a:off x="10134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5" name="Rectangle 834">
            <a:extLst>
              <a:ext uri="{FF2B5EF4-FFF2-40B4-BE49-F238E27FC236}">
                <a16:creationId xmlns:a16="http://schemas.microsoft.com/office/drawing/2014/main" id="{90EBA201-8FD2-4351-BB1F-2464DF96584A}"/>
              </a:ext>
            </a:extLst>
          </p:cNvPr>
          <p:cNvSpPr/>
          <p:nvPr>
            <p:custDataLst>
              <p:tags r:id="rId401"/>
            </p:custDataLst>
          </p:nvPr>
        </p:nvSpPr>
        <p:spPr>
          <a:xfrm>
            <a:off x="10312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6" name="Rectangle 835">
            <a:extLst>
              <a:ext uri="{FF2B5EF4-FFF2-40B4-BE49-F238E27FC236}">
                <a16:creationId xmlns:a16="http://schemas.microsoft.com/office/drawing/2014/main" id="{861A3754-1CD1-472E-BACE-82BEA5BE50F1}"/>
              </a:ext>
            </a:extLst>
          </p:cNvPr>
          <p:cNvSpPr/>
          <p:nvPr>
            <p:custDataLst>
              <p:tags r:id="rId402"/>
            </p:custDataLst>
          </p:nvPr>
        </p:nvSpPr>
        <p:spPr>
          <a:xfrm>
            <a:off x="10401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7" name="Rectangle 836">
            <a:extLst>
              <a:ext uri="{FF2B5EF4-FFF2-40B4-BE49-F238E27FC236}">
                <a16:creationId xmlns:a16="http://schemas.microsoft.com/office/drawing/2014/main" id="{7824028C-9470-48E2-A986-F480BA261F78}"/>
              </a:ext>
            </a:extLst>
          </p:cNvPr>
          <p:cNvSpPr/>
          <p:nvPr>
            <p:custDataLst>
              <p:tags r:id="rId403"/>
            </p:custDataLst>
          </p:nvPr>
        </p:nvSpPr>
        <p:spPr>
          <a:xfrm>
            <a:off x="104902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8" name="Rectangle 837">
            <a:extLst>
              <a:ext uri="{FF2B5EF4-FFF2-40B4-BE49-F238E27FC236}">
                <a16:creationId xmlns:a16="http://schemas.microsoft.com/office/drawing/2014/main" id="{8E9300F3-BBEC-4FFE-902B-8862249B90EF}"/>
              </a:ext>
            </a:extLst>
          </p:cNvPr>
          <p:cNvSpPr/>
          <p:nvPr>
            <p:custDataLst>
              <p:tags r:id="rId404"/>
            </p:custDataLst>
          </p:nvPr>
        </p:nvSpPr>
        <p:spPr>
          <a:xfrm>
            <a:off x="10756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39" name="Rectangle 838">
            <a:extLst>
              <a:ext uri="{FF2B5EF4-FFF2-40B4-BE49-F238E27FC236}">
                <a16:creationId xmlns:a16="http://schemas.microsoft.com/office/drawing/2014/main" id="{95FA23DE-FFEC-4CFF-BC04-52F4D3A8B2CE}"/>
              </a:ext>
            </a:extLst>
          </p:cNvPr>
          <p:cNvSpPr/>
          <p:nvPr>
            <p:custDataLst>
              <p:tags r:id="rId405"/>
            </p:custDataLst>
          </p:nvPr>
        </p:nvSpPr>
        <p:spPr>
          <a:xfrm>
            <a:off x="8267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0" name="Rectangle 839">
            <a:extLst>
              <a:ext uri="{FF2B5EF4-FFF2-40B4-BE49-F238E27FC236}">
                <a16:creationId xmlns:a16="http://schemas.microsoft.com/office/drawing/2014/main" id="{0050D4C1-7B93-4ABC-934D-5B292CDA1224}"/>
              </a:ext>
            </a:extLst>
          </p:cNvPr>
          <p:cNvSpPr/>
          <p:nvPr>
            <p:custDataLst>
              <p:tags r:id="rId406"/>
            </p:custDataLst>
          </p:nvPr>
        </p:nvSpPr>
        <p:spPr>
          <a:xfrm>
            <a:off x="88011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1" name="Rectangle 840">
            <a:extLst>
              <a:ext uri="{FF2B5EF4-FFF2-40B4-BE49-F238E27FC236}">
                <a16:creationId xmlns:a16="http://schemas.microsoft.com/office/drawing/2014/main" id="{23A3662F-1D39-4835-B8AB-5A5683B5F767}"/>
              </a:ext>
            </a:extLst>
          </p:cNvPr>
          <p:cNvSpPr/>
          <p:nvPr>
            <p:custDataLst>
              <p:tags r:id="rId407"/>
            </p:custDataLst>
          </p:nvPr>
        </p:nvSpPr>
        <p:spPr>
          <a:xfrm>
            <a:off x="90678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2" name="Rectangle 841">
            <a:extLst>
              <a:ext uri="{FF2B5EF4-FFF2-40B4-BE49-F238E27FC236}">
                <a16:creationId xmlns:a16="http://schemas.microsoft.com/office/drawing/2014/main" id="{AAED0FBF-9FC2-40EC-B9FB-98E71D84BBE3}"/>
              </a:ext>
            </a:extLst>
          </p:cNvPr>
          <p:cNvSpPr/>
          <p:nvPr>
            <p:custDataLst>
              <p:tags r:id="rId408"/>
            </p:custDataLst>
          </p:nvPr>
        </p:nvSpPr>
        <p:spPr>
          <a:xfrm>
            <a:off x="9156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3" name="Rectangle 842">
            <a:extLst>
              <a:ext uri="{FF2B5EF4-FFF2-40B4-BE49-F238E27FC236}">
                <a16:creationId xmlns:a16="http://schemas.microsoft.com/office/drawing/2014/main" id="{34E9F314-58E6-4502-9356-89A1718F25BF}"/>
              </a:ext>
            </a:extLst>
          </p:cNvPr>
          <p:cNvSpPr/>
          <p:nvPr>
            <p:custDataLst>
              <p:tags r:id="rId409"/>
            </p:custDataLst>
          </p:nvPr>
        </p:nvSpPr>
        <p:spPr>
          <a:xfrm>
            <a:off x="9245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4" name="Rectangle 843">
            <a:extLst>
              <a:ext uri="{FF2B5EF4-FFF2-40B4-BE49-F238E27FC236}">
                <a16:creationId xmlns:a16="http://schemas.microsoft.com/office/drawing/2014/main" id="{31F1ECC2-F2D8-4545-8F5D-B03B9FA34C47}"/>
              </a:ext>
            </a:extLst>
          </p:cNvPr>
          <p:cNvSpPr/>
          <p:nvPr>
            <p:custDataLst>
              <p:tags r:id="rId410"/>
            </p:custDataLst>
          </p:nvPr>
        </p:nvSpPr>
        <p:spPr>
          <a:xfrm>
            <a:off x="93345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5" name="Rectangle 844">
            <a:extLst>
              <a:ext uri="{FF2B5EF4-FFF2-40B4-BE49-F238E27FC236}">
                <a16:creationId xmlns:a16="http://schemas.microsoft.com/office/drawing/2014/main" id="{D8AB6CCA-E88A-4B22-A48F-367854B32CA2}"/>
              </a:ext>
            </a:extLst>
          </p:cNvPr>
          <p:cNvSpPr/>
          <p:nvPr>
            <p:custDataLst>
              <p:tags r:id="rId411"/>
            </p:custDataLst>
          </p:nvPr>
        </p:nvSpPr>
        <p:spPr>
          <a:xfrm>
            <a:off x="94234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6" name="Rectangle 845">
            <a:extLst>
              <a:ext uri="{FF2B5EF4-FFF2-40B4-BE49-F238E27FC236}">
                <a16:creationId xmlns:a16="http://schemas.microsoft.com/office/drawing/2014/main" id="{AEB1FA88-859B-4812-99D5-BDB84B070B51}"/>
              </a:ext>
            </a:extLst>
          </p:cNvPr>
          <p:cNvSpPr/>
          <p:nvPr>
            <p:custDataLst>
              <p:tags r:id="rId412"/>
            </p:custDataLst>
          </p:nvPr>
        </p:nvSpPr>
        <p:spPr>
          <a:xfrm>
            <a:off x="9512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7" name="Rectangle 846">
            <a:extLst>
              <a:ext uri="{FF2B5EF4-FFF2-40B4-BE49-F238E27FC236}">
                <a16:creationId xmlns:a16="http://schemas.microsoft.com/office/drawing/2014/main" id="{616B4D91-97E3-440F-818D-F7606ED57518}"/>
              </a:ext>
            </a:extLst>
          </p:cNvPr>
          <p:cNvSpPr/>
          <p:nvPr>
            <p:custDataLst>
              <p:tags r:id="rId413"/>
            </p:custDataLst>
          </p:nvPr>
        </p:nvSpPr>
        <p:spPr>
          <a:xfrm>
            <a:off x="96012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8" name="Rectangle 847">
            <a:extLst>
              <a:ext uri="{FF2B5EF4-FFF2-40B4-BE49-F238E27FC236}">
                <a16:creationId xmlns:a16="http://schemas.microsoft.com/office/drawing/2014/main" id="{E5083CC6-090C-40FE-A192-D72D8AB2484E}"/>
              </a:ext>
            </a:extLst>
          </p:cNvPr>
          <p:cNvSpPr/>
          <p:nvPr>
            <p:custDataLst>
              <p:tags r:id="rId414"/>
            </p:custDataLst>
          </p:nvPr>
        </p:nvSpPr>
        <p:spPr>
          <a:xfrm>
            <a:off x="10045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49" name="Rectangle 848">
            <a:extLst>
              <a:ext uri="{FF2B5EF4-FFF2-40B4-BE49-F238E27FC236}">
                <a16:creationId xmlns:a16="http://schemas.microsoft.com/office/drawing/2014/main" id="{6A45B6E8-EC18-49BB-AD35-2904CDFB41DA}"/>
              </a:ext>
            </a:extLst>
          </p:cNvPr>
          <p:cNvSpPr/>
          <p:nvPr>
            <p:custDataLst>
              <p:tags r:id="rId415"/>
            </p:custDataLst>
          </p:nvPr>
        </p:nvSpPr>
        <p:spPr>
          <a:xfrm>
            <a:off x="10134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0" name="Rectangle 849">
            <a:extLst>
              <a:ext uri="{FF2B5EF4-FFF2-40B4-BE49-F238E27FC236}">
                <a16:creationId xmlns:a16="http://schemas.microsoft.com/office/drawing/2014/main" id="{BCC52F98-2F13-4D66-8602-40DF91CAAE74}"/>
              </a:ext>
            </a:extLst>
          </p:cNvPr>
          <p:cNvSpPr/>
          <p:nvPr>
            <p:custDataLst>
              <p:tags r:id="rId416"/>
            </p:custDataLst>
          </p:nvPr>
        </p:nvSpPr>
        <p:spPr>
          <a:xfrm>
            <a:off x="103124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1" name="Rectangle 850">
            <a:extLst>
              <a:ext uri="{FF2B5EF4-FFF2-40B4-BE49-F238E27FC236}">
                <a16:creationId xmlns:a16="http://schemas.microsoft.com/office/drawing/2014/main" id="{D45F4D79-F9F7-427B-BF96-848438D9BC7D}"/>
              </a:ext>
            </a:extLst>
          </p:cNvPr>
          <p:cNvSpPr/>
          <p:nvPr>
            <p:custDataLst>
              <p:tags r:id="rId417"/>
            </p:custDataLst>
          </p:nvPr>
        </p:nvSpPr>
        <p:spPr>
          <a:xfrm>
            <a:off x="10401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2" name="Rectangle 851">
            <a:extLst>
              <a:ext uri="{FF2B5EF4-FFF2-40B4-BE49-F238E27FC236}">
                <a16:creationId xmlns:a16="http://schemas.microsoft.com/office/drawing/2014/main" id="{1960B1AA-BF30-49B2-8220-E12395BAFCA9}"/>
              </a:ext>
            </a:extLst>
          </p:cNvPr>
          <p:cNvSpPr/>
          <p:nvPr>
            <p:custDataLst>
              <p:tags r:id="rId418"/>
            </p:custDataLst>
          </p:nvPr>
        </p:nvSpPr>
        <p:spPr>
          <a:xfrm>
            <a:off x="106680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3" name="Rectangle 852">
            <a:extLst>
              <a:ext uri="{FF2B5EF4-FFF2-40B4-BE49-F238E27FC236}">
                <a16:creationId xmlns:a16="http://schemas.microsoft.com/office/drawing/2014/main" id="{F747C323-F14E-400B-B67F-EA4AE191C684}"/>
              </a:ext>
            </a:extLst>
          </p:cNvPr>
          <p:cNvSpPr/>
          <p:nvPr>
            <p:custDataLst>
              <p:tags r:id="rId419"/>
            </p:custDataLst>
          </p:nvPr>
        </p:nvSpPr>
        <p:spPr>
          <a:xfrm>
            <a:off x="8267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4" name="Rectangle 853">
            <a:extLst>
              <a:ext uri="{FF2B5EF4-FFF2-40B4-BE49-F238E27FC236}">
                <a16:creationId xmlns:a16="http://schemas.microsoft.com/office/drawing/2014/main" id="{FDAF1B91-AC3B-4C73-81F6-895B56C1F564}"/>
              </a:ext>
            </a:extLst>
          </p:cNvPr>
          <p:cNvSpPr/>
          <p:nvPr>
            <p:custDataLst>
              <p:tags r:id="rId420"/>
            </p:custDataLst>
          </p:nvPr>
        </p:nvSpPr>
        <p:spPr>
          <a:xfrm>
            <a:off x="8356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5" name="Rectangle 854">
            <a:extLst>
              <a:ext uri="{FF2B5EF4-FFF2-40B4-BE49-F238E27FC236}">
                <a16:creationId xmlns:a16="http://schemas.microsoft.com/office/drawing/2014/main" id="{2B71A7CB-F009-49CF-BF8B-731B82A24874}"/>
              </a:ext>
            </a:extLst>
          </p:cNvPr>
          <p:cNvSpPr/>
          <p:nvPr>
            <p:custDataLst>
              <p:tags r:id="rId421"/>
            </p:custDataLst>
          </p:nvPr>
        </p:nvSpPr>
        <p:spPr>
          <a:xfrm>
            <a:off x="8445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6" name="Rectangle 855">
            <a:extLst>
              <a:ext uri="{FF2B5EF4-FFF2-40B4-BE49-F238E27FC236}">
                <a16:creationId xmlns:a16="http://schemas.microsoft.com/office/drawing/2014/main" id="{BD195F32-D37B-418C-97AA-517ED8B37501}"/>
              </a:ext>
            </a:extLst>
          </p:cNvPr>
          <p:cNvSpPr/>
          <p:nvPr>
            <p:custDataLst>
              <p:tags r:id="rId422"/>
            </p:custDataLst>
          </p:nvPr>
        </p:nvSpPr>
        <p:spPr>
          <a:xfrm>
            <a:off x="8534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7" name="Rectangle 856">
            <a:extLst>
              <a:ext uri="{FF2B5EF4-FFF2-40B4-BE49-F238E27FC236}">
                <a16:creationId xmlns:a16="http://schemas.microsoft.com/office/drawing/2014/main" id="{C8007DFD-4113-4114-A39C-7BE73101A979}"/>
              </a:ext>
            </a:extLst>
          </p:cNvPr>
          <p:cNvSpPr/>
          <p:nvPr>
            <p:custDataLst>
              <p:tags r:id="rId423"/>
            </p:custDataLst>
          </p:nvPr>
        </p:nvSpPr>
        <p:spPr>
          <a:xfrm>
            <a:off x="8623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8" name="Rectangle 857">
            <a:extLst>
              <a:ext uri="{FF2B5EF4-FFF2-40B4-BE49-F238E27FC236}">
                <a16:creationId xmlns:a16="http://schemas.microsoft.com/office/drawing/2014/main" id="{F0B91652-AD6C-4E7D-865C-4898FBB11988}"/>
              </a:ext>
            </a:extLst>
          </p:cNvPr>
          <p:cNvSpPr/>
          <p:nvPr>
            <p:custDataLst>
              <p:tags r:id="rId424"/>
            </p:custDataLst>
          </p:nvPr>
        </p:nvSpPr>
        <p:spPr>
          <a:xfrm>
            <a:off x="8712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59" name="Rectangle 858">
            <a:extLst>
              <a:ext uri="{FF2B5EF4-FFF2-40B4-BE49-F238E27FC236}">
                <a16:creationId xmlns:a16="http://schemas.microsoft.com/office/drawing/2014/main" id="{398E23FC-F9F8-4F2B-867C-8A51FC8C8BA0}"/>
              </a:ext>
            </a:extLst>
          </p:cNvPr>
          <p:cNvSpPr/>
          <p:nvPr>
            <p:custDataLst>
              <p:tags r:id="rId425"/>
            </p:custDataLst>
          </p:nvPr>
        </p:nvSpPr>
        <p:spPr>
          <a:xfrm>
            <a:off x="8801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0" name="Rectangle 859">
            <a:extLst>
              <a:ext uri="{FF2B5EF4-FFF2-40B4-BE49-F238E27FC236}">
                <a16:creationId xmlns:a16="http://schemas.microsoft.com/office/drawing/2014/main" id="{70B22552-B774-43AE-9F73-C545AAC6E7BE}"/>
              </a:ext>
            </a:extLst>
          </p:cNvPr>
          <p:cNvSpPr/>
          <p:nvPr>
            <p:custDataLst>
              <p:tags r:id="rId426"/>
            </p:custDataLst>
          </p:nvPr>
        </p:nvSpPr>
        <p:spPr>
          <a:xfrm>
            <a:off x="8978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1" name="Rectangle 860">
            <a:extLst>
              <a:ext uri="{FF2B5EF4-FFF2-40B4-BE49-F238E27FC236}">
                <a16:creationId xmlns:a16="http://schemas.microsoft.com/office/drawing/2014/main" id="{C27F2197-8E24-4879-939C-A012168DD2F8}"/>
              </a:ext>
            </a:extLst>
          </p:cNvPr>
          <p:cNvSpPr/>
          <p:nvPr>
            <p:custDataLst>
              <p:tags r:id="rId427"/>
            </p:custDataLst>
          </p:nvPr>
        </p:nvSpPr>
        <p:spPr>
          <a:xfrm>
            <a:off x="9245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2" name="Rectangle 861">
            <a:extLst>
              <a:ext uri="{FF2B5EF4-FFF2-40B4-BE49-F238E27FC236}">
                <a16:creationId xmlns:a16="http://schemas.microsoft.com/office/drawing/2014/main" id="{0B3519F7-0E46-4A6D-B1D7-3D51635075CA}"/>
              </a:ext>
            </a:extLst>
          </p:cNvPr>
          <p:cNvSpPr/>
          <p:nvPr>
            <p:custDataLst>
              <p:tags r:id="rId428"/>
            </p:custDataLst>
          </p:nvPr>
        </p:nvSpPr>
        <p:spPr>
          <a:xfrm>
            <a:off x="9334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3" name="Rectangle 862">
            <a:extLst>
              <a:ext uri="{FF2B5EF4-FFF2-40B4-BE49-F238E27FC236}">
                <a16:creationId xmlns:a16="http://schemas.microsoft.com/office/drawing/2014/main" id="{A86437E1-4E2D-4255-839B-D6933F1096D2}"/>
              </a:ext>
            </a:extLst>
          </p:cNvPr>
          <p:cNvSpPr/>
          <p:nvPr>
            <p:custDataLst>
              <p:tags r:id="rId429"/>
            </p:custDataLst>
          </p:nvPr>
        </p:nvSpPr>
        <p:spPr>
          <a:xfrm>
            <a:off x="9423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4" name="Rectangle 863">
            <a:extLst>
              <a:ext uri="{FF2B5EF4-FFF2-40B4-BE49-F238E27FC236}">
                <a16:creationId xmlns:a16="http://schemas.microsoft.com/office/drawing/2014/main" id="{4837E284-2884-4A0A-BF48-7A422154C6DB}"/>
              </a:ext>
            </a:extLst>
          </p:cNvPr>
          <p:cNvSpPr/>
          <p:nvPr>
            <p:custDataLst>
              <p:tags r:id="rId430"/>
            </p:custDataLst>
          </p:nvPr>
        </p:nvSpPr>
        <p:spPr>
          <a:xfrm>
            <a:off x="9690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5" name="Rectangle 864">
            <a:extLst>
              <a:ext uri="{FF2B5EF4-FFF2-40B4-BE49-F238E27FC236}">
                <a16:creationId xmlns:a16="http://schemas.microsoft.com/office/drawing/2014/main" id="{156E7560-F160-4FDC-A651-029E8DE8E488}"/>
              </a:ext>
            </a:extLst>
          </p:cNvPr>
          <p:cNvSpPr/>
          <p:nvPr>
            <p:custDataLst>
              <p:tags r:id="rId431"/>
            </p:custDataLst>
          </p:nvPr>
        </p:nvSpPr>
        <p:spPr>
          <a:xfrm>
            <a:off x="99568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6" name="Rectangle 865">
            <a:extLst>
              <a:ext uri="{FF2B5EF4-FFF2-40B4-BE49-F238E27FC236}">
                <a16:creationId xmlns:a16="http://schemas.microsoft.com/office/drawing/2014/main" id="{7D9ACCF4-C23E-4AE6-96B2-A40558BFD844}"/>
              </a:ext>
            </a:extLst>
          </p:cNvPr>
          <p:cNvSpPr/>
          <p:nvPr>
            <p:custDataLst>
              <p:tags r:id="rId432"/>
            </p:custDataLst>
          </p:nvPr>
        </p:nvSpPr>
        <p:spPr>
          <a:xfrm>
            <a:off x="10045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7" name="Rectangle 866">
            <a:extLst>
              <a:ext uri="{FF2B5EF4-FFF2-40B4-BE49-F238E27FC236}">
                <a16:creationId xmlns:a16="http://schemas.microsoft.com/office/drawing/2014/main" id="{C2CED36C-559D-4E68-A814-35C9C5F6A65A}"/>
              </a:ext>
            </a:extLst>
          </p:cNvPr>
          <p:cNvSpPr/>
          <p:nvPr>
            <p:custDataLst>
              <p:tags r:id="rId433"/>
            </p:custDataLst>
          </p:nvPr>
        </p:nvSpPr>
        <p:spPr>
          <a:xfrm>
            <a:off x="10223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8" name="Rectangle 867">
            <a:extLst>
              <a:ext uri="{FF2B5EF4-FFF2-40B4-BE49-F238E27FC236}">
                <a16:creationId xmlns:a16="http://schemas.microsoft.com/office/drawing/2014/main" id="{3314C0BA-7F34-4168-ADBD-84A52649E00D}"/>
              </a:ext>
            </a:extLst>
          </p:cNvPr>
          <p:cNvSpPr/>
          <p:nvPr>
            <p:custDataLst>
              <p:tags r:id="rId434"/>
            </p:custDataLst>
          </p:nvPr>
        </p:nvSpPr>
        <p:spPr>
          <a:xfrm>
            <a:off x="10312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69" name="Rectangle 868">
            <a:extLst>
              <a:ext uri="{FF2B5EF4-FFF2-40B4-BE49-F238E27FC236}">
                <a16:creationId xmlns:a16="http://schemas.microsoft.com/office/drawing/2014/main" id="{38DD8B4C-2940-4D91-8D1F-B7577F0B9CF5}"/>
              </a:ext>
            </a:extLst>
          </p:cNvPr>
          <p:cNvSpPr/>
          <p:nvPr>
            <p:custDataLst>
              <p:tags r:id="rId435"/>
            </p:custDataLst>
          </p:nvPr>
        </p:nvSpPr>
        <p:spPr>
          <a:xfrm>
            <a:off x="10401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0" name="Rectangle 869">
            <a:extLst>
              <a:ext uri="{FF2B5EF4-FFF2-40B4-BE49-F238E27FC236}">
                <a16:creationId xmlns:a16="http://schemas.microsoft.com/office/drawing/2014/main" id="{3F088D58-F7F5-4F0B-A032-D412AF56E3C9}"/>
              </a:ext>
            </a:extLst>
          </p:cNvPr>
          <p:cNvSpPr/>
          <p:nvPr>
            <p:custDataLst>
              <p:tags r:id="rId436"/>
            </p:custDataLst>
          </p:nvPr>
        </p:nvSpPr>
        <p:spPr>
          <a:xfrm>
            <a:off x="10490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1" name="Rectangle 870">
            <a:extLst>
              <a:ext uri="{FF2B5EF4-FFF2-40B4-BE49-F238E27FC236}">
                <a16:creationId xmlns:a16="http://schemas.microsoft.com/office/drawing/2014/main" id="{2457C4CE-1E35-489D-B5A9-3629B4D22248}"/>
              </a:ext>
            </a:extLst>
          </p:cNvPr>
          <p:cNvSpPr/>
          <p:nvPr>
            <p:custDataLst>
              <p:tags r:id="rId437"/>
            </p:custDataLst>
          </p:nvPr>
        </p:nvSpPr>
        <p:spPr>
          <a:xfrm>
            <a:off x="106680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2" name="Rectangle 871">
            <a:extLst>
              <a:ext uri="{FF2B5EF4-FFF2-40B4-BE49-F238E27FC236}">
                <a16:creationId xmlns:a16="http://schemas.microsoft.com/office/drawing/2014/main" id="{3BA5C24B-DA0C-4DC1-B475-4E71DB5EACEC}"/>
              </a:ext>
            </a:extLst>
          </p:cNvPr>
          <p:cNvSpPr/>
          <p:nvPr>
            <p:custDataLst>
              <p:tags r:id="rId438"/>
            </p:custDataLst>
          </p:nvPr>
        </p:nvSpPr>
        <p:spPr>
          <a:xfrm>
            <a:off x="10756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29871769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CF0E5D-778E-F0D4-BF77-3C86E9C3142C}"/>
              </a:ext>
            </a:extLst>
          </p:cNvPr>
          <p:cNvSpPr>
            <a:spLocks noGrp="1"/>
          </p:cNvSpPr>
          <p:nvPr>
            <p:ph type="title"/>
          </p:nvPr>
        </p:nvSpPr>
        <p:spPr/>
        <p:txBody>
          <a:bodyPr/>
          <a:lstStyle/>
          <a:p>
            <a:r>
              <a:rPr lang="en-GB" dirty="0"/>
              <a:t>Session outline</a:t>
            </a:r>
          </a:p>
        </p:txBody>
      </p:sp>
      <p:sp>
        <p:nvSpPr>
          <p:cNvPr id="3" name="Content Placeholder 2">
            <a:extLst>
              <a:ext uri="{FF2B5EF4-FFF2-40B4-BE49-F238E27FC236}">
                <a16:creationId xmlns:a16="http://schemas.microsoft.com/office/drawing/2014/main" id="{E942C280-7276-D60A-3C93-02663EDA6E64}"/>
              </a:ext>
            </a:extLst>
          </p:cNvPr>
          <p:cNvSpPr>
            <a:spLocks noGrp="1"/>
          </p:cNvSpPr>
          <p:nvPr>
            <p:ph idx="1"/>
          </p:nvPr>
        </p:nvSpPr>
        <p:spPr/>
        <p:txBody>
          <a:bodyPr/>
          <a:lstStyle/>
          <a:p>
            <a:r>
              <a:rPr lang="en-GB" dirty="0"/>
              <a:t>Portfolio guidance</a:t>
            </a:r>
          </a:p>
          <a:p>
            <a:r>
              <a:rPr lang="en-GB" dirty="0"/>
              <a:t>Ethical practice and professionalism</a:t>
            </a:r>
          </a:p>
          <a:p>
            <a:r>
              <a:rPr lang="en-GB" dirty="0"/>
              <a:t>Disciplinary cases</a:t>
            </a:r>
          </a:p>
          <a:p>
            <a:r>
              <a:rPr lang="en-GB" dirty="0"/>
              <a:t>Case study</a:t>
            </a:r>
          </a:p>
        </p:txBody>
      </p:sp>
    </p:spTree>
    <p:extLst>
      <p:ext uri="{BB962C8B-B14F-4D97-AF65-F5344CB8AC3E}">
        <p14:creationId xmlns:p14="http://schemas.microsoft.com/office/powerpoint/2010/main" val="9953234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FI"/>
              <a:t>Join the Vevox session</a:t>
            </a:r>
          </a:p>
        </p:txBody>
      </p:sp>
      <p:sp>
        <p:nvSpPr>
          <p:cNvPr id="4" name="TextBox 3">
            <a:extLst>
              <a:ext uri="{FF2B5EF4-FFF2-40B4-BE49-F238E27FC236}">
                <a16:creationId xmlns:a16="http://schemas.microsoft.com/office/drawing/2014/main" id="{C5FF1EBD-7B37-4A09-955C-8341A164BD78}"/>
              </a:ext>
            </a:extLst>
          </p:cNvPr>
          <p:cNvSpPr txBox="1"/>
          <p:nvPr>
            <p:custDataLst>
              <p:tags r:id="rId3"/>
            </p:custDataLst>
          </p:nvPr>
        </p:nvSpPr>
        <p:spPr>
          <a:xfrm>
            <a:off x="838200" y="1790700"/>
            <a:ext cx="10515600" cy="4394200"/>
          </a:xfrm>
          <a:prstGeom prst="rect">
            <a:avLst/>
          </a:prstGeom>
          <a:noFill/>
        </p:spPr>
        <p:txBody>
          <a:bodyPr vertOverflow="overflow" vert="horz" wrap="square" rtlCol="0" anchor="t">
            <a:spAutoFit/>
          </a:bodyPr>
          <a:lstStyle/>
          <a:p>
            <a:pPr algn="l"/>
            <a:r>
              <a:rPr lang="en-GB" sz="3500"/>
              <a:t>Go to </a:t>
            </a:r>
            <a:r>
              <a:rPr lang="en-GB" sz="3500" b="1"/>
              <a:t>vevox.app</a:t>
            </a:r>
            <a:r>
              <a:rPr lang="en-GB" sz="3500"/>
              <a:t>
Enter the session ID: </a:t>
            </a:r>
            <a:r>
              <a:rPr lang="en-GB" sz="3500" b="1"/>
              <a:t>195-493-428</a:t>
            </a:r>
            <a:r>
              <a:rPr lang="en-GB" sz="3500"/>
              <a:t>
Or scan the QR code</a:t>
            </a:r>
          </a:p>
        </p:txBody>
      </p:sp>
      <p:sp>
        <p:nvSpPr>
          <p:cNvPr id="5" name="Rectangle 4">
            <a:extLst>
              <a:ext uri="{FF2B5EF4-FFF2-40B4-BE49-F238E27FC236}">
                <a16:creationId xmlns:a16="http://schemas.microsoft.com/office/drawing/2014/main" id="{DCEE6344-684B-4057-9378-E3A3897602E2}"/>
              </a:ext>
            </a:extLst>
          </p:cNvPr>
          <p:cNvSpPr/>
          <p:nvPr>
            <p:custDataLst>
              <p:tags r:id="rId4"/>
            </p:custDataLst>
          </p:nvPr>
        </p:nvSpPr>
        <p:spPr>
          <a:xfrm>
            <a:off x="8178800" y="1917700"/>
            <a:ext cx="2755900" cy="2755900"/>
          </a:xfrm>
          <a:prstGeom prst="rect">
            <a:avLst/>
          </a:prstGeom>
          <a:solidFill>
            <a:srgbClr val="FFFFFF"/>
          </a:solidFill>
          <a:ln w="0" cap="flat" cmpd="sng" algn="ctr">
            <a:solidFill>
              <a:srgbClr val="FFFFFF"/>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 name="Rectangle 5">
            <a:extLst>
              <a:ext uri="{FF2B5EF4-FFF2-40B4-BE49-F238E27FC236}">
                <a16:creationId xmlns:a16="http://schemas.microsoft.com/office/drawing/2014/main" id="{4EB18AB6-A363-46E8-9025-D4A98D1B8D93}"/>
              </a:ext>
            </a:extLst>
          </p:cNvPr>
          <p:cNvSpPr/>
          <p:nvPr>
            <p:custDataLst>
              <p:tags r:id="rId5"/>
            </p:custDataLst>
          </p:nvPr>
        </p:nvSpPr>
        <p:spPr>
          <a:xfrm>
            <a:off x="8267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6">
            <a:extLst>
              <a:ext uri="{FF2B5EF4-FFF2-40B4-BE49-F238E27FC236}">
                <a16:creationId xmlns:a16="http://schemas.microsoft.com/office/drawing/2014/main" id="{A560B025-1658-4E36-8B5A-4606F0BB96E2}"/>
              </a:ext>
            </a:extLst>
          </p:cNvPr>
          <p:cNvSpPr/>
          <p:nvPr>
            <p:custDataLst>
              <p:tags r:id="rId6"/>
            </p:custDataLst>
          </p:nvPr>
        </p:nvSpPr>
        <p:spPr>
          <a:xfrm>
            <a:off x="8356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Rectangle 7">
            <a:extLst>
              <a:ext uri="{FF2B5EF4-FFF2-40B4-BE49-F238E27FC236}">
                <a16:creationId xmlns:a16="http://schemas.microsoft.com/office/drawing/2014/main" id="{3FF5ACE6-9409-4D73-ABC6-46AF6105DDD2}"/>
              </a:ext>
            </a:extLst>
          </p:cNvPr>
          <p:cNvSpPr/>
          <p:nvPr>
            <p:custDataLst>
              <p:tags r:id="rId7"/>
            </p:custDataLst>
          </p:nvPr>
        </p:nvSpPr>
        <p:spPr>
          <a:xfrm>
            <a:off x="8445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Rectangle 8">
            <a:extLst>
              <a:ext uri="{FF2B5EF4-FFF2-40B4-BE49-F238E27FC236}">
                <a16:creationId xmlns:a16="http://schemas.microsoft.com/office/drawing/2014/main" id="{CE7A573B-E0B3-4141-B95A-BBD319A2E871}"/>
              </a:ext>
            </a:extLst>
          </p:cNvPr>
          <p:cNvSpPr/>
          <p:nvPr>
            <p:custDataLst>
              <p:tags r:id="rId8"/>
            </p:custDataLst>
          </p:nvPr>
        </p:nvSpPr>
        <p:spPr>
          <a:xfrm>
            <a:off x="8534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0" name="Rectangle 9">
            <a:extLst>
              <a:ext uri="{FF2B5EF4-FFF2-40B4-BE49-F238E27FC236}">
                <a16:creationId xmlns:a16="http://schemas.microsoft.com/office/drawing/2014/main" id="{F506FE46-233F-4A34-B68D-C96703B2726C}"/>
              </a:ext>
            </a:extLst>
          </p:cNvPr>
          <p:cNvSpPr/>
          <p:nvPr>
            <p:custDataLst>
              <p:tags r:id="rId9"/>
            </p:custDataLst>
          </p:nvPr>
        </p:nvSpPr>
        <p:spPr>
          <a:xfrm>
            <a:off x="8623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 name="Rectangle 10">
            <a:extLst>
              <a:ext uri="{FF2B5EF4-FFF2-40B4-BE49-F238E27FC236}">
                <a16:creationId xmlns:a16="http://schemas.microsoft.com/office/drawing/2014/main" id="{4233FCD3-15CD-453E-84CF-3E76197F303B}"/>
              </a:ext>
            </a:extLst>
          </p:cNvPr>
          <p:cNvSpPr/>
          <p:nvPr>
            <p:custDataLst>
              <p:tags r:id="rId10"/>
            </p:custDataLst>
          </p:nvPr>
        </p:nvSpPr>
        <p:spPr>
          <a:xfrm>
            <a:off x="8712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2" name="Rectangle 11">
            <a:extLst>
              <a:ext uri="{FF2B5EF4-FFF2-40B4-BE49-F238E27FC236}">
                <a16:creationId xmlns:a16="http://schemas.microsoft.com/office/drawing/2014/main" id="{858B240D-CE67-468D-9C3D-C6EC96C43103}"/>
              </a:ext>
            </a:extLst>
          </p:cNvPr>
          <p:cNvSpPr/>
          <p:nvPr>
            <p:custDataLst>
              <p:tags r:id="rId11"/>
            </p:custDataLst>
          </p:nvPr>
        </p:nvSpPr>
        <p:spPr>
          <a:xfrm>
            <a:off x="8801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3" name="Rectangle 12">
            <a:extLst>
              <a:ext uri="{FF2B5EF4-FFF2-40B4-BE49-F238E27FC236}">
                <a16:creationId xmlns:a16="http://schemas.microsoft.com/office/drawing/2014/main" id="{4378AF67-E9F2-483E-946F-D52C4EA796A2}"/>
              </a:ext>
            </a:extLst>
          </p:cNvPr>
          <p:cNvSpPr/>
          <p:nvPr>
            <p:custDataLst>
              <p:tags r:id="rId12"/>
            </p:custDataLst>
          </p:nvPr>
        </p:nvSpPr>
        <p:spPr>
          <a:xfrm>
            <a:off x="9156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4" name="Rectangle 13">
            <a:extLst>
              <a:ext uri="{FF2B5EF4-FFF2-40B4-BE49-F238E27FC236}">
                <a16:creationId xmlns:a16="http://schemas.microsoft.com/office/drawing/2014/main" id="{8DE3E635-1505-4B05-A955-4DF2D3E19B0F}"/>
              </a:ext>
            </a:extLst>
          </p:cNvPr>
          <p:cNvSpPr/>
          <p:nvPr>
            <p:custDataLst>
              <p:tags r:id="rId13"/>
            </p:custDataLst>
          </p:nvPr>
        </p:nvSpPr>
        <p:spPr>
          <a:xfrm>
            <a:off x="92456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 name="Rectangle 14">
            <a:extLst>
              <a:ext uri="{FF2B5EF4-FFF2-40B4-BE49-F238E27FC236}">
                <a16:creationId xmlns:a16="http://schemas.microsoft.com/office/drawing/2014/main" id="{8F83164F-4AA4-4525-B72E-46C1E6790FA2}"/>
              </a:ext>
            </a:extLst>
          </p:cNvPr>
          <p:cNvSpPr/>
          <p:nvPr>
            <p:custDataLst>
              <p:tags r:id="rId14"/>
            </p:custDataLst>
          </p:nvPr>
        </p:nvSpPr>
        <p:spPr>
          <a:xfrm>
            <a:off x="9423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 name="Rectangle 15">
            <a:extLst>
              <a:ext uri="{FF2B5EF4-FFF2-40B4-BE49-F238E27FC236}">
                <a16:creationId xmlns:a16="http://schemas.microsoft.com/office/drawing/2014/main" id="{E50D0036-1DB3-401A-BDCC-4821AFF457EB}"/>
              </a:ext>
            </a:extLst>
          </p:cNvPr>
          <p:cNvSpPr/>
          <p:nvPr>
            <p:custDataLst>
              <p:tags r:id="rId15"/>
            </p:custDataLst>
          </p:nvPr>
        </p:nvSpPr>
        <p:spPr>
          <a:xfrm>
            <a:off x="9690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 name="Rectangle 16">
            <a:extLst>
              <a:ext uri="{FF2B5EF4-FFF2-40B4-BE49-F238E27FC236}">
                <a16:creationId xmlns:a16="http://schemas.microsoft.com/office/drawing/2014/main" id="{02AAD968-C443-4B6A-A8B0-DA0D1CC8A2A7}"/>
              </a:ext>
            </a:extLst>
          </p:cNvPr>
          <p:cNvSpPr/>
          <p:nvPr>
            <p:custDataLst>
              <p:tags r:id="rId16"/>
            </p:custDataLst>
          </p:nvPr>
        </p:nvSpPr>
        <p:spPr>
          <a:xfrm>
            <a:off x="100457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 name="Rectangle 17">
            <a:extLst>
              <a:ext uri="{FF2B5EF4-FFF2-40B4-BE49-F238E27FC236}">
                <a16:creationId xmlns:a16="http://schemas.microsoft.com/office/drawing/2014/main" id="{99A5160B-07D1-4D7C-B111-507298050843}"/>
              </a:ext>
            </a:extLst>
          </p:cNvPr>
          <p:cNvSpPr/>
          <p:nvPr>
            <p:custDataLst>
              <p:tags r:id="rId17"/>
            </p:custDataLst>
          </p:nvPr>
        </p:nvSpPr>
        <p:spPr>
          <a:xfrm>
            <a:off x="102235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9" name="Rectangle 18">
            <a:extLst>
              <a:ext uri="{FF2B5EF4-FFF2-40B4-BE49-F238E27FC236}">
                <a16:creationId xmlns:a16="http://schemas.microsoft.com/office/drawing/2014/main" id="{178D7E02-221C-4DE9-9A9C-84FFEB4C1F86}"/>
              </a:ext>
            </a:extLst>
          </p:cNvPr>
          <p:cNvSpPr/>
          <p:nvPr>
            <p:custDataLst>
              <p:tags r:id="rId18"/>
            </p:custDataLst>
          </p:nvPr>
        </p:nvSpPr>
        <p:spPr>
          <a:xfrm>
            <a:off x="103124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0" name="Rectangle 19">
            <a:extLst>
              <a:ext uri="{FF2B5EF4-FFF2-40B4-BE49-F238E27FC236}">
                <a16:creationId xmlns:a16="http://schemas.microsoft.com/office/drawing/2014/main" id="{02FE7CCC-E40A-4656-B9A0-89A960CB522E}"/>
              </a:ext>
            </a:extLst>
          </p:cNvPr>
          <p:cNvSpPr/>
          <p:nvPr>
            <p:custDataLst>
              <p:tags r:id="rId19"/>
            </p:custDataLst>
          </p:nvPr>
        </p:nvSpPr>
        <p:spPr>
          <a:xfrm>
            <a:off x="104013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1" name="Rectangle 20">
            <a:extLst>
              <a:ext uri="{FF2B5EF4-FFF2-40B4-BE49-F238E27FC236}">
                <a16:creationId xmlns:a16="http://schemas.microsoft.com/office/drawing/2014/main" id="{9FE79BEF-44B4-4C57-9B88-4A0E27A705B5}"/>
              </a:ext>
            </a:extLst>
          </p:cNvPr>
          <p:cNvSpPr/>
          <p:nvPr>
            <p:custDataLst>
              <p:tags r:id="rId20"/>
            </p:custDataLst>
          </p:nvPr>
        </p:nvSpPr>
        <p:spPr>
          <a:xfrm>
            <a:off x="104902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2" name="Rectangle 21">
            <a:extLst>
              <a:ext uri="{FF2B5EF4-FFF2-40B4-BE49-F238E27FC236}">
                <a16:creationId xmlns:a16="http://schemas.microsoft.com/office/drawing/2014/main" id="{63F90278-2A34-4DE9-AEAA-5B88F6BD4A5A}"/>
              </a:ext>
            </a:extLst>
          </p:cNvPr>
          <p:cNvSpPr/>
          <p:nvPr>
            <p:custDataLst>
              <p:tags r:id="rId21"/>
            </p:custDataLst>
          </p:nvPr>
        </p:nvSpPr>
        <p:spPr>
          <a:xfrm>
            <a:off x="105791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3" name="Rectangle 22">
            <a:extLst>
              <a:ext uri="{FF2B5EF4-FFF2-40B4-BE49-F238E27FC236}">
                <a16:creationId xmlns:a16="http://schemas.microsoft.com/office/drawing/2014/main" id="{33B354AE-A825-4737-BD3A-2E4223AACE9B}"/>
              </a:ext>
            </a:extLst>
          </p:cNvPr>
          <p:cNvSpPr/>
          <p:nvPr>
            <p:custDataLst>
              <p:tags r:id="rId22"/>
            </p:custDataLst>
          </p:nvPr>
        </p:nvSpPr>
        <p:spPr>
          <a:xfrm>
            <a:off x="106680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4" name="Rectangle 23">
            <a:extLst>
              <a:ext uri="{FF2B5EF4-FFF2-40B4-BE49-F238E27FC236}">
                <a16:creationId xmlns:a16="http://schemas.microsoft.com/office/drawing/2014/main" id="{56DE7462-A205-466F-B38D-A1BFACA3E0B6}"/>
              </a:ext>
            </a:extLst>
          </p:cNvPr>
          <p:cNvSpPr/>
          <p:nvPr>
            <p:custDataLst>
              <p:tags r:id="rId23"/>
            </p:custDataLst>
          </p:nvPr>
        </p:nvSpPr>
        <p:spPr>
          <a:xfrm>
            <a:off x="10756900" y="2006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5" name="Rectangle 24">
            <a:extLst>
              <a:ext uri="{FF2B5EF4-FFF2-40B4-BE49-F238E27FC236}">
                <a16:creationId xmlns:a16="http://schemas.microsoft.com/office/drawing/2014/main" id="{0F3A5428-104F-44BC-A460-AEAC2073A323}"/>
              </a:ext>
            </a:extLst>
          </p:cNvPr>
          <p:cNvSpPr/>
          <p:nvPr>
            <p:custDataLst>
              <p:tags r:id="rId24"/>
            </p:custDataLst>
          </p:nvPr>
        </p:nvSpPr>
        <p:spPr>
          <a:xfrm>
            <a:off x="8267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6" name="Rectangle 25">
            <a:extLst>
              <a:ext uri="{FF2B5EF4-FFF2-40B4-BE49-F238E27FC236}">
                <a16:creationId xmlns:a16="http://schemas.microsoft.com/office/drawing/2014/main" id="{6A0FC524-CD1B-47AC-9D47-ACBAA4C6EAB9}"/>
              </a:ext>
            </a:extLst>
          </p:cNvPr>
          <p:cNvSpPr/>
          <p:nvPr>
            <p:custDataLst>
              <p:tags r:id="rId25"/>
            </p:custDataLst>
          </p:nvPr>
        </p:nvSpPr>
        <p:spPr>
          <a:xfrm>
            <a:off x="8801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7" name="Rectangle 26">
            <a:extLst>
              <a:ext uri="{FF2B5EF4-FFF2-40B4-BE49-F238E27FC236}">
                <a16:creationId xmlns:a16="http://schemas.microsoft.com/office/drawing/2014/main" id="{C0CBDEDC-FFE0-45A1-9AE8-D6C0CFF6DD2F}"/>
              </a:ext>
            </a:extLst>
          </p:cNvPr>
          <p:cNvSpPr/>
          <p:nvPr>
            <p:custDataLst>
              <p:tags r:id="rId26"/>
            </p:custDataLst>
          </p:nvPr>
        </p:nvSpPr>
        <p:spPr>
          <a:xfrm>
            <a:off x="8978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8" name="Rectangle 27">
            <a:extLst>
              <a:ext uri="{FF2B5EF4-FFF2-40B4-BE49-F238E27FC236}">
                <a16:creationId xmlns:a16="http://schemas.microsoft.com/office/drawing/2014/main" id="{39ACC56F-8843-4250-A90A-ACE6E489E4AE}"/>
              </a:ext>
            </a:extLst>
          </p:cNvPr>
          <p:cNvSpPr/>
          <p:nvPr>
            <p:custDataLst>
              <p:tags r:id="rId27"/>
            </p:custDataLst>
          </p:nvPr>
        </p:nvSpPr>
        <p:spPr>
          <a:xfrm>
            <a:off x="95123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29" name="Rectangle 28">
            <a:extLst>
              <a:ext uri="{FF2B5EF4-FFF2-40B4-BE49-F238E27FC236}">
                <a16:creationId xmlns:a16="http://schemas.microsoft.com/office/drawing/2014/main" id="{8A575CD8-F0D5-4AE2-A287-3F9869DD61E2}"/>
              </a:ext>
            </a:extLst>
          </p:cNvPr>
          <p:cNvSpPr/>
          <p:nvPr>
            <p:custDataLst>
              <p:tags r:id="rId28"/>
            </p:custDataLst>
          </p:nvPr>
        </p:nvSpPr>
        <p:spPr>
          <a:xfrm>
            <a:off x="96012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0" name="Rectangle 29">
            <a:extLst>
              <a:ext uri="{FF2B5EF4-FFF2-40B4-BE49-F238E27FC236}">
                <a16:creationId xmlns:a16="http://schemas.microsoft.com/office/drawing/2014/main" id="{98FFE669-D3BB-4089-A770-BA7FB721BB5F}"/>
              </a:ext>
            </a:extLst>
          </p:cNvPr>
          <p:cNvSpPr/>
          <p:nvPr>
            <p:custDataLst>
              <p:tags r:id="rId29"/>
            </p:custDataLst>
          </p:nvPr>
        </p:nvSpPr>
        <p:spPr>
          <a:xfrm>
            <a:off x="96901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1" name="Rectangle 30">
            <a:extLst>
              <a:ext uri="{FF2B5EF4-FFF2-40B4-BE49-F238E27FC236}">
                <a16:creationId xmlns:a16="http://schemas.microsoft.com/office/drawing/2014/main" id="{85832A3D-2DCD-46B6-84BD-B6061CCBDF98}"/>
              </a:ext>
            </a:extLst>
          </p:cNvPr>
          <p:cNvSpPr/>
          <p:nvPr>
            <p:custDataLst>
              <p:tags r:id="rId30"/>
            </p:custDataLst>
          </p:nvPr>
        </p:nvSpPr>
        <p:spPr>
          <a:xfrm>
            <a:off x="97790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2" name="Rectangle 31">
            <a:extLst>
              <a:ext uri="{FF2B5EF4-FFF2-40B4-BE49-F238E27FC236}">
                <a16:creationId xmlns:a16="http://schemas.microsoft.com/office/drawing/2014/main" id="{47F602AD-9F11-49C3-974C-509FA70B9D05}"/>
              </a:ext>
            </a:extLst>
          </p:cNvPr>
          <p:cNvSpPr/>
          <p:nvPr>
            <p:custDataLst>
              <p:tags r:id="rId31"/>
            </p:custDataLst>
          </p:nvPr>
        </p:nvSpPr>
        <p:spPr>
          <a:xfrm>
            <a:off x="99568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3" name="Rectangle 32">
            <a:extLst>
              <a:ext uri="{FF2B5EF4-FFF2-40B4-BE49-F238E27FC236}">
                <a16:creationId xmlns:a16="http://schemas.microsoft.com/office/drawing/2014/main" id="{43BC0516-1B3D-4620-BBBC-B156562A87DE}"/>
              </a:ext>
            </a:extLst>
          </p:cNvPr>
          <p:cNvSpPr/>
          <p:nvPr>
            <p:custDataLst>
              <p:tags r:id="rId32"/>
            </p:custDataLst>
          </p:nvPr>
        </p:nvSpPr>
        <p:spPr>
          <a:xfrm>
            <a:off x="100457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4" name="Rectangle 33">
            <a:extLst>
              <a:ext uri="{FF2B5EF4-FFF2-40B4-BE49-F238E27FC236}">
                <a16:creationId xmlns:a16="http://schemas.microsoft.com/office/drawing/2014/main" id="{009A97EE-7BA4-42A2-AC02-23D3C61C3C67}"/>
              </a:ext>
            </a:extLst>
          </p:cNvPr>
          <p:cNvSpPr/>
          <p:nvPr>
            <p:custDataLst>
              <p:tags r:id="rId33"/>
            </p:custDataLst>
          </p:nvPr>
        </p:nvSpPr>
        <p:spPr>
          <a:xfrm>
            <a:off x="102235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5" name="Rectangle 34">
            <a:extLst>
              <a:ext uri="{FF2B5EF4-FFF2-40B4-BE49-F238E27FC236}">
                <a16:creationId xmlns:a16="http://schemas.microsoft.com/office/drawing/2014/main" id="{0BFD0688-AE69-402A-8ED9-64952667C630}"/>
              </a:ext>
            </a:extLst>
          </p:cNvPr>
          <p:cNvSpPr/>
          <p:nvPr>
            <p:custDataLst>
              <p:tags r:id="rId34"/>
            </p:custDataLst>
          </p:nvPr>
        </p:nvSpPr>
        <p:spPr>
          <a:xfrm>
            <a:off x="10756900" y="2095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6" name="Rectangle 35">
            <a:extLst>
              <a:ext uri="{FF2B5EF4-FFF2-40B4-BE49-F238E27FC236}">
                <a16:creationId xmlns:a16="http://schemas.microsoft.com/office/drawing/2014/main" id="{45227F2B-860F-46CF-8E49-F21680F33165}"/>
              </a:ext>
            </a:extLst>
          </p:cNvPr>
          <p:cNvSpPr/>
          <p:nvPr>
            <p:custDataLst>
              <p:tags r:id="rId35"/>
            </p:custDataLst>
          </p:nvPr>
        </p:nvSpPr>
        <p:spPr>
          <a:xfrm>
            <a:off x="8267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7" name="Rectangle 36">
            <a:extLst>
              <a:ext uri="{FF2B5EF4-FFF2-40B4-BE49-F238E27FC236}">
                <a16:creationId xmlns:a16="http://schemas.microsoft.com/office/drawing/2014/main" id="{04922D6D-6B19-42B7-B324-DD829C6A180A}"/>
              </a:ext>
            </a:extLst>
          </p:cNvPr>
          <p:cNvSpPr/>
          <p:nvPr>
            <p:custDataLst>
              <p:tags r:id="rId36"/>
            </p:custDataLst>
          </p:nvPr>
        </p:nvSpPr>
        <p:spPr>
          <a:xfrm>
            <a:off x="8445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 name="Rectangle 37">
            <a:extLst>
              <a:ext uri="{FF2B5EF4-FFF2-40B4-BE49-F238E27FC236}">
                <a16:creationId xmlns:a16="http://schemas.microsoft.com/office/drawing/2014/main" id="{C9A50C69-9222-4DAC-8D81-73EC58535EC4}"/>
              </a:ext>
            </a:extLst>
          </p:cNvPr>
          <p:cNvSpPr/>
          <p:nvPr>
            <p:custDataLst>
              <p:tags r:id="rId37"/>
            </p:custDataLst>
          </p:nvPr>
        </p:nvSpPr>
        <p:spPr>
          <a:xfrm>
            <a:off x="8534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 name="Rectangle 38">
            <a:extLst>
              <a:ext uri="{FF2B5EF4-FFF2-40B4-BE49-F238E27FC236}">
                <a16:creationId xmlns:a16="http://schemas.microsoft.com/office/drawing/2014/main" id="{543DC4B9-9D71-482D-86C7-8340C0F34BFE}"/>
              </a:ext>
            </a:extLst>
          </p:cNvPr>
          <p:cNvSpPr/>
          <p:nvPr>
            <p:custDataLst>
              <p:tags r:id="rId38"/>
            </p:custDataLst>
          </p:nvPr>
        </p:nvSpPr>
        <p:spPr>
          <a:xfrm>
            <a:off x="8623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 name="Rectangle 39">
            <a:extLst>
              <a:ext uri="{FF2B5EF4-FFF2-40B4-BE49-F238E27FC236}">
                <a16:creationId xmlns:a16="http://schemas.microsoft.com/office/drawing/2014/main" id="{8A251B9F-A906-44F1-84FA-E83E96EB056F}"/>
              </a:ext>
            </a:extLst>
          </p:cNvPr>
          <p:cNvSpPr/>
          <p:nvPr>
            <p:custDataLst>
              <p:tags r:id="rId39"/>
            </p:custDataLst>
          </p:nvPr>
        </p:nvSpPr>
        <p:spPr>
          <a:xfrm>
            <a:off x="8801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 name="Rectangle 40">
            <a:extLst>
              <a:ext uri="{FF2B5EF4-FFF2-40B4-BE49-F238E27FC236}">
                <a16:creationId xmlns:a16="http://schemas.microsoft.com/office/drawing/2014/main" id="{86812570-77A9-42C4-86EE-8333778A2516}"/>
              </a:ext>
            </a:extLst>
          </p:cNvPr>
          <p:cNvSpPr/>
          <p:nvPr>
            <p:custDataLst>
              <p:tags r:id="rId40"/>
            </p:custDataLst>
          </p:nvPr>
        </p:nvSpPr>
        <p:spPr>
          <a:xfrm>
            <a:off x="91567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 name="Rectangle 41">
            <a:extLst>
              <a:ext uri="{FF2B5EF4-FFF2-40B4-BE49-F238E27FC236}">
                <a16:creationId xmlns:a16="http://schemas.microsoft.com/office/drawing/2014/main" id="{C5401BCB-77B1-4E4D-A583-EE911BDCD794}"/>
              </a:ext>
            </a:extLst>
          </p:cNvPr>
          <p:cNvSpPr/>
          <p:nvPr>
            <p:custDataLst>
              <p:tags r:id="rId41"/>
            </p:custDataLst>
          </p:nvPr>
        </p:nvSpPr>
        <p:spPr>
          <a:xfrm>
            <a:off x="92456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 name="Rectangle 42">
            <a:extLst>
              <a:ext uri="{FF2B5EF4-FFF2-40B4-BE49-F238E27FC236}">
                <a16:creationId xmlns:a16="http://schemas.microsoft.com/office/drawing/2014/main" id="{0130DD6E-4052-47FD-9113-E9C12F30FE5D}"/>
              </a:ext>
            </a:extLst>
          </p:cNvPr>
          <p:cNvSpPr/>
          <p:nvPr>
            <p:custDataLst>
              <p:tags r:id="rId42"/>
            </p:custDataLst>
          </p:nvPr>
        </p:nvSpPr>
        <p:spPr>
          <a:xfrm>
            <a:off x="9334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4" name="Rectangle 43">
            <a:extLst>
              <a:ext uri="{FF2B5EF4-FFF2-40B4-BE49-F238E27FC236}">
                <a16:creationId xmlns:a16="http://schemas.microsoft.com/office/drawing/2014/main" id="{745BE9D9-0336-4D6C-8ED1-DB8164738202}"/>
              </a:ext>
            </a:extLst>
          </p:cNvPr>
          <p:cNvSpPr/>
          <p:nvPr>
            <p:custDataLst>
              <p:tags r:id="rId43"/>
            </p:custDataLst>
          </p:nvPr>
        </p:nvSpPr>
        <p:spPr>
          <a:xfrm>
            <a:off x="94234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5" name="Rectangle 44">
            <a:extLst>
              <a:ext uri="{FF2B5EF4-FFF2-40B4-BE49-F238E27FC236}">
                <a16:creationId xmlns:a16="http://schemas.microsoft.com/office/drawing/2014/main" id="{63137F2F-D5C2-46CF-BB41-2D641DEEA90A}"/>
              </a:ext>
            </a:extLst>
          </p:cNvPr>
          <p:cNvSpPr/>
          <p:nvPr>
            <p:custDataLst>
              <p:tags r:id="rId44"/>
            </p:custDataLst>
          </p:nvPr>
        </p:nvSpPr>
        <p:spPr>
          <a:xfrm>
            <a:off x="9512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6" name="Rectangle 45">
            <a:extLst>
              <a:ext uri="{FF2B5EF4-FFF2-40B4-BE49-F238E27FC236}">
                <a16:creationId xmlns:a16="http://schemas.microsoft.com/office/drawing/2014/main" id="{3C2E24A3-05D7-4860-9F8A-D195632EC95E}"/>
              </a:ext>
            </a:extLst>
          </p:cNvPr>
          <p:cNvSpPr/>
          <p:nvPr>
            <p:custDataLst>
              <p:tags r:id="rId45"/>
            </p:custDataLst>
          </p:nvPr>
        </p:nvSpPr>
        <p:spPr>
          <a:xfrm>
            <a:off x="9690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7" name="Rectangle 46">
            <a:extLst>
              <a:ext uri="{FF2B5EF4-FFF2-40B4-BE49-F238E27FC236}">
                <a16:creationId xmlns:a16="http://schemas.microsoft.com/office/drawing/2014/main" id="{EA6DD0EC-C728-460A-BFB0-149B2FC29AED}"/>
              </a:ext>
            </a:extLst>
          </p:cNvPr>
          <p:cNvSpPr/>
          <p:nvPr>
            <p:custDataLst>
              <p:tags r:id="rId46"/>
            </p:custDataLst>
          </p:nvPr>
        </p:nvSpPr>
        <p:spPr>
          <a:xfrm>
            <a:off x="9867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8" name="Rectangle 47">
            <a:extLst>
              <a:ext uri="{FF2B5EF4-FFF2-40B4-BE49-F238E27FC236}">
                <a16:creationId xmlns:a16="http://schemas.microsoft.com/office/drawing/2014/main" id="{C9066943-C763-4DE8-8A08-F8A9F993F48E}"/>
              </a:ext>
            </a:extLst>
          </p:cNvPr>
          <p:cNvSpPr/>
          <p:nvPr>
            <p:custDataLst>
              <p:tags r:id="rId47"/>
            </p:custDataLst>
          </p:nvPr>
        </p:nvSpPr>
        <p:spPr>
          <a:xfrm>
            <a:off x="99568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9" name="Rectangle 48">
            <a:extLst>
              <a:ext uri="{FF2B5EF4-FFF2-40B4-BE49-F238E27FC236}">
                <a16:creationId xmlns:a16="http://schemas.microsoft.com/office/drawing/2014/main" id="{B0E81171-A728-4928-B5C2-D6984AD7B05A}"/>
              </a:ext>
            </a:extLst>
          </p:cNvPr>
          <p:cNvSpPr/>
          <p:nvPr>
            <p:custDataLst>
              <p:tags r:id="rId48"/>
            </p:custDataLst>
          </p:nvPr>
        </p:nvSpPr>
        <p:spPr>
          <a:xfrm>
            <a:off x="102235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0" name="Rectangle 49">
            <a:extLst>
              <a:ext uri="{FF2B5EF4-FFF2-40B4-BE49-F238E27FC236}">
                <a16:creationId xmlns:a16="http://schemas.microsoft.com/office/drawing/2014/main" id="{436FA727-68B9-433D-A185-B3A3855D0126}"/>
              </a:ext>
            </a:extLst>
          </p:cNvPr>
          <p:cNvSpPr/>
          <p:nvPr>
            <p:custDataLst>
              <p:tags r:id="rId49"/>
            </p:custDataLst>
          </p:nvPr>
        </p:nvSpPr>
        <p:spPr>
          <a:xfrm>
            <a:off x="104013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1" name="Rectangle 50">
            <a:extLst>
              <a:ext uri="{FF2B5EF4-FFF2-40B4-BE49-F238E27FC236}">
                <a16:creationId xmlns:a16="http://schemas.microsoft.com/office/drawing/2014/main" id="{9BEBC74E-AF1F-4007-A827-9A29C1EFDC84}"/>
              </a:ext>
            </a:extLst>
          </p:cNvPr>
          <p:cNvSpPr/>
          <p:nvPr>
            <p:custDataLst>
              <p:tags r:id="rId50"/>
            </p:custDataLst>
          </p:nvPr>
        </p:nvSpPr>
        <p:spPr>
          <a:xfrm>
            <a:off x="104902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2" name="Rectangle 51">
            <a:extLst>
              <a:ext uri="{FF2B5EF4-FFF2-40B4-BE49-F238E27FC236}">
                <a16:creationId xmlns:a16="http://schemas.microsoft.com/office/drawing/2014/main" id="{F8E4849E-89E2-4CA9-90E6-2732E3CAFF70}"/>
              </a:ext>
            </a:extLst>
          </p:cNvPr>
          <p:cNvSpPr/>
          <p:nvPr>
            <p:custDataLst>
              <p:tags r:id="rId51"/>
            </p:custDataLst>
          </p:nvPr>
        </p:nvSpPr>
        <p:spPr>
          <a:xfrm>
            <a:off x="105791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3" name="Rectangle 52">
            <a:extLst>
              <a:ext uri="{FF2B5EF4-FFF2-40B4-BE49-F238E27FC236}">
                <a16:creationId xmlns:a16="http://schemas.microsoft.com/office/drawing/2014/main" id="{8E7FFEE4-0FB1-40EC-A37C-8BFFFAE7E3C7}"/>
              </a:ext>
            </a:extLst>
          </p:cNvPr>
          <p:cNvSpPr/>
          <p:nvPr>
            <p:custDataLst>
              <p:tags r:id="rId52"/>
            </p:custDataLst>
          </p:nvPr>
        </p:nvSpPr>
        <p:spPr>
          <a:xfrm>
            <a:off x="10756900" y="2184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4" name="Rectangle 53">
            <a:extLst>
              <a:ext uri="{FF2B5EF4-FFF2-40B4-BE49-F238E27FC236}">
                <a16:creationId xmlns:a16="http://schemas.microsoft.com/office/drawing/2014/main" id="{295B576D-5EBA-454F-B0EC-AC2CCDEE603D}"/>
              </a:ext>
            </a:extLst>
          </p:cNvPr>
          <p:cNvSpPr/>
          <p:nvPr>
            <p:custDataLst>
              <p:tags r:id="rId53"/>
            </p:custDataLst>
          </p:nvPr>
        </p:nvSpPr>
        <p:spPr>
          <a:xfrm>
            <a:off x="8267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5" name="Rectangle 54">
            <a:extLst>
              <a:ext uri="{FF2B5EF4-FFF2-40B4-BE49-F238E27FC236}">
                <a16:creationId xmlns:a16="http://schemas.microsoft.com/office/drawing/2014/main" id="{0ED2ECF1-B9EE-44D6-B4AE-9549BDC629AC}"/>
              </a:ext>
            </a:extLst>
          </p:cNvPr>
          <p:cNvSpPr/>
          <p:nvPr>
            <p:custDataLst>
              <p:tags r:id="rId54"/>
            </p:custDataLst>
          </p:nvPr>
        </p:nvSpPr>
        <p:spPr>
          <a:xfrm>
            <a:off x="8445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6" name="Rectangle 55">
            <a:extLst>
              <a:ext uri="{FF2B5EF4-FFF2-40B4-BE49-F238E27FC236}">
                <a16:creationId xmlns:a16="http://schemas.microsoft.com/office/drawing/2014/main" id="{6DC56C7B-4A14-4E46-A141-7D6B11CABE1E}"/>
              </a:ext>
            </a:extLst>
          </p:cNvPr>
          <p:cNvSpPr/>
          <p:nvPr>
            <p:custDataLst>
              <p:tags r:id="rId55"/>
            </p:custDataLst>
          </p:nvPr>
        </p:nvSpPr>
        <p:spPr>
          <a:xfrm>
            <a:off x="8534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7" name="Rectangle 56">
            <a:extLst>
              <a:ext uri="{FF2B5EF4-FFF2-40B4-BE49-F238E27FC236}">
                <a16:creationId xmlns:a16="http://schemas.microsoft.com/office/drawing/2014/main" id="{33161543-F2F0-40FB-9500-831F7D7B1C01}"/>
              </a:ext>
            </a:extLst>
          </p:cNvPr>
          <p:cNvSpPr/>
          <p:nvPr>
            <p:custDataLst>
              <p:tags r:id="rId56"/>
            </p:custDataLst>
          </p:nvPr>
        </p:nvSpPr>
        <p:spPr>
          <a:xfrm>
            <a:off x="8623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8" name="Rectangle 57">
            <a:extLst>
              <a:ext uri="{FF2B5EF4-FFF2-40B4-BE49-F238E27FC236}">
                <a16:creationId xmlns:a16="http://schemas.microsoft.com/office/drawing/2014/main" id="{5E706075-D6F5-4F43-AFEF-0D48D694C016}"/>
              </a:ext>
            </a:extLst>
          </p:cNvPr>
          <p:cNvSpPr/>
          <p:nvPr>
            <p:custDataLst>
              <p:tags r:id="rId57"/>
            </p:custDataLst>
          </p:nvPr>
        </p:nvSpPr>
        <p:spPr>
          <a:xfrm>
            <a:off x="8801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59" name="Rectangle 58">
            <a:extLst>
              <a:ext uri="{FF2B5EF4-FFF2-40B4-BE49-F238E27FC236}">
                <a16:creationId xmlns:a16="http://schemas.microsoft.com/office/drawing/2014/main" id="{BB996377-944D-4A81-9B81-6EC9749BE806}"/>
              </a:ext>
            </a:extLst>
          </p:cNvPr>
          <p:cNvSpPr/>
          <p:nvPr>
            <p:custDataLst>
              <p:tags r:id="rId58"/>
            </p:custDataLst>
          </p:nvPr>
        </p:nvSpPr>
        <p:spPr>
          <a:xfrm>
            <a:off x="90678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0" name="Rectangle 59">
            <a:extLst>
              <a:ext uri="{FF2B5EF4-FFF2-40B4-BE49-F238E27FC236}">
                <a16:creationId xmlns:a16="http://schemas.microsoft.com/office/drawing/2014/main" id="{62DF1EA9-C829-4D6B-A3E0-6684EA0A613F}"/>
              </a:ext>
            </a:extLst>
          </p:cNvPr>
          <p:cNvSpPr/>
          <p:nvPr>
            <p:custDataLst>
              <p:tags r:id="rId59"/>
            </p:custDataLst>
          </p:nvPr>
        </p:nvSpPr>
        <p:spPr>
          <a:xfrm>
            <a:off x="91567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1" name="Rectangle 60">
            <a:extLst>
              <a:ext uri="{FF2B5EF4-FFF2-40B4-BE49-F238E27FC236}">
                <a16:creationId xmlns:a16="http://schemas.microsoft.com/office/drawing/2014/main" id="{72B3913C-403E-420D-B3A3-1D368BF09D6F}"/>
              </a:ext>
            </a:extLst>
          </p:cNvPr>
          <p:cNvSpPr/>
          <p:nvPr>
            <p:custDataLst>
              <p:tags r:id="rId60"/>
            </p:custDataLst>
          </p:nvPr>
        </p:nvSpPr>
        <p:spPr>
          <a:xfrm>
            <a:off x="92456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2" name="Rectangle 61">
            <a:extLst>
              <a:ext uri="{FF2B5EF4-FFF2-40B4-BE49-F238E27FC236}">
                <a16:creationId xmlns:a16="http://schemas.microsoft.com/office/drawing/2014/main" id="{9A2E7539-B743-4E99-8DAB-479FCB30949F}"/>
              </a:ext>
            </a:extLst>
          </p:cNvPr>
          <p:cNvSpPr/>
          <p:nvPr>
            <p:custDataLst>
              <p:tags r:id="rId61"/>
            </p:custDataLst>
          </p:nvPr>
        </p:nvSpPr>
        <p:spPr>
          <a:xfrm>
            <a:off x="9334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63" name="Rectangle 62">
            <a:extLst>
              <a:ext uri="{FF2B5EF4-FFF2-40B4-BE49-F238E27FC236}">
                <a16:creationId xmlns:a16="http://schemas.microsoft.com/office/drawing/2014/main" id="{84CFB101-C966-487B-9B27-439C27A7350F}"/>
              </a:ext>
            </a:extLst>
          </p:cNvPr>
          <p:cNvSpPr/>
          <p:nvPr>
            <p:custDataLst>
              <p:tags r:id="rId62"/>
            </p:custDataLst>
          </p:nvPr>
        </p:nvSpPr>
        <p:spPr>
          <a:xfrm>
            <a:off x="94234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7" name="Rectangle 1576">
            <a:extLst>
              <a:ext uri="{FF2B5EF4-FFF2-40B4-BE49-F238E27FC236}">
                <a16:creationId xmlns:a16="http://schemas.microsoft.com/office/drawing/2014/main" id="{14065D47-15FE-4D82-9239-63562BFDB8D4}"/>
              </a:ext>
            </a:extLst>
          </p:cNvPr>
          <p:cNvSpPr/>
          <p:nvPr>
            <p:custDataLst>
              <p:tags r:id="rId63"/>
            </p:custDataLst>
          </p:nvPr>
        </p:nvSpPr>
        <p:spPr>
          <a:xfrm>
            <a:off x="9512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8" name="Rectangle 1577">
            <a:extLst>
              <a:ext uri="{FF2B5EF4-FFF2-40B4-BE49-F238E27FC236}">
                <a16:creationId xmlns:a16="http://schemas.microsoft.com/office/drawing/2014/main" id="{B311BB09-697F-4336-A19F-D8AAA5401729}"/>
              </a:ext>
            </a:extLst>
          </p:cNvPr>
          <p:cNvSpPr/>
          <p:nvPr>
            <p:custDataLst>
              <p:tags r:id="rId64"/>
            </p:custDataLst>
          </p:nvPr>
        </p:nvSpPr>
        <p:spPr>
          <a:xfrm>
            <a:off x="9601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79" name="Rectangle 1578">
            <a:extLst>
              <a:ext uri="{FF2B5EF4-FFF2-40B4-BE49-F238E27FC236}">
                <a16:creationId xmlns:a16="http://schemas.microsoft.com/office/drawing/2014/main" id="{7B3A9D8D-0185-4E7A-AF48-4845257013A8}"/>
              </a:ext>
            </a:extLst>
          </p:cNvPr>
          <p:cNvSpPr/>
          <p:nvPr>
            <p:custDataLst>
              <p:tags r:id="rId65"/>
            </p:custDataLst>
          </p:nvPr>
        </p:nvSpPr>
        <p:spPr>
          <a:xfrm>
            <a:off x="102235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0" name="Rectangle 1579">
            <a:extLst>
              <a:ext uri="{FF2B5EF4-FFF2-40B4-BE49-F238E27FC236}">
                <a16:creationId xmlns:a16="http://schemas.microsoft.com/office/drawing/2014/main" id="{EACD08E9-21E9-46F9-B098-633785DF75BD}"/>
              </a:ext>
            </a:extLst>
          </p:cNvPr>
          <p:cNvSpPr/>
          <p:nvPr>
            <p:custDataLst>
              <p:tags r:id="rId66"/>
            </p:custDataLst>
          </p:nvPr>
        </p:nvSpPr>
        <p:spPr>
          <a:xfrm>
            <a:off x="104013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1" name="Rectangle 1580">
            <a:extLst>
              <a:ext uri="{FF2B5EF4-FFF2-40B4-BE49-F238E27FC236}">
                <a16:creationId xmlns:a16="http://schemas.microsoft.com/office/drawing/2014/main" id="{396B7216-1AF3-405A-88D1-0AF19FF5EE37}"/>
              </a:ext>
            </a:extLst>
          </p:cNvPr>
          <p:cNvSpPr/>
          <p:nvPr>
            <p:custDataLst>
              <p:tags r:id="rId67"/>
            </p:custDataLst>
          </p:nvPr>
        </p:nvSpPr>
        <p:spPr>
          <a:xfrm>
            <a:off x="104902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2" name="Rectangle 1581">
            <a:extLst>
              <a:ext uri="{FF2B5EF4-FFF2-40B4-BE49-F238E27FC236}">
                <a16:creationId xmlns:a16="http://schemas.microsoft.com/office/drawing/2014/main" id="{BCD6C9F6-BE04-4B9C-8068-F5B44EEB40B9}"/>
              </a:ext>
            </a:extLst>
          </p:cNvPr>
          <p:cNvSpPr/>
          <p:nvPr>
            <p:custDataLst>
              <p:tags r:id="rId68"/>
            </p:custDataLst>
          </p:nvPr>
        </p:nvSpPr>
        <p:spPr>
          <a:xfrm>
            <a:off x="105791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3" name="Rectangle 1582">
            <a:extLst>
              <a:ext uri="{FF2B5EF4-FFF2-40B4-BE49-F238E27FC236}">
                <a16:creationId xmlns:a16="http://schemas.microsoft.com/office/drawing/2014/main" id="{5F396E19-19F3-4F2B-88F7-296AC3DC62ED}"/>
              </a:ext>
            </a:extLst>
          </p:cNvPr>
          <p:cNvSpPr/>
          <p:nvPr>
            <p:custDataLst>
              <p:tags r:id="rId69"/>
            </p:custDataLst>
          </p:nvPr>
        </p:nvSpPr>
        <p:spPr>
          <a:xfrm>
            <a:off x="10756900" y="2273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4" name="Rectangle 1583">
            <a:extLst>
              <a:ext uri="{FF2B5EF4-FFF2-40B4-BE49-F238E27FC236}">
                <a16:creationId xmlns:a16="http://schemas.microsoft.com/office/drawing/2014/main" id="{E057DFF7-4E19-4D9B-852E-1748D6836C39}"/>
              </a:ext>
            </a:extLst>
          </p:cNvPr>
          <p:cNvSpPr/>
          <p:nvPr>
            <p:custDataLst>
              <p:tags r:id="rId70"/>
            </p:custDataLst>
          </p:nvPr>
        </p:nvSpPr>
        <p:spPr>
          <a:xfrm>
            <a:off x="8267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5" name="Rectangle 1584">
            <a:extLst>
              <a:ext uri="{FF2B5EF4-FFF2-40B4-BE49-F238E27FC236}">
                <a16:creationId xmlns:a16="http://schemas.microsoft.com/office/drawing/2014/main" id="{75C12C23-5CD4-43E1-9A8A-203C1B6ABBB1}"/>
              </a:ext>
            </a:extLst>
          </p:cNvPr>
          <p:cNvSpPr/>
          <p:nvPr>
            <p:custDataLst>
              <p:tags r:id="rId71"/>
            </p:custDataLst>
          </p:nvPr>
        </p:nvSpPr>
        <p:spPr>
          <a:xfrm>
            <a:off x="8445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6" name="Rectangle 1585">
            <a:extLst>
              <a:ext uri="{FF2B5EF4-FFF2-40B4-BE49-F238E27FC236}">
                <a16:creationId xmlns:a16="http://schemas.microsoft.com/office/drawing/2014/main" id="{A0446DAD-5D88-42F6-997C-4249B5C90628}"/>
              </a:ext>
            </a:extLst>
          </p:cNvPr>
          <p:cNvSpPr/>
          <p:nvPr>
            <p:custDataLst>
              <p:tags r:id="rId72"/>
            </p:custDataLst>
          </p:nvPr>
        </p:nvSpPr>
        <p:spPr>
          <a:xfrm>
            <a:off x="85344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7" name="Rectangle 1586">
            <a:extLst>
              <a:ext uri="{FF2B5EF4-FFF2-40B4-BE49-F238E27FC236}">
                <a16:creationId xmlns:a16="http://schemas.microsoft.com/office/drawing/2014/main" id="{FF62BB13-27DF-4246-9E23-6470E7BFC39F}"/>
              </a:ext>
            </a:extLst>
          </p:cNvPr>
          <p:cNvSpPr/>
          <p:nvPr>
            <p:custDataLst>
              <p:tags r:id="rId73"/>
            </p:custDataLst>
          </p:nvPr>
        </p:nvSpPr>
        <p:spPr>
          <a:xfrm>
            <a:off x="8623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8" name="Rectangle 1587">
            <a:extLst>
              <a:ext uri="{FF2B5EF4-FFF2-40B4-BE49-F238E27FC236}">
                <a16:creationId xmlns:a16="http://schemas.microsoft.com/office/drawing/2014/main" id="{30294E08-FF1D-474B-A94B-5244E677D7D4}"/>
              </a:ext>
            </a:extLst>
          </p:cNvPr>
          <p:cNvSpPr/>
          <p:nvPr>
            <p:custDataLst>
              <p:tags r:id="rId74"/>
            </p:custDataLst>
          </p:nvPr>
        </p:nvSpPr>
        <p:spPr>
          <a:xfrm>
            <a:off x="8801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89" name="Rectangle 1588">
            <a:extLst>
              <a:ext uri="{FF2B5EF4-FFF2-40B4-BE49-F238E27FC236}">
                <a16:creationId xmlns:a16="http://schemas.microsoft.com/office/drawing/2014/main" id="{93202700-7530-446F-B660-0C33B1185C89}"/>
              </a:ext>
            </a:extLst>
          </p:cNvPr>
          <p:cNvSpPr/>
          <p:nvPr>
            <p:custDataLst>
              <p:tags r:id="rId75"/>
            </p:custDataLst>
          </p:nvPr>
        </p:nvSpPr>
        <p:spPr>
          <a:xfrm>
            <a:off x="8978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0" name="Rectangle 1589">
            <a:extLst>
              <a:ext uri="{FF2B5EF4-FFF2-40B4-BE49-F238E27FC236}">
                <a16:creationId xmlns:a16="http://schemas.microsoft.com/office/drawing/2014/main" id="{EBBF6E65-280C-4775-BBB4-1D8DDBBF80F2}"/>
              </a:ext>
            </a:extLst>
          </p:cNvPr>
          <p:cNvSpPr/>
          <p:nvPr>
            <p:custDataLst>
              <p:tags r:id="rId76"/>
            </p:custDataLst>
          </p:nvPr>
        </p:nvSpPr>
        <p:spPr>
          <a:xfrm>
            <a:off x="90678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1" name="Rectangle 1590">
            <a:extLst>
              <a:ext uri="{FF2B5EF4-FFF2-40B4-BE49-F238E27FC236}">
                <a16:creationId xmlns:a16="http://schemas.microsoft.com/office/drawing/2014/main" id="{5E3EE117-AB07-4C2C-8542-FA437E377261}"/>
              </a:ext>
            </a:extLst>
          </p:cNvPr>
          <p:cNvSpPr/>
          <p:nvPr>
            <p:custDataLst>
              <p:tags r:id="rId77"/>
            </p:custDataLst>
          </p:nvPr>
        </p:nvSpPr>
        <p:spPr>
          <a:xfrm>
            <a:off x="9156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2" name="Rectangle 1591">
            <a:extLst>
              <a:ext uri="{FF2B5EF4-FFF2-40B4-BE49-F238E27FC236}">
                <a16:creationId xmlns:a16="http://schemas.microsoft.com/office/drawing/2014/main" id="{7D687F7E-3DD2-4C39-A964-53C1E713812A}"/>
              </a:ext>
            </a:extLst>
          </p:cNvPr>
          <p:cNvSpPr/>
          <p:nvPr>
            <p:custDataLst>
              <p:tags r:id="rId78"/>
            </p:custDataLst>
          </p:nvPr>
        </p:nvSpPr>
        <p:spPr>
          <a:xfrm>
            <a:off x="9512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3" name="Rectangle 1592">
            <a:extLst>
              <a:ext uri="{FF2B5EF4-FFF2-40B4-BE49-F238E27FC236}">
                <a16:creationId xmlns:a16="http://schemas.microsoft.com/office/drawing/2014/main" id="{A519ED08-2030-4BBB-BEA9-C2C9922D756C}"/>
              </a:ext>
            </a:extLst>
          </p:cNvPr>
          <p:cNvSpPr/>
          <p:nvPr>
            <p:custDataLst>
              <p:tags r:id="rId79"/>
            </p:custDataLst>
          </p:nvPr>
        </p:nvSpPr>
        <p:spPr>
          <a:xfrm>
            <a:off x="9867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4" name="Rectangle 1593">
            <a:extLst>
              <a:ext uri="{FF2B5EF4-FFF2-40B4-BE49-F238E27FC236}">
                <a16:creationId xmlns:a16="http://schemas.microsoft.com/office/drawing/2014/main" id="{B1846A5D-13D1-4F9C-9A26-2BF78C61C9A2}"/>
              </a:ext>
            </a:extLst>
          </p:cNvPr>
          <p:cNvSpPr/>
          <p:nvPr>
            <p:custDataLst>
              <p:tags r:id="rId80"/>
            </p:custDataLst>
          </p:nvPr>
        </p:nvSpPr>
        <p:spPr>
          <a:xfrm>
            <a:off x="99568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5" name="Rectangle 1594">
            <a:extLst>
              <a:ext uri="{FF2B5EF4-FFF2-40B4-BE49-F238E27FC236}">
                <a16:creationId xmlns:a16="http://schemas.microsoft.com/office/drawing/2014/main" id="{CB3D3C1B-C2A8-4107-ADF0-945E69F846B9}"/>
              </a:ext>
            </a:extLst>
          </p:cNvPr>
          <p:cNvSpPr/>
          <p:nvPr>
            <p:custDataLst>
              <p:tags r:id="rId81"/>
            </p:custDataLst>
          </p:nvPr>
        </p:nvSpPr>
        <p:spPr>
          <a:xfrm>
            <a:off x="100457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6" name="Rectangle 1595">
            <a:extLst>
              <a:ext uri="{FF2B5EF4-FFF2-40B4-BE49-F238E27FC236}">
                <a16:creationId xmlns:a16="http://schemas.microsoft.com/office/drawing/2014/main" id="{9084C2CF-5D4D-475F-AC3F-3A183BB4E173}"/>
              </a:ext>
            </a:extLst>
          </p:cNvPr>
          <p:cNvSpPr/>
          <p:nvPr>
            <p:custDataLst>
              <p:tags r:id="rId82"/>
            </p:custDataLst>
          </p:nvPr>
        </p:nvSpPr>
        <p:spPr>
          <a:xfrm>
            <a:off x="102235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7" name="Rectangle 1596">
            <a:extLst>
              <a:ext uri="{FF2B5EF4-FFF2-40B4-BE49-F238E27FC236}">
                <a16:creationId xmlns:a16="http://schemas.microsoft.com/office/drawing/2014/main" id="{9742B583-4506-41C9-B021-492F50A1D8DA}"/>
              </a:ext>
            </a:extLst>
          </p:cNvPr>
          <p:cNvSpPr/>
          <p:nvPr>
            <p:custDataLst>
              <p:tags r:id="rId83"/>
            </p:custDataLst>
          </p:nvPr>
        </p:nvSpPr>
        <p:spPr>
          <a:xfrm>
            <a:off x="104013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8" name="Rectangle 1597">
            <a:extLst>
              <a:ext uri="{FF2B5EF4-FFF2-40B4-BE49-F238E27FC236}">
                <a16:creationId xmlns:a16="http://schemas.microsoft.com/office/drawing/2014/main" id="{9A9F7135-E45C-4332-8BDF-4FA1F1632B8E}"/>
              </a:ext>
            </a:extLst>
          </p:cNvPr>
          <p:cNvSpPr/>
          <p:nvPr>
            <p:custDataLst>
              <p:tags r:id="rId84"/>
            </p:custDataLst>
          </p:nvPr>
        </p:nvSpPr>
        <p:spPr>
          <a:xfrm>
            <a:off x="104902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599" name="Rectangle 1598">
            <a:extLst>
              <a:ext uri="{FF2B5EF4-FFF2-40B4-BE49-F238E27FC236}">
                <a16:creationId xmlns:a16="http://schemas.microsoft.com/office/drawing/2014/main" id="{3F140D85-F6D9-4EF3-9364-A795DACAABFC}"/>
              </a:ext>
            </a:extLst>
          </p:cNvPr>
          <p:cNvSpPr/>
          <p:nvPr>
            <p:custDataLst>
              <p:tags r:id="rId85"/>
            </p:custDataLst>
          </p:nvPr>
        </p:nvSpPr>
        <p:spPr>
          <a:xfrm>
            <a:off x="105791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2" name="Rectangle 1151">
            <a:extLst>
              <a:ext uri="{FF2B5EF4-FFF2-40B4-BE49-F238E27FC236}">
                <a16:creationId xmlns:a16="http://schemas.microsoft.com/office/drawing/2014/main" id="{AEFF4C33-6F71-4C5E-A2C5-E34DC7266F26}"/>
              </a:ext>
            </a:extLst>
          </p:cNvPr>
          <p:cNvSpPr/>
          <p:nvPr>
            <p:custDataLst>
              <p:tags r:id="rId86"/>
            </p:custDataLst>
          </p:nvPr>
        </p:nvSpPr>
        <p:spPr>
          <a:xfrm>
            <a:off x="10756900" y="2362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3" name="Rectangle 1152">
            <a:extLst>
              <a:ext uri="{FF2B5EF4-FFF2-40B4-BE49-F238E27FC236}">
                <a16:creationId xmlns:a16="http://schemas.microsoft.com/office/drawing/2014/main" id="{9A93CC17-6EFA-4AC3-8199-56A8A6F79367}"/>
              </a:ext>
            </a:extLst>
          </p:cNvPr>
          <p:cNvSpPr/>
          <p:nvPr>
            <p:custDataLst>
              <p:tags r:id="rId87"/>
            </p:custDataLst>
          </p:nvPr>
        </p:nvSpPr>
        <p:spPr>
          <a:xfrm>
            <a:off x="8267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4" name="Rectangle 1153">
            <a:extLst>
              <a:ext uri="{FF2B5EF4-FFF2-40B4-BE49-F238E27FC236}">
                <a16:creationId xmlns:a16="http://schemas.microsoft.com/office/drawing/2014/main" id="{FC88A7EC-092A-4658-B65A-99F076F5C3DB}"/>
              </a:ext>
            </a:extLst>
          </p:cNvPr>
          <p:cNvSpPr/>
          <p:nvPr>
            <p:custDataLst>
              <p:tags r:id="rId88"/>
            </p:custDataLst>
          </p:nvPr>
        </p:nvSpPr>
        <p:spPr>
          <a:xfrm>
            <a:off x="88011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5" name="Rectangle 1154">
            <a:extLst>
              <a:ext uri="{FF2B5EF4-FFF2-40B4-BE49-F238E27FC236}">
                <a16:creationId xmlns:a16="http://schemas.microsoft.com/office/drawing/2014/main" id="{311F3FFA-271C-4A25-B3EF-07D2EEB0A180}"/>
              </a:ext>
            </a:extLst>
          </p:cNvPr>
          <p:cNvSpPr/>
          <p:nvPr>
            <p:custDataLst>
              <p:tags r:id="rId89"/>
            </p:custDataLst>
          </p:nvPr>
        </p:nvSpPr>
        <p:spPr>
          <a:xfrm>
            <a:off x="9156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6" name="Rectangle 1155">
            <a:extLst>
              <a:ext uri="{FF2B5EF4-FFF2-40B4-BE49-F238E27FC236}">
                <a16:creationId xmlns:a16="http://schemas.microsoft.com/office/drawing/2014/main" id="{2FED16A1-82B6-4912-8FE6-D3A9838916A7}"/>
              </a:ext>
            </a:extLst>
          </p:cNvPr>
          <p:cNvSpPr/>
          <p:nvPr>
            <p:custDataLst>
              <p:tags r:id="rId90"/>
            </p:custDataLst>
          </p:nvPr>
        </p:nvSpPr>
        <p:spPr>
          <a:xfrm>
            <a:off x="9334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7" name="Rectangle 1156">
            <a:extLst>
              <a:ext uri="{FF2B5EF4-FFF2-40B4-BE49-F238E27FC236}">
                <a16:creationId xmlns:a16="http://schemas.microsoft.com/office/drawing/2014/main" id="{677F2723-8E08-4394-A627-D7624B14FFBA}"/>
              </a:ext>
            </a:extLst>
          </p:cNvPr>
          <p:cNvSpPr/>
          <p:nvPr>
            <p:custDataLst>
              <p:tags r:id="rId91"/>
            </p:custDataLst>
          </p:nvPr>
        </p:nvSpPr>
        <p:spPr>
          <a:xfrm>
            <a:off x="94234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8" name="Rectangle 1157">
            <a:extLst>
              <a:ext uri="{FF2B5EF4-FFF2-40B4-BE49-F238E27FC236}">
                <a16:creationId xmlns:a16="http://schemas.microsoft.com/office/drawing/2014/main" id="{F4F2DC22-243A-4028-AD99-FA61587D78FF}"/>
              </a:ext>
            </a:extLst>
          </p:cNvPr>
          <p:cNvSpPr/>
          <p:nvPr>
            <p:custDataLst>
              <p:tags r:id="rId92"/>
            </p:custDataLst>
          </p:nvPr>
        </p:nvSpPr>
        <p:spPr>
          <a:xfrm>
            <a:off x="97790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59" name="Rectangle 1158">
            <a:extLst>
              <a:ext uri="{FF2B5EF4-FFF2-40B4-BE49-F238E27FC236}">
                <a16:creationId xmlns:a16="http://schemas.microsoft.com/office/drawing/2014/main" id="{EFE5CBBD-30F6-4434-90E8-A0DC6E1993A6}"/>
              </a:ext>
            </a:extLst>
          </p:cNvPr>
          <p:cNvSpPr/>
          <p:nvPr>
            <p:custDataLst>
              <p:tags r:id="rId93"/>
            </p:custDataLst>
          </p:nvPr>
        </p:nvSpPr>
        <p:spPr>
          <a:xfrm>
            <a:off x="9867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0" name="Rectangle 1159">
            <a:extLst>
              <a:ext uri="{FF2B5EF4-FFF2-40B4-BE49-F238E27FC236}">
                <a16:creationId xmlns:a16="http://schemas.microsoft.com/office/drawing/2014/main" id="{1E41473C-47B2-4EEF-BE00-8AE0B279F2DE}"/>
              </a:ext>
            </a:extLst>
          </p:cNvPr>
          <p:cNvSpPr/>
          <p:nvPr>
            <p:custDataLst>
              <p:tags r:id="rId94"/>
            </p:custDataLst>
          </p:nvPr>
        </p:nvSpPr>
        <p:spPr>
          <a:xfrm>
            <a:off x="99568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1" name="Rectangle 1160">
            <a:extLst>
              <a:ext uri="{FF2B5EF4-FFF2-40B4-BE49-F238E27FC236}">
                <a16:creationId xmlns:a16="http://schemas.microsoft.com/office/drawing/2014/main" id="{ECBD7A25-3A88-4CB3-8F06-27C714487435}"/>
              </a:ext>
            </a:extLst>
          </p:cNvPr>
          <p:cNvSpPr/>
          <p:nvPr>
            <p:custDataLst>
              <p:tags r:id="rId95"/>
            </p:custDataLst>
          </p:nvPr>
        </p:nvSpPr>
        <p:spPr>
          <a:xfrm>
            <a:off x="100457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2" name="Rectangle 1161">
            <a:extLst>
              <a:ext uri="{FF2B5EF4-FFF2-40B4-BE49-F238E27FC236}">
                <a16:creationId xmlns:a16="http://schemas.microsoft.com/office/drawing/2014/main" id="{874D2AD9-C6F0-4E82-9B5D-6FA792A82721}"/>
              </a:ext>
            </a:extLst>
          </p:cNvPr>
          <p:cNvSpPr/>
          <p:nvPr>
            <p:custDataLst>
              <p:tags r:id="rId96"/>
            </p:custDataLst>
          </p:nvPr>
        </p:nvSpPr>
        <p:spPr>
          <a:xfrm>
            <a:off x="102235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3" name="Rectangle 1162">
            <a:extLst>
              <a:ext uri="{FF2B5EF4-FFF2-40B4-BE49-F238E27FC236}">
                <a16:creationId xmlns:a16="http://schemas.microsoft.com/office/drawing/2014/main" id="{92ACB383-13DF-436E-8826-7D1BCF0481FE}"/>
              </a:ext>
            </a:extLst>
          </p:cNvPr>
          <p:cNvSpPr/>
          <p:nvPr>
            <p:custDataLst>
              <p:tags r:id="rId97"/>
            </p:custDataLst>
          </p:nvPr>
        </p:nvSpPr>
        <p:spPr>
          <a:xfrm>
            <a:off x="10756900" y="2451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4" name="Rectangle 1163">
            <a:extLst>
              <a:ext uri="{FF2B5EF4-FFF2-40B4-BE49-F238E27FC236}">
                <a16:creationId xmlns:a16="http://schemas.microsoft.com/office/drawing/2014/main" id="{E759F0EA-9D3B-4F61-B169-46130E5F2363}"/>
              </a:ext>
            </a:extLst>
          </p:cNvPr>
          <p:cNvSpPr/>
          <p:nvPr>
            <p:custDataLst>
              <p:tags r:id="rId98"/>
            </p:custDataLst>
          </p:nvPr>
        </p:nvSpPr>
        <p:spPr>
          <a:xfrm>
            <a:off x="8267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5" name="Rectangle 1164">
            <a:extLst>
              <a:ext uri="{FF2B5EF4-FFF2-40B4-BE49-F238E27FC236}">
                <a16:creationId xmlns:a16="http://schemas.microsoft.com/office/drawing/2014/main" id="{218443CF-3CFC-429F-BB60-D54E89B76B0A}"/>
              </a:ext>
            </a:extLst>
          </p:cNvPr>
          <p:cNvSpPr/>
          <p:nvPr>
            <p:custDataLst>
              <p:tags r:id="rId99"/>
            </p:custDataLst>
          </p:nvPr>
        </p:nvSpPr>
        <p:spPr>
          <a:xfrm>
            <a:off x="83566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6" name="Rectangle 1165">
            <a:extLst>
              <a:ext uri="{FF2B5EF4-FFF2-40B4-BE49-F238E27FC236}">
                <a16:creationId xmlns:a16="http://schemas.microsoft.com/office/drawing/2014/main" id="{4BE82839-726D-41FA-9FA0-DA3177436BB8}"/>
              </a:ext>
            </a:extLst>
          </p:cNvPr>
          <p:cNvSpPr/>
          <p:nvPr>
            <p:custDataLst>
              <p:tags r:id="rId100"/>
            </p:custDataLst>
          </p:nvPr>
        </p:nvSpPr>
        <p:spPr>
          <a:xfrm>
            <a:off x="8445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7" name="Rectangle 1166">
            <a:extLst>
              <a:ext uri="{FF2B5EF4-FFF2-40B4-BE49-F238E27FC236}">
                <a16:creationId xmlns:a16="http://schemas.microsoft.com/office/drawing/2014/main" id="{F06016CD-75F4-4807-A867-00CF28460702}"/>
              </a:ext>
            </a:extLst>
          </p:cNvPr>
          <p:cNvSpPr/>
          <p:nvPr>
            <p:custDataLst>
              <p:tags r:id="rId101"/>
            </p:custDataLst>
          </p:nvPr>
        </p:nvSpPr>
        <p:spPr>
          <a:xfrm>
            <a:off x="8534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8" name="Rectangle 1167">
            <a:extLst>
              <a:ext uri="{FF2B5EF4-FFF2-40B4-BE49-F238E27FC236}">
                <a16:creationId xmlns:a16="http://schemas.microsoft.com/office/drawing/2014/main" id="{61904A59-9086-4459-BF7B-0B0C3622B4E8}"/>
              </a:ext>
            </a:extLst>
          </p:cNvPr>
          <p:cNvSpPr/>
          <p:nvPr>
            <p:custDataLst>
              <p:tags r:id="rId102"/>
            </p:custDataLst>
          </p:nvPr>
        </p:nvSpPr>
        <p:spPr>
          <a:xfrm>
            <a:off x="8623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69" name="Rectangle 1168">
            <a:extLst>
              <a:ext uri="{FF2B5EF4-FFF2-40B4-BE49-F238E27FC236}">
                <a16:creationId xmlns:a16="http://schemas.microsoft.com/office/drawing/2014/main" id="{95E3E61C-3A08-488C-BEF5-6341C49E351F}"/>
              </a:ext>
            </a:extLst>
          </p:cNvPr>
          <p:cNvSpPr/>
          <p:nvPr>
            <p:custDataLst>
              <p:tags r:id="rId103"/>
            </p:custDataLst>
          </p:nvPr>
        </p:nvSpPr>
        <p:spPr>
          <a:xfrm>
            <a:off x="8712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0" name="Rectangle 1169">
            <a:extLst>
              <a:ext uri="{FF2B5EF4-FFF2-40B4-BE49-F238E27FC236}">
                <a16:creationId xmlns:a16="http://schemas.microsoft.com/office/drawing/2014/main" id="{E6976B9D-2642-44EA-8B15-26B74F283DEF}"/>
              </a:ext>
            </a:extLst>
          </p:cNvPr>
          <p:cNvSpPr/>
          <p:nvPr>
            <p:custDataLst>
              <p:tags r:id="rId104"/>
            </p:custDataLst>
          </p:nvPr>
        </p:nvSpPr>
        <p:spPr>
          <a:xfrm>
            <a:off x="8801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1" name="Rectangle 1170">
            <a:extLst>
              <a:ext uri="{FF2B5EF4-FFF2-40B4-BE49-F238E27FC236}">
                <a16:creationId xmlns:a16="http://schemas.microsoft.com/office/drawing/2014/main" id="{4A293CDD-6AEC-403E-B915-449EA6C0E1B5}"/>
              </a:ext>
            </a:extLst>
          </p:cNvPr>
          <p:cNvSpPr/>
          <p:nvPr>
            <p:custDataLst>
              <p:tags r:id="rId105"/>
            </p:custDataLst>
          </p:nvPr>
        </p:nvSpPr>
        <p:spPr>
          <a:xfrm>
            <a:off x="8978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2" name="Rectangle 1171">
            <a:extLst>
              <a:ext uri="{FF2B5EF4-FFF2-40B4-BE49-F238E27FC236}">
                <a16:creationId xmlns:a16="http://schemas.microsoft.com/office/drawing/2014/main" id="{CBB1AD92-E70A-4254-ADFD-66320BF1A7FD}"/>
              </a:ext>
            </a:extLst>
          </p:cNvPr>
          <p:cNvSpPr/>
          <p:nvPr>
            <p:custDataLst>
              <p:tags r:id="rId106"/>
            </p:custDataLst>
          </p:nvPr>
        </p:nvSpPr>
        <p:spPr>
          <a:xfrm>
            <a:off x="9156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3" name="Rectangle 1172">
            <a:extLst>
              <a:ext uri="{FF2B5EF4-FFF2-40B4-BE49-F238E27FC236}">
                <a16:creationId xmlns:a16="http://schemas.microsoft.com/office/drawing/2014/main" id="{2DA6E90F-2ED6-4EF7-A122-8ABB3465C171}"/>
              </a:ext>
            </a:extLst>
          </p:cNvPr>
          <p:cNvSpPr/>
          <p:nvPr>
            <p:custDataLst>
              <p:tags r:id="rId107"/>
            </p:custDataLst>
          </p:nvPr>
        </p:nvSpPr>
        <p:spPr>
          <a:xfrm>
            <a:off x="9334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4" name="Rectangle 1173">
            <a:extLst>
              <a:ext uri="{FF2B5EF4-FFF2-40B4-BE49-F238E27FC236}">
                <a16:creationId xmlns:a16="http://schemas.microsoft.com/office/drawing/2014/main" id="{F359833F-44F3-4B2A-99F5-C5F1AD371B55}"/>
              </a:ext>
            </a:extLst>
          </p:cNvPr>
          <p:cNvSpPr/>
          <p:nvPr>
            <p:custDataLst>
              <p:tags r:id="rId108"/>
            </p:custDataLst>
          </p:nvPr>
        </p:nvSpPr>
        <p:spPr>
          <a:xfrm>
            <a:off x="9512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5" name="Rectangle 1174">
            <a:extLst>
              <a:ext uri="{FF2B5EF4-FFF2-40B4-BE49-F238E27FC236}">
                <a16:creationId xmlns:a16="http://schemas.microsoft.com/office/drawing/2014/main" id="{3B808699-75B1-4D7F-A524-FD6067D9EEE8}"/>
              </a:ext>
            </a:extLst>
          </p:cNvPr>
          <p:cNvSpPr/>
          <p:nvPr>
            <p:custDataLst>
              <p:tags r:id="rId109"/>
            </p:custDataLst>
          </p:nvPr>
        </p:nvSpPr>
        <p:spPr>
          <a:xfrm>
            <a:off x="9690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6" name="Rectangle 1175">
            <a:extLst>
              <a:ext uri="{FF2B5EF4-FFF2-40B4-BE49-F238E27FC236}">
                <a16:creationId xmlns:a16="http://schemas.microsoft.com/office/drawing/2014/main" id="{E4907DAE-3A84-4441-B6D6-5BED1CCF92DE}"/>
              </a:ext>
            </a:extLst>
          </p:cNvPr>
          <p:cNvSpPr/>
          <p:nvPr>
            <p:custDataLst>
              <p:tags r:id="rId110"/>
            </p:custDataLst>
          </p:nvPr>
        </p:nvSpPr>
        <p:spPr>
          <a:xfrm>
            <a:off x="9867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7" name="Rectangle 1176">
            <a:extLst>
              <a:ext uri="{FF2B5EF4-FFF2-40B4-BE49-F238E27FC236}">
                <a16:creationId xmlns:a16="http://schemas.microsoft.com/office/drawing/2014/main" id="{971666A6-E7C4-425A-9D4D-EF5EB3C44D8A}"/>
              </a:ext>
            </a:extLst>
          </p:cNvPr>
          <p:cNvSpPr/>
          <p:nvPr>
            <p:custDataLst>
              <p:tags r:id="rId111"/>
            </p:custDataLst>
          </p:nvPr>
        </p:nvSpPr>
        <p:spPr>
          <a:xfrm>
            <a:off x="100457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8" name="Rectangle 1177">
            <a:extLst>
              <a:ext uri="{FF2B5EF4-FFF2-40B4-BE49-F238E27FC236}">
                <a16:creationId xmlns:a16="http://schemas.microsoft.com/office/drawing/2014/main" id="{FDE72BC7-4BEF-4326-952A-D49C7B5DC7C0}"/>
              </a:ext>
            </a:extLst>
          </p:cNvPr>
          <p:cNvSpPr/>
          <p:nvPr>
            <p:custDataLst>
              <p:tags r:id="rId112"/>
            </p:custDataLst>
          </p:nvPr>
        </p:nvSpPr>
        <p:spPr>
          <a:xfrm>
            <a:off x="102235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79" name="Rectangle 1178">
            <a:extLst>
              <a:ext uri="{FF2B5EF4-FFF2-40B4-BE49-F238E27FC236}">
                <a16:creationId xmlns:a16="http://schemas.microsoft.com/office/drawing/2014/main" id="{4C4413CA-D3C5-496E-87D6-8C169CDFC9AB}"/>
              </a:ext>
            </a:extLst>
          </p:cNvPr>
          <p:cNvSpPr/>
          <p:nvPr>
            <p:custDataLst>
              <p:tags r:id="rId113"/>
            </p:custDataLst>
          </p:nvPr>
        </p:nvSpPr>
        <p:spPr>
          <a:xfrm>
            <a:off x="103124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0" name="Rectangle 1179">
            <a:extLst>
              <a:ext uri="{FF2B5EF4-FFF2-40B4-BE49-F238E27FC236}">
                <a16:creationId xmlns:a16="http://schemas.microsoft.com/office/drawing/2014/main" id="{35461B3A-9B2E-4CA1-B531-A73D50F15F52}"/>
              </a:ext>
            </a:extLst>
          </p:cNvPr>
          <p:cNvSpPr/>
          <p:nvPr>
            <p:custDataLst>
              <p:tags r:id="rId114"/>
            </p:custDataLst>
          </p:nvPr>
        </p:nvSpPr>
        <p:spPr>
          <a:xfrm>
            <a:off x="104013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1" name="Rectangle 1180">
            <a:extLst>
              <a:ext uri="{FF2B5EF4-FFF2-40B4-BE49-F238E27FC236}">
                <a16:creationId xmlns:a16="http://schemas.microsoft.com/office/drawing/2014/main" id="{3BB21801-018F-440A-80CD-D50589CADF6A}"/>
              </a:ext>
            </a:extLst>
          </p:cNvPr>
          <p:cNvSpPr/>
          <p:nvPr>
            <p:custDataLst>
              <p:tags r:id="rId115"/>
            </p:custDataLst>
          </p:nvPr>
        </p:nvSpPr>
        <p:spPr>
          <a:xfrm>
            <a:off x="104902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2" name="Rectangle 1181">
            <a:extLst>
              <a:ext uri="{FF2B5EF4-FFF2-40B4-BE49-F238E27FC236}">
                <a16:creationId xmlns:a16="http://schemas.microsoft.com/office/drawing/2014/main" id="{8AB4349D-4523-4ABD-B6CD-977E01C6AECF}"/>
              </a:ext>
            </a:extLst>
          </p:cNvPr>
          <p:cNvSpPr/>
          <p:nvPr>
            <p:custDataLst>
              <p:tags r:id="rId116"/>
            </p:custDataLst>
          </p:nvPr>
        </p:nvSpPr>
        <p:spPr>
          <a:xfrm>
            <a:off x="105791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3" name="Rectangle 1182">
            <a:extLst>
              <a:ext uri="{FF2B5EF4-FFF2-40B4-BE49-F238E27FC236}">
                <a16:creationId xmlns:a16="http://schemas.microsoft.com/office/drawing/2014/main" id="{205D6787-E799-495D-BB56-F044A261E822}"/>
              </a:ext>
            </a:extLst>
          </p:cNvPr>
          <p:cNvSpPr/>
          <p:nvPr>
            <p:custDataLst>
              <p:tags r:id="rId117"/>
            </p:custDataLst>
          </p:nvPr>
        </p:nvSpPr>
        <p:spPr>
          <a:xfrm>
            <a:off x="106680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4" name="Rectangle 1183">
            <a:extLst>
              <a:ext uri="{FF2B5EF4-FFF2-40B4-BE49-F238E27FC236}">
                <a16:creationId xmlns:a16="http://schemas.microsoft.com/office/drawing/2014/main" id="{1325F565-B259-498C-A979-FC33AAAA65AA}"/>
              </a:ext>
            </a:extLst>
          </p:cNvPr>
          <p:cNvSpPr/>
          <p:nvPr>
            <p:custDataLst>
              <p:tags r:id="rId118"/>
            </p:custDataLst>
          </p:nvPr>
        </p:nvSpPr>
        <p:spPr>
          <a:xfrm>
            <a:off x="10756900" y="2540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5" name="Rectangle 1184">
            <a:extLst>
              <a:ext uri="{FF2B5EF4-FFF2-40B4-BE49-F238E27FC236}">
                <a16:creationId xmlns:a16="http://schemas.microsoft.com/office/drawing/2014/main" id="{BE62F09F-DCAA-4427-9991-808DB3A9CCB8}"/>
              </a:ext>
            </a:extLst>
          </p:cNvPr>
          <p:cNvSpPr/>
          <p:nvPr>
            <p:custDataLst>
              <p:tags r:id="rId119"/>
            </p:custDataLst>
          </p:nvPr>
        </p:nvSpPr>
        <p:spPr>
          <a:xfrm>
            <a:off x="92456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6" name="Rectangle 1185">
            <a:extLst>
              <a:ext uri="{FF2B5EF4-FFF2-40B4-BE49-F238E27FC236}">
                <a16:creationId xmlns:a16="http://schemas.microsoft.com/office/drawing/2014/main" id="{B0854235-B0C9-4C74-A703-3531CD498C24}"/>
              </a:ext>
            </a:extLst>
          </p:cNvPr>
          <p:cNvSpPr/>
          <p:nvPr>
            <p:custDataLst>
              <p:tags r:id="rId120"/>
            </p:custDataLst>
          </p:nvPr>
        </p:nvSpPr>
        <p:spPr>
          <a:xfrm>
            <a:off x="94234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7" name="Rectangle 1186">
            <a:extLst>
              <a:ext uri="{FF2B5EF4-FFF2-40B4-BE49-F238E27FC236}">
                <a16:creationId xmlns:a16="http://schemas.microsoft.com/office/drawing/2014/main" id="{136C68DF-0A82-423E-92F3-4296A1550962}"/>
              </a:ext>
            </a:extLst>
          </p:cNvPr>
          <p:cNvSpPr/>
          <p:nvPr>
            <p:custDataLst>
              <p:tags r:id="rId121"/>
            </p:custDataLst>
          </p:nvPr>
        </p:nvSpPr>
        <p:spPr>
          <a:xfrm>
            <a:off x="95123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8" name="Rectangle 1187">
            <a:extLst>
              <a:ext uri="{FF2B5EF4-FFF2-40B4-BE49-F238E27FC236}">
                <a16:creationId xmlns:a16="http://schemas.microsoft.com/office/drawing/2014/main" id="{E2B334F8-8D13-4A7C-9BA8-338CD9522772}"/>
              </a:ext>
            </a:extLst>
          </p:cNvPr>
          <p:cNvSpPr/>
          <p:nvPr>
            <p:custDataLst>
              <p:tags r:id="rId122"/>
            </p:custDataLst>
          </p:nvPr>
        </p:nvSpPr>
        <p:spPr>
          <a:xfrm>
            <a:off x="96901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89" name="Rectangle 1188">
            <a:extLst>
              <a:ext uri="{FF2B5EF4-FFF2-40B4-BE49-F238E27FC236}">
                <a16:creationId xmlns:a16="http://schemas.microsoft.com/office/drawing/2014/main" id="{8839143B-F69F-4DAD-BA9F-548770C6064D}"/>
              </a:ext>
            </a:extLst>
          </p:cNvPr>
          <p:cNvSpPr/>
          <p:nvPr>
            <p:custDataLst>
              <p:tags r:id="rId123"/>
            </p:custDataLst>
          </p:nvPr>
        </p:nvSpPr>
        <p:spPr>
          <a:xfrm>
            <a:off x="99568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0" name="Rectangle 1189">
            <a:extLst>
              <a:ext uri="{FF2B5EF4-FFF2-40B4-BE49-F238E27FC236}">
                <a16:creationId xmlns:a16="http://schemas.microsoft.com/office/drawing/2014/main" id="{340DF4C6-1044-49F1-92A6-2537BBAF1289}"/>
              </a:ext>
            </a:extLst>
          </p:cNvPr>
          <p:cNvSpPr/>
          <p:nvPr>
            <p:custDataLst>
              <p:tags r:id="rId124"/>
            </p:custDataLst>
          </p:nvPr>
        </p:nvSpPr>
        <p:spPr>
          <a:xfrm>
            <a:off x="10045700" y="2628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1" name="Rectangle 1190">
            <a:extLst>
              <a:ext uri="{FF2B5EF4-FFF2-40B4-BE49-F238E27FC236}">
                <a16:creationId xmlns:a16="http://schemas.microsoft.com/office/drawing/2014/main" id="{5037D2F4-4151-429E-BBB3-D224D622185B}"/>
              </a:ext>
            </a:extLst>
          </p:cNvPr>
          <p:cNvSpPr/>
          <p:nvPr>
            <p:custDataLst>
              <p:tags r:id="rId125"/>
            </p:custDataLst>
          </p:nvPr>
        </p:nvSpPr>
        <p:spPr>
          <a:xfrm>
            <a:off x="8267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192" name="Rectangle 1191">
            <a:extLst>
              <a:ext uri="{FF2B5EF4-FFF2-40B4-BE49-F238E27FC236}">
                <a16:creationId xmlns:a16="http://schemas.microsoft.com/office/drawing/2014/main" id="{B302D1ED-F2DF-4E9C-9393-F994828AECE4}"/>
              </a:ext>
            </a:extLst>
          </p:cNvPr>
          <p:cNvSpPr/>
          <p:nvPr>
            <p:custDataLst>
              <p:tags r:id="rId126"/>
            </p:custDataLst>
          </p:nvPr>
        </p:nvSpPr>
        <p:spPr>
          <a:xfrm>
            <a:off x="84455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4" name="Rectangle 383">
            <a:extLst>
              <a:ext uri="{FF2B5EF4-FFF2-40B4-BE49-F238E27FC236}">
                <a16:creationId xmlns:a16="http://schemas.microsoft.com/office/drawing/2014/main" id="{36FED70D-27E3-48E8-AAF6-24DFFCA56739}"/>
              </a:ext>
            </a:extLst>
          </p:cNvPr>
          <p:cNvSpPr/>
          <p:nvPr>
            <p:custDataLst>
              <p:tags r:id="rId127"/>
            </p:custDataLst>
          </p:nvPr>
        </p:nvSpPr>
        <p:spPr>
          <a:xfrm>
            <a:off x="8623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5" name="Rectangle 384">
            <a:extLst>
              <a:ext uri="{FF2B5EF4-FFF2-40B4-BE49-F238E27FC236}">
                <a16:creationId xmlns:a16="http://schemas.microsoft.com/office/drawing/2014/main" id="{D13308C2-E017-4F62-92E6-D2D2FAE2446D}"/>
              </a:ext>
            </a:extLst>
          </p:cNvPr>
          <p:cNvSpPr/>
          <p:nvPr>
            <p:custDataLst>
              <p:tags r:id="rId128"/>
            </p:custDataLst>
          </p:nvPr>
        </p:nvSpPr>
        <p:spPr>
          <a:xfrm>
            <a:off x="88011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6" name="Rectangle 385">
            <a:extLst>
              <a:ext uri="{FF2B5EF4-FFF2-40B4-BE49-F238E27FC236}">
                <a16:creationId xmlns:a16="http://schemas.microsoft.com/office/drawing/2014/main" id="{6E6FF080-A1C5-42BA-AC64-3DA3B0065B67}"/>
              </a:ext>
            </a:extLst>
          </p:cNvPr>
          <p:cNvSpPr/>
          <p:nvPr>
            <p:custDataLst>
              <p:tags r:id="rId129"/>
            </p:custDataLst>
          </p:nvPr>
        </p:nvSpPr>
        <p:spPr>
          <a:xfrm>
            <a:off x="9067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7" name="Rectangle 386">
            <a:extLst>
              <a:ext uri="{FF2B5EF4-FFF2-40B4-BE49-F238E27FC236}">
                <a16:creationId xmlns:a16="http://schemas.microsoft.com/office/drawing/2014/main" id="{6A50BA54-FE3A-415A-8A64-4C10BF68AFEC}"/>
              </a:ext>
            </a:extLst>
          </p:cNvPr>
          <p:cNvSpPr/>
          <p:nvPr>
            <p:custDataLst>
              <p:tags r:id="rId130"/>
            </p:custDataLst>
          </p:nvPr>
        </p:nvSpPr>
        <p:spPr>
          <a:xfrm>
            <a:off x="9156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8" name="Rectangle 387">
            <a:extLst>
              <a:ext uri="{FF2B5EF4-FFF2-40B4-BE49-F238E27FC236}">
                <a16:creationId xmlns:a16="http://schemas.microsoft.com/office/drawing/2014/main" id="{15F16514-B5DE-422F-81CB-8C58E35634B4}"/>
              </a:ext>
            </a:extLst>
          </p:cNvPr>
          <p:cNvSpPr/>
          <p:nvPr>
            <p:custDataLst>
              <p:tags r:id="rId131"/>
            </p:custDataLst>
          </p:nvPr>
        </p:nvSpPr>
        <p:spPr>
          <a:xfrm>
            <a:off x="9512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89" name="Rectangle 388">
            <a:extLst>
              <a:ext uri="{FF2B5EF4-FFF2-40B4-BE49-F238E27FC236}">
                <a16:creationId xmlns:a16="http://schemas.microsoft.com/office/drawing/2014/main" id="{F2B1F431-7115-489E-926B-D1F0219F9438}"/>
              </a:ext>
            </a:extLst>
          </p:cNvPr>
          <p:cNvSpPr/>
          <p:nvPr>
            <p:custDataLst>
              <p:tags r:id="rId132"/>
            </p:custDataLst>
          </p:nvPr>
        </p:nvSpPr>
        <p:spPr>
          <a:xfrm>
            <a:off x="96012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0" name="Rectangle 389">
            <a:extLst>
              <a:ext uri="{FF2B5EF4-FFF2-40B4-BE49-F238E27FC236}">
                <a16:creationId xmlns:a16="http://schemas.microsoft.com/office/drawing/2014/main" id="{86F22D74-FA66-4E36-8FBE-AF725F849DE8}"/>
              </a:ext>
            </a:extLst>
          </p:cNvPr>
          <p:cNvSpPr/>
          <p:nvPr>
            <p:custDataLst>
              <p:tags r:id="rId133"/>
            </p:custDataLst>
          </p:nvPr>
        </p:nvSpPr>
        <p:spPr>
          <a:xfrm>
            <a:off x="99568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1" name="Rectangle 390">
            <a:extLst>
              <a:ext uri="{FF2B5EF4-FFF2-40B4-BE49-F238E27FC236}">
                <a16:creationId xmlns:a16="http://schemas.microsoft.com/office/drawing/2014/main" id="{D44B3038-8D62-4BCA-90FA-56190A88D6DD}"/>
              </a:ext>
            </a:extLst>
          </p:cNvPr>
          <p:cNvSpPr/>
          <p:nvPr>
            <p:custDataLst>
              <p:tags r:id="rId134"/>
            </p:custDataLst>
          </p:nvPr>
        </p:nvSpPr>
        <p:spPr>
          <a:xfrm>
            <a:off x="100457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2" name="Rectangle 391">
            <a:extLst>
              <a:ext uri="{FF2B5EF4-FFF2-40B4-BE49-F238E27FC236}">
                <a16:creationId xmlns:a16="http://schemas.microsoft.com/office/drawing/2014/main" id="{D066F1D5-A3CA-4CE8-B598-5CD0DEAC0227}"/>
              </a:ext>
            </a:extLst>
          </p:cNvPr>
          <p:cNvSpPr/>
          <p:nvPr>
            <p:custDataLst>
              <p:tags r:id="rId135"/>
            </p:custDataLst>
          </p:nvPr>
        </p:nvSpPr>
        <p:spPr>
          <a:xfrm>
            <a:off x="104013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3" name="Rectangle 392">
            <a:extLst>
              <a:ext uri="{FF2B5EF4-FFF2-40B4-BE49-F238E27FC236}">
                <a16:creationId xmlns:a16="http://schemas.microsoft.com/office/drawing/2014/main" id="{5E83D25E-8C2D-4365-9DFF-C03422BD22E8}"/>
              </a:ext>
            </a:extLst>
          </p:cNvPr>
          <p:cNvSpPr/>
          <p:nvPr>
            <p:custDataLst>
              <p:tags r:id="rId136"/>
            </p:custDataLst>
          </p:nvPr>
        </p:nvSpPr>
        <p:spPr>
          <a:xfrm>
            <a:off x="10668000" y="2717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4" name="Rectangle 393">
            <a:extLst>
              <a:ext uri="{FF2B5EF4-FFF2-40B4-BE49-F238E27FC236}">
                <a16:creationId xmlns:a16="http://schemas.microsoft.com/office/drawing/2014/main" id="{194A3B66-F87D-435D-BE81-91CDF33F8BC2}"/>
              </a:ext>
            </a:extLst>
          </p:cNvPr>
          <p:cNvSpPr/>
          <p:nvPr>
            <p:custDataLst>
              <p:tags r:id="rId137"/>
            </p:custDataLst>
          </p:nvPr>
        </p:nvSpPr>
        <p:spPr>
          <a:xfrm>
            <a:off x="8623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5" name="Rectangle 394">
            <a:extLst>
              <a:ext uri="{FF2B5EF4-FFF2-40B4-BE49-F238E27FC236}">
                <a16:creationId xmlns:a16="http://schemas.microsoft.com/office/drawing/2014/main" id="{AA97B38A-A6AB-44FB-9BBE-B902A2DCF669}"/>
              </a:ext>
            </a:extLst>
          </p:cNvPr>
          <p:cNvSpPr/>
          <p:nvPr>
            <p:custDataLst>
              <p:tags r:id="rId138"/>
            </p:custDataLst>
          </p:nvPr>
        </p:nvSpPr>
        <p:spPr>
          <a:xfrm>
            <a:off x="90678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6" name="Rectangle 395">
            <a:extLst>
              <a:ext uri="{FF2B5EF4-FFF2-40B4-BE49-F238E27FC236}">
                <a16:creationId xmlns:a16="http://schemas.microsoft.com/office/drawing/2014/main" id="{705DFED4-0A88-41C7-B925-F233636FF130}"/>
              </a:ext>
            </a:extLst>
          </p:cNvPr>
          <p:cNvSpPr/>
          <p:nvPr>
            <p:custDataLst>
              <p:tags r:id="rId139"/>
            </p:custDataLst>
          </p:nvPr>
        </p:nvSpPr>
        <p:spPr>
          <a:xfrm>
            <a:off x="9156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7" name="Rectangle 396">
            <a:extLst>
              <a:ext uri="{FF2B5EF4-FFF2-40B4-BE49-F238E27FC236}">
                <a16:creationId xmlns:a16="http://schemas.microsoft.com/office/drawing/2014/main" id="{52B5BFB3-76A2-45F0-97BD-17F804428870}"/>
              </a:ext>
            </a:extLst>
          </p:cNvPr>
          <p:cNvSpPr/>
          <p:nvPr>
            <p:custDataLst>
              <p:tags r:id="rId140"/>
            </p:custDataLst>
          </p:nvPr>
        </p:nvSpPr>
        <p:spPr>
          <a:xfrm>
            <a:off x="92456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8" name="Rectangle 397">
            <a:extLst>
              <a:ext uri="{FF2B5EF4-FFF2-40B4-BE49-F238E27FC236}">
                <a16:creationId xmlns:a16="http://schemas.microsoft.com/office/drawing/2014/main" id="{152D9213-DE98-46B7-8D08-5525C336ECF3}"/>
              </a:ext>
            </a:extLst>
          </p:cNvPr>
          <p:cNvSpPr/>
          <p:nvPr>
            <p:custDataLst>
              <p:tags r:id="rId141"/>
            </p:custDataLst>
          </p:nvPr>
        </p:nvSpPr>
        <p:spPr>
          <a:xfrm>
            <a:off x="9334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399" name="Rectangle 398">
            <a:extLst>
              <a:ext uri="{FF2B5EF4-FFF2-40B4-BE49-F238E27FC236}">
                <a16:creationId xmlns:a16="http://schemas.microsoft.com/office/drawing/2014/main" id="{31189DAD-EC98-446F-A55B-A0F46C97F310}"/>
              </a:ext>
            </a:extLst>
          </p:cNvPr>
          <p:cNvSpPr/>
          <p:nvPr>
            <p:custDataLst>
              <p:tags r:id="rId142"/>
            </p:custDataLst>
          </p:nvPr>
        </p:nvSpPr>
        <p:spPr>
          <a:xfrm>
            <a:off x="95123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0" name="Rectangle 399">
            <a:extLst>
              <a:ext uri="{FF2B5EF4-FFF2-40B4-BE49-F238E27FC236}">
                <a16:creationId xmlns:a16="http://schemas.microsoft.com/office/drawing/2014/main" id="{787F6A83-3991-4295-89C3-9D9A28FC3A4A}"/>
              </a:ext>
            </a:extLst>
          </p:cNvPr>
          <p:cNvSpPr/>
          <p:nvPr>
            <p:custDataLst>
              <p:tags r:id="rId143"/>
            </p:custDataLst>
          </p:nvPr>
        </p:nvSpPr>
        <p:spPr>
          <a:xfrm>
            <a:off x="9601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1" name="Rectangle 400">
            <a:extLst>
              <a:ext uri="{FF2B5EF4-FFF2-40B4-BE49-F238E27FC236}">
                <a16:creationId xmlns:a16="http://schemas.microsoft.com/office/drawing/2014/main" id="{E48E10FC-EFB9-4C8C-9663-6E05450E01D2}"/>
              </a:ext>
            </a:extLst>
          </p:cNvPr>
          <p:cNvSpPr/>
          <p:nvPr>
            <p:custDataLst>
              <p:tags r:id="rId144"/>
            </p:custDataLst>
          </p:nvPr>
        </p:nvSpPr>
        <p:spPr>
          <a:xfrm>
            <a:off x="97790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2" name="Rectangle 401">
            <a:extLst>
              <a:ext uri="{FF2B5EF4-FFF2-40B4-BE49-F238E27FC236}">
                <a16:creationId xmlns:a16="http://schemas.microsoft.com/office/drawing/2014/main" id="{494795EA-43BA-40C2-93E8-30D27AFF2FD2}"/>
              </a:ext>
            </a:extLst>
          </p:cNvPr>
          <p:cNvSpPr/>
          <p:nvPr>
            <p:custDataLst>
              <p:tags r:id="rId145"/>
            </p:custDataLst>
          </p:nvPr>
        </p:nvSpPr>
        <p:spPr>
          <a:xfrm>
            <a:off x="100457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3" name="Rectangle 402">
            <a:extLst>
              <a:ext uri="{FF2B5EF4-FFF2-40B4-BE49-F238E27FC236}">
                <a16:creationId xmlns:a16="http://schemas.microsoft.com/office/drawing/2014/main" id="{1A23F9F9-1655-4236-9EC5-0A1F5ABD4618}"/>
              </a:ext>
            </a:extLst>
          </p:cNvPr>
          <p:cNvSpPr/>
          <p:nvPr>
            <p:custDataLst>
              <p:tags r:id="rId146"/>
            </p:custDataLst>
          </p:nvPr>
        </p:nvSpPr>
        <p:spPr>
          <a:xfrm>
            <a:off x="102235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4" name="Rectangle 403">
            <a:extLst>
              <a:ext uri="{FF2B5EF4-FFF2-40B4-BE49-F238E27FC236}">
                <a16:creationId xmlns:a16="http://schemas.microsoft.com/office/drawing/2014/main" id="{04A295A3-6F53-4C39-86BB-E3ECEACD2F9B}"/>
              </a:ext>
            </a:extLst>
          </p:cNvPr>
          <p:cNvSpPr/>
          <p:nvPr>
            <p:custDataLst>
              <p:tags r:id="rId147"/>
            </p:custDataLst>
          </p:nvPr>
        </p:nvSpPr>
        <p:spPr>
          <a:xfrm>
            <a:off x="104902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5" name="Rectangle 404">
            <a:extLst>
              <a:ext uri="{FF2B5EF4-FFF2-40B4-BE49-F238E27FC236}">
                <a16:creationId xmlns:a16="http://schemas.microsoft.com/office/drawing/2014/main" id="{80E4190E-4B99-4C0E-90A6-E4CDEA2B452C}"/>
              </a:ext>
            </a:extLst>
          </p:cNvPr>
          <p:cNvSpPr/>
          <p:nvPr>
            <p:custDataLst>
              <p:tags r:id="rId148"/>
            </p:custDataLst>
          </p:nvPr>
        </p:nvSpPr>
        <p:spPr>
          <a:xfrm>
            <a:off x="10756900" y="2806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6" name="Rectangle 405">
            <a:extLst>
              <a:ext uri="{FF2B5EF4-FFF2-40B4-BE49-F238E27FC236}">
                <a16:creationId xmlns:a16="http://schemas.microsoft.com/office/drawing/2014/main" id="{4D86276B-2D8A-4D75-895B-534EBA3CA727}"/>
              </a:ext>
            </a:extLst>
          </p:cNvPr>
          <p:cNvSpPr/>
          <p:nvPr>
            <p:custDataLst>
              <p:tags r:id="rId149"/>
            </p:custDataLst>
          </p:nvPr>
        </p:nvSpPr>
        <p:spPr>
          <a:xfrm>
            <a:off x="83566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7" name="Rectangle 406">
            <a:extLst>
              <a:ext uri="{FF2B5EF4-FFF2-40B4-BE49-F238E27FC236}">
                <a16:creationId xmlns:a16="http://schemas.microsoft.com/office/drawing/2014/main" id="{C8C48F44-7FF3-4ABD-997C-E327E021E49C}"/>
              </a:ext>
            </a:extLst>
          </p:cNvPr>
          <p:cNvSpPr/>
          <p:nvPr>
            <p:custDataLst>
              <p:tags r:id="rId150"/>
            </p:custDataLst>
          </p:nvPr>
        </p:nvSpPr>
        <p:spPr>
          <a:xfrm>
            <a:off x="84455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8" name="Rectangle 407">
            <a:extLst>
              <a:ext uri="{FF2B5EF4-FFF2-40B4-BE49-F238E27FC236}">
                <a16:creationId xmlns:a16="http://schemas.microsoft.com/office/drawing/2014/main" id="{3BBF3043-982D-42E2-B186-A27C996C771E}"/>
              </a:ext>
            </a:extLst>
          </p:cNvPr>
          <p:cNvSpPr/>
          <p:nvPr>
            <p:custDataLst>
              <p:tags r:id="rId151"/>
            </p:custDataLst>
          </p:nvPr>
        </p:nvSpPr>
        <p:spPr>
          <a:xfrm>
            <a:off x="8534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09" name="Rectangle 408">
            <a:extLst>
              <a:ext uri="{FF2B5EF4-FFF2-40B4-BE49-F238E27FC236}">
                <a16:creationId xmlns:a16="http://schemas.microsoft.com/office/drawing/2014/main" id="{0FCF2484-0B03-4005-B924-F853610E1F9E}"/>
              </a:ext>
            </a:extLst>
          </p:cNvPr>
          <p:cNvSpPr/>
          <p:nvPr>
            <p:custDataLst>
              <p:tags r:id="rId152"/>
            </p:custDataLst>
          </p:nvPr>
        </p:nvSpPr>
        <p:spPr>
          <a:xfrm>
            <a:off x="86233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0" name="Rectangle 409">
            <a:extLst>
              <a:ext uri="{FF2B5EF4-FFF2-40B4-BE49-F238E27FC236}">
                <a16:creationId xmlns:a16="http://schemas.microsoft.com/office/drawing/2014/main" id="{FE259788-1475-46BA-A10D-88AD76243C73}"/>
              </a:ext>
            </a:extLst>
          </p:cNvPr>
          <p:cNvSpPr/>
          <p:nvPr>
            <p:custDataLst>
              <p:tags r:id="rId153"/>
            </p:custDataLst>
          </p:nvPr>
        </p:nvSpPr>
        <p:spPr>
          <a:xfrm>
            <a:off x="8801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1" name="Rectangle 410">
            <a:extLst>
              <a:ext uri="{FF2B5EF4-FFF2-40B4-BE49-F238E27FC236}">
                <a16:creationId xmlns:a16="http://schemas.microsoft.com/office/drawing/2014/main" id="{697EB93B-C8E1-4386-8D43-5836A180204E}"/>
              </a:ext>
            </a:extLst>
          </p:cNvPr>
          <p:cNvSpPr/>
          <p:nvPr>
            <p:custDataLst>
              <p:tags r:id="rId154"/>
            </p:custDataLst>
          </p:nvPr>
        </p:nvSpPr>
        <p:spPr>
          <a:xfrm>
            <a:off x="8890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2" name="Rectangle 411">
            <a:extLst>
              <a:ext uri="{FF2B5EF4-FFF2-40B4-BE49-F238E27FC236}">
                <a16:creationId xmlns:a16="http://schemas.microsoft.com/office/drawing/2014/main" id="{C67CE923-0F34-47D8-B00C-266C15FADDEC}"/>
              </a:ext>
            </a:extLst>
          </p:cNvPr>
          <p:cNvSpPr/>
          <p:nvPr>
            <p:custDataLst>
              <p:tags r:id="rId155"/>
            </p:custDataLst>
          </p:nvPr>
        </p:nvSpPr>
        <p:spPr>
          <a:xfrm>
            <a:off x="90678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3" name="Rectangle 412">
            <a:extLst>
              <a:ext uri="{FF2B5EF4-FFF2-40B4-BE49-F238E27FC236}">
                <a16:creationId xmlns:a16="http://schemas.microsoft.com/office/drawing/2014/main" id="{9A8A52A6-2C40-4DE9-AE00-8B984CF8377E}"/>
              </a:ext>
            </a:extLst>
          </p:cNvPr>
          <p:cNvSpPr/>
          <p:nvPr>
            <p:custDataLst>
              <p:tags r:id="rId156"/>
            </p:custDataLst>
          </p:nvPr>
        </p:nvSpPr>
        <p:spPr>
          <a:xfrm>
            <a:off x="93345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4" name="Rectangle 413">
            <a:extLst>
              <a:ext uri="{FF2B5EF4-FFF2-40B4-BE49-F238E27FC236}">
                <a16:creationId xmlns:a16="http://schemas.microsoft.com/office/drawing/2014/main" id="{1DEA33C0-EA63-40D1-9548-6DF41A867AA2}"/>
              </a:ext>
            </a:extLst>
          </p:cNvPr>
          <p:cNvSpPr/>
          <p:nvPr>
            <p:custDataLst>
              <p:tags r:id="rId157"/>
            </p:custDataLst>
          </p:nvPr>
        </p:nvSpPr>
        <p:spPr>
          <a:xfrm>
            <a:off x="9423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5" name="Rectangle 414">
            <a:extLst>
              <a:ext uri="{FF2B5EF4-FFF2-40B4-BE49-F238E27FC236}">
                <a16:creationId xmlns:a16="http://schemas.microsoft.com/office/drawing/2014/main" id="{22685A03-5F9E-49E7-8E6E-BA025732C7BE}"/>
              </a:ext>
            </a:extLst>
          </p:cNvPr>
          <p:cNvSpPr/>
          <p:nvPr>
            <p:custDataLst>
              <p:tags r:id="rId158"/>
            </p:custDataLst>
          </p:nvPr>
        </p:nvSpPr>
        <p:spPr>
          <a:xfrm>
            <a:off x="9779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6" name="Rectangle 415">
            <a:extLst>
              <a:ext uri="{FF2B5EF4-FFF2-40B4-BE49-F238E27FC236}">
                <a16:creationId xmlns:a16="http://schemas.microsoft.com/office/drawing/2014/main" id="{373BFE86-CFC6-44B7-B63A-E8A266FE6632}"/>
              </a:ext>
            </a:extLst>
          </p:cNvPr>
          <p:cNvSpPr/>
          <p:nvPr>
            <p:custDataLst>
              <p:tags r:id="rId159"/>
            </p:custDataLst>
          </p:nvPr>
        </p:nvSpPr>
        <p:spPr>
          <a:xfrm>
            <a:off x="9867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7" name="Rectangle 416">
            <a:extLst>
              <a:ext uri="{FF2B5EF4-FFF2-40B4-BE49-F238E27FC236}">
                <a16:creationId xmlns:a16="http://schemas.microsoft.com/office/drawing/2014/main" id="{C36E7214-D636-404E-88F2-0EEAE1F6BD9C}"/>
              </a:ext>
            </a:extLst>
          </p:cNvPr>
          <p:cNvSpPr/>
          <p:nvPr>
            <p:custDataLst>
              <p:tags r:id="rId160"/>
            </p:custDataLst>
          </p:nvPr>
        </p:nvSpPr>
        <p:spPr>
          <a:xfrm>
            <a:off x="103124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8" name="Rectangle 417">
            <a:extLst>
              <a:ext uri="{FF2B5EF4-FFF2-40B4-BE49-F238E27FC236}">
                <a16:creationId xmlns:a16="http://schemas.microsoft.com/office/drawing/2014/main" id="{AAF1D548-FE5A-41A9-8B6C-0863D043EF72}"/>
              </a:ext>
            </a:extLst>
          </p:cNvPr>
          <p:cNvSpPr/>
          <p:nvPr>
            <p:custDataLst>
              <p:tags r:id="rId161"/>
            </p:custDataLst>
          </p:nvPr>
        </p:nvSpPr>
        <p:spPr>
          <a:xfrm>
            <a:off x="105791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19" name="Rectangle 418">
            <a:extLst>
              <a:ext uri="{FF2B5EF4-FFF2-40B4-BE49-F238E27FC236}">
                <a16:creationId xmlns:a16="http://schemas.microsoft.com/office/drawing/2014/main" id="{3666AC75-452C-4D43-AD71-04E25D7B407C}"/>
              </a:ext>
            </a:extLst>
          </p:cNvPr>
          <p:cNvSpPr/>
          <p:nvPr>
            <p:custDataLst>
              <p:tags r:id="rId162"/>
            </p:custDataLst>
          </p:nvPr>
        </p:nvSpPr>
        <p:spPr>
          <a:xfrm>
            <a:off x="106680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0" name="Rectangle 419">
            <a:extLst>
              <a:ext uri="{FF2B5EF4-FFF2-40B4-BE49-F238E27FC236}">
                <a16:creationId xmlns:a16="http://schemas.microsoft.com/office/drawing/2014/main" id="{C18F4540-BB53-45A1-A391-94C561B05219}"/>
              </a:ext>
            </a:extLst>
          </p:cNvPr>
          <p:cNvSpPr/>
          <p:nvPr>
            <p:custDataLst>
              <p:tags r:id="rId163"/>
            </p:custDataLst>
          </p:nvPr>
        </p:nvSpPr>
        <p:spPr>
          <a:xfrm>
            <a:off x="10756900" y="2895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1" name="Rectangle 420">
            <a:extLst>
              <a:ext uri="{FF2B5EF4-FFF2-40B4-BE49-F238E27FC236}">
                <a16:creationId xmlns:a16="http://schemas.microsoft.com/office/drawing/2014/main" id="{89F7BD7B-AABD-46F6-9447-EDA6F4E6AC84}"/>
              </a:ext>
            </a:extLst>
          </p:cNvPr>
          <p:cNvSpPr/>
          <p:nvPr>
            <p:custDataLst>
              <p:tags r:id="rId164"/>
            </p:custDataLst>
          </p:nvPr>
        </p:nvSpPr>
        <p:spPr>
          <a:xfrm>
            <a:off x="8623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2" name="Rectangle 421">
            <a:extLst>
              <a:ext uri="{FF2B5EF4-FFF2-40B4-BE49-F238E27FC236}">
                <a16:creationId xmlns:a16="http://schemas.microsoft.com/office/drawing/2014/main" id="{C995B547-C3D0-4E7A-95AB-8AA94AE00AD2}"/>
              </a:ext>
            </a:extLst>
          </p:cNvPr>
          <p:cNvSpPr/>
          <p:nvPr>
            <p:custDataLst>
              <p:tags r:id="rId165"/>
            </p:custDataLst>
          </p:nvPr>
        </p:nvSpPr>
        <p:spPr>
          <a:xfrm>
            <a:off x="8712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3" name="Rectangle 422">
            <a:extLst>
              <a:ext uri="{FF2B5EF4-FFF2-40B4-BE49-F238E27FC236}">
                <a16:creationId xmlns:a16="http://schemas.microsoft.com/office/drawing/2014/main" id="{47403009-1BD8-42E1-B33D-DF3E5F84CE55}"/>
              </a:ext>
            </a:extLst>
          </p:cNvPr>
          <p:cNvSpPr/>
          <p:nvPr>
            <p:custDataLst>
              <p:tags r:id="rId166"/>
            </p:custDataLst>
          </p:nvPr>
        </p:nvSpPr>
        <p:spPr>
          <a:xfrm>
            <a:off x="89789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4" name="Rectangle 423">
            <a:extLst>
              <a:ext uri="{FF2B5EF4-FFF2-40B4-BE49-F238E27FC236}">
                <a16:creationId xmlns:a16="http://schemas.microsoft.com/office/drawing/2014/main" id="{30C5B25A-A5D5-4A1F-9042-F283CBF513B8}"/>
              </a:ext>
            </a:extLst>
          </p:cNvPr>
          <p:cNvSpPr/>
          <p:nvPr>
            <p:custDataLst>
              <p:tags r:id="rId167"/>
            </p:custDataLst>
          </p:nvPr>
        </p:nvSpPr>
        <p:spPr>
          <a:xfrm>
            <a:off x="90678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5" name="Rectangle 424">
            <a:extLst>
              <a:ext uri="{FF2B5EF4-FFF2-40B4-BE49-F238E27FC236}">
                <a16:creationId xmlns:a16="http://schemas.microsoft.com/office/drawing/2014/main" id="{6AB69CA9-26ED-4842-BAD3-643675B006ED}"/>
              </a:ext>
            </a:extLst>
          </p:cNvPr>
          <p:cNvSpPr/>
          <p:nvPr>
            <p:custDataLst>
              <p:tags r:id="rId168"/>
            </p:custDataLst>
          </p:nvPr>
        </p:nvSpPr>
        <p:spPr>
          <a:xfrm>
            <a:off x="9156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6" name="Rectangle 425">
            <a:extLst>
              <a:ext uri="{FF2B5EF4-FFF2-40B4-BE49-F238E27FC236}">
                <a16:creationId xmlns:a16="http://schemas.microsoft.com/office/drawing/2014/main" id="{5ACC0433-C3E3-4076-B98D-00A449B3D78C}"/>
              </a:ext>
            </a:extLst>
          </p:cNvPr>
          <p:cNvSpPr/>
          <p:nvPr>
            <p:custDataLst>
              <p:tags r:id="rId169"/>
            </p:custDataLst>
          </p:nvPr>
        </p:nvSpPr>
        <p:spPr>
          <a:xfrm>
            <a:off x="9245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7" name="Rectangle 426">
            <a:extLst>
              <a:ext uri="{FF2B5EF4-FFF2-40B4-BE49-F238E27FC236}">
                <a16:creationId xmlns:a16="http://schemas.microsoft.com/office/drawing/2014/main" id="{4DE44644-CAD9-48D4-BAED-E696F4F6D3F7}"/>
              </a:ext>
            </a:extLst>
          </p:cNvPr>
          <p:cNvSpPr/>
          <p:nvPr>
            <p:custDataLst>
              <p:tags r:id="rId170"/>
            </p:custDataLst>
          </p:nvPr>
        </p:nvSpPr>
        <p:spPr>
          <a:xfrm>
            <a:off x="96012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8" name="Rectangle 427">
            <a:extLst>
              <a:ext uri="{FF2B5EF4-FFF2-40B4-BE49-F238E27FC236}">
                <a16:creationId xmlns:a16="http://schemas.microsoft.com/office/drawing/2014/main" id="{B138C5E3-08A7-4F67-8A97-B7E08C519A9C}"/>
              </a:ext>
            </a:extLst>
          </p:cNvPr>
          <p:cNvSpPr/>
          <p:nvPr>
            <p:custDataLst>
              <p:tags r:id="rId171"/>
            </p:custDataLst>
          </p:nvPr>
        </p:nvSpPr>
        <p:spPr>
          <a:xfrm>
            <a:off x="9779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29" name="Rectangle 428">
            <a:extLst>
              <a:ext uri="{FF2B5EF4-FFF2-40B4-BE49-F238E27FC236}">
                <a16:creationId xmlns:a16="http://schemas.microsoft.com/office/drawing/2014/main" id="{7061900B-1C5B-4E21-B126-3BEF3A2C7245}"/>
              </a:ext>
            </a:extLst>
          </p:cNvPr>
          <p:cNvSpPr/>
          <p:nvPr>
            <p:custDataLst>
              <p:tags r:id="rId172"/>
            </p:custDataLst>
          </p:nvPr>
        </p:nvSpPr>
        <p:spPr>
          <a:xfrm>
            <a:off x="98679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0" name="Rectangle 429">
            <a:extLst>
              <a:ext uri="{FF2B5EF4-FFF2-40B4-BE49-F238E27FC236}">
                <a16:creationId xmlns:a16="http://schemas.microsoft.com/office/drawing/2014/main" id="{BF42115A-B9A8-4BA5-8D68-347817FD091A}"/>
              </a:ext>
            </a:extLst>
          </p:cNvPr>
          <p:cNvSpPr/>
          <p:nvPr>
            <p:custDataLst>
              <p:tags r:id="rId173"/>
            </p:custDataLst>
          </p:nvPr>
        </p:nvSpPr>
        <p:spPr>
          <a:xfrm>
            <a:off x="100457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1" name="Rectangle 430">
            <a:extLst>
              <a:ext uri="{FF2B5EF4-FFF2-40B4-BE49-F238E27FC236}">
                <a16:creationId xmlns:a16="http://schemas.microsoft.com/office/drawing/2014/main" id="{CEDE86DD-4140-4FB8-8B0F-0F2EDCC2E34D}"/>
              </a:ext>
            </a:extLst>
          </p:cNvPr>
          <p:cNvSpPr/>
          <p:nvPr>
            <p:custDataLst>
              <p:tags r:id="rId174"/>
            </p:custDataLst>
          </p:nvPr>
        </p:nvSpPr>
        <p:spPr>
          <a:xfrm>
            <a:off x="101346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2" name="Rectangle 431">
            <a:extLst>
              <a:ext uri="{FF2B5EF4-FFF2-40B4-BE49-F238E27FC236}">
                <a16:creationId xmlns:a16="http://schemas.microsoft.com/office/drawing/2014/main" id="{1A6983B5-492E-47FD-A077-27157EB8B3AE}"/>
              </a:ext>
            </a:extLst>
          </p:cNvPr>
          <p:cNvSpPr/>
          <p:nvPr>
            <p:custDataLst>
              <p:tags r:id="rId175"/>
            </p:custDataLst>
          </p:nvPr>
        </p:nvSpPr>
        <p:spPr>
          <a:xfrm>
            <a:off x="104013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3" name="Rectangle 432">
            <a:extLst>
              <a:ext uri="{FF2B5EF4-FFF2-40B4-BE49-F238E27FC236}">
                <a16:creationId xmlns:a16="http://schemas.microsoft.com/office/drawing/2014/main" id="{8C283835-98BD-49F0-AA2F-28FB27C66621}"/>
              </a:ext>
            </a:extLst>
          </p:cNvPr>
          <p:cNvSpPr/>
          <p:nvPr>
            <p:custDataLst>
              <p:tags r:id="rId176"/>
            </p:custDataLst>
          </p:nvPr>
        </p:nvSpPr>
        <p:spPr>
          <a:xfrm>
            <a:off x="10668000" y="2984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4" name="Rectangle 433">
            <a:extLst>
              <a:ext uri="{FF2B5EF4-FFF2-40B4-BE49-F238E27FC236}">
                <a16:creationId xmlns:a16="http://schemas.microsoft.com/office/drawing/2014/main" id="{E3406D13-F133-48B4-A544-AE949AC08A03}"/>
              </a:ext>
            </a:extLst>
          </p:cNvPr>
          <p:cNvSpPr/>
          <p:nvPr>
            <p:custDataLst>
              <p:tags r:id="rId177"/>
            </p:custDataLst>
          </p:nvPr>
        </p:nvSpPr>
        <p:spPr>
          <a:xfrm>
            <a:off x="83566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5" name="Rectangle 434">
            <a:extLst>
              <a:ext uri="{FF2B5EF4-FFF2-40B4-BE49-F238E27FC236}">
                <a16:creationId xmlns:a16="http://schemas.microsoft.com/office/drawing/2014/main" id="{8F3A6472-B5A6-472D-91DA-05935314A761}"/>
              </a:ext>
            </a:extLst>
          </p:cNvPr>
          <p:cNvSpPr/>
          <p:nvPr>
            <p:custDataLst>
              <p:tags r:id="rId178"/>
            </p:custDataLst>
          </p:nvPr>
        </p:nvSpPr>
        <p:spPr>
          <a:xfrm>
            <a:off x="8445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6" name="Rectangle 435">
            <a:extLst>
              <a:ext uri="{FF2B5EF4-FFF2-40B4-BE49-F238E27FC236}">
                <a16:creationId xmlns:a16="http://schemas.microsoft.com/office/drawing/2014/main" id="{4D40FCEF-B1FC-4C03-A298-597154CD40B9}"/>
              </a:ext>
            </a:extLst>
          </p:cNvPr>
          <p:cNvSpPr/>
          <p:nvPr>
            <p:custDataLst>
              <p:tags r:id="rId179"/>
            </p:custDataLst>
          </p:nvPr>
        </p:nvSpPr>
        <p:spPr>
          <a:xfrm>
            <a:off x="86233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7" name="Rectangle 436">
            <a:extLst>
              <a:ext uri="{FF2B5EF4-FFF2-40B4-BE49-F238E27FC236}">
                <a16:creationId xmlns:a16="http://schemas.microsoft.com/office/drawing/2014/main" id="{365A4295-66FE-4FED-98A4-1655CC093503}"/>
              </a:ext>
            </a:extLst>
          </p:cNvPr>
          <p:cNvSpPr/>
          <p:nvPr>
            <p:custDataLst>
              <p:tags r:id="rId180"/>
            </p:custDataLst>
          </p:nvPr>
        </p:nvSpPr>
        <p:spPr>
          <a:xfrm>
            <a:off x="8712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8" name="Rectangle 437">
            <a:extLst>
              <a:ext uri="{FF2B5EF4-FFF2-40B4-BE49-F238E27FC236}">
                <a16:creationId xmlns:a16="http://schemas.microsoft.com/office/drawing/2014/main" id="{BDE7DA22-9C2A-4FA8-AE7D-8797C318A078}"/>
              </a:ext>
            </a:extLst>
          </p:cNvPr>
          <p:cNvSpPr/>
          <p:nvPr>
            <p:custDataLst>
              <p:tags r:id="rId181"/>
            </p:custDataLst>
          </p:nvPr>
        </p:nvSpPr>
        <p:spPr>
          <a:xfrm>
            <a:off x="8801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439" name="Rectangle 438">
            <a:extLst>
              <a:ext uri="{FF2B5EF4-FFF2-40B4-BE49-F238E27FC236}">
                <a16:creationId xmlns:a16="http://schemas.microsoft.com/office/drawing/2014/main" id="{D25155ED-536F-43B8-98CD-F802C87B19F0}"/>
              </a:ext>
            </a:extLst>
          </p:cNvPr>
          <p:cNvSpPr/>
          <p:nvPr>
            <p:custDataLst>
              <p:tags r:id="rId182"/>
            </p:custDataLst>
          </p:nvPr>
        </p:nvSpPr>
        <p:spPr>
          <a:xfrm>
            <a:off x="8978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3" name="Rectangle 872">
            <a:extLst>
              <a:ext uri="{FF2B5EF4-FFF2-40B4-BE49-F238E27FC236}">
                <a16:creationId xmlns:a16="http://schemas.microsoft.com/office/drawing/2014/main" id="{1EBC9FA7-49E5-4346-B3FB-195704CCDBA4}"/>
              </a:ext>
            </a:extLst>
          </p:cNvPr>
          <p:cNvSpPr/>
          <p:nvPr>
            <p:custDataLst>
              <p:tags r:id="rId183"/>
            </p:custDataLst>
          </p:nvPr>
        </p:nvSpPr>
        <p:spPr>
          <a:xfrm>
            <a:off x="9067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4" name="Rectangle 873">
            <a:extLst>
              <a:ext uri="{FF2B5EF4-FFF2-40B4-BE49-F238E27FC236}">
                <a16:creationId xmlns:a16="http://schemas.microsoft.com/office/drawing/2014/main" id="{13E4550E-7A45-458A-A455-BD8A0CBF31FA}"/>
              </a:ext>
            </a:extLst>
          </p:cNvPr>
          <p:cNvSpPr/>
          <p:nvPr>
            <p:custDataLst>
              <p:tags r:id="rId184"/>
            </p:custDataLst>
          </p:nvPr>
        </p:nvSpPr>
        <p:spPr>
          <a:xfrm>
            <a:off x="92456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5" name="Rectangle 874">
            <a:extLst>
              <a:ext uri="{FF2B5EF4-FFF2-40B4-BE49-F238E27FC236}">
                <a16:creationId xmlns:a16="http://schemas.microsoft.com/office/drawing/2014/main" id="{54780065-231C-4501-AA73-FB978C35502F}"/>
              </a:ext>
            </a:extLst>
          </p:cNvPr>
          <p:cNvSpPr/>
          <p:nvPr>
            <p:custDataLst>
              <p:tags r:id="rId185"/>
            </p:custDataLst>
          </p:nvPr>
        </p:nvSpPr>
        <p:spPr>
          <a:xfrm>
            <a:off x="9334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6" name="Rectangle 875">
            <a:extLst>
              <a:ext uri="{FF2B5EF4-FFF2-40B4-BE49-F238E27FC236}">
                <a16:creationId xmlns:a16="http://schemas.microsoft.com/office/drawing/2014/main" id="{903519BF-8DD4-4B98-8B53-A53F03685388}"/>
              </a:ext>
            </a:extLst>
          </p:cNvPr>
          <p:cNvSpPr/>
          <p:nvPr>
            <p:custDataLst>
              <p:tags r:id="rId186"/>
            </p:custDataLst>
          </p:nvPr>
        </p:nvSpPr>
        <p:spPr>
          <a:xfrm>
            <a:off x="96901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7" name="Rectangle 876">
            <a:extLst>
              <a:ext uri="{FF2B5EF4-FFF2-40B4-BE49-F238E27FC236}">
                <a16:creationId xmlns:a16="http://schemas.microsoft.com/office/drawing/2014/main" id="{7A564F2D-7DF1-4B1F-BC80-B2BD532864FA}"/>
              </a:ext>
            </a:extLst>
          </p:cNvPr>
          <p:cNvSpPr/>
          <p:nvPr>
            <p:custDataLst>
              <p:tags r:id="rId187"/>
            </p:custDataLst>
          </p:nvPr>
        </p:nvSpPr>
        <p:spPr>
          <a:xfrm>
            <a:off x="9779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8" name="Rectangle 877">
            <a:extLst>
              <a:ext uri="{FF2B5EF4-FFF2-40B4-BE49-F238E27FC236}">
                <a16:creationId xmlns:a16="http://schemas.microsoft.com/office/drawing/2014/main" id="{2C11D9D4-35B1-469A-B187-51E95F966D30}"/>
              </a:ext>
            </a:extLst>
          </p:cNvPr>
          <p:cNvSpPr/>
          <p:nvPr>
            <p:custDataLst>
              <p:tags r:id="rId188"/>
            </p:custDataLst>
          </p:nvPr>
        </p:nvSpPr>
        <p:spPr>
          <a:xfrm>
            <a:off x="99568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79" name="Rectangle 878">
            <a:extLst>
              <a:ext uri="{FF2B5EF4-FFF2-40B4-BE49-F238E27FC236}">
                <a16:creationId xmlns:a16="http://schemas.microsoft.com/office/drawing/2014/main" id="{88DEC9D8-C30B-4A74-8AF5-61F97710F0FC}"/>
              </a:ext>
            </a:extLst>
          </p:cNvPr>
          <p:cNvSpPr/>
          <p:nvPr>
            <p:custDataLst>
              <p:tags r:id="rId189"/>
            </p:custDataLst>
          </p:nvPr>
        </p:nvSpPr>
        <p:spPr>
          <a:xfrm>
            <a:off x="100457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0" name="Rectangle 879">
            <a:extLst>
              <a:ext uri="{FF2B5EF4-FFF2-40B4-BE49-F238E27FC236}">
                <a16:creationId xmlns:a16="http://schemas.microsoft.com/office/drawing/2014/main" id="{2EC9CB93-C102-4E72-94DA-63C4AD496940}"/>
              </a:ext>
            </a:extLst>
          </p:cNvPr>
          <p:cNvSpPr/>
          <p:nvPr>
            <p:custDataLst>
              <p:tags r:id="rId190"/>
            </p:custDataLst>
          </p:nvPr>
        </p:nvSpPr>
        <p:spPr>
          <a:xfrm>
            <a:off x="102235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1" name="Rectangle 880">
            <a:extLst>
              <a:ext uri="{FF2B5EF4-FFF2-40B4-BE49-F238E27FC236}">
                <a16:creationId xmlns:a16="http://schemas.microsoft.com/office/drawing/2014/main" id="{0F863FEC-429E-461D-AA3A-0B7687809E14}"/>
              </a:ext>
            </a:extLst>
          </p:cNvPr>
          <p:cNvSpPr/>
          <p:nvPr>
            <p:custDataLst>
              <p:tags r:id="rId191"/>
            </p:custDataLst>
          </p:nvPr>
        </p:nvSpPr>
        <p:spPr>
          <a:xfrm>
            <a:off x="104902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2" name="Rectangle 881">
            <a:extLst>
              <a:ext uri="{FF2B5EF4-FFF2-40B4-BE49-F238E27FC236}">
                <a16:creationId xmlns:a16="http://schemas.microsoft.com/office/drawing/2014/main" id="{3ADF49F1-F8F9-45A9-99E4-95FD82D3A30C}"/>
              </a:ext>
            </a:extLst>
          </p:cNvPr>
          <p:cNvSpPr/>
          <p:nvPr>
            <p:custDataLst>
              <p:tags r:id="rId192"/>
            </p:custDataLst>
          </p:nvPr>
        </p:nvSpPr>
        <p:spPr>
          <a:xfrm>
            <a:off x="106680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3" name="Rectangle 882">
            <a:extLst>
              <a:ext uri="{FF2B5EF4-FFF2-40B4-BE49-F238E27FC236}">
                <a16:creationId xmlns:a16="http://schemas.microsoft.com/office/drawing/2014/main" id="{2485C37D-FF28-444F-9367-BB659B2E7D38}"/>
              </a:ext>
            </a:extLst>
          </p:cNvPr>
          <p:cNvSpPr/>
          <p:nvPr>
            <p:custDataLst>
              <p:tags r:id="rId193"/>
            </p:custDataLst>
          </p:nvPr>
        </p:nvSpPr>
        <p:spPr>
          <a:xfrm>
            <a:off x="10756900" y="3073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4" name="Rectangle 883">
            <a:extLst>
              <a:ext uri="{FF2B5EF4-FFF2-40B4-BE49-F238E27FC236}">
                <a16:creationId xmlns:a16="http://schemas.microsoft.com/office/drawing/2014/main" id="{372AAB84-0F40-4123-9C50-28650EF7F591}"/>
              </a:ext>
            </a:extLst>
          </p:cNvPr>
          <p:cNvSpPr/>
          <p:nvPr>
            <p:custDataLst>
              <p:tags r:id="rId194"/>
            </p:custDataLst>
          </p:nvPr>
        </p:nvSpPr>
        <p:spPr>
          <a:xfrm>
            <a:off x="83566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5" name="Rectangle 884">
            <a:extLst>
              <a:ext uri="{FF2B5EF4-FFF2-40B4-BE49-F238E27FC236}">
                <a16:creationId xmlns:a16="http://schemas.microsoft.com/office/drawing/2014/main" id="{D90DB784-7E6A-4122-8E63-9413DCA2B7B1}"/>
              </a:ext>
            </a:extLst>
          </p:cNvPr>
          <p:cNvSpPr/>
          <p:nvPr>
            <p:custDataLst>
              <p:tags r:id="rId195"/>
            </p:custDataLst>
          </p:nvPr>
        </p:nvSpPr>
        <p:spPr>
          <a:xfrm>
            <a:off x="85344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6" name="Rectangle 885">
            <a:extLst>
              <a:ext uri="{FF2B5EF4-FFF2-40B4-BE49-F238E27FC236}">
                <a16:creationId xmlns:a16="http://schemas.microsoft.com/office/drawing/2014/main" id="{C11A7BE0-4288-4273-8503-A9A08894694A}"/>
              </a:ext>
            </a:extLst>
          </p:cNvPr>
          <p:cNvSpPr/>
          <p:nvPr>
            <p:custDataLst>
              <p:tags r:id="rId196"/>
            </p:custDataLst>
          </p:nvPr>
        </p:nvSpPr>
        <p:spPr>
          <a:xfrm>
            <a:off x="86233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7" name="Rectangle 886">
            <a:extLst>
              <a:ext uri="{FF2B5EF4-FFF2-40B4-BE49-F238E27FC236}">
                <a16:creationId xmlns:a16="http://schemas.microsoft.com/office/drawing/2014/main" id="{8CABF694-F170-4A1E-B7EF-BE24F96B7514}"/>
              </a:ext>
            </a:extLst>
          </p:cNvPr>
          <p:cNvSpPr/>
          <p:nvPr>
            <p:custDataLst>
              <p:tags r:id="rId197"/>
            </p:custDataLst>
          </p:nvPr>
        </p:nvSpPr>
        <p:spPr>
          <a:xfrm>
            <a:off x="8712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8" name="Rectangle 887">
            <a:extLst>
              <a:ext uri="{FF2B5EF4-FFF2-40B4-BE49-F238E27FC236}">
                <a16:creationId xmlns:a16="http://schemas.microsoft.com/office/drawing/2014/main" id="{DE53B604-DE70-4A12-83C8-DEC7C1C23858}"/>
              </a:ext>
            </a:extLst>
          </p:cNvPr>
          <p:cNvSpPr/>
          <p:nvPr>
            <p:custDataLst>
              <p:tags r:id="rId198"/>
            </p:custDataLst>
          </p:nvPr>
        </p:nvSpPr>
        <p:spPr>
          <a:xfrm>
            <a:off x="90678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89" name="Rectangle 888">
            <a:extLst>
              <a:ext uri="{FF2B5EF4-FFF2-40B4-BE49-F238E27FC236}">
                <a16:creationId xmlns:a16="http://schemas.microsoft.com/office/drawing/2014/main" id="{8CA92513-6D17-4B9D-A90D-36019D9C7804}"/>
              </a:ext>
            </a:extLst>
          </p:cNvPr>
          <p:cNvSpPr/>
          <p:nvPr>
            <p:custDataLst>
              <p:tags r:id="rId199"/>
            </p:custDataLst>
          </p:nvPr>
        </p:nvSpPr>
        <p:spPr>
          <a:xfrm>
            <a:off x="91567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0" name="Rectangle 889">
            <a:extLst>
              <a:ext uri="{FF2B5EF4-FFF2-40B4-BE49-F238E27FC236}">
                <a16:creationId xmlns:a16="http://schemas.microsoft.com/office/drawing/2014/main" id="{62A28EBC-979C-46E9-9409-5709D4311DFD}"/>
              </a:ext>
            </a:extLst>
          </p:cNvPr>
          <p:cNvSpPr/>
          <p:nvPr>
            <p:custDataLst>
              <p:tags r:id="rId200"/>
            </p:custDataLst>
          </p:nvPr>
        </p:nvSpPr>
        <p:spPr>
          <a:xfrm>
            <a:off x="9334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1" name="Rectangle 890">
            <a:extLst>
              <a:ext uri="{FF2B5EF4-FFF2-40B4-BE49-F238E27FC236}">
                <a16:creationId xmlns:a16="http://schemas.microsoft.com/office/drawing/2014/main" id="{A6DFDA4F-C4C1-46BD-A86F-BD2204F954C1}"/>
              </a:ext>
            </a:extLst>
          </p:cNvPr>
          <p:cNvSpPr/>
          <p:nvPr>
            <p:custDataLst>
              <p:tags r:id="rId201"/>
            </p:custDataLst>
          </p:nvPr>
        </p:nvSpPr>
        <p:spPr>
          <a:xfrm>
            <a:off x="94234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2" name="Rectangle 891">
            <a:extLst>
              <a:ext uri="{FF2B5EF4-FFF2-40B4-BE49-F238E27FC236}">
                <a16:creationId xmlns:a16="http://schemas.microsoft.com/office/drawing/2014/main" id="{717A2644-B7AE-4815-9E8E-5BF39B4AF797}"/>
              </a:ext>
            </a:extLst>
          </p:cNvPr>
          <p:cNvSpPr/>
          <p:nvPr>
            <p:custDataLst>
              <p:tags r:id="rId202"/>
            </p:custDataLst>
          </p:nvPr>
        </p:nvSpPr>
        <p:spPr>
          <a:xfrm>
            <a:off x="9601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3" name="Rectangle 892">
            <a:extLst>
              <a:ext uri="{FF2B5EF4-FFF2-40B4-BE49-F238E27FC236}">
                <a16:creationId xmlns:a16="http://schemas.microsoft.com/office/drawing/2014/main" id="{273E25E5-1AAC-4422-A450-2F37D1B1EDE2}"/>
              </a:ext>
            </a:extLst>
          </p:cNvPr>
          <p:cNvSpPr/>
          <p:nvPr>
            <p:custDataLst>
              <p:tags r:id="rId203"/>
            </p:custDataLst>
          </p:nvPr>
        </p:nvSpPr>
        <p:spPr>
          <a:xfrm>
            <a:off x="96901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4" name="Rectangle 893">
            <a:extLst>
              <a:ext uri="{FF2B5EF4-FFF2-40B4-BE49-F238E27FC236}">
                <a16:creationId xmlns:a16="http://schemas.microsoft.com/office/drawing/2014/main" id="{BEF2F05B-2D1F-429D-A81C-6E3032BF6DB0}"/>
              </a:ext>
            </a:extLst>
          </p:cNvPr>
          <p:cNvSpPr/>
          <p:nvPr>
            <p:custDataLst>
              <p:tags r:id="rId204"/>
            </p:custDataLst>
          </p:nvPr>
        </p:nvSpPr>
        <p:spPr>
          <a:xfrm>
            <a:off x="9867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95" name="Rectangle 894">
            <a:extLst>
              <a:ext uri="{FF2B5EF4-FFF2-40B4-BE49-F238E27FC236}">
                <a16:creationId xmlns:a16="http://schemas.microsoft.com/office/drawing/2014/main" id="{660B2521-E750-411E-A57D-76D605F10400}"/>
              </a:ext>
            </a:extLst>
          </p:cNvPr>
          <p:cNvSpPr/>
          <p:nvPr>
            <p:custDataLst>
              <p:tags r:id="rId205"/>
            </p:custDataLst>
          </p:nvPr>
        </p:nvSpPr>
        <p:spPr>
          <a:xfrm>
            <a:off x="101346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0" name="Rectangle 1599">
            <a:extLst>
              <a:ext uri="{FF2B5EF4-FFF2-40B4-BE49-F238E27FC236}">
                <a16:creationId xmlns:a16="http://schemas.microsoft.com/office/drawing/2014/main" id="{5DCCDCE9-F7E9-4AE4-B943-3F3C02044A31}"/>
              </a:ext>
            </a:extLst>
          </p:cNvPr>
          <p:cNvSpPr/>
          <p:nvPr>
            <p:custDataLst>
              <p:tags r:id="rId206"/>
            </p:custDataLst>
          </p:nvPr>
        </p:nvSpPr>
        <p:spPr>
          <a:xfrm>
            <a:off x="102235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1" name="Rectangle 1600">
            <a:extLst>
              <a:ext uri="{FF2B5EF4-FFF2-40B4-BE49-F238E27FC236}">
                <a16:creationId xmlns:a16="http://schemas.microsoft.com/office/drawing/2014/main" id="{EF6D943F-2F64-4F98-B29B-DAD4090F4478}"/>
              </a:ext>
            </a:extLst>
          </p:cNvPr>
          <p:cNvSpPr/>
          <p:nvPr>
            <p:custDataLst>
              <p:tags r:id="rId207"/>
            </p:custDataLst>
          </p:nvPr>
        </p:nvSpPr>
        <p:spPr>
          <a:xfrm>
            <a:off x="104902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2" name="Rectangle 1601">
            <a:extLst>
              <a:ext uri="{FF2B5EF4-FFF2-40B4-BE49-F238E27FC236}">
                <a16:creationId xmlns:a16="http://schemas.microsoft.com/office/drawing/2014/main" id="{D3C71CBD-8FE2-460E-A84B-7222C5BF9FB0}"/>
              </a:ext>
            </a:extLst>
          </p:cNvPr>
          <p:cNvSpPr/>
          <p:nvPr>
            <p:custDataLst>
              <p:tags r:id="rId208"/>
            </p:custDataLst>
          </p:nvPr>
        </p:nvSpPr>
        <p:spPr>
          <a:xfrm>
            <a:off x="10756900" y="3162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3" name="Rectangle 1602">
            <a:extLst>
              <a:ext uri="{FF2B5EF4-FFF2-40B4-BE49-F238E27FC236}">
                <a16:creationId xmlns:a16="http://schemas.microsoft.com/office/drawing/2014/main" id="{C40ADE15-293A-4E2D-B084-8F2E0313100F}"/>
              </a:ext>
            </a:extLst>
          </p:cNvPr>
          <p:cNvSpPr/>
          <p:nvPr>
            <p:custDataLst>
              <p:tags r:id="rId209"/>
            </p:custDataLst>
          </p:nvPr>
        </p:nvSpPr>
        <p:spPr>
          <a:xfrm>
            <a:off x="8356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4" name="Rectangle 1603">
            <a:extLst>
              <a:ext uri="{FF2B5EF4-FFF2-40B4-BE49-F238E27FC236}">
                <a16:creationId xmlns:a16="http://schemas.microsoft.com/office/drawing/2014/main" id="{9715831D-0BAD-4FF0-A733-C985FDD16FF1}"/>
              </a:ext>
            </a:extLst>
          </p:cNvPr>
          <p:cNvSpPr/>
          <p:nvPr>
            <p:custDataLst>
              <p:tags r:id="rId210"/>
            </p:custDataLst>
          </p:nvPr>
        </p:nvSpPr>
        <p:spPr>
          <a:xfrm>
            <a:off x="84455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5" name="Rectangle 1604">
            <a:extLst>
              <a:ext uri="{FF2B5EF4-FFF2-40B4-BE49-F238E27FC236}">
                <a16:creationId xmlns:a16="http://schemas.microsoft.com/office/drawing/2014/main" id="{D806E87D-8D51-40F9-B1A0-6AF671959431}"/>
              </a:ext>
            </a:extLst>
          </p:cNvPr>
          <p:cNvSpPr/>
          <p:nvPr>
            <p:custDataLst>
              <p:tags r:id="rId211"/>
            </p:custDataLst>
          </p:nvPr>
        </p:nvSpPr>
        <p:spPr>
          <a:xfrm>
            <a:off x="85344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6" name="Rectangle 1605">
            <a:extLst>
              <a:ext uri="{FF2B5EF4-FFF2-40B4-BE49-F238E27FC236}">
                <a16:creationId xmlns:a16="http://schemas.microsoft.com/office/drawing/2014/main" id="{56D20421-6BF9-4194-907B-7C9285CFD3A7}"/>
              </a:ext>
            </a:extLst>
          </p:cNvPr>
          <p:cNvSpPr/>
          <p:nvPr>
            <p:custDataLst>
              <p:tags r:id="rId212"/>
            </p:custDataLst>
          </p:nvPr>
        </p:nvSpPr>
        <p:spPr>
          <a:xfrm>
            <a:off x="8801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7" name="Rectangle 1606">
            <a:extLst>
              <a:ext uri="{FF2B5EF4-FFF2-40B4-BE49-F238E27FC236}">
                <a16:creationId xmlns:a16="http://schemas.microsoft.com/office/drawing/2014/main" id="{0588174B-0704-4959-A3A1-191E49D68AB5}"/>
              </a:ext>
            </a:extLst>
          </p:cNvPr>
          <p:cNvSpPr/>
          <p:nvPr>
            <p:custDataLst>
              <p:tags r:id="rId213"/>
            </p:custDataLst>
          </p:nvPr>
        </p:nvSpPr>
        <p:spPr>
          <a:xfrm>
            <a:off x="8890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8" name="Rectangle 1607">
            <a:extLst>
              <a:ext uri="{FF2B5EF4-FFF2-40B4-BE49-F238E27FC236}">
                <a16:creationId xmlns:a16="http://schemas.microsoft.com/office/drawing/2014/main" id="{96DCFC65-EAA7-44DB-B14B-0EDF2F8932D9}"/>
              </a:ext>
            </a:extLst>
          </p:cNvPr>
          <p:cNvSpPr/>
          <p:nvPr>
            <p:custDataLst>
              <p:tags r:id="rId214"/>
            </p:custDataLst>
          </p:nvPr>
        </p:nvSpPr>
        <p:spPr>
          <a:xfrm>
            <a:off x="91567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09" name="Rectangle 1608">
            <a:extLst>
              <a:ext uri="{FF2B5EF4-FFF2-40B4-BE49-F238E27FC236}">
                <a16:creationId xmlns:a16="http://schemas.microsoft.com/office/drawing/2014/main" id="{171B3B49-F1FF-4363-A4B8-B64C54E45837}"/>
              </a:ext>
            </a:extLst>
          </p:cNvPr>
          <p:cNvSpPr/>
          <p:nvPr>
            <p:custDataLst>
              <p:tags r:id="rId215"/>
            </p:custDataLst>
          </p:nvPr>
        </p:nvSpPr>
        <p:spPr>
          <a:xfrm>
            <a:off x="9245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0" name="Rectangle 1609">
            <a:extLst>
              <a:ext uri="{FF2B5EF4-FFF2-40B4-BE49-F238E27FC236}">
                <a16:creationId xmlns:a16="http://schemas.microsoft.com/office/drawing/2014/main" id="{EA9119B8-133F-47BE-812C-A4FD0B49DEAF}"/>
              </a:ext>
            </a:extLst>
          </p:cNvPr>
          <p:cNvSpPr/>
          <p:nvPr>
            <p:custDataLst>
              <p:tags r:id="rId216"/>
            </p:custDataLst>
          </p:nvPr>
        </p:nvSpPr>
        <p:spPr>
          <a:xfrm>
            <a:off x="95123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1" name="Rectangle 1610">
            <a:extLst>
              <a:ext uri="{FF2B5EF4-FFF2-40B4-BE49-F238E27FC236}">
                <a16:creationId xmlns:a16="http://schemas.microsoft.com/office/drawing/2014/main" id="{A9199A8B-81BC-476C-9F15-10F15AE451AF}"/>
              </a:ext>
            </a:extLst>
          </p:cNvPr>
          <p:cNvSpPr/>
          <p:nvPr>
            <p:custDataLst>
              <p:tags r:id="rId217"/>
            </p:custDataLst>
          </p:nvPr>
        </p:nvSpPr>
        <p:spPr>
          <a:xfrm>
            <a:off x="9601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2" name="Rectangle 1611">
            <a:extLst>
              <a:ext uri="{FF2B5EF4-FFF2-40B4-BE49-F238E27FC236}">
                <a16:creationId xmlns:a16="http://schemas.microsoft.com/office/drawing/2014/main" id="{BFC4A258-5B13-4650-BC91-F7C039C39FDF}"/>
              </a:ext>
            </a:extLst>
          </p:cNvPr>
          <p:cNvSpPr/>
          <p:nvPr>
            <p:custDataLst>
              <p:tags r:id="rId218"/>
            </p:custDataLst>
          </p:nvPr>
        </p:nvSpPr>
        <p:spPr>
          <a:xfrm>
            <a:off x="96901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3" name="Rectangle 1612">
            <a:extLst>
              <a:ext uri="{FF2B5EF4-FFF2-40B4-BE49-F238E27FC236}">
                <a16:creationId xmlns:a16="http://schemas.microsoft.com/office/drawing/2014/main" id="{04DB7D54-9569-42F9-A513-CD95A09BAA2D}"/>
              </a:ext>
            </a:extLst>
          </p:cNvPr>
          <p:cNvSpPr/>
          <p:nvPr>
            <p:custDataLst>
              <p:tags r:id="rId219"/>
            </p:custDataLst>
          </p:nvPr>
        </p:nvSpPr>
        <p:spPr>
          <a:xfrm>
            <a:off x="9779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4" name="Rectangle 1613">
            <a:extLst>
              <a:ext uri="{FF2B5EF4-FFF2-40B4-BE49-F238E27FC236}">
                <a16:creationId xmlns:a16="http://schemas.microsoft.com/office/drawing/2014/main" id="{731717EA-5691-4B2B-9137-2C368AF77304}"/>
              </a:ext>
            </a:extLst>
          </p:cNvPr>
          <p:cNvSpPr/>
          <p:nvPr>
            <p:custDataLst>
              <p:tags r:id="rId220"/>
            </p:custDataLst>
          </p:nvPr>
        </p:nvSpPr>
        <p:spPr>
          <a:xfrm>
            <a:off x="9867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5" name="Rectangle 1614">
            <a:extLst>
              <a:ext uri="{FF2B5EF4-FFF2-40B4-BE49-F238E27FC236}">
                <a16:creationId xmlns:a16="http://schemas.microsoft.com/office/drawing/2014/main" id="{9E914713-5E3F-4EA5-91B0-D416000F2C67}"/>
              </a:ext>
            </a:extLst>
          </p:cNvPr>
          <p:cNvSpPr/>
          <p:nvPr>
            <p:custDataLst>
              <p:tags r:id="rId221"/>
            </p:custDataLst>
          </p:nvPr>
        </p:nvSpPr>
        <p:spPr>
          <a:xfrm>
            <a:off x="101346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6" name="Rectangle 1615">
            <a:extLst>
              <a:ext uri="{FF2B5EF4-FFF2-40B4-BE49-F238E27FC236}">
                <a16:creationId xmlns:a16="http://schemas.microsoft.com/office/drawing/2014/main" id="{85DCA89D-B447-4DA4-8DBB-CF988DE4779F}"/>
              </a:ext>
            </a:extLst>
          </p:cNvPr>
          <p:cNvSpPr/>
          <p:nvPr>
            <p:custDataLst>
              <p:tags r:id="rId222"/>
            </p:custDataLst>
          </p:nvPr>
        </p:nvSpPr>
        <p:spPr>
          <a:xfrm>
            <a:off x="104902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7" name="Rectangle 1616">
            <a:extLst>
              <a:ext uri="{FF2B5EF4-FFF2-40B4-BE49-F238E27FC236}">
                <a16:creationId xmlns:a16="http://schemas.microsoft.com/office/drawing/2014/main" id="{5CDA40A9-BFE6-41C7-AAA8-2C3149BE1547}"/>
              </a:ext>
            </a:extLst>
          </p:cNvPr>
          <p:cNvSpPr/>
          <p:nvPr>
            <p:custDataLst>
              <p:tags r:id="rId223"/>
            </p:custDataLst>
          </p:nvPr>
        </p:nvSpPr>
        <p:spPr>
          <a:xfrm>
            <a:off x="106680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8" name="Rectangle 1617">
            <a:extLst>
              <a:ext uri="{FF2B5EF4-FFF2-40B4-BE49-F238E27FC236}">
                <a16:creationId xmlns:a16="http://schemas.microsoft.com/office/drawing/2014/main" id="{D2A60763-BF79-4620-8DE9-8EC2B7F191BB}"/>
              </a:ext>
            </a:extLst>
          </p:cNvPr>
          <p:cNvSpPr/>
          <p:nvPr>
            <p:custDataLst>
              <p:tags r:id="rId224"/>
            </p:custDataLst>
          </p:nvPr>
        </p:nvSpPr>
        <p:spPr>
          <a:xfrm>
            <a:off x="10756900" y="3251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19" name="Rectangle 1618">
            <a:extLst>
              <a:ext uri="{FF2B5EF4-FFF2-40B4-BE49-F238E27FC236}">
                <a16:creationId xmlns:a16="http://schemas.microsoft.com/office/drawing/2014/main" id="{E4D324EB-C4E6-4FF3-A0C3-C867EB5B903C}"/>
              </a:ext>
            </a:extLst>
          </p:cNvPr>
          <p:cNvSpPr/>
          <p:nvPr>
            <p:custDataLst>
              <p:tags r:id="rId225"/>
            </p:custDataLst>
          </p:nvPr>
        </p:nvSpPr>
        <p:spPr>
          <a:xfrm>
            <a:off x="82677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0" name="Rectangle 1619">
            <a:extLst>
              <a:ext uri="{FF2B5EF4-FFF2-40B4-BE49-F238E27FC236}">
                <a16:creationId xmlns:a16="http://schemas.microsoft.com/office/drawing/2014/main" id="{65E3CB16-4F0D-4D35-9A49-4DEF21D4EB1A}"/>
              </a:ext>
            </a:extLst>
          </p:cNvPr>
          <p:cNvSpPr/>
          <p:nvPr>
            <p:custDataLst>
              <p:tags r:id="rId226"/>
            </p:custDataLst>
          </p:nvPr>
        </p:nvSpPr>
        <p:spPr>
          <a:xfrm>
            <a:off x="8356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1" name="Rectangle 1620">
            <a:extLst>
              <a:ext uri="{FF2B5EF4-FFF2-40B4-BE49-F238E27FC236}">
                <a16:creationId xmlns:a16="http://schemas.microsoft.com/office/drawing/2014/main" id="{96D954BD-0579-422F-8706-805D47BD4C21}"/>
              </a:ext>
            </a:extLst>
          </p:cNvPr>
          <p:cNvSpPr/>
          <p:nvPr>
            <p:custDataLst>
              <p:tags r:id="rId227"/>
            </p:custDataLst>
          </p:nvPr>
        </p:nvSpPr>
        <p:spPr>
          <a:xfrm>
            <a:off x="87122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2" name="Rectangle 1621">
            <a:extLst>
              <a:ext uri="{FF2B5EF4-FFF2-40B4-BE49-F238E27FC236}">
                <a16:creationId xmlns:a16="http://schemas.microsoft.com/office/drawing/2014/main" id="{10BF3D4E-9276-4D3E-ADFD-21544A7B9FBB}"/>
              </a:ext>
            </a:extLst>
          </p:cNvPr>
          <p:cNvSpPr/>
          <p:nvPr>
            <p:custDataLst>
              <p:tags r:id="rId228"/>
            </p:custDataLst>
          </p:nvPr>
        </p:nvSpPr>
        <p:spPr>
          <a:xfrm>
            <a:off x="8890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3" name="Rectangle 1622">
            <a:extLst>
              <a:ext uri="{FF2B5EF4-FFF2-40B4-BE49-F238E27FC236}">
                <a16:creationId xmlns:a16="http://schemas.microsoft.com/office/drawing/2014/main" id="{6C9187B5-56FD-4D6E-9873-862BBF941305}"/>
              </a:ext>
            </a:extLst>
          </p:cNvPr>
          <p:cNvSpPr/>
          <p:nvPr>
            <p:custDataLst>
              <p:tags r:id="rId229"/>
            </p:custDataLst>
          </p:nvPr>
        </p:nvSpPr>
        <p:spPr>
          <a:xfrm>
            <a:off x="90678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4" name="Rectangle 1623">
            <a:extLst>
              <a:ext uri="{FF2B5EF4-FFF2-40B4-BE49-F238E27FC236}">
                <a16:creationId xmlns:a16="http://schemas.microsoft.com/office/drawing/2014/main" id="{30CD2AE5-AA04-4E9F-9E3F-BF558159ACD0}"/>
              </a:ext>
            </a:extLst>
          </p:cNvPr>
          <p:cNvSpPr/>
          <p:nvPr>
            <p:custDataLst>
              <p:tags r:id="rId230"/>
            </p:custDataLst>
          </p:nvPr>
        </p:nvSpPr>
        <p:spPr>
          <a:xfrm>
            <a:off x="91567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5" name="Rectangle 1624">
            <a:extLst>
              <a:ext uri="{FF2B5EF4-FFF2-40B4-BE49-F238E27FC236}">
                <a16:creationId xmlns:a16="http://schemas.microsoft.com/office/drawing/2014/main" id="{4C0A88D7-850A-43BD-8E31-968797481807}"/>
              </a:ext>
            </a:extLst>
          </p:cNvPr>
          <p:cNvSpPr/>
          <p:nvPr>
            <p:custDataLst>
              <p:tags r:id="rId231"/>
            </p:custDataLst>
          </p:nvPr>
        </p:nvSpPr>
        <p:spPr>
          <a:xfrm>
            <a:off x="9245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6" name="Rectangle 1625">
            <a:extLst>
              <a:ext uri="{FF2B5EF4-FFF2-40B4-BE49-F238E27FC236}">
                <a16:creationId xmlns:a16="http://schemas.microsoft.com/office/drawing/2014/main" id="{C08A6260-13E2-499B-96E0-D46FFFF27AE2}"/>
              </a:ext>
            </a:extLst>
          </p:cNvPr>
          <p:cNvSpPr/>
          <p:nvPr>
            <p:custDataLst>
              <p:tags r:id="rId232"/>
            </p:custDataLst>
          </p:nvPr>
        </p:nvSpPr>
        <p:spPr>
          <a:xfrm>
            <a:off x="93345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7" name="Rectangle 1626">
            <a:extLst>
              <a:ext uri="{FF2B5EF4-FFF2-40B4-BE49-F238E27FC236}">
                <a16:creationId xmlns:a16="http://schemas.microsoft.com/office/drawing/2014/main" id="{BEEB8940-05A3-4663-B298-CC8C81302584}"/>
              </a:ext>
            </a:extLst>
          </p:cNvPr>
          <p:cNvSpPr/>
          <p:nvPr>
            <p:custDataLst>
              <p:tags r:id="rId233"/>
            </p:custDataLst>
          </p:nvPr>
        </p:nvSpPr>
        <p:spPr>
          <a:xfrm>
            <a:off x="94234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8" name="Rectangle 1627">
            <a:extLst>
              <a:ext uri="{FF2B5EF4-FFF2-40B4-BE49-F238E27FC236}">
                <a16:creationId xmlns:a16="http://schemas.microsoft.com/office/drawing/2014/main" id="{8C8B658C-6C55-4452-BCD1-7C404D7D69CF}"/>
              </a:ext>
            </a:extLst>
          </p:cNvPr>
          <p:cNvSpPr/>
          <p:nvPr>
            <p:custDataLst>
              <p:tags r:id="rId234"/>
            </p:custDataLst>
          </p:nvPr>
        </p:nvSpPr>
        <p:spPr>
          <a:xfrm>
            <a:off x="95123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29" name="Rectangle 1628">
            <a:extLst>
              <a:ext uri="{FF2B5EF4-FFF2-40B4-BE49-F238E27FC236}">
                <a16:creationId xmlns:a16="http://schemas.microsoft.com/office/drawing/2014/main" id="{DB7FBF36-DD5B-4E90-94E8-338D22B1DDC3}"/>
              </a:ext>
            </a:extLst>
          </p:cNvPr>
          <p:cNvSpPr/>
          <p:nvPr>
            <p:custDataLst>
              <p:tags r:id="rId235"/>
            </p:custDataLst>
          </p:nvPr>
        </p:nvSpPr>
        <p:spPr>
          <a:xfrm>
            <a:off x="96901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0" name="Rectangle 1629">
            <a:extLst>
              <a:ext uri="{FF2B5EF4-FFF2-40B4-BE49-F238E27FC236}">
                <a16:creationId xmlns:a16="http://schemas.microsoft.com/office/drawing/2014/main" id="{4EDD476C-F6D0-4946-B744-2CA34A898A89}"/>
              </a:ext>
            </a:extLst>
          </p:cNvPr>
          <p:cNvSpPr/>
          <p:nvPr>
            <p:custDataLst>
              <p:tags r:id="rId236"/>
            </p:custDataLst>
          </p:nvPr>
        </p:nvSpPr>
        <p:spPr>
          <a:xfrm>
            <a:off x="9779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1" name="Rectangle 1630">
            <a:extLst>
              <a:ext uri="{FF2B5EF4-FFF2-40B4-BE49-F238E27FC236}">
                <a16:creationId xmlns:a16="http://schemas.microsoft.com/office/drawing/2014/main" id="{CC41CC5C-DDCA-48AA-8F5C-5451CA232BCB}"/>
              </a:ext>
            </a:extLst>
          </p:cNvPr>
          <p:cNvSpPr/>
          <p:nvPr>
            <p:custDataLst>
              <p:tags r:id="rId237"/>
            </p:custDataLst>
          </p:nvPr>
        </p:nvSpPr>
        <p:spPr>
          <a:xfrm>
            <a:off x="98679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2" name="Rectangle 1631">
            <a:extLst>
              <a:ext uri="{FF2B5EF4-FFF2-40B4-BE49-F238E27FC236}">
                <a16:creationId xmlns:a16="http://schemas.microsoft.com/office/drawing/2014/main" id="{9849BB7E-6933-4CB0-9F5D-1A5D3EB14558}"/>
              </a:ext>
            </a:extLst>
          </p:cNvPr>
          <p:cNvSpPr/>
          <p:nvPr>
            <p:custDataLst>
              <p:tags r:id="rId238"/>
            </p:custDataLst>
          </p:nvPr>
        </p:nvSpPr>
        <p:spPr>
          <a:xfrm>
            <a:off x="101346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3" name="Rectangle 1632">
            <a:extLst>
              <a:ext uri="{FF2B5EF4-FFF2-40B4-BE49-F238E27FC236}">
                <a16:creationId xmlns:a16="http://schemas.microsoft.com/office/drawing/2014/main" id="{8D59A447-8254-44AD-8B65-AFCC6B282128}"/>
              </a:ext>
            </a:extLst>
          </p:cNvPr>
          <p:cNvSpPr/>
          <p:nvPr>
            <p:custDataLst>
              <p:tags r:id="rId239"/>
            </p:custDataLst>
          </p:nvPr>
        </p:nvSpPr>
        <p:spPr>
          <a:xfrm>
            <a:off x="102235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4" name="Rectangle 1633">
            <a:extLst>
              <a:ext uri="{FF2B5EF4-FFF2-40B4-BE49-F238E27FC236}">
                <a16:creationId xmlns:a16="http://schemas.microsoft.com/office/drawing/2014/main" id="{03F25A5F-311D-45EA-9999-23B41A5C26C8}"/>
              </a:ext>
            </a:extLst>
          </p:cNvPr>
          <p:cNvSpPr/>
          <p:nvPr>
            <p:custDataLst>
              <p:tags r:id="rId240"/>
            </p:custDataLst>
          </p:nvPr>
        </p:nvSpPr>
        <p:spPr>
          <a:xfrm>
            <a:off x="104902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5" name="Rectangle 1634">
            <a:extLst>
              <a:ext uri="{FF2B5EF4-FFF2-40B4-BE49-F238E27FC236}">
                <a16:creationId xmlns:a16="http://schemas.microsoft.com/office/drawing/2014/main" id="{508F4794-4E96-4F89-9F11-87731EB85208}"/>
              </a:ext>
            </a:extLst>
          </p:cNvPr>
          <p:cNvSpPr/>
          <p:nvPr>
            <p:custDataLst>
              <p:tags r:id="rId241"/>
            </p:custDataLst>
          </p:nvPr>
        </p:nvSpPr>
        <p:spPr>
          <a:xfrm>
            <a:off x="10668000" y="3340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6" name="Rectangle 1635">
            <a:extLst>
              <a:ext uri="{FF2B5EF4-FFF2-40B4-BE49-F238E27FC236}">
                <a16:creationId xmlns:a16="http://schemas.microsoft.com/office/drawing/2014/main" id="{7A1ACD92-A98D-407E-A107-D8BADDBAFAFB}"/>
              </a:ext>
            </a:extLst>
          </p:cNvPr>
          <p:cNvSpPr/>
          <p:nvPr>
            <p:custDataLst>
              <p:tags r:id="rId242"/>
            </p:custDataLst>
          </p:nvPr>
        </p:nvSpPr>
        <p:spPr>
          <a:xfrm>
            <a:off x="8445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7" name="Rectangle 1636">
            <a:extLst>
              <a:ext uri="{FF2B5EF4-FFF2-40B4-BE49-F238E27FC236}">
                <a16:creationId xmlns:a16="http://schemas.microsoft.com/office/drawing/2014/main" id="{1CF316D4-031F-41EE-B887-59C379DF9CF0}"/>
              </a:ext>
            </a:extLst>
          </p:cNvPr>
          <p:cNvSpPr/>
          <p:nvPr>
            <p:custDataLst>
              <p:tags r:id="rId243"/>
            </p:custDataLst>
          </p:nvPr>
        </p:nvSpPr>
        <p:spPr>
          <a:xfrm>
            <a:off x="86233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8" name="Rectangle 1637">
            <a:extLst>
              <a:ext uri="{FF2B5EF4-FFF2-40B4-BE49-F238E27FC236}">
                <a16:creationId xmlns:a16="http://schemas.microsoft.com/office/drawing/2014/main" id="{CD001010-28EA-4D64-B5F7-4BA5C25D302E}"/>
              </a:ext>
            </a:extLst>
          </p:cNvPr>
          <p:cNvSpPr/>
          <p:nvPr>
            <p:custDataLst>
              <p:tags r:id="rId244"/>
            </p:custDataLst>
          </p:nvPr>
        </p:nvSpPr>
        <p:spPr>
          <a:xfrm>
            <a:off x="88011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39" name="Rectangle 1638">
            <a:extLst>
              <a:ext uri="{FF2B5EF4-FFF2-40B4-BE49-F238E27FC236}">
                <a16:creationId xmlns:a16="http://schemas.microsoft.com/office/drawing/2014/main" id="{4023E62E-ECD2-46F3-AACD-CF74EC8107E5}"/>
              </a:ext>
            </a:extLst>
          </p:cNvPr>
          <p:cNvSpPr/>
          <p:nvPr>
            <p:custDataLst>
              <p:tags r:id="rId245"/>
            </p:custDataLst>
          </p:nvPr>
        </p:nvSpPr>
        <p:spPr>
          <a:xfrm>
            <a:off x="8890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0" name="Rectangle 1639">
            <a:extLst>
              <a:ext uri="{FF2B5EF4-FFF2-40B4-BE49-F238E27FC236}">
                <a16:creationId xmlns:a16="http://schemas.microsoft.com/office/drawing/2014/main" id="{BCD89E08-2350-4B32-9975-57F1E6E7203A}"/>
              </a:ext>
            </a:extLst>
          </p:cNvPr>
          <p:cNvSpPr/>
          <p:nvPr>
            <p:custDataLst>
              <p:tags r:id="rId246"/>
            </p:custDataLst>
          </p:nvPr>
        </p:nvSpPr>
        <p:spPr>
          <a:xfrm>
            <a:off x="8978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1" name="Rectangle 1640">
            <a:extLst>
              <a:ext uri="{FF2B5EF4-FFF2-40B4-BE49-F238E27FC236}">
                <a16:creationId xmlns:a16="http://schemas.microsoft.com/office/drawing/2014/main" id="{FE506375-8C7F-4F78-BA83-6A31E7FD99CF}"/>
              </a:ext>
            </a:extLst>
          </p:cNvPr>
          <p:cNvSpPr/>
          <p:nvPr>
            <p:custDataLst>
              <p:tags r:id="rId247"/>
            </p:custDataLst>
          </p:nvPr>
        </p:nvSpPr>
        <p:spPr>
          <a:xfrm>
            <a:off x="90678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2" name="Rectangle 1641">
            <a:extLst>
              <a:ext uri="{FF2B5EF4-FFF2-40B4-BE49-F238E27FC236}">
                <a16:creationId xmlns:a16="http://schemas.microsoft.com/office/drawing/2014/main" id="{6699210E-BF3C-463A-BD68-570759F0FA6E}"/>
              </a:ext>
            </a:extLst>
          </p:cNvPr>
          <p:cNvSpPr/>
          <p:nvPr>
            <p:custDataLst>
              <p:tags r:id="rId248"/>
            </p:custDataLst>
          </p:nvPr>
        </p:nvSpPr>
        <p:spPr>
          <a:xfrm>
            <a:off x="91567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3" name="Rectangle 1642">
            <a:extLst>
              <a:ext uri="{FF2B5EF4-FFF2-40B4-BE49-F238E27FC236}">
                <a16:creationId xmlns:a16="http://schemas.microsoft.com/office/drawing/2014/main" id="{ACCCA079-8D78-41EA-8168-EDF3C43393C7}"/>
              </a:ext>
            </a:extLst>
          </p:cNvPr>
          <p:cNvSpPr/>
          <p:nvPr>
            <p:custDataLst>
              <p:tags r:id="rId249"/>
            </p:custDataLst>
          </p:nvPr>
        </p:nvSpPr>
        <p:spPr>
          <a:xfrm>
            <a:off x="9334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4" name="Rectangle 1643">
            <a:extLst>
              <a:ext uri="{FF2B5EF4-FFF2-40B4-BE49-F238E27FC236}">
                <a16:creationId xmlns:a16="http://schemas.microsoft.com/office/drawing/2014/main" id="{7614FDFC-2404-4B74-A87B-1FC4E51D096E}"/>
              </a:ext>
            </a:extLst>
          </p:cNvPr>
          <p:cNvSpPr/>
          <p:nvPr>
            <p:custDataLst>
              <p:tags r:id="rId250"/>
            </p:custDataLst>
          </p:nvPr>
        </p:nvSpPr>
        <p:spPr>
          <a:xfrm>
            <a:off x="95123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5" name="Rectangle 1644">
            <a:extLst>
              <a:ext uri="{FF2B5EF4-FFF2-40B4-BE49-F238E27FC236}">
                <a16:creationId xmlns:a16="http://schemas.microsoft.com/office/drawing/2014/main" id="{8A533FAF-CE7F-4126-A595-C03F55433C28}"/>
              </a:ext>
            </a:extLst>
          </p:cNvPr>
          <p:cNvSpPr/>
          <p:nvPr>
            <p:custDataLst>
              <p:tags r:id="rId251"/>
            </p:custDataLst>
          </p:nvPr>
        </p:nvSpPr>
        <p:spPr>
          <a:xfrm>
            <a:off x="9601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6" name="Rectangle 1645">
            <a:extLst>
              <a:ext uri="{FF2B5EF4-FFF2-40B4-BE49-F238E27FC236}">
                <a16:creationId xmlns:a16="http://schemas.microsoft.com/office/drawing/2014/main" id="{4E3EEC86-66D3-4C03-AE8E-E7F0C7486980}"/>
              </a:ext>
            </a:extLst>
          </p:cNvPr>
          <p:cNvSpPr/>
          <p:nvPr>
            <p:custDataLst>
              <p:tags r:id="rId252"/>
            </p:custDataLst>
          </p:nvPr>
        </p:nvSpPr>
        <p:spPr>
          <a:xfrm>
            <a:off x="100457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7" name="Rectangle 1646">
            <a:extLst>
              <a:ext uri="{FF2B5EF4-FFF2-40B4-BE49-F238E27FC236}">
                <a16:creationId xmlns:a16="http://schemas.microsoft.com/office/drawing/2014/main" id="{D84E8053-9B56-4419-A7B3-EE0F153A72EB}"/>
              </a:ext>
            </a:extLst>
          </p:cNvPr>
          <p:cNvSpPr/>
          <p:nvPr>
            <p:custDataLst>
              <p:tags r:id="rId253"/>
            </p:custDataLst>
          </p:nvPr>
        </p:nvSpPr>
        <p:spPr>
          <a:xfrm>
            <a:off x="101346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8" name="Rectangle 1647">
            <a:extLst>
              <a:ext uri="{FF2B5EF4-FFF2-40B4-BE49-F238E27FC236}">
                <a16:creationId xmlns:a16="http://schemas.microsoft.com/office/drawing/2014/main" id="{E7C4A784-EF12-4005-8CDB-6E9408736072}"/>
              </a:ext>
            </a:extLst>
          </p:cNvPr>
          <p:cNvSpPr/>
          <p:nvPr>
            <p:custDataLst>
              <p:tags r:id="rId254"/>
            </p:custDataLst>
          </p:nvPr>
        </p:nvSpPr>
        <p:spPr>
          <a:xfrm>
            <a:off x="102235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49" name="Rectangle 1648">
            <a:extLst>
              <a:ext uri="{FF2B5EF4-FFF2-40B4-BE49-F238E27FC236}">
                <a16:creationId xmlns:a16="http://schemas.microsoft.com/office/drawing/2014/main" id="{F19BCB33-6B9C-4C94-85EA-F5BC0B446F71}"/>
              </a:ext>
            </a:extLst>
          </p:cNvPr>
          <p:cNvSpPr/>
          <p:nvPr>
            <p:custDataLst>
              <p:tags r:id="rId255"/>
            </p:custDataLst>
          </p:nvPr>
        </p:nvSpPr>
        <p:spPr>
          <a:xfrm>
            <a:off x="103124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0" name="Rectangle 1649">
            <a:extLst>
              <a:ext uri="{FF2B5EF4-FFF2-40B4-BE49-F238E27FC236}">
                <a16:creationId xmlns:a16="http://schemas.microsoft.com/office/drawing/2014/main" id="{56CF38F8-093C-4F72-99E4-609797362FE7}"/>
              </a:ext>
            </a:extLst>
          </p:cNvPr>
          <p:cNvSpPr/>
          <p:nvPr>
            <p:custDataLst>
              <p:tags r:id="rId256"/>
            </p:custDataLst>
          </p:nvPr>
        </p:nvSpPr>
        <p:spPr>
          <a:xfrm>
            <a:off x="104902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1" name="Rectangle 1650">
            <a:extLst>
              <a:ext uri="{FF2B5EF4-FFF2-40B4-BE49-F238E27FC236}">
                <a16:creationId xmlns:a16="http://schemas.microsoft.com/office/drawing/2014/main" id="{EBC771A3-CDF5-4531-AB01-162543082FEA}"/>
              </a:ext>
            </a:extLst>
          </p:cNvPr>
          <p:cNvSpPr/>
          <p:nvPr>
            <p:custDataLst>
              <p:tags r:id="rId257"/>
            </p:custDataLst>
          </p:nvPr>
        </p:nvSpPr>
        <p:spPr>
          <a:xfrm>
            <a:off x="106680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2" name="Rectangle 1651">
            <a:extLst>
              <a:ext uri="{FF2B5EF4-FFF2-40B4-BE49-F238E27FC236}">
                <a16:creationId xmlns:a16="http://schemas.microsoft.com/office/drawing/2014/main" id="{67CB4DFE-37D7-449B-BABC-85030D3EBC4E}"/>
              </a:ext>
            </a:extLst>
          </p:cNvPr>
          <p:cNvSpPr/>
          <p:nvPr>
            <p:custDataLst>
              <p:tags r:id="rId258"/>
            </p:custDataLst>
          </p:nvPr>
        </p:nvSpPr>
        <p:spPr>
          <a:xfrm>
            <a:off x="10756900" y="3429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3" name="Rectangle 1652">
            <a:extLst>
              <a:ext uri="{FF2B5EF4-FFF2-40B4-BE49-F238E27FC236}">
                <a16:creationId xmlns:a16="http://schemas.microsoft.com/office/drawing/2014/main" id="{937C504D-0698-4665-81E6-E97125F2A831}"/>
              </a:ext>
            </a:extLst>
          </p:cNvPr>
          <p:cNvSpPr/>
          <p:nvPr>
            <p:custDataLst>
              <p:tags r:id="rId259"/>
            </p:custDataLst>
          </p:nvPr>
        </p:nvSpPr>
        <p:spPr>
          <a:xfrm>
            <a:off x="8623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4" name="Rectangle 1653">
            <a:extLst>
              <a:ext uri="{FF2B5EF4-FFF2-40B4-BE49-F238E27FC236}">
                <a16:creationId xmlns:a16="http://schemas.microsoft.com/office/drawing/2014/main" id="{F4C32AD3-78B6-48B3-A873-CDAA0B02DDAD}"/>
              </a:ext>
            </a:extLst>
          </p:cNvPr>
          <p:cNvSpPr/>
          <p:nvPr>
            <p:custDataLst>
              <p:tags r:id="rId260"/>
            </p:custDataLst>
          </p:nvPr>
        </p:nvSpPr>
        <p:spPr>
          <a:xfrm>
            <a:off x="8978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5" name="Rectangle 1654">
            <a:extLst>
              <a:ext uri="{FF2B5EF4-FFF2-40B4-BE49-F238E27FC236}">
                <a16:creationId xmlns:a16="http://schemas.microsoft.com/office/drawing/2014/main" id="{D1530C3A-D8E7-4977-AD0B-A57F4ECAC9C0}"/>
              </a:ext>
            </a:extLst>
          </p:cNvPr>
          <p:cNvSpPr/>
          <p:nvPr>
            <p:custDataLst>
              <p:tags r:id="rId261"/>
            </p:custDataLst>
          </p:nvPr>
        </p:nvSpPr>
        <p:spPr>
          <a:xfrm>
            <a:off x="95123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6" name="Rectangle 1655">
            <a:extLst>
              <a:ext uri="{FF2B5EF4-FFF2-40B4-BE49-F238E27FC236}">
                <a16:creationId xmlns:a16="http://schemas.microsoft.com/office/drawing/2014/main" id="{88189B95-EF94-4E3B-904F-E05956B225A2}"/>
              </a:ext>
            </a:extLst>
          </p:cNvPr>
          <p:cNvSpPr/>
          <p:nvPr>
            <p:custDataLst>
              <p:tags r:id="rId262"/>
            </p:custDataLst>
          </p:nvPr>
        </p:nvSpPr>
        <p:spPr>
          <a:xfrm>
            <a:off x="9601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7" name="Rectangle 1656">
            <a:extLst>
              <a:ext uri="{FF2B5EF4-FFF2-40B4-BE49-F238E27FC236}">
                <a16:creationId xmlns:a16="http://schemas.microsoft.com/office/drawing/2014/main" id="{A8A92F7D-677E-410C-99AC-5419C16E01C0}"/>
              </a:ext>
            </a:extLst>
          </p:cNvPr>
          <p:cNvSpPr/>
          <p:nvPr>
            <p:custDataLst>
              <p:tags r:id="rId263"/>
            </p:custDataLst>
          </p:nvPr>
        </p:nvSpPr>
        <p:spPr>
          <a:xfrm>
            <a:off x="9867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8" name="Rectangle 1657">
            <a:extLst>
              <a:ext uri="{FF2B5EF4-FFF2-40B4-BE49-F238E27FC236}">
                <a16:creationId xmlns:a16="http://schemas.microsoft.com/office/drawing/2014/main" id="{23A47DC4-EAF8-475A-BAB6-D5696210328F}"/>
              </a:ext>
            </a:extLst>
          </p:cNvPr>
          <p:cNvSpPr/>
          <p:nvPr>
            <p:custDataLst>
              <p:tags r:id="rId264"/>
            </p:custDataLst>
          </p:nvPr>
        </p:nvSpPr>
        <p:spPr>
          <a:xfrm>
            <a:off x="101346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59" name="Rectangle 1658">
            <a:extLst>
              <a:ext uri="{FF2B5EF4-FFF2-40B4-BE49-F238E27FC236}">
                <a16:creationId xmlns:a16="http://schemas.microsoft.com/office/drawing/2014/main" id="{78B74BFE-C525-4D88-9E13-A44C78C3B574}"/>
              </a:ext>
            </a:extLst>
          </p:cNvPr>
          <p:cNvSpPr/>
          <p:nvPr>
            <p:custDataLst>
              <p:tags r:id="rId265"/>
            </p:custDataLst>
          </p:nvPr>
        </p:nvSpPr>
        <p:spPr>
          <a:xfrm>
            <a:off x="102235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0" name="Rectangle 1659">
            <a:extLst>
              <a:ext uri="{FF2B5EF4-FFF2-40B4-BE49-F238E27FC236}">
                <a16:creationId xmlns:a16="http://schemas.microsoft.com/office/drawing/2014/main" id="{B47DCBA1-4394-421A-A0B1-17EECE19B09D}"/>
              </a:ext>
            </a:extLst>
          </p:cNvPr>
          <p:cNvSpPr/>
          <p:nvPr>
            <p:custDataLst>
              <p:tags r:id="rId266"/>
            </p:custDataLst>
          </p:nvPr>
        </p:nvSpPr>
        <p:spPr>
          <a:xfrm>
            <a:off x="104902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1" name="Rectangle 1660">
            <a:extLst>
              <a:ext uri="{FF2B5EF4-FFF2-40B4-BE49-F238E27FC236}">
                <a16:creationId xmlns:a16="http://schemas.microsoft.com/office/drawing/2014/main" id="{EB3AA4DD-B95D-4442-A044-DA403051B3F2}"/>
              </a:ext>
            </a:extLst>
          </p:cNvPr>
          <p:cNvSpPr/>
          <p:nvPr>
            <p:custDataLst>
              <p:tags r:id="rId267"/>
            </p:custDataLst>
          </p:nvPr>
        </p:nvSpPr>
        <p:spPr>
          <a:xfrm>
            <a:off x="105791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2" name="Rectangle 1661">
            <a:extLst>
              <a:ext uri="{FF2B5EF4-FFF2-40B4-BE49-F238E27FC236}">
                <a16:creationId xmlns:a16="http://schemas.microsoft.com/office/drawing/2014/main" id="{7D1E7D15-DA43-4510-BEB1-B5EC7B262E6E}"/>
              </a:ext>
            </a:extLst>
          </p:cNvPr>
          <p:cNvSpPr/>
          <p:nvPr>
            <p:custDataLst>
              <p:tags r:id="rId268"/>
            </p:custDataLst>
          </p:nvPr>
        </p:nvSpPr>
        <p:spPr>
          <a:xfrm>
            <a:off x="10756900" y="3517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3" name="Rectangle 1662">
            <a:extLst>
              <a:ext uri="{FF2B5EF4-FFF2-40B4-BE49-F238E27FC236}">
                <a16:creationId xmlns:a16="http://schemas.microsoft.com/office/drawing/2014/main" id="{226E0F41-421F-4F0B-AD77-88F85E5B2919}"/>
              </a:ext>
            </a:extLst>
          </p:cNvPr>
          <p:cNvSpPr/>
          <p:nvPr>
            <p:custDataLst>
              <p:tags r:id="rId269"/>
            </p:custDataLst>
          </p:nvPr>
        </p:nvSpPr>
        <p:spPr>
          <a:xfrm>
            <a:off x="8267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4" name="Rectangle 1663">
            <a:extLst>
              <a:ext uri="{FF2B5EF4-FFF2-40B4-BE49-F238E27FC236}">
                <a16:creationId xmlns:a16="http://schemas.microsoft.com/office/drawing/2014/main" id="{593794B1-8FD5-43E3-BE00-74A152090EFF}"/>
              </a:ext>
            </a:extLst>
          </p:cNvPr>
          <p:cNvSpPr/>
          <p:nvPr>
            <p:custDataLst>
              <p:tags r:id="rId270"/>
            </p:custDataLst>
          </p:nvPr>
        </p:nvSpPr>
        <p:spPr>
          <a:xfrm>
            <a:off x="8623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5" name="Rectangle 1664">
            <a:extLst>
              <a:ext uri="{FF2B5EF4-FFF2-40B4-BE49-F238E27FC236}">
                <a16:creationId xmlns:a16="http://schemas.microsoft.com/office/drawing/2014/main" id="{DFE6352E-60B4-481F-A3EC-A4AE7B62E94F}"/>
              </a:ext>
            </a:extLst>
          </p:cNvPr>
          <p:cNvSpPr/>
          <p:nvPr>
            <p:custDataLst>
              <p:tags r:id="rId271"/>
            </p:custDataLst>
          </p:nvPr>
        </p:nvSpPr>
        <p:spPr>
          <a:xfrm>
            <a:off x="88011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6" name="Rectangle 1665">
            <a:extLst>
              <a:ext uri="{FF2B5EF4-FFF2-40B4-BE49-F238E27FC236}">
                <a16:creationId xmlns:a16="http://schemas.microsoft.com/office/drawing/2014/main" id="{BFFA2491-9542-4908-B9AD-8C1A8D5837EE}"/>
              </a:ext>
            </a:extLst>
          </p:cNvPr>
          <p:cNvSpPr/>
          <p:nvPr>
            <p:custDataLst>
              <p:tags r:id="rId272"/>
            </p:custDataLst>
          </p:nvPr>
        </p:nvSpPr>
        <p:spPr>
          <a:xfrm>
            <a:off x="90678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7" name="Rectangle 1666">
            <a:extLst>
              <a:ext uri="{FF2B5EF4-FFF2-40B4-BE49-F238E27FC236}">
                <a16:creationId xmlns:a16="http://schemas.microsoft.com/office/drawing/2014/main" id="{6CB5FD96-4CD8-4B74-BB24-8F0E4D679F98}"/>
              </a:ext>
            </a:extLst>
          </p:cNvPr>
          <p:cNvSpPr/>
          <p:nvPr>
            <p:custDataLst>
              <p:tags r:id="rId273"/>
            </p:custDataLst>
          </p:nvPr>
        </p:nvSpPr>
        <p:spPr>
          <a:xfrm>
            <a:off x="91567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8" name="Rectangle 1667">
            <a:extLst>
              <a:ext uri="{FF2B5EF4-FFF2-40B4-BE49-F238E27FC236}">
                <a16:creationId xmlns:a16="http://schemas.microsoft.com/office/drawing/2014/main" id="{3BC79CFB-638D-47F2-8499-208D144C7326}"/>
              </a:ext>
            </a:extLst>
          </p:cNvPr>
          <p:cNvSpPr/>
          <p:nvPr>
            <p:custDataLst>
              <p:tags r:id="rId274"/>
            </p:custDataLst>
          </p:nvPr>
        </p:nvSpPr>
        <p:spPr>
          <a:xfrm>
            <a:off x="9423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69" name="Rectangle 1668">
            <a:extLst>
              <a:ext uri="{FF2B5EF4-FFF2-40B4-BE49-F238E27FC236}">
                <a16:creationId xmlns:a16="http://schemas.microsoft.com/office/drawing/2014/main" id="{B22BC48F-7F85-4ED7-B4D7-CD4012E7BCFA}"/>
              </a:ext>
            </a:extLst>
          </p:cNvPr>
          <p:cNvSpPr/>
          <p:nvPr>
            <p:custDataLst>
              <p:tags r:id="rId275"/>
            </p:custDataLst>
          </p:nvPr>
        </p:nvSpPr>
        <p:spPr>
          <a:xfrm>
            <a:off x="97790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0" name="Rectangle 1669">
            <a:extLst>
              <a:ext uri="{FF2B5EF4-FFF2-40B4-BE49-F238E27FC236}">
                <a16:creationId xmlns:a16="http://schemas.microsoft.com/office/drawing/2014/main" id="{F4958C79-5A5E-4E61-9AB3-BE058F5AF880}"/>
              </a:ext>
            </a:extLst>
          </p:cNvPr>
          <p:cNvSpPr/>
          <p:nvPr>
            <p:custDataLst>
              <p:tags r:id="rId276"/>
            </p:custDataLst>
          </p:nvPr>
        </p:nvSpPr>
        <p:spPr>
          <a:xfrm>
            <a:off x="9867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1" name="Rectangle 1670">
            <a:extLst>
              <a:ext uri="{FF2B5EF4-FFF2-40B4-BE49-F238E27FC236}">
                <a16:creationId xmlns:a16="http://schemas.microsoft.com/office/drawing/2014/main" id="{4FBBF8EC-CB19-4F4D-9CAC-F68F67364571}"/>
              </a:ext>
            </a:extLst>
          </p:cNvPr>
          <p:cNvSpPr/>
          <p:nvPr>
            <p:custDataLst>
              <p:tags r:id="rId277"/>
            </p:custDataLst>
          </p:nvPr>
        </p:nvSpPr>
        <p:spPr>
          <a:xfrm>
            <a:off x="102235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2" name="Rectangle 1671">
            <a:extLst>
              <a:ext uri="{FF2B5EF4-FFF2-40B4-BE49-F238E27FC236}">
                <a16:creationId xmlns:a16="http://schemas.microsoft.com/office/drawing/2014/main" id="{023C1503-5BFD-4850-8F33-EE29C66F0F55}"/>
              </a:ext>
            </a:extLst>
          </p:cNvPr>
          <p:cNvSpPr/>
          <p:nvPr>
            <p:custDataLst>
              <p:tags r:id="rId278"/>
            </p:custDataLst>
          </p:nvPr>
        </p:nvSpPr>
        <p:spPr>
          <a:xfrm>
            <a:off x="103124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3" name="Rectangle 1672">
            <a:extLst>
              <a:ext uri="{FF2B5EF4-FFF2-40B4-BE49-F238E27FC236}">
                <a16:creationId xmlns:a16="http://schemas.microsoft.com/office/drawing/2014/main" id="{148E7597-0FB0-448E-980B-5AD05B405BE8}"/>
              </a:ext>
            </a:extLst>
          </p:cNvPr>
          <p:cNvSpPr/>
          <p:nvPr>
            <p:custDataLst>
              <p:tags r:id="rId279"/>
            </p:custDataLst>
          </p:nvPr>
        </p:nvSpPr>
        <p:spPr>
          <a:xfrm>
            <a:off x="104013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4" name="Rectangle 1673">
            <a:extLst>
              <a:ext uri="{FF2B5EF4-FFF2-40B4-BE49-F238E27FC236}">
                <a16:creationId xmlns:a16="http://schemas.microsoft.com/office/drawing/2014/main" id="{F54E5849-A0B4-4191-80BF-EF8F81027F5E}"/>
              </a:ext>
            </a:extLst>
          </p:cNvPr>
          <p:cNvSpPr/>
          <p:nvPr>
            <p:custDataLst>
              <p:tags r:id="rId280"/>
            </p:custDataLst>
          </p:nvPr>
        </p:nvSpPr>
        <p:spPr>
          <a:xfrm>
            <a:off x="106680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5" name="Rectangle 1674">
            <a:extLst>
              <a:ext uri="{FF2B5EF4-FFF2-40B4-BE49-F238E27FC236}">
                <a16:creationId xmlns:a16="http://schemas.microsoft.com/office/drawing/2014/main" id="{D7DAC83C-9235-44BA-9D3A-93D41E99750A}"/>
              </a:ext>
            </a:extLst>
          </p:cNvPr>
          <p:cNvSpPr/>
          <p:nvPr>
            <p:custDataLst>
              <p:tags r:id="rId281"/>
            </p:custDataLst>
          </p:nvPr>
        </p:nvSpPr>
        <p:spPr>
          <a:xfrm>
            <a:off x="10756900" y="3606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6" name="Rectangle 1675">
            <a:extLst>
              <a:ext uri="{FF2B5EF4-FFF2-40B4-BE49-F238E27FC236}">
                <a16:creationId xmlns:a16="http://schemas.microsoft.com/office/drawing/2014/main" id="{1CEF1E77-707F-4E03-9A6C-E785EC413145}"/>
              </a:ext>
            </a:extLst>
          </p:cNvPr>
          <p:cNvSpPr/>
          <p:nvPr>
            <p:custDataLst>
              <p:tags r:id="rId282"/>
            </p:custDataLst>
          </p:nvPr>
        </p:nvSpPr>
        <p:spPr>
          <a:xfrm>
            <a:off x="83566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7" name="Rectangle 1676">
            <a:extLst>
              <a:ext uri="{FF2B5EF4-FFF2-40B4-BE49-F238E27FC236}">
                <a16:creationId xmlns:a16="http://schemas.microsoft.com/office/drawing/2014/main" id="{A2F7DE52-6F83-48F6-A07C-ED587C9FDE5F}"/>
              </a:ext>
            </a:extLst>
          </p:cNvPr>
          <p:cNvSpPr/>
          <p:nvPr>
            <p:custDataLst>
              <p:tags r:id="rId283"/>
            </p:custDataLst>
          </p:nvPr>
        </p:nvSpPr>
        <p:spPr>
          <a:xfrm>
            <a:off x="85344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8" name="Rectangle 1677">
            <a:extLst>
              <a:ext uri="{FF2B5EF4-FFF2-40B4-BE49-F238E27FC236}">
                <a16:creationId xmlns:a16="http://schemas.microsoft.com/office/drawing/2014/main" id="{F5943FFB-FE9E-457E-B96D-B594928B9322}"/>
              </a:ext>
            </a:extLst>
          </p:cNvPr>
          <p:cNvSpPr/>
          <p:nvPr>
            <p:custDataLst>
              <p:tags r:id="rId284"/>
            </p:custDataLst>
          </p:nvPr>
        </p:nvSpPr>
        <p:spPr>
          <a:xfrm>
            <a:off x="86233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79" name="Rectangle 1678">
            <a:extLst>
              <a:ext uri="{FF2B5EF4-FFF2-40B4-BE49-F238E27FC236}">
                <a16:creationId xmlns:a16="http://schemas.microsoft.com/office/drawing/2014/main" id="{83B2561A-0330-44E9-A7D0-65423BB82671}"/>
              </a:ext>
            </a:extLst>
          </p:cNvPr>
          <p:cNvSpPr/>
          <p:nvPr>
            <p:custDataLst>
              <p:tags r:id="rId285"/>
            </p:custDataLst>
          </p:nvPr>
        </p:nvSpPr>
        <p:spPr>
          <a:xfrm>
            <a:off x="89789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0" name="Rectangle 1679">
            <a:extLst>
              <a:ext uri="{FF2B5EF4-FFF2-40B4-BE49-F238E27FC236}">
                <a16:creationId xmlns:a16="http://schemas.microsoft.com/office/drawing/2014/main" id="{7C2769AC-755E-44E5-BF35-FE2412EBA5AA}"/>
              </a:ext>
            </a:extLst>
          </p:cNvPr>
          <p:cNvSpPr/>
          <p:nvPr>
            <p:custDataLst>
              <p:tags r:id="rId286"/>
            </p:custDataLst>
          </p:nvPr>
        </p:nvSpPr>
        <p:spPr>
          <a:xfrm>
            <a:off x="92456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1" name="Rectangle 1680">
            <a:extLst>
              <a:ext uri="{FF2B5EF4-FFF2-40B4-BE49-F238E27FC236}">
                <a16:creationId xmlns:a16="http://schemas.microsoft.com/office/drawing/2014/main" id="{5EB9B81F-5D20-4355-8A86-438F06999671}"/>
              </a:ext>
            </a:extLst>
          </p:cNvPr>
          <p:cNvSpPr/>
          <p:nvPr>
            <p:custDataLst>
              <p:tags r:id="rId287"/>
            </p:custDataLst>
          </p:nvPr>
        </p:nvSpPr>
        <p:spPr>
          <a:xfrm>
            <a:off x="9601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2" name="Rectangle 1681">
            <a:extLst>
              <a:ext uri="{FF2B5EF4-FFF2-40B4-BE49-F238E27FC236}">
                <a16:creationId xmlns:a16="http://schemas.microsoft.com/office/drawing/2014/main" id="{E430533F-0756-46D4-992A-8803A3643CC1}"/>
              </a:ext>
            </a:extLst>
          </p:cNvPr>
          <p:cNvSpPr/>
          <p:nvPr>
            <p:custDataLst>
              <p:tags r:id="rId288"/>
            </p:custDataLst>
          </p:nvPr>
        </p:nvSpPr>
        <p:spPr>
          <a:xfrm>
            <a:off x="100457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3" name="Rectangle 1682">
            <a:extLst>
              <a:ext uri="{FF2B5EF4-FFF2-40B4-BE49-F238E27FC236}">
                <a16:creationId xmlns:a16="http://schemas.microsoft.com/office/drawing/2014/main" id="{61979091-BBC6-478E-80CB-3077FCD18A2D}"/>
              </a:ext>
            </a:extLst>
          </p:cNvPr>
          <p:cNvSpPr/>
          <p:nvPr>
            <p:custDataLst>
              <p:tags r:id="rId289"/>
            </p:custDataLst>
          </p:nvPr>
        </p:nvSpPr>
        <p:spPr>
          <a:xfrm>
            <a:off x="104902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4" name="Rectangle 1683">
            <a:extLst>
              <a:ext uri="{FF2B5EF4-FFF2-40B4-BE49-F238E27FC236}">
                <a16:creationId xmlns:a16="http://schemas.microsoft.com/office/drawing/2014/main" id="{97834B24-8C15-449E-9401-BD222A68B925}"/>
              </a:ext>
            </a:extLst>
          </p:cNvPr>
          <p:cNvSpPr/>
          <p:nvPr>
            <p:custDataLst>
              <p:tags r:id="rId290"/>
            </p:custDataLst>
          </p:nvPr>
        </p:nvSpPr>
        <p:spPr>
          <a:xfrm>
            <a:off x="10668000" y="36957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5" name="Rectangle 1684">
            <a:extLst>
              <a:ext uri="{FF2B5EF4-FFF2-40B4-BE49-F238E27FC236}">
                <a16:creationId xmlns:a16="http://schemas.microsoft.com/office/drawing/2014/main" id="{0FFF03E1-E228-459B-87D7-11088FB79A67}"/>
              </a:ext>
            </a:extLst>
          </p:cNvPr>
          <p:cNvSpPr/>
          <p:nvPr>
            <p:custDataLst>
              <p:tags r:id="rId291"/>
            </p:custDataLst>
          </p:nvPr>
        </p:nvSpPr>
        <p:spPr>
          <a:xfrm>
            <a:off x="8267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6" name="Rectangle 1685">
            <a:extLst>
              <a:ext uri="{FF2B5EF4-FFF2-40B4-BE49-F238E27FC236}">
                <a16:creationId xmlns:a16="http://schemas.microsoft.com/office/drawing/2014/main" id="{54043036-7BA2-45F6-ADEA-25F8AAAF044A}"/>
              </a:ext>
            </a:extLst>
          </p:cNvPr>
          <p:cNvSpPr/>
          <p:nvPr>
            <p:custDataLst>
              <p:tags r:id="rId292"/>
            </p:custDataLst>
          </p:nvPr>
        </p:nvSpPr>
        <p:spPr>
          <a:xfrm>
            <a:off x="8445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7" name="Rectangle 1686">
            <a:extLst>
              <a:ext uri="{FF2B5EF4-FFF2-40B4-BE49-F238E27FC236}">
                <a16:creationId xmlns:a16="http://schemas.microsoft.com/office/drawing/2014/main" id="{8C50E3E9-F335-40B9-AB5C-D720F33B7E52}"/>
              </a:ext>
            </a:extLst>
          </p:cNvPr>
          <p:cNvSpPr/>
          <p:nvPr>
            <p:custDataLst>
              <p:tags r:id="rId293"/>
            </p:custDataLst>
          </p:nvPr>
        </p:nvSpPr>
        <p:spPr>
          <a:xfrm>
            <a:off x="8534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8" name="Rectangle 1687">
            <a:extLst>
              <a:ext uri="{FF2B5EF4-FFF2-40B4-BE49-F238E27FC236}">
                <a16:creationId xmlns:a16="http://schemas.microsoft.com/office/drawing/2014/main" id="{D4C288B4-8BAE-4C11-B081-902F66F224C8}"/>
              </a:ext>
            </a:extLst>
          </p:cNvPr>
          <p:cNvSpPr/>
          <p:nvPr>
            <p:custDataLst>
              <p:tags r:id="rId294"/>
            </p:custDataLst>
          </p:nvPr>
        </p:nvSpPr>
        <p:spPr>
          <a:xfrm>
            <a:off x="87122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89" name="Rectangle 1688">
            <a:extLst>
              <a:ext uri="{FF2B5EF4-FFF2-40B4-BE49-F238E27FC236}">
                <a16:creationId xmlns:a16="http://schemas.microsoft.com/office/drawing/2014/main" id="{B8A8E2F2-78CA-408F-BA8F-FC932FE4E8CA}"/>
              </a:ext>
            </a:extLst>
          </p:cNvPr>
          <p:cNvSpPr/>
          <p:nvPr>
            <p:custDataLst>
              <p:tags r:id="rId295"/>
            </p:custDataLst>
          </p:nvPr>
        </p:nvSpPr>
        <p:spPr>
          <a:xfrm>
            <a:off x="8801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0" name="Rectangle 1689">
            <a:extLst>
              <a:ext uri="{FF2B5EF4-FFF2-40B4-BE49-F238E27FC236}">
                <a16:creationId xmlns:a16="http://schemas.microsoft.com/office/drawing/2014/main" id="{8BAE4FF1-5452-4A94-A5ED-DC254218B044}"/>
              </a:ext>
            </a:extLst>
          </p:cNvPr>
          <p:cNvSpPr/>
          <p:nvPr>
            <p:custDataLst>
              <p:tags r:id="rId296"/>
            </p:custDataLst>
          </p:nvPr>
        </p:nvSpPr>
        <p:spPr>
          <a:xfrm>
            <a:off x="88900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1" name="Rectangle 1690">
            <a:extLst>
              <a:ext uri="{FF2B5EF4-FFF2-40B4-BE49-F238E27FC236}">
                <a16:creationId xmlns:a16="http://schemas.microsoft.com/office/drawing/2014/main" id="{8F1FBF26-D606-4F53-8088-031372618936}"/>
              </a:ext>
            </a:extLst>
          </p:cNvPr>
          <p:cNvSpPr/>
          <p:nvPr>
            <p:custDataLst>
              <p:tags r:id="rId297"/>
            </p:custDataLst>
          </p:nvPr>
        </p:nvSpPr>
        <p:spPr>
          <a:xfrm>
            <a:off x="9067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2" name="Rectangle 1691">
            <a:extLst>
              <a:ext uri="{FF2B5EF4-FFF2-40B4-BE49-F238E27FC236}">
                <a16:creationId xmlns:a16="http://schemas.microsoft.com/office/drawing/2014/main" id="{7591B041-D15A-4F90-9ABA-912490AF779D}"/>
              </a:ext>
            </a:extLst>
          </p:cNvPr>
          <p:cNvSpPr/>
          <p:nvPr>
            <p:custDataLst>
              <p:tags r:id="rId298"/>
            </p:custDataLst>
          </p:nvPr>
        </p:nvSpPr>
        <p:spPr>
          <a:xfrm>
            <a:off x="92456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3" name="Rectangle 1692">
            <a:extLst>
              <a:ext uri="{FF2B5EF4-FFF2-40B4-BE49-F238E27FC236}">
                <a16:creationId xmlns:a16="http://schemas.microsoft.com/office/drawing/2014/main" id="{66849947-D3D1-4F6E-9BD4-4F13F1D23CBA}"/>
              </a:ext>
            </a:extLst>
          </p:cNvPr>
          <p:cNvSpPr/>
          <p:nvPr>
            <p:custDataLst>
              <p:tags r:id="rId299"/>
            </p:custDataLst>
          </p:nvPr>
        </p:nvSpPr>
        <p:spPr>
          <a:xfrm>
            <a:off x="9334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4" name="Rectangle 1693">
            <a:extLst>
              <a:ext uri="{FF2B5EF4-FFF2-40B4-BE49-F238E27FC236}">
                <a16:creationId xmlns:a16="http://schemas.microsoft.com/office/drawing/2014/main" id="{000277CB-4F57-49B8-9C5F-B0E85E8927E6}"/>
              </a:ext>
            </a:extLst>
          </p:cNvPr>
          <p:cNvSpPr/>
          <p:nvPr>
            <p:custDataLst>
              <p:tags r:id="rId300"/>
            </p:custDataLst>
          </p:nvPr>
        </p:nvSpPr>
        <p:spPr>
          <a:xfrm>
            <a:off x="96901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5" name="Rectangle 1694">
            <a:extLst>
              <a:ext uri="{FF2B5EF4-FFF2-40B4-BE49-F238E27FC236}">
                <a16:creationId xmlns:a16="http://schemas.microsoft.com/office/drawing/2014/main" id="{5E2E7238-AA1B-4128-94EC-790B4D2886CE}"/>
              </a:ext>
            </a:extLst>
          </p:cNvPr>
          <p:cNvSpPr/>
          <p:nvPr>
            <p:custDataLst>
              <p:tags r:id="rId301"/>
            </p:custDataLst>
          </p:nvPr>
        </p:nvSpPr>
        <p:spPr>
          <a:xfrm>
            <a:off x="99568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6" name="Rectangle 1695">
            <a:extLst>
              <a:ext uri="{FF2B5EF4-FFF2-40B4-BE49-F238E27FC236}">
                <a16:creationId xmlns:a16="http://schemas.microsoft.com/office/drawing/2014/main" id="{94173749-3A27-4D83-872A-2C4FECEAE84E}"/>
              </a:ext>
            </a:extLst>
          </p:cNvPr>
          <p:cNvSpPr/>
          <p:nvPr>
            <p:custDataLst>
              <p:tags r:id="rId302"/>
            </p:custDataLst>
          </p:nvPr>
        </p:nvSpPr>
        <p:spPr>
          <a:xfrm>
            <a:off x="100457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7" name="Rectangle 1696">
            <a:extLst>
              <a:ext uri="{FF2B5EF4-FFF2-40B4-BE49-F238E27FC236}">
                <a16:creationId xmlns:a16="http://schemas.microsoft.com/office/drawing/2014/main" id="{EFC906CC-2FA3-40BF-9FA5-DE9ECBD09447}"/>
              </a:ext>
            </a:extLst>
          </p:cNvPr>
          <p:cNvSpPr/>
          <p:nvPr>
            <p:custDataLst>
              <p:tags r:id="rId303"/>
            </p:custDataLst>
          </p:nvPr>
        </p:nvSpPr>
        <p:spPr>
          <a:xfrm>
            <a:off x="101346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8" name="Rectangle 1697">
            <a:extLst>
              <a:ext uri="{FF2B5EF4-FFF2-40B4-BE49-F238E27FC236}">
                <a16:creationId xmlns:a16="http://schemas.microsoft.com/office/drawing/2014/main" id="{130205A0-CF47-4849-B941-F19AF6E97591}"/>
              </a:ext>
            </a:extLst>
          </p:cNvPr>
          <p:cNvSpPr/>
          <p:nvPr>
            <p:custDataLst>
              <p:tags r:id="rId304"/>
            </p:custDataLst>
          </p:nvPr>
        </p:nvSpPr>
        <p:spPr>
          <a:xfrm>
            <a:off x="102235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699" name="Rectangle 1698">
            <a:extLst>
              <a:ext uri="{FF2B5EF4-FFF2-40B4-BE49-F238E27FC236}">
                <a16:creationId xmlns:a16="http://schemas.microsoft.com/office/drawing/2014/main" id="{346C439E-18FE-4B87-92B9-0AF451E4C7DB}"/>
              </a:ext>
            </a:extLst>
          </p:cNvPr>
          <p:cNvSpPr/>
          <p:nvPr>
            <p:custDataLst>
              <p:tags r:id="rId305"/>
            </p:custDataLst>
          </p:nvPr>
        </p:nvSpPr>
        <p:spPr>
          <a:xfrm>
            <a:off x="103124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0" name="Rectangle 1699">
            <a:extLst>
              <a:ext uri="{FF2B5EF4-FFF2-40B4-BE49-F238E27FC236}">
                <a16:creationId xmlns:a16="http://schemas.microsoft.com/office/drawing/2014/main" id="{F59D6471-CBDA-4119-9E35-E71542FBC1EF}"/>
              </a:ext>
            </a:extLst>
          </p:cNvPr>
          <p:cNvSpPr/>
          <p:nvPr>
            <p:custDataLst>
              <p:tags r:id="rId306"/>
            </p:custDataLst>
          </p:nvPr>
        </p:nvSpPr>
        <p:spPr>
          <a:xfrm>
            <a:off x="10401300" y="37846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1" name="Rectangle 1700">
            <a:extLst>
              <a:ext uri="{FF2B5EF4-FFF2-40B4-BE49-F238E27FC236}">
                <a16:creationId xmlns:a16="http://schemas.microsoft.com/office/drawing/2014/main" id="{37C1879B-4FD2-43BC-A3EB-C46E5CF97366}"/>
              </a:ext>
            </a:extLst>
          </p:cNvPr>
          <p:cNvSpPr/>
          <p:nvPr>
            <p:custDataLst>
              <p:tags r:id="rId307"/>
            </p:custDataLst>
          </p:nvPr>
        </p:nvSpPr>
        <p:spPr>
          <a:xfrm>
            <a:off x="8978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2" name="Rectangle 1701">
            <a:extLst>
              <a:ext uri="{FF2B5EF4-FFF2-40B4-BE49-F238E27FC236}">
                <a16:creationId xmlns:a16="http://schemas.microsoft.com/office/drawing/2014/main" id="{D906D1FD-B382-4844-A537-B466F735D8C4}"/>
              </a:ext>
            </a:extLst>
          </p:cNvPr>
          <p:cNvSpPr/>
          <p:nvPr>
            <p:custDataLst>
              <p:tags r:id="rId308"/>
            </p:custDataLst>
          </p:nvPr>
        </p:nvSpPr>
        <p:spPr>
          <a:xfrm>
            <a:off x="90678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3" name="Rectangle 1702">
            <a:extLst>
              <a:ext uri="{FF2B5EF4-FFF2-40B4-BE49-F238E27FC236}">
                <a16:creationId xmlns:a16="http://schemas.microsoft.com/office/drawing/2014/main" id="{CCBAAF7F-B0CD-45C3-A585-2FF23F236922}"/>
              </a:ext>
            </a:extLst>
          </p:cNvPr>
          <p:cNvSpPr/>
          <p:nvPr>
            <p:custDataLst>
              <p:tags r:id="rId309"/>
            </p:custDataLst>
          </p:nvPr>
        </p:nvSpPr>
        <p:spPr>
          <a:xfrm>
            <a:off x="92456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4" name="Rectangle 1703">
            <a:extLst>
              <a:ext uri="{FF2B5EF4-FFF2-40B4-BE49-F238E27FC236}">
                <a16:creationId xmlns:a16="http://schemas.microsoft.com/office/drawing/2014/main" id="{3C09C490-5853-42DC-9CE2-94D6C11415C4}"/>
              </a:ext>
            </a:extLst>
          </p:cNvPr>
          <p:cNvSpPr/>
          <p:nvPr>
            <p:custDataLst>
              <p:tags r:id="rId310"/>
            </p:custDataLst>
          </p:nvPr>
        </p:nvSpPr>
        <p:spPr>
          <a:xfrm>
            <a:off x="93345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5" name="Rectangle 1704">
            <a:extLst>
              <a:ext uri="{FF2B5EF4-FFF2-40B4-BE49-F238E27FC236}">
                <a16:creationId xmlns:a16="http://schemas.microsoft.com/office/drawing/2014/main" id="{DEC4149F-449D-4E9C-B754-686B33BD75AB}"/>
              </a:ext>
            </a:extLst>
          </p:cNvPr>
          <p:cNvSpPr/>
          <p:nvPr>
            <p:custDataLst>
              <p:tags r:id="rId311"/>
            </p:custDataLst>
          </p:nvPr>
        </p:nvSpPr>
        <p:spPr>
          <a:xfrm>
            <a:off x="94234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6" name="Rectangle 1705">
            <a:extLst>
              <a:ext uri="{FF2B5EF4-FFF2-40B4-BE49-F238E27FC236}">
                <a16:creationId xmlns:a16="http://schemas.microsoft.com/office/drawing/2014/main" id="{DA2CC3E0-CB81-4ED9-9B22-F72A63EE3AE9}"/>
              </a:ext>
            </a:extLst>
          </p:cNvPr>
          <p:cNvSpPr/>
          <p:nvPr>
            <p:custDataLst>
              <p:tags r:id="rId312"/>
            </p:custDataLst>
          </p:nvPr>
        </p:nvSpPr>
        <p:spPr>
          <a:xfrm>
            <a:off x="96012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7" name="Rectangle 1706">
            <a:extLst>
              <a:ext uri="{FF2B5EF4-FFF2-40B4-BE49-F238E27FC236}">
                <a16:creationId xmlns:a16="http://schemas.microsoft.com/office/drawing/2014/main" id="{990AEF8A-A538-4CC2-A6C8-DE9C7A4C42EF}"/>
              </a:ext>
            </a:extLst>
          </p:cNvPr>
          <p:cNvSpPr/>
          <p:nvPr>
            <p:custDataLst>
              <p:tags r:id="rId313"/>
            </p:custDataLst>
          </p:nvPr>
        </p:nvSpPr>
        <p:spPr>
          <a:xfrm>
            <a:off x="9690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8" name="Rectangle 1707">
            <a:extLst>
              <a:ext uri="{FF2B5EF4-FFF2-40B4-BE49-F238E27FC236}">
                <a16:creationId xmlns:a16="http://schemas.microsoft.com/office/drawing/2014/main" id="{5B8D7729-46CE-4D8B-B190-5F5111A3FDA5}"/>
              </a:ext>
            </a:extLst>
          </p:cNvPr>
          <p:cNvSpPr/>
          <p:nvPr>
            <p:custDataLst>
              <p:tags r:id="rId314"/>
            </p:custDataLst>
          </p:nvPr>
        </p:nvSpPr>
        <p:spPr>
          <a:xfrm>
            <a:off x="9779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09" name="Rectangle 1708">
            <a:extLst>
              <a:ext uri="{FF2B5EF4-FFF2-40B4-BE49-F238E27FC236}">
                <a16:creationId xmlns:a16="http://schemas.microsoft.com/office/drawing/2014/main" id="{39BB7DE2-8866-4FB4-9BEC-D51412B72DA3}"/>
              </a:ext>
            </a:extLst>
          </p:cNvPr>
          <p:cNvSpPr/>
          <p:nvPr>
            <p:custDataLst>
              <p:tags r:id="rId315"/>
            </p:custDataLst>
          </p:nvPr>
        </p:nvSpPr>
        <p:spPr>
          <a:xfrm>
            <a:off x="99568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0" name="Rectangle 1709">
            <a:extLst>
              <a:ext uri="{FF2B5EF4-FFF2-40B4-BE49-F238E27FC236}">
                <a16:creationId xmlns:a16="http://schemas.microsoft.com/office/drawing/2014/main" id="{CD50F988-0B24-4F97-99A0-9D749E806A00}"/>
              </a:ext>
            </a:extLst>
          </p:cNvPr>
          <p:cNvSpPr/>
          <p:nvPr>
            <p:custDataLst>
              <p:tags r:id="rId316"/>
            </p:custDataLst>
          </p:nvPr>
        </p:nvSpPr>
        <p:spPr>
          <a:xfrm>
            <a:off x="100457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1" name="Rectangle 1710">
            <a:extLst>
              <a:ext uri="{FF2B5EF4-FFF2-40B4-BE49-F238E27FC236}">
                <a16:creationId xmlns:a16="http://schemas.microsoft.com/office/drawing/2014/main" id="{27139182-CB7E-4107-AB05-8C766F44ABD3}"/>
              </a:ext>
            </a:extLst>
          </p:cNvPr>
          <p:cNvSpPr/>
          <p:nvPr>
            <p:custDataLst>
              <p:tags r:id="rId317"/>
            </p:custDataLst>
          </p:nvPr>
        </p:nvSpPr>
        <p:spPr>
          <a:xfrm>
            <a:off x="104013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2" name="Rectangle 1711">
            <a:extLst>
              <a:ext uri="{FF2B5EF4-FFF2-40B4-BE49-F238E27FC236}">
                <a16:creationId xmlns:a16="http://schemas.microsoft.com/office/drawing/2014/main" id="{879E6CA9-F34A-4552-AF38-2F809173FAAF}"/>
              </a:ext>
            </a:extLst>
          </p:cNvPr>
          <p:cNvSpPr/>
          <p:nvPr>
            <p:custDataLst>
              <p:tags r:id="rId318"/>
            </p:custDataLst>
          </p:nvPr>
        </p:nvSpPr>
        <p:spPr>
          <a:xfrm>
            <a:off x="105791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3" name="Rectangle 1712">
            <a:extLst>
              <a:ext uri="{FF2B5EF4-FFF2-40B4-BE49-F238E27FC236}">
                <a16:creationId xmlns:a16="http://schemas.microsoft.com/office/drawing/2014/main" id="{BE728458-AED5-4189-9595-2B10A12950B2}"/>
              </a:ext>
            </a:extLst>
          </p:cNvPr>
          <p:cNvSpPr/>
          <p:nvPr>
            <p:custDataLst>
              <p:tags r:id="rId319"/>
            </p:custDataLst>
          </p:nvPr>
        </p:nvSpPr>
        <p:spPr>
          <a:xfrm>
            <a:off x="106680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4" name="Rectangle 1713">
            <a:extLst>
              <a:ext uri="{FF2B5EF4-FFF2-40B4-BE49-F238E27FC236}">
                <a16:creationId xmlns:a16="http://schemas.microsoft.com/office/drawing/2014/main" id="{03D40440-BBDB-4049-80AD-EAF53781F4F0}"/>
              </a:ext>
            </a:extLst>
          </p:cNvPr>
          <p:cNvSpPr/>
          <p:nvPr>
            <p:custDataLst>
              <p:tags r:id="rId320"/>
            </p:custDataLst>
          </p:nvPr>
        </p:nvSpPr>
        <p:spPr>
          <a:xfrm>
            <a:off x="10756900" y="38735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5" name="Rectangle 1714">
            <a:extLst>
              <a:ext uri="{FF2B5EF4-FFF2-40B4-BE49-F238E27FC236}">
                <a16:creationId xmlns:a16="http://schemas.microsoft.com/office/drawing/2014/main" id="{C4E40777-8407-4EA8-9675-006266EC4DD8}"/>
              </a:ext>
            </a:extLst>
          </p:cNvPr>
          <p:cNvSpPr/>
          <p:nvPr>
            <p:custDataLst>
              <p:tags r:id="rId321"/>
            </p:custDataLst>
          </p:nvPr>
        </p:nvSpPr>
        <p:spPr>
          <a:xfrm>
            <a:off x="8267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6" name="Rectangle 1715">
            <a:extLst>
              <a:ext uri="{FF2B5EF4-FFF2-40B4-BE49-F238E27FC236}">
                <a16:creationId xmlns:a16="http://schemas.microsoft.com/office/drawing/2014/main" id="{2A86F6F9-98FE-4681-985A-966BE1AE4EE5}"/>
              </a:ext>
            </a:extLst>
          </p:cNvPr>
          <p:cNvSpPr/>
          <p:nvPr>
            <p:custDataLst>
              <p:tags r:id="rId322"/>
            </p:custDataLst>
          </p:nvPr>
        </p:nvSpPr>
        <p:spPr>
          <a:xfrm>
            <a:off x="83566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7" name="Rectangle 1716">
            <a:extLst>
              <a:ext uri="{FF2B5EF4-FFF2-40B4-BE49-F238E27FC236}">
                <a16:creationId xmlns:a16="http://schemas.microsoft.com/office/drawing/2014/main" id="{A784006D-CC50-4387-80A8-0D0A64156CBF}"/>
              </a:ext>
            </a:extLst>
          </p:cNvPr>
          <p:cNvSpPr/>
          <p:nvPr>
            <p:custDataLst>
              <p:tags r:id="rId323"/>
            </p:custDataLst>
          </p:nvPr>
        </p:nvSpPr>
        <p:spPr>
          <a:xfrm>
            <a:off x="8445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8" name="Rectangle 1717">
            <a:extLst>
              <a:ext uri="{FF2B5EF4-FFF2-40B4-BE49-F238E27FC236}">
                <a16:creationId xmlns:a16="http://schemas.microsoft.com/office/drawing/2014/main" id="{A355B142-B7D6-4CB2-95ED-1FB85796203A}"/>
              </a:ext>
            </a:extLst>
          </p:cNvPr>
          <p:cNvSpPr/>
          <p:nvPr>
            <p:custDataLst>
              <p:tags r:id="rId324"/>
            </p:custDataLst>
          </p:nvPr>
        </p:nvSpPr>
        <p:spPr>
          <a:xfrm>
            <a:off x="85344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19" name="Rectangle 1718">
            <a:extLst>
              <a:ext uri="{FF2B5EF4-FFF2-40B4-BE49-F238E27FC236}">
                <a16:creationId xmlns:a16="http://schemas.microsoft.com/office/drawing/2014/main" id="{D835641B-43F0-481D-BE92-42645DFE1522}"/>
              </a:ext>
            </a:extLst>
          </p:cNvPr>
          <p:cNvSpPr/>
          <p:nvPr>
            <p:custDataLst>
              <p:tags r:id="rId325"/>
            </p:custDataLst>
          </p:nvPr>
        </p:nvSpPr>
        <p:spPr>
          <a:xfrm>
            <a:off x="8623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0" name="Rectangle 1719">
            <a:extLst>
              <a:ext uri="{FF2B5EF4-FFF2-40B4-BE49-F238E27FC236}">
                <a16:creationId xmlns:a16="http://schemas.microsoft.com/office/drawing/2014/main" id="{671AB0F0-FC9E-4EAA-A7E1-2B8EE49896DE}"/>
              </a:ext>
            </a:extLst>
          </p:cNvPr>
          <p:cNvSpPr/>
          <p:nvPr>
            <p:custDataLst>
              <p:tags r:id="rId326"/>
            </p:custDataLst>
          </p:nvPr>
        </p:nvSpPr>
        <p:spPr>
          <a:xfrm>
            <a:off x="8712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1" name="Rectangle 1720">
            <a:extLst>
              <a:ext uri="{FF2B5EF4-FFF2-40B4-BE49-F238E27FC236}">
                <a16:creationId xmlns:a16="http://schemas.microsoft.com/office/drawing/2014/main" id="{835B26F0-FC29-496D-96BE-FEE3C399B276}"/>
              </a:ext>
            </a:extLst>
          </p:cNvPr>
          <p:cNvSpPr/>
          <p:nvPr>
            <p:custDataLst>
              <p:tags r:id="rId327"/>
            </p:custDataLst>
          </p:nvPr>
        </p:nvSpPr>
        <p:spPr>
          <a:xfrm>
            <a:off x="8801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2" name="Rectangle 1721">
            <a:extLst>
              <a:ext uri="{FF2B5EF4-FFF2-40B4-BE49-F238E27FC236}">
                <a16:creationId xmlns:a16="http://schemas.microsoft.com/office/drawing/2014/main" id="{98B1505B-BE8A-4169-8D36-DB9DB831565B}"/>
              </a:ext>
            </a:extLst>
          </p:cNvPr>
          <p:cNvSpPr/>
          <p:nvPr>
            <p:custDataLst>
              <p:tags r:id="rId328"/>
            </p:custDataLst>
          </p:nvPr>
        </p:nvSpPr>
        <p:spPr>
          <a:xfrm>
            <a:off x="9067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3" name="Rectangle 1722">
            <a:extLst>
              <a:ext uri="{FF2B5EF4-FFF2-40B4-BE49-F238E27FC236}">
                <a16:creationId xmlns:a16="http://schemas.microsoft.com/office/drawing/2014/main" id="{ED23E0E0-410F-43C3-AE30-CA750FC7839F}"/>
              </a:ext>
            </a:extLst>
          </p:cNvPr>
          <p:cNvSpPr/>
          <p:nvPr>
            <p:custDataLst>
              <p:tags r:id="rId329"/>
            </p:custDataLst>
          </p:nvPr>
        </p:nvSpPr>
        <p:spPr>
          <a:xfrm>
            <a:off x="92456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4" name="Rectangle 1723">
            <a:extLst>
              <a:ext uri="{FF2B5EF4-FFF2-40B4-BE49-F238E27FC236}">
                <a16:creationId xmlns:a16="http://schemas.microsoft.com/office/drawing/2014/main" id="{37CB7460-969F-45F2-8004-09B8E442B055}"/>
              </a:ext>
            </a:extLst>
          </p:cNvPr>
          <p:cNvSpPr/>
          <p:nvPr>
            <p:custDataLst>
              <p:tags r:id="rId330"/>
            </p:custDataLst>
          </p:nvPr>
        </p:nvSpPr>
        <p:spPr>
          <a:xfrm>
            <a:off x="9334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5" name="Rectangle 1724">
            <a:extLst>
              <a:ext uri="{FF2B5EF4-FFF2-40B4-BE49-F238E27FC236}">
                <a16:creationId xmlns:a16="http://schemas.microsoft.com/office/drawing/2014/main" id="{FC9DDA21-8043-4BA8-B624-98E1C2719848}"/>
              </a:ext>
            </a:extLst>
          </p:cNvPr>
          <p:cNvSpPr/>
          <p:nvPr>
            <p:custDataLst>
              <p:tags r:id="rId331"/>
            </p:custDataLst>
          </p:nvPr>
        </p:nvSpPr>
        <p:spPr>
          <a:xfrm>
            <a:off x="9512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6" name="Rectangle 1725">
            <a:extLst>
              <a:ext uri="{FF2B5EF4-FFF2-40B4-BE49-F238E27FC236}">
                <a16:creationId xmlns:a16="http://schemas.microsoft.com/office/drawing/2014/main" id="{56A5320B-E06B-46B0-8C57-EFFEE03FFB92}"/>
              </a:ext>
            </a:extLst>
          </p:cNvPr>
          <p:cNvSpPr/>
          <p:nvPr>
            <p:custDataLst>
              <p:tags r:id="rId332"/>
            </p:custDataLst>
          </p:nvPr>
        </p:nvSpPr>
        <p:spPr>
          <a:xfrm>
            <a:off x="9601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7" name="Rectangle 1726">
            <a:extLst>
              <a:ext uri="{FF2B5EF4-FFF2-40B4-BE49-F238E27FC236}">
                <a16:creationId xmlns:a16="http://schemas.microsoft.com/office/drawing/2014/main" id="{E3A57D70-C4F1-4137-B3AF-2ABF27C47933}"/>
              </a:ext>
            </a:extLst>
          </p:cNvPr>
          <p:cNvSpPr/>
          <p:nvPr>
            <p:custDataLst>
              <p:tags r:id="rId333"/>
            </p:custDataLst>
          </p:nvPr>
        </p:nvSpPr>
        <p:spPr>
          <a:xfrm>
            <a:off x="96901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8" name="Rectangle 1727">
            <a:extLst>
              <a:ext uri="{FF2B5EF4-FFF2-40B4-BE49-F238E27FC236}">
                <a16:creationId xmlns:a16="http://schemas.microsoft.com/office/drawing/2014/main" id="{0AE517B9-2FF4-4791-8DCF-D44046E18DF7}"/>
              </a:ext>
            </a:extLst>
          </p:cNvPr>
          <p:cNvSpPr/>
          <p:nvPr>
            <p:custDataLst>
              <p:tags r:id="rId334"/>
            </p:custDataLst>
          </p:nvPr>
        </p:nvSpPr>
        <p:spPr>
          <a:xfrm>
            <a:off x="9867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29" name="Rectangle 1728">
            <a:extLst>
              <a:ext uri="{FF2B5EF4-FFF2-40B4-BE49-F238E27FC236}">
                <a16:creationId xmlns:a16="http://schemas.microsoft.com/office/drawing/2014/main" id="{C2C3264C-1D02-45C8-AD0F-02D16F1F090E}"/>
              </a:ext>
            </a:extLst>
          </p:cNvPr>
          <p:cNvSpPr/>
          <p:nvPr>
            <p:custDataLst>
              <p:tags r:id="rId335"/>
            </p:custDataLst>
          </p:nvPr>
        </p:nvSpPr>
        <p:spPr>
          <a:xfrm>
            <a:off x="99568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0" name="Rectangle 1729">
            <a:extLst>
              <a:ext uri="{FF2B5EF4-FFF2-40B4-BE49-F238E27FC236}">
                <a16:creationId xmlns:a16="http://schemas.microsoft.com/office/drawing/2014/main" id="{CC135CFA-17DA-427E-A52F-6ABA69AAE902}"/>
              </a:ext>
            </a:extLst>
          </p:cNvPr>
          <p:cNvSpPr/>
          <p:nvPr>
            <p:custDataLst>
              <p:tags r:id="rId336"/>
            </p:custDataLst>
          </p:nvPr>
        </p:nvSpPr>
        <p:spPr>
          <a:xfrm>
            <a:off x="100457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1" name="Rectangle 1730">
            <a:extLst>
              <a:ext uri="{FF2B5EF4-FFF2-40B4-BE49-F238E27FC236}">
                <a16:creationId xmlns:a16="http://schemas.microsoft.com/office/drawing/2014/main" id="{5905793E-F87C-49BF-BECE-1DA2E1A63516}"/>
              </a:ext>
            </a:extLst>
          </p:cNvPr>
          <p:cNvSpPr/>
          <p:nvPr>
            <p:custDataLst>
              <p:tags r:id="rId337"/>
            </p:custDataLst>
          </p:nvPr>
        </p:nvSpPr>
        <p:spPr>
          <a:xfrm>
            <a:off x="102235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2" name="Rectangle 1731">
            <a:extLst>
              <a:ext uri="{FF2B5EF4-FFF2-40B4-BE49-F238E27FC236}">
                <a16:creationId xmlns:a16="http://schemas.microsoft.com/office/drawing/2014/main" id="{193F1A20-BAC7-407B-9713-0E56037D141D}"/>
              </a:ext>
            </a:extLst>
          </p:cNvPr>
          <p:cNvSpPr/>
          <p:nvPr>
            <p:custDataLst>
              <p:tags r:id="rId338"/>
            </p:custDataLst>
          </p:nvPr>
        </p:nvSpPr>
        <p:spPr>
          <a:xfrm>
            <a:off x="104013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3" name="Rectangle 1732">
            <a:extLst>
              <a:ext uri="{FF2B5EF4-FFF2-40B4-BE49-F238E27FC236}">
                <a16:creationId xmlns:a16="http://schemas.microsoft.com/office/drawing/2014/main" id="{74120781-5D6D-423F-B671-44C21A770057}"/>
              </a:ext>
            </a:extLst>
          </p:cNvPr>
          <p:cNvSpPr/>
          <p:nvPr>
            <p:custDataLst>
              <p:tags r:id="rId339"/>
            </p:custDataLst>
          </p:nvPr>
        </p:nvSpPr>
        <p:spPr>
          <a:xfrm>
            <a:off x="104902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4" name="Rectangle 1733">
            <a:extLst>
              <a:ext uri="{FF2B5EF4-FFF2-40B4-BE49-F238E27FC236}">
                <a16:creationId xmlns:a16="http://schemas.microsoft.com/office/drawing/2014/main" id="{DC72AA7F-1942-4B4D-A932-5862E1D7EE02}"/>
              </a:ext>
            </a:extLst>
          </p:cNvPr>
          <p:cNvSpPr/>
          <p:nvPr>
            <p:custDataLst>
              <p:tags r:id="rId340"/>
            </p:custDataLst>
          </p:nvPr>
        </p:nvSpPr>
        <p:spPr>
          <a:xfrm>
            <a:off x="106680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5" name="Rectangle 1734">
            <a:extLst>
              <a:ext uri="{FF2B5EF4-FFF2-40B4-BE49-F238E27FC236}">
                <a16:creationId xmlns:a16="http://schemas.microsoft.com/office/drawing/2014/main" id="{60473CF0-48BB-4CF5-A702-A31F5C1981AC}"/>
              </a:ext>
            </a:extLst>
          </p:cNvPr>
          <p:cNvSpPr/>
          <p:nvPr>
            <p:custDataLst>
              <p:tags r:id="rId341"/>
            </p:custDataLst>
          </p:nvPr>
        </p:nvSpPr>
        <p:spPr>
          <a:xfrm>
            <a:off x="10756900" y="39624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6" name="Rectangle 1735">
            <a:extLst>
              <a:ext uri="{FF2B5EF4-FFF2-40B4-BE49-F238E27FC236}">
                <a16:creationId xmlns:a16="http://schemas.microsoft.com/office/drawing/2014/main" id="{1092975C-D64F-44EF-906B-D57BB7A0A7E6}"/>
              </a:ext>
            </a:extLst>
          </p:cNvPr>
          <p:cNvSpPr/>
          <p:nvPr>
            <p:custDataLst>
              <p:tags r:id="rId342"/>
            </p:custDataLst>
          </p:nvPr>
        </p:nvSpPr>
        <p:spPr>
          <a:xfrm>
            <a:off x="8267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7" name="Rectangle 1736">
            <a:extLst>
              <a:ext uri="{FF2B5EF4-FFF2-40B4-BE49-F238E27FC236}">
                <a16:creationId xmlns:a16="http://schemas.microsoft.com/office/drawing/2014/main" id="{0471AD33-CFC9-4CEF-AFFE-359B42CE9DED}"/>
              </a:ext>
            </a:extLst>
          </p:cNvPr>
          <p:cNvSpPr/>
          <p:nvPr>
            <p:custDataLst>
              <p:tags r:id="rId343"/>
            </p:custDataLst>
          </p:nvPr>
        </p:nvSpPr>
        <p:spPr>
          <a:xfrm>
            <a:off x="8801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8" name="Rectangle 1737">
            <a:extLst>
              <a:ext uri="{FF2B5EF4-FFF2-40B4-BE49-F238E27FC236}">
                <a16:creationId xmlns:a16="http://schemas.microsoft.com/office/drawing/2014/main" id="{9DFF6C46-200B-4889-A088-0512EBE02129}"/>
              </a:ext>
            </a:extLst>
          </p:cNvPr>
          <p:cNvSpPr/>
          <p:nvPr>
            <p:custDataLst>
              <p:tags r:id="rId344"/>
            </p:custDataLst>
          </p:nvPr>
        </p:nvSpPr>
        <p:spPr>
          <a:xfrm>
            <a:off x="90678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39" name="Rectangle 1738">
            <a:extLst>
              <a:ext uri="{FF2B5EF4-FFF2-40B4-BE49-F238E27FC236}">
                <a16:creationId xmlns:a16="http://schemas.microsoft.com/office/drawing/2014/main" id="{CD5FBB41-690F-4001-81C6-06A7035940E3}"/>
              </a:ext>
            </a:extLst>
          </p:cNvPr>
          <p:cNvSpPr/>
          <p:nvPr>
            <p:custDataLst>
              <p:tags r:id="rId345"/>
            </p:custDataLst>
          </p:nvPr>
        </p:nvSpPr>
        <p:spPr>
          <a:xfrm>
            <a:off x="9156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0" name="Rectangle 1739">
            <a:extLst>
              <a:ext uri="{FF2B5EF4-FFF2-40B4-BE49-F238E27FC236}">
                <a16:creationId xmlns:a16="http://schemas.microsoft.com/office/drawing/2014/main" id="{7B0259B8-0C84-4B14-8F8F-C1A657091BE9}"/>
              </a:ext>
            </a:extLst>
          </p:cNvPr>
          <p:cNvSpPr/>
          <p:nvPr>
            <p:custDataLst>
              <p:tags r:id="rId346"/>
            </p:custDataLst>
          </p:nvPr>
        </p:nvSpPr>
        <p:spPr>
          <a:xfrm>
            <a:off x="92456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1" name="Rectangle 1740">
            <a:extLst>
              <a:ext uri="{FF2B5EF4-FFF2-40B4-BE49-F238E27FC236}">
                <a16:creationId xmlns:a16="http://schemas.microsoft.com/office/drawing/2014/main" id="{AEB9683C-4533-4789-B91F-8A1D3449CEB8}"/>
              </a:ext>
            </a:extLst>
          </p:cNvPr>
          <p:cNvSpPr/>
          <p:nvPr>
            <p:custDataLst>
              <p:tags r:id="rId347"/>
            </p:custDataLst>
          </p:nvPr>
        </p:nvSpPr>
        <p:spPr>
          <a:xfrm>
            <a:off x="93345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2" name="Rectangle 1741">
            <a:extLst>
              <a:ext uri="{FF2B5EF4-FFF2-40B4-BE49-F238E27FC236}">
                <a16:creationId xmlns:a16="http://schemas.microsoft.com/office/drawing/2014/main" id="{B84CE9AC-ABBE-4AAA-9E2A-AAB82DF3CAF2}"/>
              </a:ext>
            </a:extLst>
          </p:cNvPr>
          <p:cNvSpPr/>
          <p:nvPr>
            <p:custDataLst>
              <p:tags r:id="rId348"/>
            </p:custDataLst>
          </p:nvPr>
        </p:nvSpPr>
        <p:spPr>
          <a:xfrm>
            <a:off x="94234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3" name="Rectangle 1742">
            <a:extLst>
              <a:ext uri="{FF2B5EF4-FFF2-40B4-BE49-F238E27FC236}">
                <a16:creationId xmlns:a16="http://schemas.microsoft.com/office/drawing/2014/main" id="{2B2D356D-9022-41C7-A0EB-F5D329844A66}"/>
              </a:ext>
            </a:extLst>
          </p:cNvPr>
          <p:cNvSpPr/>
          <p:nvPr>
            <p:custDataLst>
              <p:tags r:id="rId349"/>
            </p:custDataLst>
          </p:nvPr>
        </p:nvSpPr>
        <p:spPr>
          <a:xfrm>
            <a:off x="9512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4" name="Rectangle 1743">
            <a:extLst>
              <a:ext uri="{FF2B5EF4-FFF2-40B4-BE49-F238E27FC236}">
                <a16:creationId xmlns:a16="http://schemas.microsoft.com/office/drawing/2014/main" id="{812AAF52-1CA7-4D65-B4FC-D1DF40DD3282}"/>
              </a:ext>
            </a:extLst>
          </p:cNvPr>
          <p:cNvSpPr/>
          <p:nvPr>
            <p:custDataLst>
              <p:tags r:id="rId350"/>
            </p:custDataLst>
          </p:nvPr>
        </p:nvSpPr>
        <p:spPr>
          <a:xfrm>
            <a:off x="96901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5" name="Rectangle 1744">
            <a:extLst>
              <a:ext uri="{FF2B5EF4-FFF2-40B4-BE49-F238E27FC236}">
                <a16:creationId xmlns:a16="http://schemas.microsoft.com/office/drawing/2014/main" id="{79BA156D-7CC1-41F1-9462-D89CB06CD591}"/>
              </a:ext>
            </a:extLst>
          </p:cNvPr>
          <p:cNvSpPr/>
          <p:nvPr>
            <p:custDataLst>
              <p:tags r:id="rId351"/>
            </p:custDataLst>
          </p:nvPr>
        </p:nvSpPr>
        <p:spPr>
          <a:xfrm>
            <a:off x="9779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6" name="Rectangle 1745">
            <a:extLst>
              <a:ext uri="{FF2B5EF4-FFF2-40B4-BE49-F238E27FC236}">
                <a16:creationId xmlns:a16="http://schemas.microsoft.com/office/drawing/2014/main" id="{A6F1BBFB-9433-4B9C-9E78-2E49CF69D256}"/>
              </a:ext>
            </a:extLst>
          </p:cNvPr>
          <p:cNvSpPr/>
          <p:nvPr>
            <p:custDataLst>
              <p:tags r:id="rId352"/>
            </p:custDataLst>
          </p:nvPr>
        </p:nvSpPr>
        <p:spPr>
          <a:xfrm>
            <a:off x="99568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7" name="Rectangle 1746">
            <a:extLst>
              <a:ext uri="{FF2B5EF4-FFF2-40B4-BE49-F238E27FC236}">
                <a16:creationId xmlns:a16="http://schemas.microsoft.com/office/drawing/2014/main" id="{184CA425-67C7-49E7-8DD2-6C13369BDC41}"/>
              </a:ext>
            </a:extLst>
          </p:cNvPr>
          <p:cNvSpPr/>
          <p:nvPr>
            <p:custDataLst>
              <p:tags r:id="rId353"/>
            </p:custDataLst>
          </p:nvPr>
        </p:nvSpPr>
        <p:spPr>
          <a:xfrm>
            <a:off x="100457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8" name="Rectangle 1747">
            <a:extLst>
              <a:ext uri="{FF2B5EF4-FFF2-40B4-BE49-F238E27FC236}">
                <a16:creationId xmlns:a16="http://schemas.microsoft.com/office/drawing/2014/main" id="{2C8EC98D-4D89-4D34-B677-50E4A3B346A7}"/>
              </a:ext>
            </a:extLst>
          </p:cNvPr>
          <p:cNvSpPr/>
          <p:nvPr>
            <p:custDataLst>
              <p:tags r:id="rId354"/>
            </p:custDataLst>
          </p:nvPr>
        </p:nvSpPr>
        <p:spPr>
          <a:xfrm>
            <a:off x="104013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49" name="Rectangle 1748">
            <a:extLst>
              <a:ext uri="{FF2B5EF4-FFF2-40B4-BE49-F238E27FC236}">
                <a16:creationId xmlns:a16="http://schemas.microsoft.com/office/drawing/2014/main" id="{91133B6B-613B-45B2-B28B-D65A3AA4926F}"/>
              </a:ext>
            </a:extLst>
          </p:cNvPr>
          <p:cNvSpPr/>
          <p:nvPr>
            <p:custDataLst>
              <p:tags r:id="rId355"/>
            </p:custDataLst>
          </p:nvPr>
        </p:nvSpPr>
        <p:spPr>
          <a:xfrm>
            <a:off x="104902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0" name="Rectangle 1749">
            <a:extLst>
              <a:ext uri="{FF2B5EF4-FFF2-40B4-BE49-F238E27FC236}">
                <a16:creationId xmlns:a16="http://schemas.microsoft.com/office/drawing/2014/main" id="{0B4077EE-9741-42B5-B021-E1D9B6AA8CF7}"/>
              </a:ext>
            </a:extLst>
          </p:cNvPr>
          <p:cNvSpPr/>
          <p:nvPr>
            <p:custDataLst>
              <p:tags r:id="rId356"/>
            </p:custDataLst>
          </p:nvPr>
        </p:nvSpPr>
        <p:spPr>
          <a:xfrm>
            <a:off x="106680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1" name="Rectangle 1750">
            <a:extLst>
              <a:ext uri="{FF2B5EF4-FFF2-40B4-BE49-F238E27FC236}">
                <a16:creationId xmlns:a16="http://schemas.microsoft.com/office/drawing/2014/main" id="{5289A231-AF73-4D48-A83D-EEEF5C69253F}"/>
              </a:ext>
            </a:extLst>
          </p:cNvPr>
          <p:cNvSpPr/>
          <p:nvPr>
            <p:custDataLst>
              <p:tags r:id="rId357"/>
            </p:custDataLst>
          </p:nvPr>
        </p:nvSpPr>
        <p:spPr>
          <a:xfrm>
            <a:off x="10756900" y="40513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2" name="Rectangle 1751">
            <a:extLst>
              <a:ext uri="{FF2B5EF4-FFF2-40B4-BE49-F238E27FC236}">
                <a16:creationId xmlns:a16="http://schemas.microsoft.com/office/drawing/2014/main" id="{00493753-318E-4D2F-AD3D-8537DF603302}"/>
              </a:ext>
            </a:extLst>
          </p:cNvPr>
          <p:cNvSpPr/>
          <p:nvPr>
            <p:custDataLst>
              <p:tags r:id="rId358"/>
            </p:custDataLst>
          </p:nvPr>
        </p:nvSpPr>
        <p:spPr>
          <a:xfrm>
            <a:off x="8267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3" name="Rectangle 1752">
            <a:extLst>
              <a:ext uri="{FF2B5EF4-FFF2-40B4-BE49-F238E27FC236}">
                <a16:creationId xmlns:a16="http://schemas.microsoft.com/office/drawing/2014/main" id="{F1C429D8-CB92-47A4-B258-ED6B98C9C727}"/>
              </a:ext>
            </a:extLst>
          </p:cNvPr>
          <p:cNvSpPr/>
          <p:nvPr>
            <p:custDataLst>
              <p:tags r:id="rId359"/>
            </p:custDataLst>
          </p:nvPr>
        </p:nvSpPr>
        <p:spPr>
          <a:xfrm>
            <a:off x="8445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4" name="Rectangle 1753">
            <a:extLst>
              <a:ext uri="{FF2B5EF4-FFF2-40B4-BE49-F238E27FC236}">
                <a16:creationId xmlns:a16="http://schemas.microsoft.com/office/drawing/2014/main" id="{70777682-E63A-4939-A3CF-A86D1B33985F}"/>
              </a:ext>
            </a:extLst>
          </p:cNvPr>
          <p:cNvSpPr/>
          <p:nvPr>
            <p:custDataLst>
              <p:tags r:id="rId360"/>
            </p:custDataLst>
          </p:nvPr>
        </p:nvSpPr>
        <p:spPr>
          <a:xfrm>
            <a:off x="8534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5" name="Rectangle 1754">
            <a:extLst>
              <a:ext uri="{FF2B5EF4-FFF2-40B4-BE49-F238E27FC236}">
                <a16:creationId xmlns:a16="http://schemas.microsoft.com/office/drawing/2014/main" id="{0ECD2D0C-2349-437B-9D73-6DB738E30766}"/>
              </a:ext>
            </a:extLst>
          </p:cNvPr>
          <p:cNvSpPr/>
          <p:nvPr>
            <p:custDataLst>
              <p:tags r:id="rId361"/>
            </p:custDataLst>
          </p:nvPr>
        </p:nvSpPr>
        <p:spPr>
          <a:xfrm>
            <a:off x="8623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6" name="Rectangle 1755">
            <a:extLst>
              <a:ext uri="{FF2B5EF4-FFF2-40B4-BE49-F238E27FC236}">
                <a16:creationId xmlns:a16="http://schemas.microsoft.com/office/drawing/2014/main" id="{738FE148-4BF8-478F-BB50-27780CE66B6E}"/>
              </a:ext>
            </a:extLst>
          </p:cNvPr>
          <p:cNvSpPr/>
          <p:nvPr>
            <p:custDataLst>
              <p:tags r:id="rId362"/>
            </p:custDataLst>
          </p:nvPr>
        </p:nvSpPr>
        <p:spPr>
          <a:xfrm>
            <a:off x="88011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7" name="Rectangle 1756">
            <a:extLst>
              <a:ext uri="{FF2B5EF4-FFF2-40B4-BE49-F238E27FC236}">
                <a16:creationId xmlns:a16="http://schemas.microsoft.com/office/drawing/2014/main" id="{4A61FD19-6793-44E2-AF42-16EFF7CCF1D3}"/>
              </a:ext>
            </a:extLst>
          </p:cNvPr>
          <p:cNvSpPr/>
          <p:nvPr>
            <p:custDataLst>
              <p:tags r:id="rId363"/>
            </p:custDataLst>
          </p:nvPr>
        </p:nvSpPr>
        <p:spPr>
          <a:xfrm>
            <a:off x="8978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8" name="Rectangle 1757">
            <a:extLst>
              <a:ext uri="{FF2B5EF4-FFF2-40B4-BE49-F238E27FC236}">
                <a16:creationId xmlns:a16="http://schemas.microsoft.com/office/drawing/2014/main" id="{AF670D76-9966-4327-A55C-7987067BA4D3}"/>
              </a:ext>
            </a:extLst>
          </p:cNvPr>
          <p:cNvSpPr/>
          <p:nvPr>
            <p:custDataLst>
              <p:tags r:id="rId364"/>
            </p:custDataLst>
          </p:nvPr>
        </p:nvSpPr>
        <p:spPr>
          <a:xfrm>
            <a:off x="90678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59" name="Rectangle 1758">
            <a:extLst>
              <a:ext uri="{FF2B5EF4-FFF2-40B4-BE49-F238E27FC236}">
                <a16:creationId xmlns:a16="http://schemas.microsoft.com/office/drawing/2014/main" id="{CB3CAF90-5996-4A16-9345-E1D00CCD3666}"/>
              </a:ext>
            </a:extLst>
          </p:cNvPr>
          <p:cNvSpPr/>
          <p:nvPr>
            <p:custDataLst>
              <p:tags r:id="rId365"/>
            </p:custDataLst>
          </p:nvPr>
        </p:nvSpPr>
        <p:spPr>
          <a:xfrm>
            <a:off x="9245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0" name="Rectangle 1759">
            <a:extLst>
              <a:ext uri="{FF2B5EF4-FFF2-40B4-BE49-F238E27FC236}">
                <a16:creationId xmlns:a16="http://schemas.microsoft.com/office/drawing/2014/main" id="{AA35E666-4A90-485C-AF7F-B6F4180A24FA}"/>
              </a:ext>
            </a:extLst>
          </p:cNvPr>
          <p:cNvSpPr/>
          <p:nvPr>
            <p:custDataLst>
              <p:tags r:id="rId366"/>
            </p:custDataLst>
          </p:nvPr>
        </p:nvSpPr>
        <p:spPr>
          <a:xfrm>
            <a:off x="9334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1" name="Rectangle 1760">
            <a:extLst>
              <a:ext uri="{FF2B5EF4-FFF2-40B4-BE49-F238E27FC236}">
                <a16:creationId xmlns:a16="http://schemas.microsoft.com/office/drawing/2014/main" id="{BCB7B5F4-5527-4D8A-8F1B-61CEFED46945}"/>
              </a:ext>
            </a:extLst>
          </p:cNvPr>
          <p:cNvSpPr/>
          <p:nvPr>
            <p:custDataLst>
              <p:tags r:id="rId367"/>
            </p:custDataLst>
          </p:nvPr>
        </p:nvSpPr>
        <p:spPr>
          <a:xfrm>
            <a:off x="9512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2" name="Rectangle 1761">
            <a:extLst>
              <a:ext uri="{FF2B5EF4-FFF2-40B4-BE49-F238E27FC236}">
                <a16:creationId xmlns:a16="http://schemas.microsoft.com/office/drawing/2014/main" id="{09F4C118-860C-4BF9-B966-0B61CD02859D}"/>
              </a:ext>
            </a:extLst>
          </p:cNvPr>
          <p:cNvSpPr/>
          <p:nvPr>
            <p:custDataLst>
              <p:tags r:id="rId368"/>
            </p:custDataLst>
          </p:nvPr>
        </p:nvSpPr>
        <p:spPr>
          <a:xfrm>
            <a:off x="96012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3" name="Rectangle 1762">
            <a:extLst>
              <a:ext uri="{FF2B5EF4-FFF2-40B4-BE49-F238E27FC236}">
                <a16:creationId xmlns:a16="http://schemas.microsoft.com/office/drawing/2014/main" id="{6D5872DE-8347-4F81-9493-BECC346BC4D9}"/>
              </a:ext>
            </a:extLst>
          </p:cNvPr>
          <p:cNvSpPr/>
          <p:nvPr>
            <p:custDataLst>
              <p:tags r:id="rId369"/>
            </p:custDataLst>
          </p:nvPr>
        </p:nvSpPr>
        <p:spPr>
          <a:xfrm>
            <a:off x="9867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4" name="Rectangle 1763">
            <a:extLst>
              <a:ext uri="{FF2B5EF4-FFF2-40B4-BE49-F238E27FC236}">
                <a16:creationId xmlns:a16="http://schemas.microsoft.com/office/drawing/2014/main" id="{FC2B3BBA-70D3-4E09-AD2D-A79E8C98A2F0}"/>
              </a:ext>
            </a:extLst>
          </p:cNvPr>
          <p:cNvSpPr/>
          <p:nvPr>
            <p:custDataLst>
              <p:tags r:id="rId370"/>
            </p:custDataLst>
          </p:nvPr>
        </p:nvSpPr>
        <p:spPr>
          <a:xfrm>
            <a:off x="100457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5" name="Rectangle 1764">
            <a:extLst>
              <a:ext uri="{FF2B5EF4-FFF2-40B4-BE49-F238E27FC236}">
                <a16:creationId xmlns:a16="http://schemas.microsoft.com/office/drawing/2014/main" id="{A5D523F8-21AF-417F-A2B2-CC8839D546E5}"/>
              </a:ext>
            </a:extLst>
          </p:cNvPr>
          <p:cNvSpPr/>
          <p:nvPr>
            <p:custDataLst>
              <p:tags r:id="rId371"/>
            </p:custDataLst>
          </p:nvPr>
        </p:nvSpPr>
        <p:spPr>
          <a:xfrm>
            <a:off x="101346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6" name="Rectangle 1765">
            <a:extLst>
              <a:ext uri="{FF2B5EF4-FFF2-40B4-BE49-F238E27FC236}">
                <a16:creationId xmlns:a16="http://schemas.microsoft.com/office/drawing/2014/main" id="{059C0242-BC11-4D03-9AF6-D40039427320}"/>
              </a:ext>
            </a:extLst>
          </p:cNvPr>
          <p:cNvSpPr/>
          <p:nvPr>
            <p:custDataLst>
              <p:tags r:id="rId372"/>
            </p:custDataLst>
          </p:nvPr>
        </p:nvSpPr>
        <p:spPr>
          <a:xfrm>
            <a:off x="102235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7" name="Rectangle 1766">
            <a:extLst>
              <a:ext uri="{FF2B5EF4-FFF2-40B4-BE49-F238E27FC236}">
                <a16:creationId xmlns:a16="http://schemas.microsoft.com/office/drawing/2014/main" id="{2848434B-9B32-4546-9E5E-89BE7E7DBD2E}"/>
              </a:ext>
            </a:extLst>
          </p:cNvPr>
          <p:cNvSpPr/>
          <p:nvPr>
            <p:custDataLst>
              <p:tags r:id="rId373"/>
            </p:custDataLst>
          </p:nvPr>
        </p:nvSpPr>
        <p:spPr>
          <a:xfrm>
            <a:off x="103124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8" name="Rectangle 1767">
            <a:extLst>
              <a:ext uri="{FF2B5EF4-FFF2-40B4-BE49-F238E27FC236}">
                <a16:creationId xmlns:a16="http://schemas.microsoft.com/office/drawing/2014/main" id="{40655042-1F4E-440D-B9BD-CC8B6531155D}"/>
              </a:ext>
            </a:extLst>
          </p:cNvPr>
          <p:cNvSpPr/>
          <p:nvPr>
            <p:custDataLst>
              <p:tags r:id="rId374"/>
            </p:custDataLst>
          </p:nvPr>
        </p:nvSpPr>
        <p:spPr>
          <a:xfrm>
            <a:off x="104013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69" name="Rectangle 1768">
            <a:extLst>
              <a:ext uri="{FF2B5EF4-FFF2-40B4-BE49-F238E27FC236}">
                <a16:creationId xmlns:a16="http://schemas.microsoft.com/office/drawing/2014/main" id="{6F389C7B-5AD9-4E7F-A760-5B3C407BB480}"/>
              </a:ext>
            </a:extLst>
          </p:cNvPr>
          <p:cNvSpPr/>
          <p:nvPr>
            <p:custDataLst>
              <p:tags r:id="rId375"/>
            </p:custDataLst>
          </p:nvPr>
        </p:nvSpPr>
        <p:spPr>
          <a:xfrm>
            <a:off x="106680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0" name="Rectangle 1769">
            <a:extLst>
              <a:ext uri="{FF2B5EF4-FFF2-40B4-BE49-F238E27FC236}">
                <a16:creationId xmlns:a16="http://schemas.microsoft.com/office/drawing/2014/main" id="{1EF8DEF8-9AB1-4C63-A2DC-2C3EEC9B82BB}"/>
              </a:ext>
            </a:extLst>
          </p:cNvPr>
          <p:cNvSpPr/>
          <p:nvPr>
            <p:custDataLst>
              <p:tags r:id="rId376"/>
            </p:custDataLst>
          </p:nvPr>
        </p:nvSpPr>
        <p:spPr>
          <a:xfrm>
            <a:off x="10756900" y="41402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1" name="Rectangle 1770">
            <a:extLst>
              <a:ext uri="{FF2B5EF4-FFF2-40B4-BE49-F238E27FC236}">
                <a16:creationId xmlns:a16="http://schemas.microsoft.com/office/drawing/2014/main" id="{8FB67F5D-FB70-4A71-880B-E02F414FC294}"/>
              </a:ext>
            </a:extLst>
          </p:cNvPr>
          <p:cNvSpPr/>
          <p:nvPr>
            <p:custDataLst>
              <p:tags r:id="rId377"/>
            </p:custDataLst>
          </p:nvPr>
        </p:nvSpPr>
        <p:spPr>
          <a:xfrm>
            <a:off x="82677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2" name="Rectangle 1771">
            <a:extLst>
              <a:ext uri="{FF2B5EF4-FFF2-40B4-BE49-F238E27FC236}">
                <a16:creationId xmlns:a16="http://schemas.microsoft.com/office/drawing/2014/main" id="{B54ECE09-2075-4899-899A-0056AEAC898F}"/>
              </a:ext>
            </a:extLst>
          </p:cNvPr>
          <p:cNvSpPr/>
          <p:nvPr>
            <p:custDataLst>
              <p:tags r:id="rId378"/>
            </p:custDataLst>
          </p:nvPr>
        </p:nvSpPr>
        <p:spPr>
          <a:xfrm>
            <a:off x="84455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3" name="Rectangle 1772">
            <a:extLst>
              <a:ext uri="{FF2B5EF4-FFF2-40B4-BE49-F238E27FC236}">
                <a16:creationId xmlns:a16="http://schemas.microsoft.com/office/drawing/2014/main" id="{BE0D05FB-E65F-4723-8788-8B196768E563}"/>
              </a:ext>
            </a:extLst>
          </p:cNvPr>
          <p:cNvSpPr/>
          <p:nvPr>
            <p:custDataLst>
              <p:tags r:id="rId379"/>
            </p:custDataLst>
          </p:nvPr>
        </p:nvSpPr>
        <p:spPr>
          <a:xfrm>
            <a:off x="8534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4" name="Rectangle 1773">
            <a:extLst>
              <a:ext uri="{FF2B5EF4-FFF2-40B4-BE49-F238E27FC236}">
                <a16:creationId xmlns:a16="http://schemas.microsoft.com/office/drawing/2014/main" id="{C5132005-5841-4BFB-BB4F-82C2561AA0BF}"/>
              </a:ext>
            </a:extLst>
          </p:cNvPr>
          <p:cNvSpPr/>
          <p:nvPr>
            <p:custDataLst>
              <p:tags r:id="rId380"/>
            </p:custDataLst>
          </p:nvPr>
        </p:nvSpPr>
        <p:spPr>
          <a:xfrm>
            <a:off x="8623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5" name="Rectangle 1774">
            <a:extLst>
              <a:ext uri="{FF2B5EF4-FFF2-40B4-BE49-F238E27FC236}">
                <a16:creationId xmlns:a16="http://schemas.microsoft.com/office/drawing/2014/main" id="{05975697-E6C4-497B-9C03-CE1880B2AB49}"/>
              </a:ext>
            </a:extLst>
          </p:cNvPr>
          <p:cNvSpPr/>
          <p:nvPr>
            <p:custDataLst>
              <p:tags r:id="rId381"/>
            </p:custDataLst>
          </p:nvPr>
        </p:nvSpPr>
        <p:spPr>
          <a:xfrm>
            <a:off x="8801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6" name="Rectangle 1775">
            <a:extLst>
              <a:ext uri="{FF2B5EF4-FFF2-40B4-BE49-F238E27FC236}">
                <a16:creationId xmlns:a16="http://schemas.microsoft.com/office/drawing/2014/main" id="{9D281E79-D054-4AE4-A762-058BF3DBE70F}"/>
              </a:ext>
            </a:extLst>
          </p:cNvPr>
          <p:cNvSpPr/>
          <p:nvPr>
            <p:custDataLst>
              <p:tags r:id="rId382"/>
            </p:custDataLst>
          </p:nvPr>
        </p:nvSpPr>
        <p:spPr>
          <a:xfrm>
            <a:off x="91567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7" name="Rectangle 1776">
            <a:extLst>
              <a:ext uri="{FF2B5EF4-FFF2-40B4-BE49-F238E27FC236}">
                <a16:creationId xmlns:a16="http://schemas.microsoft.com/office/drawing/2014/main" id="{9F0E1E0F-5ED1-4EAA-8C3D-CEBAFFB942B3}"/>
              </a:ext>
            </a:extLst>
          </p:cNvPr>
          <p:cNvSpPr/>
          <p:nvPr>
            <p:custDataLst>
              <p:tags r:id="rId383"/>
            </p:custDataLst>
          </p:nvPr>
        </p:nvSpPr>
        <p:spPr>
          <a:xfrm>
            <a:off x="9423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8" name="Rectangle 1777">
            <a:extLst>
              <a:ext uri="{FF2B5EF4-FFF2-40B4-BE49-F238E27FC236}">
                <a16:creationId xmlns:a16="http://schemas.microsoft.com/office/drawing/2014/main" id="{F11CFC9D-C276-4980-8B95-79DEB44F27CA}"/>
              </a:ext>
            </a:extLst>
          </p:cNvPr>
          <p:cNvSpPr/>
          <p:nvPr>
            <p:custDataLst>
              <p:tags r:id="rId384"/>
            </p:custDataLst>
          </p:nvPr>
        </p:nvSpPr>
        <p:spPr>
          <a:xfrm>
            <a:off x="9512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79" name="Rectangle 1778">
            <a:extLst>
              <a:ext uri="{FF2B5EF4-FFF2-40B4-BE49-F238E27FC236}">
                <a16:creationId xmlns:a16="http://schemas.microsoft.com/office/drawing/2014/main" id="{1F3E3C1D-6E53-4537-9231-EA0F1227E927}"/>
              </a:ext>
            </a:extLst>
          </p:cNvPr>
          <p:cNvSpPr/>
          <p:nvPr>
            <p:custDataLst>
              <p:tags r:id="rId385"/>
            </p:custDataLst>
          </p:nvPr>
        </p:nvSpPr>
        <p:spPr>
          <a:xfrm>
            <a:off x="96012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0" name="Rectangle 1779">
            <a:extLst>
              <a:ext uri="{FF2B5EF4-FFF2-40B4-BE49-F238E27FC236}">
                <a16:creationId xmlns:a16="http://schemas.microsoft.com/office/drawing/2014/main" id="{D9BE186B-92D3-48CC-8F9E-CB012BE85030}"/>
              </a:ext>
            </a:extLst>
          </p:cNvPr>
          <p:cNvSpPr/>
          <p:nvPr>
            <p:custDataLst>
              <p:tags r:id="rId386"/>
            </p:custDataLst>
          </p:nvPr>
        </p:nvSpPr>
        <p:spPr>
          <a:xfrm>
            <a:off x="99568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1" name="Rectangle 1780">
            <a:extLst>
              <a:ext uri="{FF2B5EF4-FFF2-40B4-BE49-F238E27FC236}">
                <a16:creationId xmlns:a16="http://schemas.microsoft.com/office/drawing/2014/main" id="{78129C11-0C20-4288-801C-7B8FA687C06E}"/>
              </a:ext>
            </a:extLst>
          </p:cNvPr>
          <p:cNvSpPr/>
          <p:nvPr>
            <p:custDataLst>
              <p:tags r:id="rId387"/>
            </p:custDataLst>
          </p:nvPr>
        </p:nvSpPr>
        <p:spPr>
          <a:xfrm>
            <a:off x="103124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2" name="Rectangle 1781">
            <a:extLst>
              <a:ext uri="{FF2B5EF4-FFF2-40B4-BE49-F238E27FC236}">
                <a16:creationId xmlns:a16="http://schemas.microsoft.com/office/drawing/2014/main" id="{0D0AC117-08D8-4D36-B3F7-FD0CC5627CD4}"/>
              </a:ext>
            </a:extLst>
          </p:cNvPr>
          <p:cNvSpPr/>
          <p:nvPr>
            <p:custDataLst>
              <p:tags r:id="rId388"/>
            </p:custDataLst>
          </p:nvPr>
        </p:nvSpPr>
        <p:spPr>
          <a:xfrm>
            <a:off x="104013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3" name="Rectangle 1782">
            <a:extLst>
              <a:ext uri="{FF2B5EF4-FFF2-40B4-BE49-F238E27FC236}">
                <a16:creationId xmlns:a16="http://schemas.microsoft.com/office/drawing/2014/main" id="{C2FB2E4A-0E59-4880-924D-63F425D52168}"/>
              </a:ext>
            </a:extLst>
          </p:cNvPr>
          <p:cNvSpPr/>
          <p:nvPr>
            <p:custDataLst>
              <p:tags r:id="rId389"/>
            </p:custDataLst>
          </p:nvPr>
        </p:nvSpPr>
        <p:spPr>
          <a:xfrm>
            <a:off x="10579100" y="42291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4" name="Rectangle 1783">
            <a:extLst>
              <a:ext uri="{FF2B5EF4-FFF2-40B4-BE49-F238E27FC236}">
                <a16:creationId xmlns:a16="http://schemas.microsoft.com/office/drawing/2014/main" id="{AA1A537D-206E-42D9-87C5-1E33C804C055}"/>
              </a:ext>
            </a:extLst>
          </p:cNvPr>
          <p:cNvSpPr/>
          <p:nvPr>
            <p:custDataLst>
              <p:tags r:id="rId390"/>
            </p:custDataLst>
          </p:nvPr>
        </p:nvSpPr>
        <p:spPr>
          <a:xfrm>
            <a:off x="8267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5" name="Rectangle 1784">
            <a:extLst>
              <a:ext uri="{FF2B5EF4-FFF2-40B4-BE49-F238E27FC236}">
                <a16:creationId xmlns:a16="http://schemas.microsoft.com/office/drawing/2014/main" id="{4B4BA3E8-C33E-45E3-929F-6ED9F3E895F7}"/>
              </a:ext>
            </a:extLst>
          </p:cNvPr>
          <p:cNvSpPr/>
          <p:nvPr>
            <p:custDataLst>
              <p:tags r:id="rId391"/>
            </p:custDataLst>
          </p:nvPr>
        </p:nvSpPr>
        <p:spPr>
          <a:xfrm>
            <a:off x="84455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6" name="Rectangle 1785">
            <a:extLst>
              <a:ext uri="{FF2B5EF4-FFF2-40B4-BE49-F238E27FC236}">
                <a16:creationId xmlns:a16="http://schemas.microsoft.com/office/drawing/2014/main" id="{84849308-C869-43DC-B1D9-203FCE477D86}"/>
              </a:ext>
            </a:extLst>
          </p:cNvPr>
          <p:cNvSpPr/>
          <p:nvPr>
            <p:custDataLst>
              <p:tags r:id="rId392"/>
            </p:custDataLst>
          </p:nvPr>
        </p:nvSpPr>
        <p:spPr>
          <a:xfrm>
            <a:off x="8534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7" name="Rectangle 1786">
            <a:extLst>
              <a:ext uri="{FF2B5EF4-FFF2-40B4-BE49-F238E27FC236}">
                <a16:creationId xmlns:a16="http://schemas.microsoft.com/office/drawing/2014/main" id="{4C9A5A94-595D-48A0-8739-9B22A9F9789A}"/>
              </a:ext>
            </a:extLst>
          </p:cNvPr>
          <p:cNvSpPr/>
          <p:nvPr>
            <p:custDataLst>
              <p:tags r:id="rId393"/>
            </p:custDataLst>
          </p:nvPr>
        </p:nvSpPr>
        <p:spPr>
          <a:xfrm>
            <a:off x="8623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8" name="Rectangle 1787">
            <a:extLst>
              <a:ext uri="{FF2B5EF4-FFF2-40B4-BE49-F238E27FC236}">
                <a16:creationId xmlns:a16="http://schemas.microsoft.com/office/drawing/2014/main" id="{0938003E-E880-4091-B518-61317BCCE9A7}"/>
              </a:ext>
            </a:extLst>
          </p:cNvPr>
          <p:cNvSpPr/>
          <p:nvPr>
            <p:custDataLst>
              <p:tags r:id="rId394"/>
            </p:custDataLst>
          </p:nvPr>
        </p:nvSpPr>
        <p:spPr>
          <a:xfrm>
            <a:off x="88011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89" name="Rectangle 1788">
            <a:extLst>
              <a:ext uri="{FF2B5EF4-FFF2-40B4-BE49-F238E27FC236}">
                <a16:creationId xmlns:a16="http://schemas.microsoft.com/office/drawing/2014/main" id="{37C38844-BA3E-4754-BFC7-94CE6637D9AC}"/>
              </a:ext>
            </a:extLst>
          </p:cNvPr>
          <p:cNvSpPr/>
          <p:nvPr>
            <p:custDataLst>
              <p:tags r:id="rId395"/>
            </p:custDataLst>
          </p:nvPr>
        </p:nvSpPr>
        <p:spPr>
          <a:xfrm>
            <a:off x="8978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0" name="Rectangle 1789">
            <a:extLst>
              <a:ext uri="{FF2B5EF4-FFF2-40B4-BE49-F238E27FC236}">
                <a16:creationId xmlns:a16="http://schemas.microsoft.com/office/drawing/2014/main" id="{4002C8EE-ABDB-40DF-8B7F-3963A2FADA0F}"/>
              </a:ext>
            </a:extLst>
          </p:cNvPr>
          <p:cNvSpPr/>
          <p:nvPr>
            <p:custDataLst>
              <p:tags r:id="rId396"/>
            </p:custDataLst>
          </p:nvPr>
        </p:nvSpPr>
        <p:spPr>
          <a:xfrm>
            <a:off x="9156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1" name="Rectangle 1790">
            <a:extLst>
              <a:ext uri="{FF2B5EF4-FFF2-40B4-BE49-F238E27FC236}">
                <a16:creationId xmlns:a16="http://schemas.microsoft.com/office/drawing/2014/main" id="{F4162312-A00F-486E-BF4D-38631A9550D8}"/>
              </a:ext>
            </a:extLst>
          </p:cNvPr>
          <p:cNvSpPr/>
          <p:nvPr>
            <p:custDataLst>
              <p:tags r:id="rId397"/>
            </p:custDataLst>
          </p:nvPr>
        </p:nvSpPr>
        <p:spPr>
          <a:xfrm>
            <a:off x="9245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2" name="Rectangle 1791">
            <a:extLst>
              <a:ext uri="{FF2B5EF4-FFF2-40B4-BE49-F238E27FC236}">
                <a16:creationId xmlns:a16="http://schemas.microsoft.com/office/drawing/2014/main" id="{CE10F14B-BBD2-491A-83A4-C52725F320D6}"/>
              </a:ext>
            </a:extLst>
          </p:cNvPr>
          <p:cNvSpPr/>
          <p:nvPr>
            <p:custDataLst>
              <p:tags r:id="rId398"/>
            </p:custDataLst>
          </p:nvPr>
        </p:nvSpPr>
        <p:spPr>
          <a:xfrm>
            <a:off x="97790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3" name="Rectangle 1792">
            <a:extLst>
              <a:ext uri="{FF2B5EF4-FFF2-40B4-BE49-F238E27FC236}">
                <a16:creationId xmlns:a16="http://schemas.microsoft.com/office/drawing/2014/main" id="{C420CBFA-8A3F-40A0-834F-B557AFCD0874}"/>
              </a:ext>
            </a:extLst>
          </p:cNvPr>
          <p:cNvSpPr/>
          <p:nvPr>
            <p:custDataLst>
              <p:tags r:id="rId399"/>
            </p:custDataLst>
          </p:nvPr>
        </p:nvSpPr>
        <p:spPr>
          <a:xfrm>
            <a:off x="100457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4" name="Rectangle 1793">
            <a:extLst>
              <a:ext uri="{FF2B5EF4-FFF2-40B4-BE49-F238E27FC236}">
                <a16:creationId xmlns:a16="http://schemas.microsoft.com/office/drawing/2014/main" id="{204BA945-1469-4714-A09A-D4DADF79C977}"/>
              </a:ext>
            </a:extLst>
          </p:cNvPr>
          <p:cNvSpPr/>
          <p:nvPr>
            <p:custDataLst>
              <p:tags r:id="rId400"/>
            </p:custDataLst>
          </p:nvPr>
        </p:nvSpPr>
        <p:spPr>
          <a:xfrm>
            <a:off x="101346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5" name="Rectangle 1794">
            <a:extLst>
              <a:ext uri="{FF2B5EF4-FFF2-40B4-BE49-F238E27FC236}">
                <a16:creationId xmlns:a16="http://schemas.microsoft.com/office/drawing/2014/main" id="{B791A3A1-1FAB-4939-B5DD-549FC7AC4273}"/>
              </a:ext>
            </a:extLst>
          </p:cNvPr>
          <p:cNvSpPr/>
          <p:nvPr>
            <p:custDataLst>
              <p:tags r:id="rId401"/>
            </p:custDataLst>
          </p:nvPr>
        </p:nvSpPr>
        <p:spPr>
          <a:xfrm>
            <a:off x="103124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6" name="Rectangle 1795">
            <a:extLst>
              <a:ext uri="{FF2B5EF4-FFF2-40B4-BE49-F238E27FC236}">
                <a16:creationId xmlns:a16="http://schemas.microsoft.com/office/drawing/2014/main" id="{B15435A2-16FB-494E-B804-1518D0759E3A}"/>
              </a:ext>
            </a:extLst>
          </p:cNvPr>
          <p:cNvSpPr/>
          <p:nvPr>
            <p:custDataLst>
              <p:tags r:id="rId402"/>
            </p:custDataLst>
          </p:nvPr>
        </p:nvSpPr>
        <p:spPr>
          <a:xfrm>
            <a:off x="104013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7" name="Rectangle 1796">
            <a:extLst>
              <a:ext uri="{FF2B5EF4-FFF2-40B4-BE49-F238E27FC236}">
                <a16:creationId xmlns:a16="http://schemas.microsoft.com/office/drawing/2014/main" id="{A784A937-DC06-43E9-9F20-D9026CBA7E07}"/>
              </a:ext>
            </a:extLst>
          </p:cNvPr>
          <p:cNvSpPr/>
          <p:nvPr>
            <p:custDataLst>
              <p:tags r:id="rId403"/>
            </p:custDataLst>
          </p:nvPr>
        </p:nvSpPr>
        <p:spPr>
          <a:xfrm>
            <a:off x="104902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8" name="Rectangle 1797">
            <a:extLst>
              <a:ext uri="{FF2B5EF4-FFF2-40B4-BE49-F238E27FC236}">
                <a16:creationId xmlns:a16="http://schemas.microsoft.com/office/drawing/2014/main" id="{EDD5AA1C-C220-45C3-BE4E-BA34A6C0D5A2}"/>
              </a:ext>
            </a:extLst>
          </p:cNvPr>
          <p:cNvSpPr/>
          <p:nvPr>
            <p:custDataLst>
              <p:tags r:id="rId404"/>
            </p:custDataLst>
          </p:nvPr>
        </p:nvSpPr>
        <p:spPr>
          <a:xfrm>
            <a:off x="10756900" y="43180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799" name="Rectangle 1798">
            <a:extLst>
              <a:ext uri="{FF2B5EF4-FFF2-40B4-BE49-F238E27FC236}">
                <a16:creationId xmlns:a16="http://schemas.microsoft.com/office/drawing/2014/main" id="{4F25A669-7959-48FB-8103-CC6895357705}"/>
              </a:ext>
            </a:extLst>
          </p:cNvPr>
          <p:cNvSpPr/>
          <p:nvPr>
            <p:custDataLst>
              <p:tags r:id="rId405"/>
            </p:custDataLst>
          </p:nvPr>
        </p:nvSpPr>
        <p:spPr>
          <a:xfrm>
            <a:off x="8267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0" name="Rectangle 1799">
            <a:extLst>
              <a:ext uri="{FF2B5EF4-FFF2-40B4-BE49-F238E27FC236}">
                <a16:creationId xmlns:a16="http://schemas.microsoft.com/office/drawing/2014/main" id="{7F588BBF-E569-47F5-B720-DD881BED4196}"/>
              </a:ext>
            </a:extLst>
          </p:cNvPr>
          <p:cNvSpPr/>
          <p:nvPr>
            <p:custDataLst>
              <p:tags r:id="rId406"/>
            </p:custDataLst>
          </p:nvPr>
        </p:nvSpPr>
        <p:spPr>
          <a:xfrm>
            <a:off x="88011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1" name="Rectangle 1800">
            <a:extLst>
              <a:ext uri="{FF2B5EF4-FFF2-40B4-BE49-F238E27FC236}">
                <a16:creationId xmlns:a16="http://schemas.microsoft.com/office/drawing/2014/main" id="{4A120860-23C2-4F9D-A60C-507A9FAA1420}"/>
              </a:ext>
            </a:extLst>
          </p:cNvPr>
          <p:cNvSpPr/>
          <p:nvPr>
            <p:custDataLst>
              <p:tags r:id="rId407"/>
            </p:custDataLst>
          </p:nvPr>
        </p:nvSpPr>
        <p:spPr>
          <a:xfrm>
            <a:off x="90678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2" name="Rectangle 1801">
            <a:extLst>
              <a:ext uri="{FF2B5EF4-FFF2-40B4-BE49-F238E27FC236}">
                <a16:creationId xmlns:a16="http://schemas.microsoft.com/office/drawing/2014/main" id="{3F7764A8-B2E6-49DF-A491-A8C99D1990C1}"/>
              </a:ext>
            </a:extLst>
          </p:cNvPr>
          <p:cNvSpPr/>
          <p:nvPr>
            <p:custDataLst>
              <p:tags r:id="rId408"/>
            </p:custDataLst>
          </p:nvPr>
        </p:nvSpPr>
        <p:spPr>
          <a:xfrm>
            <a:off x="9156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3" name="Rectangle 1802">
            <a:extLst>
              <a:ext uri="{FF2B5EF4-FFF2-40B4-BE49-F238E27FC236}">
                <a16:creationId xmlns:a16="http://schemas.microsoft.com/office/drawing/2014/main" id="{1F46C359-878F-4D80-B07C-39C779B81E5B}"/>
              </a:ext>
            </a:extLst>
          </p:cNvPr>
          <p:cNvSpPr/>
          <p:nvPr>
            <p:custDataLst>
              <p:tags r:id="rId409"/>
            </p:custDataLst>
          </p:nvPr>
        </p:nvSpPr>
        <p:spPr>
          <a:xfrm>
            <a:off x="9245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4" name="Rectangle 1803">
            <a:extLst>
              <a:ext uri="{FF2B5EF4-FFF2-40B4-BE49-F238E27FC236}">
                <a16:creationId xmlns:a16="http://schemas.microsoft.com/office/drawing/2014/main" id="{6B5CCF4A-34B9-4FF2-9080-B5CD41047E08}"/>
              </a:ext>
            </a:extLst>
          </p:cNvPr>
          <p:cNvSpPr/>
          <p:nvPr>
            <p:custDataLst>
              <p:tags r:id="rId410"/>
            </p:custDataLst>
          </p:nvPr>
        </p:nvSpPr>
        <p:spPr>
          <a:xfrm>
            <a:off x="93345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5" name="Rectangle 1804">
            <a:extLst>
              <a:ext uri="{FF2B5EF4-FFF2-40B4-BE49-F238E27FC236}">
                <a16:creationId xmlns:a16="http://schemas.microsoft.com/office/drawing/2014/main" id="{A7F8E15D-D926-4463-BB57-6FD72221B000}"/>
              </a:ext>
            </a:extLst>
          </p:cNvPr>
          <p:cNvSpPr/>
          <p:nvPr>
            <p:custDataLst>
              <p:tags r:id="rId411"/>
            </p:custDataLst>
          </p:nvPr>
        </p:nvSpPr>
        <p:spPr>
          <a:xfrm>
            <a:off x="94234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6" name="Rectangle 1805">
            <a:extLst>
              <a:ext uri="{FF2B5EF4-FFF2-40B4-BE49-F238E27FC236}">
                <a16:creationId xmlns:a16="http://schemas.microsoft.com/office/drawing/2014/main" id="{944E8C39-730B-476B-B490-060EF4149306}"/>
              </a:ext>
            </a:extLst>
          </p:cNvPr>
          <p:cNvSpPr/>
          <p:nvPr>
            <p:custDataLst>
              <p:tags r:id="rId412"/>
            </p:custDataLst>
          </p:nvPr>
        </p:nvSpPr>
        <p:spPr>
          <a:xfrm>
            <a:off x="9512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7" name="Rectangle 1806">
            <a:extLst>
              <a:ext uri="{FF2B5EF4-FFF2-40B4-BE49-F238E27FC236}">
                <a16:creationId xmlns:a16="http://schemas.microsoft.com/office/drawing/2014/main" id="{0BDA67F9-E173-4AC0-BDC1-3D9D2D81FF59}"/>
              </a:ext>
            </a:extLst>
          </p:cNvPr>
          <p:cNvSpPr/>
          <p:nvPr>
            <p:custDataLst>
              <p:tags r:id="rId413"/>
            </p:custDataLst>
          </p:nvPr>
        </p:nvSpPr>
        <p:spPr>
          <a:xfrm>
            <a:off x="96012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8" name="Rectangle 1807">
            <a:extLst>
              <a:ext uri="{FF2B5EF4-FFF2-40B4-BE49-F238E27FC236}">
                <a16:creationId xmlns:a16="http://schemas.microsoft.com/office/drawing/2014/main" id="{8EF0623E-0ABC-442B-B49C-1BCB27FBC1BC}"/>
              </a:ext>
            </a:extLst>
          </p:cNvPr>
          <p:cNvSpPr/>
          <p:nvPr>
            <p:custDataLst>
              <p:tags r:id="rId414"/>
            </p:custDataLst>
          </p:nvPr>
        </p:nvSpPr>
        <p:spPr>
          <a:xfrm>
            <a:off x="100457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09" name="Rectangle 1808">
            <a:extLst>
              <a:ext uri="{FF2B5EF4-FFF2-40B4-BE49-F238E27FC236}">
                <a16:creationId xmlns:a16="http://schemas.microsoft.com/office/drawing/2014/main" id="{57DDC638-335B-4190-958D-A03BB6941E5A}"/>
              </a:ext>
            </a:extLst>
          </p:cNvPr>
          <p:cNvSpPr/>
          <p:nvPr>
            <p:custDataLst>
              <p:tags r:id="rId415"/>
            </p:custDataLst>
          </p:nvPr>
        </p:nvSpPr>
        <p:spPr>
          <a:xfrm>
            <a:off x="101346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0" name="Rectangle 1809">
            <a:extLst>
              <a:ext uri="{FF2B5EF4-FFF2-40B4-BE49-F238E27FC236}">
                <a16:creationId xmlns:a16="http://schemas.microsoft.com/office/drawing/2014/main" id="{0D464D95-7D2F-4DC8-AABD-0AC985E02C08}"/>
              </a:ext>
            </a:extLst>
          </p:cNvPr>
          <p:cNvSpPr/>
          <p:nvPr>
            <p:custDataLst>
              <p:tags r:id="rId416"/>
            </p:custDataLst>
          </p:nvPr>
        </p:nvSpPr>
        <p:spPr>
          <a:xfrm>
            <a:off x="103124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1" name="Rectangle 1810">
            <a:extLst>
              <a:ext uri="{FF2B5EF4-FFF2-40B4-BE49-F238E27FC236}">
                <a16:creationId xmlns:a16="http://schemas.microsoft.com/office/drawing/2014/main" id="{DDAEE0C7-32C1-4184-A13F-54CCBEB046E3}"/>
              </a:ext>
            </a:extLst>
          </p:cNvPr>
          <p:cNvSpPr/>
          <p:nvPr>
            <p:custDataLst>
              <p:tags r:id="rId417"/>
            </p:custDataLst>
          </p:nvPr>
        </p:nvSpPr>
        <p:spPr>
          <a:xfrm>
            <a:off x="104013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2" name="Rectangle 1811">
            <a:extLst>
              <a:ext uri="{FF2B5EF4-FFF2-40B4-BE49-F238E27FC236}">
                <a16:creationId xmlns:a16="http://schemas.microsoft.com/office/drawing/2014/main" id="{B08F3933-BE26-4776-A49D-FA235023FFBD}"/>
              </a:ext>
            </a:extLst>
          </p:cNvPr>
          <p:cNvSpPr/>
          <p:nvPr>
            <p:custDataLst>
              <p:tags r:id="rId418"/>
            </p:custDataLst>
          </p:nvPr>
        </p:nvSpPr>
        <p:spPr>
          <a:xfrm>
            <a:off x="10668000" y="44069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3" name="Rectangle 1812">
            <a:extLst>
              <a:ext uri="{FF2B5EF4-FFF2-40B4-BE49-F238E27FC236}">
                <a16:creationId xmlns:a16="http://schemas.microsoft.com/office/drawing/2014/main" id="{96F2F229-2DD8-4190-8A57-BFF5C4096EE5}"/>
              </a:ext>
            </a:extLst>
          </p:cNvPr>
          <p:cNvSpPr/>
          <p:nvPr>
            <p:custDataLst>
              <p:tags r:id="rId419"/>
            </p:custDataLst>
          </p:nvPr>
        </p:nvSpPr>
        <p:spPr>
          <a:xfrm>
            <a:off x="8267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4" name="Rectangle 1813">
            <a:extLst>
              <a:ext uri="{FF2B5EF4-FFF2-40B4-BE49-F238E27FC236}">
                <a16:creationId xmlns:a16="http://schemas.microsoft.com/office/drawing/2014/main" id="{D06407C3-7C7A-4A77-9A1C-C3E89C33C1A6}"/>
              </a:ext>
            </a:extLst>
          </p:cNvPr>
          <p:cNvSpPr/>
          <p:nvPr>
            <p:custDataLst>
              <p:tags r:id="rId420"/>
            </p:custDataLst>
          </p:nvPr>
        </p:nvSpPr>
        <p:spPr>
          <a:xfrm>
            <a:off x="8356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5" name="Rectangle 1814">
            <a:extLst>
              <a:ext uri="{FF2B5EF4-FFF2-40B4-BE49-F238E27FC236}">
                <a16:creationId xmlns:a16="http://schemas.microsoft.com/office/drawing/2014/main" id="{DC8BF933-3B56-43AF-859A-A9399CCAEC98}"/>
              </a:ext>
            </a:extLst>
          </p:cNvPr>
          <p:cNvSpPr/>
          <p:nvPr>
            <p:custDataLst>
              <p:tags r:id="rId421"/>
            </p:custDataLst>
          </p:nvPr>
        </p:nvSpPr>
        <p:spPr>
          <a:xfrm>
            <a:off x="8445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6" name="Rectangle 1815">
            <a:extLst>
              <a:ext uri="{FF2B5EF4-FFF2-40B4-BE49-F238E27FC236}">
                <a16:creationId xmlns:a16="http://schemas.microsoft.com/office/drawing/2014/main" id="{26C746CD-640F-4DA0-81A6-6F442277A2C6}"/>
              </a:ext>
            </a:extLst>
          </p:cNvPr>
          <p:cNvSpPr/>
          <p:nvPr>
            <p:custDataLst>
              <p:tags r:id="rId422"/>
            </p:custDataLst>
          </p:nvPr>
        </p:nvSpPr>
        <p:spPr>
          <a:xfrm>
            <a:off x="8534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7" name="Rectangle 1816">
            <a:extLst>
              <a:ext uri="{FF2B5EF4-FFF2-40B4-BE49-F238E27FC236}">
                <a16:creationId xmlns:a16="http://schemas.microsoft.com/office/drawing/2014/main" id="{2963E67C-C0C4-4851-9FEE-3DC4AB99F233}"/>
              </a:ext>
            </a:extLst>
          </p:cNvPr>
          <p:cNvSpPr/>
          <p:nvPr>
            <p:custDataLst>
              <p:tags r:id="rId423"/>
            </p:custDataLst>
          </p:nvPr>
        </p:nvSpPr>
        <p:spPr>
          <a:xfrm>
            <a:off x="8623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8" name="Rectangle 1817">
            <a:extLst>
              <a:ext uri="{FF2B5EF4-FFF2-40B4-BE49-F238E27FC236}">
                <a16:creationId xmlns:a16="http://schemas.microsoft.com/office/drawing/2014/main" id="{5D994837-B879-4C9D-A26A-9D5F6F1D1583}"/>
              </a:ext>
            </a:extLst>
          </p:cNvPr>
          <p:cNvSpPr/>
          <p:nvPr>
            <p:custDataLst>
              <p:tags r:id="rId424"/>
            </p:custDataLst>
          </p:nvPr>
        </p:nvSpPr>
        <p:spPr>
          <a:xfrm>
            <a:off x="8712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19" name="Rectangle 1818">
            <a:extLst>
              <a:ext uri="{FF2B5EF4-FFF2-40B4-BE49-F238E27FC236}">
                <a16:creationId xmlns:a16="http://schemas.microsoft.com/office/drawing/2014/main" id="{BFBCC53A-7741-4F46-B6E0-54DCD5D50C69}"/>
              </a:ext>
            </a:extLst>
          </p:cNvPr>
          <p:cNvSpPr/>
          <p:nvPr>
            <p:custDataLst>
              <p:tags r:id="rId425"/>
            </p:custDataLst>
          </p:nvPr>
        </p:nvSpPr>
        <p:spPr>
          <a:xfrm>
            <a:off x="8801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0" name="Rectangle 1819">
            <a:extLst>
              <a:ext uri="{FF2B5EF4-FFF2-40B4-BE49-F238E27FC236}">
                <a16:creationId xmlns:a16="http://schemas.microsoft.com/office/drawing/2014/main" id="{4D6CF7BB-7373-41C0-BEFF-B94D975403D8}"/>
              </a:ext>
            </a:extLst>
          </p:cNvPr>
          <p:cNvSpPr/>
          <p:nvPr>
            <p:custDataLst>
              <p:tags r:id="rId426"/>
            </p:custDataLst>
          </p:nvPr>
        </p:nvSpPr>
        <p:spPr>
          <a:xfrm>
            <a:off x="8978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1" name="Rectangle 1820">
            <a:extLst>
              <a:ext uri="{FF2B5EF4-FFF2-40B4-BE49-F238E27FC236}">
                <a16:creationId xmlns:a16="http://schemas.microsoft.com/office/drawing/2014/main" id="{4A7AD8A3-38C5-4AC9-B1CD-0159EF88B9DA}"/>
              </a:ext>
            </a:extLst>
          </p:cNvPr>
          <p:cNvSpPr/>
          <p:nvPr>
            <p:custDataLst>
              <p:tags r:id="rId427"/>
            </p:custDataLst>
          </p:nvPr>
        </p:nvSpPr>
        <p:spPr>
          <a:xfrm>
            <a:off x="92456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2" name="Rectangle 1821">
            <a:extLst>
              <a:ext uri="{FF2B5EF4-FFF2-40B4-BE49-F238E27FC236}">
                <a16:creationId xmlns:a16="http://schemas.microsoft.com/office/drawing/2014/main" id="{4D2EA7D2-99CC-4685-AF5E-DD8CE26D0C66}"/>
              </a:ext>
            </a:extLst>
          </p:cNvPr>
          <p:cNvSpPr/>
          <p:nvPr>
            <p:custDataLst>
              <p:tags r:id="rId428"/>
            </p:custDataLst>
          </p:nvPr>
        </p:nvSpPr>
        <p:spPr>
          <a:xfrm>
            <a:off x="9334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3" name="Rectangle 1822">
            <a:extLst>
              <a:ext uri="{FF2B5EF4-FFF2-40B4-BE49-F238E27FC236}">
                <a16:creationId xmlns:a16="http://schemas.microsoft.com/office/drawing/2014/main" id="{86E22799-C295-472B-B780-99F22353AAF6}"/>
              </a:ext>
            </a:extLst>
          </p:cNvPr>
          <p:cNvSpPr/>
          <p:nvPr>
            <p:custDataLst>
              <p:tags r:id="rId429"/>
            </p:custDataLst>
          </p:nvPr>
        </p:nvSpPr>
        <p:spPr>
          <a:xfrm>
            <a:off x="9423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4" name="Rectangle 1823">
            <a:extLst>
              <a:ext uri="{FF2B5EF4-FFF2-40B4-BE49-F238E27FC236}">
                <a16:creationId xmlns:a16="http://schemas.microsoft.com/office/drawing/2014/main" id="{4769DD76-4573-4370-88A1-6A1EA2621C34}"/>
              </a:ext>
            </a:extLst>
          </p:cNvPr>
          <p:cNvSpPr/>
          <p:nvPr>
            <p:custDataLst>
              <p:tags r:id="rId430"/>
            </p:custDataLst>
          </p:nvPr>
        </p:nvSpPr>
        <p:spPr>
          <a:xfrm>
            <a:off x="96901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5" name="Rectangle 1824">
            <a:extLst>
              <a:ext uri="{FF2B5EF4-FFF2-40B4-BE49-F238E27FC236}">
                <a16:creationId xmlns:a16="http://schemas.microsoft.com/office/drawing/2014/main" id="{29B4CC73-E224-49E6-97BF-E23434474CDE}"/>
              </a:ext>
            </a:extLst>
          </p:cNvPr>
          <p:cNvSpPr/>
          <p:nvPr>
            <p:custDataLst>
              <p:tags r:id="rId431"/>
            </p:custDataLst>
          </p:nvPr>
        </p:nvSpPr>
        <p:spPr>
          <a:xfrm>
            <a:off x="99568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6" name="Rectangle 1825">
            <a:extLst>
              <a:ext uri="{FF2B5EF4-FFF2-40B4-BE49-F238E27FC236}">
                <a16:creationId xmlns:a16="http://schemas.microsoft.com/office/drawing/2014/main" id="{2FE9028A-9AF7-4A93-B503-74BCB016CE52}"/>
              </a:ext>
            </a:extLst>
          </p:cNvPr>
          <p:cNvSpPr/>
          <p:nvPr>
            <p:custDataLst>
              <p:tags r:id="rId432"/>
            </p:custDataLst>
          </p:nvPr>
        </p:nvSpPr>
        <p:spPr>
          <a:xfrm>
            <a:off x="100457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7" name="Rectangle 1826">
            <a:extLst>
              <a:ext uri="{FF2B5EF4-FFF2-40B4-BE49-F238E27FC236}">
                <a16:creationId xmlns:a16="http://schemas.microsoft.com/office/drawing/2014/main" id="{28962B3D-C980-488C-BB7C-2E5308D2316F}"/>
              </a:ext>
            </a:extLst>
          </p:cNvPr>
          <p:cNvSpPr/>
          <p:nvPr>
            <p:custDataLst>
              <p:tags r:id="rId433"/>
            </p:custDataLst>
          </p:nvPr>
        </p:nvSpPr>
        <p:spPr>
          <a:xfrm>
            <a:off x="102235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8" name="Rectangle 1827">
            <a:extLst>
              <a:ext uri="{FF2B5EF4-FFF2-40B4-BE49-F238E27FC236}">
                <a16:creationId xmlns:a16="http://schemas.microsoft.com/office/drawing/2014/main" id="{89966A78-418D-4D52-8305-EABB333C1107}"/>
              </a:ext>
            </a:extLst>
          </p:cNvPr>
          <p:cNvSpPr/>
          <p:nvPr>
            <p:custDataLst>
              <p:tags r:id="rId434"/>
            </p:custDataLst>
          </p:nvPr>
        </p:nvSpPr>
        <p:spPr>
          <a:xfrm>
            <a:off x="103124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29" name="Rectangle 1828">
            <a:extLst>
              <a:ext uri="{FF2B5EF4-FFF2-40B4-BE49-F238E27FC236}">
                <a16:creationId xmlns:a16="http://schemas.microsoft.com/office/drawing/2014/main" id="{AAC5087E-8A81-458C-87EF-F8A2B0387257}"/>
              </a:ext>
            </a:extLst>
          </p:cNvPr>
          <p:cNvSpPr/>
          <p:nvPr>
            <p:custDataLst>
              <p:tags r:id="rId435"/>
            </p:custDataLst>
          </p:nvPr>
        </p:nvSpPr>
        <p:spPr>
          <a:xfrm>
            <a:off x="104013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0" name="Rectangle 1829">
            <a:extLst>
              <a:ext uri="{FF2B5EF4-FFF2-40B4-BE49-F238E27FC236}">
                <a16:creationId xmlns:a16="http://schemas.microsoft.com/office/drawing/2014/main" id="{499EF821-826C-4FA0-A47C-757003F388E8}"/>
              </a:ext>
            </a:extLst>
          </p:cNvPr>
          <p:cNvSpPr/>
          <p:nvPr>
            <p:custDataLst>
              <p:tags r:id="rId436"/>
            </p:custDataLst>
          </p:nvPr>
        </p:nvSpPr>
        <p:spPr>
          <a:xfrm>
            <a:off x="104902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1" name="Rectangle 1830">
            <a:extLst>
              <a:ext uri="{FF2B5EF4-FFF2-40B4-BE49-F238E27FC236}">
                <a16:creationId xmlns:a16="http://schemas.microsoft.com/office/drawing/2014/main" id="{B42ADE5C-9E21-47F4-BB38-19D6D0B0C96E}"/>
              </a:ext>
            </a:extLst>
          </p:cNvPr>
          <p:cNvSpPr/>
          <p:nvPr>
            <p:custDataLst>
              <p:tags r:id="rId437"/>
            </p:custDataLst>
          </p:nvPr>
        </p:nvSpPr>
        <p:spPr>
          <a:xfrm>
            <a:off x="106680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1832" name="Rectangle 1831">
            <a:extLst>
              <a:ext uri="{FF2B5EF4-FFF2-40B4-BE49-F238E27FC236}">
                <a16:creationId xmlns:a16="http://schemas.microsoft.com/office/drawing/2014/main" id="{8D16D3B7-162D-48EE-92D6-441A56CE86B5}"/>
              </a:ext>
            </a:extLst>
          </p:cNvPr>
          <p:cNvSpPr/>
          <p:nvPr>
            <p:custDataLst>
              <p:tags r:id="rId438"/>
            </p:custDataLst>
          </p:nvPr>
        </p:nvSpPr>
        <p:spPr>
          <a:xfrm>
            <a:off x="10756900" y="4495800"/>
            <a:ext cx="88900" cy="88900"/>
          </a:xfrm>
          <a:prstGeom prst="rect">
            <a:avLst/>
          </a:prstGeom>
          <a:solidFill>
            <a:srgbClr val="000000"/>
          </a:solidFill>
          <a:ln w="0" cap="flat" cmpd="sng" algn="ctr">
            <a:solidFill>
              <a:srgbClr val="00000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custDataLst>
      <p:tags r:id="rId1"/>
    </p:custDataLst>
    <p:extLst>
      <p:ext uri="{BB962C8B-B14F-4D97-AF65-F5344CB8AC3E}">
        <p14:creationId xmlns:p14="http://schemas.microsoft.com/office/powerpoint/2010/main" val="25671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30BD-5870-7545-3AA9-DC007DBB2568}"/>
              </a:ext>
            </a:extLst>
          </p:cNvPr>
          <p:cNvSpPr>
            <a:spLocks noGrp="1"/>
          </p:cNvSpPr>
          <p:nvPr>
            <p:ph type="title"/>
          </p:nvPr>
        </p:nvSpPr>
        <p:spPr/>
        <p:txBody>
          <a:bodyPr/>
          <a:lstStyle/>
          <a:p>
            <a:r>
              <a:rPr lang="en-GB" dirty="0"/>
              <a:t>Portfolio guidance</a:t>
            </a:r>
          </a:p>
        </p:txBody>
      </p:sp>
      <p:sp>
        <p:nvSpPr>
          <p:cNvPr id="3" name="Content Placeholder 2">
            <a:extLst>
              <a:ext uri="{FF2B5EF4-FFF2-40B4-BE49-F238E27FC236}">
                <a16:creationId xmlns:a16="http://schemas.microsoft.com/office/drawing/2014/main" id="{739852DE-A58E-B2D3-F789-B014C058EEC0}"/>
              </a:ext>
            </a:extLst>
          </p:cNvPr>
          <p:cNvSpPr>
            <a:spLocks noGrp="1"/>
          </p:cNvSpPr>
          <p:nvPr>
            <p:ph sz="quarter" idx="13"/>
          </p:nvPr>
        </p:nvSpPr>
        <p:spPr/>
        <p:txBody>
          <a:bodyPr/>
          <a:lstStyle/>
          <a:p>
            <a:r>
              <a:rPr lang="en-GB" dirty="0"/>
              <a:t>See Moodle  MA Apprenticeship Archaeological Practice  &gt; Gateway and portfolio guidance </a:t>
            </a:r>
          </a:p>
          <a:p>
            <a:endParaRPr lang="en-GB" dirty="0"/>
          </a:p>
        </p:txBody>
      </p:sp>
      <p:pic>
        <p:nvPicPr>
          <p:cNvPr id="5" name="Picture 4">
            <a:extLst>
              <a:ext uri="{FF2B5EF4-FFF2-40B4-BE49-F238E27FC236}">
                <a16:creationId xmlns:a16="http://schemas.microsoft.com/office/drawing/2014/main" id="{B8843567-7AF5-C60C-DD0C-368ED197A8E7}"/>
              </a:ext>
            </a:extLst>
          </p:cNvPr>
          <p:cNvPicPr>
            <a:picLocks noChangeAspect="1"/>
          </p:cNvPicPr>
          <p:nvPr/>
        </p:nvPicPr>
        <p:blipFill>
          <a:blip r:embed="rId2"/>
          <a:stretch>
            <a:fillRect/>
          </a:stretch>
        </p:blipFill>
        <p:spPr>
          <a:xfrm>
            <a:off x="1771650" y="2676525"/>
            <a:ext cx="8232296" cy="3936067"/>
          </a:xfrm>
          <a:prstGeom prst="rect">
            <a:avLst/>
          </a:prstGeom>
        </p:spPr>
      </p:pic>
    </p:spTree>
    <p:extLst>
      <p:ext uri="{BB962C8B-B14F-4D97-AF65-F5344CB8AC3E}">
        <p14:creationId xmlns:p14="http://schemas.microsoft.com/office/powerpoint/2010/main" val="40545706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5BA604-F851-8DA8-780F-A76771D298AE}"/>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41AFD00-C64A-57AA-069D-B986E98817ED}"/>
              </a:ext>
            </a:extLst>
          </p:cNvPr>
          <p:cNvPicPr>
            <a:picLocks noGrp="1" noChangeAspect="1"/>
          </p:cNvPicPr>
          <p:nvPr>
            <p:ph sz="quarter" idx="13"/>
          </p:nvPr>
        </p:nvPicPr>
        <p:blipFill>
          <a:blip r:embed="rId2"/>
          <a:stretch>
            <a:fillRect/>
          </a:stretch>
        </p:blipFill>
        <p:spPr>
          <a:xfrm>
            <a:off x="2066925" y="365125"/>
            <a:ext cx="8287560" cy="3067050"/>
          </a:xfrm>
        </p:spPr>
      </p:pic>
      <p:pic>
        <p:nvPicPr>
          <p:cNvPr id="7" name="Picture 6">
            <a:extLst>
              <a:ext uri="{FF2B5EF4-FFF2-40B4-BE49-F238E27FC236}">
                <a16:creationId xmlns:a16="http://schemas.microsoft.com/office/drawing/2014/main" id="{0235F61B-5C6C-DE0E-CA18-3E9ADB5AD676}"/>
              </a:ext>
            </a:extLst>
          </p:cNvPr>
          <p:cNvPicPr>
            <a:picLocks noChangeAspect="1"/>
          </p:cNvPicPr>
          <p:nvPr/>
        </p:nvPicPr>
        <p:blipFill>
          <a:blip r:embed="rId3"/>
          <a:stretch>
            <a:fillRect/>
          </a:stretch>
        </p:blipFill>
        <p:spPr>
          <a:xfrm>
            <a:off x="2514600" y="3711575"/>
            <a:ext cx="7432146" cy="2524125"/>
          </a:xfrm>
          <a:prstGeom prst="rect">
            <a:avLst/>
          </a:prstGeom>
        </p:spPr>
      </p:pic>
    </p:spTree>
    <p:extLst>
      <p:ext uri="{BB962C8B-B14F-4D97-AF65-F5344CB8AC3E}">
        <p14:creationId xmlns:p14="http://schemas.microsoft.com/office/powerpoint/2010/main" val="16323654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65001-4D32-4A80-7095-E3BD1C837F6B}"/>
              </a:ext>
            </a:extLst>
          </p:cNvPr>
          <p:cNvSpPr>
            <a:spLocks noGrp="1"/>
          </p:cNvSpPr>
          <p:nvPr>
            <p:ph type="title"/>
          </p:nvPr>
        </p:nvSpPr>
        <p:spPr/>
        <p:txBody>
          <a:bodyPr/>
          <a:lstStyle/>
          <a:p>
            <a:endParaRPr lang="en-GB"/>
          </a:p>
        </p:txBody>
      </p:sp>
      <p:graphicFrame>
        <p:nvGraphicFramePr>
          <p:cNvPr id="7" name="Content Placeholder 6">
            <a:extLst>
              <a:ext uri="{FF2B5EF4-FFF2-40B4-BE49-F238E27FC236}">
                <a16:creationId xmlns:a16="http://schemas.microsoft.com/office/drawing/2014/main" id="{F0A8CC28-F5E9-322B-6556-74CD052C1F4D}"/>
              </a:ext>
            </a:extLst>
          </p:cNvPr>
          <p:cNvGraphicFramePr>
            <a:graphicFrameLocks noGrp="1"/>
          </p:cNvGraphicFramePr>
          <p:nvPr>
            <p:ph idx="1"/>
            <p:extLst>
              <p:ext uri="{D42A27DB-BD31-4B8C-83A1-F6EECF244321}">
                <p14:modId xmlns:p14="http://schemas.microsoft.com/office/powerpoint/2010/main" val="490941815"/>
              </p:ext>
            </p:extLst>
          </p:nvPr>
        </p:nvGraphicFramePr>
        <p:xfrm>
          <a:off x="284702" y="2927191"/>
          <a:ext cx="11069098" cy="1325563"/>
        </p:xfrm>
        <a:graphic>
          <a:graphicData uri="http://schemas.openxmlformats.org/drawingml/2006/table">
            <a:tbl>
              <a:tblPr firstRow="1" firstCol="1" bandRow="1"/>
              <a:tblGrid>
                <a:gridCol w="1862860">
                  <a:extLst>
                    <a:ext uri="{9D8B030D-6E8A-4147-A177-3AD203B41FA5}">
                      <a16:colId xmlns:a16="http://schemas.microsoft.com/office/drawing/2014/main" val="1154751349"/>
                    </a:ext>
                  </a:extLst>
                </a:gridCol>
                <a:gridCol w="9206238">
                  <a:extLst>
                    <a:ext uri="{9D8B030D-6E8A-4147-A177-3AD203B41FA5}">
                      <a16:colId xmlns:a16="http://schemas.microsoft.com/office/drawing/2014/main" val="1063884677"/>
                    </a:ext>
                  </a:extLst>
                </a:gridCol>
              </a:tblGrid>
              <a:tr h="1325563">
                <a:tc>
                  <a:txBody>
                    <a:bodyPr/>
                    <a:lstStyle/>
                    <a:p>
                      <a:r>
                        <a:rPr lang="en-GB" sz="2000">
                          <a:effectLst/>
                          <a:latin typeface="Arial" panose="020B0604020202020204" pitchFamily="34" charset="0"/>
                          <a:ea typeface="Calibri" panose="020F0502020204030204" pitchFamily="34" charset="0"/>
                          <a:cs typeface="Times New Roman" panose="02020603050405020304" pitchFamily="18" charset="0"/>
                        </a:rPr>
                        <a:t>K8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000" dirty="0">
                          <a:effectLst/>
                          <a:latin typeface="Arial" panose="020B0604020202020204" pitchFamily="34" charset="0"/>
                          <a:ea typeface="Calibri" panose="020F0502020204030204" pitchFamily="34" charset="0"/>
                          <a:cs typeface="Times New Roman" panose="02020603050405020304" pitchFamily="18" charset="0"/>
                        </a:rPr>
                        <a:t>legal requirements, professional standards, relevant procedures and guidelines relevant to archaeological investigation and the processing, publication and storage of data and materials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37799273"/>
                  </a:ext>
                </a:extLst>
              </a:tr>
            </a:tbl>
          </a:graphicData>
        </a:graphic>
      </p:graphicFrame>
      <p:pic>
        <p:nvPicPr>
          <p:cNvPr id="9" name="Picture 8">
            <a:extLst>
              <a:ext uri="{FF2B5EF4-FFF2-40B4-BE49-F238E27FC236}">
                <a16:creationId xmlns:a16="http://schemas.microsoft.com/office/drawing/2014/main" id="{81CBEA74-220B-201C-B12A-E7C261E65DA5}"/>
              </a:ext>
            </a:extLst>
          </p:cNvPr>
          <p:cNvPicPr>
            <a:picLocks noChangeAspect="1"/>
          </p:cNvPicPr>
          <p:nvPr/>
        </p:nvPicPr>
        <p:blipFill>
          <a:blip r:embed="rId2"/>
          <a:stretch>
            <a:fillRect/>
          </a:stretch>
        </p:blipFill>
        <p:spPr>
          <a:xfrm>
            <a:off x="2721222" y="4555807"/>
            <a:ext cx="8410575" cy="1866900"/>
          </a:xfrm>
          <a:prstGeom prst="rect">
            <a:avLst/>
          </a:prstGeom>
        </p:spPr>
      </p:pic>
      <p:pic>
        <p:nvPicPr>
          <p:cNvPr id="1028" name="Picture 4" descr="Home">
            <a:extLst>
              <a:ext uri="{FF2B5EF4-FFF2-40B4-BE49-F238E27FC236}">
                <a16:creationId xmlns:a16="http://schemas.microsoft.com/office/drawing/2014/main" id="{FB4FC9C0-4018-F4FB-2121-D2B786CF17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702" y="5058561"/>
            <a:ext cx="2202408" cy="672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44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A10E4-8B98-9693-2225-1015B4D43257}"/>
              </a:ext>
            </a:extLst>
          </p:cNvPr>
          <p:cNvSpPr>
            <a:spLocks noGrp="1"/>
          </p:cNvSpPr>
          <p:nvPr>
            <p:ph type="title"/>
          </p:nvPr>
        </p:nvSpPr>
        <p:spPr/>
        <p:txBody>
          <a:bodyPr/>
          <a:lstStyle/>
          <a:p>
            <a:r>
              <a:rPr lang="en-GB"/>
              <a:t>Approaches to ethical behaviour</a:t>
            </a:r>
          </a:p>
        </p:txBody>
      </p:sp>
      <p:sp>
        <p:nvSpPr>
          <p:cNvPr id="3" name="Content Placeholder 2">
            <a:extLst>
              <a:ext uri="{FF2B5EF4-FFF2-40B4-BE49-F238E27FC236}">
                <a16:creationId xmlns:a16="http://schemas.microsoft.com/office/drawing/2014/main" id="{24FB477A-B96B-C767-A073-074F29FB52BF}"/>
              </a:ext>
            </a:extLst>
          </p:cNvPr>
          <p:cNvSpPr>
            <a:spLocks noGrp="1"/>
          </p:cNvSpPr>
          <p:nvPr>
            <p:ph idx="1"/>
          </p:nvPr>
        </p:nvSpPr>
        <p:spPr/>
        <p:txBody>
          <a:bodyPr/>
          <a:lstStyle/>
          <a:p>
            <a:r>
              <a:rPr lang="en-GB"/>
              <a:t>Deontological – rules-based</a:t>
            </a:r>
          </a:p>
          <a:p>
            <a:pPr lvl="1"/>
            <a:r>
              <a:rPr lang="en-GB">
                <a:solidFill>
                  <a:srgbClr val="202122"/>
                </a:solidFill>
                <a:effectLst/>
                <a:latin typeface="Arial" panose="020B0604020202020204" pitchFamily="34" charset="0"/>
              </a:rPr>
              <a:t>Kant categorical imperative:</a:t>
            </a:r>
            <a:r>
              <a:rPr lang="en-GB" b="1" i="1">
                <a:solidFill>
                  <a:srgbClr val="202122"/>
                </a:solidFill>
                <a:effectLst/>
                <a:latin typeface="Arial" panose="020B0604020202020204" pitchFamily="34" charset="0"/>
              </a:rPr>
              <a:t> Fiat iustitia, et pereat mundus</a:t>
            </a:r>
            <a:r>
              <a:rPr lang="en-GB" b="0" i="0">
                <a:solidFill>
                  <a:srgbClr val="202122"/>
                </a:solidFill>
                <a:effectLst/>
                <a:latin typeface="Arial" panose="020B0604020202020204" pitchFamily="34" charset="0"/>
              </a:rPr>
              <a:t> "Let justice be done, though the world perish"</a:t>
            </a:r>
            <a:endParaRPr lang="en-GB"/>
          </a:p>
          <a:p>
            <a:r>
              <a:rPr lang="en-GB"/>
              <a:t>Consequentialist – outcome-based</a:t>
            </a:r>
          </a:p>
          <a:p>
            <a:pPr lvl="1"/>
            <a:r>
              <a:rPr lang="en-GB"/>
              <a:t>Utilitarianism</a:t>
            </a:r>
          </a:p>
          <a:p>
            <a:pPr marL="457200" lvl="1" indent="0">
              <a:buNone/>
            </a:pPr>
            <a:endParaRPr lang="en-GB"/>
          </a:p>
          <a:p>
            <a:pPr marL="457200" lvl="1" indent="0">
              <a:buNone/>
            </a:pPr>
            <a:endParaRPr lang="en-GB"/>
          </a:p>
          <a:p>
            <a:pPr marL="457200" lvl="1" indent="0">
              <a:buNone/>
            </a:pPr>
            <a:endParaRPr lang="en-GB"/>
          </a:p>
        </p:txBody>
      </p:sp>
    </p:spTree>
    <p:extLst>
      <p:ext uri="{BB962C8B-B14F-4D97-AF65-F5344CB8AC3E}">
        <p14:creationId xmlns:p14="http://schemas.microsoft.com/office/powerpoint/2010/main" val="20350952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E9D68-86C0-6269-CD42-C32D0ED1210D}"/>
              </a:ext>
            </a:extLst>
          </p:cNvPr>
          <p:cNvSpPr>
            <a:spLocks noGrp="1"/>
          </p:cNvSpPr>
          <p:nvPr>
            <p:ph type="title"/>
          </p:nvPr>
        </p:nvSpPr>
        <p:spPr/>
        <p:txBody>
          <a:bodyPr/>
          <a:lstStyle/>
          <a:p>
            <a:r>
              <a:rPr lang="en-GB"/>
              <a:t>Ethical dilemmas</a:t>
            </a:r>
          </a:p>
        </p:txBody>
      </p:sp>
      <p:sp>
        <p:nvSpPr>
          <p:cNvPr id="3" name="Content Placeholder 2">
            <a:extLst>
              <a:ext uri="{FF2B5EF4-FFF2-40B4-BE49-F238E27FC236}">
                <a16:creationId xmlns:a16="http://schemas.microsoft.com/office/drawing/2014/main" id="{F02AEC17-29CD-6F0B-1F56-D7EBE76A97C2}"/>
              </a:ext>
            </a:extLst>
          </p:cNvPr>
          <p:cNvSpPr>
            <a:spLocks noGrp="1"/>
          </p:cNvSpPr>
          <p:nvPr>
            <p:ph idx="1"/>
          </p:nvPr>
        </p:nvSpPr>
        <p:spPr/>
        <p:txBody>
          <a:bodyPr/>
          <a:lstStyle/>
          <a:p>
            <a:r>
              <a:rPr lang="en-GB" dirty="0"/>
              <a:t>Right v Wrong</a:t>
            </a:r>
          </a:p>
          <a:p>
            <a:r>
              <a:rPr lang="en-GB" dirty="0"/>
              <a:t>Competing principles / outcomes</a:t>
            </a:r>
          </a:p>
          <a:p>
            <a:r>
              <a:rPr lang="en-GB" dirty="0"/>
              <a:t>Competing guidance/rules/ documents</a:t>
            </a:r>
          </a:p>
          <a:p>
            <a:endParaRPr lang="en-GB" dirty="0"/>
          </a:p>
        </p:txBody>
      </p:sp>
    </p:spTree>
    <p:extLst>
      <p:ext uri="{BB962C8B-B14F-4D97-AF65-F5344CB8AC3E}">
        <p14:creationId xmlns:p14="http://schemas.microsoft.com/office/powerpoint/2010/main" val="3349959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07E23-0CDB-1E29-C863-C17751088B2F}"/>
              </a:ext>
            </a:extLst>
          </p:cNvPr>
          <p:cNvSpPr>
            <a:spLocks noGrp="1"/>
          </p:cNvSpPr>
          <p:nvPr>
            <p:ph type="title"/>
          </p:nvPr>
        </p:nvSpPr>
        <p:spPr/>
        <p:txBody>
          <a:bodyPr/>
          <a:lstStyle/>
          <a:p>
            <a:r>
              <a:rPr lang="en-GB"/>
              <a:t>Ethical behaviour in the workplace</a:t>
            </a:r>
          </a:p>
        </p:txBody>
      </p:sp>
      <p:sp>
        <p:nvSpPr>
          <p:cNvPr id="3" name="Content Placeholder 2">
            <a:extLst>
              <a:ext uri="{FF2B5EF4-FFF2-40B4-BE49-F238E27FC236}">
                <a16:creationId xmlns:a16="http://schemas.microsoft.com/office/drawing/2014/main" id="{B7EABB22-D813-F433-6F92-ADFF049687ED}"/>
              </a:ext>
            </a:extLst>
          </p:cNvPr>
          <p:cNvSpPr>
            <a:spLocks noGrp="1"/>
          </p:cNvSpPr>
          <p:nvPr>
            <p:ph idx="1"/>
          </p:nvPr>
        </p:nvSpPr>
        <p:spPr/>
        <p:txBody>
          <a:bodyPr/>
          <a:lstStyle/>
          <a:p>
            <a:r>
              <a:rPr lang="en-GB" dirty="0"/>
              <a:t>Social norms (“we’re all professional people doing our best”)</a:t>
            </a:r>
          </a:p>
          <a:p>
            <a:r>
              <a:rPr lang="en-GB" dirty="0"/>
              <a:t>Newcomer (Emperor’s new clothes)</a:t>
            </a:r>
          </a:p>
          <a:p>
            <a:r>
              <a:rPr lang="en-GB" dirty="0"/>
              <a:t>Peer pressure (drinking at work)</a:t>
            </a:r>
          </a:p>
          <a:p>
            <a:r>
              <a:rPr lang="en-GB" dirty="0"/>
              <a:t>Duty to report?</a:t>
            </a:r>
          </a:p>
          <a:p>
            <a:r>
              <a:rPr lang="en-GB" dirty="0"/>
              <a:t>Knowing the rules</a:t>
            </a:r>
          </a:p>
          <a:p>
            <a:r>
              <a:rPr lang="en-GB" dirty="0"/>
              <a:t>Understanding the situation</a:t>
            </a:r>
          </a:p>
          <a:p>
            <a:endParaRPr lang="en-GB" dirty="0"/>
          </a:p>
          <a:p>
            <a:endParaRPr lang="en-GB" dirty="0"/>
          </a:p>
        </p:txBody>
      </p:sp>
    </p:spTree>
    <p:extLst>
      <p:ext uri="{BB962C8B-B14F-4D97-AF65-F5344CB8AC3E}">
        <p14:creationId xmlns:p14="http://schemas.microsoft.com/office/powerpoint/2010/main" val="38161062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665CF-E2BE-BCA1-7D94-84DB59A878D6}"/>
              </a:ext>
            </a:extLst>
          </p:cNvPr>
          <p:cNvSpPr>
            <a:spLocks noGrp="1"/>
          </p:cNvSpPr>
          <p:nvPr>
            <p:ph type="title"/>
          </p:nvPr>
        </p:nvSpPr>
        <p:spPr/>
        <p:txBody>
          <a:bodyPr/>
          <a:lstStyle/>
          <a:p>
            <a:r>
              <a:rPr lang="en-GB"/>
              <a:t>Recognising an ethical dilemma</a:t>
            </a:r>
          </a:p>
        </p:txBody>
      </p:sp>
      <p:sp>
        <p:nvSpPr>
          <p:cNvPr id="3" name="Content Placeholder 2">
            <a:extLst>
              <a:ext uri="{FF2B5EF4-FFF2-40B4-BE49-F238E27FC236}">
                <a16:creationId xmlns:a16="http://schemas.microsoft.com/office/drawing/2014/main" id="{F7108819-20C9-9C42-C4F7-6EC29967D378}"/>
              </a:ext>
            </a:extLst>
          </p:cNvPr>
          <p:cNvSpPr>
            <a:spLocks noGrp="1"/>
          </p:cNvSpPr>
          <p:nvPr>
            <p:ph idx="1"/>
          </p:nvPr>
        </p:nvSpPr>
        <p:spPr/>
        <p:txBody>
          <a:bodyPr/>
          <a:lstStyle/>
          <a:p>
            <a:r>
              <a:rPr lang="en-GB"/>
              <a:t>Gut feel</a:t>
            </a:r>
          </a:p>
          <a:p>
            <a:r>
              <a:rPr lang="en-GB"/>
              <a:t>Conflict of documentation</a:t>
            </a:r>
          </a:p>
          <a:p>
            <a:r>
              <a:rPr lang="en-GB"/>
              <a:t>Reality gap – ‘we should be doing X but we’re not’</a:t>
            </a:r>
          </a:p>
          <a:p>
            <a:r>
              <a:rPr lang="en-GB"/>
              <a:t>Stress</a:t>
            </a:r>
          </a:p>
        </p:txBody>
      </p:sp>
    </p:spTree>
    <p:extLst>
      <p:ext uri="{BB962C8B-B14F-4D97-AF65-F5344CB8AC3E}">
        <p14:creationId xmlns:p14="http://schemas.microsoft.com/office/powerpoint/2010/main" val="1668879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631D-F80D-D4FD-FEB2-6386FBAFFA88}"/>
              </a:ext>
            </a:extLst>
          </p:cNvPr>
          <p:cNvSpPr>
            <a:spLocks noGrp="1"/>
          </p:cNvSpPr>
          <p:nvPr>
            <p:ph type="title"/>
          </p:nvPr>
        </p:nvSpPr>
        <p:spPr/>
        <p:txBody>
          <a:bodyPr/>
          <a:lstStyle/>
          <a:p>
            <a:r>
              <a:rPr lang="en-GB"/>
              <a:t>What to do</a:t>
            </a:r>
          </a:p>
        </p:txBody>
      </p:sp>
      <p:sp>
        <p:nvSpPr>
          <p:cNvPr id="3" name="Content Placeholder 2">
            <a:extLst>
              <a:ext uri="{FF2B5EF4-FFF2-40B4-BE49-F238E27FC236}">
                <a16:creationId xmlns:a16="http://schemas.microsoft.com/office/drawing/2014/main" id="{6E738FA7-7443-2930-56EF-10E2EB4E0AFA}"/>
              </a:ext>
            </a:extLst>
          </p:cNvPr>
          <p:cNvSpPr>
            <a:spLocks noGrp="1"/>
          </p:cNvSpPr>
          <p:nvPr>
            <p:ph idx="1"/>
          </p:nvPr>
        </p:nvSpPr>
        <p:spPr/>
        <p:txBody>
          <a:bodyPr/>
          <a:lstStyle/>
          <a:p>
            <a:r>
              <a:rPr lang="en-GB"/>
              <a:t>Clarify the issue</a:t>
            </a:r>
          </a:p>
          <a:p>
            <a:r>
              <a:rPr lang="en-GB"/>
              <a:t>Discuss with colleagues/ others</a:t>
            </a:r>
          </a:p>
          <a:p>
            <a:r>
              <a:rPr lang="en-GB"/>
              <a:t>Diary/ statement</a:t>
            </a:r>
          </a:p>
          <a:p>
            <a:r>
              <a:rPr lang="en-GB"/>
              <a:t>Consider pathways: formal/ informal   internal/external legal</a:t>
            </a:r>
          </a:p>
          <a:p>
            <a:r>
              <a:rPr lang="en-GB"/>
              <a:t>Anonymity and evidence</a:t>
            </a:r>
          </a:p>
          <a:p>
            <a:r>
              <a:rPr lang="en-GB"/>
              <a:t>Personal responsibility – putting something on record /  withdrawing </a:t>
            </a:r>
          </a:p>
        </p:txBody>
      </p:sp>
    </p:spTree>
    <p:extLst>
      <p:ext uri="{BB962C8B-B14F-4D97-AF65-F5344CB8AC3E}">
        <p14:creationId xmlns:p14="http://schemas.microsoft.com/office/powerpoint/2010/main" val="6718353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406629-ED8D-2F32-41F4-F5F80DEFF9D6}"/>
              </a:ext>
            </a:extLst>
          </p:cNvPr>
          <p:cNvSpPr>
            <a:spLocks noGrp="1"/>
          </p:cNvSpPr>
          <p:nvPr>
            <p:ph type="title"/>
          </p:nvPr>
        </p:nvSpPr>
        <p:spPr/>
        <p:txBody>
          <a:bodyPr/>
          <a:lstStyle/>
          <a:p>
            <a:r>
              <a:rPr lang="en-GB"/>
              <a:t>Disciplinary cases </a:t>
            </a:r>
          </a:p>
        </p:txBody>
      </p:sp>
      <p:sp>
        <p:nvSpPr>
          <p:cNvPr id="3" name="Content Placeholder 2">
            <a:extLst>
              <a:ext uri="{FF2B5EF4-FFF2-40B4-BE49-F238E27FC236}">
                <a16:creationId xmlns:a16="http://schemas.microsoft.com/office/drawing/2014/main" id="{69C81BA0-CB72-B67D-4508-C5E00117035E}"/>
              </a:ext>
            </a:extLst>
          </p:cNvPr>
          <p:cNvSpPr>
            <a:spLocks noGrp="1"/>
          </p:cNvSpPr>
          <p:nvPr>
            <p:ph idx="1"/>
          </p:nvPr>
        </p:nvSpPr>
        <p:spPr/>
        <p:txBody>
          <a:bodyPr/>
          <a:lstStyle/>
          <a:p>
            <a:r>
              <a:rPr lang="en-GB"/>
              <a:t>Rules based</a:t>
            </a:r>
          </a:p>
          <a:p>
            <a:r>
              <a:rPr lang="en-GB"/>
              <a:t>“Reasonable person knowing what they did at the time”</a:t>
            </a:r>
          </a:p>
          <a:p>
            <a:r>
              <a:rPr lang="en-GB"/>
              <a:t>(but also: ought to have known/ ought to have inquired)</a:t>
            </a:r>
          </a:p>
          <a:p>
            <a:r>
              <a:rPr lang="en-GB"/>
              <a:t>Organisation / individual </a:t>
            </a:r>
          </a:p>
          <a:p>
            <a:r>
              <a:rPr lang="en-GB"/>
              <a:t>As a witness: clear, specific, relevant</a:t>
            </a:r>
          </a:p>
          <a:p>
            <a:r>
              <a:rPr lang="en-GB"/>
              <a:t>Desired outcome</a:t>
            </a:r>
          </a:p>
          <a:p>
            <a:r>
              <a:rPr lang="en-GB"/>
              <a:t>Lessons learned</a:t>
            </a:r>
          </a:p>
        </p:txBody>
      </p:sp>
    </p:spTree>
    <p:extLst>
      <p:ext uri="{BB962C8B-B14F-4D97-AF65-F5344CB8AC3E}">
        <p14:creationId xmlns:p14="http://schemas.microsoft.com/office/powerpoint/2010/main" val="32462533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A35A9-D347-C280-DCC7-DF4C460671A8}"/>
              </a:ext>
            </a:extLst>
          </p:cNvPr>
          <p:cNvSpPr>
            <a:spLocks noGrp="1"/>
          </p:cNvSpPr>
          <p:nvPr>
            <p:ph type="title"/>
          </p:nvPr>
        </p:nvSpPr>
        <p:spPr/>
        <p:txBody>
          <a:bodyPr/>
          <a:lstStyle/>
          <a:p>
            <a:r>
              <a:rPr lang="en-GB"/>
              <a:t>CIfA disciplinary cases</a:t>
            </a:r>
          </a:p>
        </p:txBody>
      </p:sp>
      <p:sp>
        <p:nvSpPr>
          <p:cNvPr id="3" name="Content Placeholder 2">
            <a:extLst>
              <a:ext uri="{FF2B5EF4-FFF2-40B4-BE49-F238E27FC236}">
                <a16:creationId xmlns:a16="http://schemas.microsoft.com/office/drawing/2014/main" id="{F59867A0-58CC-B52F-A9DD-A1C472C3412D}"/>
              </a:ext>
            </a:extLst>
          </p:cNvPr>
          <p:cNvSpPr>
            <a:spLocks noGrp="1"/>
          </p:cNvSpPr>
          <p:nvPr>
            <p:ph idx="1"/>
          </p:nvPr>
        </p:nvSpPr>
        <p:spPr/>
        <p:txBody>
          <a:bodyPr/>
          <a:lstStyle/>
          <a:p>
            <a:r>
              <a:rPr lang="en-GB"/>
              <a:t>Saying a planning archaeologist was pursuing their own research agenda not following guidance</a:t>
            </a:r>
          </a:p>
          <a:p>
            <a:r>
              <a:rPr lang="en-GB"/>
              <a:t>Improper excavation strategy destroying later deposits</a:t>
            </a:r>
          </a:p>
          <a:p>
            <a:r>
              <a:rPr lang="en-GB"/>
              <a:t>Plagiarism</a:t>
            </a:r>
          </a:p>
          <a:p>
            <a:r>
              <a:rPr lang="en-GB"/>
              <a:t>Exceeding competence (forensic)</a:t>
            </a:r>
          </a:p>
          <a:p>
            <a:r>
              <a:rPr lang="en-GB"/>
              <a:t>Commercial interests/ Chinese walls</a:t>
            </a:r>
          </a:p>
          <a:p>
            <a:r>
              <a:rPr lang="en-GB"/>
              <a:t>Not respecting others’ research interests</a:t>
            </a:r>
          </a:p>
        </p:txBody>
      </p:sp>
    </p:spTree>
    <p:extLst>
      <p:ext uri="{BB962C8B-B14F-4D97-AF65-F5344CB8AC3E}">
        <p14:creationId xmlns:p14="http://schemas.microsoft.com/office/powerpoint/2010/main" val="11845094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74A43-6633-6964-87B3-6E4114FB5BFB}"/>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2133DBE2-6191-1C63-5B73-D436A042C6E0}"/>
              </a:ext>
            </a:extLst>
          </p:cNvPr>
          <p:cNvSpPr>
            <a:spLocks noGrp="1"/>
          </p:cNvSpPr>
          <p:nvPr>
            <p:ph idx="1"/>
          </p:nvPr>
        </p:nvSpPr>
        <p:spPr/>
        <p:txBody>
          <a:bodyPr>
            <a:normAutofit fontScale="62500" lnSpcReduction="20000"/>
          </a:bodyPr>
          <a:lstStyle/>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Times New Roman" panose="02020603050405020304" pitchFamily="18" charset="0"/>
              </a:rPr>
              <a:t>Your line manager MB has had a progress meeting with </a:t>
            </a:r>
            <a:r>
              <a:rPr lang="en-GB" dirty="0">
                <a:latin typeface="Calibri" panose="020F0502020204030204" pitchFamily="34" charset="0"/>
                <a:ea typeface="DengXian" panose="02010600030101010101" pitchFamily="2" charset="-122"/>
                <a:cs typeface="Times New Roman" panose="02020603050405020304" pitchFamily="18" charset="0"/>
              </a:rPr>
              <a:t>a</a:t>
            </a:r>
            <a:r>
              <a:rPr lang="en-GB" sz="2800" dirty="0">
                <a:effectLst/>
                <a:latin typeface="Calibri" panose="020F0502020204030204" pitchFamily="34" charset="0"/>
                <a:ea typeface="DengXian" panose="02010600030101010101" pitchFamily="2" charset="-122"/>
                <a:cs typeface="Times New Roman" panose="02020603050405020304" pitchFamily="18" charset="0"/>
              </a:rPr>
              <a:t> client, </a:t>
            </a:r>
            <a:r>
              <a:rPr lang="en-GB" sz="2800" dirty="0" err="1">
                <a:effectLst/>
                <a:latin typeface="Calibri" panose="020F0502020204030204" pitchFamily="34" charset="0"/>
                <a:ea typeface="DengXian" panose="02010600030101010101" pitchFamily="2" charset="-122"/>
                <a:cs typeface="Times New Roman" panose="02020603050405020304" pitchFamily="18" charset="0"/>
              </a:rPr>
              <a:t>Skyblue</a:t>
            </a:r>
            <a:r>
              <a:rPr lang="en-GB" sz="2800" dirty="0">
                <a:effectLst/>
                <a:latin typeface="Calibri" panose="020F0502020204030204" pitchFamily="34" charset="0"/>
                <a:ea typeface="DengXian" panose="02010600030101010101" pitchFamily="2" charset="-122"/>
                <a:cs typeface="Times New Roman" panose="02020603050405020304" pitchFamily="18" charset="0"/>
              </a:rPr>
              <a:t> Houses.  MB says that the client is anxious that if the report is not submitted in the next week then the planning window will be missed with significant financial implications because of covenants made to </a:t>
            </a:r>
            <a:r>
              <a:rPr lang="en-GB" sz="2800" dirty="0" err="1">
                <a:effectLst/>
                <a:latin typeface="Calibri" panose="020F0502020204030204" pitchFamily="34" charset="0"/>
                <a:ea typeface="DengXian" panose="02010600030101010101" pitchFamily="2" charset="-122"/>
                <a:cs typeface="Times New Roman" panose="02020603050405020304" pitchFamily="18" charset="0"/>
              </a:rPr>
              <a:t>Skyblue’s</a:t>
            </a:r>
            <a:r>
              <a:rPr lang="en-GB" sz="2800" dirty="0">
                <a:effectLst/>
                <a:latin typeface="Calibri" panose="020F0502020204030204" pitchFamily="34" charset="0"/>
                <a:ea typeface="DengXian" panose="02010600030101010101" pitchFamily="2" charset="-122"/>
                <a:cs typeface="Times New Roman" panose="02020603050405020304" pitchFamily="18" charset="0"/>
              </a:rPr>
              <a:t> backers. MB has reassured them that the report would be submitted on time.</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Times New Roman" panose="02020603050405020304" pitchFamily="18" charset="0"/>
              </a:rPr>
              <a:t>You have been responsible for managing the reporting and you know that the WSI requires that all finds assessments are included in the report.  The planning archaeologist is a Roman tile specialist and is very interested in the results of the work, since a large and diverse assemblage was recovered. Your specialist completed the report before going on medical leave for an operation. </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Times New Roman" panose="02020603050405020304" pitchFamily="18" charset="0"/>
              </a:rPr>
              <a:t>When you check through the specialist assessments, the Finds Manager tells you that they have found five forgotten boxes and some of the CBM material has not been submitted to the specialist for analysis.</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2800" dirty="0">
                <a:effectLst/>
                <a:latin typeface="Calibri" panose="020F0502020204030204" pitchFamily="34" charset="0"/>
                <a:ea typeface="DengXian" panose="02010600030101010101" pitchFamily="2" charset="-122"/>
                <a:cs typeface="Times New Roman" panose="02020603050405020304" pitchFamily="18" charset="0"/>
              </a:rPr>
              <a:t>You tell MB this, and they suggest that you submit the report with the current incomplete CBM section so that the planning condition is discharged, and privately contact the planning archaeologist to explain and to reassure them that the missing section will be reported on later.</a:t>
            </a:r>
            <a:endParaRPr lang="en-GB" sz="24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40584367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BACCBB-7D60-7FB0-CF43-6141DFA117CF}"/>
              </a:ext>
            </a:extLst>
          </p:cNvPr>
          <p:cNvSpPr>
            <a:spLocks noGrp="1"/>
          </p:cNvSpPr>
          <p:nvPr>
            <p:ph type="title"/>
          </p:nvPr>
        </p:nvSpPr>
        <p:spPr/>
        <p:txBody>
          <a:bodyPr/>
          <a:lstStyle/>
          <a:p>
            <a:r>
              <a:rPr lang="en-GB"/>
              <a:t>Case study points to consider</a:t>
            </a:r>
          </a:p>
        </p:txBody>
      </p:sp>
      <p:sp>
        <p:nvSpPr>
          <p:cNvPr id="3" name="Content Placeholder 2">
            <a:extLst>
              <a:ext uri="{FF2B5EF4-FFF2-40B4-BE49-F238E27FC236}">
                <a16:creationId xmlns:a16="http://schemas.microsoft.com/office/drawing/2014/main" id="{BFC3D8FC-D8EA-7C71-EE89-BEF673D0853B}"/>
              </a:ext>
            </a:extLst>
          </p:cNvPr>
          <p:cNvSpPr>
            <a:spLocks noGrp="1"/>
          </p:cNvSpPr>
          <p:nvPr>
            <p:ph idx="1"/>
          </p:nvPr>
        </p:nvSpPr>
        <p:spPr/>
        <p:txBody>
          <a:bodyPr/>
          <a:lstStyle/>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1	Would you be comfortable to submit an incomplete report as suggested?</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2	How and when would you contact the planning archaeologist?</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3	What alternative approaches would you suggest?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 </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b="1">
                <a:effectLst/>
                <a:latin typeface="Calibri" panose="020F0502020204030204" pitchFamily="34" charset="0"/>
                <a:ea typeface="DengXian" panose="02010600030101010101" pitchFamily="2" charset="-122"/>
                <a:cs typeface="Times New Roman" panose="02020603050405020304" pitchFamily="18" charset="0"/>
              </a:rPr>
              <a:t>4	What other actions would you take?</a:t>
            </a:r>
            <a:endParaRPr lang="en-GB" sz="1800">
              <a:effectLst/>
              <a:latin typeface="Calibri" panose="020F0502020204030204" pitchFamily="34" charset="0"/>
              <a:ea typeface="DengXian" panose="02010600030101010101" pitchFamily="2" charset="-122"/>
              <a:cs typeface="Times New Roman" panose="02020603050405020304" pitchFamily="18" charset="0"/>
            </a:endParaRPr>
          </a:p>
          <a:p>
            <a:endParaRPr lang="en-GB"/>
          </a:p>
        </p:txBody>
      </p:sp>
    </p:spTree>
    <p:extLst>
      <p:ext uri="{BB962C8B-B14F-4D97-AF65-F5344CB8AC3E}">
        <p14:creationId xmlns:p14="http://schemas.microsoft.com/office/powerpoint/2010/main" val="9570865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Would you be comfortable to submit an incomplete report?</a:t>
            </a:r>
            <a:endParaRPr lang="en-FI"/>
          </a:p>
        </p:txBody>
      </p:sp>
      <p:sp>
        <p:nvSpPr>
          <p:cNvPr id="4" name="Rectangle: Rounded Corners 3">
            <a:extLst>
              <a:ext uri="{FF2B5EF4-FFF2-40B4-BE49-F238E27FC236}">
                <a16:creationId xmlns:a16="http://schemas.microsoft.com/office/drawing/2014/main" id="{2BE5F23F-D847-4A09-9A73-994B7EF2AE65}"/>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7/8</a:t>
            </a:r>
          </a:p>
        </p:txBody>
      </p:sp>
      <p:sp>
        <p:nvSpPr>
          <p:cNvPr id="5" name="Rectangle: Rounded Corners 4">
            <a:extLst>
              <a:ext uri="{FF2B5EF4-FFF2-40B4-BE49-F238E27FC236}">
                <a16:creationId xmlns:a16="http://schemas.microsoft.com/office/drawing/2014/main" id="{AD06E9CC-13DF-425B-94E8-2FC0C6B0C566}"/>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8A2B8AB2-BB31-4A68-A301-7EF3E1DF25AF}"/>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6F3849FB-0FCB-4A66-9365-E15A1894540F}"/>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AF55D464-34B9-47D7-B4D9-7BE96B6ADE58}"/>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478BD3BB-E633-4B44-8B4A-D87C2C976FB9}"/>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C1238155-6497-4A49-92C1-FF04507835A4}"/>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195-493-428</a:t>
            </a:r>
            <a:endParaRPr lang="en-GB"/>
          </a:p>
        </p:txBody>
      </p:sp>
      <p:sp>
        <p:nvSpPr>
          <p:cNvPr id="11" name="TextBox 10">
            <a:extLst>
              <a:ext uri="{FF2B5EF4-FFF2-40B4-BE49-F238E27FC236}">
                <a16:creationId xmlns:a16="http://schemas.microsoft.com/office/drawing/2014/main" id="{581B580D-A4C5-4F9D-B601-F4E885D9BDDC}"/>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2" name="TextBox 11">
            <a:extLst>
              <a:ext uri="{FF2B5EF4-FFF2-40B4-BE49-F238E27FC236}">
                <a16:creationId xmlns:a16="http://schemas.microsoft.com/office/drawing/2014/main" id="{C57D4885-C7FF-4431-A590-14FCCA404881}"/>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934B0378-5D4F-47B9-8A59-B2C472C03C38}"/>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7A78B650-0AEF-4C8D-B9E3-D68AD9DB90DC}"/>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5FE3826A-C45E-484A-8BD0-8780F9CF4525}"/>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6" name="TextBox 15">
            <a:extLst>
              <a:ext uri="{FF2B5EF4-FFF2-40B4-BE49-F238E27FC236}">
                <a16:creationId xmlns:a16="http://schemas.microsoft.com/office/drawing/2014/main" id="{920C1644-3B24-4735-9413-58F17ABBD37D}"/>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3FC15DFA-61EA-4177-AA88-E1F7BC46348C}"/>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AA9D13FB-5F2F-4A6B-B3B9-F1E82F471FA8}"/>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26130573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Would you be comfortable to submit an incomplete report?</a:t>
            </a:r>
            <a:endParaRPr lang="en-FI"/>
          </a:p>
        </p:txBody>
      </p:sp>
      <p:sp>
        <p:nvSpPr>
          <p:cNvPr id="4" name="Rectangle: Rounded Corners 3">
            <a:extLst>
              <a:ext uri="{FF2B5EF4-FFF2-40B4-BE49-F238E27FC236}">
                <a16:creationId xmlns:a16="http://schemas.microsoft.com/office/drawing/2014/main" id="{3D3AD423-A0F3-4E7C-AF83-0CE3EFE394B9}"/>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7</a:t>
            </a:r>
          </a:p>
        </p:txBody>
      </p:sp>
      <p:sp>
        <p:nvSpPr>
          <p:cNvPr id="5" name="Rectangle: Rounded Corners 4">
            <a:extLst>
              <a:ext uri="{FF2B5EF4-FFF2-40B4-BE49-F238E27FC236}">
                <a16:creationId xmlns:a16="http://schemas.microsoft.com/office/drawing/2014/main" id="{A35DAEB4-E807-4636-A6A5-276D41E8F9EF}"/>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Showing Results</a:t>
            </a:r>
          </a:p>
        </p:txBody>
      </p:sp>
      <p:sp>
        <p:nvSpPr>
          <p:cNvPr id="6" name="Rectangle: Top Corners Snipped 5">
            <a:extLst>
              <a:ext uri="{FF2B5EF4-FFF2-40B4-BE49-F238E27FC236}">
                <a16:creationId xmlns:a16="http://schemas.microsoft.com/office/drawing/2014/main" id="{9912593C-C010-46C2-925B-54368E962212}"/>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AA57820B-FC80-4568-9719-A3F8C356185B}"/>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9146F99B-757E-46BC-A845-24BA8BF293BA}"/>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CFB55E29-6470-4792-B97D-635E69AF0DBA}"/>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195-493-428</a:t>
            </a:r>
            <a:endParaRPr lang="en-GB"/>
          </a:p>
        </p:txBody>
      </p:sp>
      <p:sp>
        <p:nvSpPr>
          <p:cNvPr id="10" name="TextBox 9">
            <a:extLst>
              <a:ext uri="{FF2B5EF4-FFF2-40B4-BE49-F238E27FC236}">
                <a16:creationId xmlns:a16="http://schemas.microsoft.com/office/drawing/2014/main" id="{FB8D973A-7223-468D-BCE2-E138C682FE29}"/>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Yes</a:t>
            </a:r>
          </a:p>
        </p:txBody>
      </p:sp>
      <p:sp>
        <p:nvSpPr>
          <p:cNvPr id="11" name="TextBox 10">
            <a:extLst>
              <a:ext uri="{FF2B5EF4-FFF2-40B4-BE49-F238E27FC236}">
                <a16:creationId xmlns:a16="http://schemas.microsoft.com/office/drawing/2014/main" id="{5489183B-4640-4093-9C41-C2D0856D34BF}"/>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2" name="Rectangle: Rounded Corners 11">
            <a:extLst>
              <a:ext uri="{FF2B5EF4-FFF2-40B4-BE49-F238E27FC236}">
                <a16:creationId xmlns:a16="http://schemas.microsoft.com/office/drawing/2014/main" id="{D968A363-E2FB-47F5-A434-34272FF6F108}"/>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827C0777-45AC-4B2E-A13B-72A7AA6A70AC}"/>
              </a:ext>
            </a:extLst>
          </p:cNvPr>
          <p:cNvSpPr/>
          <p:nvPr>
            <p:custDataLst>
              <p:tags r:id="rId11"/>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D643ACE6-97E6-4BF6-B9F9-11130B653EAA}"/>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No</a:t>
            </a:r>
          </a:p>
        </p:txBody>
      </p:sp>
      <p:sp>
        <p:nvSpPr>
          <p:cNvPr id="15" name="TextBox 14">
            <a:extLst>
              <a:ext uri="{FF2B5EF4-FFF2-40B4-BE49-F238E27FC236}">
                <a16:creationId xmlns:a16="http://schemas.microsoft.com/office/drawing/2014/main" id="{2F777CBA-0CC7-41F6-917A-65842FC42830}"/>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100%</a:t>
            </a:r>
          </a:p>
        </p:txBody>
      </p:sp>
      <p:sp>
        <p:nvSpPr>
          <p:cNvPr id="16" name="Rectangle: Rounded Corners 15">
            <a:extLst>
              <a:ext uri="{FF2B5EF4-FFF2-40B4-BE49-F238E27FC236}">
                <a16:creationId xmlns:a16="http://schemas.microsoft.com/office/drawing/2014/main" id="{4D86A691-959A-4E4A-9550-F239CE789B8B}"/>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E4CB7017-9703-4A6B-B6DF-600891B17071}"/>
              </a:ext>
            </a:extLst>
          </p:cNvPr>
          <p:cNvSpPr/>
          <p:nvPr>
            <p:custDataLst>
              <p:tags r:id="rId14"/>
            </p:custDataLst>
          </p:nvPr>
        </p:nvSpPr>
        <p:spPr>
          <a:xfrm>
            <a:off x="838200" y="274320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Rectangle 17">
            <a:extLst>
              <a:ext uri="{FF2B5EF4-FFF2-40B4-BE49-F238E27FC236}">
                <a16:creationId xmlns:a16="http://schemas.microsoft.com/office/drawing/2014/main" id="{2A657740-A306-48A0-940C-C4CCD11781A4}"/>
              </a:ext>
            </a:extLst>
          </p:cNvPr>
          <p:cNvSpPr/>
          <p:nvPr>
            <p:custDataLst>
              <p:tags r:id="rId15"/>
            </p:custDataLst>
          </p:nvPr>
        </p:nvSpPr>
        <p:spPr>
          <a:xfrm>
            <a:off x="838200" y="5753100"/>
            <a:ext cx="10515600" cy="876300"/>
          </a:xfrm>
          <a:prstGeom prst="rect">
            <a:avLst/>
          </a:prstGeom>
          <a:solidFill>
            <a:srgbClr val="666666">
              <a:alpha val="40000"/>
              <a:alpha val="0"/>
              <a:alpha val="0"/>
              <a:alpha val="0"/>
            </a:srgbClr>
          </a:solidFill>
          <a:ln w="12700" cap="flat" cmpd="sng" algn="ctr">
            <a:solidFill>
              <a:srgbClr val="808080">
                <a:alpha val="4000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9295628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and when would you contact the planning archaeologist?</a:t>
            </a:r>
            <a:endParaRPr lang="en-FI"/>
          </a:p>
        </p:txBody>
      </p:sp>
      <p:sp>
        <p:nvSpPr>
          <p:cNvPr id="4" name="Rectangle: Rounded Corners 3">
            <a:extLst>
              <a:ext uri="{FF2B5EF4-FFF2-40B4-BE49-F238E27FC236}">
                <a16:creationId xmlns:a16="http://schemas.microsoft.com/office/drawing/2014/main" id="{1E8F2030-A983-4160-94DB-C192B0047D04}"/>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7/8</a:t>
            </a:r>
          </a:p>
        </p:txBody>
      </p:sp>
      <p:sp>
        <p:nvSpPr>
          <p:cNvPr id="5" name="Rectangle: Rounded Corners 4">
            <a:extLst>
              <a:ext uri="{FF2B5EF4-FFF2-40B4-BE49-F238E27FC236}">
                <a16:creationId xmlns:a16="http://schemas.microsoft.com/office/drawing/2014/main" id="{76D5B84A-CACC-48E5-BBEC-D568CBDB4F12}"/>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4277BDAD-A71B-4A42-8D17-0E7C05C3C53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7505B304-480F-4FCF-9D2A-AAD730ACA38D}"/>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387A64FE-7DCD-4A28-A3CD-EC78D50076EC}"/>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189962A2-1842-44F0-8B51-6AA5C9F3A395}"/>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BBADA307-5FED-42D8-8996-F7F905722FD0}"/>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195-493-428</a:t>
            </a:r>
            <a:endParaRPr lang="en-GB"/>
          </a:p>
        </p:txBody>
      </p:sp>
      <p:sp>
        <p:nvSpPr>
          <p:cNvPr id="11" name="TextBox 10">
            <a:extLst>
              <a:ext uri="{FF2B5EF4-FFF2-40B4-BE49-F238E27FC236}">
                <a16:creationId xmlns:a16="http://schemas.microsoft.com/office/drawing/2014/main" id="{3F691E40-6749-440B-B601-3110B1703A13}"/>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Phone them prior to submission</a:t>
            </a:r>
          </a:p>
        </p:txBody>
      </p:sp>
      <p:sp>
        <p:nvSpPr>
          <p:cNvPr id="12" name="TextBox 11">
            <a:extLst>
              <a:ext uri="{FF2B5EF4-FFF2-40B4-BE49-F238E27FC236}">
                <a16:creationId xmlns:a16="http://schemas.microsoft.com/office/drawing/2014/main" id="{F65B1004-272C-4F86-A9CC-CFC304921E46}"/>
              </a:ext>
            </a:extLst>
          </p:cNvPr>
          <p:cNvSpPr txBox="1"/>
          <p:nvPr>
            <p:custDataLst>
              <p:tags r:id="rId10"/>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E1FB30D5-A763-4827-8E3A-FACAA91D8390}"/>
              </a:ext>
            </a:extLst>
          </p:cNvPr>
          <p:cNvSpPr/>
          <p:nvPr>
            <p:custDataLst>
              <p:tags r:id="rId11"/>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5FEFECF8-FAAD-4D36-BE7D-57E3CA36C5E5}"/>
              </a:ext>
            </a:extLst>
          </p:cNvPr>
          <p:cNvSpPr/>
          <p:nvPr>
            <p:custDataLst>
              <p:tags r:id="rId12"/>
            </p:custDataLst>
          </p:nvPr>
        </p:nvSpPr>
        <p:spPr>
          <a:xfrm>
            <a:off x="838200" y="210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3E948CF2-14D8-4CD4-A82B-5D54445EB65D}"/>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Phone them after submission</a:t>
            </a:r>
          </a:p>
        </p:txBody>
      </p:sp>
      <p:sp>
        <p:nvSpPr>
          <p:cNvPr id="16" name="TextBox 15">
            <a:extLst>
              <a:ext uri="{FF2B5EF4-FFF2-40B4-BE49-F238E27FC236}">
                <a16:creationId xmlns:a16="http://schemas.microsoft.com/office/drawing/2014/main" id="{0BA26313-EA1B-4373-AE33-CAA6E3C3BAD4}"/>
              </a:ext>
            </a:extLst>
          </p:cNvPr>
          <p:cNvSpPr txBox="1"/>
          <p:nvPr>
            <p:custDataLst>
              <p:tags r:id="rId13"/>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CFFBBDDA-53DE-4D3B-9D37-0054083498EA}"/>
              </a:ext>
            </a:extLst>
          </p:cNvPr>
          <p:cNvSpPr/>
          <p:nvPr>
            <p:custDataLst>
              <p:tags r:id="rId14"/>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C4716BCB-D1AB-43BB-9DA6-B2587E7E5684}"/>
              </a:ext>
            </a:extLst>
          </p:cNvPr>
          <p:cNvSpPr/>
          <p:nvPr>
            <p:custDataLst>
              <p:tags r:id="rId15"/>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48014221-F8E7-48AA-8B39-527BE761C65D}"/>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Email prior to submission</a:t>
            </a:r>
          </a:p>
        </p:txBody>
      </p:sp>
      <p:sp>
        <p:nvSpPr>
          <p:cNvPr id="20" name="TextBox 19">
            <a:extLst>
              <a:ext uri="{FF2B5EF4-FFF2-40B4-BE49-F238E27FC236}">
                <a16:creationId xmlns:a16="http://schemas.microsoft.com/office/drawing/2014/main" id="{80ECCFAF-A716-4F24-8E7A-FA23C44D6651}"/>
              </a:ext>
            </a:extLst>
          </p:cNvPr>
          <p:cNvSpPr txBox="1"/>
          <p:nvPr>
            <p:custDataLst>
              <p:tags r:id="rId16"/>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74C6CE6F-0A82-40D3-B108-5A84CBDE3871}"/>
              </a:ext>
            </a:extLst>
          </p:cNvPr>
          <p:cNvSpPr/>
          <p:nvPr>
            <p:custDataLst>
              <p:tags r:id="rId17"/>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309331AC-7C3F-43B7-AA98-A9CA057FE7F9}"/>
              </a:ext>
            </a:extLst>
          </p:cNvPr>
          <p:cNvSpPr/>
          <p:nvPr>
            <p:custDataLst>
              <p:tags r:id="rId18"/>
            </p:custDataLst>
          </p:nvPr>
        </p:nvSpPr>
        <p:spPr>
          <a:xfrm>
            <a:off x="838200" y="3378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3" name="TextBox 22">
            <a:extLst>
              <a:ext uri="{FF2B5EF4-FFF2-40B4-BE49-F238E27FC236}">
                <a16:creationId xmlns:a16="http://schemas.microsoft.com/office/drawing/2014/main" id="{CAA264B7-209D-4D90-92C3-FFBB71E9DACF}"/>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Email after submission</a:t>
            </a:r>
          </a:p>
        </p:txBody>
      </p:sp>
      <p:sp>
        <p:nvSpPr>
          <p:cNvPr id="24" name="TextBox 23">
            <a:extLst>
              <a:ext uri="{FF2B5EF4-FFF2-40B4-BE49-F238E27FC236}">
                <a16:creationId xmlns:a16="http://schemas.microsoft.com/office/drawing/2014/main" id="{5EF26F2F-0819-4A01-8F25-26594EA70F77}"/>
              </a:ext>
            </a:extLst>
          </p:cNvPr>
          <p:cNvSpPr txBox="1"/>
          <p:nvPr>
            <p:custDataLst>
              <p:tags r:id="rId19"/>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0%</a:t>
            </a:r>
          </a:p>
        </p:txBody>
      </p:sp>
      <p:sp>
        <p:nvSpPr>
          <p:cNvPr id="25" name="Rectangle: Rounded Corners 24">
            <a:extLst>
              <a:ext uri="{FF2B5EF4-FFF2-40B4-BE49-F238E27FC236}">
                <a16:creationId xmlns:a16="http://schemas.microsoft.com/office/drawing/2014/main" id="{CE6F3E75-B4A1-44BE-9075-C1A5C00FE652}"/>
              </a:ext>
            </a:extLst>
          </p:cNvPr>
          <p:cNvSpPr/>
          <p:nvPr>
            <p:custDataLst>
              <p:tags r:id="rId20"/>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6" name="Rectangle: Rounded Corners 25">
            <a:extLst>
              <a:ext uri="{FF2B5EF4-FFF2-40B4-BE49-F238E27FC236}">
                <a16:creationId xmlns:a16="http://schemas.microsoft.com/office/drawing/2014/main" id="{1B1B45E0-6E37-48D8-B1D1-76D00C8611B4}"/>
              </a:ext>
            </a:extLst>
          </p:cNvPr>
          <p:cNvSpPr/>
          <p:nvPr>
            <p:custDataLst>
              <p:tags r:id="rId21"/>
            </p:custDataLst>
          </p:nvPr>
        </p:nvSpPr>
        <p:spPr>
          <a:xfrm>
            <a:off x="838200" y="401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35066151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How and when would you contact the planning archaeologist?</a:t>
            </a:r>
            <a:endParaRPr lang="en-FI"/>
          </a:p>
        </p:txBody>
      </p:sp>
      <p:sp>
        <p:nvSpPr>
          <p:cNvPr id="4" name="Rectangle: Rounded Corners 3">
            <a:extLst>
              <a:ext uri="{FF2B5EF4-FFF2-40B4-BE49-F238E27FC236}">
                <a16:creationId xmlns:a16="http://schemas.microsoft.com/office/drawing/2014/main" id="{7C5480C0-8D93-4C4E-9C66-6B99044BE5E0}"/>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7</a:t>
            </a:r>
          </a:p>
        </p:txBody>
      </p:sp>
      <p:sp>
        <p:nvSpPr>
          <p:cNvPr id="5" name="Rectangle: Rounded Corners 4">
            <a:extLst>
              <a:ext uri="{FF2B5EF4-FFF2-40B4-BE49-F238E27FC236}">
                <a16:creationId xmlns:a16="http://schemas.microsoft.com/office/drawing/2014/main" id="{09E9C3CA-00A4-4E3A-A80B-46E21F90B654}"/>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Showing Results</a:t>
            </a:r>
          </a:p>
        </p:txBody>
      </p:sp>
      <p:sp>
        <p:nvSpPr>
          <p:cNvPr id="6" name="Rectangle: Top Corners Snipped 5">
            <a:extLst>
              <a:ext uri="{FF2B5EF4-FFF2-40B4-BE49-F238E27FC236}">
                <a16:creationId xmlns:a16="http://schemas.microsoft.com/office/drawing/2014/main" id="{D2B7E278-87D3-476F-81B3-A6027E487F35}"/>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BFD486D0-278E-4BEA-ADB8-B17CF63A182B}"/>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E87381DF-1798-4888-AA79-6E5780EB713E}"/>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DC4A7099-547E-441F-B3A1-5DAAF354733D}"/>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195-493-428</a:t>
            </a:r>
            <a:endParaRPr lang="en-GB"/>
          </a:p>
        </p:txBody>
      </p:sp>
      <p:sp>
        <p:nvSpPr>
          <p:cNvPr id="10" name="TextBox 9">
            <a:extLst>
              <a:ext uri="{FF2B5EF4-FFF2-40B4-BE49-F238E27FC236}">
                <a16:creationId xmlns:a16="http://schemas.microsoft.com/office/drawing/2014/main" id="{0F986589-CE4F-4076-A2C5-6EEE97689141}"/>
              </a:ext>
            </a:extLst>
          </p:cNvPr>
          <p:cNvSpPr txBox="1"/>
          <p:nvPr/>
        </p:nvSpPr>
        <p:spPr>
          <a:xfrm>
            <a:off x="838200" y="1790700"/>
            <a:ext cx="10515600" cy="317500"/>
          </a:xfrm>
          <a:prstGeom prst="rect">
            <a:avLst/>
          </a:prstGeom>
          <a:noFill/>
        </p:spPr>
        <p:txBody>
          <a:bodyPr vertOverflow="overflow" vert="horz" wrap="square" rtlCol="0" anchor="t">
            <a:spAutoFit/>
          </a:bodyPr>
          <a:lstStyle/>
          <a:p>
            <a:pPr algn="l"/>
            <a:r>
              <a:rPr lang="en-GB"/>
              <a:t>Phone them prior to submission</a:t>
            </a:r>
          </a:p>
        </p:txBody>
      </p:sp>
      <p:sp>
        <p:nvSpPr>
          <p:cNvPr id="11" name="TextBox 10">
            <a:extLst>
              <a:ext uri="{FF2B5EF4-FFF2-40B4-BE49-F238E27FC236}">
                <a16:creationId xmlns:a16="http://schemas.microsoft.com/office/drawing/2014/main" id="{8F3C563C-EB75-4095-9E9A-AD52A7F0F740}"/>
              </a:ext>
            </a:extLst>
          </p:cNvPr>
          <p:cNvSpPr txBox="1"/>
          <p:nvPr>
            <p:custDataLst>
              <p:tags r:id="rId9"/>
            </p:custDataLst>
          </p:nvPr>
        </p:nvSpPr>
        <p:spPr>
          <a:xfrm>
            <a:off x="10337800" y="1955800"/>
            <a:ext cx="1016000" cy="635000"/>
          </a:xfrm>
          <a:prstGeom prst="rect">
            <a:avLst/>
          </a:prstGeom>
          <a:noFill/>
        </p:spPr>
        <p:txBody>
          <a:bodyPr vertOverflow="overflow" vert="horz" wrap="square" rtlCol="0" anchor="ctr" anchorCtr="0">
            <a:spAutoFit/>
          </a:bodyPr>
          <a:lstStyle/>
          <a:p>
            <a:pPr algn="r"/>
            <a:r>
              <a:rPr lang="en-GB"/>
              <a:t>42.86%</a:t>
            </a:r>
          </a:p>
        </p:txBody>
      </p:sp>
      <p:sp>
        <p:nvSpPr>
          <p:cNvPr id="12" name="Rectangle: Rounded Corners 11">
            <a:extLst>
              <a:ext uri="{FF2B5EF4-FFF2-40B4-BE49-F238E27FC236}">
                <a16:creationId xmlns:a16="http://schemas.microsoft.com/office/drawing/2014/main" id="{813E4166-2916-4569-8C76-0F1FCFDE3FD5}"/>
              </a:ext>
            </a:extLst>
          </p:cNvPr>
          <p:cNvSpPr/>
          <p:nvPr>
            <p:custDataLst>
              <p:tags r:id="rId10"/>
            </p:custDataLst>
          </p:nvPr>
        </p:nvSpPr>
        <p:spPr>
          <a:xfrm>
            <a:off x="838200" y="210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2FD4D317-EA23-41E4-B78A-2A1FF0FA7646}"/>
              </a:ext>
            </a:extLst>
          </p:cNvPr>
          <p:cNvSpPr/>
          <p:nvPr>
            <p:custDataLst>
              <p:tags r:id="rId11"/>
            </p:custDataLst>
          </p:nvPr>
        </p:nvSpPr>
        <p:spPr>
          <a:xfrm>
            <a:off x="838200" y="2108200"/>
            <a:ext cx="71247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2A8328A6-B278-4F93-AD95-A863676E990E}"/>
              </a:ext>
            </a:extLst>
          </p:cNvPr>
          <p:cNvSpPr txBox="1"/>
          <p:nvPr/>
        </p:nvSpPr>
        <p:spPr>
          <a:xfrm>
            <a:off x="838200" y="2425700"/>
            <a:ext cx="10515600" cy="317500"/>
          </a:xfrm>
          <a:prstGeom prst="rect">
            <a:avLst/>
          </a:prstGeom>
          <a:noFill/>
        </p:spPr>
        <p:txBody>
          <a:bodyPr vertOverflow="overflow" vert="horz" wrap="square" rtlCol="0" anchor="t">
            <a:spAutoFit/>
          </a:bodyPr>
          <a:lstStyle/>
          <a:p>
            <a:pPr algn="l"/>
            <a:r>
              <a:rPr lang="en-GB"/>
              <a:t>Phone them after submission</a:t>
            </a:r>
          </a:p>
        </p:txBody>
      </p:sp>
      <p:sp>
        <p:nvSpPr>
          <p:cNvPr id="15" name="TextBox 14">
            <a:extLst>
              <a:ext uri="{FF2B5EF4-FFF2-40B4-BE49-F238E27FC236}">
                <a16:creationId xmlns:a16="http://schemas.microsoft.com/office/drawing/2014/main" id="{4412D46B-DE64-449B-94E4-F4C74FE109E6}"/>
              </a:ext>
            </a:extLst>
          </p:cNvPr>
          <p:cNvSpPr txBox="1"/>
          <p:nvPr>
            <p:custDataLst>
              <p:tags r:id="rId12"/>
            </p:custDataLst>
          </p:nvPr>
        </p:nvSpPr>
        <p:spPr>
          <a:xfrm>
            <a:off x="10337800" y="2590800"/>
            <a:ext cx="1016000" cy="635000"/>
          </a:xfrm>
          <a:prstGeom prst="rect">
            <a:avLst/>
          </a:prstGeom>
          <a:noFill/>
        </p:spPr>
        <p:txBody>
          <a:bodyPr vertOverflow="overflow" vert="horz" wrap="square" rtlCol="0" anchor="ctr" anchorCtr="0">
            <a:spAutoFit/>
          </a:bodyPr>
          <a:lstStyle/>
          <a:p>
            <a:pPr algn="r"/>
            <a:r>
              <a:rPr lang="en-GB"/>
              <a:t>0%</a:t>
            </a:r>
          </a:p>
        </p:txBody>
      </p:sp>
      <p:sp>
        <p:nvSpPr>
          <p:cNvPr id="16" name="Rectangle: Rounded Corners 15">
            <a:extLst>
              <a:ext uri="{FF2B5EF4-FFF2-40B4-BE49-F238E27FC236}">
                <a16:creationId xmlns:a16="http://schemas.microsoft.com/office/drawing/2014/main" id="{CD5FDD1D-A1A5-4DF2-B20F-584249CE0FB0}"/>
              </a:ext>
            </a:extLst>
          </p:cNvPr>
          <p:cNvSpPr/>
          <p:nvPr>
            <p:custDataLst>
              <p:tags r:id="rId13"/>
            </p:custDataLst>
          </p:nvPr>
        </p:nvSpPr>
        <p:spPr>
          <a:xfrm>
            <a:off x="838200" y="274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8DC9D491-0C5E-4B46-B2C6-BFCF47F8AC1F}"/>
              </a:ext>
            </a:extLst>
          </p:cNvPr>
          <p:cNvSpPr/>
          <p:nvPr>
            <p:custDataLst>
              <p:tags r:id="rId14"/>
            </p:custDataLst>
          </p:nvPr>
        </p:nvSpPr>
        <p:spPr>
          <a:xfrm>
            <a:off x="838200" y="274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3A535AE2-6ADA-4EED-B85A-60E0E467D8DE}"/>
              </a:ext>
            </a:extLst>
          </p:cNvPr>
          <p:cNvSpPr txBox="1"/>
          <p:nvPr/>
        </p:nvSpPr>
        <p:spPr>
          <a:xfrm>
            <a:off x="838200" y="3060700"/>
            <a:ext cx="10515600" cy="317500"/>
          </a:xfrm>
          <a:prstGeom prst="rect">
            <a:avLst/>
          </a:prstGeom>
          <a:noFill/>
        </p:spPr>
        <p:txBody>
          <a:bodyPr vertOverflow="overflow" vert="horz" wrap="square" rtlCol="0" anchor="t">
            <a:spAutoFit/>
          </a:bodyPr>
          <a:lstStyle/>
          <a:p>
            <a:pPr algn="l"/>
            <a:r>
              <a:rPr lang="en-GB"/>
              <a:t>Email prior to submission</a:t>
            </a:r>
          </a:p>
        </p:txBody>
      </p:sp>
      <p:sp>
        <p:nvSpPr>
          <p:cNvPr id="19" name="TextBox 18">
            <a:extLst>
              <a:ext uri="{FF2B5EF4-FFF2-40B4-BE49-F238E27FC236}">
                <a16:creationId xmlns:a16="http://schemas.microsoft.com/office/drawing/2014/main" id="{4BF3CEE9-0FF9-42B9-BFA6-10C0EA2FDE2A}"/>
              </a:ext>
            </a:extLst>
          </p:cNvPr>
          <p:cNvSpPr txBox="1"/>
          <p:nvPr>
            <p:custDataLst>
              <p:tags r:id="rId15"/>
            </p:custDataLst>
          </p:nvPr>
        </p:nvSpPr>
        <p:spPr>
          <a:xfrm>
            <a:off x="10337800" y="3225800"/>
            <a:ext cx="1016000" cy="635000"/>
          </a:xfrm>
          <a:prstGeom prst="rect">
            <a:avLst/>
          </a:prstGeom>
          <a:noFill/>
        </p:spPr>
        <p:txBody>
          <a:bodyPr vertOverflow="overflow" vert="horz" wrap="square" rtlCol="0" anchor="ctr" anchorCtr="0">
            <a:spAutoFit/>
          </a:bodyPr>
          <a:lstStyle/>
          <a:p>
            <a:pPr algn="r"/>
            <a:r>
              <a:rPr lang="en-GB"/>
              <a:t>57.14%</a:t>
            </a:r>
          </a:p>
        </p:txBody>
      </p:sp>
      <p:sp>
        <p:nvSpPr>
          <p:cNvPr id="20" name="Rectangle: Rounded Corners 19">
            <a:extLst>
              <a:ext uri="{FF2B5EF4-FFF2-40B4-BE49-F238E27FC236}">
                <a16:creationId xmlns:a16="http://schemas.microsoft.com/office/drawing/2014/main" id="{4AAD3161-B67C-4214-AB51-2E67000932B7}"/>
              </a:ext>
            </a:extLst>
          </p:cNvPr>
          <p:cNvSpPr/>
          <p:nvPr>
            <p:custDataLst>
              <p:tags r:id="rId16"/>
            </p:custDataLst>
          </p:nvPr>
        </p:nvSpPr>
        <p:spPr>
          <a:xfrm>
            <a:off x="838200" y="3378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3BFDE441-8A65-4CF0-8094-27827E57C061}"/>
              </a:ext>
            </a:extLst>
          </p:cNvPr>
          <p:cNvSpPr/>
          <p:nvPr>
            <p:custDataLst>
              <p:tags r:id="rId17"/>
            </p:custDataLst>
          </p:nvPr>
        </p:nvSpPr>
        <p:spPr>
          <a:xfrm>
            <a:off x="838200" y="3378200"/>
            <a:ext cx="94996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TextBox 21">
            <a:extLst>
              <a:ext uri="{FF2B5EF4-FFF2-40B4-BE49-F238E27FC236}">
                <a16:creationId xmlns:a16="http://schemas.microsoft.com/office/drawing/2014/main" id="{9CEC5905-00CC-44CF-8EEF-4037B0F7FCB4}"/>
              </a:ext>
            </a:extLst>
          </p:cNvPr>
          <p:cNvSpPr txBox="1"/>
          <p:nvPr/>
        </p:nvSpPr>
        <p:spPr>
          <a:xfrm>
            <a:off x="838200" y="3695700"/>
            <a:ext cx="10515600" cy="317500"/>
          </a:xfrm>
          <a:prstGeom prst="rect">
            <a:avLst/>
          </a:prstGeom>
          <a:noFill/>
        </p:spPr>
        <p:txBody>
          <a:bodyPr vertOverflow="overflow" vert="horz" wrap="square" rtlCol="0" anchor="t">
            <a:spAutoFit/>
          </a:bodyPr>
          <a:lstStyle/>
          <a:p>
            <a:pPr algn="l"/>
            <a:r>
              <a:rPr lang="en-GB"/>
              <a:t>Email after submission</a:t>
            </a:r>
          </a:p>
        </p:txBody>
      </p:sp>
      <p:sp>
        <p:nvSpPr>
          <p:cNvPr id="23" name="TextBox 22">
            <a:extLst>
              <a:ext uri="{FF2B5EF4-FFF2-40B4-BE49-F238E27FC236}">
                <a16:creationId xmlns:a16="http://schemas.microsoft.com/office/drawing/2014/main" id="{C577690D-CB7B-48FD-A5C9-858FBE17F676}"/>
              </a:ext>
            </a:extLst>
          </p:cNvPr>
          <p:cNvSpPr txBox="1"/>
          <p:nvPr>
            <p:custDataLst>
              <p:tags r:id="rId18"/>
            </p:custDataLst>
          </p:nvPr>
        </p:nvSpPr>
        <p:spPr>
          <a:xfrm>
            <a:off x="10337800" y="3860800"/>
            <a:ext cx="1016000" cy="635000"/>
          </a:xfrm>
          <a:prstGeom prst="rect">
            <a:avLst/>
          </a:prstGeom>
          <a:noFill/>
        </p:spPr>
        <p:txBody>
          <a:bodyPr vertOverflow="overflow" vert="horz" wrap="square" rtlCol="0" anchor="ctr" anchorCtr="0">
            <a:spAutoFit/>
          </a:bodyPr>
          <a:lstStyle/>
          <a:p>
            <a:pPr algn="r"/>
            <a:r>
              <a:rPr lang="en-GB"/>
              <a:t>0%</a:t>
            </a:r>
          </a:p>
        </p:txBody>
      </p:sp>
      <p:sp>
        <p:nvSpPr>
          <p:cNvPr id="24" name="Rectangle: Rounded Corners 23">
            <a:extLst>
              <a:ext uri="{FF2B5EF4-FFF2-40B4-BE49-F238E27FC236}">
                <a16:creationId xmlns:a16="http://schemas.microsoft.com/office/drawing/2014/main" id="{7D9F1257-9D81-4AEF-82FF-02D1631C09A2}"/>
              </a:ext>
            </a:extLst>
          </p:cNvPr>
          <p:cNvSpPr/>
          <p:nvPr>
            <p:custDataLst>
              <p:tags r:id="rId19"/>
            </p:custDataLst>
          </p:nvPr>
        </p:nvSpPr>
        <p:spPr>
          <a:xfrm>
            <a:off x="838200" y="4013200"/>
            <a:ext cx="9499600" cy="317500"/>
          </a:xfrm>
          <a:prstGeom prst="roundRect">
            <a:avLst/>
          </a:prstGeom>
          <a:solidFill>
            <a:srgbClr val="4472C4">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5" name="Rectangle: Rounded Corners 24">
            <a:extLst>
              <a:ext uri="{FF2B5EF4-FFF2-40B4-BE49-F238E27FC236}">
                <a16:creationId xmlns:a16="http://schemas.microsoft.com/office/drawing/2014/main" id="{3A9BFF24-15B5-41C6-9110-831FFBC0EE52}"/>
              </a:ext>
            </a:extLst>
          </p:cNvPr>
          <p:cNvSpPr/>
          <p:nvPr>
            <p:custDataLst>
              <p:tags r:id="rId20"/>
            </p:custDataLst>
          </p:nvPr>
        </p:nvSpPr>
        <p:spPr>
          <a:xfrm>
            <a:off x="838200" y="40132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6" name="Rectangle 25">
            <a:extLst>
              <a:ext uri="{FF2B5EF4-FFF2-40B4-BE49-F238E27FC236}">
                <a16:creationId xmlns:a16="http://schemas.microsoft.com/office/drawing/2014/main" id="{9B23C259-6459-4618-B5CB-4352FC138DE2}"/>
              </a:ext>
            </a:extLst>
          </p:cNvPr>
          <p:cNvSpPr/>
          <p:nvPr>
            <p:custDataLst>
              <p:tags r:id="rId21"/>
            </p:custDataLst>
          </p:nvPr>
        </p:nvSpPr>
        <p:spPr>
          <a:xfrm>
            <a:off x="838200" y="5753100"/>
            <a:ext cx="10515600" cy="876300"/>
          </a:xfrm>
          <a:prstGeom prst="rect">
            <a:avLst/>
          </a:prstGeom>
          <a:solidFill>
            <a:srgbClr val="666666">
              <a:alpha val="40000"/>
              <a:alpha val="0"/>
              <a:alpha val="0"/>
              <a:alpha val="0"/>
            </a:srgbClr>
          </a:solidFill>
          <a:ln w="12700" cap="flat" cmpd="sng" algn="ctr">
            <a:solidFill>
              <a:srgbClr val="808080">
                <a:alpha val="4000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129495006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What alternative approach would you suggest?</a:t>
            </a:r>
            <a:endParaRPr lang="en-FI"/>
          </a:p>
        </p:txBody>
      </p:sp>
      <p:sp>
        <p:nvSpPr>
          <p:cNvPr id="4" name="Rectangle: Rounded Corners 3">
            <a:extLst>
              <a:ext uri="{FF2B5EF4-FFF2-40B4-BE49-F238E27FC236}">
                <a16:creationId xmlns:a16="http://schemas.microsoft.com/office/drawing/2014/main" id="{CFE3D51E-12BD-40FA-B16D-B10F3CCCCA81}"/>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4/7</a:t>
            </a:r>
          </a:p>
        </p:txBody>
      </p:sp>
      <p:sp>
        <p:nvSpPr>
          <p:cNvPr id="5" name="Rectangle: Rounded Corners 4">
            <a:extLst>
              <a:ext uri="{FF2B5EF4-FFF2-40B4-BE49-F238E27FC236}">
                <a16:creationId xmlns:a16="http://schemas.microsoft.com/office/drawing/2014/main" id="{D75318B6-CDD8-493B-B295-02979B3D6F57}"/>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5D31F00D-9DC0-4168-8167-4116EC5552E3}"/>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20EF505A-EA3D-4597-9C43-06E1AAB4EA6C}"/>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332D8B98-F402-413C-A70F-CAD4C417E8A8}"/>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9EFB69CA-161A-47C0-A245-0C1CB7F6F4A5}"/>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1A96B4DD-0D8D-4F1B-979E-2C346D026739}"/>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195-493-428</a:t>
            </a:r>
            <a:endParaRPr lang="en-GB"/>
          </a:p>
        </p:txBody>
      </p:sp>
      <p:sp>
        <p:nvSpPr>
          <p:cNvPr id="11" name="Rectangle: Rounded Corners 10">
            <a:extLst>
              <a:ext uri="{FF2B5EF4-FFF2-40B4-BE49-F238E27FC236}">
                <a16:creationId xmlns:a16="http://schemas.microsoft.com/office/drawing/2014/main" id="{2F4C1658-1155-4BFB-AE84-36EBCF3ACF79}"/>
              </a:ext>
            </a:extLst>
          </p:cNvPr>
          <p:cNvSpPr/>
          <p:nvPr>
            <p:custDataLst>
              <p:tags r:id="rId10"/>
            </p:custDataLst>
          </p:nvPr>
        </p:nvSpPr>
        <p:spPr>
          <a:xfrm>
            <a:off x="838200" y="1219200"/>
            <a:ext cx="10515600" cy="635000"/>
          </a:xfrm>
          <a:prstGeom prst="roundRect">
            <a:avLst/>
          </a:prstGeom>
          <a:solidFill>
            <a:srgbClr val="FFFFFF">
              <a:alpha val="50000"/>
              <a:alpha val="0"/>
              <a:alpha val="0"/>
              <a:alpha val="0"/>
              <a:alpha val="0"/>
              <a:alpha val="0"/>
              <a:alpha val="0"/>
              <a:alpha val="5000"/>
              <a:alpha val="7500"/>
              <a:alpha val="10000"/>
              <a:alpha val="12500"/>
              <a:alpha val="15000"/>
              <a:alpha val="17500"/>
              <a:alpha val="20000"/>
              <a:alpha val="22500"/>
              <a:alpha val="25000"/>
              <a:alpha val="27500"/>
              <a:alpha val="30000"/>
              <a:alpha val="32500"/>
              <a:alpha val="35000"/>
              <a:alpha val="37500"/>
              <a:alpha val="40000"/>
              <a:alpha val="42500"/>
              <a:alpha val="45000"/>
              <a:alpha val="47500"/>
              <a:alpha val="50000"/>
              <a:alpha val="0"/>
              <a:alpha val="0"/>
              <a:alpha val="0"/>
            </a:srgbClr>
          </a:solidFill>
          <a:ln w="25400" cap="flat" cmpd="sng" algn="ctr">
            <a:solidFill>
              <a:srgbClr val="4472C4">
                <a:shade val="15000"/>
                <a:alpha val="0"/>
                <a:alpha val="0"/>
                <a:alpha val="0"/>
                <a:alpha val="0"/>
                <a:alpha val="0"/>
                <a:alpha val="0"/>
                <a:alpha val="10000"/>
                <a:alpha val="15000"/>
                <a:alpha val="20000"/>
                <a:alpha val="25000"/>
                <a:alpha val="30000"/>
                <a:alpha val="35000"/>
                <a:alpha val="40000"/>
                <a:alpha val="45000"/>
                <a:alpha val="50000"/>
                <a:alpha val="55000"/>
                <a:alpha val="60000"/>
                <a:alpha val="65000"/>
                <a:alpha val="70000"/>
                <a:alpha val="75000"/>
                <a:alpha val="80000"/>
                <a:alpha val="85000"/>
                <a:alpha val="90000"/>
                <a:alpha val="95000"/>
                <a:alpha val="100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33264817-74F1-46CC-AFBC-2C7F649C2E70}"/>
              </a:ext>
            </a:extLst>
          </p:cNvPr>
          <p:cNvSpPr/>
          <p:nvPr>
            <p:custDataLst>
              <p:tags r:id="rId11"/>
            </p:custDataLst>
          </p:nvPr>
        </p:nvSpPr>
        <p:spPr>
          <a:xfrm>
            <a:off x="838200" y="1981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90F5E83B-4C05-47D7-A9D0-9739C36FF7D0}"/>
              </a:ext>
            </a:extLst>
          </p:cNvPr>
          <p:cNvSpPr/>
          <p:nvPr>
            <p:custDataLst>
              <p:tags r:id="rId12"/>
            </p:custDataLst>
          </p:nvPr>
        </p:nvSpPr>
        <p:spPr>
          <a:xfrm>
            <a:off x="838200" y="2743200"/>
            <a:ext cx="10515600" cy="635000"/>
          </a:xfrm>
          <a:prstGeom prst="roundRect">
            <a:avLst/>
          </a:prstGeom>
          <a:solidFill>
            <a:srgbClr val="FFFFFF">
              <a:alpha val="5000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86DE432F-253E-4AED-B6F9-38446A37D919}"/>
              </a:ext>
            </a:extLst>
          </p:cNvPr>
          <p:cNvSpPr/>
          <p:nvPr>
            <p:custDataLst>
              <p:tags r:id="rId13"/>
            </p:custDataLst>
          </p:nvPr>
        </p:nvSpPr>
        <p:spPr>
          <a:xfrm>
            <a:off x="838200" y="3505200"/>
            <a:ext cx="10515600" cy="635000"/>
          </a:xfrm>
          <a:prstGeom prst="roundRect">
            <a:avLst/>
          </a:prstGeom>
          <a:solidFill>
            <a:srgbClr val="FFFFFF">
              <a:alpha val="50000"/>
              <a:alpha val="0"/>
              <a:alpha val="0"/>
              <a:alpha val="0"/>
              <a:alpha val="0"/>
              <a:alpha val="0"/>
              <a:alpha val="0"/>
              <a:alpha val="2500"/>
              <a:alpha val="5000"/>
              <a:alpha val="7500"/>
              <a:alpha val="10000"/>
              <a:alpha val="12500"/>
              <a:alpha val="15000"/>
              <a:alpha val="17500"/>
              <a:alpha val="20000"/>
              <a:alpha val="22500"/>
              <a:alpha val="25000"/>
              <a:alpha val="27500"/>
              <a:alpha val="30000"/>
              <a:alpha val="32500"/>
              <a:alpha val="35000"/>
              <a:alpha val="37500"/>
              <a:alpha val="40000"/>
              <a:alpha val="42500"/>
              <a:alpha val="45000"/>
              <a:alpha val="47500"/>
              <a:alpha val="50000"/>
              <a:alpha val="0"/>
              <a:alpha val="0"/>
              <a:alpha val="0"/>
            </a:srgbClr>
          </a:solidFill>
          <a:ln w="25400" cap="flat" cmpd="sng" algn="ctr">
            <a:solidFill>
              <a:srgbClr val="4472C4">
                <a:shade val="15000"/>
                <a:alpha val="0"/>
                <a:alpha val="0"/>
                <a:alpha val="0"/>
                <a:alpha val="0"/>
                <a:alpha val="0"/>
                <a:alpha val="0"/>
                <a:alpha val="5000"/>
                <a:alpha val="10000"/>
                <a:alpha val="15000"/>
                <a:alpha val="20000"/>
                <a:alpha val="25000"/>
                <a:alpha val="30000"/>
                <a:alpha val="35000"/>
                <a:alpha val="40000"/>
                <a:alpha val="45000"/>
                <a:alpha val="50000"/>
                <a:alpha val="55000"/>
                <a:alpha val="60000"/>
                <a:alpha val="65000"/>
                <a:alpha val="70000"/>
                <a:alpha val="75000"/>
                <a:alpha val="80000"/>
                <a:alpha val="85000"/>
                <a:alpha val="90000"/>
                <a:alpha val="95000"/>
                <a:alpha val="100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1936CC68-16B3-4465-8E18-0DDF7226BAD6}"/>
              </a:ext>
            </a:extLst>
          </p:cNvPr>
          <p:cNvSpPr/>
          <p:nvPr>
            <p:custDataLst>
              <p:tags r:id="rId14"/>
            </p:custDataLst>
          </p:nvPr>
        </p:nvSpPr>
        <p:spPr>
          <a:xfrm>
            <a:off x="838200" y="4267200"/>
            <a:ext cx="10515600" cy="635000"/>
          </a:xfrm>
          <a:prstGeom prst="roundRect">
            <a:avLst/>
          </a:prstGeom>
          <a:solidFill>
            <a:srgbClr val="FFFFFF">
              <a:alpha val="50000"/>
              <a:alpha val="0"/>
              <a:alpha val="0"/>
              <a:alpha val="0"/>
              <a:alpha val="0"/>
              <a:alpha val="0"/>
              <a:alpha val="0"/>
              <a:alpha val="2500"/>
              <a:alpha val="7500"/>
              <a:alpha val="10000"/>
              <a:alpha val="12500"/>
              <a:alpha val="15000"/>
              <a:alpha val="17500"/>
              <a:alpha val="20000"/>
              <a:alpha val="22500"/>
              <a:alpha val="25000"/>
              <a:alpha val="27500"/>
              <a:alpha val="30000"/>
              <a:alpha val="32500"/>
              <a:alpha val="35000"/>
              <a:alpha val="37500"/>
              <a:alpha val="40000"/>
              <a:alpha val="42500"/>
              <a:alpha val="45000"/>
              <a:alpha val="47500"/>
              <a:alpha val="50000"/>
              <a:alpha val="0"/>
              <a:alpha val="0"/>
              <a:alpha val="0"/>
            </a:srgbClr>
          </a:solidFill>
          <a:ln w="25400" cap="flat" cmpd="sng" algn="ctr">
            <a:solidFill>
              <a:srgbClr val="4472C4">
                <a:shade val="15000"/>
                <a:alpha val="0"/>
                <a:alpha val="0"/>
                <a:alpha val="0"/>
                <a:alpha val="0"/>
                <a:alpha val="0"/>
                <a:alpha val="0"/>
                <a:alpha val="5000"/>
                <a:alpha val="15000"/>
                <a:alpha val="20000"/>
                <a:alpha val="25000"/>
                <a:alpha val="30000"/>
                <a:alpha val="35000"/>
                <a:alpha val="40000"/>
                <a:alpha val="45000"/>
                <a:alpha val="50000"/>
                <a:alpha val="55000"/>
                <a:alpha val="60000"/>
                <a:alpha val="65000"/>
                <a:alpha val="70000"/>
                <a:alpha val="75000"/>
                <a:alpha val="80000"/>
                <a:alpha val="85000"/>
                <a:alpha val="90000"/>
                <a:alpha val="95000"/>
                <a:alpha val="100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C55C07AD-2F50-4DF5-B1C2-A12E750F3DB4}"/>
              </a:ext>
            </a:extLst>
          </p:cNvPr>
          <p:cNvSpPr/>
          <p:nvPr>
            <p:custDataLst>
              <p:tags r:id="rId15"/>
            </p:custDataLst>
          </p:nvPr>
        </p:nvSpPr>
        <p:spPr>
          <a:xfrm>
            <a:off x="838200" y="5029200"/>
            <a:ext cx="10515600" cy="635000"/>
          </a:xfrm>
          <a:prstGeom prst="roundRect">
            <a:avLst/>
          </a:prstGeom>
          <a:solidFill>
            <a:srgbClr val="FFFFFF">
              <a:alpha val="50000"/>
              <a:alpha val="0"/>
              <a:alpha val="0"/>
              <a:alpha val="0"/>
              <a:alpha val="0"/>
              <a:alpha val="0"/>
              <a:alpha val="0"/>
              <a:alpha val="2500"/>
              <a:alpha val="5000"/>
              <a:alpha val="7500"/>
              <a:alpha val="10000"/>
              <a:alpha val="12500"/>
              <a:alpha val="15000"/>
              <a:alpha val="17500"/>
              <a:alpha val="20000"/>
              <a:alpha val="22500"/>
              <a:alpha val="25000"/>
              <a:alpha val="27500"/>
              <a:alpha val="30000"/>
              <a:alpha val="32500"/>
              <a:alpha val="35000"/>
              <a:alpha val="37500"/>
              <a:alpha val="40000"/>
              <a:alpha val="42500"/>
              <a:alpha val="45000"/>
              <a:alpha val="47500"/>
              <a:alpha val="50000"/>
              <a:alpha val="0"/>
              <a:alpha val="0"/>
              <a:alpha val="0"/>
            </a:srgbClr>
          </a:solidFill>
          <a:ln w="25400" cap="flat" cmpd="sng" algn="ctr">
            <a:solidFill>
              <a:srgbClr val="4472C4">
                <a:shade val="15000"/>
                <a:alpha val="0"/>
                <a:alpha val="0"/>
                <a:alpha val="0"/>
                <a:alpha val="0"/>
                <a:alpha val="0"/>
                <a:alpha val="0"/>
                <a:alpha val="5000"/>
                <a:alpha val="10000"/>
                <a:alpha val="15000"/>
                <a:alpha val="20000"/>
                <a:alpha val="25000"/>
                <a:alpha val="30000"/>
                <a:alpha val="35000"/>
                <a:alpha val="40000"/>
                <a:alpha val="45000"/>
                <a:alpha val="50000"/>
                <a:alpha val="55000"/>
                <a:alpha val="60000"/>
                <a:alpha val="65000"/>
                <a:alpha val="70000"/>
                <a:alpha val="75000"/>
                <a:alpha val="80000"/>
                <a:alpha val="85000"/>
                <a:alpha val="90000"/>
                <a:alpha val="95000"/>
                <a:alpha val="10000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87647278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What alternative approach would you suggest?</a:t>
            </a:r>
            <a:endParaRPr lang="en-FI"/>
          </a:p>
        </p:txBody>
      </p:sp>
      <p:sp>
        <p:nvSpPr>
          <p:cNvPr id="4" name="Rectangle: Rounded Corners 3">
            <a:extLst>
              <a:ext uri="{FF2B5EF4-FFF2-40B4-BE49-F238E27FC236}">
                <a16:creationId xmlns:a16="http://schemas.microsoft.com/office/drawing/2014/main" id="{017006EB-A79A-4EC1-8D22-5EB387BDACD4}"/>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4</a:t>
            </a:r>
          </a:p>
        </p:txBody>
      </p:sp>
      <p:sp>
        <p:nvSpPr>
          <p:cNvPr id="5" name="Rectangle: Rounded Corners 4">
            <a:extLst>
              <a:ext uri="{FF2B5EF4-FFF2-40B4-BE49-F238E27FC236}">
                <a16:creationId xmlns:a16="http://schemas.microsoft.com/office/drawing/2014/main" id="{54E60501-1499-4AE5-90C6-26C545F9F68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Showing Results</a:t>
            </a:r>
          </a:p>
        </p:txBody>
      </p:sp>
      <p:sp>
        <p:nvSpPr>
          <p:cNvPr id="6" name="Rectangle: Top Corners Snipped 5">
            <a:extLst>
              <a:ext uri="{FF2B5EF4-FFF2-40B4-BE49-F238E27FC236}">
                <a16:creationId xmlns:a16="http://schemas.microsoft.com/office/drawing/2014/main" id="{EC069826-E8FB-4623-A7EF-D003CF081C0B}"/>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3C9B5A76-4F1A-44B1-8843-E8E250B5E6E5}"/>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11C6D0CF-82EA-40C8-9924-469101A98117}"/>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2A101CD9-4095-4491-A9A4-ED5024F0076F}"/>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195-493-428</a:t>
            </a:r>
            <a:endParaRPr lang="en-GB"/>
          </a:p>
        </p:txBody>
      </p:sp>
      <p:sp>
        <p:nvSpPr>
          <p:cNvPr id="10" name="Rectangle 9">
            <a:extLst>
              <a:ext uri="{FF2B5EF4-FFF2-40B4-BE49-F238E27FC236}">
                <a16:creationId xmlns:a16="http://schemas.microsoft.com/office/drawing/2014/main" id="{D0B81B91-EB57-4BA3-8EA3-33AA34A879D1}"/>
              </a:ext>
            </a:extLst>
          </p:cNvPr>
          <p:cNvSpPr/>
          <p:nvPr>
            <p:custDataLst>
              <p:tags r:id="rId9"/>
            </p:custDataLst>
          </p:nvPr>
        </p:nvSpPr>
        <p:spPr>
          <a:xfrm>
            <a:off x="838200" y="1790700"/>
            <a:ext cx="2578100" cy="4279900"/>
          </a:xfrm>
          <a:prstGeom prst="rect">
            <a:avLst/>
          </a:prstGeom>
          <a:solidFill>
            <a:srgbClr val="FFFFFF">
              <a:alpha val="50000"/>
              <a:alpha val="0"/>
              <a:alpha val="50000"/>
              <a:alpha val="50000"/>
              <a:alpha val="50000"/>
              <a:alpha val="50000"/>
              <a:alpha val="50000"/>
              <a:alpha val="50000"/>
              <a:alpha val="50000"/>
              <a:alpha val="50000"/>
              <a:alpha val="50000"/>
            </a:srgbClr>
          </a:solidFill>
          <a:ln w="25400" cap="flat" cmpd="sng" algn="ctr">
            <a:solidFill>
              <a:srgbClr val="4472C4">
                <a:shade val="15000"/>
                <a:alpha val="0"/>
                <a:alpha val="100000"/>
                <a:alpha val="100000"/>
                <a:alpha val="100000"/>
                <a:alpha val="100000"/>
                <a:alpha val="100000"/>
                <a:alpha val="100000"/>
                <a:alpha val="100000"/>
                <a:alpha val="10000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Contract an external specialist.</a:t>
            </a:r>
          </a:p>
        </p:txBody>
      </p:sp>
      <p:sp>
        <p:nvSpPr>
          <p:cNvPr id="11" name="Rectangle 10">
            <a:extLst>
              <a:ext uri="{FF2B5EF4-FFF2-40B4-BE49-F238E27FC236}">
                <a16:creationId xmlns:a16="http://schemas.microsoft.com/office/drawing/2014/main" id="{749C9705-184C-48B3-9E30-C5A64B23387F}"/>
              </a:ext>
            </a:extLst>
          </p:cNvPr>
          <p:cNvSpPr/>
          <p:nvPr>
            <p:custDataLst>
              <p:tags r:id="rId10"/>
            </p:custDataLst>
          </p:nvPr>
        </p:nvSpPr>
        <p:spPr>
          <a:xfrm>
            <a:off x="3479800" y="1790700"/>
            <a:ext cx="2578100" cy="4279900"/>
          </a:xfrm>
          <a:prstGeom prst="rect">
            <a:avLst/>
          </a:prstGeom>
          <a:solidFill>
            <a:srgbClr val="FFFFFF">
              <a:alpha val="50000"/>
              <a:alpha val="0"/>
              <a:alpha val="0"/>
              <a:alpha val="50000"/>
              <a:alpha val="50000"/>
              <a:alpha val="50000"/>
              <a:alpha val="50000"/>
              <a:alpha val="50000"/>
              <a:alpha val="50000"/>
              <a:alpha val="50000"/>
              <a:alpha val="50000"/>
            </a:srgbClr>
          </a:solidFill>
          <a:ln w="25400" cap="flat" cmpd="sng" algn="ctr">
            <a:solidFill>
              <a:srgbClr val="4472C4">
                <a:shade val="15000"/>
                <a:alpha val="0"/>
                <a:alpha val="0"/>
                <a:alpha val="100000"/>
                <a:alpha val="100000"/>
                <a:alpha val="100000"/>
                <a:alpha val="100000"/>
                <a:alpha val="100000"/>
                <a:alpha val="100000"/>
                <a:alpha val="10000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Refer to CIfA guidelines and gain support from them.</a:t>
            </a:r>
          </a:p>
        </p:txBody>
      </p:sp>
      <p:sp>
        <p:nvSpPr>
          <p:cNvPr id="12" name="Rectangle 11">
            <a:extLst>
              <a:ext uri="{FF2B5EF4-FFF2-40B4-BE49-F238E27FC236}">
                <a16:creationId xmlns:a16="http://schemas.microsoft.com/office/drawing/2014/main" id="{D016C3B5-6BB8-4209-AF45-70482035D9C7}"/>
              </a:ext>
            </a:extLst>
          </p:cNvPr>
          <p:cNvSpPr/>
          <p:nvPr>
            <p:custDataLst>
              <p:tags r:id="rId11"/>
            </p:custDataLst>
          </p:nvPr>
        </p:nvSpPr>
        <p:spPr>
          <a:xfrm>
            <a:off x="6121400" y="1790700"/>
            <a:ext cx="2578100" cy="4279900"/>
          </a:xfrm>
          <a:prstGeom prst="rect">
            <a:avLst/>
          </a:prstGeom>
          <a:solidFill>
            <a:srgbClr val="FFFFFF">
              <a:alpha val="50000"/>
              <a:alpha val="0"/>
              <a:alpha val="0"/>
              <a:alpha val="0"/>
              <a:alpha val="0"/>
              <a:alpha val="50000"/>
              <a:alpha val="50000"/>
              <a:alpha val="50000"/>
              <a:alpha val="50000"/>
              <a:alpha val="50000"/>
              <a:alpha val="50000"/>
            </a:srgbClr>
          </a:solidFill>
          <a:ln w="25400" cap="flat" cmpd="sng" algn="ctr">
            <a:solidFill>
              <a:srgbClr val="4472C4">
                <a:shade val="15000"/>
                <a:alpha val="0"/>
                <a:alpha val="0"/>
                <a:alpha val="0"/>
                <a:alpha val="0"/>
                <a:alpha val="100000"/>
                <a:alpha val="100000"/>
                <a:alpha val="100000"/>
                <a:alpha val="100000"/>
                <a:alpha val="10000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Not really much -can- be done as its the responsibility of the archaeology firm that the five boxes in question were not accounted for</a:t>
            </a:r>
          </a:p>
        </p:txBody>
      </p:sp>
      <p:sp>
        <p:nvSpPr>
          <p:cNvPr id="13" name="Rectangle 12">
            <a:extLst>
              <a:ext uri="{FF2B5EF4-FFF2-40B4-BE49-F238E27FC236}">
                <a16:creationId xmlns:a16="http://schemas.microsoft.com/office/drawing/2014/main" id="{A1967266-42D0-4260-B782-CAA728F0319D}"/>
              </a:ext>
            </a:extLst>
          </p:cNvPr>
          <p:cNvSpPr/>
          <p:nvPr>
            <p:custDataLst>
              <p:tags r:id="rId12"/>
            </p:custDataLst>
          </p:nvPr>
        </p:nvSpPr>
        <p:spPr>
          <a:xfrm>
            <a:off x="8763000" y="1790700"/>
            <a:ext cx="2578100" cy="4279900"/>
          </a:xfrm>
          <a:prstGeom prst="rect">
            <a:avLst/>
          </a:prstGeom>
          <a:solidFill>
            <a:srgbClr val="FFFFFF">
              <a:alpha val="50000"/>
              <a:alpha val="0"/>
              <a:alpha val="0"/>
              <a:alpha val="0"/>
              <a:alpha val="0"/>
              <a:alpha val="0"/>
              <a:alpha val="50000"/>
              <a:alpha val="50000"/>
              <a:alpha val="50000"/>
              <a:alpha val="50000"/>
              <a:alpha val="50000"/>
            </a:srgbClr>
          </a:solidFill>
          <a:ln w="25400" cap="flat" cmpd="sng" algn="ctr">
            <a:solidFill>
              <a:srgbClr val="4472C4">
                <a:shade val="15000"/>
                <a:alpha val="0"/>
                <a:alpha val="0"/>
                <a:alpha val="0"/>
                <a:alpha val="0"/>
                <a:alpha val="0"/>
                <a:alpha val="100000"/>
                <a:alpha val="100000"/>
                <a:alpha val="100000"/>
                <a:alpha val="10000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ask for a deadline change, or perhaps get them to submit a separate document just for the specialist report</a:t>
            </a:r>
          </a:p>
        </p:txBody>
      </p:sp>
      <p:sp>
        <p:nvSpPr>
          <p:cNvPr id="14" name="Rectangle 13">
            <a:extLst>
              <a:ext uri="{FF2B5EF4-FFF2-40B4-BE49-F238E27FC236}">
                <a16:creationId xmlns:a16="http://schemas.microsoft.com/office/drawing/2014/main" id="{85EC845F-CB98-458D-9514-C5459E44FAF3}"/>
              </a:ext>
            </a:extLst>
          </p:cNvPr>
          <p:cNvSpPr/>
          <p:nvPr>
            <p:custDataLst>
              <p:tags r:id="rId13"/>
            </p:custDataLst>
          </p:nvPr>
        </p:nvSpPr>
        <p:spPr>
          <a:xfrm>
            <a:off x="8382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5" name="Rectangle 14">
            <a:extLst>
              <a:ext uri="{FF2B5EF4-FFF2-40B4-BE49-F238E27FC236}">
                <a16:creationId xmlns:a16="http://schemas.microsoft.com/office/drawing/2014/main" id="{D0EA6027-08B4-48AB-9F8C-6F6DE55D9FB3}"/>
              </a:ext>
            </a:extLst>
          </p:cNvPr>
          <p:cNvSpPr/>
          <p:nvPr>
            <p:custDataLst>
              <p:tags r:id="rId14"/>
            </p:custDataLst>
          </p:nvPr>
        </p:nvSpPr>
        <p:spPr>
          <a:xfrm>
            <a:off x="34798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AE0D15DC-1A9C-4DA8-9548-2014D7B5762C}"/>
              </a:ext>
            </a:extLst>
          </p:cNvPr>
          <p:cNvSpPr/>
          <p:nvPr>
            <p:custDataLst>
              <p:tags r:id="rId15"/>
            </p:custDataLst>
          </p:nvPr>
        </p:nvSpPr>
        <p:spPr>
          <a:xfrm>
            <a:off x="61214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E2752211-F271-4350-B28E-050C3F449F9C}"/>
              </a:ext>
            </a:extLst>
          </p:cNvPr>
          <p:cNvSpPr/>
          <p:nvPr>
            <p:custDataLst>
              <p:tags r:id="rId16"/>
            </p:custDataLst>
          </p:nvPr>
        </p:nvSpPr>
        <p:spPr>
          <a:xfrm>
            <a:off x="87630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6BA5751F-A1A1-409A-92C4-A2953217517C}"/>
              </a:ext>
            </a:extLst>
          </p:cNvPr>
          <p:cNvSpPr/>
          <p:nvPr>
            <p:custDataLst>
              <p:tags r:id="rId17"/>
            </p:custDataLst>
          </p:nvPr>
        </p:nvSpPr>
        <p:spPr>
          <a:xfrm>
            <a:off x="8382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1D6D20F5-B133-49F6-83D5-C172F3452084}"/>
              </a:ext>
            </a:extLst>
          </p:cNvPr>
          <p:cNvSpPr/>
          <p:nvPr>
            <p:custDataLst>
              <p:tags r:id="rId18"/>
            </p:custDataLst>
          </p:nvPr>
        </p:nvSpPr>
        <p:spPr>
          <a:xfrm>
            <a:off x="34798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90C96D53-941C-4C87-BF60-09A864B38834}"/>
              </a:ext>
            </a:extLst>
          </p:cNvPr>
          <p:cNvSpPr/>
          <p:nvPr>
            <p:custDataLst>
              <p:tags r:id="rId19"/>
            </p:custDataLst>
          </p:nvPr>
        </p:nvSpPr>
        <p:spPr>
          <a:xfrm>
            <a:off x="61214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F5638D09-6409-4692-910F-8F308BA96077}"/>
              </a:ext>
            </a:extLst>
          </p:cNvPr>
          <p:cNvSpPr/>
          <p:nvPr>
            <p:custDataLst>
              <p:tags r:id="rId20"/>
            </p:custDataLst>
          </p:nvPr>
        </p:nvSpPr>
        <p:spPr>
          <a:xfrm>
            <a:off x="87630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505E9800-CF5E-4AF9-9EF8-EEB32B8B64DD}"/>
              </a:ext>
            </a:extLst>
          </p:cNvPr>
          <p:cNvSpPr/>
          <p:nvPr>
            <p:custDataLst>
              <p:tags r:id="rId21"/>
            </p:custDataLst>
          </p:nvPr>
        </p:nvSpPr>
        <p:spPr>
          <a:xfrm>
            <a:off x="8382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CFB6232E-D602-4742-B728-1F98BFEE687F}"/>
              </a:ext>
            </a:extLst>
          </p:cNvPr>
          <p:cNvSpPr/>
          <p:nvPr>
            <p:custDataLst>
              <p:tags r:id="rId22"/>
            </p:custDataLst>
          </p:nvPr>
        </p:nvSpPr>
        <p:spPr>
          <a:xfrm>
            <a:off x="34798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48AA93A5-28EC-483C-986C-B95C397A547F}"/>
              </a:ext>
            </a:extLst>
          </p:cNvPr>
          <p:cNvSpPr/>
          <p:nvPr>
            <p:custDataLst>
              <p:tags r:id="rId23"/>
            </p:custDataLst>
          </p:nvPr>
        </p:nvSpPr>
        <p:spPr>
          <a:xfrm>
            <a:off x="61214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9A5C9DED-0895-4AB7-9A79-5E54258A58CA}"/>
              </a:ext>
            </a:extLst>
          </p:cNvPr>
          <p:cNvSpPr/>
          <p:nvPr>
            <p:custDataLst>
              <p:tags r:id="rId24"/>
            </p:custDataLst>
          </p:nvPr>
        </p:nvSpPr>
        <p:spPr>
          <a:xfrm>
            <a:off x="8763000" y="6184900"/>
            <a:ext cx="2578100" cy="0"/>
          </a:xfrm>
          <a:prstGeom prst="rect">
            <a:avLst/>
          </a:prstGeom>
          <a:solidFill>
            <a:srgbClr val="FFFFFF">
              <a:alpha val="5000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5206F420-29DA-4C13-B1E0-FE294917E37E}"/>
              </a:ext>
            </a:extLst>
          </p:cNvPr>
          <p:cNvSpPr/>
          <p:nvPr>
            <p:custDataLst>
              <p:tags r:id="rId25"/>
            </p:custDataLst>
          </p:nvPr>
        </p:nvSpPr>
        <p:spPr>
          <a:xfrm>
            <a:off x="838200" y="5753100"/>
            <a:ext cx="10515600" cy="876300"/>
          </a:xfrm>
          <a:prstGeom prst="rect">
            <a:avLst/>
          </a:prstGeom>
          <a:solidFill>
            <a:srgbClr val="666666">
              <a:alpha val="40000"/>
              <a:alpha val="0"/>
              <a:alpha val="0"/>
              <a:alpha val="0"/>
            </a:srgbClr>
          </a:solidFill>
          <a:ln w="12700" cap="flat" cmpd="sng" algn="ctr">
            <a:solidFill>
              <a:srgbClr val="808080">
                <a:alpha val="4000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1191864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What other actions would you take?</a:t>
            </a:r>
            <a:endParaRPr lang="en-FI"/>
          </a:p>
        </p:txBody>
      </p:sp>
      <p:sp>
        <p:nvSpPr>
          <p:cNvPr id="4" name="Rectangle: Rounded Corners 3">
            <a:extLst>
              <a:ext uri="{FF2B5EF4-FFF2-40B4-BE49-F238E27FC236}">
                <a16:creationId xmlns:a16="http://schemas.microsoft.com/office/drawing/2014/main" id="{232DA6E0-98A5-4D51-BA8C-A035116F9FDD}"/>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3/2</a:t>
            </a:r>
          </a:p>
        </p:txBody>
      </p:sp>
      <p:sp>
        <p:nvSpPr>
          <p:cNvPr id="5" name="Rectangle: Rounded Corners 4">
            <a:extLst>
              <a:ext uri="{FF2B5EF4-FFF2-40B4-BE49-F238E27FC236}">
                <a16:creationId xmlns:a16="http://schemas.microsoft.com/office/drawing/2014/main" id="{63E2B4DE-A4C3-47FA-8E4D-E419254A1EFF}"/>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Poll Open</a:t>
            </a:r>
          </a:p>
        </p:txBody>
      </p:sp>
      <p:sp>
        <p:nvSpPr>
          <p:cNvPr id="6" name="Rectangle: Top Corners Snipped 5">
            <a:extLst>
              <a:ext uri="{FF2B5EF4-FFF2-40B4-BE49-F238E27FC236}">
                <a16:creationId xmlns:a16="http://schemas.microsoft.com/office/drawing/2014/main" id="{2AE92979-3E7F-4445-B4B4-4FE5307016D3}"/>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C4737C9B-1E4E-4A6D-A26B-494696F7EAFB}"/>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CD4AD957-6CA0-4F70-A509-2BC55C9BC389}"/>
              </a:ext>
            </a:extLst>
          </p:cNvPr>
          <p:cNvSpPr/>
          <p:nvPr>
            <p:custDataLst>
              <p:tags r:id="rId7"/>
            </p:custDataLst>
          </p:nvPr>
        </p:nvSpPr>
        <p:spPr>
          <a:xfrm>
            <a:off x="11328400" y="5994400"/>
            <a:ext cx="762000" cy="762000"/>
          </a:xfrm>
          <a:prstGeom prst="ellipse">
            <a:avLst/>
          </a:prstGeom>
          <a:solidFill>
            <a:srgbClr val="4472C4">
              <a:alpha val="0"/>
              <a:alpha val="0"/>
              <a:alpha val="0"/>
              <a:alpha val="0"/>
              <a:alpha val="0"/>
              <a:alpha val="0"/>
              <a:alpha val="0"/>
              <a:alpha val="0"/>
              <a:alpha val="0"/>
              <a:alpha val="0"/>
              <a:alpha val="0"/>
              <a:alpha val="0"/>
              <a:alpha val="0"/>
              <a:alpha val="0"/>
              <a:alpha val="0"/>
            </a:srgbClr>
          </a:solidFill>
          <a:ln w="12700" cap="flat" cmpd="sng" algn="ctr">
            <a:solidFill>
              <a:srgbClr val="4472C4">
                <a:shade val="1500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21D6E3E4-2BED-4882-B212-FB94369638C1}"/>
              </a:ext>
            </a:extLst>
          </p:cNvPr>
          <p:cNvSpPr txBox="1"/>
          <p:nvPr>
            <p:custDataLst>
              <p:tags r:id="rId8"/>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09B73665-3916-4404-8A1D-D42AD64503DF}"/>
              </a:ext>
            </a:extLst>
          </p:cNvPr>
          <p:cNvSpPr txBox="1"/>
          <p:nvPr>
            <p:custDataLst>
              <p:tags r:id="rId9"/>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195-493-428</a:t>
            </a:r>
            <a:endParaRPr lang="en-GB"/>
          </a:p>
        </p:txBody>
      </p:sp>
      <p:sp>
        <p:nvSpPr>
          <p:cNvPr id="11" name="Rectangle: Rounded Corners 10">
            <a:extLst>
              <a:ext uri="{FF2B5EF4-FFF2-40B4-BE49-F238E27FC236}">
                <a16:creationId xmlns:a16="http://schemas.microsoft.com/office/drawing/2014/main" id="{238835C9-25DE-4112-AB91-A8854716B888}"/>
              </a:ext>
            </a:extLst>
          </p:cNvPr>
          <p:cNvSpPr/>
          <p:nvPr>
            <p:custDataLst>
              <p:tags r:id="rId10"/>
            </p:custDataLst>
          </p:nvPr>
        </p:nvSpPr>
        <p:spPr>
          <a:xfrm>
            <a:off x="838200" y="3619500"/>
            <a:ext cx="10515600" cy="635000"/>
          </a:xfrm>
          <a:prstGeom prst="roundRect">
            <a:avLst/>
          </a:prstGeom>
          <a:solidFill>
            <a:srgbClr val="FFFFFF">
              <a:alpha val="50000"/>
              <a:alpha val="0"/>
              <a:alpha val="0"/>
              <a:alpha val="0"/>
              <a:alpha val="0"/>
              <a:alpha val="0"/>
              <a:alpha val="0"/>
              <a:alpha val="2500"/>
              <a:alpha val="5000"/>
              <a:alpha val="7500"/>
              <a:alpha val="10000"/>
              <a:alpha val="12500"/>
              <a:alpha val="15000"/>
              <a:alpha val="17500"/>
              <a:alpha val="20000"/>
              <a:alpha val="22500"/>
              <a:alpha val="27500"/>
              <a:alpha val="30000"/>
              <a:alpha val="32500"/>
              <a:alpha val="35000"/>
              <a:alpha val="37500"/>
              <a:alpha val="40000"/>
              <a:alpha val="42500"/>
              <a:alpha val="45000"/>
              <a:alpha val="47500"/>
              <a:alpha val="50000"/>
              <a:alpha val="0"/>
              <a:alpha val="0"/>
            </a:srgbClr>
          </a:solidFill>
          <a:ln w="25400" cap="flat" cmpd="sng" algn="ctr">
            <a:solidFill>
              <a:srgbClr val="4472C4">
                <a:shade val="15000"/>
                <a:alpha val="0"/>
                <a:alpha val="0"/>
                <a:alpha val="0"/>
                <a:alpha val="0"/>
                <a:alpha val="0"/>
                <a:alpha val="0"/>
                <a:alpha val="5000"/>
                <a:alpha val="10000"/>
                <a:alpha val="15000"/>
                <a:alpha val="20000"/>
                <a:alpha val="25000"/>
                <a:alpha val="30000"/>
                <a:alpha val="35000"/>
                <a:alpha val="40000"/>
                <a:alpha val="45000"/>
                <a:alpha val="55000"/>
                <a:alpha val="60000"/>
                <a:alpha val="65000"/>
                <a:alpha val="70000"/>
                <a:alpha val="75000"/>
                <a:alpha val="80000"/>
                <a:alpha val="85000"/>
                <a:alpha val="90000"/>
                <a:alpha val="95000"/>
                <a:alpha val="10000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2" name="Rectangle: Rounded Corners 11">
            <a:extLst>
              <a:ext uri="{FF2B5EF4-FFF2-40B4-BE49-F238E27FC236}">
                <a16:creationId xmlns:a16="http://schemas.microsoft.com/office/drawing/2014/main" id="{D9EE0205-7FA5-4226-8B70-3DD60283EAAE}"/>
              </a:ext>
            </a:extLst>
          </p:cNvPr>
          <p:cNvSpPr/>
          <p:nvPr>
            <p:custDataLst>
              <p:tags r:id="rId11"/>
            </p:custDataLst>
          </p:nvPr>
        </p:nvSpPr>
        <p:spPr>
          <a:xfrm>
            <a:off x="838200" y="4381500"/>
            <a:ext cx="10515600" cy="635000"/>
          </a:xfrm>
          <a:prstGeom prst="roundRect">
            <a:avLst/>
          </a:prstGeom>
          <a:solidFill>
            <a:srgbClr val="FFFFFF">
              <a:alpha val="50000"/>
              <a:alpha val="0"/>
              <a:alpha val="0"/>
              <a:alpha val="0"/>
              <a:alpha val="0"/>
              <a:alpha val="0"/>
              <a:alpha val="0"/>
              <a:alpha val="0"/>
            </a:srgbClr>
          </a:solidFill>
          <a:ln w="254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7FFDCFC6-742E-41E6-81D4-149295B9827E}"/>
              </a:ext>
            </a:extLst>
          </p:cNvPr>
          <p:cNvSpPr/>
          <p:nvPr>
            <p:custDataLst>
              <p:tags r:id="rId12"/>
            </p:custDataLst>
          </p:nvPr>
        </p:nvSpPr>
        <p:spPr>
          <a:xfrm>
            <a:off x="838200" y="5143500"/>
            <a:ext cx="10515600" cy="635000"/>
          </a:xfrm>
          <a:prstGeom prst="roundRect">
            <a:avLst/>
          </a:prstGeom>
          <a:solidFill>
            <a:srgbClr val="FFFFFF">
              <a:alpha val="50000"/>
              <a:alpha val="0"/>
              <a:alpha val="0"/>
              <a:alpha val="0"/>
              <a:alpha val="0"/>
              <a:alpha val="0"/>
              <a:alpha val="0"/>
              <a:alpha val="0"/>
            </a:srgbClr>
          </a:solidFill>
          <a:ln w="254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58F310B9-9643-4784-99DA-0A38A128BFC9}"/>
              </a:ext>
            </a:extLst>
          </p:cNvPr>
          <p:cNvSpPr/>
          <p:nvPr>
            <p:custDataLst>
              <p:tags r:id="rId13"/>
            </p:custDataLst>
          </p:nvPr>
        </p:nvSpPr>
        <p:spPr>
          <a:xfrm>
            <a:off x="838200" y="1219200"/>
            <a:ext cx="10515600" cy="635000"/>
          </a:xfrm>
          <a:prstGeom prst="roundRect">
            <a:avLst/>
          </a:prstGeom>
          <a:solidFill>
            <a:srgbClr val="FFFFFF">
              <a:alpha val="50000"/>
              <a:alpha val="0"/>
              <a:alpha val="0"/>
              <a:alpha val="0"/>
              <a:alpha val="0"/>
              <a:alpha val="0"/>
              <a:alpha val="0"/>
              <a:alpha val="0"/>
            </a:srgbClr>
          </a:solidFill>
          <a:ln w="25400" cap="flat" cmpd="sng" algn="ctr">
            <a:solidFill>
              <a:srgbClr val="4472C4">
                <a:shade val="1500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5" name="Rectangle: Rounded Corners 14">
            <a:extLst>
              <a:ext uri="{FF2B5EF4-FFF2-40B4-BE49-F238E27FC236}">
                <a16:creationId xmlns:a16="http://schemas.microsoft.com/office/drawing/2014/main" id="{42814B59-588D-4E30-B0A7-095AF513636C}"/>
              </a:ext>
            </a:extLst>
          </p:cNvPr>
          <p:cNvSpPr/>
          <p:nvPr>
            <p:custDataLst>
              <p:tags r:id="rId14"/>
            </p:custDataLst>
          </p:nvPr>
        </p:nvSpPr>
        <p:spPr>
          <a:xfrm>
            <a:off x="838200" y="2019300"/>
            <a:ext cx="10515600" cy="635000"/>
          </a:xfrm>
          <a:prstGeom prst="roundRect">
            <a:avLst/>
          </a:prstGeom>
          <a:solidFill>
            <a:srgbClr val="FFFFFF">
              <a:alpha val="50000"/>
              <a:alpha val="0"/>
              <a:alpha val="0"/>
              <a:alpha val="0"/>
              <a:alpha val="0"/>
              <a:alpha val="0"/>
              <a:alpha val="0"/>
              <a:alpha val="2500"/>
              <a:alpha val="5000"/>
              <a:alpha val="7500"/>
              <a:alpha val="10000"/>
              <a:alpha val="12500"/>
              <a:alpha val="15000"/>
              <a:alpha val="17500"/>
              <a:alpha val="20000"/>
              <a:alpha val="22500"/>
              <a:alpha val="25000"/>
              <a:alpha val="27500"/>
              <a:alpha val="30000"/>
              <a:alpha val="32500"/>
              <a:alpha val="35000"/>
              <a:alpha val="37500"/>
              <a:alpha val="40000"/>
              <a:alpha val="42500"/>
              <a:alpha val="45000"/>
              <a:alpha val="47500"/>
              <a:alpha val="50000"/>
              <a:alpha val="0"/>
              <a:alpha val="0"/>
            </a:srgbClr>
          </a:solidFill>
          <a:ln w="25400" cap="flat" cmpd="sng" algn="ctr">
            <a:solidFill>
              <a:srgbClr val="4472C4">
                <a:shade val="15000"/>
                <a:alpha val="0"/>
                <a:alpha val="0"/>
                <a:alpha val="0"/>
                <a:alpha val="0"/>
                <a:alpha val="0"/>
                <a:alpha val="0"/>
                <a:alpha val="5000"/>
                <a:alpha val="10000"/>
                <a:alpha val="15000"/>
                <a:alpha val="20000"/>
                <a:alpha val="25000"/>
                <a:alpha val="30000"/>
                <a:alpha val="35000"/>
                <a:alpha val="40000"/>
                <a:alpha val="45000"/>
                <a:alpha val="50000"/>
                <a:alpha val="55000"/>
                <a:alpha val="60000"/>
                <a:alpha val="65000"/>
                <a:alpha val="70000"/>
                <a:alpha val="75000"/>
                <a:alpha val="80000"/>
                <a:alpha val="85000"/>
                <a:alpha val="90000"/>
                <a:alpha val="95000"/>
                <a:alpha val="10000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
        <p:nvSpPr>
          <p:cNvPr id="16" name="Rectangle: Rounded Corners 15">
            <a:extLst>
              <a:ext uri="{FF2B5EF4-FFF2-40B4-BE49-F238E27FC236}">
                <a16:creationId xmlns:a16="http://schemas.microsoft.com/office/drawing/2014/main" id="{06FB190E-7401-43BE-AF47-E41BBCBF92A6}"/>
              </a:ext>
            </a:extLst>
          </p:cNvPr>
          <p:cNvSpPr/>
          <p:nvPr>
            <p:custDataLst>
              <p:tags r:id="rId15"/>
            </p:custDataLst>
          </p:nvPr>
        </p:nvSpPr>
        <p:spPr>
          <a:xfrm>
            <a:off x="838200" y="2819400"/>
            <a:ext cx="10515600" cy="635000"/>
          </a:xfrm>
          <a:prstGeom prst="roundRect">
            <a:avLst/>
          </a:prstGeom>
          <a:solidFill>
            <a:srgbClr val="FFFFFF">
              <a:alpha val="50000"/>
              <a:alpha val="0"/>
              <a:alpha val="0"/>
              <a:alpha val="0"/>
              <a:alpha val="0"/>
              <a:alpha val="0"/>
              <a:alpha val="0"/>
              <a:alpha val="2500"/>
              <a:alpha val="5000"/>
              <a:alpha val="7500"/>
              <a:alpha val="10000"/>
              <a:alpha val="12500"/>
              <a:alpha val="15000"/>
              <a:alpha val="17500"/>
              <a:alpha val="20000"/>
              <a:alpha val="22500"/>
              <a:alpha val="25000"/>
              <a:alpha val="27500"/>
              <a:alpha val="30000"/>
              <a:alpha val="32500"/>
              <a:alpha val="35000"/>
              <a:alpha val="37500"/>
              <a:alpha val="40000"/>
              <a:alpha val="42500"/>
              <a:alpha val="45000"/>
              <a:alpha val="47500"/>
              <a:alpha val="50000"/>
              <a:alpha val="0"/>
              <a:alpha val="0"/>
            </a:srgbClr>
          </a:solidFill>
          <a:ln w="25400" cap="flat" cmpd="sng" algn="ctr">
            <a:solidFill>
              <a:srgbClr val="4472C4">
                <a:shade val="15000"/>
                <a:alpha val="0"/>
                <a:alpha val="0"/>
                <a:alpha val="0"/>
                <a:alpha val="0"/>
                <a:alpha val="0"/>
                <a:alpha val="0"/>
                <a:alpha val="5000"/>
                <a:alpha val="10000"/>
                <a:alpha val="15000"/>
                <a:alpha val="20000"/>
                <a:alpha val="25000"/>
                <a:alpha val="30000"/>
                <a:alpha val="35000"/>
                <a:alpha val="40000"/>
                <a:alpha val="45000"/>
                <a:alpha val="50000"/>
                <a:alpha val="55000"/>
                <a:alpha val="60000"/>
                <a:alpha val="65000"/>
                <a:alpha val="70000"/>
                <a:alpha val="75000"/>
                <a:alpha val="80000"/>
                <a:alpha val="85000"/>
                <a:alpha val="90000"/>
                <a:alpha val="95000"/>
                <a:alpha val="10000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tIns="0" bIns="0" rtlCol="0" anchor="ctr" anchorCtr="0"/>
          <a:lstStyle/>
          <a:p>
            <a:pPr algn="l"/>
            <a:endParaRPr lang="en-GB">
              <a:solidFill>
                <a:srgbClr val="000000"/>
              </a:solidFill>
            </a:endParaRPr>
          </a:p>
        </p:txBody>
      </p:sp>
    </p:spTree>
    <p:custDataLst>
      <p:tags r:id="rId1"/>
    </p:custDataLst>
    <p:extLst>
      <p:ext uri="{BB962C8B-B14F-4D97-AF65-F5344CB8AC3E}">
        <p14:creationId xmlns:p14="http://schemas.microsoft.com/office/powerpoint/2010/main" val="916517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B36A-FC4A-2DC0-38D6-D564D8080CD9}"/>
              </a:ext>
            </a:extLst>
          </p:cNvPr>
          <p:cNvSpPr>
            <a:spLocks noGrp="1"/>
          </p:cNvSpPr>
          <p:nvPr>
            <p:ph type="title"/>
            <p:custDataLst>
              <p:tags r:id="rId2"/>
            </p:custDataLst>
          </p:nvPr>
        </p:nvSpPr>
        <p:spPr/>
        <p:txBody>
          <a:bodyPr/>
          <a:lstStyle/>
          <a:p>
            <a:r>
              <a:rPr lang="en-GB"/>
              <a:t>What other actions would you take?</a:t>
            </a:r>
            <a:endParaRPr lang="en-FI"/>
          </a:p>
        </p:txBody>
      </p:sp>
      <p:sp>
        <p:nvSpPr>
          <p:cNvPr id="4" name="Rectangle: Rounded Corners 3">
            <a:extLst>
              <a:ext uri="{FF2B5EF4-FFF2-40B4-BE49-F238E27FC236}">
                <a16:creationId xmlns:a16="http://schemas.microsoft.com/office/drawing/2014/main" id="{FB52B687-71D3-42BE-9EB4-0F5876F9FC6B}"/>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3/2</a:t>
            </a:r>
          </a:p>
        </p:txBody>
      </p:sp>
      <p:sp>
        <p:nvSpPr>
          <p:cNvPr id="5" name="Rectangle: Rounded Corners 4">
            <a:extLst>
              <a:ext uri="{FF2B5EF4-FFF2-40B4-BE49-F238E27FC236}">
                <a16:creationId xmlns:a16="http://schemas.microsoft.com/office/drawing/2014/main" id="{40337063-3C53-476E-B978-CDDE78ADA9FF}"/>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Poll Open</a:t>
            </a:r>
          </a:p>
        </p:txBody>
      </p:sp>
      <p:sp>
        <p:nvSpPr>
          <p:cNvPr id="6" name="Rectangle: Top Corners Snipped 5">
            <a:extLst>
              <a:ext uri="{FF2B5EF4-FFF2-40B4-BE49-F238E27FC236}">
                <a16:creationId xmlns:a16="http://schemas.microsoft.com/office/drawing/2014/main" id="{26BE42E2-0C81-4B98-AA7D-87B021F0051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75DAAF98-601B-4309-99A3-D6E3C8D4AB7F}"/>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3747CDA5-E6D7-450B-AFF2-81C9747DE18F}"/>
              </a:ext>
            </a:extLst>
          </p:cNvPr>
          <p:cNvSpPr txBox="1"/>
          <p:nvPr>
            <p:custDataLst>
              <p:tags r:id="rId7"/>
            </p:custDataLst>
          </p:nvPr>
        </p:nvSpPr>
        <p:spPr>
          <a:xfrm>
            <a:off x="5969000" y="889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43104388-6350-424A-BAE4-45782F808650}"/>
              </a:ext>
            </a:extLst>
          </p:cNvPr>
          <p:cNvSpPr txBox="1"/>
          <p:nvPr>
            <p:custDataLst>
              <p:tags r:id="rId8"/>
            </p:custDataLst>
          </p:nvPr>
        </p:nvSpPr>
        <p:spPr>
          <a:xfrm>
            <a:off x="8255000" y="101600"/>
            <a:ext cx="1778000" cy="381000"/>
          </a:xfrm>
          <a:prstGeom prst="rect">
            <a:avLst/>
          </a:prstGeom>
          <a:noFill/>
        </p:spPr>
        <p:txBody>
          <a:bodyPr vertOverflow="overflow" vert="horz" wrap="square" rtlCol="0" anchor="t">
            <a:spAutoFit/>
          </a:bodyPr>
          <a:lstStyle/>
          <a:p>
            <a:pPr algn="l"/>
            <a:r>
              <a:rPr lang="en-GB"/>
              <a:t>ID: </a:t>
            </a:r>
            <a:r>
              <a:rPr lang="en-GB" b="1"/>
              <a:t>195-493-428</a:t>
            </a:r>
            <a:endParaRPr lang="en-GB"/>
          </a:p>
        </p:txBody>
      </p:sp>
      <p:sp>
        <p:nvSpPr>
          <p:cNvPr id="10" name="Rectangle 9">
            <a:extLst>
              <a:ext uri="{FF2B5EF4-FFF2-40B4-BE49-F238E27FC236}">
                <a16:creationId xmlns:a16="http://schemas.microsoft.com/office/drawing/2014/main" id="{716A19C2-152C-47F2-B547-23ADA90B2A95}"/>
              </a:ext>
            </a:extLst>
          </p:cNvPr>
          <p:cNvSpPr/>
          <p:nvPr>
            <p:custDataLst>
              <p:tags r:id="rId9"/>
            </p:custDataLst>
          </p:nvPr>
        </p:nvSpPr>
        <p:spPr>
          <a:xfrm>
            <a:off x="838200" y="1790700"/>
            <a:ext cx="2578100" cy="1041400"/>
          </a:xfrm>
          <a:prstGeom prst="rect">
            <a:avLst/>
          </a:prstGeom>
          <a:solidFill>
            <a:srgbClr val="FFFFFF">
              <a:alpha val="50000"/>
              <a:alpha val="0"/>
              <a:alpha val="0"/>
              <a:alpha val="0"/>
              <a:alpha val="0"/>
              <a:alpha val="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srgbClr>
          </a:solidFill>
          <a:ln w="25400" cap="flat" cmpd="sng" algn="ctr">
            <a:solidFill>
              <a:srgbClr val="4472C4">
                <a:shade val="15000"/>
                <a:alpha val="0"/>
                <a:alpha val="0"/>
                <a:alpha val="0"/>
                <a:alpha val="0"/>
                <a:alpha val="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Improve the finds storage / logging system to prevent it in the future.</a:t>
            </a:r>
          </a:p>
        </p:txBody>
      </p:sp>
      <p:sp>
        <p:nvSpPr>
          <p:cNvPr id="11" name="Rectangle 10">
            <a:extLst>
              <a:ext uri="{FF2B5EF4-FFF2-40B4-BE49-F238E27FC236}">
                <a16:creationId xmlns:a16="http://schemas.microsoft.com/office/drawing/2014/main" id="{35827DF7-ED51-4F7F-842C-378FF4111454}"/>
              </a:ext>
            </a:extLst>
          </p:cNvPr>
          <p:cNvSpPr/>
          <p:nvPr>
            <p:custDataLst>
              <p:tags r:id="rId10"/>
            </p:custDataLst>
          </p:nvPr>
        </p:nvSpPr>
        <p:spPr>
          <a:xfrm>
            <a:off x="3479800" y="1790700"/>
            <a:ext cx="2578100" cy="1041400"/>
          </a:xfrm>
          <a:prstGeom prst="rect">
            <a:avLst/>
          </a:prstGeom>
          <a:solidFill>
            <a:srgbClr val="FFFFFF">
              <a:alpha val="50000"/>
              <a:alpha val="0"/>
              <a:alpha val="0"/>
              <a:alpha val="0"/>
              <a:alpha val="0"/>
              <a:alpha val="0"/>
              <a:alpha val="0"/>
              <a:alpha val="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srgbClr>
          </a:solidFill>
          <a:ln w="25400" cap="flat" cmpd="sng" algn="ctr">
            <a:solidFill>
              <a:srgbClr val="4472C4">
                <a:shade val="15000"/>
                <a:alpha val="0"/>
                <a:alpha val="0"/>
                <a:alpha val="0"/>
                <a:alpha val="0"/>
                <a:alpha val="0"/>
                <a:alpha val="0"/>
                <a:alpha val="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Asking other what they would have done and get some different perspectives.</a:t>
            </a:r>
          </a:p>
        </p:txBody>
      </p:sp>
      <p:sp>
        <p:nvSpPr>
          <p:cNvPr id="12" name="Rectangle 11">
            <a:extLst>
              <a:ext uri="{FF2B5EF4-FFF2-40B4-BE49-F238E27FC236}">
                <a16:creationId xmlns:a16="http://schemas.microsoft.com/office/drawing/2014/main" id="{5FF8DFAC-8C00-4B6E-B0EF-750ED6B899A8}"/>
              </a:ext>
            </a:extLst>
          </p:cNvPr>
          <p:cNvSpPr/>
          <p:nvPr>
            <p:custDataLst>
              <p:tags r:id="rId11"/>
            </p:custDataLst>
          </p:nvPr>
        </p:nvSpPr>
        <p:spPr>
          <a:xfrm>
            <a:off x="6121400" y="1790700"/>
            <a:ext cx="2578100" cy="1041400"/>
          </a:xfrm>
          <a:prstGeom prst="rect">
            <a:avLst/>
          </a:prstGeom>
          <a:solidFill>
            <a:srgbClr val="FFFFFF">
              <a:alpha val="50000"/>
              <a:alpha val="0"/>
              <a:alpha val="0"/>
              <a:alpha val="0"/>
              <a:alpha val="0"/>
              <a:alpha val="0"/>
              <a:alpha val="0"/>
              <a:alpha val="0"/>
              <a:alpha val="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alpha val="50000"/>
            </a:srgbClr>
          </a:solidFill>
          <a:ln w="25400" cap="flat" cmpd="sng" algn="ctr">
            <a:solidFill>
              <a:srgbClr val="4472C4">
                <a:shade val="15000"/>
                <a:alpha val="0"/>
                <a:alpha val="0"/>
                <a:alpha val="0"/>
                <a:alpha val="0"/>
                <a:alpha val="0"/>
                <a:alpha val="0"/>
                <a:alpha val="0"/>
                <a:alpha val="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r>
              <a:rPr lang="en-GB">
                <a:solidFill>
                  <a:srgbClr val="000000"/>
                </a:solidFill>
              </a:rPr>
              <a:t>Have a meeting liaising directly with both the planning archaeologist and the client, emailing independently can lead to crossed wires.</a:t>
            </a:r>
          </a:p>
        </p:txBody>
      </p:sp>
      <p:sp>
        <p:nvSpPr>
          <p:cNvPr id="13" name="Rectangle 12">
            <a:extLst>
              <a:ext uri="{FF2B5EF4-FFF2-40B4-BE49-F238E27FC236}">
                <a16:creationId xmlns:a16="http://schemas.microsoft.com/office/drawing/2014/main" id="{DAE2D40C-059D-46CC-872C-7BF562161AFF}"/>
              </a:ext>
            </a:extLst>
          </p:cNvPr>
          <p:cNvSpPr/>
          <p:nvPr>
            <p:custDataLst>
              <p:tags r:id="rId12"/>
            </p:custDataLst>
          </p:nvPr>
        </p:nvSpPr>
        <p:spPr>
          <a:xfrm>
            <a:off x="8763000" y="17907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4" name="Rectangle 13">
            <a:extLst>
              <a:ext uri="{FF2B5EF4-FFF2-40B4-BE49-F238E27FC236}">
                <a16:creationId xmlns:a16="http://schemas.microsoft.com/office/drawing/2014/main" id="{DB3B496A-FE16-4D75-A584-0DBF89A413B4}"/>
              </a:ext>
            </a:extLst>
          </p:cNvPr>
          <p:cNvSpPr/>
          <p:nvPr>
            <p:custDataLst>
              <p:tags r:id="rId13"/>
            </p:custDataLst>
          </p:nvPr>
        </p:nvSpPr>
        <p:spPr>
          <a:xfrm>
            <a:off x="838200" y="29083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5" name="Rectangle 14">
            <a:extLst>
              <a:ext uri="{FF2B5EF4-FFF2-40B4-BE49-F238E27FC236}">
                <a16:creationId xmlns:a16="http://schemas.microsoft.com/office/drawing/2014/main" id="{0E55E6E3-9008-40F9-96B2-41BE41631331}"/>
              </a:ext>
            </a:extLst>
          </p:cNvPr>
          <p:cNvSpPr/>
          <p:nvPr>
            <p:custDataLst>
              <p:tags r:id="rId14"/>
            </p:custDataLst>
          </p:nvPr>
        </p:nvSpPr>
        <p:spPr>
          <a:xfrm>
            <a:off x="3479800" y="29083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6" name="Rectangle 15">
            <a:extLst>
              <a:ext uri="{FF2B5EF4-FFF2-40B4-BE49-F238E27FC236}">
                <a16:creationId xmlns:a16="http://schemas.microsoft.com/office/drawing/2014/main" id="{2FED8423-7629-42ED-8BCC-708E3C14D2DE}"/>
              </a:ext>
            </a:extLst>
          </p:cNvPr>
          <p:cNvSpPr/>
          <p:nvPr>
            <p:custDataLst>
              <p:tags r:id="rId15"/>
            </p:custDataLst>
          </p:nvPr>
        </p:nvSpPr>
        <p:spPr>
          <a:xfrm>
            <a:off x="6121400" y="29083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7" name="Rectangle 16">
            <a:extLst>
              <a:ext uri="{FF2B5EF4-FFF2-40B4-BE49-F238E27FC236}">
                <a16:creationId xmlns:a16="http://schemas.microsoft.com/office/drawing/2014/main" id="{0E2E76ED-BF08-4C6F-88FE-01C791CE3217}"/>
              </a:ext>
            </a:extLst>
          </p:cNvPr>
          <p:cNvSpPr/>
          <p:nvPr>
            <p:custDataLst>
              <p:tags r:id="rId16"/>
            </p:custDataLst>
          </p:nvPr>
        </p:nvSpPr>
        <p:spPr>
          <a:xfrm>
            <a:off x="8763000" y="29083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8" name="Rectangle 17">
            <a:extLst>
              <a:ext uri="{FF2B5EF4-FFF2-40B4-BE49-F238E27FC236}">
                <a16:creationId xmlns:a16="http://schemas.microsoft.com/office/drawing/2014/main" id="{F4681B68-F87C-45DC-BA2C-835D2700D26F}"/>
              </a:ext>
            </a:extLst>
          </p:cNvPr>
          <p:cNvSpPr/>
          <p:nvPr>
            <p:custDataLst>
              <p:tags r:id="rId17"/>
            </p:custDataLst>
          </p:nvPr>
        </p:nvSpPr>
        <p:spPr>
          <a:xfrm>
            <a:off x="838200" y="40259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19" name="Rectangle 18">
            <a:extLst>
              <a:ext uri="{FF2B5EF4-FFF2-40B4-BE49-F238E27FC236}">
                <a16:creationId xmlns:a16="http://schemas.microsoft.com/office/drawing/2014/main" id="{5CBAC59D-A5BF-4323-B51E-CB06CC8E53AD}"/>
              </a:ext>
            </a:extLst>
          </p:cNvPr>
          <p:cNvSpPr/>
          <p:nvPr>
            <p:custDataLst>
              <p:tags r:id="rId18"/>
            </p:custDataLst>
          </p:nvPr>
        </p:nvSpPr>
        <p:spPr>
          <a:xfrm>
            <a:off x="3479800" y="40259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0" name="Rectangle 19">
            <a:extLst>
              <a:ext uri="{FF2B5EF4-FFF2-40B4-BE49-F238E27FC236}">
                <a16:creationId xmlns:a16="http://schemas.microsoft.com/office/drawing/2014/main" id="{AFFD5719-F8A7-4C0D-9639-A3822470B903}"/>
              </a:ext>
            </a:extLst>
          </p:cNvPr>
          <p:cNvSpPr/>
          <p:nvPr>
            <p:custDataLst>
              <p:tags r:id="rId19"/>
            </p:custDataLst>
          </p:nvPr>
        </p:nvSpPr>
        <p:spPr>
          <a:xfrm>
            <a:off x="6121400" y="40259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1" name="Rectangle 20">
            <a:extLst>
              <a:ext uri="{FF2B5EF4-FFF2-40B4-BE49-F238E27FC236}">
                <a16:creationId xmlns:a16="http://schemas.microsoft.com/office/drawing/2014/main" id="{2F2B9F0F-CA1D-43CE-85F4-C4AF1E9F7D82}"/>
              </a:ext>
            </a:extLst>
          </p:cNvPr>
          <p:cNvSpPr/>
          <p:nvPr>
            <p:custDataLst>
              <p:tags r:id="rId20"/>
            </p:custDataLst>
          </p:nvPr>
        </p:nvSpPr>
        <p:spPr>
          <a:xfrm>
            <a:off x="8763000" y="40259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2" name="Rectangle 21">
            <a:extLst>
              <a:ext uri="{FF2B5EF4-FFF2-40B4-BE49-F238E27FC236}">
                <a16:creationId xmlns:a16="http://schemas.microsoft.com/office/drawing/2014/main" id="{B38C7E15-09F0-4D7C-814A-CE8B1E82CB55}"/>
              </a:ext>
            </a:extLst>
          </p:cNvPr>
          <p:cNvSpPr/>
          <p:nvPr>
            <p:custDataLst>
              <p:tags r:id="rId21"/>
            </p:custDataLst>
          </p:nvPr>
        </p:nvSpPr>
        <p:spPr>
          <a:xfrm>
            <a:off x="838200" y="51435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3" name="Rectangle 22">
            <a:extLst>
              <a:ext uri="{FF2B5EF4-FFF2-40B4-BE49-F238E27FC236}">
                <a16:creationId xmlns:a16="http://schemas.microsoft.com/office/drawing/2014/main" id="{528545A1-1CF5-440F-A9BB-1F2F05165F17}"/>
              </a:ext>
            </a:extLst>
          </p:cNvPr>
          <p:cNvSpPr/>
          <p:nvPr>
            <p:custDataLst>
              <p:tags r:id="rId22"/>
            </p:custDataLst>
          </p:nvPr>
        </p:nvSpPr>
        <p:spPr>
          <a:xfrm>
            <a:off x="3479800" y="51435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4" name="Rectangle 23">
            <a:extLst>
              <a:ext uri="{FF2B5EF4-FFF2-40B4-BE49-F238E27FC236}">
                <a16:creationId xmlns:a16="http://schemas.microsoft.com/office/drawing/2014/main" id="{4DF43DAA-C659-48BF-902E-6F7563EE87C6}"/>
              </a:ext>
            </a:extLst>
          </p:cNvPr>
          <p:cNvSpPr/>
          <p:nvPr>
            <p:custDataLst>
              <p:tags r:id="rId23"/>
            </p:custDataLst>
          </p:nvPr>
        </p:nvSpPr>
        <p:spPr>
          <a:xfrm>
            <a:off x="6121400" y="51435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5" name="Rectangle 24">
            <a:extLst>
              <a:ext uri="{FF2B5EF4-FFF2-40B4-BE49-F238E27FC236}">
                <a16:creationId xmlns:a16="http://schemas.microsoft.com/office/drawing/2014/main" id="{ED514222-B362-4035-B66B-C454AB807B44}"/>
              </a:ext>
            </a:extLst>
          </p:cNvPr>
          <p:cNvSpPr/>
          <p:nvPr>
            <p:custDataLst>
              <p:tags r:id="rId24"/>
            </p:custDataLst>
          </p:nvPr>
        </p:nvSpPr>
        <p:spPr>
          <a:xfrm>
            <a:off x="8763000" y="5143500"/>
            <a:ext cx="2578100" cy="1041400"/>
          </a:xfrm>
          <a:prstGeom prst="rect">
            <a:avLst/>
          </a:prstGeom>
          <a:solidFill>
            <a:srgbClr val="FFFFFF">
              <a:alpha val="50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25400" cap="flat" cmpd="sng" algn="ctr">
            <a:solidFill>
              <a:srgbClr val="4472C4">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solidFill>
                <a:srgbClr val="000000"/>
              </a:solidFill>
            </a:endParaRPr>
          </a:p>
        </p:txBody>
      </p:sp>
      <p:sp>
        <p:nvSpPr>
          <p:cNvPr id="26" name="Rectangle 25">
            <a:extLst>
              <a:ext uri="{FF2B5EF4-FFF2-40B4-BE49-F238E27FC236}">
                <a16:creationId xmlns:a16="http://schemas.microsoft.com/office/drawing/2014/main" id="{EDFD05EC-833B-40FD-BE61-F8331C4D45B0}"/>
              </a:ext>
            </a:extLst>
          </p:cNvPr>
          <p:cNvSpPr/>
          <p:nvPr>
            <p:custDataLst>
              <p:tags r:id="rId25"/>
            </p:custDataLst>
          </p:nvPr>
        </p:nvSpPr>
        <p:spPr>
          <a:xfrm>
            <a:off x="838200" y="5753100"/>
            <a:ext cx="10515600" cy="876300"/>
          </a:xfrm>
          <a:prstGeom prst="rect">
            <a:avLst/>
          </a:prstGeom>
          <a:solidFill>
            <a:srgbClr val="666666">
              <a:alpha val="40000"/>
              <a:alpha val="0"/>
              <a:alpha val="0"/>
              <a:alpha val="0"/>
            </a:srgbClr>
          </a:solidFill>
          <a:ln w="12700" cap="flat" cmpd="sng" algn="ctr">
            <a:solidFill>
              <a:srgbClr val="808080">
                <a:alpha val="40000"/>
                <a:alpha val="0"/>
                <a:alpha val="0"/>
                <a:alpha val="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endParaRPr lang="en-GB" sz="8000">
              <a:solidFill>
                <a:srgbClr val="FFFFFF"/>
              </a:solidFill>
            </a:endParaRPr>
          </a:p>
        </p:txBody>
      </p:sp>
    </p:spTree>
    <p:custDataLst>
      <p:tags r:id="rId1"/>
    </p:custDataLst>
    <p:extLst>
      <p:ext uri="{BB962C8B-B14F-4D97-AF65-F5344CB8AC3E}">
        <p14:creationId xmlns:p14="http://schemas.microsoft.com/office/powerpoint/2010/main" val="26153496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E3E1E-4388-B8FD-AA02-E15ADED84923}"/>
              </a:ext>
            </a:extLst>
          </p:cNvPr>
          <p:cNvSpPr>
            <a:spLocks noGrp="1"/>
          </p:cNvSpPr>
          <p:nvPr>
            <p:ph type="title"/>
          </p:nvPr>
        </p:nvSpPr>
        <p:spPr/>
        <p:txBody>
          <a:bodyPr/>
          <a:lstStyle/>
          <a:p>
            <a:r>
              <a:rPr lang="en-GB"/>
              <a:t>Case study reflection</a:t>
            </a:r>
          </a:p>
        </p:txBody>
      </p:sp>
      <p:sp>
        <p:nvSpPr>
          <p:cNvPr id="3" name="Content Placeholder 2">
            <a:extLst>
              <a:ext uri="{FF2B5EF4-FFF2-40B4-BE49-F238E27FC236}">
                <a16:creationId xmlns:a16="http://schemas.microsoft.com/office/drawing/2014/main" id="{BAEABCE5-FAD3-C173-A330-A14AB5CD8996}"/>
              </a:ext>
            </a:extLst>
          </p:cNvPr>
          <p:cNvSpPr>
            <a:spLocks noGrp="1"/>
          </p:cNvSpPr>
          <p:nvPr>
            <p:ph idx="1"/>
          </p:nvPr>
        </p:nvSpPr>
        <p:spPr/>
        <p:txBody>
          <a:bodyPr>
            <a:normAutofit lnSpcReduction="10000"/>
          </a:bodyPr>
          <a:lstStyle/>
          <a:p>
            <a:r>
              <a:rPr lang="en-GB" i="1"/>
              <a:t>Kobayashi Maru </a:t>
            </a:r>
            <a:r>
              <a:rPr lang="en-GB"/>
              <a:t>scenario</a:t>
            </a:r>
          </a:p>
          <a:p>
            <a:r>
              <a:rPr lang="en-GB"/>
              <a:t>Importance of what you know at the time</a:t>
            </a:r>
          </a:p>
          <a:p>
            <a:pPr lvl="1"/>
            <a:r>
              <a:rPr lang="en-GB"/>
              <a:t>Difference between saying something that turns out to be untrue and saying something you know is untrue</a:t>
            </a:r>
          </a:p>
          <a:p>
            <a:r>
              <a:rPr lang="en-GB"/>
              <a:t>Corporate credibility</a:t>
            </a:r>
          </a:p>
          <a:p>
            <a:pPr lvl="1"/>
            <a:r>
              <a:rPr lang="en-GB"/>
              <a:t>Would a quick fix here lead to regulatory/reputation issues later?</a:t>
            </a:r>
          </a:p>
          <a:p>
            <a:r>
              <a:rPr lang="en-GB"/>
              <a:t>Personal responsibility</a:t>
            </a:r>
          </a:p>
          <a:p>
            <a:pPr lvl="1"/>
            <a:r>
              <a:rPr lang="en-GB"/>
              <a:t>Nothing was your fault  - would it be different if it was?</a:t>
            </a:r>
          </a:p>
          <a:p>
            <a:r>
              <a:rPr lang="en-GB"/>
              <a:t>What ‘feels right’?</a:t>
            </a:r>
          </a:p>
          <a:p>
            <a:r>
              <a:rPr lang="en-GB"/>
              <a:t>What is right?</a:t>
            </a:r>
          </a:p>
          <a:p>
            <a:endParaRPr lang="en-GB"/>
          </a:p>
        </p:txBody>
      </p:sp>
    </p:spTree>
    <p:extLst>
      <p:ext uri="{BB962C8B-B14F-4D97-AF65-F5344CB8AC3E}">
        <p14:creationId xmlns:p14="http://schemas.microsoft.com/office/powerpoint/2010/main" val="15633633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BF5D9-FE6F-8066-40C5-38251D05132B}"/>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E3B9062D-BDD3-7726-75D0-28C5B9C415D4}"/>
              </a:ext>
            </a:extLst>
          </p:cNvPr>
          <p:cNvSpPr>
            <a:spLocks noGrp="1"/>
          </p:cNvSpPr>
          <p:nvPr>
            <p:ph idx="1"/>
          </p:nvPr>
        </p:nvSpPr>
        <p:spPr/>
        <p:txBody>
          <a:bodyPr/>
          <a:lstStyle/>
          <a:p>
            <a:r>
              <a:rPr lang="en-GB"/>
              <a:t>Professionals are expected to follow the rules</a:t>
            </a:r>
          </a:p>
          <a:p>
            <a:r>
              <a:rPr lang="en-GB"/>
              <a:t>Unless following the rules leads to perverse outcomes</a:t>
            </a:r>
          </a:p>
          <a:p>
            <a:r>
              <a:rPr lang="en-GB"/>
              <a:t>Some rules will conflict</a:t>
            </a:r>
          </a:p>
          <a:p>
            <a:r>
              <a:rPr lang="en-GB"/>
              <a:t>Hierarchy of laws, guidance, rules</a:t>
            </a:r>
          </a:p>
          <a:p>
            <a:endParaRPr lang="en-GB"/>
          </a:p>
        </p:txBody>
      </p:sp>
    </p:spTree>
    <p:extLst>
      <p:ext uri="{BB962C8B-B14F-4D97-AF65-F5344CB8AC3E}">
        <p14:creationId xmlns:p14="http://schemas.microsoft.com/office/powerpoint/2010/main" val="22430193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65001-4D32-4A80-7095-E3BD1C837F6B}"/>
              </a:ext>
            </a:extLst>
          </p:cNvPr>
          <p:cNvSpPr>
            <a:spLocks noGrp="1"/>
          </p:cNvSpPr>
          <p:nvPr>
            <p:ph type="title"/>
          </p:nvPr>
        </p:nvSpPr>
        <p:spPr/>
        <p:txBody>
          <a:bodyPr/>
          <a:lstStyle/>
          <a:p>
            <a:endParaRPr lang="en-GB"/>
          </a:p>
        </p:txBody>
      </p:sp>
      <p:graphicFrame>
        <p:nvGraphicFramePr>
          <p:cNvPr id="7" name="Content Placeholder 6">
            <a:extLst>
              <a:ext uri="{FF2B5EF4-FFF2-40B4-BE49-F238E27FC236}">
                <a16:creationId xmlns:a16="http://schemas.microsoft.com/office/drawing/2014/main" id="{F0A8CC28-F5E9-322B-6556-74CD052C1F4D}"/>
              </a:ext>
            </a:extLst>
          </p:cNvPr>
          <p:cNvGraphicFramePr>
            <a:graphicFrameLocks noGrp="1"/>
          </p:cNvGraphicFramePr>
          <p:nvPr>
            <p:ph idx="1"/>
          </p:nvPr>
        </p:nvGraphicFramePr>
        <p:xfrm>
          <a:off x="1174460" y="2927191"/>
          <a:ext cx="7935568" cy="1325563"/>
        </p:xfrm>
        <a:graphic>
          <a:graphicData uri="http://schemas.openxmlformats.org/drawingml/2006/table">
            <a:tbl>
              <a:tblPr firstRow="1" firstCol="1" bandRow="1"/>
              <a:tblGrid>
                <a:gridCol w="569274">
                  <a:extLst>
                    <a:ext uri="{9D8B030D-6E8A-4147-A177-3AD203B41FA5}">
                      <a16:colId xmlns:a16="http://schemas.microsoft.com/office/drawing/2014/main" val="1154751349"/>
                    </a:ext>
                  </a:extLst>
                </a:gridCol>
                <a:gridCol w="7366294">
                  <a:extLst>
                    <a:ext uri="{9D8B030D-6E8A-4147-A177-3AD203B41FA5}">
                      <a16:colId xmlns:a16="http://schemas.microsoft.com/office/drawing/2014/main" val="1063884677"/>
                    </a:ext>
                  </a:extLst>
                </a:gridCol>
              </a:tblGrid>
              <a:tr h="1325563">
                <a:tc>
                  <a:txBody>
                    <a:bodyPr/>
                    <a:lstStyle/>
                    <a:p>
                      <a:r>
                        <a:rPr lang="en-GB" sz="2000">
                          <a:effectLst/>
                          <a:latin typeface="Arial" panose="020B0604020202020204" pitchFamily="34" charset="0"/>
                          <a:ea typeface="Calibri" panose="020F0502020204030204" pitchFamily="34" charset="0"/>
                          <a:cs typeface="Times New Roman" panose="02020603050405020304" pitchFamily="18" charset="0"/>
                        </a:rPr>
                        <a:t>K8</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r>
                        <a:rPr lang="en-GB" sz="2000">
                          <a:effectLst/>
                          <a:latin typeface="Arial" panose="020B0604020202020204" pitchFamily="34" charset="0"/>
                          <a:ea typeface="Calibri" panose="020F0502020204030204" pitchFamily="34" charset="0"/>
                          <a:cs typeface="Times New Roman" panose="02020603050405020304" pitchFamily="18" charset="0"/>
                        </a:rPr>
                        <a:t>legal requirements, professional standards, relevant procedures and guidelines relevant to archaeological investigation and the processing, publication and storage of data and materials </a:t>
                      </a:r>
                      <a:endParaRPr lang="en-GB" sz="16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37799273"/>
                  </a:ext>
                </a:extLst>
              </a:tr>
            </a:tbl>
          </a:graphicData>
        </a:graphic>
      </p:graphicFrame>
      <p:pic>
        <p:nvPicPr>
          <p:cNvPr id="9" name="Picture 8">
            <a:extLst>
              <a:ext uri="{FF2B5EF4-FFF2-40B4-BE49-F238E27FC236}">
                <a16:creationId xmlns:a16="http://schemas.microsoft.com/office/drawing/2014/main" id="{81CBEA74-220B-201C-B12A-E7C261E65DA5}"/>
              </a:ext>
            </a:extLst>
          </p:cNvPr>
          <p:cNvPicPr>
            <a:picLocks noChangeAspect="1"/>
          </p:cNvPicPr>
          <p:nvPr/>
        </p:nvPicPr>
        <p:blipFill>
          <a:blip r:embed="rId2"/>
          <a:stretch>
            <a:fillRect/>
          </a:stretch>
        </p:blipFill>
        <p:spPr>
          <a:xfrm>
            <a:off x="2721222" y="4555807"/>
            <a:ext cx="8410575" cy="1866900"/>
          </a:xfrm>
          <a:prstGeom prst="rect">
            <a:avLst/>
          </a:prstGeom>
        </p:spPr>
      </p:pic>
      <p:pic>
        <p:nvPicPr>
          <p:cNvPr id="1028" name="Picture 4" descr="Home">
            <a:extLst>
              <a:ext uri="{FF2B5EF4-FFF2-40B4-BE49-F238E27FC236}">
                <a16:creationId xmlns:a16="http://schemas.microsoft.com/office/drawing/2014/main" id="{FB4FC9C0-4018-F4FB-2121-D2B786CF17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702" y="5058561"/>
            <a:ext cx="2202408" cy="672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10680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INSTRUCTIONS" val="195493428"/>
</p:tagLst>
</file>

<file path=ppt/tags/tag2.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3.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xml><?xml version="1.0" encoding="utf-8"?>
<p:tagLst xmlns:a="http://schemas.openxmlformats.org/drawingml/2006/main" xmlns:r="http://schemas.openxmlformats.org/officeDocument/2006/relationships" xmlns:p="http://schemas.openxmlformats.org/presentationml/2006/main">
  <p:tag name="VEVOX.QR.CHECKERBOARD" val="x"/>
</p:tagLst>
</file>

<file path=ppt/tags/tag5.xml><?xml version="1.0" encoding="utf-8"?>
<p:tagLst xmlns:a="http://schemas.openxmlformats.org/drawingml/2006/main" xmlns:r="http://schemas.openxmlformats.org/officeDocument/2006/relationships" xmlns:p="http://schemas.openxmlformats.org/presentationml/2006/main">
  <p:tag name="VEVOX.QRDOT" val="(1,0)"/>
</p:tagLst>
</file>

<file path=ppt/tags/tag6.xml><?xml version="1.0" encoding="utf-8"?>
<p:tagLst xmlns:a="http://schemas.openxmlformats.org/drawingml/2006/main" xmlns:r="http://schemas.openxmlformats.org/officeDocument/2006/relationships" xmlns:p="http://schemas.openxmlformats.org/presentationml/2006/main">
  <p:tag name="VEVOX.QRDOT" val="(2,0)"/>
</p:tagLst>
</file>

<file path=ppt/tags/tag7.xml><?xml version="1.0" encoding="utf-8"?>
<p:tagLst xmlns:a="http://schemas.openxmlformats.org/drawingml/2006/main" xmlns:r="http://schemas.openxmlformats.org/officeDocument/2006/relationships" xmlns:p="http://schemas.openxmlformats.org/presentationml/2006/main">
  <p:tag name="VEVOX.QRDOT" val="(3,0)"/>
</p:tagLst>
</file>

<file path=ppt/tags/tag8.xml><?xml version="1.0" encoding="utf-8"?>
<p:tagLst xmlns:a="http://schemas.openxmlformats.org/drawingml/2006/main" xmlns:r="http://schemas.openxmlformats.org/officeDocument/2006/relationships" xmlns:p="http://schemas.openxmlformats.org/presentationml/2006/main">
  <p:tag name="VEVOX.QRDOT" val="(4,0)"/>
</p:tagLst>
</file>

<file path=ppt/tags/tag9.xml><?xml version="1.0" encoding="utf-8"?>
<p:tagLst xmlns:a="http://schemas.openxmlformats.org/drawingml/2006/main" xmlns:r="http://schemas.openxmlformats.org/officeDocument/2006/relationships" xmlns:p="http://schemas.openxmlformats.org/presentationml/2006/main">
  <p:tag name="VEVOX.QRDOT" val="(5,0)"/>
</p:tagLst>
</file>

<file path=ppt/tags/tag10.xml><?xml version="1.0" encoding="utf-8"?>
<p:tagLst xmlns:a="http://schemas.openxmlformats.org/drawingml/2006/main" xmlns:r="http://schemas.openxmlformats.org/officeDocument/2006/relationships" xmlns:p="http://schemas.openxmlformats.org/presentationml/2006/main">
  <p:tag name="VEVOX.QRDOT" val="(6,0)"/>
</p:tagLst>
</file>

<file path=ppt/tags/tag11.xml><?xml version="1.0" encoding="utf-8"?>
<p:tagLst xmlns:a="http://schemas.openxmlformats.org/drawingml/2006/main" xmlns:r="http://schemas.openxmlformats.org/officeDocument/2006/relationships" xmlns:p="http://schemas.openxmlformats.org/presentationml/2006/main">
  <p:tag name="VEVOX.QRDOT" val="(7,0)"/>
</p:tagLst>
</file>

<file path=ppt/tags/tag12.xml><?xml version="1.0" encoding="utf-8"?>
<p:tagLst xmlns:a="http://schemas.openxmlformats.org/drawingml/2006/main" xmlns:r="http://schemas.openxmlformats.org/officeDocument/2006/relationships" xmlns:p="http://schemas.openxmlformats.org/presentationml/2006/main">
  <p:tag name="VEVOX.QRDOT" val="(11,0)"/>
</p:tagLst>
</file>

<file path=ppt/tags/tag13.xml><?xml version="1.0" encoding="utf-8"?>
<p:tagLst xmlns:a="http://schemas.openxmlformats.org/drawingml/2006/main" xmlns:r="http://schemas.openxmlformats.org/officeDocument/2006/relationships" xmlns:p="http://schemas.openxmlformats.org/presentationml/2006/main">
  <p:tag name="VEVOX.QRDOT" val="(12,0)"/>
</p:tagLst>
</file>

<file path=ppt/tags/tag14.xml><?xml version="1.0" encoding="utf-8"?>
<p:tagLst xmlns:a="http://schemas.openxmlformats.org/drawingml/2006/main" xmlns:r="http://schemas.openxmlformats.org/officeDocument/2006/relationships" xmlns:p="http://schemas.openxmlformats.org/presentationml/2006/main">
  <p:tag name="VEVOX.QRDOT" val="(14,0)"/>
</p:tagLst>
</file>

<file path=ppt/tags/tag15.xml><?xml version="1.0" encoding="utf-8"?>
<p:tagLst xmlns:a="http://schemas.openxmlformats.org/drawingml/2006/main" xmlns:r="http://schemas.openxmlformats.org/officeDocument/2006/relationships" xmlns:p="http://schemas.openxmlformats.org/presentationml/2006/main">
  <p:tag name="VEVOX.QRDOT" val="(17,0)"/>
</p:tagLst>
</file>

<file path=ppt/tags/tag16.xml><?xml version="1.0" encoding="utf-8"?>
<p:tagLst xmlns:a="http://schemas.openxmlformats.org/drawingml/2006/main" xmlns:r="http://schemas.openxmlformats.org/officeDocument/2006/relationships" xmlns:p="http://schemas.openxmlformats.org/presentationml/2006/main">
  <p:tag name="VEVOX.QRDOT" val="(21,0)"/>
</p:tagLst>
</file>

<file path=ppt/tags/tag17.xml><?xml version="1.0" encoding="utf-8"?>
<p:tagLst xmlns:a="http://schemas.openxmlformats.org/drawingml/2006/main" xmlns:r="http://schemas.openxmlformats.org/officeDocument/2006/relationships" xmlns:p="http://schemas.openxmlformats.org/presentationml/2006/main">
  <p:tag name="VEVOX.QRDOT" val="(23,0)"/>
</p:tagLst>
</file>

<file path=ppt/tags/tag18.xml><?xml version="1.0" encoding="utf-8"?>
<p:tagLst xmlns:a="http://schemas.openxmlformats.org/drawingml/2006/main" xmlns:r="http://schemas.openxmlformats.org/officeDocument/2006/relationships" xmlns:p="http://schemas.openxmlformats.org/presentationml/2006/main">
  <p:tag name="VEVOX.QRDOT" val="(24,0)"/>
</p:tagLst>
</file>

<file path=ppt/tags/tag19.xml><?xml version="1.0" encoding="utf-8"?>
<p:tagLst xmlns:a="http://schemas.openxmlformats.org/drawingml/2006/main" xmlns:r="http://schemas.openxmlformats.org/officeDocument/2006/relationships" xmlns:p="http://schemas.openxmlformats.org/presentationml/2006/main">
  <p:tag name="VEVOX.QRDOT" val="(25,0)"/>
</p:tagLst>
</file>

<file path=ppt/tags/tag20.xml><?xml version="1.0" encoding="utf-8"?>
<p:tagLst xmlns:a="http://schemas.openxmlformats.org/drawingml/2006/main" xmlns:r="http://schemas.openxmlformats.org/officeDocument/2006/relationships" xmlns:p="http://schemas.openxmlformats.org/presentationml/2006/main">
  <p:tag name="VEVOX.QRDOT" val="(26,0)"/>
</p:tagLst>
</file>

<file path=ppt/tags/tag21.xml><?xml version="1.0" encoding="utf-8"?>
<p:tagLst xmlns:a="http://schemas.openxmlformats.org/drawingml/2006/main" xmlns:r="http://schemas.openxmlformats.org/officeDocument/2006/relationships" xmlns:p="http://schemas.openxmlformats.org/presentationml/2006/main">
  <p:tag name="VEVOX.QRDOT" val="(27,0)"/>
</p:tagLst>
</file>

<file path=ppt/tags/tag22.xml><?xml version="1.0" encoding="utf-8"?>
<p:tagLst xmlns:a="http://schemas.openxmlformats.org/drawingml/2006/main" xmlns:r="http://schemas.openxmlformats.org/officeDocument/2006/relationships" xmlns:p="http://schemas.openxmlformats.org/presentationml/2006/main">
  <p:tag name="VEVOX.QRDOT" val="(28,0)"/>
</p:tagLst>
</file>

<file path=ppt/tags/tag23.xml><?xml version="1.0" encoding="utf-8"?>
<p:tagLst xmlns:a="http://schemas.openxmlformats.org/drawingml/2006/main" xmlns:r="http://schemas.openxmlformats.org/officeDocument/2006/relationships" xmlns:p="http://schemas.openxmlformats.org/presentationml/2006/main">
  <p:tag name="VEVOX.QRDOT" val="(29,0)"/>
</p:tagLst>
</file>

<file path=ppt/tags/tag24.xml><?xml version="1.0" encoding="utf-8"?>
<p:tagLst xmlns:a="http://schemas.openxmlformats.org/drawingml/2006/main" xmlns:r="http://schemas.openxmlformats.org/officeDocument/2006/relationships" xmlns:p="http://schemas.openxmlformats.org/presentationml/2006/main">
  <p:tag name="VEVOX.QRDOT" val="(1,1)"/>
</p:tagLst>
</file>

<file path=ppt/tags/tag25.xml><?xml version="1.0" encoding="utf-8"?>
<p:tagLst xmlns:a="http://schemas.openxmlformats.org/drawingml/2006/main" xmlns:r="http://schemas.openxmlformats.org/officeDocument/2006/relationships" xmlns:p="http://schemas.openxmlformats.org/presentationml/2006/main">
  <p:tag name="VEVOX.QRDOT" val="(7,1)"/>
</p:tagLst>
</file>

<file path=ppt/tags/tag26.xml><?xml version="1.0" encoding="utf-8"?>
<p:tagLst xmlns:a="http://schemas.openxmlformats.org/drawingml/2006/main" xmlns:r="http://schemas.openxmlformats.org/officeDocument/2006/relationships" xmlns:p="http://schemas.openxmlformats.org/presentationml/2006/main">
  <p:tag name="VEVOX.QRDOT" val="(9,1)"/>
</p:tagLst>
</file>

<file path=ppt/tags/tag27.xml><?xml version="1.0" encoding="utf-8"?>
<p:tagLst xmlns:a="http://schemas.openxmlformats.org/drawingml/2006/main" xmlns:r="http://schemas.openxmlformats.org/officeDocument/2006/relationships" xmlns:p="http://schemas.openxmlformats.org/presentationml/2006/main">
  <p:tag name="VEVOX.QRDOT" val="(15,1)"/>
</p:tagLst>
</file>

<file path=ppt/tags/tag28.xml><?xml version="1.0" encoding="utf-8"?>
<p:tagLst xmlns:a="http://schemas.openxmlformats.org/drawingml/2006/main" xmlns:r="http://schemas.openxmlformats.org/officeDocument/2006/relationships" xmlns:p="http://schemas.openxmlformats.org/presentationml/2006/main">
  <p:tag name="VEVOX.QRDOT" val="(16,1)"/>
</p:tagLst>
</file>

<file path=ppt/tags/tag29.xml><?xml version="1.0" encoding="utf-8"?>
<p:tagLst xmlns:a="http://schemas.openxmlformats.org/drawingml/2006/main" xmlns:r="http://schemas.openxmlformats.org/officeDocument/2006/relationships" xmlns:p="http://schemas.openxmlformats.org/presentationml/2006/main">
  <p:tag name="VEVOX.QRDOT" val="(17,1)"/>
</p:tagLst>
</file>

<file path=ppt/tags/tag30.xml><?xml version="1.0" encoding="utf-8"?>
<p:tagLst xmlns:a="http://schemas.openxmlformats.org/drawingml/2006/main" xmlns:r="http://schemas.openxmlformats.org/officeDocument/2006/relationships" xmlns:p="http://schemas.openxmlformats.org/presentationml/2006/main">
  <p:tag name="VEVOX.QRDOT" val="(18,1)"/>
</p:tagLst>
</file>

<file path=ppt/tags/tag31.xml><?xml version="1.0" encoding="utf-8"?>
<p:tagLst xmlns:a="http://schemas.openxmlformats.org/drawingml/2006/main" xmlns:r="http://schemas.openxmlformats.org/officeDocument/2006/relationships" xmlns:p="http://schemas.openxmlformats.org/presentationml/2006/main">
  <p:tag name="VEVOX.QRDOT" val="(20,1)"/>
</p:tagLst>
</file>

<file path=ppt/tags/tag32.xml><?xml version="1.0" encoding="utf-8"?>
<p:tagLst xmlns:a="http://schemas.openxmlformats.org/drawingml/2006/main" xmlns:r="http://schemas.openxmlformats.org/officeDocument/2006/relationships" xmlns:p="http://schemas.openxmlformats.org/presentationml/2006/main">
  <p:tag name="VEVOX.QRDOT" val="(21,1)"/>
</p:tagLst>
</file>

<file path=ppt/tags/tag33.xml><?xml version="1.0" encoding="utf-8"?>
<p:tagLst xmlns:a="http://schemas.openxmlformats.org/drawingml/2006/main" xmlns:r="http://schemas.openxmlformats.org/officeDocument/2006/relationships" xmlns:p="http://schemas.openxmlformats.org/presentationml/2006/main">
  <p:tag name="VEVOX.QRDOT" val="(23,1)"/>
</p:tagLst>
</file>

<file path=ppt/tags/tag34.xml><?xml version="1.0" encoding="utf-8"?>
<p:tagLst xmlns:a="http://schemas.openxmlformats.org/drawingml/2006/main" xmlns:r="http://schemas.openxmlformats.org/officeDocument/2006/relationships" xmlns:p="http://schemas.openxmlformats.org/presentationml/2006/main">
  <p:tag name="VEVOX.QRDOT" val="(29,1)"/>
</p:tagLst>
</file>

<file path=ppt/tags/tag35.xml><?xml version="1.0" encoding="utf-8"?>
<p:tagLst xmlns:a="http://schemas.openxmlformats.org/drawingml/2006/main" xmlns:r="http://schemas.openxmlformats.org/officeDocument/2006/relationships" xmlns:p="http://schemas.openxmlformats.org/presentationml/2006/main">
  <p:tag name="VEVOX.QRDOT" val="(1,2)"/>
</p:tagLst>
</file>

<file path=ppt/tags/tag36.xml><?xml version="1.0" encoding="utf-8"?>
<p:tagLst xmlns:a="http://schemas.openxmlformats.org/drawingml/2006/main" xmlns:r="http://schemas.openxmlformats.org/officeDocument/2006/relationships" xmlns:p="http://schemas.openxmlformats.org/presentationml/2006/main">
  <p:tag name="VEVOX.QRDOT" val="(3,2)"/>
</p:tagLst>
</file>

<file path=ppt/tags/tag37.xml><?xml version="1.0" encoding="utf-8"?>
<p:tagLst xmlns:a="http://schemas.openxmlformats.org/drawingml/2006/main" xmlns:r="http://schemas.openxmlformats.org/officeDocument/2006/relationships" xmlns:p="http://schemas.openxmlformats.org/presentationml/2006/main">
  <p:tag name="VEVOX.QRDOT" val="(4,2)"/>
</p:tagLst>
</file>

<file path=ppt/tags/tag38.xml><?xml version="1.0" encoding="utf-8"?>
<p:tagLst xmlns:a="http://schemas.openxmlformats.org/drawingml/2006/main" xmlns:r="http://schemas.openxmlformats.org/officeDocument/2006/relationships" xmlns:p="http://schemas.openxmlformats.org/presentationml/2006/main">
  <p:tag name="VEVOX.QRDOT" val="(5,2)"/>
</p:tagLst>
</file>

<file path=ppt/tags/tag39.xml><?xml version="1.0" encoding="utf-8"?>
<p:tagLst xmlns:a="http://schemas.openxmlformats.org/drawingml/2006/main" xmlns:r="http://schemas.openxmlformats.org/officeDocument/2006/relationships" xmlns:p="http://schemas.openxmlformats.org/presentationml/2006/main">
  <p:tag name="VEVOX.QRDOT" val="(7,2)"/>
</p:tagLst>
</file>

<file path=ppt/tags/tag40.xml><?xml version="1.0" encoding="utf-8"?>
<p:tagLst xmlns:a="http://schemas.openxmlformats.org/drawingml/2006/main" xmlns:r="http://schemas.openxmlformats.org/officeDocument/2006/relationships" xmlns:p="http://schemas.openxmlformats.org/presentationml/2006/main">
  <p:tag name="VEVOX.QRDOT" val="(11,2)"/>
</p:tagLst>
</file>

<file path=ppt/tags/tag41.xml><?xml version="1.0" encoding="utf-8"?>
<p:tagLst xmlns:a="http://schemas.openxmlformats.org/drawingml/2006/main" xmlns:r="http://schemas.openxmlformats.org/officeDocument/2006/relationships" xmlns:p="http://schemas.openxmlformats.org/presentationml/2006/main">
  <p:tag name="VEVOX.QRDOT" val="(12,2)"/>
</p:tagLst>
</file>

<file path=ppt/tags/tag42.xml><?xml version="1.0" encoding="utf-8"?>
<p:tagLst xmlns:a="http://schemas.openxmlformats.org/drawingml/2006/main" xmlns:r="http://schemas.openxmlformats.org/officeDocument/2006/relationships" xmlns:p="http://schemas.openxmlformats.org/presentationml/2006/main">
  <p:tag name="VEVOX.QRDOT" val="(13,2)"/>
</p:tagLst>
</file>

<file path=ppt/tags/tag43.xml><?xml version="1.0" encoding="utf-8"?>
<p:tagLst xmlns:a="http://schemas.openxmlformats.org/drawingml/2006/main" xmlns:r="http://schemas.openxmlformats.org/officeDocument/2006/relationships" xmlns:p="http://schemas.openxmlformats.org/presentationml/2006/main">
  <p:tag name="VEVOX.QRDOT" val="(14,2)"/>
</p:tagLst>
</file>

<file path=ppt/tags/tag44.xml><?xml version="1.0" encoding="utf-8"?>
<p:tagLst xmlns:a="http://schemas.openxmlformats.org/drawingml/2006/main" xmlns:r="http://schemas.openxmlformats.org/officeDocument/2006/relationships" xmlns:p="http://schemas.openxmlformats.org/presentationml/2006/main">
  <p:tag name="VEVOX.QRDOT" val="(15,2)"/>
</p:tagLst>
</file>

<file path=ppt/tags/tag45.xml><?xml version="1.0" encoding="utf-8"?>
<p:tagLst xmlns:a="http://schemas.openxmlformats.org/drawingml/2006/main" xmlns:r="http://schemas.openxmlformats.org/officeDocument/2006/relationships" xmlns:p="http://schemas.openxmlformats.org/presentationml/2006/main">
  <p:tag name="VEVOX.QRDOT" val="(17,2)"/>
</p:tagLst>
</file>

<file path=ppt/tags/tag46.xml><?xml version="1.0" encoding="utf-8"?>
<p:tagLst xmlns:a="http://schemas.openxmlformats.org/drawingml/2006/main" xmlns:r="http://schemas.openxmlformats.org/officeDocument/2006/relationships" xmlns:p="http://schemas.openxmlformats.org/presentationml/2006/main">
  <p:tag name="VEVOX.QRDOT" val="(19,2)"/>
</p:tagLst>
</file>

<file path=ppt/tags/tag47.xml><?xml version="1.0" encoding="utf-8"?>
<p:tagLst xmlns:a="http://schemas.openxmlformats.org/drawingml/2006/main" xmlns:r="http://schemas.openxmlformats.org/officeDocument/2006/relationships" xmlns:p="http://schemas.openxmlformats.org/presentationml/2006/main">
  <p:tag name="VEVOX.QRDOT" val="(20,2)"/>
</p:tagLst>
</file>

<file path=ppt/tags/tag48.xml><?xml version="1.0" encoding="utf-8"?>
<p:tagLst xmlns:a="http://schemas.openxmlformats.org/drawingml/2006/main" xmlns:r="http://schemas.openxmlformats.org/officeDocument/2006/relationships" xmlns:p="http://schemas.openxmlformats.org/presentationml/2006/main">
  <p:tag name="VEVOX.QRDOT" val="(23,2)"/>
</p:tagLst>
</file>

<file path=ppt/tags/tag49.xml><?xml version="1.0" encoding="utf-8"?>
<p:tagLst xmlns:a="http://schemas.openxmlformats.org/drawingml/2006/main" xmlns:r="http://schemas.openxmlformats.org/officeDocument/2006/relationships" xmlns:p="http://schemas.openxmlformats.org/presentationml/2006/main">
  <p:tag name="VEVOX.QRDOT" val="(25,2)"/>
</p:tagLst>
</file>

<file path=ppt/tags/tag50.xml><?xml version="1.0" encoding="utf-8"?>
<p:tagLst xmlns:a="http://schemas.openxmlformats.org/drawingml/2006/main" xmlns:r="http://schemas.openxmlformats.org/officeDocument/2006/relationships" xmlns:p="http://schemas.openxmlformats.org/presentationml/2006/main">
  <p:tag name="VEVOX.QRDOT" val="(26,2)"/>
</p:tagLst>
</file>

<file path=ppt/tags/tag51.xml><?xml version="1.0" encoding="utf-8"?>
<p:tagLst xmlns:a="http://schemas.openxmlformats.org/drawingml/2006/main" xmlns:r="http://schemas.openxmlformats.org/officeDocument/2006/relationships" xmlns:p="http://schemas.openxmlformats.org/presentationml/2006/main">
  <p:tag name="VEVOX.QRDOT" val="(27,2)"/>
</p:tagLst>
</file>

<file path=ppt/tags/tag52.xml><?xml version="1.0" encoding="utf-8"?>
<p:tagLst xmlns:a="http://schemas.openxmlformats.org/drawingml/2006/main" xmlns:r="http://schemas.openxmlformats.org/officeDocument/2006/relationships" xmlns:p="http://schemas.openxmlformats.org/presentationml/2006/main">
  <p:tag name="VEVOX.QRDOT" val="(29,2)"/>
</p:tagLst>
</file>

<file path=ppt/tags/tag53.xml><?xml version="1.0" encoding="utf-8"?>
<p:tagLst xmlns:a="http://schemas.openxmlformats.org/drawingml/2006/main" xmlns:r="http://schemas.openxmlformats.org/officeDocument/2006/relationships" xmlns:p="http://schemas.openxmlformats.org/presentationml/2006/main">
  <p:tag name="VEVOX.QRDOT" val="(1,3)"/>
</p:tagLst>
</file>

<file path=ppt/tags/tag54.xml><?xml version="1.0" encoding="utf-8"?>
<p:tagLst xmlns:a="http://schemas.openxmlformats.org/drawingml/2006/main" xmlns:r="http://schemas.openxmlformats.org/officeDocument/2006/relationships" xmlns:p="http://schemas.openxmlformats.org/presentationml/2006/main">
  <p:tag name="VEVOX.QRDOT" val="(3,3)"/>
</p:tagLst>
</file>

<file path=ppt/tags/tag55.xml><?xml version="1.0" encoding="utf-8"?>
<p:tagLst xmlns:a="http://schemas.openxmlformats.org/drawingml/2006/main" xmlns:r="http://schemas.openxmlformats.org/officeDocument/2006/relationships" xmlns:p="http://schemas.openxmlformats.org/presentationml/2006/main">
  <p:tag name="VEVOX.QRDOT" val="(4,3)"/>
</p:tagLst>
</file>

<file path=ppt/tags/tag56.xml><?xml version="1.0" encoding="utf-8"?>
<p:tagLst xmlns:a="http://schemas.openxmlformats.org/drawingml/2006/main" xmlns:r="http://schemas.openxmlformats.org/officeDocument/2006/relationships" xmlns:p="http://schemas.openxmlformats.org/presentationml/2006/main">
  <p:tag name="VEVOX.QRDOT" val="(5,3)"/>
</p:tagLst>
</file>

<file path=ppt/tags/tag57.xml><?xml version="1.0" encoding="utf-8"?>
<p:tagLst xmlns:a="http://schemas.openxmlformats.org/drawingml/2006/main" xmlns:r="http://schemas.openxmlformats.org/officeDocument/2006/relationships" xmlns:p="http://schemas.openxmlformats.org/presentationml/2006/main">
  <p:tag name="VEVOX.QRDOT" val="(7,3)"/>
</p:tagLst>
</file>

<file path=ppt/tags/tag58.xml><?xml version="1.0" encoding="utf-8"?>
<p:tagLst xmlns:a="http://schemas.openxmlformats.org/drawingml/2006/main" xmlns:r="http://schemas.openxmlformats.org/officeDocument/2006/relationships" xmlns:p="http://schemas.openxmlformats.org/presentationml/2006/main">
  <p:tag name="VEVOX.QRDOT" val="(10,3)"/>
</p:tagLst>
</file>

<file path=ppt/tags/tag59.xml><?xml version="1.0" encoding="utf-8"?>
<p:tagLst xmlns:a="http://schemas.openxmlformats.org/drawingml/2006/main" xmlns:r="http://schemas.openxmlformats.org/officeDocument/2006/relationships" xmlns:p="http://schemas.openxmlformats.org/presentationml/2006/main">
  <p:tag name="VEVOX.QRDOT" val="(11,3)"/>
</p:tagLst>
</file>

<file path=ppt/tags/tag60.xml><?xml version="1.0" encoding="utf-8"?>
<p:tagLst xmlns:a="http://schemas.openxmlformats.org/drawingml/2006/main" xmlns:r="http://schemas.openxmlformats.org/officeDocument/2006/relationships" xmlns:p="http://schemas.openxmlformats.org/presentationml/2006/main">
  <p:tag name="VEVOX.QRDOT" val="(12,3)"/>
</p:tagLst>
</file>

<file path=ppt/tags/tag61.xml><?xml version="1.0" encoding="utf-8"?>
<p:tagLst xmlns:a="http://schemas.openxmlformats.org/drawingml/2006/main" xmlns:r="http://schemas.openxmlformats.org/officeDocument/2006/relationships" xmlns:p="http://schemas.openxmlformats.org/presentationml/2006/main">
  <p:tag name="VEVOX.QRDOT" val="(13,3)"/>
</p:tagLst>
</file>

<file path=ppt/tags/tag62.xml><?xml version="1.0" encoding="utf-8"?>
<p:tagLst xmlns:a="http://schemas.openxmlformats.org/drawingml/2006/main" xmlns:r="http://schemas.openxmlformats.org/officeDocument/2006/relationships" xmlns:p="http://schemas.openxmlformats.org/presentationml/2006/main">
  <p:tag name="VEVOX.QRDOT" val="(14,3)"/>
</p:tagLst>
</file>

<file path=ppt/tags/tag63.xml><?xml version="1.0" encoding="utf-8"?>
<p:tagLst xmlns:a="http://schemas.openxmlformats.org/drawingml/2006/main" xmlns:r="http://schemas.openxmlformats.org/officeDocument/2006/relationships" xmlns:p="http://schemas.openxmlformats.org/presentationml/2006/main">
  <p:tag name="VEVOX.QRDOT" val="(15,3)"/>
</p:tagLst>
</file>

<file path=ppt/tags/tag64.xml><?xml version="1.0" encoding="utf-8"?>
<p:tagLst xmlns:a="http://schemas.openxmlformats.org/drawingml/2006/main" xmlns:r="http://schemas.openxmlformats.org/officeDocument/2006/relationships" xmlns:p="http://schemas.openxmlformats.org/presentationml/2006/main">
  <p:tag name="VEVOX.QRDOT" val="(16,3)"/>
</p:tagLst>
</file>

<file path=ppt/tags/tag65.xml><?xml version="1.0" encoding="utf-8"?>
<p:tagLst xmlns:a="http://schemas.openxmlformats.org/drawingml/2006/main" xmlns:r="http://schemas.openxmlformats.org/officeDocument/2006/relationships" xmlns:p="http://schemas.openxmlformats.org/presentationml/2006/main">
  <p:tag name="VEVOX.QRDOT" val="(23,3)"/>
</p:tagLst>
</file>

<file path=ppt/tags/tag66.xml><?xml version="1.0" encoding="utf-8"?>
<p:tagLst xmlns:a="http://schemas.openxmlformats.org/drawingml/2006/main" xmlns:r="http://schemas.openxmlformats.org/officeDocument/2006/relationships" xmlns:p="http://schemas.openxmlformats.org/presentationml/2006/main">
  <p:tag name="VEVOX.QRDOT" val="(25,3)"/>
</p:tagLst>
</file>

<file path=ppt/tags/tag67.xml><?xml version="1.0" encoding="utf-8"?>
<p:tagLst xmlns:a="http://schemas.openxmlformats.org/drawingml/2006/main" xmlns:r="http://schemas.openxmlformats.org/officeDocument/2006/relationships" xmlns:p="http://schemas.openxmlformats.org/presentationml/2006/main">
  <p:tag name="VEVOX.QRDOT" val="(26,3)"/>
</p:tagLst>
</file>

<file path=ppt/tags/tag68.xml><?xml version="1.0" encoding="utf-8"?>
<p:tagLst xmlns:a="http://schemas.openxmlformats.org/drawingml/2006/main" xmlns:r="http://schemas.openxmlformats.org/officeDocument/2006/relationships" xmlns:p="http://schemas.openxmlformats.org/presentationml/2006/main">
  <p:tag name="VEVOX.QRDOT" val="(27,3)"/>
</p:tagLst>
</file>

<file path=ppt/tags/tag69.xml><?xml version="1.0" encoding="utf-8"?>
<p:tagLst xmlns:a="http://schemas.openxmlformats.org/drawingml/2006/main" xmlns:r="http://schemas.openxmlformats.org/officeDocument/2006/relationships" xmlns:p="http://schemas.openxmlformats.org/presentationml/2006/main">
  <p:tag name="VEVOX.QRDOT" val="(29,3)"/>
</p:tagLst>
</file>

<file path=ppt/tags/tag70.xml><?xml version="1.0" encoding="utf-8"?>
<p:tagLst xmlns:a="http://schemas.openxmlformats.org/drawingml/2006/main" xmlns:r="http://schemas.openxmlformats.org/officeDocument/2006/relationships" xmlns:p="http://schemas.openxmlformats.org/presentationml/2006/main">
  <p:tag name="VEVOX.QRDOT" val="(1,4)"/>
</p:tagLst>
</file>

<file path=ppt/tags/tag71.xml><?xml version="1.0" encoding="utf-8"?>
<p:tagLst xmlns:a="http://schemas.openxmlformats.org/drawingml/2006/main" xmlns:r="http://schemas.openxmlformats.org/officeDocument/2006/relationships" xmlns:p="http://schemas.openxmlformats.org/presentationml/2006/main">
  <p:tag name="VEVOX.QRDOT" val="(3,4)"/>
</p:tagLst>
</file>

<file path=ppt/tags/tag72.xml><?xml version="1.0" encoding="utf-8"?>
<p:tagLst xmlns:a="http://schemas.openxmlformats.org/drawingml/2006/main" xmlns:r="http://schemas.openxmlformats.org/officeDocument/2006/relationships" xmlns:p="http://schemas.openxmlformats.org/presentationml/2006/main">
  <p:tag name="VEVOX.QRDOT" val="(4,4)"/>
</p:tagLst>
</file>

<file path=ppt/tags/tag73.xml><?xml version="1.0" encoding="utf-8"?>
<p:tagLst xmlns:a="http://schemas.openxmlformats.org/drawingml/2006/main" xmlns:r="http://schemas.openxmlformats.org/officeDocument/2006/relationships" xmlns:p="http://schemas.openxmlformats.org/presentationml/2006/main">
  <p:tag name="VEVOX.QRDOT" val="(5,4)"/>
</p:tagLst>
</file>

<file path=ppt/tags/tag74.xml><?xml version="1.0" encoding="utf-8"?>
<p:tagLst xmlns:a="http://schemas.openxmlformats.org/drawingml/2006/main" xmlns:r="http://schemas.openxmlformats.org/officeDocument/2006/relationships" xmlns:p="http://schemas.openxmlformats.org/presentationml/2006/main">
  <p:tag name="VEVOX.QRDOT" val="(7,4)"/>
</p:tagLst>
</file>

<file path=ppt/tags/tag75.xml><?xml version="1.0" encoding="utf-8"?>
<p:tagLst xmlns:a="http://schemas.openxmlformats.org/drawingml/2006/main" xmlns:r="http://schemas.openxmlformats.org/officeDocument/2006/relationships" xmlns:p="http://schemas.openxmlformats.org/presentationml/2006/main">
  <p:tag name="VEVOX.QRDOT" val="(9,4)"/>
</p:tagLst>
</file>

<file path=ppt/tags/tag76.xml><?xml version="1.0" encoding="utf-8"?>
<p:tagLst xmlns:a="http://schemas.openxmlformats.org/drawingml/2006/main" xmlns:r="http://schemas.openxmlformats.org/officeDocument/2006/relationships" xmlns:p="http://schemas.openxmlformats.org/presentationml/2006/main">
  <p:tag name="VEVOX.QRDOT" val="(10,4)"/>
</p:tagLst>
</file>

<file path=ppt/tags/tag77.xml><?xml version="1.0" encoding="utf-8"?>
<p:tagLst xmlns:a="http://schemas.openxmlformats.org/drawingml/2006/main" xmlns:r="http://schemas.openxmlformats.org/officeDocument/2006/relationships" xmlns:p="http://schemas.openxmlformats.org/presentationml/2006/main">
  <p:tag name="VEVOX.QRDOT" val="(11,4)"/>
</p:tagLst>
</file>

<file path=ppt/tags/tag78.xml><?xml version="1.0" encoding="utf-8"?>
<p:tagLst xmlns:a="http://schemas.openxmlformats.org/drawingml/2006/main" xmlns:r="http://schemas.openxmlformats.org/officeDocument/2006/relationships" xmlns:p="http://schemas.openxmlformats.org/presentationml/2006/main">
  <p:tag name="VEVOX.QRDOT" val="(15,4)"/>
</p:tagLst>
</file>

<file path=ppt/tags/tag79.xml><?xml version="1.0" encoding="utf-8"?>
<p:tagLst xmlns:a="http://schemas.openxmlformats.org/drawingml/2006/main" xmlns:r="http://schemas.openxmlformats.org/officeDocument/2006/relationships" xmlns:p="http://schemas.openxmlformats.org/presentationml/2006/main">
  <p:tag name="VEVOX.QRDOT" val="(19,4)"/>
</p:tagLst>
</file>

<file path=ppt/tags/tag80.xml><?xml version="1.0" encoding="utf-8"?>
<p:tagLst xmlns:a="http://schemas.openxmlformats.org/drawingml/2006/main" xmlns:r="http://schemas.openxmlformats.org/officeDocument/2006/relationships" xmlns:p="http://schemas.openxmlformats.org/presentationml/2006/main">
  <p:tag name="VEVOX.QRDOT" val="(20,4)"/>
</p:tagLst>
</file>

<file path=ppt/tags/tag81.xml><?xml version="1.0" encoding="utf-8"?>
<p:tagLst xmlns:a="http://schemas.openxmlformats.org/drawingml/2006/main" xmlns:r="http://schemas.openxmlformats.org/officeDocument/2006/relationships" xmlns:p="http://schemas.openxmlformats.org/presentationml/2006/main">
  <p:tag name="VEVOX.QRDOT" val="(21,4)"/>
</p:tagLst>
</file>

<file path=ppt/tags/tag82.xml><?xml version="1.0" encoding="utf-8"?>
<p:tagLst xmlns:a="http://schemas.openxmlformats.org/drawingml/2006/main" xmlns:r="http://schemas.openxmlformats.org/officeDocument/2006/relationships" xmlns:p="http://schemas.openxmlformats.org/presentationml/2006/main">
  <p:tag name="VEVOX.QRDOT" val="(23,4)"/>
</p:tagLst>
</file>

<file path=ppt/tags/tag83.xml><?xml version="1.0" encoding="utf-8"?>
<p:tagLst xmlns:a="http://schemas.openxmlformats.org/drawingml/2006/main" xmlns:r="http://schemas.openxmlformats.org/officeDocument/2006/relationships" xmlns:p="http://schemas.openxmlformats.org/presentationml/2006/main">
  <p:tag name="VEVOX.QRDOT" val="(25,4)"/>
</p:tagLst>
</file>

<file path=ppt/tags/tag84.xml><?xml version="1.0" encoding="utf-8"?>
<p:tagLst xmlns:a="http://schemas.openxmlformats.org/drawingml/2006/main" xmlns:r="http://schemas.openxmlformats.org/officeDocument/2006/relationships" xmlns:p="http://schemas.openxmlformats.org/presentationml/2006/main">
  <p:tag name="VEVOX.QRDOT" val="(26,4)"/>
</p:tagLst>
</file>

<file path=ppt/tags/tag85.xml><?xml version="1.0" encoding="utf-8"?>
<p:tagLst xmlns:a="http://schemas.openxmlformats.org/drawingml/2006/main" xmlns:r="http://schemas.openxmlformats.org/officeDocument/2006/relationships" xmlns:p="http://schemas.openxmlformats.org/presentationml/2006/main">
  <p:tag name="VEVOX.QRDOT" val="(27,4)"/>
</p:tagLst>
</file>

<file path=ppt/tags/tag86.xml><?xml version="1.0" encoding="utf-8"?>
<p:tagLst xmlns:a="http://schemas.openxmlformats.org/drawingml/2006/main" xmlns:r="http://schemas.openxmlformats.org/officeDocument/2006/relationships" xmlns:p="http://schemas.openxmlformats.org/presentationml/2006/main">
  <p:tag name="VEVOX.QRDOT" val="(29,4)"/>
</p:tagLst>
</file>

<file path=ppt/tags/tag87.xml><?xml version="1.0" encoding="utf-8"?>
<p:tagLst xmlns:a="http://schemas.openxmlformats.org/drawingml/2006/main" xmlns:r="http://schemas.openxmlformats.org/officeDocument/2006/relationships" xmlns:p="http://schemas.openxmlformats.org/presentationml/2006/main">
  <p:tag name="VEVOX.QRDOT" val="(1,5)"/>
</p:tagLst>
</file>

<file path=ppt/tags/tag88.xml><?xml version="1.0" encoding="utf-8"?>
<p:tagLst xmlns:a="http://schemas.openxmlformats.org/drawingml/2006/main" xmlns:r="http://schemas.openxmlformats.org/officeDocument/2006/relationships" xmlns:p="http://schemas.openxmlformats.org/presentationml/2006/main">
  <p:tag name="VEVOX.QRDOT" val="(7,5)"/>
</p:tagLst>
</file>

<file path=ppt/tags/tag89.xml><?xml version="1.0" encoding="utf-8"?>
<p:tagLst xmlns:a="http://schemas.openxmlformats.org/drawingml/2006/main" xmlns:r="http://schemas.openxmlformats.org/officeDocument/2006/relationships" xmlns:p="http://schemas.openxmlformats.org/presentationml/2006/main">
  <p:tag name="VEVOX.QRDOT" val="(11,5)"/>
</p:tagLst>
</file>

<file path=ppt/tags/tag90.xml><?xml version="1.0" encoding="utf-8"?>
<p:tagLst xmlns:a="http://schemas.openxmlformats.org/drawingml/2006/main" xmlns:r="http://schemas.openxmlformats.org/officeDocument/2006/relationships" xmlns:p="http://schemas.openxmlformats.org/presentationml/2006/main">
  <p:tag name="VEVOX.QRDOT" val="(13,5)"/>
</p:tagLst>
</file>

<file path=ppt/tags/tag91.xml><?xml version="1.0" encoding="utf-8"?>
<p:tagLst xmlns:a="http://schemas.openxmlformats.org/drawingml/2006/main" xmlns:r="http://schemas.openxmlformats.org/officeDocument/2006/relationships" xmlns:p="http://schemas.openxmlformats.org/presentationml/2006/main">
  <p:tag name="VEVOX.QRDOT" val="(14,5)"/>
</p:tagLst>
</file>

<file path=ppt/tags/tag92.xml><?xml version="1.0" encoding="utf-8"?>
<p:tagLst xmlns:a="http://schemas.openxmlformats.org/drawingml/2006/main" xmlns:r="http://schemas.openxmlformats.org/officeDocument/2006/relationships" xmlns:p="http://schemas.openxmlformats.org/presentationml/2006/main">
  <p:tag name="VEVOX.QRDOT" val="(18,5)"/>
</p:tagLst>
</file>

<file path=ppt/tags/tag93.xml><?xml version="1.0" encoding="utf-8"?>
<p:tagLst xmlns:a="http://schemas.openxmlformats.org/drawingml/2006/main" xmlns:r="http://schemas.openxmlformats.org/officeDocument/2006/relationships" xmlns:p="http://schemas.openxmlformats.org/presentationml/2006/main">
  <p:tag name="VEVOX.QRDOT" val="(19,5)"/>
</p:tagLst>
</file>

<file path=ppt/tags/tag94.xml><?xml version="1.0" encoding="utf-8"?>
<p:tagLst xmlns:a="http://schemas.openxmlformats.org/drawingml/2006/main" xmlns:r="http://schemas.openxmlformats.org/officeDocument/2006/relationships" xmlns:p="http://schemas.openxmlformats.org/presentationml/2006/main">
  <p:tag name="VEVOX.QRDOT" val="(20,5)"/>
</p:tagLst>
</file>

<file path=ppt/tags/tag95.xml><?xml version="1.0" encoding="utf-8"?>
<p:tagLst xmlns:a="http://schemas.openxmlformats.org/drawingml/2006/main" xmlns:r="http://schemas.openxmlformats.org/officeDocument/2006/relationships" xmlns:p="http://schemas.openxmlformats.org/presentationml/2006/main">
  <p:tag name="VEVOX.QRDOT" val="(21,5)"/>
</p:tagLst>
</file>

<file path=ppt/tags/tag96.xml><?xml version="1.0" encoding="utf-8"?>
<p:tagLst xmlns:a="http://schemas.openxmlformats.org/drawingml/2006/main" xmlns:r="http://schemas.openxmlformats.org/officeDocument/2006/relationships" xmlns:p="http://schemas.openxmlformats.org/presentationml/2006/main">
  <p:tag name="VEVOX.QRDOT" val="(23,5)"/>
</p:tagLst>
</file>

<file path=ppt/tags/tag97.xml><?xml version="1.0" encoding="utf-8"?>
<p:tagLst xmlns:a="http://schemas.openxmlformats.org/drawingml/2006/main" xmlns:r="http://schemas.openxmlformats.org/officeDocument/2006/relationships" xmlns:p="http://schemas.openxmlformats.org/presentationml/2006/main">
  <p:tag name="VEVOX.QRDOT" val="(29,5)"/>
</p:tagLst>
</file>

<file path=ppt/tags/tag98.xml><?xml version="1.0" encoding="utf-8"?>
<p:tagLst xmlns:a="http://schemas.openxmlformats.org/drawingml/2006/main" xmlns:r="http://schemas.openxmlformats.org/officeDocument/2006/relationships" xmlns:p="http://schemas.openxmlformats.org/presentationml/2006/main">
  <p:tag name="VEVOX.QRDOT" val="(1,6)"/>
</p:tagLst>
</file>

<file path=ppt/tags/tag99.xml><?xml version="1.0" encoding="utf-8"?>
<p:tagLst xmlns:a="http://schemas.openxmlformats.org/drawingml/2006/main" xmlns:r="http://schemas.openxmlformats.org/officeDocument/2006/relationships" xmlns:p="http://schemas.openxmlformats.org/presentationml/2006/main">
  <p:tag name="VEVOX.QRDOT" val="(2,6)"/>
</p:tagLst>
</file>

<file path=ppt/tags/tag100.xml><?xml version="1.0" encoding="utf-8"?>
<p:tagLst xmlns:a="http://schemas.openxmlformats.org/drawingml/2006/main" xmlns:r="http://schemas.openxmlformats.org/officeDocument/2006/relationships" xmlns:p="http://schemas.openxmlformats.org/presentationml/2006/main">
  <p:tag name="VEVOX.QRDOT" val="(3,6)"/>
</p:tagLst>
</file>

<file path=ppt/tags/tag101.xml><?xml version="1.0" encoding="utf-8"?>
<p:tagLst xmlns:a="http://schemas.openxmlformats.org/drawingml/2006/main" xmlns:r="http://schemas.openxmlformats.org/officeDocument/2006/relationships" xmlns:p="http://schemas.openxmlformats.org/presentationml/2006/main">
  <p:tag name="VEVOX.QRDOT" val="(4,6)"/>
</p:tagLst>
</file>

<file path=ppt/tags/tag102.xml><?xml version="1.0" encoding="utf-8"?>
<p:tagLst xmlns:a="http://schemas.openxmlformats.org/drawingml/2006/main" xmlns:r="http://schemas.openxmlformats.org/officeDocument/2006/relationships" xmlns:p="http://schemas.openxmlformats.org/presentationml/2006/main">
  <p:tag name="VEVOX.QRDOT" val="(5,6)"/>
</p:tagLst>
</file>

<file path=ppt/tags/tag103.xml><?xml version="1.0" encoding="utf-8"?>
<p:tagLst xmlns:a="http://schemas.openxmlformats.org/drawingml/2006/main" xmlns:r="http://schemas.openxmlformats.org/officeDocument/2006/relationships" xmlns:p="http://schemas.openxmlformats.org/presentationml/2006/main">
  <p:tag name="VEVOX.QRDOT" val="(6,6)"/>
</p:tagLst>
</file>

<file path=ppt/tags/tag104.xml><?xml version="1.0" encoding="utf-8"?>
<p:tagLst xmlns:a="http://schemas.openxmlformats.org/drawingml/2006/main" xmlns:r="http://schemas.openxmlformats.org/officeDocument/2006/relationships" xmlns:p="http://schemas.openxmlformats.org/presentationml/2006/main">
  <p:tag name="VEVOX.QRDOT" val="(7,6)"/>
</p:tagLst>
</file>

<file path=ppt/tags/tag105.xml><?xml version="1.0" encoding="utf-8"?>
<p:tagLst xmlns:a="http://schemas.openxmlformats.org/drawingml/2006/main" xmlns:r="http://schemas.openxmlformats.org/officeDocument/2006/relationships" xmlns:p="http://schemas.openxmlformats.org/presentationml/2006/main">
  <p:tag name="VEVOX.QRDOT" val="(9,6)"/>
</p:tagLst>
</file>

<file path=ppt/tags/tag106.xml><?xml version="1.0" encoding="utf-8"?>
<p:tagLst xmlns:a="http://schemas.openxmlformats.org/drawingml/2006/main" xmlns:r="http://schemas.openxmlformats.org/officeDocument/2006/relationships" xmlns:p="http://schemas.openxmlformats.org/presentationml/2006/main">
  <p:tag name="VEVOX.QRDOT" val="(11,6)"/>
</p:tagLst>
</file>

<file path=ppt/tags/tag107.xml><?xml version="1.0" encoding="utf-8"?>
<p:tagLst xmlns:a="http://schemas.openxmlformats.org/drawingml/2006/main" xmlns:r="http://schemas.openxmlformats.org/officeDocument/2006/relationships" xmlns:p="http://schemas.openxmlformats.org/presentationml/2006/main">
  <p:tag name="VEVOX.QRDOT" val="(13,6)"/>
</p:tagLst>
</file>

<file path=ppt/tags/tag108.xml><?xml version="1.0" encoding="utf-8"?>
<p:tagLst xmlns:a="http://schemas.openxmlformats.org/drawingml/2006/main" xmlns:r="http://schemas.openxmlformats.org/officeDocument/2006/relationships" xmlns:p="http://schemas.openxmlformats.org/presentationml/2006/main">
  <p:tag name="VEVOX.QRDOT" val="(15,6)"/>
</p:tagLst>
</file>

<file path=ppt/tags/tag109.xml><?xml version="1.0" encoding="utf-8"?>
<p:tagLst xmlns:a="http://schemas.openxmlformats.org/drawingml/2006/main" xmlns:r="http://schemas.openxmlformats.org/officeDocument/2006/relationships" xmlns:p="http://schemas.openxmlformats.org/presentationml/2006/main">
  <p:tag name="VEVOX.QRDOT" val="(17,6)"/>
</p:tagLst>
</file>

<file path=ppt/tags/tag110.xml><?xml version="1.0" encoding="utf-8"?>
<p:tagLst xmlns:a="http://schemas.openxmlformats.org/drawingml/2006/main" xmlns:r="http://schemas.openxmlformats.org/officeDocument/2006/relationships" xmlns:p="http://schemas.openxmlformats.org/presentationml/2006/main">
  <p:tag name="VEVOX.QRDOT" val="(19,6)"/>
</p:tagLst>
</file>

<file path=ppt/tags/tag111.xml><?xml version="1.0" encoding="utf-8"?>
<p:tagLst xmlns:a="http://schemas.openxmlformats.org/drawingml/2006/main" xmlns:r="http://schemas.openxmlformats.org/officeDocument/2006/relationships" xmlns:p="http://schemas.openxmlformats.org/presentationml/2006/main">
  <p:tag name="VEVOX.QRDOT" val="(21,6)"/>
</p:tagLst>
</file>

<file path=ppt/tags/tag112.xml><?xml version="1.0" encoding="utf-8"?>
<p:tagLst xmlns:a="http://schemas.openxmlformats.org/drawingml/2006/main" xmlns:r="http://schemas.openxmlformats.org/officeDocument/2006/relationships" xmlns:p="http://schemas.openxmlformats.org/presentationml/2006/main">
  <p:tag name="VEVOX.QRDOT" val="(23,6)"/>
</p:tagLst>
</file>

<file path=ppt/tags/tag113.xml><?xml version="1.0" encoding="utf-8"?>
<p:tagLst xmlns:a="http://schemas.openxmlformats.org/drawingml/2006/main" xmlns:r="http://schemas.openxmlformats.org/officeDocument/2006/relationships" xmlns:p="http://schemas.openxmlformats.org/presentationml/2006/main">
  <p:tag name="VEVOX.QRDOT" val="(24,6)"/>
</p:tagLst>
</file>

<file path=ppt/tags/tag114.xml><?xml version="1.0" encoding="utf-8"?>
<p:tagLst xmlns:a="http://schemas.openxmlformats.org/drawingml/2006/main" xmlns:r="http://schemas.openxmlformats.org/officeDocument/2006/relationships" xmlns:p="http://schemas.openxmlformats.org/presentationml/2006/main">
  <p:tag name="VEVOX.QRDOT" val="(25,6)"/>
</p:tagLst>
</file>

<file path=ppt/tags/tag115.xml><?xml version="1.0" encoding="utf-8"?>
<p:tagLst xmlns:a="http://schemas.openxmlformats.org/drawingml/2006/main" xmlns:r="http://schemas.openxmlformats.org/officeDocument/2006/relationships" xmlns:p="http://schemas.openxmlformats.org/presentationml/2006/main">
  <p:tag name="VEVOX.QRDOT" val="(26,6)"/>
</p:tagLst>
</file>

<file path=ppt/tags/tag116.xml><?xml version="1.0" encoding="utf-8"?>
<p:tagLst xmlns:a="http://schemas.openxmlformats.org/drawingml/2006/main" xmlns:r="http://schemas.openxmlformats.org/officeDocument/2006/relationships" xmlns:p="http://schemas.openxmlformats.org/presentationml/2006/main">
  <p:tag name="VEVOX.QRDOT" val="(27,6)"/>
</p:tagLst>
</file>

<file path=ppt/tags/tag117.xml><?xml version="1.0" encoding="utf-8"?>
<p:tagLst xmlns:a="http://schemas.openxmlformats.org/drawingml/2006/main" xmlns:r="http://schemas.openxmlformats.org/officeDocument/2006/relationships" xmlns:p="http://schemas.openxmlformats.org/presentationml/2006/main">
  <p:tag name="VEVOX.QRDOT" val="(28,6)"/>
</p:tagLst>
</file>

<file path=ppt/tags/tag118.xml><?xml version="1.0" encoding="utf-8"?>
<p:tagLst xmlns:a="http://schemas.openxmlformats.org/drawingml/2006/main" xmlns:r="http://schemas.openxmlformats.org/officeDocument/2006/relationships" xmlns:p="http://schemas.openxmlformats.org/presentationml/2006/main">
  <p:tag name="VEVOX.QRDOT" val="(29,6)"/>
</p:tagLst>
</file>

<file path=ppt/tags/tag119.xml><?xml version="1.0" encoding="utf-8"?>
<p:tagLst xmlns:a="http://schemas.openxmlformats.org/drawingml/2006/main" xmlns:r="http://schemas.openxmlformats.org/officeDocument/2006/relationships" xmlns:p="http://schemas.openxmlformats.org/presentationml/2006/main">
  <p:tag name="VEVOX.QRDOT" val="(12,7)"/>
</p:tagLst>
</file>

<file path=ppt/tags/tag120.xml><?xml version="1.0" encoding="utf-8"?>
<p:tagLst xmlns:a="http://schemas.openxmlformats.org/drawingml/2006/main" xmlns:r="http://schemas.openxmlformats.org/officeDocument/2006/relationships" xmlns:p="http://schemas.openxmlformats.org/presentationml/2006/main">
  <p:tag name="VEVOX.QRDOT" val="(14,7)"/>
</p:tagLst>
</file>

<file path=ppt/tags/tag121.xml><?xml version="1.0" encoding="utf-8"?>
<p:tagLst xmlns:a="http://schemas.openxmlformats.org/drawingml/2006/main" xmlns:r="http://schemas.openxmlformats.org/officeDocument/2006/relationships" xmlns:p="http://schemas.openxmlformats.org/presentationml/2006/main">
  <p:tag name="VEVOX.QRDOT" val="(15,7)"/>
</p:tagLst>
</file>

<file path=ppt/tags/tag122.xml><?xml version="1.0" encoding="utf-8"?>
<p:tagLst xmlns:a="http://schemas.openxmlformats.org/drawingml/2006/main" xmlns:r="http://schemas.openxmlformats.org/officeDocument/2006/relationships" xmlns:p="http://schemas.openxmlformats.org/presentationml/2006/main">
  <p:tag name="VEVOX.QRDOT" val="(17,7)"/>
</p:tagLst>
</file>

<file path=ppt/tags/tag123.xml><?xml version="1.0" encoding="utf-8"?>
<p:tagLst xmlns:a="http://schemas.openxmlformats.org/drawingml/2006/main" xmlns:r="http://schemas.openxmlformats.org/officeDocument/2006/relationships" xmlns:p="http://schemas.openxmlformats.org/presentationml/2006/main">
  <p:tag name="VEVOX.QRDOT" val="(20,7)"/>
</p:tagLst>
</file>

<file path=ppt/tags/tag124.xml><?xml version="1.0" encoding="utf-8"?>
<p:tagLst xmlns:a="http://schemas.openxmlformats.org/drawingml/2006/main" xmlns:r="http://schemas.openxmlformats.org/officeDocument/2006/relationships" xmlns:p="http://schemas.openxmlformats.org/presentationml/2006/main">
  <p:tag name="VEVOX.QRDOT" val="(21,7)"/>
</p:tagLst>
</file>

<file path=ppt/tags/tag125.xml><?xml version="1.0" encoding="utf-8"?>
<p:tagLst xmlns:a="http://schemas.openxmlformats.org/drawingml/2006/main" xmlns:r="http://schemas.openxmlformats.org/officeDocument/2006/relationships" xmlns:p="http://schemas.openxmlformats.org/presentationml/2006/main">
  <p:tag name="VEVOX.QRDOT" val="(1,8)"/>
</p:tagLst>
</file>

<file path=ppt/tags/tag126.xml><?xml version="1.0" encoding="utf-8"?>
<p:tagLst xmlns:a="http://schemas.openxmlformats.org/drawingml/2006/main" xmlns:r="http://schemas.openxmlformats.org/officeDocument/2006/relationships" xmlns:p="http://schemas.openxmlformats.org/presentationml/2006/main">
  <p:tag name="VEVOX.QRDOT" val="(3,8)"/>
</p:tagLst>
</file>

<file path=ppt/tags/tag127.xml><?xml version="1.0" encoding="utf-8"?>
<p:tagLst xmlns:a="http://schemas.openxmlformats.org/drawingml/2006/main" xmlns:r="http://schemas.openxmlformats.org/officeDocument/2006/relationships" xmlns:p="http://schemas.openxmlformats.org/presentationml/2006/main">
  <p:tag name="VEVOX.QRDOT" val="(5,8)"/>
</p:tagLst>
</file>

<file path=ppt/tags/tag128.xml><?xml version="1.0" encoding="utf-8"?>
<p:tagLst xmlns:a="http://schemas.openxmlformats.org/drawingml/2006/main" xmlns:r="http://schemas.openxmlformats.org/officeDocument/2006/relationships" xmlns:p="http://schemas.openxmlformats.org/presentationml/2006/main">
  <p:tag name="VEVOX.QRDOT" val="(7,8)"/>
</p:tagLst>
</file>

<file path=ppt/tags/tag129.xml><?xml version="1.0" encoding="utf-8"?>
<p:tagLst xmlns:a="http://schemas.openxmlformats.org/drawingml/2006/main" xmlns:r="http://schemas.openxmlformats.org/officeDocument/2006/relationships" xmlns:p="http://schemas.openxmlformats.org/presentationml/2006/main">
  <p:tag name="VEVOX.QRDOT" val="(10,8)"/>
</p:tagLst>
</file>

<file path=ppt/tags/tag130.xml><?xml version="1.0" encoding="utf-8"?>
<p:tagLst xmlns:a="http://schemas.openxmlformats.org/drawingml/2006/main" xmlns:r="http://schemas.openxmlformats.org/officeDocument/2006/relationships" xmlns:p="http://schemas.openxmlformats.org/presentationml/2006/main">
  <p:tag name="VEVOX.QRDOT" val="(11,8)"/>
</p:tagLst>
</file>

<file path=ppt/tags/tag131.xml><?xml version="1.0" encoding="utf-8"?>
<p:tagLst xmlns:a="http://schemas.openxmlformats.org/drawingml/2006/main" xmlns:r="http://schemas.openxmlformats.org/officeDocument/2006/relationships" xmlns:p="http://schemas.openxmlformats.org/presentationml/2006/main">
  <p:tag name="VEVOX.QRDOT" val="(15,8)"/>
</p:tagLst>
</file>

<file path=ppt/tags/tag132.xml><?xml version="1.0" encoding="utf-8"?>
<p:tagLst xmlns:a="http://schemas.openxmlformats.org/drawingml/2006/main" xmlns:r="http://schemas.openxmlformats.org/officeDocument/2006/relationships" xmlns:p="http://schemas.openxmlformats.org/presentationml/2006/main">
  <p:tag name="VEVOX.QRDOT" val="(16,8)"/>
</p:tagLst>
</file>

<file path=ppt/tags/tag133.xml><?xml version="1.0" encoding="utf-8"?>
<p:tagLst xmlns:a="http://schemas.openxmlformats.org/drawingml/2006/main" xmlns:r="http://schemas.openxmlformats.org/officeDocument/2006/relationships" xmlns:p="http://schemas.openxmlformats.org/presentationml/2006/main">
  <p:tag name="VEVOX.QRDOT" val="(20,8)"/>
</p:tagLst>
</file>

<file path=ppt/tags/tag134.xml><?xml version="1.0" encoding="utf-8"?>
<p:tagLst xmlns:a="http://schemas.openxmlformats.org/drawingml/2006/main" xmlns:r="http://schemas.openxmlformats.org/officeDocument/2006/relationships" xmlns:p="http://schemas.openxmlformats.org/presentationml/2006/main">
  <p:tag name="VEVOX.QRDOT" val="(21,8)"/>
</p:tagLst>
</file>

<file path=ppt/tags/tag135.xml><?xml version="1.0" encoding="utf-8"?>
<p:tagLst xmlns:a="http://schemas.openxmlformats.org/drawingml/2006/main" xmlns:r="http://schemas.openxmlformats.org/officeDocument/2006/relationships" xmlns:p="http://schemas.openxmlformats.org/presentationml/2006/main">
  <p:tag name="VEVOX.QRDOT" val="(25,8)"/>
</p:tagLst>
</file>

<file path=ppt/tags/tag136.xml><?xml version="1.0" encoding="utf-8"?>
<p:tagLst xmlns:a="http://schemas.openxmlformats.org/drawingml/2006/main" xmlns:r="http://schemas.openxmlformats.org/officeDocument/2006/relationships" xmlns:p="http://schemas.openxmlformats.org/presentationml/2006/main">
  <p:tag name="VEVOX.QRDOT" val="(28,8)"/>
</p:tagLst>
</file>

<file path=ppt/tags/tag137.xml><?xml version="1.0" encoding="utf-8"?>
<p:tagLst xmlns:a="http://schemas.openxmlformats.org/drawingml/2006/main" xmlns:r="http://schemas.openxmlformats.org/officeDocument/2006/relationships" xmlns:p="http://schemas.openxmlformats.org/presentationml/2006/main">
  <p:tag name="VEVOX.QRDOT" val="(5,9)"/>
</p:tagLst>
</file>

<file path=ppt/tags/tag138.xml><?xml version="1.0" encoding="utf-8"?>
<p:tagLst xmlns:a="http://schemas.openxmlformats.org/drawingml/2006/main" xmlns:r="http://schemas.openxmlformats.org/officeDocument/2006/relationships" xmlns:p="http://schemas.openxmlformats.org/presentationml/2006/main">
  <p:tag name="VEVOX.QRDOT" val="(10,9)"/>
</p:tagLst>
</file>

<file path=ppt/tags/tag139.xml><?xml version="1.0" encoding="utf-8"?>
<p:tagLst xmlns:a="http://schemas.openxmlformats.org/drawingml/2006/main" xmlns:r="http://schemas.openxmlformats.org/officeDocument/2006/relationships" xmlns:p="http://schemas.openxmlformats.org/presentationml/2006/main">
  <p:tag name="VEVOX.QRDOT" val="(11,9)"/>
</p:tagLst>
</file>

<file path=ppt/tags/tag140.xml><?xml version="1.0" encoding="utf-8"?>
<p:tagLst xmlns:a="http://schemas.openxmlformats.org/drawingml/2006/main" xmlns:r="http://schemas.openxmlformats.org/officeDocument/2006/relationships" xmlns:p="http://schemas.openxmlformats.org/presentationml/2006/main">
  <p:tag name="VEVOX.QRDOT" val="(12,9)"/>
</p:tagLst>
</file>

<file path=ppt/tags/tag141.xml><?xml version="1.0" encoding="utf-8"?>
<p:tagLst xmlns:a="http://schemas.openxmlformats.org/drawingml/2006/main" xmlns:r="http://schemas.openxmlformats.org/officeDocument/2006/relationships" xmlns:p="http://schemas.openxmlformats.org/presentationml/2006/main">
  <p:tag name="VEVOX.QRDOT" val="(13,9)"/>
</p:tagLst>
</file>

<file path=ppt/tags/tag142.xml><?xml version="1.0" encoding="utf-8"?>
<p:tagLst xmlns:a="http://schemas.openxmlformats.org/drawingml/2006/main" xmlns:r="http://schemas.openxmlformats.org/officeDocument/2006/relationships" xmlns:p="http://schemas.openxmlformats.org/presentationml/2006/main">
  <p:tag name="VEVOX.QRDOT" val="(15,9)"/>
</p:tagLst>
</file>

<file path=ppt/tags/tag143.xml><?xml version="1.0" encoding="utf-8"?>
<p:tagLst xmlns:a="http://schemas.openxmlformats.org/drawingml/2006/main" xmlns:r="http://schemas.openxmlformats.org/officeDocument/2006/relationships" xmlns:p="http://schemas.openxmlformats.org/presentationml/2006/main">
  <p:tag name="VEVOX.QRDOT" val="(16,9)"/>
</p:tagLst>
</file>

<file path=ppt/tags/tag144.xml><?xml version="1.0" encoding="utf-8"?>
<p:tagLst xmlns:a="http://schemas.openxmlformats.org/drawingml/2006/main" xmlns:r="http://schemas.openxmlformats.org/officeDocument/2006/relationships" xmlns:p="http://schemas.openxmlformats.org/presentationml/2006/main">
  <p:tag name="VEVOX.QRDOT" val="(18,9)"/>
</p:tagLst>
</file>

<file path=ppt/tags/tag145.xml><?xml version="1.0" encoding="utf-8"?>
<p:tagLst xmlns:a="http://schemas.openxmlformats.org/drawingml/2006/main" xmlns:r="http://schemas.openxmlformats.org/officeDocument/2006/relationships" xmlns:p="http://schemas.openxmlformats.org/presentationml/2006/main">
  <p:tag name="VEVOX.QRDOT" val="(21,9)"/>
</p:tagLst>
</file>

<file path=ppt/tags/tag146.xml><?xml version="1.0" encoding="utf-8"?>
<p:tagLst xmlns:a="http://schemas.openxmlformats.org/drawingml/2006/main" xmlns:r="http://schemas.openxmlformats.org/officeDocument/2006/relationships" xmlns:p="http://schemas.openxmlformats.org/presentationml/2006/main">
  <p:tag name="VEVOX.QRDOT" val="(23,9)"/>
</p:tagLst>
</file>

<file path=ppt/tags/tag147.xml><?xml version="1.0" encoding="utf-8"?>
<p:tagLst xmlns:a="http://schemas.openxmlformats.org/drawingml/2006/main" xmlns:r="http://schemas.openxmlformats.org/officeDocument/2006/relationships" xmlns:p="http://schemas.openxmlformats.org/presentationml/2006/main">
  <p:tag name="VEVOX.QRDOT" val="(26,9)"/>
</p:tagLst>
</file>

<file path=ppt/tags/tag148.xml><?xml version="1.0" encoding="utf-8"?>
<p:tagLst xmlns:a="http://schemas.openxmlformats.org/drawingml/2006/main" xmlns:r="http://schemas.openxmlformats.org/officeDocument/2006/relationships" xmlns:p="http://schemas.openxmlformats.org/presentationml/2006/main">
  <p:tag name="VEVOX.QRDOT" val="(29,9)"/>
</p:tagLst>
</file>

<file path=ppt/tags/tag149.xml><?xml version="1.0" encoding="utf-8"?>
<p:tagLst xmlns:a="http://schemas.openxmlformats.org/drawingml/2006/main" xmlns:r="http://schemas.openxmlformats.org/officeDocument/2006/relationships" xmlns:p="http://schemas.openxmlformats.org/presentationml/2006/main">
  <p:tag name="VEVOX.QRDOT" val="(2,10)"/>
</p:tagLst>
</file>

<file path=ppt/tags/tag150.xml><?xml version="1.0" encoding="utf-8"?>
<p:tagLst xmlns:a="http://schemas.openxmlformats.org/drawingml/2006/main" xmlns:r="http://schemas.openxmlformats.org/officeDocument/2006/relationships" xmlns:p="http://schemas.openxmlformats.org/presentationml/2006/main">
  <p:tag name="VEVOX.QRDOT" val="(3,10)"/>
</p:tagLst>
</file>

<file path=ppt/tags/tag151.xml><?xml version="1.0" encoding="utf-8"?>
<p:tagLst xmlns:a="http://schemas.openxmlformats.org/drawingml/2006/main" xmlns:r="http://schemas.openxmlformats.org/officeDocument/2006/relationships" xmlns:p="http://schemas.openxmlformats.org/presentationml/2006/main">
  <p:tag name="VEVOX.QRDOT" val="(4,10)"/>
</p:tagLst>
</file>

<file path=ppt/tags/tag152.xml><?xml version="1.0" encoding="utf-8"?>
<p:tagLst xmlns:a="http://schemas.openxmlformats.org/drawingml/2006/main" xmlns:r="http://schemas.openxmlformats.org/officeDocument/2006/relationships" xmlns:p="http://schemas.openxmlformats.org/presentationml/2006/main">
  <p:tag name="VEVOX.QRDOT" val="(5,10)"/>
</p:tagLst>
</file>

<file path=ppt/tags/tag153.xml><?xml version="1.0" encoding="utf-8"?>
<p:tagLst xmlns:a="http://schemas.openxmlformats.org/drawingml/2006/main" xmlns:r="http://schemas.openxmlformats.org/officeDocument/2006/relationships" xmlns:p="http://schemas.openxmlformats.org/presentationml/2006/main">
  <p:tag name="VEVOX.QRDOT" val="(7,10)"/>
</p:tagLst>
</file>

<file path=ppt/tags/tag154.xml><?xml version="1.0" encoding="utf-8"?>
<p:tagLst xmlns:a="http://schemas.openxmlformats.org/drawingml/2006/main" xmlns:r="http://schemas.openxmlformats.org/officeDocument/2006/relationships" xmlns:p="http://schemas.openxmlformats.org/presentationml/2006/main">
  <p:tag name="VEVOX.QRDOT" val="(8,10)"/>
</p:tagLst>
</file>

<file path=ppt/tags/tag155.xml><?xml version="1.0" encoding="utf-8"?>
<p:tagLst xmlns:a="http://schemas.openxmlformats.org/drawingml/2006/main" xmlns:r="http://schemas.openxmlformats.org/officeDocument/2006/relationships" xmlns:p="http://schemas.openxmlformats.org/presentationml/2006/main">
  <p:tag name="VEVOX.QRDOT" val="(10,10)"/>
</p:tagLst>
</file>

<file path=ppt/tags/tag156.xml><?xml version="1.0" encoding="utf-8"?>
<p:tagLst xmlns:a="http://schemas.openxmlformats.org/drawingml/2006/main" xmlns:r="http://schemas.openxmlformats.org/officeDocument/2006/relationships" xmlns:p="http://schemas.openxmlformats.org/presentationml/2006/main">
  <p:tag name="VEVOX.QRDOT" val="(13,10)"/>
</p:tagLst>
</file>

<file path=ppt/tags/tag157.xml><?xml version="1.0" encoding="utf-8"?>
<p:tagLst xmlns:a="http://schemas.openxmlformats.org/drawingml/2006/main" xmlns:r="http://schemas.openxmlformats.org/officeDocument/2006/relationships" xmlns:p="http://schemas.openxmlformats.org/presentationml/2006/main">
  <p:tag name="VEVOX.QRDOT" val="(14,10)"/>
</p:tagLst>
</file>

<file path=ppt/tags/tag158.xml><?xml version="1.0" encoding="utf-8"?>
<p:tagLst xmlns:a="http://schemas.openxmlformats.org/drawingml/2006/main" xmlns:r="http://schemas.openxmlformats.org/officeDocument/2006/relationships" xmlns:p="http://schemas.openxmlformats.org/presentationml/2006/main">
  <p:tag name="VEVOX.QRDOT" val="(18,10)"/>
</p:tagLst>
</file>

<file path=ppt/tags/tag159.xml><?xml version="1.0" encoding="utf-8"?>
<p:tagLst xmlns:a="http://schemas.openxmlformats.org/drawingml/2006/main" xmlns:r="http://schemas.openxmlformats.org/officeDocument/2006/relationships" xmlns:p="http://schemas.openxmlformats.org/presentationml/2006/main">
  <p:tag name="VEVOX.QRDOT" val="(19,10)"/>
</p:tagLst>
</file>

<file path=ppt/tags/tag160.xml><?xml version="1.0" encoding="utf-8"?>
<p:tagLst xmlns:a="http://schemas.openxmlformats.org/drawingml/2006/main" xmlns:r="http://schemas.openxmlformats.org/officeDocument/2006/relationships" xmlns:p="http://schemas.openxmlformats.org/presentationml/2006/main">
  <p:tag name="VEVOX.QRDOT" val="(24,10)"/>
</p:tagLst>
</file>

<file path=ppt/tags/tag161.xml><?xml version="1.0" encoding="utf-8"?>
<p:tagLst xmlns:a="http://schemas.openxmlformats.org/drawingml/2006/main" xmlns:r="http://schemas.openxmlformats.org/officeDocument/2006/relationships" xmlns:p="http://schemas.openxmlformats.org/presentationml/2006/main">
  <p:tag name="VEVOX.QRDOT" val="(27,10)"/>
</p:tagLst>
</file>

<file path=ppt/tags/tag162.xml><?xml version="1.0" encoding="utf-8"?>
<p:tagLst xmlns:a="http://schemas.openxmlformats.org/drawingml/2006/main" xmlns:r="http://schemas.openxmlformats.org/officeDocument/2006/relationships" xmlns:p="http://schemas.openxmlformats.org/presentationml/2006/main">
  <p:tag name="VEVOX.QRDOT" val="(28,10)"/>
</p:tagLst>
</file>

<file path=ppt/tags/tag163.xml><?xml version="1.0" encoding="utf-8"?>
<p:tagLst xmlns:a="http://schemas.openxmlformats.org/drawingml/2006/main" xmlns:r="http://schemas.openxmlformats.org/officeDocument/2006/relationships" xmlns:p="http://schemas.openxmlformats.org/presentationml/2006/main">
  <p:tag name="VEVOX.QRDOT" val="(29,10)"/>
</p:tagLst>
</file>

<file path=ppt/tags/tag164.xml><?xml version="1.0" encoding="utf-8"?>
<p:tagLst xmlns:a="http://schemas.openxmlformats.org/drawingml/2006/main" xmlns:r="http://schemas.openxmlformats.org/officeDocument/2006/relationships" xmlns:p="http://schemas.openxmlformats.org/presentationml/2006/main">
  <p:tag name="VEVOX.QRDOT" val="(5,11)"/>
</p:tagLst>
</file>

<file path=ppt/tags/tag165.xml><?xml version="1.0" encoding="utf-8"?>
<p:tagLst xmlns:a="http://schemas.openxmlformats.org/drawingml/2006/main" xmlns:r="http://schemas.openxmlformats.org/officeDocument/2006/relationships" xmlns:p="http://schemas.openxmlformats.org/presentationml/2006/main">
  <p:tag name="VEVOX.QRDOT" val="(6,11)"/>
</p:tagLst>
</file>

<file path=ppt/tags/tag166.xml><?xml version="1.0" encoding="utf-8"?>
<p:tagLst xmlns:a="http://schemas.openxmlformats.org/drawingml/2006/main" xmlns:r="http://schemas.openxmlformats.org/officeDocument/2006/relationships" xmlns:p="http://schemas.openxmlformats.org/presentationml/2006/main">
  <p:tag name="VEVOX.QRDOT" val="(9,11)"/>
</p:tagLst>
</file>

<file path=ppt/tags/tag167.xml><?xml version="1.0" encoding="utf-8"?>
<p:tagLst xmlns:a="http://schemas.openxmlformats.org/drawingml/2006/main" xmlns:r="http://schemas.openxmlformats.org/officeDocument/2006/relationships" xmlns:p="http://schemas.openxmlformats.org/presentationml/2006/main">
  <p:tag name="VEVOX.QRDOT" val="(10,11)"/>
</p:tagLst>
</file>

<file path=ppt/tags/tag168.xml><?xml version="1.0" encoding="utf-8"?>
<p:tagLst xmlns:a="http://schemas.openxmlformats.org/drawingml/2006/main" xmlns:r="http://schemas.openxmlformats.org/officeDocument/2006/relationships" xmlns:p="http://schemas.openxmlformats.org/presentationml/2006/main">
  <p:tag name="VEVOX.QRDOT" val="(11,11)"/>
</p:tagLst>
</file>

<file path=ppt/tags/tag169.xml><?xml version="1.0" encoding="utf-8"?>
<p:tagLst xmlns:a="http://schemas.openxmlformats.org/drawingml/2006/main" xmlns:r="http://schemas.openxmlformats.org/officeDocument/2006/relationships" xmlns:p="http://schemas.openxmlformats.org/presentationml/2006/main">
  <p:tag name="VEVOX.QRDOT" val="(12,11)"/>
</p:tagLst>
</file>

<file path=ppt/tags/tag170.xml><?xml version="1.0" encoding="utf-8"?>
<p:tagLst xmlns:a="http://schemas.openxmlformats.org/drawingml/2006/main" xmlns:r="http://schemas.openxmlformats.org/officeDocument/2006/relationships" xmlns:p="http://schemas.openxmlformats.org/presentationml/2006/main">
  <p:tag name="VEVOX.QRDOT" val="(16,11)"/>
</p:tagLst>
</file>

<file path=ppt/tags/tag171.xml><?xml version="1.0" encoding="utf-8"?>
<p:tagLst xmlns:a="http://schemas.openxmlformats.org/drawingml/2006/main" xmlns:r="http://schemas.openxmlformats.org/officeDocument/2006/relationships" xmlns:p="http://schemas.openxmlformats.org/presentationml/2006/main">
  <p:tag name="VEVOX.QRDOT" val="(18,11)"/>
</p:tagLst>
</file>

<file path=ppt/tags/tag172.xml><?xml version="1.0" encoding="utf-8"?>
<p:tagLst xmlns:a="http://schemas.openxmlformats.org/drawingml/2006/main" xmlns:r="http://schemas.openxmlformats.org/officeDocument/2006/relationships" xmlns:p="http://schemas.openxmlformats.org/presentationml/2006/main">
  <p:tag name="VEVOX.QRDOT" val="(19,11)"/>
</p:tagLst>
</file>

<file path=ppt/tags/tag173.xml><?xml version="1.0" encoding="utf-8"?>
<p:tagLst xmlns:a="http://schemas.openxmlformats.org/drawingml/2006/main" xmlns:r="http://schemas.openxmlformats.org/officeDocument/2006/relationships" xmlns:p="http://schemas.openxmlformats.org/presentationml/2006/main">
  <p:tag name="VEVOX.QRDOT" val="(21,11)"/>
</p:tagLst>
</file>

<file path=ppt/tags/tag174.xml><?xml version="1.0" encoding="utf-8"?>
<p:tagLst xmlns:a="http://schemas.openxmlformats.org/drawingml/2006/main" xmlns:r="http://schemas.openxmlformats.org/officeDocument/2006/relationships" xmlns:p="http://schemas.openxmlformats.org/presentationml/2006/main">
  <p:tag name="VEVOX.QRDOT" val="(22,11)"/>
</p:tagLst>
</file>

<file path=ppt/tags/tag175.xml><?xml version="1.0" encoding="utf-8"?>
<p:tagLst xmlns:a="http://schemas.openxmlformats.org/drawingml/2006/main" xmlns:r="http://schemas.openxmlformats.org/officeDocument/2006/relationships" xmlns:p="http://schemas.openxmlformats.org/presentationml/2006/main">
  <p:tag name="VEVOX.QRDOT" val="(25,11)"/>
</p:tagLst>
</file>

<file path=ppt/tags/tag176.xml><?xml version="1.0" encoding="utf-8"?>
<p:tagLst xmlns:a="http://schemas.openxmlformats.org/drawingml/2006/main" xmlns:r="http://schemas.openxmlformats.org/officeDocument/2006/relationships" xmlns:p="http://schemas.openxmlformats.org/presentationml/2006/main">
  <p:tag name="VEVOX.QRDOT" val="(28,11)"/>
</p:tagLst>
</file>

<file path=ppt/tags/tag177.xml><?xml version="1.0" encoding="utf-8"?>
<p:tagLst xmlns:a="http://schemas.openxmlformats.org/drawingml/2006/main" xmlns:r="http://schemas.openxmlformats.org/officeDocument/2006/relationships" xmlns:p="http://schemas.openxmlformats.org/presentationml/2006/main">
  <p:tag name="VEVOX.QRDOT" val="(2,12)"/>
</p:tagLst>
</file>

<file path=ppt/tags/tag178.xml><?xml version="1.0" encoding="utf-8"?>
<p:tagLst xmlns:a="http://schemas.openxmlformats.org/drawingml/2006/main" xmlns:r="http://schemas.openxmlformats.org/officeDocument/2006/relationships" xmlns:p="http://schemas.openxmlformats.org/presentationml/2006/main">
  <p:tag name="VEVOX.QRDOT" val="(3,12)"/>
</p:tagLst>
</file>

<file path=ppt/tags/tag179.xml><?xml version="1.0" encoding="utf-8"?>
<p:tagLst xmlns:a="http://schemas.openxmlformats.org/drawingml/2006/main" xmlns:r="http://schemas.openxmlformats.org/officeDocument/2006/relationships" xmlns:p="http://schemas.openxmlformats.org/presentationml/2006/main">
  <p:tag name="VEVOX.QRDOT" val="(5,12)"/>
</p:tagLst>
</file>

<file path=ppt/tags/tag180.xml><?xml version="1.0" encoding="utf-8"?>
<p:tagLst xmlns:a="http://schemas.openxmlformats.org/drawingml/2006/main" xmlns:r="http://schemas.openxmlformats.org/officeDocument/2006/relationships" xmlns:p="http://schemas.openxmlformats.org/presentationml/2006/main">
  <p:tag name="VEVOX.QRDOT" val="(6,12)"/>
</p:tagLst>
</file>

<file path=ppt/tags/tag181.xml><?xml version="1.0" encoding="utf-8"?>
<p:tagLst xmlns:a="http://schemas.openxmlformats.org/drawingml/2006/main" xmlns:r="http://schemas.openxmlformats.org/officeDocument/2006/relationships" xmlns:p="http://schemas.openxmlformats.org/presentationml/2006/main">
  <p:tag name="VEVOX.QRDOT" val="(7,12)"/>
</p:tagLst>
</file>

<file path=ppt/tags/tag182.xml><?xml version="1.0" encoding="utf-8"?>
<p:tagLst xmlns:a="http://schemas.openxmlformats.org/drawingml/2006/main" xmlns:r="http://schemas.openxmlformats.org/officeDocument/2006/relationships" xmlns:p="http://schemas.openxmlformats.org/presentationml/2006/main">
  <p:tag name="VEVOX.QRDOT" val="(9,12)"/>
</p:tagLst>
</file>

<file path=ppt/tags/tag183.xml><?xml version="1.0" encoding="utf-8"?>
<p:tagLst xmlns:a="http://schemas.openxmlformats.org/drawingml/2006/main" xmlns:r="http://schemas.openxmlformats.org/officeDocument/2006/relationships" xmlns:p="http://schemas.openxmlformats.org/presentationml/2006/main">
  <p:tag name="VEVOX.QRDOT" val="(10,12)"/>
</p:tagLst>
</file>

<file path=ppt/tags/tag184.xml><?xml version="1.0" encoding="utf-8"?>
<p:tagLst xmlns:a="http://schemas.openxmlformats.org/drawingml/2006/main" xmlns:r="http://schemas.openxmlformats.org/officeDocument/2006/relationships" xmlns:p="http://schemas.openxmlformats.org/presentationml/2006/main">
  <p:tag name="VEVOX.QRDOT" val="(12,12)"/>
</p:tagLst>
</file>

<file path=ppt/tags/tag185.xml><?xml version="1.0" encoding="utf-8"?>
<p:tagLst xmlns:a="http://schemas.openxmlformats.org/drawingml/2006/main" xmlns:r="http://schemas.openxmlformats.org/officeDocument/2006/relationships" xmlns:p="http://schemas.openxmlformats.org/presentationml/2006/main">
  <p:tag name="VEVOX.QRDOT" val="(13,12)"/>
</p:tagLst>
</file>

<file path=ppt/tags/tag186.xml><?xml version="1.0" encoding="utf-8"?>
<p:tagLst xmlns:a="http://schemas.openxmlformats.org/drawingml/2006/main" xmlns:r="http://schemas.openxmlformats.org/officeDocument/2006/relationships" xmlns:p="http://schemas.openxmlformats.org/presentationml/2006/main">
  <p:tag name="VEVOX.QRDOT" val="(17,12)"/>
</p:tagLst>
</file>

<file path=ppt/tags/tag187.xml><?xml version="1.0" encoding="utf-8"?>
<p:tagLst xmlns:a="http://schemas.openxmlformats.org/drawingml/2006/main" xmlns:r="http://schemas.openxmlformats.org/officeDocument/2006/relationships" xmlns:p="http://schemas.openxmlformats.org/presentationml/2006/main">
  <p:tag name="VEVOX.QRDOT" val="(18,12)"/>
</p:tagLst>
</file>

<file path=ppt/tags/tag188.xml><?xml version="1.0" encoding="utf-8"?>
<p:tagLst xmlns:a="http://schemas.openxmlformats.org/drawingml/2006/main" xmlns:r="http://schemas.openxmlformats.org/officeDocument/2006/relationships" xmlns:p="http://schemas.openxmlformats.org/presentationml/2006/main">
  <p:tag name="VEVOX.QRDOT" val="(20,12)"/>
</p:tagLst>
</file>

<file path=ppt/tags/tag189.xml><?xml version="1.0" encoding="utf-8"?>
<p:tagLst xmlns:a="http://schemas.openxmlformats.org/drawingml/2006/main" xmlns:r="http://schemas.openxmlformats.org/officeDocument/2006/relationships" xmlns:p="http://schemas.openxmlformats.org/presentationml/2006/main">
  <p:tag name="VEVOX.QRDOT" val="(21,12)"/>
</p:tagLst>
</file>

<file path=ppt/tags/tag190.xml><?xml version="1.0" encoding="utf-8"?>
<p:tagLst xmlns:a="http://schemas.openxmlformats.org/drawingml/2006/main" xmlns:r="http://schemas.openxmlformats.org/officeDocument/2006/relationships" xmlns:p="http://schemas.openxmlformats.org/presentationml/2006/main">
  <p:tag name="VEVOX.QRDOT" val="(23,12)"/>
</p:tagLst>
</file>

<file path=ppt/tags/tag191.xml><?xml version="1.0" encoding="utf-8"?>
<p:tagLst xmlns:a="http://schemas.openxmlformats.org/drawingml/2006/main" xmlns:r="http://schemas.openxmlformats.org/officeDocument/2006/relationships" xmlns:p="http://schemas.openxmlformats.org/presentationml/2006/main">
  <p:tag name="VEVOX.QRDOT" val="(26,12)"/>
</p:tagLst>
</file>

<file path=ppt/tags/tag192.xml><?xml version="1.0" encoding="utf-8"?>
<p:tagLst xmlns:a="http://schemas.openxmlformats.org/drawingml/2006/main" xmlns:r="http://schemas.openxmlformats.org/officeDocument/2006/relationships" xmlns:p="http://schemas.openxmlformats.org/presentationml/2006/main">
  <p:tag name="VEVOX.QRDOT" val="(28,12)"/>
</p:tagLst>
</file>

<file path=ppt/tags/tag193.xml><?xml version="1.0" encoding="utf-8"?>
<p:tagLst xmlns:a="http://schemas.openxmlformats.org/drawingml/2006/main" xmlns:r="http://schemas.openxmlformats.org/officeDocument/2006/relationships" xmlns:p="http://schemas.openxmlformats.org/presentationml/2006/main">
  <p:tag name="VEVOX.QRDOT" val="(29,12)"/>
</p:tagLst>
</file>

<file path=ppt/tags/tag194.xml><?xml version="1.0" encoding="utf-8"?>
<p:tagLst xmlns:a="http://schemas.openxmlformats.org/drawingml/2006/main" xmlns:r="http://schemas.openxmlformats.org/officeDocument/2006/relationships" xmlns:p="http://schemas.openxmlformats.org/presentationml/2006/main">
  <p:tag name="VEVOX.QRDOT" val="(2,13)"/>
</p:tagLst>
</file>

<file path=ppt/tags/tag195.xml><?xml version="1.0" encoding="utf-8"?>
<p:tagLst xmlns:a="http://schemas.openxmlformats.org/drawingml/2006/main" xmlns:r="http://schemas.openxmlformats.org/officeDocument/2006/relationships" xmlns:p="http://schemas.openxmlformats.org/presentationml/2006/main">
  <p:tag name="VEVOX.QRDOT" val="(4,13)"/>
</p:tagLst>
</file>

<file path=ppt/tags/tag196.xml><?xml version="1.0" encoding="utf-8"?>
<p:tagLst xmlns:a="http://schemas.openxmlformats.org/drawingml/2006/main" xmlns:r="http://schemas.openxmlformats.org/officeDocument/2006/relationships" xmlns:p="http://schemas.openxmlformats.org/presentationml/2006/main">
  <p:tag name="VEVOX.QRDOT" val="(5,13)"/>
</p:tagLst>
</file>

<file path=ppt/tags/tag197.xml><?xml version="1.0" encoding="utf-8"?>
<p:tagLst xmlns:a="http://schemas.openxmlformats.org/drawingml/2006/main" xmlns:r="http://schemas.openxmlformats.org/officeDocument/2006/relationships" xmlns:p="http://schemas.openxmlformats.org/presentationml/2006/main">
  <p:tag name="VEVOX.QRDOT" val="(6,13)"/>
</p:tagLst>
</file>

<file path=ppt/tags/tag198.xml><?xml version="1.0" encoding="utf-8"?>
<p:tagLst xmlns:a="http://schemas.openxmlformats.org/drawingml/2006/main" xmlns:r="http://schemas.openxmlformats.org/officeDocument/2006/relationships" xmlns:p="http://schemas.openxmlformats.org/presentationml/2006/main">
  <p:tag name="VEVOX.QRDOT" val="(10,13)"/>
</p:tagLst>
</file>

<file path=ppt/tags/tag199.xml><?xml version="1.0" encoding="utf-8"?>
<p:tagLst xmlns:a="http://schemas.openxmlformats.org/drawingml/2006/main" xmlns:r="http://schemas.openxmlformats.org/officeDocument/2006/relationships" xmlns:p="http://schemas.openxmlformats.org/presentationml/2006/main">
  <p:tag name="VEVOX.QRDOT" val="(11,13)"/>
</p:tagLst>
</file>

<file path=ppt/tags/tag200.xml><?xml version="1.0" encoding="utf-8"?>
<p:tagLst xmlns:a="http://schemas.openxmlformats.org/drawingml/2006/main" xmlns:r="http://schemas.openxmlformats.org/officeDocument/2006/relationships" xmlns:p="http://schemas.openxmlformats.org/presentationml/2006/main">
  <p:tag name="VEVOX.QRDOT" val="(13,13)"/>
</p:tagLst>
</file>

<file path=ppt/tags/tag201.xml><?xml version="1.0" encoding="utf-8"?>
<p:tagLst xmlns:a="http://schemas.openxmlformats.org/drawingml/2006/main" xmlns:r="http://schemas.openxmlformats.org/officeDocument/2006/relationships" xmlns:p="http://schemas.openxmlformats.org/presentationml/2006/main">
  <p:tag name="VEVOX.QRDOT" val="(14,13)"/>
</p:tagLst>
</file>

<file path=ppt/tags/tag202.xml><?xml version="1.0" encoding="utf-8"?>
<p:tagLst xmlns:a="http://schemas.openxmlformats.org/drawingml/2006/main" xmlns:r="http://schemas.openxmlformats.org/officeDocument/2006/relationships" xmlns:p="http://schemas.openxmlformats.org/presentationml/2006/main">
  <p:tag name="VEVOX.QRDOT" val="(16,13)"/>
</p:tagLst>
</file>

<file path=ppt/tags/tag203.xml><?xml version="1.0" encoding="utf-8"?>
<p:tagLst xmlns:a="http://schemas.openxmlformats.org/drawingml/2006/main" xmlns:r="http://schemas.openxmlformats.org/officeDocument/2006/relationships" xmlns:p="http://schemas.openxmlformats.org/presentationml/2006/main">
  <p:tag name="VEVOX.QRDOT" val="(17,13)"/>
</p:tagLst>
</file>

<file path=ppt/tags/tag204.xml><?xml version="1.0" encoding="utf-8"?>
<p:tagLst xmlns:a="http://schemas.openxmlformats.org/drawingml/2006/main" xmlns:r="http://schemas.openxmlformats.org/officeDocument/2006/relationships" xmlns:p="http://schemas.openxmlformats.org/presentationml/2006/main">
  <p:tag name="VEVOX.QRDOT" val="(19,13)"/>
</p:tagLst>
</file>

<file path=ppt/tags/tag205.xml><?xml version="1.0" encoding="utf-8"?>
<p:tagLst xmlns:a="http://schemas.openxmlformats.org/drawingml/2006/main" xmlns:r="http://schemas.openxmlformats.org/officeDocument/2006/relationships" xmlns:p="http://schemas.openxmlformats.org/presentationml/2006/main">
  <p:tag name="VEVOX.QRDOT" val="(22,13)"/>
</p:tagLst>
</file>

<file path=ppt/tags/tag206.xml><?xml version="1.0" encoding="utf-8"?>
<p:tagLst xmlns:a="http://schemas.openxmlformats.org/drawingml/2006/main" xmlns:r="http://schemas.openxmlformats.org/officeDocument/2006/relationships" xmlns:p="http://schemas.openxmlformats.org/presentationml/2006/main">
  <p:tag name="VEVOX.QRDOT" val="(23,13)"/>
</p:tagLst>
</file>

<file path=ppt/tags/tag207.xml><?xml version="1.0" encoding="utf-8"?>
<p:tagLst xmlns:a="http://schemas.openxmlformats.org/drawingml/2006/main" xmlns:r="http://schemas.openxmlformats.org/officeDocument/2006/relationships" xmlns:p="http://schemas.openxmlformats.org/presentationml/2006/main">
  <p:tag name="VEVOX.QRDOT" val="(26,13)"/>
</p:tagLst>
</file>

<file path=ppt/tags/tag208.xml><?xml version="1.0" encoding="utf-8"?>
<p:tagLst xmlns:a="http://schemas.openxmlformats.org/drawingml/2006/main" xmlns:r="http://schemas.openxmlformats.org/officeDocument/2006/relationships" xmlns:p="http://schemas.openxmlformats.org/presentationml/2006/main">
  <p:tag name="VEVOX.QRDOT" val="(29,13)"/>
</p:tagLst>
</file>

<file path=ppt/tags/tag209.xml><?xml version="1.0" encoding="utf-8"?>
<p:tagLst xmlns:a="http://schemas.openxmlformats.org/drawingml/2006/main" xmlns:r="http://schemas.openxmlformats.org/officeDocument/2006/relationships" xmlns:p="http://schemas.openxmlformats.org/presentationml/2006/main">
  <p:tag name="VEVOX.QRDOT" val="(2,14)"/>
</p:tagLst>
</file>

<file path=ppt/tags/tag210.xml><?xml version="1.0" encoding="utf-8"?>
<p:tagLst xmlns:a="http://schemas.openxmlformats.org/drawingml/2006/main" xmlns:r="http://schemas.openxmlformats.org/officeDocument/2006/relationships" xmlns:p="http://schemas.openxmlformats.org/presentationml/2006/main">
  <p:tag name="VEVOX.QRDOT" val="(3,14)"/>
</p:tagLst>
</file>

<file path=ppt/tags/tag211.xml><?xml version="1.0" encoding="utf-8"?>
<p:tagLst xmlns:a="http://schemas.openxmlformats.org/drawingml/2006/main" xmlns:r="http://schemas.openxmlformats.org/officeDocument/2006/relationships" xmlns:p="http://schemas.openxmlformats.org/presentationml/2006/main">
  <p:tag name="VEVOX.QRDOT" val="(4,14)"/>
</p:tagLst>
</file>

<file path=ppt/tags/tag212.xml><?xml version="1.0" encoding="utf-8"?>
<p:tagLst xmlns:a="http://schemas.openxmlformats.org/drawingml/2006/main" xmlns:r="http://schemas.openxmlformats.org/officeDocument/2006/relationships" xmlns:p="http://schemas.openxmlformats.org/presentationml/2006/main">
  <p:tag name="VEVOX.QRDOT" val="(7,14)"/>
</p:tagLst>
</file>

<file path=ppt/tags/tag213.xml><?xml version="1.0" encoding="utf-8"?>
<p:tagLst xmlns:a="http://schemas.openxmlformats.org/drawingml/2006/main" xmlns:r="http://schemas.openxmlformats.org/officeDocument/2006/relationships" xmlns:p="http://schemas.openxmlformats.org/presentationml/2006/main">
  <p:tag name="VEVOX.QRDOT" val="(8,14)"/>
</p:tagLst>
</file>

<file path=ppt/tags/tag214.xml><?xml version="1.0" encoding="utf-8"?>
<p:tagLst xmlns:a="http://schemas.openxmlformats.org/drawingml/2006/main" xmlns:r="http://schemas.openxmlformats.org/officeDocument/2006/relationships" xmlns:p="http://schemas.openxmlformats.org/presentationml/2006/main">
  <p:tag name="VEVOX.QRDOT" val="(11,14)"/>
</p:tagLst>
</file>

<file path=ppt/tags/tag215.xml><?xml version="1.0" encoding="utf-8"?>
<p:tagLst xmlns:a="http://schemas.openxmlformats.org/drawingml/2006/main" xmlns:r="http://schemas.openxmlformats.org/officeDocument/2006/relationships" xmlns:p="http://schemas.openxmlformats.org/presentationml/2006/main">
  <p:tag name="VEVOX.QRDOT" val="(12,14)"/>
</p:tagLst>
</file>

<file path=ppt/tags/tag216.xml><?xml version="1.0" encoding="utf-8"?>
<p:tagLst xmlns:a="http://schemas.openxmlformats.org/drawingml/2006/main" xmlns:r="http://schemas.openxmlformats.org/officeDocument/2006/relationships" xmlns:p="http://schemas.openxmlformats.org/presentationml/2006/main">
  <p:tag name="VEVOX.QRDOT" val="(15,14)"/>
</p:tagLst>
</file>

<file path=ppt/tags/tag217.xml><?xml version="1.0" encoding="utf-8"?>
<p:tagLst xmlns:a="http://schemas.openxmlformats.org/drawingml/2006/main" xmlns:r="http://schemas.openxmlformats.org/officeDocument/2006/relationships" xmlns:p="http://schemas.openxmlformats.org/presentationml/2006/main">
  <p:tag name="VEVOX.QRDOT" val="(16,14)"/>
</p:tagLst>
</file>

<file path=ppt/tags/tag218.xml><?xml version="1.0" encoding="utf-8"?>
<p:tagLst xmlns:a="http://schemas.openxmlformats.org/drawingml/2006/main" xmlns:r="http://schemas.openxmlformats.org/officeDocument/2006/relationships" xmlns:p="http://schemas.openxmlformats.org/presentationml/2006/main">
  <p:tag name="VEVOX.QRDOT" val="(17,14)"/>
</p:tagLst>
</file>

<file path=ppt/tags/tag219.xml><?xml version="1.0" encoding="utf-8"?>
<p:tagLst xmlns:a="http://schemas.openxmlformats.org/drawingml/2006/main" xmlns:r="http://schemas.openxmlformats.org/officeDocument/2006/relationships" xmlns:p="http://schemas.openxmlformats.org/presentationml/2006/main">
  <p:tag name="VEVOX.QRDOT" val="(18,14)"/>
</p:tagLst>
</file>

<file path=ppt/tags/tag220.xml><?xml version="1.0" encoding="utf-8"?>
<p:tagLst xmlns:a="http://schemas.openxmlformats.org/drawingml/2006/main" xmlns:r="http://schemas.openxmlformats.org/officeDocument/2006/relationships" xmlns:p="http://schemas.openxmlformats.org/presentationml/2006/main">
  <p:tag name="VEVOX.QRDOT" val="(19,14)"/>
</p:tagLst>
</file>

<file path=ppt/tags/tag221.xml><?xml version="1.0" encoding="utf-8"?>
<p:tagLst xmlns:a="http://schemas.openxmlformats.org/drawingml/2006/main" xmlns:r="http://schemas.openxmlformats.org/officeDocument/2006/relationships" xmlns:p="http://schemas.openxmlformats.org/presentationml/2006/main">
  <p:tag name="VEVOX.QRDOT" val="(22,14)"/>
</p:tagLst>
</file>

<file path=ppt/tags/tag222.xml><?xml version="1.0" encoding="utf-8"?>
<p:tagLst xmlns:a="http://schemas.openxmlformats.org/drawingml/2006/main" xmlns:r="http://schemas.openxmlformats.org/officeDocument/2006/relationships" xmlns:p="http://schemas.openxmlformats.org/presentationml/2006/main">
  <p:tag name="VEVOX.QRDOT" val="(26,14)"/>
</p:tagLst>
</file>

<file path=ppt/tags/tag223.xml><?xml version="1.0" encoding="utf-8"?>
<p:tagLst xmlns:a="http://schemas.openxmlformats.org/drawingml/2006/main" xmlns:r="http://schemas.openxmlformats.org/officeDocument/2006/relationships" xmlns:p="http://schemas.openxmlformats.org/presentationml/2006/main">
  <p:tag name="VEVOX.QRDOT" val="(28,14)"/>
</p:tagLst>
</file>

<file path=ppt/tags/tag224.xml><?xml version="1.0" encoding="utf-8"?>
<p:tagLst xmlns:a="http://schemas.openxmlformats.org/drawingml/2006/main" xmlns:r="http://schemas.openxmlformats.org/officeDocument/2006/relationships" xmlns:p="http://schemas.openxmlformats.org/presentationml/2006/main">
  <p:tag name="VEVOX.QRDOT" val="(29,14)"/>
</p:tagLst>
</file>

<file path=ppt/tags/tag225.xml><?xml version="1.0" encoding="utf-8"?>
<p:tagLst xmlns:a="http://schemas.openxmlformats.org/drawingml/2006/main" xmlns:r="http://schemas.openxmlformats.org/officeDocument/2006/relationships" xmlns:p="http://schemas.openxmlformats.org/presentationml/2006/main">
  <p:tag name="VEVOX.QRDOT" val="(1,15)"/>
</p:tagLst>
</file>

<file path=ppt/tags/tag226.xml><?xml version="1.0" encoding="utf-8"?>
<p:tagLst xmlns:a="http://schemas.openxmlformats.org/drawingml/2006/main" xmlns:r="http://schemas.openxmlformats.org/officeDocument/2006/relationships" xmlns:p="http://schemas.openxmlformats.org/presentationml/2006/main">
  <p:tag name="VEVOX.QRDOT" val="(2,15)"/>
</p:tagLst>
</file>

<file path=ppt/tags/tag227.xml><?xml version="1.0" encoding="utf-8"?>
<p:tagLst xmlns:a="http://schemas.openxmlformats.org/drawingml/2006/main" xmlns:r="http://schemas.openxmlformats.org/officeDocument/2006/relationships" xmlns:p="http://schemas.openxmlformats.org/presentationml/2006/main">
  <p:tag name="VEVOX.QRDOT" val="(6,15)"/>
</p:tagLst>
</file>

<file path=ppt/tags/tag228.xml><?xml version="1.0" encoding="utf-8"?>
<p:tagLst xmlns:a="http://schemas.openxmlformats.org/drawingml/2006/main" xmlns:r="http://schemas.openxmlformats.org/officeDocument/2006/relationships" xmlns:p="http://schemas.openxmlformats.org/presentationml/2006/main">
  <p:tag name="VEVOX.QRDOT" val="(8,15)"/>
</p:tagLst>
</file>

<file path=ppt/tags/tag229.xml><?xml version="1.0" encoding="utf-8"?>
<p:tagLst xmlns:a="http://schemas.openxmlformats.org/drawingml/2006/main" xmlns:r="http://schemas.openxmlformats.org/officeDocument/2006/relationships" xmlns:p="http://schemas.openxmlformats.org/presentationml/2006/main">
  <p:tag name="VEVOX.QRDOT" val="(10,15)"/>
</p:tagLst>
</file>

<file path=ppt/tags/tag230.xml><?xml version="1.0" encoding="utf-8"?>
<p:tagLst xmlns:a="http://schemas.openxmlformats.org/drawingml/2006/main" xmlns:r="http://schemas.openxmlformats.org/officeDocument/2006/relationships" xmlns:p="http://schemas.openxmlformats.org/presentationml/2006/main">
  <p:tag name="VEVOX.QRDOT" val="(11,15)"/>
</p:tagLst>
</file>

<file path=ppt/tags/tag231.xml><?xml version="1.0" encoding="utf-8"?>
<p:tagLst xmlns:a="http://schemas.openxmlformats.org/drawingml/2006/main" xmlns:r="http://schemas.openxmlformats.org/officeDocument/2006/relationships" xmlns:p="http://schemas.openxmlformats.org/presentationml/2006/main">
  <p:tag name="VEVOX.QRDOT" val="(12,15)"/>
</p:tagLst>
</file>

<file path=ppt/tags/tag232.xml><?xml version="1.0" encoding="utf-8"?>
<p:tagLst xmlns:a="http://schemas.openxmlformats.org/drawingml/2006/main" xmlns:r="http://schemas.openxmlformats.org/officeDocument/2006/relationships" xmlns:p="http://schemas.openxmlformats.org/presentationml/2006/main">
  <p:tag name="VEVOX.QRDOT" val="(13,15)"/>
</p:tagLst>
</file>

<file path=ppt/tags/tag233.xml><?xml version="1.0" encoding="utf-8"?>
<p:tagLst xmlns:a="http://schemas.openxmlformats.org/drawingml/2006/main" xmlns:r="http://schemas.openxmlformats.org/officeDocument/2006/relationships" xmlns:p="http://schemas.openxmlformats.org/presentationml/2006/main">
  <p:tag name="VEVOX.QRDOT" val="(14,15)"/>
</p:tagLst>
</file>

<file path=ppt/tags/tag234.xml><?xml version="1.0" encoding="utf-8"?>
<p:tagLst xmlns:a="http://schemas.openxmlformats.org/drawingml/2006/main" xmlns:r="http://schemas.openxmlformats.org/officeDocument/2006/relationships" xmlns:p="http://schemas.openxmlformats.org/presentationml/2006/main">
  <p:tag name="VEVOX.QRDOT" val="(15,15)"/>
</p:tagLst>
</file>

<file path=ppt/tags/tag235.xml><?xml version="1.0" encoding="utf-8"?>
<p:tagLst xmlns:a="http://schemas.openxmlformats.org/drawingml/2006/main" xmlns:r="http://schemas.openxmlformats.org/officeDocument/2006/relationships" xmlns:p="http://schemas.openxmlformats.org/presentationml/2006/main">
  <p:tag name="VEVOX.QRDOT" val="(17,15)"/>
</p:tagLst>
</file>

<file path=ppt/tags/tag236.xml><?xml version="1.0" encoding="utf-8"?>
<p:tagLst xmlns:a="http://schemas.openxmlformats.org/drawingml/2006/main" xmlns:r="http://schemas.openxmlformats.org/officeDocument/2006/relationships" xmlns:p="http://schemas.openxmlformats.org/presentationml/2006/main">
  <p:tag name="VEVOX.QRDOT" val="(18,15)"/>
</p:tagLst>
</file>

<file path=ppt/tags/tag237.xml><?xml version="1.0" encoding="utf-8"?>
<p:tagLst xmlns:a="http://schemas.openxmlformats.org/drawingml/2006/main" xmlns:r="http://schemas.openxmlformats.org/officeDocument/2006/relationships" xmlns:p="http://schemas.openxmlformats.org/presentationml/2006/main">
  <p:tag name="VEVOX.QRDOT" val="(19,15)"/>
</p:tagLst>
</file>

<file path=ppt/tags/tag238.xml><?xml version="1.0" encoding="utf-8"?>
<p:tagLst xmlns:a="http://schemas.openxmlformats.org/drawingml/2006/main" xmlns:r="http://schemas.openxmlformats.org/officeDocument/2006/relationships" xmlns:p="http://schemas.openxmlformats.org/presentationml/2006/main">
  <p:tag name="VEVOX.QRDOT" val="(22,15)"/>
</p:tagLst>
</file>

<file path=ppt/tags/tag239.xml><?xml version="1.0" encoding="utf-8"?>
<p:tagLst xmlns:a="http://schemas.openxmlformats.org/drawingml/2006/main" xmlns:r="http://schemas.openxmlformats.org/officeDocument/2006/relationships" xmlns:p="http://schemas.openxmlformats.org/presentationml/2006/main">
  <p:tag name="VEVOX.QRDOT" val="(23,15)"/>
</p:tagLst>
</file>

<file path=ppt/tags/tag240.xml><?xml version="1.0" encoding="utf-8"?>
<p:tagLst xmlns:a="http://schemas.openxmlformats.org/drawingml/2006/main" xmlns:r="http://schemas.openxmlformats.org/officeDocument/2006/relationships" xmlns:p="http://schemas.openxmlformats.org/presentationml/2006/main">
  <p:tag name="VEVOX.QRDOT" val="(26,15)"/>
</p:tagLst>
</file>

<file path=ppt/tags/tag241.xml><?xml version="1.0" encoding="utf-8"?>
<p:tagLst xmlns:a="http://schemas.openxmlformats.org/drawingml/2006/main" xmlns:r="http://schemas.openxmlformats.org/officeDocument/2006/relationships" xmlns:p="http://schemas.openxmlformats.org/presentationml/2006/main">
  <p:tag name="VEVOX.QRDOT" val="(28,15)"/>
</p:tagLst>
</file>

<file path=ppt/tags/tag242.xml><?xml version="1.0" encoding="utf-8"?>
<p:tagLst xmlns:a="http://schemas.openxmlformats.org/drawingml/2006/main" xmlns:r="http://schemas.openxmlformats.org/officeDocument/2006/relationships" xmlns:p="http://schemas.openxmlformats.org/presentationml/2006/main">
  <p:tag name="VEVOX.QRDOT" val="(3,16)"/>
</p:tagLst>
</file>

<file path=ppt/tags/tag243.xml><?xml version="1.0" encoding="utf-8"?>
<p:tagLst xmlns:a="http://schemas.openxmlformats.org/drawingml/2006/main" xmlns:r="http://schemas.openxmlformats.org/officeDocument/2006/relationships" xmlns:p="http://schemas.openxmlformats.org/presentationml/2006/main">
  <p:tag name="VEVOX.QRDOT" val="(5,16)"/>
</p:tagLst>
</file>

<file path=ppt/tags/tag244.xml><?xml version="1.0" encoding="utf-8"?>
<p:tagLst xmlns:a="http://schemas.openxmlformats.org/drawingml/2006/main" xmlns:r="http://schemas.openxmlformats.org/officeDocument/2006/relationships" xmlns:p="http://schemas.openxmlformats.org/presentationml/2006/main">
  <p:tag name="VEVOX.QRDOT" val="(7,16)"/>
</p:tagLst>
</file>

<file path=ppt/tags/tag245.xml><?xml version="1.0" encoding="utf-8"?>
<p:tagLst xmlns:a="http://schemas.openxmlformats.org/drawingml/2006/main" xmlns:r="http://schemas.openxmlformats.org/officeDocument/2006/relationships" xmlns:p="http://schemas.openxmlformats.org/presentationml/2006/main">
  <p:tag name="VEVOX.QRDOT" val="(8,16)"/>
</p:tagLst>
</file>

<file path=ppt/tags/tag246.xml><?xml version="1.0" encoding="utf-8"?>
<p:tagLst xmlns:a="http://schemas.openxmlformats.org/drawingml/2006/main" xmlns:r="http://schemas.openxmlformats.org/officeDocument/2006/relationships" xmlns:p="http://schemas.openxmlformats.org/presentationml/2006/main">
  <p:tag name="VEVOX.QRDOT" val="(9,16)"/>
</p:tagLst>
</file>

<file path=ppt/tags/tag247.xml><?xml version="1.0" encoding="utf-8"?>
<p:tagLst xmlns:a="http://schemas.openxmlformats.org/drawingml/2006/main" xmlns:r="http://schemas.openxmlformats.org/officeDocument/2006/relationships" xmlns:p="http://schemas.openxmlformats.org/presentationml/2006/main">
  <p:tag name="VEVOX.QRDOT" val="(10,16)"/>
</p:tagLst>
</file>

<file path=ppt/tags/tag248.xml><?xml version="1.0" encoding="utf-8"?>
<p:tagLst xmlns:a="http://schemas.openxmlformats.org/drawingml/2006/main" xmlns:r="http://schemas.openxmlformats.org/officeDocument/2006/relationships" xmlns:p="http://schemas.openxmlformats.org/presentationml/2006/main">
  <p:tag name="VEVOX.QRDOT" val="(11,16)"/>
</p:tagLst>
</file>

<file path=ppt/tags/tag249.xml><?xml version="1.0" encoding="utf-8"?>
<p:tagLst xmlns:a="http://schemas.openxmlformats.org/drawingml/2006/main" xmlns:r="http://schemas.openxmlformats.org/officeDocument/2006/relationships" xmlns:p="http://schemas.openxmlformats.org/presentationml/2006/main">
  <p:tag name="VEVOX.QRDOT" val="(13,16)"/>
</p:tagLst>
</file>

<file path=ppt/tags/tag250.xml><?xml version="1.0" encoding="utf-8"?>
<p:tagLst xmlns:a="http://schemas.openxmlformats.org/drawingml/2006/main" xmlns:r="http://schemas.openxmlformats.org/officeDocument/2006/relationships" xmlns:p="http://schemas.openxmlformats.org/presentationml/2006/main">
  <p:tag name="VEVOX.QRDOT" val="(15,16)"/>
</p:tagLst>
</file>

<file path=ppt/tags/tag251.xml><?xml version="1.0" encoding="utf-8"?>
<p:tagLst xmlns:a="http://schemas.openxmlformats.org/drawingml/2006/main" xmlns:r="http://schemas.openxmlformats.org/officeDocument/2006/relationships" xmlns:p="http://schemas.openxmlformats.org/presentationml/2006/main">
  <p:tag name="VEVOX.QRDOT" val="(16,16)"/>
</p:tagLst>
</file>

<file path=ppt/tags/tag252.xml><?xml version="1.0" encoding="utf-8"?>
<p:tagLst xmlns:a="http://schemas.openxmlformats.org/drawingml/2006/main" xmlns:r="http://schemas.openxmlformats.org/officeDocument/2006/relationships" xmlns:p="http://schemas.openxmlformats.org/presentationml/2006/main">
  <p:tag name="VEVOX.QRDOT" val="(21,16)"/>
</p:tagLst>
</file>

<file path=ppt/tags/tag253.xml><?xml version="1.0" encoding="utf-8"?>
<p:tagLst xmlns:a="http://schemas.openxmlformats.org/drawingml/2006/main" xmlns:r="http://schemas.openxmlformats.org/officeDocument/2006/relationships" xmlns:p="http://schemas.openxmlformats.org/presentationml/2006/main">
  <p:tag name="VEVOX.QRDOT" val="(22,16)"/>
</p:tagLst>
</file>

<file path=ppt/tags/tag254.xml><?xml version="1.0" encoding="utf-8"?>
<p:tagLst xmlns:a="http://schemas.openxmlformats.org/drawingml/2006/main" xmlns:r="http://schemas.openxmlformats.org/officeDocument/2006/relationships" xmlns:p="http://schemas.openxmlformats.org/presentationml/2006/main">
  <p:tag name="VEVOX.QRDOT" val="(23,16)"/>
</p:tagLst>
</file>

<file path=ppt/tags/tag255.xml><?xml version="1.0" encoding="utf-8"?>
<p:tagLst xmlns:a="http://schemas.openxmlformats.org/drawingml/2006/main" xmlns:r="http://schemas.openxmlformats.org/officeDocument/2006/relationships" xmlns:p="http://schemas.openxmlformats.org/presentationml/2006/main">
  <p:tag name="VEVOX.QRDOT" val="(24,16)"/>
</p:tagLst>
</file>

<file path=ppt/tags/tag256.xml><?xml version="1.0" encoding="utf-8"?>
<p:tagLst xmlns:a="http://schemas.openxmlformats.org/drawingml/2006/main" xmlns:r="http://schemas.openxmlformats.org/officeDocument/2006/relationships" xmlns:p="http://schemas.openxmlformats.org/presentationml/2006/main">
  <p:tag name="VEVOX.QRDOT" val="(26,16)"/>
</p:tagLst>
</file>

<file path=ppt/tags/tag257.xml><?xml version="1.0" encoding="utf-8"?>
<p:tagLst xmlns:a="http://schemas.openxmlformats.org/drawingml/2006/main" xmlns:r="http://schemas.openxmlformats.org/officeDocument/2006/relationships" xmlns:p="http://schemas.openxmlformats.org/presentationml/2006/main">
  <p:tag name="VEVOX.QRDOT" val="(28,16)"/>
</p:tagLst>
</file>

<file path=ppt/tags/tag258.xml><?xml version="1.0" encoding="utf-8"?>
<p:tagLst xmlns:a="http://schemas.openxmlformats.org/drawingml/2006/main" xmlns:r="http://schemas.openxmlformats.org/officeDocument/2006/relationships" xmlns:p="http://schemas.openxmlformats.org/presentationml/2006/main">
  <p:tag name="VEVOX.QRDOT" val="(29,16)"/>
</p:tagLst>
</file>

<file path=ppt/tags/tag259.xml><?xml version="1.0" encoding="utf-8"?>
<p:tagLst xmlns:a="http://schemas.openxmlformats.org/drawingml/2006/main" xmlns:r="http://schemas.openxmlformats.org/officeDocument/2006/relationships" xmlns:p="http://schemas.openxmlformats.org/presentationml/2006/main">
  <p:tag name="VEVOX.QRDOT" val="(5,17)"/>
</p:tagLst>
</file>

<file path=ppt/tags/tag260.xml><?xml version="1.0" encoding="utf-8"?>
<p:tagLst xmlns:a="http://schemas.openxmlformats.org/drawingml/2006/main" xmlns:r="http://schemas.openxmlformats.org/officeDocument/2006/relationships" xmlns:p="http://schemas.openxmlformats.org/presentationml/2006/main">
  <p:tag name="VEVOX.QRDOT" val="(9,17)"/>
</p:tagLst>
</file>

<file path=ppt/tags/tag261.xml><?xml version="1.0" encoding="utf-8"?>
<p:tagLst xmlns:a="http://schemas.openxmlformats.org/drawingml/2006/main" xmlns:r="http://schemas.openxmlformats.org/officeDocument/2006/relationships" xmlns:p="http://schemas.openxmlformats.org/presentationml/2006/main">
  <p:tag name="VEVOX.QRDOT" val="(15,17)"/>
</p:tagLst>
</file>

<file path=ppt/tags/tag262.xml><?xml version="1.0" encoding="utf-8"?>
<p:tagLst xmlns:a="http://schemas.openxmlformats.org/drawingml/2006/main" xmlns:r="http://schemas.openxmlformats.org/officeDocument/2006/relationships" xmlns:p="http://schemas.openxmlformats.org/presentationml/2006/main">
  <p:tag name="VEVOX.QRDOT" val="(16,17)"/>
</p:tagLst>
</file>

<file path=ppt/tags/tag263.xml><?xml version="1.0" encoding="utf-8"?>
<p:tagLst xmlns:a="http://schemas.openxmlformats.org/drawingml/2006/main" xmlns:r="http://schemas.openxmlformats.org/officeDocument/2006/relationships" xmlns:p="http://schemas.openxmlformats.org/presentationml/2006/main">
  <p:tag name="VEVOX.QRDOT" val="(19,17)"/>
</p:tagLst>
</file>

<file path=ppt/tags/tag264.xml><?xml version="1.0" encoding="utf-8"?>
<p:tagLst xmlns:a="http://schemas.openxmlformats.org/drawingml/2006/main" xmlns:r="http://schemas.openxmlformats.org/officeDocument/2006/relationships" xmlns:p="http://schemas.openxmlformats.org/presentationml/2006/main">
  <p:tag name="VEVOX.QRDOT" val="(22,17)"/>
</p:tagLst>
</file>

<file path=ppt/tags/tag265.xml><?xml version="1.0" encoding="utf-8"?>
<p:tagLst xmlns:a="http://schemas.openxmlformats.org/drawingml/2006/main" xmlns:r="http://schemas.openxmlformats.org/officeDocument/2006/relationships" xmlns:p="http://schemas.openxmlformats.org/presentationml/2006/main">
  <p:tag name="VEVOX.QRDOT" val="(23,17)"/>
</p:tagLst>
</file>

<file path=ppt/tags/tag266.xml><?xml version="1.0" encoding="utf-8"?>
<p:tagLst xmlns:a="http://schemas.openxmlformats.org/drawingml/2006/main" xmlns:r="http://schemas.openxmlformats.org/officeDocument/2006/relationships" xmlns:p="http://schemas.openxmlformats.org/presentationml/2006/main">
  <p:tag name="VEVOX.QRDOT" val="(26,17)"/>
</p:tagLst>
</file>

<file path=ppt/tags/tag267.xml><?xml version="1.0" encoding="utf-8"?>
<p:tagLst xmlns:a="http://schemas.openxmlformats.org/drawingml/2006/main" xmlns:r="http://schemas.openxmlformats.org/officeDocument/2006/relationships" xmlns:p="http://schemas.openxmlformats.org/presentationml/2006/main">
  <p:tag name="VEVOX.QRDOT" val="(27,17)"/>
</p:tagLst>
</file>

<file path=ppt/tags/tag268.xml><?xml version="1.0" encoding="utf-8"?>
<p:tagLst xmlns:a="http://schemas.openxmlformats.org/drawingml/2006/main" xmlns:r="http://schemas.openxmlformats.org/officeDocument/2006/relationships" xmlns:p="http://schemas.openxmlformats.org/presentationml/2006/main">
  <p:tag name="VEVOX.QRDOT" val="(29,17)"/>
</p:tagLst>
</file>

<file path=ppt/tags/tag269.xml><?xml version="1.0" encoding="utf-8"?>
<p:tagLst xmlns:a="http://schemas.openxmlformats.org/drawingml/2006/main" xmlns:r="http://schemas.openxmlformats.org/officeDocument/2006/relationships" xmlns:p="http://schemas.openxmlformats.org/presentationml/2006/main">
  <p:tag name="VEVOX.QRDOT" val="(1,18)"/>
</p:tagLst>
</file>

<file path=ppt/tags/tag270.xml><?xml version="1.0" encoding="utf-8"?>
<p:tagLst xmlns:a="http://schemas.openxmlformats.org/drawingml/2006/main" xmlns:r="http://schemas.openxmlformats.org/officeDocument/2006/relationships" xmlns:p="http://schemas.openxmlformats.org/presentationml/2006/main">
  <p:tag name="VEVOX.QRDOT" val="(5,18)"/>
</p:tagLst>
</file>

<file path=ppt/tags/tag271.xml><?xml version="1.0" encoding="utf-8"?>
<p:tagLst xmlns:a="http://schemas.openxmlformats.org/drawingml/2006/main" xmlns:r="http://schemas.openxmlformats.org/officeDocument/2006/relationships" xmlns:p="http://schemas.openxmlformats.org/presentationml/2006/main">
  <p:tag name="VEVOX.QRDOT" val="(7,18)"/>
</p:tagLst>
</file>

<file path=ppt/tags/tag272.xml><?xml version="1.0" encoding="utf-8"?>
<p:tagLst xmlns:a="http://schemas.openxmlformats.org/drawingml/2006/main" xmlns:r="http://schemas.openxmlformats.org/officeDocument/2006/relationships" xmlns:p="http://schemas.openxmlformats.org/presentationml/2006/main">
  <p:tag name="VEVOX.QRDOT" val="(10,18)"/>
</p:tagLst>
</file>

<file path=ppt/tags/tag273.xml><?xml version="1.0" encoding="utf-8"?>
<p:tagLst xmlns:a="http://schemas.openxmlformats.org/drawingml/2006/main" xmlns:r="http://schemas.openxmlformats.org/officeDocument/2006/relationships" xmlns:p="http://schemas.openxmlformats.org/presentationml/2006/main">
  <p:tag name="VEVOX.QRDOT" val="(11,18)"/>
</p:tagLst>
</file>

<file path=ppt/tags/tag274.xml><?xml version="1.0" encoding="utf-8"?>
<p:tagLst xmlns:a="http://schemas.openxmlformats.org/drawingml/2006/main" xmlns:r="http://schemas.openxmlformats.org/officeDocument/2006/relationships" xmlns:p="http://schemas.openxmlformats.org/presentationml/2006/main">
  <p:tag name="VEVOX.QRDOT" val="(14,18)"/>
</p:tagLst>
</file>

<file path=ppt/tags/tag275.xml><?xml version="1.0" encoding="utf-8"?>
<p:tagLst xmlns:a="http://schemas.openxmlformats.org/drawingml/2006/main" xmlns:r="http://schemas.openxmlformats.org/officeDocument/2006/relationships" xmlns:p="http://schemas.openxmlformats.org/presentationml/2006/main">
  <p:tag name="VEVOX.QRDOT" val="(18,18)"/>
</p:tagLst>
</file>

<file path=ppt/tags/tag276.xml><?xml version="1.0" encoding="utf-8"?>
<p:tagLst xmlns:a="http://schemas.openxmlformats.org/drawingml/2006/main" xmlns:r="http://schemas.openxmlformats.org/officeDocument/2006/relationships" xmlns:p="http://schemas.openxmlformats.org/presentationml/2006/main">
  <p:tag name="VEVOX.QRDOT" val="(19,18)"/>
</p:tagLst>
</file>

<file path=ppt/tags/tag277.xml><?xml version="1.0" encoding="utf-8"?>
<p:tagLst xmlns:a="http://schemas.openxmlformats.org/drawingml/2006/main" xmlns:r="http://schemas.openxmlformats.org/officeDocument/2006/relationships" xmlns:p="http://schemas.openxmlformats.org/presentationml/2006/main">
  <p:tag name="VEVOX.QRDOT" val="(23,18)"/>
</p:tagLst>
</file>

<file path=ppt/tags/tag278.xml><?xml version="1.0" encoding="utf-8"?>
<p:tagLst xmlns:a="http://schemas.openxmlformats.org/drawingml/2006/main" xmlns:r="http://schemas.openxmlformats.org/officeDocument/2006/relationships" xmlns:p="http://schemas.openxmlformats.org/presentationml/2006/main">
  <p:tag name="VEVOX.QRDOT" val="(24,18)"/>
</p:tagLst>
</file>

<file path=ppt/tags/tag279.xml><?xml version="1.0" encoding="utf-8"?>
<p:tagLst xmlns:a="http://schemas.openxmlformats.org/drawingml/2006/main" xmlns:r="http://schemas.openxmlformats.org/officeDocument/2006/relationships" xmlns:p="http://schemas.openxmlformats.org/presentationml/2006/main">
  <p:tag name="VEVOX.QRDOT" val="(25,18)"/>
</p:tagLst>
</file>

<file path=ppt/tags/tag280.xml><?xml version="1.0" encoding="utf-8"?>
<p:tagLst xmlns:a="http://schemas.openxmlformats.org/drawingml/2006/main" xmlns:r="http://schemas.openxmlformats.org/officeDocument/2006/relationships" xmlns:p="http://schemas.openxmlformats.org/presentationml/2006/main">
  <p:tag name="VEVOX.QRDOT" val="(28,18)"/>
</p:tagLst>
</file>

<file path=ppt/tags/tag281.xml><?xml version="1.0" encoding="utf-8"?>
<p:tagLst xmlns:a="http://schemas.openxmlformats.org/drawingml/2006/main" xmlns:r="http://schemas.openxmlformats.org/officeDocument/2006/relationships" xmlns:p="http://schemas.openxmlformats.org/presentationml/2006/main">
  <p:tag name="VEVOX.QRDOT" val="(29,18)"/>
</p:tagLst>
</file>

<file path=ppt/tags/tag282.xml><?xml version="1.0" encoding="utf-8"?>
<p:tagLst xmlns:a="http://schemas.openxmlformats.org/drawingml/2006/main" xmlns:r="http://schemas.openxmlformats.org/officeDocument/2006/relationships" xmlns:p="http://schemas.openxmlformats.org/presentationml/2006/main">
  <p:tag name="VEVOX.QRDOT" val="(2,19)"/>
</p:tagLst>
</file>

<file path=ppt/tags/tag283.xml><?xml version="1.0" encoding="utf-8"?>
<p:tagLst xmlns:a="http://schemas.openxmlformats.org/drawingml/2006/main" xmlns:r="http://schemas.openxmlformats.org/officeDocument/2006/relationships" xmlns:p="http://schemas.openxmlformats.org/presentationml/2006/main">
  <p:tag name="VEVOX.QRDOT" val="(4,19)"/>
</p:tagLst>
</file>

<file path=ppt/tags/tag284.xml><?xml version="1.0" encoding="utf-8"?>
<p:tagLst xmlns:a="http://schemas.openxmlformats.org/drawingml/2006/main" xmlns:r="http://schemas.openxmlformats.org/officeDocument/2006/relationships" xmlns:p="http://schemas.openxmlformats.org/presentationml/2006/main">
  <p:tag name="VEVOX.QRDOT" val="(5,19)"/>
</p:tagLst>
</file>

<file path=ppt/tags/tag285.xml><?xml version="1.0" encoding="utf-8"?>
<p:tagLst xmlns:a="http://schemas.openxmlformats.org/drawingml/2006/main" xmlns:r="http://schemas.openxmlformats.org/officeDocument/2006/relationships" xmlns:p="http://schemas.openxmlformats.org/presentationml/2006/main">
  <p:tag name="VEVOX.QRDOT" val="(9,19)"/>
</p:tagLst>
</file>

<file path=ppt/tags/tag286.xml><?xml version="1.0" encoding="utf-8"?>
<p:tagLst xmlns:a="http://schemas.openxmlformats.org/drawingml/2006/main" xmlns:r="http://schemas.openxmlformats.org/officeDocument/2006/relationships" xmlns:p="http://schemas.openxmlformats.org/presentationml/2006/main">
  <p:tag name="VEVOX.QRDOT" val="(12,19)"/>
</p:tagLst>
</file>

<file path=ppt/tags/tag287.xml><?xml version="1.0" encoding="utf-8"?>
<p:tagLst xmlns:a="http://schemas.openxmlformats.org/drawingml/2006/main" xmlns:r="http://schemas.openxmlformats.org/officeDocument/2006/relationships" xmlns:p="http://schemas.openxmlformats.org/presentationml/2006/main">
  <p:tag name="VEVOX.QRDOT" val="(16,19)"/>
</p:tagLst>
</file>

<file path=ppt/tags/tag288.xml><?xml version="1.0" encoding="utf-8"?>
<p:tagLst xmlns:a="http://schemas.openxmlformats.org/drawingml/2006/main" xmlns:r="http://schemas.openxmlformats.org/officeDocument/2006/relationships" xmlns:p="http://schemas.openxmlformats.org/presentationml/2006/main">
  <p:tag name="VEVOX.QRDOT" val="(21,19)"/>
</p:tagLst>
</file>

<file path=ppt/tags/tag289.xml><?xml version="1.0" encoding="utf-8"?>
<p:tagLst xmlns:a="http://schemas.openxmlformats.org/drawingml/2006/main" xmlns:r="http://schemas.openxmlformats.org/officeDocument/2006/relationships" xmlns:p="http://schemas.openxmlformats.org/presentationml/2006/main">
  <p:tag name="VEVOX.QRDOT" val="(26,19)"/>
</p:tagLst>
</file>

<file path=ppt/tags/tag290.xml><?xml version="1.0" encoding="utf-8"?>
<p:tagLst xmlns:a="http://schemas.openxmlformats.org/drawingml/2006/main" xmlns:r="http://schemas.openxmlformats.org/officeDocument/2006/relationships" xmlns:p="http://schemas.openxmlformats.org/presentationml/2006/main">
  <p:tag name="VEVOX.QRDOT" val="(28,19)"/>
</p:tagLst>
</file>

<file path=ppt/tags/tag291.xml><?xml version="1.0" encoding="utf-8"?>
<p:tagLst xmlns:a="http://schemas.openxmlformats.org/drawingml/2006/main" xmlns:r="http://schemas.openxmlformats.org/officeDocument/2006/relationships" xmlns:p="http://schemas.openxmlformats.org/presentationml/2006/main">
  <p:tag name="VEVOX.QRDOT" val="(1,20)"/>
</p:tagLst>
</file>

<file path=ppt/tags/tag292.xml><?xml version="1.0" encoding="utf-8"?>
<p:tagLst xmlns:a="http://schemas.openxmlformats.org/drawingml/2006/main" xmlns:r="http://schemas.openxmlformats.org/officeDocument/2006/relationships" xmlns:p="http://schemas.openxmlformats.org/presentationml/2006/main">
  <p:tag name="VEVOX.QRDOT" val="(3,20)"/>
</p:tagLst>
</file>

<file path=ppt/tags/tag293.xml><?xml version="1.0" encoding="utf-8"?>
<p:tagLst xmlns:a="http://schemas.openxmlformats.org/drawingml/2006/main" xmlns:r="http://schemas.openxmlformats.org/officeDocument/2006/relationships" xmlns:p="http://schemas.openxmlformats.org/presentationml/2006/main">
  <p:tag name="VEVOX.QRDOT" val="(4,20)"/>
</p:tagLst>
</file>

<file path=ppt/tags/tag294.xml><?xml version="1.0" encoding="utf-8"?>
<p:tagLst xmlns:a="http://schemas.openxmlformats.org/drawingml/2006/main" xmlns:r="http://schemas.openxmlformats.org/officeDocument/2006/relationships" xmlns:p="http://schemas.openxmlformats.org/presentationml/2006/main">
  <p:tag name="VEVOX.QRDOT" val="(6,20)"/>
</p:tagLst>
</file>

<file path=ppt/tags/tag295.xml><?xml version="1.0" encoding="utf-8"?>
<p:tagLst xmlns:a="http://schemas.openxmlformats.org/drawingml/2006/main" xmlns:r="http://schemas.openxmlformats.org/officeDocument/2006/relationships" xmlns:p="http://schemas.openxmlformats.org/presentationml/2006/main">
  <p:tag name="VEVOX.QRDOT" val="(7,20)"/>
</p:tagLst>
</file>

<file path=ppt/tags/tag296.xml><?xml version="1.0" encoding="utf-8"?>
<p:tagLst xmlns:a="http://schemas.openxmlformats.org/drawingml/2006/main" xmlns:r="http://schemas.openxmlformats.org/officeDocument/2006/relationships" xmlns:p="http://schemas.openxmlformats.org/presentationml/2006/main">
  <p:tag name="VEVOX.QRDOT" val="(8,20)"/>
</p:tagLst>
</file>

<file path=ppt/tags/tag297.xml><?xml version="1.0" encoding="utf-8"?>
<p:tagLst xmlns:a="http://schemas.openxmlformats.org/drawingml/2006/main" xmlns:r="http://schemas.openxmlformats.org/officeDocument/2006/relationships" xmlns:p="http://schemas.openxmlformats.org/presentationml/2006/main">
  <p:tag name="VEVOX.QRDOT" val="(10,20)"/>
</p:tagLst>
</file>

<file path=ppt/tags/tag298.xml><?xml version="1.0" encoding="utf-8"?>
<p:tagLst xmlns:a="http://schemas.openxmlformats.org/drawingml/2006/main" xmlns:r="http://schemas.openxmlformats.org/officeDocument/2006/relationships" xmlns:p="http://schemas.openxmlformats.org/presentationml/2006/main">
  <p:tag name="VEVOX.QRDOT" val="(12,20)"/>
</p:tagLst>
</file>

<file path=ppt/tags/tag299.xml><?xml version="1.0" encoding="utf-8"?>
<p:tagLst xmlns:a="http://schemas.openxmlformats.org/drawingml/2006/main" xmlns:r="http://schemas.openxmlformats.org/officeDocument/2006/relationships" xmlns:p="http://schemas.openxmlformats.org/presentationml/2006/main">
  <p:tag name="VEVOX.QRDOT" val="(13,20)"/>
</p:tagLst>
</file>

<file path=ppt/tags/tag300.xml><?xml version="1.0" encoding="utf-8"?>
<p:tagLst xmlns:a="http://schemas.openxmlformats.org/drawingml/2006/main" xmlns:r="http://schemas.openxmlformats.org/officeDocument/2006/relationships" xmlns:p="http://schemas.openxmlformats.org/presentationml/2006/main">
  <p:tag name="VEVOX.QRDOT" val="(17,20)"/>
</p:tagLst>
</file>

<file path=ppt/tags/tag301.xml><?xml version="1.0" encoding="utf-8"?>
<p:tagLst xmlns:a="http://schemas.openxmlformats.org/drawingml/2006/main" xmlns:r="http://schemas.openxmlformats.org/officeDocument/2006/relationships" xmlns:p="http://schemas.openxmlformats.org/presentationml/2006/main">
  <p:tag name="VEVOX.QRDOT" val="(20,20)"/>
</p:tagLst>
</file>

<file path=ppt/tags/tag302.xml><?xml version="1.0" encoding="utf-8"?>
<p:tagLst xmlns:a="http://schemas.openxmlformats.org/drawingml/2006/main" xmlns:r="http://schemas.openxmlformats.org/officeDocument/2006/relationships" xmlns:p="http://schemas.openxmlformats.org/presentationml/2006/main">
  <p:tag name="VEVOX.QRDOT" val="(21,20)"/>
</p:tagLst>
</file>

<file path=ppt/tags/tag303.xml><?xml version="1.0" encoding="utf-8"?>
<p:tagLst xmlns:a="http://schemas.openxmlformats.org/drawingml/2006/main" xmlns:r="http://schemas.openxmlformats.org/officeDocument/2006/relationships" xmlns:p="http://schemas.openxmlformats.org/presentationml/2006/main">
  <p:tag name="VEVOX.QRDOT" val="(22,20)"/>
</p:tagLst>
</file>

<file path=ppt/tags/tag304.xml><?xml version="1.0" encoding="utf-8"?>
<p:tagLst xmlns:a="http://schemas.openxmlformats.org/drawingml/2006/main" xmlns:r="http://schemas.openxmlformats.org/officeDocument/2006/relationships" xmlns:p="http://schemas.openxmlformats.org/presentationml/2006/main">
  <p:tag name="VEVOX.QRDOT" val="(23,20)"/>
</p:tagLst>
</file>

<file path=ppt/tags/tag305.xml><?xml version="1.0" encoding="utf-8"?>
<p:tagLst xmlns:a="http://schemas.openxmlformats.org/drawingml/2006/main" xmlns:r="http://schemas.openxmlformats.org/officeDocument/2006/relationships" xmlns:p="http://schemas.openxmlformats.org/presentationml/2006/main">
  <p:tag name="VEVOX.QRDOT" val="(24,20)"/>
</p:tagLst>
</file>

<file path=ppt/tags/tag306.xml><?xml version="1.0" encoding="utf-8"?>
<p:tagLst xmlns:a="http://schemas.openxmlformats.org/drawingml/2006/main" xmlns:r="http://schemas.openxmlformats.org/officeDocument/2006/relationships" xmlns:p="http://schemas.openxmlformats.org/presentationml/2006/main">
  <p:tag name="VEVOX.QRDOT" val="(25,20)"/>
</p:tagLst>
</file>

<file path=ppt/tags/tag307.xml><?xml version="1.0" encoding="utf-8"?>
<p:tagLst xmlns:a="http://schemas.openxmlformats.org/drawingml/2006/main" xmlns:r="http://schemas.openxmlformats.org/officeDocument/2006/relationships" xmlns:p="http://schemas.openxmlformats.org/presentationml/2006/main">
  <p:tag name="VEVOX.QRDOT" val="(9,21)"/>
</p:tagLst>
</file>

<file path=ppt/tags/tag308.xml><?xml version="1.0" encoding="utf-8"?>
<p:tagLst xmlns:a="http://schemas.openxmlformats.org/drawingml/2006/main" xmlns:r="http://schemas.openxmlformats.org/officeDocument/2006/relationships" xmlns:p="http://schemas.openxmlformats.org/presentationml/2006/main">
  <p:tag name="VEVOX.QRDOT" val="(10,21)"/>
</p:tagLst>
</file>

<file path=ppt/tags/tag309.xml><?xml version="1.0" encoding="utf-8"?>
<p:tagLst xmlns:a="http://schemas.openxmlformats.org/drawingml/2006/main" xmlns:r="http://schemas.openxmlformats.org/officeDocument/2006/relationships" xmlns:p="http://schemas.openxmlformats.org/presentationml/2006/main">
  <p:tag name="VEVOX.QRDOT" val="(12,21)"/>
</p:tagLst>
</file>

<file path=ppt/tags/tag310.xml><?xml version="1.0" encoding="utf-8"?>
<p:tagLst xmlns:a="http://schemas.openxmlformats.org/drawingml/2006/main" xmlns:r="http://schemas.openxmlformats.org/officeDocument/2006/relationships" xmlns:p="http://schemas.openxmlformats.org/presentationml/2006/main">
  <p:tag name="VEVOX.QRDOT" val="(13,21)"/>
</p:tagLst>
</file>

<file path=ppt/tags/tag311.xml><?xml version="1.0" encoding="utf-8"?>
<p:tagLst xmlns:a="http://schemas.openxmlformats.org/drawingml/2006/main" xmlns:r="http://schemas.openxmlformats.org/officeDocument/2006/relationships" xmlns:p="http://schemas.openxmlformats.org/presentationml/2006/main">
  <p:tag name="VEVOX.QRDOT" val="(14,21)"/>
</p:tagLst>
</file>

<file path=ppt/tags/tag312.xml><?xml version="1.0" encoding="utf-8"?>
<p:tagLst xmlns:a="http://schemas.openxmlformats.org/drawingml/2006/main" xmlns:r="http://schemas.openxmlformats.org/officeDocument/2006/relationships" xmlns:p="http://schemas.openxmlformats.org/presentationml/2006/main">
  <p:tag name="VEVOX.QRDOT" val="(16,21)"/>
</p:tagLst>
</file>

<file path=ppt/tags/tag313.xml><?xml version="1.0" encoding="utf-8"?>
<p:tagLst xmlns:a="http://schemas.openxmlformats.org/drawingml/2006/main" xmlns:r="http://schemas.openxmlformats.org/officeDocument/2006/relationships" xmlns:p="http://schemas.openxmlformats.org/presentationml/2006/main">
  <p:tag name="VEVOX.QRDOT" val="(17,21)"/>
</p:tagLst>
</file>

<file path=ppt/tags/tag314.xml><?xml version="1.0" encoding="utf-8"?>
<p:tagLst xmlns:a="http://schemas.openxmlformats.org/drawingml/2006/main" xmlns:r="http://schemas.openxmlformats.org/officeDocument/2006/relationships" xmlns:p="http://schemas.openxmlformats.org/presentationml/2006/main">
  <p:tag name="VEVOX.QRDOT" val="(18,21)"/>
</p:tagLst>
</file>

<file path=ppt/tags/tag315.xml><?xml version="1.0" encoding="utf-8"?>
<p:tagLst xmlns:a="http://schemas.openxmlformats.org/drawingml/2006/main" xmlns:r="http://schemas.openxmlformats.org/officeDocument/2006/relationships" xmlns:p="http://schemas.openxmlformats.org/presentationml/2006/main">
  <p:tag name="VEVOX.QRDOT" val="(20,21)"/>
</p:tagLst>
</file>

<file path=ppt/tags/tag316.xml><?xml version="1.0" encoding="utf-8"?>
<p:tagLst xmlns:a="http://schemas.openxmlformats.org/drawingml/2006/main" xmlns:r="http://schemas.openxmlformats.org/officeDocument/2006/relationships" xmlns:p="http://schemas.openxmlformats.org/presentationml/2006/main">
  <p:tag name="VEVOX.QRDOT" val="(21,21)"/>
</p:tagLst>
</file>

<file path=ppt/tags/tag317.xml><?xml version="1.0" encoding="utf-8"?>
<p:tagLst xmlns:a="http://schemas.openxmlformats.org/drawingml/2006/main" xmlns:r="http://schemas.openxmlformats.org/officeDocument/2006/relationships" xmlns:p="http://schemas.openxmlformats.org/presentationml/2006/main">
  <p:tag name="VEVOX.QRDOT" val="(25,21)"/>
</p:tagLst>
</file>

<file path=ppt/tags/tag318.xml><?xml version="1.0" encoding="utf-8"?>
<p:tagLst xmlns:a="http://schemas.openxmlformats.org/drawingml/2006/main" xmlns:r="http://schemas.openxmlformats.org/officeDocument/2006/relationships" xmlns:p="http://schemas.openxmlformats.org/presentationml/2006/main">
  <p:tag name="VEVOX.QRDOT" val="(27,21)"/>
</p:tagLst>
</file>

<file path=ppt/tags/tag319.xml><?xml version="1.0" encoding="utf-8"?>
<p:tagLst xmlns:a="http://schemas.openxmlformats.org/drawingml/2006/main" xmlns:r="http://schemas.openxmlformats.org/officeDocument/2006/relationships" xmlns:p="http://schemas.openxmlformats.org/presentationml/2006/main">
  <p:tag name="VEVOX.QRDOT" val="(28,21)"/>
</p:tagLst>
</file>

<file path=ppt/tags/tag320.xml><?xml version="1.0" encoding="utf-8"?>
<p:tagLst xmlns:a="http://schemas.openxmlformats.org/drawingml/2006/main" xmlns:r="http://schemas.openxmlformats.org/officeDocument/2006/relationships" xmlns:p="http://schemas.openxmlformats.org/presentationml/2006/main">
  <p:tag name="VEVOX.QRDOT" val="(29,21)"/>
</p:tagLst>
</file>

<file path=ppt/tags/tag321.xml><?xml version="1.0" encoding="utf-8"?>
<p:tagLst xmlns:a="http://schemas.openxmlformats.org/drawingml/2006/main" xmlns:r="http://schemas.openxmlformats.org/officeDocument/2006/relationships" xmlns:p="http://schemas.openxmlformats.org/presentationml/2006/main">
  <p:tag name="VEVOX.QRDOT" val="(1,22)"/>
</p:tagLst>
</file>

<file path=ppt/tags/tag322.xml><?xml version="1.0" encoding="utf-8"?>
<p:tagLst xmlns:a="http://schemas.openxmlformats.org/drawingml/2006/main" xmlns:r="http://schemas.openxmlformats.org/officeDocument/2006/relationships" xmlns:p="http://schemas.openxmlformats.org/presentationml/2006/main">
  <p:tag name="VEVOX.QRDOT" val="(2,22)"/>
</p:tagLst>
</file>

<file path=ppt/tags/tag323.xml><?xml version="1.0" encoding="utf-8"?>
<p:tagLst xmlns:a="http://schemas.openxmlformats.org/drawingml/2006/main" xmlns:r="http://schemas.openxmlformats.org/officeDocument/2006/relationships" xmlns:p="http://schemas.openxmlformats.org/presentationml/2006/main">
  <p:tag name="VEVOX.QRDOT" val="(3,22)"/>
</p:tagLst>
</file>

<file path=ppt/tags/tag324.xml><?xml version="1.0" encoding="utf-8"?>
<p:tagLst xmlns:a="http://schemas.openxmlformats.org/drawingml/2006/main" xmlns:r="http://schemas.openxmlformats.org/officeDocument/2006/relationships" xmlns:p="http://schemas.openxmlformats.org/presentationml/2006/main">
  <p:tag name="VEVOX.QRDOT" val="(4,22)"/>
</p:tagLst>
</file>

<file path=ppt/tags/tag325.xml><?xml version="1.0" encoding="utf-8"?>
<p:tagLst xmlns:a="http://schemas.openxmlformats.org/drawingml/2006/main" xmlns:r="http://schemas.openxmlformats.org/officeDocument/2006/relationships" xmlns:p="http://schemas.openxmlformats.org/presentationml/2006/main">
  <p:tag name="VEVOX.QRDOT" val="(5,22)"/>
</p:tagLst>
</file>

<file path=ppt/tags/tag326.xml><?xml version="1.0" encoding="utf-8"?>
<p:tagLst xmlns:a="http://schemas.openxmlformats.org/drawingml/2006/main" xmlns:r="http://schemas.openxmlformats.org/officeDocument/2006/relationships" xmlns:p="http://schemas.openxmlformats.org/presentationml/2006/main">
  <p:tag name="VEVOX.QRDOT" val="(6,22)"/>
</p:tagLst>
</file>

<file path=ppt/tags/tag327.xml><?xml version="1.0" encoding="utf-8"?>
<p:tagLst xmlns:a="http://schemas.openxmlformats.org/drawingml/2006/main" xmlns:r="http://schemas.openxmlformats.org/officeDocument/2006/relationships" xmlns:p="http://schemas.openxmlformats.org/presentationml/2006/main">
  <p:tag name="VEVOX.QRDOT" val="(7,22)"/>
</p:tagLst>
</file>

<file path=ppt/tags/tag328.xml><?xml version="1.0" encoding="utf-8"?>
<p:tagLst xmlns:a="http://schemas.openxmlformats.org/drawingml/2006/main" xmlns:r="http://schemas.openxmlformats.org/officeDocument/2006/relationships" xmlns:p="http://schemas.openxmlformats.org/presentationml/2006/main">
  <p:tag name="VEVOX.QRDOT" val="(10,22)"/>
</p:tagLst>
</file>

<file path=ppt/tags/tag329.xml><?xml version="1.0" encoding="utf-8"?>
<p:tagLst xmlns:a="http://schemas.openxmlformats.org/drawingml/2006/main" xmlns:r="http://schemas.openxmlformats.org/officeDocument/2006/relationships" xmlns:p="http://schemas.openxmlformats.org/presentationml/2006/main">
  <p:tag name="VEVOX.QRDOT" val="(12,22)"/>
</p:tagLst>
</file>

<file path=ppt/tags/tag330.xml><?xml version="1.0" encoding="utf-8"?>
<p:tagLst xmlns:a="http://schemas.openxmlformats.org/drawingml/2006/main" xmlns:r="http://schemas.openxmlformats.org/officeDocument/2006/relationships" xmlns:p="http://schemas.openxmlformats.org/presentationml/2006/main">
  <p:tag name="VEVOX.QRDOT" val="(13,22)"/>
</p:tagLst>
</file>

<file path=ppt/tags/tag331.xml><?xml version="1.0" encoding="utf-8"?>
<p:tagLst xmlns:a="http://schemas.openxmlformats.org/drawingml/2006/main" xmlns:r="http://schemas.openxmlformats.org/officeDocument/2006/relationships" xmlns:p="http://schemas.openxmlformats.org/presentationml/2006/main">
  <p:tag name="VEVOX.QRDOT" val="(15,22)"/>
</p:tagLst>
</file>

<file path=ppt/tags/tag332.xml><?xml version="1.0" encoding="utf-8"?>
<p:tagLst xmlns:a="http://schemas.openxmlformats.org/drawingml/2006/main" xmlns:r="http://schemas.openxmlformats.org/officeDocument/2006/relationships" xmlns:p="http://schemas.openxmlformats.org/presentationml/2006/main">
  <p:tag name="VEVOX.QRDOT" val="(16,22)"/>
</p:tagLst>
</file>

<file path=ppt/tags/tag333.xml><?xml version="1.0" encoding="utf-8"?>
<p:tagLst xmlns:a="http://schemas.openxmlformats.org/drawingml/2006/main" xmlns:r="http://schemas.openxmlformats.org/officeDocument/2006/relationships" xmlns:p="http://schemas.openxmlformats.org/presentationml/2006/main">
  <p:tag name="VEVOX.QRDOT" val="(17,22)"/>
</p:tagLst>
</file>

<file path=ppt/tags/tag334.xml><?xml version="1.0" encoding="utf-8"?>
<p:tagLst xmlns:a="http://schemas.openxmlformats.org/drawingml/2006/main" xmlns:r="http://schemas.openxmlformats.org/officeDocument/2006/relationships" xmlns:p="http://schemas.openxmlformats.org/presentationml/2006/main">
  <p:tag name="VEVOX.QRDOT" val="(19,22)"/>
</p:tagLst>
</file>

<file path=ppt/tags/tag335.xml><?xml version="1.0" encoding="utf-8"?>
<p:tagLst xmlns:a="http://schemas.openxmlformats.org/drawingml/2006/main" xmlns:r="http://schemas.openxmlformats.org/officeDocument/2006/relationships" xmlns:p="http://schemas.openxmlformats.org/presentationml/2006/main">
  <p:tag name="VEVOX.QRDOT" val="(20,22)"/>
</p:tagLst>
</file>

<file path=ppt/tags/tag336.xml><?xml version="1.0" encoding="utf-8"?>
<p:tagLst xmlns:a="http://schemas.openxmlformats.org/drawingml/2006/main" xmlns:r="http://schemas.openxmlformats.org/officeDocument/2006/relationships" xmlns:p="http://schemas.openxmlformats.org/presentationml/2006/main">
  <p:tag name="VEVOX.QRDOT" val="(21,22)"/>
</p:tagLst>
</file>

<file path=ppt/tags/tag337.xml><?xml version="1.0" encoding="utf-8"?>
<p:tagLst xmlns:a="http://schemas.openxmlformats.org/drawingml/2006/main" xmlns:r="http://schemas.openxmlformats.org/officeDocument/2006/relationships" xmlns:p="http://schemas.openxmlformats.org/presentationml/2006/main">
  <p:tag name="VEVOX.QRDOT" val="(23,22)"/>
</p:tagLst>
</file>

<file path=ppt/tags/tag338.xml><?xml version="1.0" encoding="utf-8"?>
<p:tagLst xmlns:a="http://schemas.openxmlformats.org/drawingml/2006/main" xmlns:r="http://schemas.openxmlformats.org/officeDocument/2006/relationships" xmlns:p="http://schemas.openxmlformats.org/presentationml/2006/main">
  <p:tag name="VEVOX.QRDOT" val="(25,22)"/>
</p:tagLst>
</file>

<file path=ppt/tags/tag339.xml><?xml version="1.0" encoding="utf-8"?>
<p:tagLst xmlns:a="http://schemas.openxmlformats.org/drawingml/2006/main" xmlns:r="http://schemas.openxmlformats.org/officeDocument/2006/relationships" xmlns:p="http://schemas.openxmlformats.org/presentationml/2006/main">
  <p:tag name="VEVOX.QRDOT" val="(26,22)"/>
</p:tagLst>
</file>

<file path=ppt/tags/tag340.xml><?xml version="1.0" encoding="utf-8"?>
<p:tagLst xmlns:a="http://schemas.openxmlformats.org/drawingml/2006/main" xmlns:r="http://schemas.openxmlformats.org/officeDocument/2006/relationships" xmlns:p="http://schemas.openxmlformats.org/presentationml/2006/main">
  <p:tag name="VEVOX.QRDOT" val="(28,22)"/>
</p:tagLst>
</file>

<file path=ppt/tags/tag341.xml><?xml version="1.0" encoding="utf-8"?>
<p:tagLst xmlns:a="http://schemas.openxmlformats.org/drawingml/2006/main" xmlns:r="http://schemas.openxmlformats.org/officeDocument/2006/relationships" xmlns:p="http://schemas.openxmlformats.org/presentationml/2006/main">
  <p:tag name="VEVOX.QRDOT" val="(29,22)"/>
</p:tagLst>
</file>

<file path=ppt/tags/tag342.xml><?xml version="1.0" encoding="utf-8"?>
<p:tagLst xmlns:a="http://schemas.openxmlformats.org/drawingml/2006/main" xmlns:r="http://schemas.openxmlformats.org/officeDocument/2006/relationships" xmlns:p="http://schemas.openxmlformats.org/presentationml/2006/main">
  <p:tag name="VEVOX.QRDOT" val="(1,23)"/>
</p:tagLst>
</file>

<file path=ppt/tags/tag343.xml><?xml version="1.0" encoding="utf-8"?>
<p:tagLst xmlns:a="http://schemas.openxmlformats.org/drawingml/2006/main" xmlns:r="http://schemas.openxmlformats.org/officeDocument/2006/relationships" xmlns:p="http://schemas.openxmlformats.org/presentationml/2006/main">
  <p:tag name="VEVOX.QRDOT" val="(7,23)"/>
</p:tagLst>
</file>

<file path=ppt/tags/tag344.xml><?xml version="1.0" encoding="utf-8"?>
<p:tagLst xmlns:a="http://schemas.openxmlformats.org/drawingml/2006/main" xmlns:r="http://schemas.openxmlformats.org/officeDocument/2006/relationships" xmlns:p="http://schemas.openxmlformats.org/presentationml/2006/main">
  <p:tag name="VEVOX.QRDOT" val="(10,23)"/>
</p:tagLst>
</file>

<file path=ppt/tags/tag345.xml><?xml version="1.0" encoding="utf-8"?>
<p:tagLst xmlns:a="http://schemas.openxmlformats.org/drawingml/2006/main" xmlns:r="http://schemas.openxmlformats.org/officeDocument/2006/relationships" xmlns:p="http://schemas.openxmlformats.org/presentationml/2006/main">
  <p:tag name="VEVOX.QRDOT" val="(11,23)"/>
</p:tagLst>
</file>

<file path=ppt/tags/tag346.xml><?xml version="1.0" encoding="utf-8"?>
<p:tagLst xmlns:a="http://schemas.openxmlformats.org/drawingml/2006/main" xmlns:r="http://schemas.openxmlformats.org/officeDocument/2006/relationships" xmlns:p="http://schemas.openxmlformats.org/presentationml/2006/main">
  <p:tag name="VEVOX.QRDOT" val="(12,23)"/>
</p:tagLst>
</file>

<file path=ppt/tags/tag347.xml><?xml version="1.0" encoding="utf-8"?>
<p:tagLst xmlns:a="http://schemas.openxmlformats.org/drawingml/2006/main" xmlns:r="http://schemas.openxmlformats.org/officeDocument/2006/relationships" xmlns:p="http://schemas.openxmlformats.org/presentationml/2006/main">
  <p:tag name="VEVOX.QRDOT" val="(13,23)"/>
</p:tagLst>
</file>

<file path=ppt/tags/tag348.xml><?xml version="1.0" encoding="utf-8"?>
<p:tagLst xmlns:a="http://schemas.openxmlformats.org/drawingml/2006/main" xmlns:r="http://schemas.openxmlformats.org/officeDocument/2006/relationships" xmlns:p="http://schemas.openxmlformats.org/presentationml/2006/main">
  <p:tag name="VEVOX.QRDOT" val="(14,23)"/>
</p:tagLst>
</file>

<file path=ppt/tags/tag349.xml><?xml version="1.0" encoding="utf-8"?>
<p:tagLst xmlns:a="http://schemas.openxmlformats.org/drawingml/2006/main" xmlns:r="http://schemas.openxmlformats.org/officeDocument/2006/relationships" xmlns:p="http://schemas.openxmlformats.org/presentationml/2006/main">
  <p:tag name="VEVOX.QRDOT" val="(15,23)"/>
</p:tagLst>
</file>

<file path=ppt/tags/tag350.xml><?xml version="1.0" encoding="utf-8"?>
<p:tagLst xmlns:a="http://schemas.openxmlformats.org/drawingml/2006/main" xmlns:r="http://schemas.openxmlformats.org/officeDocument/2006/relationships" xmlns:p="http://schemas.openxmlformats.org/presentationml/2006/main">
  <p:tag name="VEVOX.QRDOT" val="(17,23)"/>
</p:tagLst>
</file>

<file path=ppt/tags/tag351.xml><?xml version="1.0" encoding="utf-8"?>
<p:tagLst xmlns:a="http://schemas.openxmlformats.org/drawingml/2006/main" xmlns:r="http://schemas.openxmlformats.org/officeDocument/2006/relationships" xmlns:p="http://schemas.openxmlformats.org/presentationml/2006/main">
  <p:tag name="VEVOX.QRDOT" val="(18,23)"/>
</p:tagLst>
</file>

<file path=ppt/tags/tag352.xml><?xml version="1.0" encoding="utf-8"?>
<p:tagLst xmlns:a="http://schemas.openxmlformats.org/drawingml/2006/main" xmlns:r="http://schemas.openxmlformats.org/officeDocument/2006/relationships" xmlns:p="http://schemas.openxmlformats.org/presentationml/2006/main">
  <p:tag name="VEVOX.QRDOT" val="(20,23)"/>
</p:tagLst>
</file>

<file path=ppt/tags/tag353.xml><?xml version="1.0" encoding="utf-8"?>
<p:tagLst xmlns:a="http://schemas.openxmlformats.org/drawingml/2006/main" xmlns:r="http://schemas.openxmlformats.org/officeDocument/2006/relationships" xmlns:p="http://schemas.openxmlformats.org/presentationml/2006/main">
  <p:tag name="VEVOX.QRDOT" val="(21,23)"/>
</p:tagLst>
</file>

<file path=ppt/tags/tag354.xml><?xml version="1.0" encoding="utf-8"?>
<p:tagLst xmlns:a="http://schemas.openxmlformats.org/drawingml/2006/main" xmlns:r="http://schemas.openxmlformats.org/officeDocument/2006/relationships" xmlns:p="http://schemas.openxmlformats.org/presentationml/2006/main">
  <p:tag name="VEVOX.QRDOT" val="(25,23)"/>
</p:tagLst>
</file>

<file path=ppt/tags/tag355.xml><?xml version="1.0" encoding="utf-8"?>
<p:tagLst xmlns:a="http://schemas.openxmlformats.org/drawingml/2006/main" xmlns:r="http://schemas.openxmlformats.org/officeDocument/2006/relationships" xmlns:p="http://schemas.openxmlformats.org/presentationml/2006/main">
  <p:tag name="VEVOX.QRDOT" val="(26,23)"/>
</p:tagLst>
</file>

<file path=ppt/tags/tag356.xml><?xml version="1.0" encoding="utf-8"?>
<p:tagLst xmlns:a="http://schemas.openxmlformats.org/drawingml/2006/main" xmlns:r="http://schemas.openxmlformats.org/officeDocument/2006/relationships" xmlns:p="http://schemas.openxmlformats.org/presentationml/2006/main">
  <p:tag name="VEVOX.QRDOT" val="(28,23)"/>
</p:tagLst>
</file>

<file path=ppt/tags/tag357.xml><?xml version="1.0" encoding="utf-8"?>
<p:tagLst xmlns:a="http://schemas.openxmlformats.org/drawingml/2006/main" xmlns:r="http://schemas.openxmlformats.org/officeDocument/2006/relationships" xmlns:p="http://schemas.openxmlformats.org/presentationml/2006/main">
  <p:tag name="VEVOX.QRDOT" val="(29,23)"/>
</p:tagLst>
</file>

<file path=ppt/tags/tag358.xml><?xml version="1.0" encoding="utf-8"?>
<p:tagLst xmlns:a="http://schemas.openxmlformats.org/drawingml/2006/main" xmlns:r="http://schemas.openxmlformats.org/officeDocument/2006/relationships" xmlns:p="http://schemas.openxmlformats.org/presentationml/2006/main">
  <p:tag name="VEVOX.QRDOT" val="(1,24)"/>
</p:tagLst>
</file>

<file path=ppt/tags/tag359.xml><?xml version="1.0" encoding="utf-8"?>
<p:tagLst xmlns:a="http://schemas.openxmlformats.org/drawingml/2006/main" xmlns:r="http://schemas.openxmlformats.org/officeDocument/2006/relationships" xmlns:p="http://schemas.openxmlformats.org/presentationml/2006/main">
  <p:tag name="VEVOX.QRDOT" val="(3,24)"/>
</p:tagLst>
</file>

<file path=ppt/tags/tag360.xml><?xml version="1.0" encoding="utf-8"?>
<p:tagLst xmlns:a="http://schemas.openxmlformats.org/drawingml/2006/main" xmlns:r="http://schemas.openxmlformats.org/officeDocument/2006/relationships" xmlns:p="http://schemas.openxmlformats.org/presentationml/2006/main">
  <p:tag name="VEVOX.QRDOT" val="(4,24)"/>
</p:tagLst>
</file>

<file path=ppt/tags/tag361.xml><?xml version="1.0" encoding="utf-8"?>
<p:tagLst xmlns:a="http://schemas.openxmlformats.org/drawingml/2006/main" xmlns:r="http://schemas.openxmlformats.org/officeDocument/2006/relationships" xmlns:p="http://schemas.openxmlformats.org/presentationml/2006/main">
  <p:tag name="VEVOX.QRDOT" val="(5,24)"/>
</p:tagLst>
</file>

<file path=ppt/tags/tag362.xml><?xml version="1.0" encoding="utf-8"?>
<p:tagLst xmlns:a="http://schemas.openxmlformats.org/drawingml/2006/main" xmlns:r="http://schemas.openxmlformats.org/officeDocument/2006/relationships" xmlns:p="http://schemas.openxmlformats.org/presentationml/2006/main">
  <p:tag name="VEVOX.QRDOT" val="(7,24)"/>
</p:tagLst>
</file>

<file path=ppt/tags/tag363.xml><?xml version="1.0" encoding="utf-8"?>
<p:tagLst xmlns:a="http://schemas.openxmlformats.org/drawingml/2006/main" xmlns:r="http://schemas.openxmlformats.org/officeDocument/2006/relationships" xmlns:p="http://schemas.openxmlformats.org/presentationml/2006/main">
  <p:tag name="VEVOX.QRDOT" val="(9,24)"/>
</p:tagLst>
</file>

<file path=ppt/tags/tag364.xml><?xml version="1.0" encoding="utf-8"?>
<p:tagLst xmlns:a="http://schemas.openxmlformats.org/drawingml/2006/main" xmlns:r="http://schemas.openxmlformats.org/officeDocument/2006/relationships" xmlns:p="http://schemas.openxmlformats.org/presentationml/2006/main">
  <p:tag name="VEVOX.QRDOT" val="(10,24)"/>
</p:tagLst>
</file>

<file path=ppt/tags/tag365.xml><?xml version="1.0" encoding="utf-8"?>
<p:tagLst xmlns:a="http://schemas.openxmlformats.org/drawingml/2006/main" xmlns:r="http://schemas.openxmlformats.org/officeDocument/2006/relationships" xmlns:p="http://schemas.openxmlformats.org/presentationml/2006/main">
  <p:tag name="VEVOX.QRDOT" val="(12,24)"/>
</p:tagLst>
</file>

<file path=ppt/tags/tag366.xml><?xml version="1.0" encoding="utf-8"?>
<p:tagLst xmlns:a="http://schemas.openxmlformats.org/drawingml/2006/main" xmlns:r="http://schemas.openxmlformats.org/officeDocument/2006/relationships" xmlns:p="http://schemas.openxmlformats.org/presentationml/2006/main">
  <p:tag name="VEVOX.QRDOT" val="(13,24)"/>
</p:tagLst>
</file>

<file path=ppt/tags/tag367.xml><?xml version="1.0" encoding="utf-8"?>
<p:tagLst xmlns:a="http://schemas.openxmlformats.org/drawingml/2006/main" xmlns:r="http://schemas.openxmlformats.org/officeDocument/2006/relationships" xmlns:p="http://schemas.openxmlformats.org/presentationml/2006/main">
  <p:tag name="VEVOX.QRDOT" val="(15,24)"/>
</p:tagLst>
</file>

<file path=ppt/tags/tag368.xml><?xml version="1.0" encoding="utf-8"?>
<p:tagLst xmlns:a="http://schemas.openxmlformats.org/drawingml/2006/main" xmlns:r="http://schemas.openxmlformats.org/officeDocument/2006/relationships" xmlns:p="http://schemas.openxmlformats.org/presentationml/2006/main">
  <p:tag name="VEVOX.QRDOT" val="(16,24)"/>
</p:tagLst>
</file>

<file path=ppt/tags/tag369.xml><?xml version="1.0" encoding="utf-8"?>
<p:tagLst xmlns:a="http://schemas.openxmlformats.org/drawingml/2006/main" xmlns:r="http://schemas.openxmlformats.org/officeDocument/2006/relationships" xmlns:p="http://schemas.openxmlformats.org/presentationml/2006/main">
  <p:tag name="VEVOX.QRDOT" val="(19,24)"/>
</p:tagLst>
</file>

<file path=ppt/tags/tag370.xml><?xml version="1.0" encoding="utf-8"?>
<p:tagLst xmlns:a="http://schemas.openxmlformats.org/drawingml/2006/main" xmlns:r="http://schemas.openxmlformats.org/officeDocument/2006/relationships" xmlns:p="http://schemas.openxmlformats.org/presentationml/2006/main">
  <p:tag name="VEVOX.QRDOT" val="(21,24)"/>
</p:tagLst>
</file>

<file path=ppt/tags/tag371.xml><?xml version="1.0" encoding="utf-8"?>
<p:tagLst xmlns:a="http://schemas.openxmlformats.org/drawingml/2006/main" xmlns:r="http://schemas.openxmlformats.org/officeDocument/2006/relationships" xmlns:p="http://schemas.openxmlformats.org/presentationml/2006/main">
  <p:tag name="VEVOX.QRDOT" val="(22,24)"/>
</p:tagLst>
</file>

<file path=ppt/tags/tag372.xml><?xml version="1.0" encoding="utf-8"?>
<p:tagLst xmlns:a="http://schemas.openxmlformats.org/drawingml/2006/main" xmlns:r="http://schemas.openxmlformats.org/officeDocument/2006/relationships" xmlns:p="http://schemas.openxmlformats.org/presentationml/2006/main">
  <p:tag name="VEVOX.QRDOT" val="(23,24)"/>
</p:tagLst>
</file>

<file path=ppt/tags/tag373.xml><?xml version="1.0" encoding="utf-8"?>
<p:tagLst xmlns:a="http://schemas.openxmlformats.org/drawingml/2006/main" xmlns:r="http://schemas.openxmlformats.org/officeDocument/2006/relationships" xmlns:p="http://schemas.openxmlformats.org/presentationml/2006/main">
  <p:tag name="VEVOX.QRDOT" val="(24,24)"/>
</p:tagLst>
</file>

<file path=ppt/tags/tag374.xml><?xml version="1.0" encoding="utf-8"?>
<p:tagLst xmlns:a="http://schemas.openxmlformats.org/drawingml/2006/main" xmlns:r="http://schemas.openxmlformats.org/officeDocument/2006/relationships" xmlns:p="http://schemas.openxmlformats.org/presentationml/2006/main">
  <p:tag name="VEVOX.QRDOT" val="(25,24)"/>
</p:tagLst>
</file>

<file path=ppt/tags/tag375.xml><?xml version="1.0" encoding="utf-8"?>
<p:tagLst xmlns:a="http://schemas.openxmlformats.org/drawingml/2006/main" xmlns:r="http://schemas.openxmlformats.org/officeDocument/2006/relationships" xmlns:p="http://schemas.openxmlformats.org/presentationml/2006/main">
  <p:tag name="VEVOX.QRDOT" val="(28,24)"/>
</p:tagLst>
</file>

<file path=ppt/tags/tag376.xml><?xml version="1.0" encoding="utf-8"?>
<p:tagLst xmlns:a="http://schemas.openxmlformats.org/drawingml/2006/main" xmlns:r="http://schemas.openxmlformats.org/officeDocument/2006/relationships" xmlns:p="http://schemas.openxmlformats.org/presentationml/2006/main">
  <p:tag name="VEVOX.QRDOT" val="(29,24)"/>
</p:tagLst>
</file>

<file path=ppt/tags/tag377.xml><?xml version="1.0" encoding="utf-8"?>
<p:tagLst xmlns:a="http://schemas.openxmlformats.org/drawingml/2006/main" xmlns:r="http://schemas.openxmlformats.org/officeDocument/2006/relationships" xmlns:p="http://schemas.openxmlformats.org/presentationml/2006/main">
  <p:tag name="VEVOX.QRDOT" val="(1,25)"/>
</p:tagLst>
</file>

<file path=ppt/tags/tag378.xml><?xml version="1.0" encoding="utf-8"?>
<p:tagLst xmlns:a="http://schemas.openxmlformats.org/drawingml/2006/main" xmlns:r="http://schemas.openxmlformats.org/officeDocument/2006/relationships" xmlns:p="http://schemas.openxmlformats.org/presentationml/2006/main">
  <p:tag name="VEVOX.QRDOT" val="(3,25)"/>
</p:tagLst>
</file>

<file path=ppt/tags/tag379.xml><?xml version="1.0" encoding="utf-8"?>
<p:tagLst xmlns:a="http://schemas.openxmlformats.org/drawingml/2006/main" xmlns:r="http://schemas.openxmlformats.org/officeDocument/2006/relationships" xmlns:p="http://schemas.openxmlformats.org/presentationml/2006/main">
  <p:tag name="VEVOX.QRDOT" val="(4,25)"/>
</p:tagLst>
</file>

<file path=ppt/tags/tag380.xml><?xml version="1.0" encoding="utf-8"?>
<p:tagLst xmlns:a="http://schemas.openxmlformats.org/drawingml/2006/main" xmlns:r="http://schemas.openxmlformats.org/officeDocument/2006/relationships" xmlns:p="http://schemas.openxmlformats.org/presentationml/2006/main">
  <p:tag name="VEVOX.QRDOT" val="(5,25)"/>
</p:tagLst>
</file>

<file path=ppt/tags/tag381.xml><?xml version="1.0" encoding="utf-8"?>
<p:tagLst xmlns:a="http://schemas.openxmlformats.org/drawingml/2006/main" xmlns:r="http://schemas.openxmlformats.org/officeDocument/2006/relationships" xmlns:p="http://schemas.openxmlformats.org/presentationml/2006/main">
  <p:tag name="VEVOX.QRDOT" val="(7,25)"/>
</p:tagLst>
</file>

<file path=ppt/tags/tag382.xml><?xml version="1.0" encoding="utf-8"?>
<p:tagLst xmlns:a="http://schemas.openxmlformats.org/drawingml/2006/main" xmlns:r="http://schemas.openxmlformats.org/officeDocument/2006/relationships" xmlns:p="http://schemas.openxmlformats.org/presentationml/2006/main">
  <p:tag name="VEVOX.QRDOT" val="(11,25)"/>
</p:tagLst>
</file>

<file path=ppt/tags/tag383.xml><?xml version="1.0" encoding="utf-8"?>
<p:tagLst xmlns:a="http://schemas.openxmlformats.org/drawingml/2006/main" xmlns:r="http://schemas.openxmlformats.org/officeDocument/2006/relationships" xmlns:p="http://schemas.openxmlformats.org/presentationml/2006/main">
  <p:tag name="VEVOX.QRDOT" val="(14,25)"/>
</p:tagLst>
</file>

<file path=ppt/tags/tag384.xml><?xml version="1.0" encoding="utf-8"?>
<p:tagLst xmlns:a="http://schemas.openxmlformats.org/drawingml/2006/main" xmlns:r="http://schemas.openxmlformats.org/officeDocument/2006/relationships" xmlns:p="http://schemas.openxmlformats.org/presentationml/2006/main">
  <p:tag name="VEVOX.QRDOT" val="(15,25)"/>
</p:tagLst>
</file>

<file path=ppt/tags/tag385.xml><?xml version="1.0" encoding="utf-8"?>
<p:tagLst xmlns:a="http://schemas.openxmlformats.org/drawingml/2006/main" xmlns:r="http://schemas.openxmlformats.org/officeDocument/2006/relationships" xmlns:p="http://schemas.openxmlformats.org/presentationml/2006/main">
  <p:tag name="VEVOX.QRDOT" val="(16,25)"/>
</p:tagLst>
</file>

<file path=ppt/tags/tag386.xml><?xml version="1.0" encoding="utf-8"?>
<p:tagLst xmlns:a="http://schemas.openxmlformats.org/drawingml/2006/main" xmlns:r="http://schemas.openxmlformats.org/officeDocument/2006/relationships" xmlns:p="http://schemas.openxmlformats.org/presentationml/2006/main">
  <p:tag name="VEVOX.QRDOT" val="(20,25)"/>
</p:tagLst>
</file>

<file path=ppt/tags/tag387.xml><?xml version="1.0" encoding="utf-8"?>
<p:tagLst xmlns:a="http://schemas.openxmlformats.org/drawingml/2006/main" xmlns:r="http://schemas.openxmlformats.org/officeDocument/2006/relationships" xmlns:p="http://schemas.openxmlformats.org/presentationml/2006/main">
  <p:tag name="VEVOX.QRDOT" val="(24,25)"/>
</p:tagLst>
</file>

<file path=ppt/tags/tag388.xml><?xml version="1.0" encoding="utf-8"?>
<p:tagLst xmlns:a="http://schemas.openxmlformats.org/drawingml/2006/main" xmlns:r="http://schemas.openxmlformats.org/officeDocument/2006/relationships" xmlns:p="http://schemas.openxmlformats.org/presentationml/2006/main">
  <p:tag name="VEVOX.QRDOT" val="(25,25)"/>
</p:tagLst>
</file>

<file path=ppt/tags/tag389.xml><?xml version="1.0" encoding="utf-8"?>
<p:tagLst xmlns:a="http://schemas.openxmlformats.org/drawingml/2006/main" xmlns:r="http://schemas.openxmlformats.org/officeDocument/2006/relationships" xmlns:p="http://schemas.openxmlformats.org/presentationml/2006/main">
  <p:tag name="VEVOX.QRDOT" val="(27,25)"/>
</p:tagLst>
</file>

<file path=ppt/tags/tag390.xml><?xml version="1.0" encoding="utf-8"?>
<p:tagLst xmlns:a="http://schemas.openxmlformats.org/drawingml/2006/main" xmlns:r="http://schemas.openxmlformats.org/officeDocument/2006/relationships" xmlns:p="http://schemas.openxmlformats.org/presentationml/2006/main">
  <p:tag name="VEVOX.QRDOT" val="(1,26)"/>
</p:tagLst>
</file>

<file path=ppt/tags/tag391.xml><?xml version="1.0" encoding="utf-8"?>
<p:tagLst xmlns:a="http://schemas.openxmlformats.org/drawingml/2006/main" xmlns:r="http://schemas.openxmlformats.org/officeDocument/2006/relationships" xmlns:p="http://schemas.openxmlformats.org/presentationml/2006/main">
  <p:tag name="VEVOX.QRDOT" val="(3,26)"/>
</p:tagLst>
</file>

<file path=ppt/tags/tag392.xml><?xml version="1.0" encoding="utf-8"?>
<p:tagLst xmlns:a="http://schemas.openxmlformats.org/drawingml/2006/main" xmlns:r="http://schemas.openxmlformats.org/officeDocument/2006/relationships" xmlns:p="http://schemas.openxmlformats.org/presentationml/2006/main">
  <p:tag name="VEVOX.QRDOT" val="(4,26)"/>
</p:tagLst>
</file>

<file path=ppt/tags/tag393.xml><?xml version="1.0" encoding="utf-8"?>
<p:tagLst xmlns:a="http://schemas.openxmlformats.org/drawingml/2006/main" xmlns:r="http://schemas.openxmlformats.org/officeDocument/2006/relationships" xmlns:p="http://schemas.openxmlformats.org/presentationml/2006/main">
  <p:tag name="VEVOX.QRDOT" val="(5,26)"/>
</p:tagLst>
</file>

<file path=ppt/tags/tag394.xml><?xml version="1.0" encoding="utf-8"?>
<p:tagLst xmlns:a="http://schemas.openxmlformats.org/drawingml/2006/main" xmlns:r="http://schemas.openxmlformats.org/officeDocument/2006/relationships" xmlns:p="http://schemas.openxmlformats.org/presentationml/2006/main">
  <p:tag name="VEVOX.QRDOT" val="(7,26)"/>
</p:tagLst>
</file>

<file path=ppt/tags/tag395.xml><?xml version="1.0" encoding="utf-8"?>
<p:tagLst xmlns:a="http://schemas.openxmlformats.org/drawingml/2006/main" xmlns:r="http://schemas.openxmlformats.org/officeDocument/2006/relationships" xmlns:p="http://schemas.openxmlformats.org/presentationml/2006/main">
  <p:tag name="VEVOX.QRDOT" val="(9,26)"/>
</p:tagLst>
</file>

<file path=ppt/tags/tag396.xml><?xml version="1.0" encoding="utf-8"?>
<p:tagLst xmlns:a="http://schemas.openxmlformats.org/drawingml/2006/main" xmlns:r="http://schemas.openxmlformats.org/officeDocument/2006/relationships" xmlns:p="http://schemas.openxmlformats.org/presentationml/2006/main">
  <p:tag name="VEVOX.QRDOT" val="(11,26)"/>
</p:tagLst>
</file>

<file path=ppt/tags/tag397.xml><?xml version="1.0" encoding="utf-8"?>
<p:tagLst xmlns:a="http://schemas.openxmlformats.org/drawingml/2006/main" xmlns:r="http://schemas.openxmlformats.org/officeDocument/2006/relationships" xmlns:p="http://schemas.openxmlformats.org/presentationml/2006/main">
  <p:tag name="VEVOX.QRDOT" val="(12,26)"/>
</p:tagLst>
</file>

<file path=ppt/tags/tag398.xml><?xml version="1.0" encoding="utf-8"?>
<p:tagLst xmlns:a="http://schemas.openxmlformats.org/drawingml/2006/main" xmlns:r="http://schemas.openxmlformats.org/officeDocument/2006/relationships" xmlns:p="http://schemas.openxmlformats.org/presentationml/2006/main">
  <p:tag name="VEVOX.QRDOT" val="(18,26)"/>
</p:tagLst>
</file>

<file path=ppt/tags/tag399.xml><?xml version="1.0" encoding="utf-8"?>
<p:tagLst xmlns:a="http://schemas.openxmlformats.org/drawingml/2006/main" xmlns:r="http://schemas.openxmlformats.org/officeDocument/2006/relationships" xmlns:p="http://schemas.openxmlformats.org/presentationml/2006/main">
  <p:tag name="VEVOX.QRDOT" val="(21,26)"/>
</p:tagLst>
</file>

<file path=ppt/tags/tag400.xml><?xml version="1.0" encoding="utf-8"?>
<p:tagLst xmlns:a="http://schemas.openxmlformats.org/drawingml/2006/main" xmlns:r="http://schemas.openxmlformats.org/officeDocument/2006/relationships" xmlns:p="http://schemas.openxmlformats.org/presentationml/2006/main">
  <p:tag name="VEVOX.QRDOT" val="(22,26)"/>
</p:tagLst>
</file>

<file path=ppt/tags/tag401.xml><?xml version="1.0" encoding="utf-8"?>
<p:tagLst xmlns:a="http://schemas.openxmlformats.org/drawingml/2006/main" xmlns:r="http://schemas.openxmlformats.org/officeDocument/2006/relationships" xmlns:p="http://schemas.openxmlformats.org/presentationml/2006/main">
  <p:tag name="VEVOX.QRDOT" val="(24,26)"/>
</p:tagLst>
</file>

<file path=ppt/tags/tag402.xml><?xml version="1.0" encoding="utf-8"?>
<p:tagLst xmlns:a="http://schemas.openxmlformats.org/drawingml/2006/main" xmlns:r="http://schemas.openxmlformats.org/officeDocument/2006/relationships" xmlns:p="http://schemas.openxmlformats.org/presentationml/2006/main">
  <p:tag name="VEVOX.QRDOT" val="(25,26)"/>
</p:tagLst>
</file>

<file path=ppt/tags/tag403.xml><?xml version="1.0" encoding="utf-8"?>
<p:tagLst xmlns:a="http://schemas.openxmlformats.org/drawingml/2006/main" xmlns:r="http://schemas.openxmlformats.org/officeDocument/2006/relationships" xmlns:p="http://schemas.openxmlformats.org/presentationml/2006/main">
  <p:tag name="VEVOX.QRDOT" val="(26,26)"/>
</p:tagLst>
</file>

<file path=ppt/tags/tag404.xml><?xml version="1.0" encoding="utf-8"?>
<p:tagLst xmlns:a="http://schemas.openxmlformats.org/drawingml/2006/main" xmlns:r="http://schemas.openxmlformats.org/officeDocument/2006/relationships" xmlns:p="http://schemas.openxmlformats.org/presentationml/2006/main">
  <p:tag name="VEVOX.QRDOT" val="(29,26)"/>
</p:tagLst>
</file>

<file path=ppt/tags/tag405.xml><?xml version="1.0" encoding="utf-8"?>
<p:tagLst xmlns:a="http://schemas.openxmlformats.org/drawingml/2006/main" xmlns:r="http://schemas.openxmlformats.org/officeDocument/2006/relationships" xmlns:p="http://schemas.openxmlformats.org/presentationml/2006/main">
  <p:tag name="VEVOX.QRDOT" val="(1,27)"/>
</p:tagLst>
</file>

<file path=ppt/tags/tag406.xml><?xml version="1.0" encoding="utf-8"?>
<p:tagLst xmlns:a="http://schemas.openxmlformats.org/drawingml/2006/main" xmlns:r="http://schemas.openxmlformats.org/officeDocument/2006/relationships" xmlns:p="http://schemas.openxmlformats.org/presentationml/2006/main">
  <p:tag name="VEVOX.QRDOT" val="(7,27)"/>
</p:tagLst>
</file>

<file path=ppt/tags/tag407.xml><?xml version="1.0" encoding="utf-8"?>
<p:tagLst xmlns:a="http://schemas.openxmlformats.org/drawingml/2006/main" xmlns:r="http://schemas.openxmlformats.org/officeDocument/2006/relationships" xmlns:p="http://schemas.openxmlformats.org/presentationml/2006/main">
  <p:tag name="VEVOX.QRDOT" val="(10,27)"/>
</p:tagLst>
</file>

<file path=ppt/tags/tag408.xml><?xml version="1.0" encoding="utf-8"?>
<p:tagLst xmlns:a="http://schemas.openxmlformats.org/drawingml/2006/main" xmlns:r="http://schemas.openxmlformats.org/officeDocument/2006/relationships" xmlns:p="http://schemas.openxmlformats.org/presentationml/2006/main">
  <p:tag name="VEVOX.QRDOT" val="(11,27)"/>
</p:tagLst>
</file>

<file path=ppt/tags/tag409.xml><?xml version="1.0" encoding="utf-8"?>
<p:tagLst xmlns:a="http://schemas.openxmlformats.org/drawingml/2006/main" xmlns:r="http://schemas.openxmlformats.org/officeDocument/2006/relationships" xmlns:p="http://schemas.openxmlformats.org/presentationml/2006/main">
  <p:tag name="VEVOX.QRDOT" val="(12,27)"/>
</p:tagLst>
</file>

<file path=ppt/tags/tag410.xml><?xml version="1.0" encoding="utf-8"?>
<p:tagLst xmlns:a="http://schemas.openxmlformats.org/drawingml/2006/main" xmlns:r="http://schemas.openxmlformats.org/officeDocument/2006/relationships" xmlns:p="http://schemas.openxmlformats.org/presentationml/2006/main">
  <p:tag name="VEVOX.QRDOT" val="(13,27)"/>
</p:tagLst>
</file>

<file path=ppt/tags/tag411.xml><?xml version="1.0" encoding="utf-8"?>
<p:tagLst xmlns:a="http://schemas.openxmlformats.org/drawingml/2006/main" xmlns:r="http://schemas.openxmlformats.org/officeDocument/2006/relationships" xmlns:p="http://schemas.openxmlformats.org/presentationml/2006/main">
  <p:tag name="VEVOX.QRDOT" val="(14,27)"/>
</p:tagLst>
</file>

<file path=ppt/tags/tag412.xml><?xml version="1.0" encoding="utf-8"?>
<p:tagLst xmlns:a="http://schemas.openxmlformats.org/drawingml/2006/main" xmlns:r="http://schemas.openxmlformats.org/officeDocument/2006/relationships" xmlns:p="http://schemas.openxmlformats.org/presentationml/2006/main">
  <p:tag name="VEVOX.QRDOT" val="(15,27)"/>
</p:tagLst>
</file>

<file path=ppt/tags/tag413.xml><?xml version="1.0" encoding="utf-8"?>
<p:tagLst xmlns:a="http://schemas.openxmlformats.org/drawingml/2006/main" xmlns:r="http://schemas.openxmlformats.org/officeDocument/2006/relationships" xmlns:p="http://schemas.openxmlformats.org/presentationml/2006/main">
  <p:tag name="VEVOX.QRDOT" val="(16,27)"/>
</p:tagLst>
</file>

<file path=ppt/tags/tag414.xml><?xml version="1.0" encoding="utf-8"?>
<p:tagLst xmlns:a="http://schemas.openxmlformats.org/drawingml/2006/main" xmlns:r="http://schemas.openxmlformats.org/officeDocument/2006/relationships" xmlns:p="http://schemas.openxmlformats.org/presentationml/2006/main">
  <p:tag name="VEVOX.QRDOT" val="(21,27)"/>
</p:tagLst>
</file>

<file path=ppt/tags/tag415.xml><?xml version="1.0" encoding="utf-8"?>
<p:tagLst xmlns:a="http://schemas.openxmlformats.org/drawingml/2006/main" xmlns:r="http://schemas.openxmlformats.org/officeDocument/2006/relationships" xmlns:p="http://schemas.openxmlformats.org/presentationml/2006/main">
  <p:tag name="VEVOX.QRDOT" val="(22,27)"/>
</p:tagLst>
</file>

<file path=ppt/tags/tag416.xml><?xml version="1.0" encoding="utf-8"?>
<p:tagLst xmlns:a="http://schemas.openxmlformats.org/drawingml/2006/main" xmlns:r="http://schemas.openxmlformats.org/officeDocument/2006/relationships" xmlns:p="http://schemas.openxmlformats.org/presentationml/2006/main">
  <p:tag name="VEVOX.QRDOT" val="(24,27)"/>
</p:tagLst>
</file>

<file path=ppt/tags/tag417.xml><?xml version="1.0" encoding="utf-8"?>
<p:tagLst xmlns:a="http://schemas.openxmlformats.org/drawingml/2006/main" xmlns:r="http://schemas.openxmlformats.org/officeDocument/2006/relationships" xmlns:p="http://schemas.openxmlformats.org/presentationml/2006/main">
  <p:tag name="VEVOX.QRDOT" val="(25,27)"/>
</p:tagLst>
</file>

<file path=ppt/tags/tag418.xml><?xml version="1.0" encoding="utf-8"?>
<p:tagLst xmlns:a="http://schemas.openxmlformats.org/drawingml/2006/main" xmlns:r="http://schemas.openxmlformats.org/officeDocument/2006/relationships" xmlns:p="http://schemas.openxmlformats.org/presentationml/2006/main">
  <p:tag name="VEVOX.QRDOT" val="(28,27)"/>
</p:tagLst>
</file>

<file path=ppt/tags/tag419.xml><?xml version="1.0" encoding="utf-8"?>
<p:tagLst xmlns:a="http://schemas.openxmlformats.org/drawingml/2006/main" xmlns:r="http://schemas.openxmlformats.org/officeDocument/2006/relationships" xmlns:p="http://schemas.openxmlformats.org/presentationml/2006/main">
  <p:tag name="VEVOX.QRDOT" val="(1,28)"/>
</p:tagLst>
</file>

<file path=ppt/tags/tag420.xml><?xml version="1.0" encoding="utf-8"?>
<p:tagLst xmlns:a="http://schemas.openxmlformats.org/drawingml/2006/main" xmlns:r="http://schemas.openxmlformats.org/officeDocument/2006/relationships" xmlns:p="http://schemas.openxmlformats.org/presentationml/2006/main">
  <p:tag name="VEVOX.QRDOT" val="(2,28)"/>
</p:tagLst>
</file>

<file path=ppt/tags/tag421.xml><?xml version="1.0" encoding="utf-8"?>
<p:tagLst xmlns:a="http://schemas.openxmlformats.org/drawingml/2006/main" xmlns:r="http://schemas.openxmlformats.org/officeDocument/2006/relationships" xmlns:p="http://schemas.openxmlformats.org/presentationml/2006/main">
  <p:tag name="VEVOX.QRDOT" val="(3,28)"/>
</p:tagLst>
</file>

<file path=ppt/tags/tag422.xml><?xml version="1.0" encoding="utf-8"?>
<p:tagLst xmlns:a="http://schemas.openxmlformats.org/drawingml/2006/main" xmlns:r="http://schemas.openxmlformats.org/officeDocument/2006/relationships" xmlns:p="http://schemas.openxmlformats.org/presentationml/2006/main">
  <p:tag name="VEVOX.QRDOT" val="(4,28)"/>
</p:tagLst>
</file>

<file path=ppt/tags/tag423.xml><?xml version="1.0" encoding="utf-8"?>
<p:tagLst xmlns:a="http://schemas.openxmlformats.org/drawingml/2006/main" xmlns:r="http://schemas.openxmlformats.org/officeDocument/2006/relationships" xmlns:p="http://schemas.openxmlformats.org/presentationml/2006/main">
  <p:tag name="VEVOX.QRDOT" val="(5,28)"/>
</p:tagLst>
</file>

<file path=ppt/tags/tag424.xml><?xml version="1.0" encoding="utf-8"?>
<p:tagLst xmlns:a="http://schemas.openxmlformats.org/drawingml/2006/main" xmlns:r="http://schemas.openxmlformats.org/officeDocument/2006/relationships" xmlns:p="http://schemas.openxmlformats.org/presentationml/2006/main">
  <p:tag name="VEVOX.QRDOT" val="(6,28)"/>
</p:tagLst>
</file>

<file path=ppt/tags/tag425.xml><?xml version="1.0" encoding="utf-8"?>
<p:tagLst xmlns:a="http://schemas.openxmlformats.org/drawingml/2006/main" xmlns:r="http://schemas.openxmlformats.org/officeDocument/2006/relationships" xmlns:p="http://schemas.openxmlformats.org/presentationml/2006/main">
  <p:tag name="VEVOX.QRDOT" val="(7,28)"/>
</p:tagLst>
</file>

<file path=ppt/tags/tag426.xml><?xml version="1.0" encoding="utf-8"?>
<p:tagLst xmlns:a="http://schemas.openxmlformats.org/drawingml/2006/main" xmlns:r="http://schemas.openxmlformats.org/officeDocument/2006/relationships" xmlns:p="http://schemas.openxmlformats.org/presentationml/2006/main">
  <p:tag name="VEVOX.QRDOT" val="(9,28)"/>
</p:tagLst>
</file>

<file path=ppt/tags/tag427.xml><?xml version="1.0" encoding="utf-8"?>
<p:tagLst xmlns:a="http://schemas.openxmlformats.org/drawingml/2006/main" xmlns:r="http://schemas.openxmlformats.org/officeDocument/2006/relationships" xmlns:p="http://schemas.openxmlformats.org/presentationml/2006/main">
  <p:tag name="VEVOX.QRDOT" val="(12,28)"/>
</p:tagLst>
</file>

<file path=ppt/tags/tag428.xml><?xml version="1.0" encoding="utf-8"?>
<p:tagLst xmlns:a="http://schemas.openxmlformats.org/drawingml/2006/main" xmlns:r="http://schemas.openxmlformats.org/officeDocument/2006/relationships" xmlns:p="http://schemas.openxmlformats.org/presentationml/2006/main">
  <p:tag name="VEVOX.QRDOT" val="(13,28)"/>
</p:tagLst>
</file>

<file path=ppt/tags/tag429.xml><?xml version="1.0" encoding="utf-8"?>
<p:tagLst xmlns:a="http://schemas.openxmlformats.org/drawingml/2006/main" xmlns:r="http://schemas.openxmlformats.org/officeDocument/2006/relationships" xmlns:p="http://schemas.openxmlformats.org/presentationml/2006/main">
  <p:tag name="VEVOX.QRDOT" val="(14,28)"/>
</p:tagLst>
</file>

<file path=ppt/tags/tag430.xml><?xml version="1.0" encoding="utf-8"?>
<p:tagLst xmlns:a="http://schemas.openxmlformats.org/drawingml/2006/main" xmlns:r="http://schemas.openxmlformats.org/officeDocument/2006/relationships" xmlns:p="http://schemas.openxmlformats.org/presentationml/2006/main">
  <p:tag name="VEVOX.QRDOT" val="(17,28)"/>
</p:tagLst>
</file>

<file path=ppt/tags/tag431.xml><?xml version="1.0" encoding="utf-8"?>
<p:tagLst xmlns:a="http://schemas.openxmlformats.org/drawingml/2006/main" xmlns:r="http://schemas.openxmlformats.org/officeDocument/2006/relationships" xmlns:p="http://schemas.openxmlformats.org/presentationml/2006/main">
  <p:tag name="VEVOX.QRDOT" val="(20,28)"/>
</p:tagLst>
</file>

<file path=ppt/tags/tag432.xml><?xml version="1.0" encoding="utf-8"?>
<p:tagLst xmlns:a="http://schemas.openxmlformats.org/drawingml/2006/main" xmlns:r="http://schemas.openxmlformats.org/officeDocument/2006/relationships" xmlns:p="http://schemas.openxmlformats.org/presentationml/2006/main">
  <p:tag name="VEVOX.QRDOT" val="(21,28)"/>
</p:tagLst>
</file>

<file path=ppt/tags/tag433.xml><?xml version="1.0" encoding="utf-8"?>
<p:tagLst xmlns:a="http://schemas.openxmlformats.org/drawingml/2006/main" xmlns:r="http://schemas.openxmlformats.org/officeDocument/2006/relationships" xmlns:p="http://schemas.openxmlformats.org/presentationml/2006/main">
  <p:tag name="VEVOX.QRDOT" val="(23,28)"/>
</p:tagLst>
</file>

<file path=ppt/tags/tag434.xml><?xml version="1.0" encoding="utf-8"?>
<p:tagLst xmlns:a="http://schemas.openxmlformats.org/drawingml/2006/main" xmlns:r="http://schemas.openxmlformats.org/officeDocument/2006/relationships" xmlns:p="http://schemas.openxmlformats.org/presentationml/2006/main">
  <p:tag name="VEVOX.QRDOT" val="(24,28)"/>
</p:tagLst>
</file>

<file path=ppt/tags/tag435.xml><?xml version="1.0" encoding="utf-8"?>
<p:tagLst xmlns:a="http://schemas.openxmlformats.org/drawingml/2006/main" xmlns:r="http://schemas.openxmlformats.org/officeDocument/2006/relationships" xmlns:p="http://schemas.openxmlformats.org/presentationml/2006/main">
  <p:tag name="VEVOX.QRDOT" val="(25,28)"/>
</p:tagLst>
</file>

<file path=ppt/tags/tag436.xml><?xml version="1.0" encoding="utf-8"?>
<p:tagLst xmlns:a="http://schemas.openxmlformats.org/drawingml/2006/main" xmlns:r="http://schemas.openxmlformats.org/officeDocument/2006/relationships" xmlns:p="http://schemas.openxmlformats.org/presentationml/2006/main">
  <p:tag name="VEVOX.QRDOT" val="(26,28)"/>
</p:tagLst>
</file>

<file path=ppt/tags/tag437.xml><?xml version="1.0" encoding="utf-8"?>
<p:tagLst xmlns:a="http://schemas.openxmlformats.org/drawingml/2006/main" xmlns:r="http://schemas.openxmlformats.org/officeDocument/2006/relationships" xmlns:p="http://schemas.openxmlformats.org/presentationml/2006/main">
  <p:tag name="VEVOX.QRDOT" val="(28,28)"/>
</p:tagLst>
</file>

<file path=ppt/tags/tag438.xml><?xml version="1.0" encoding="utf-8"?>
<p:tagLst xmlns:a="http://schemas.openxmlformats.org/drawingml/2006/main" xmlns:r="http://schemas.openxmlformats.org/officeDocument/2006/relationships" xmlns:p="http://schemas.openxmlformats.org/presentationml/2006/main">
  <p:tag name="VEVOX.QRDOT" val="(29,28)"/>
</p:tagLst>
</file>

<file path=ppt/tags/tag439.xml><?xml version="1.0" encoding="utf-8"?>
<p:tagLst xmlns:a="http://schemas.openxmlformats.org/drawingml/2006/main" xmlns:r="http://schemas.openxmlformats.org/officeDocument/2006/relationships" xmlns:p="http://schemas.openxmlformats.org/presentationml/2006/main">
  <p:tag name="VEVOX.INSTRUCTIONS" val="195493428"/>
</p:tagLst>
</file>

<file path=ppt/tags/tag440.xml><?xml version="1.0" encoding="utf-8"?>
<p:tagLst xmlns:a="http://schemas.openxmlformats.org/drawingml/2006/main" xmlns:r="http://schemas.openxmlformats.org/officeDocument/2006/relationships" xmlns:p="http://schemas.openxmlformats.org/presentationml/2006/main">
  <p:tag name="VEVOX.INSTRUCTIONSLIDE" val="join_instructions_title"/>
</p:tagLst>
</file>

<file path=ppt/tags/tag441.xml><?xml version="1.0" encoding="utf-8"?>
<p:tagLst xmlns:a="http://schemas.openxmlformats.org/drawingml/2006/main" xmlns:r="http://schemas.openxmlformats.org/officeDocument/2006/relationships" xmlns:p="http://schemas.openxmlformats.org/presentationml/2006/main">
  <p:tag name="VEVOX.INSTRUCTION.TEXT" val="join_instructions_text"/>
</p:tagLst>
</file>

<file path=ppt/tags/tag442.xml><?xml version="1.0" encoding="utf-8"?>
<p:tagLst xmlns:a="http://schemas.openxmlformats.org/drawingml/2006/main" xmlns:r="http://schemas.openxmlformats.org/officeDocument/2006/relationships" xmlns:p="http://schemas.openxmlformats.org/presentationml/2006/main">
  <p:tag name="VEVOX.QR.CHECKERBOARD" val="x"/>
</p:tagLst>
</file>

<file path=ppt/tags/tag443.xml><?xml version="1.0" encoding="utf-8"?>
<p:tagLst xmlns:a="http://schemas.openxmlformats.org/drawingml/2006/main" xmlns:r="http://schemas.openxmlformats.org/officeDocument/2006/relationships" xmlns:p="http://schemas.openxmlformats.org/presentationml/2006/main">
  <p:tag name="VEVOX.QRDOT" val="(1,0)"/>
</p:tagLst>
</file>

<file path=ppt/tags/tag444.xml><?xml version="1.0" encoding="utf-8"?>
<p:tagLst xmlns:a="http://schemas.openxmlformats.org/drawingml/2006/main" xmlns:r="http://schemas.openxmlformats.org/officeDocument/2006/relationships" xmlns:p="http://schemas.openxmlformats.org/presentationml/2006/main">
  <p:tag name="VEVOX.QRDOT" val="(2,0)"/>
</p:tagLst>
</file>

<file path=ppt/tags/tag445.xml><?xml version="1.0" encoding="utf-8"?>
<p:tagLst xmlns:a="http://schemas.openxmlformats.org/drawingml/2006/main" xmlns:r="http://schemas.openxmlformats.org/officeDocument/2006/relationships" xmlns:p="http://schemas.openxmlformats.org/presentationml/2006/main">
  <p:tag name="VEVOX.QRDOT" val="(3,0)"/>
</p:tagLst>
</file>

<file path=ppt/tags/tag446.xml><?xml version="1.0" encoding="utf-8"?>
<p:tagLst xmlns:a="http://schemas.openxmlformats.org/drawingml/2006/main" xmlns:r="http://schemas.openxmlformats.org/officeDocument/2006/relationships" xmlns:p="http://schemas.openxmlformats.org/presentationml/2006/main">
  <p:tag name="VEVOX.QRDOT" val="(4,0)"/>
</p:tagLst>
</file>

<file path=ppt/tags/tag447.xml><?xml version="1.0" encoding="utf-8"?>
<p:tagLst xmlns:a="http://schemas.openxmlformats.org/drawingml/2006/main" xmlns:r="http://schemas.openxmlformats.org/officeDocument/2006/relationships" xmlns:p="http://schemas.openxmlformats.org/presentationml/2006/main">
  <p:tag name="VEVOX.QRDOT" val="(5,0)"/>
</p:tagLst>
</file>

<file path=ppt/tags/tag448.xml><?xml version="1.0" encoding="utf-8"?>
<p:tagLst xmlns:a="http://schemas.openxmlformats.org/drawingml/2006/main" xmlns:r="http://schemas.openxmlformats.org/officeDocument/2006/relationships" xmlns:p="http://schemas.openxmlformats.org/presentationml/2006/main">
  <p:tag name="VEVOX.QRDOT" val="(6,0)"/>
</p:tagLst>
</file>

<file path=ppt/tags/tag449.xml><?xml version="1.0" encoding="utf-8"?>
<p:tagLst xmlns:a="http://schemas.openxmlformats.org/drawingml/2006/main" xmlns:r="http://schemas.openxmlformats.org/officeDocument/2006/relationships" xmlns:p="http://schemas.openxmlformats.org/presentationml/2006/main">
  <p:tag name="VEVOX.QRDOT" val="(7,0)"/>
</p:tagLst>
</file>

<file path=ppt/tags/tag450.xml><?xml version="1.0" encoding="utf-8"?>
<p:tagLst xmlns:a="http://schemas.openxmlformats.org/drawingml/2006/main" xmlns:r="http://schemas.openxmlformats.org/officeDocument/2006/relationships" xmlns:p="http://schemas.openxmlformats.org/presentationml/2006/main">
  <p:tag name="VEVOX.QRDOT" val="(11,0)"/>
</p:tagLst>
</file>

<file path=ppt/tags/tag451.xml><?xml version="1.0" encoding="utf-8"?>
<p:tagLst xmlns:a="http://schemas.openxmlformats.org/drawingml/2006/main" xmlns:r="http://schemas.openxmlformats.org/officeDocument/2006/relationships" xmlns:p="http://schemas.openxmlformats.org/presentationml/2006/main">
  <p:tag name="VEVOX.QRDOT" val="(12,0)"/>
</p:tagLst>
</file>

<file path=ppt/tags/tag452.xml><?xml version="1.0" encoding="utf-8"?>
<p:tagLst xmlns:a="http://schemas.openxmlformats.org/drawingml/2006/main" xmlns:r="http://schemas.openxmlformats.org/officeDocument/2006/relationships" xmlns:p="http://schemas.openxmlformats.org/presentationml/2006/main">
  <p:tag name="VEVOX.QRDOT" val="(14,0)"/>
</p:tagLst>
</file>

<file path=ppt/tags/tag453.xml><?xml version="1.0" encoding="utf-8"?>
<p:tagLst xmlns:a="http://schemas.openxmlformats.org/drawingml/2006/main" xmlns:r="http://schemas.openxmlformats.org/officeDocument/2006/relationships" xmlns:p="http://schemas.openxmlformats.org/presentationml/2006/main">
  <p:tag name="VEVOX.QRDOT" val="(17,0)"/>
</p:tagLst>
</file>

<file path=ppt/tags/tag454.xml><?xml version="1.0" encoding="utf-8"?>
<p:tagLst xmlns:a="http://schemas.openxmlformats.org/drawingml/2006/main" xmlns:r="http://schemas.openxmlformats.org/officeDocument/2006/relationships" xmlns:p="http://schemas.openxmlformats.org/presentationml/2006/main">
  <p:tag name="VEVOX.QRDOT" val="(21,0)"/>
</p:tagLst>
</file>

<file path=ppt/tags/tag455.xml><?xml version="1.0" encoding="utf-8"?>
<p:tagLst xmlns:a="http://schemas.openxmlformats.org/drawingml/2006/main" xmlns:r="http://schemas.openxmlformats.org/officeDocument/2006/relationships" xmlns:p="http://schemas.openxmlformats.org/presentationml/2006/main">
  <p:tag name="VEVOX.QRDOT" val="(23,0)"/>
</p:tagLst>
</file>

<file path=ppt/tags/tag456.xml><?xml version="1.0" encoding="utf-8"?>
<p:tagLst xmlns:a="http://schemas.openxmlformats.org/drawingml/2006/main" xmlns:r="http://schemas.openxmlformats.org/officeDocument/2006/relationships" xmlns:p="http://schemas.openxmlformats.org/presentationml/2006/main">
  <p:tag name="VEVOX.QRDOT" val="(24,0)"/>
</p:tagLst>
</file>

<file path=ppt/tags/tag457.xml><?xml version="1.0" encoding="utf-8"?>
<p:tagLst xmlns:a="http://schemas.openxmlformats.org/drawingml/2006/main" xmlns:r="http://schemas.openxmlformats.org/officeDocument/2006/relationships" xmlns:p="http://schemas.openxmlformats.org/presentationml/2006/main">
  <p:tag name="VEVOX.QRDOT" val="(25,0)"/>
</p:tagLst>
</file>

<file path=ppt/tags/tag458.xml><?xml version="1.0" encoding="utf-8"?>
<p:tagLst xmlns:a="http://schemas.openxmlformats.org/drawingml/2006/main" xmlns:r="http://schemas.openxmlformats.org/officeDocument/2006/relationships" xmlns:p="http://schemas.openxmlformats.org/presentationml/2006/main">
  <p:tag name="VEVOX.QRDOT" val="(26,0)"/>
</p:tagLst>
</file>

<file path=ppt/tags/tag459.xml><?xml version="1.0" encoding="utf-8"?>
<p:tagLst xmlns:a="http://schemas.openxmlformats.org/drawingml/2006/main" xmlns:r="http://schemas.openxmlformats.org/officeDocument/2006/relationships" xmlns:p="http://schemas.openxmlformats.org/presentationml/2006/main">
  <p:tag name="VEVOX.QRDOT" val="(27,0)"/>
</p:tagLst>
</file>

<file path=ppt/tags/tag460.xml><?xml version="1.0" encoding="utf-8"?>
<p:tagLst xmlns:a="http://schemas.openxmlformats.org/drawingml/2006/main" xmlns:r="http://schemas.openxmlformats.org/officeDocument/2006/relationships" xmlns:p="http://schemas.openxmlformats.org/presentationml/2006/main">
  <p:tag name="VEVOX.QRDOT" val="(28,0)"/>
</p:tagLst>
</file>

<file path=ppt/tags/tag461.xml><?xml version="1.0" encoding="utf-8"?>
<p:tagLst xmlns:a="http://schemas.openxmlformats.org/drawingml/2006/main" xmlns:r="http://schemas.openxmlformats.org/officeDocument/2006/relationships" xmlns:p="http://schemas.openxmlformats.org/presentationml/2006/main">
  <p:tag name="VEVOX.QRDOT" val="(29,0)"/>
</p:tagLst>
</file>

<file path=ppt/tags/tag462.xml><?xml version="1.0" encoding="utf-8"?>
<p:tagLst xmlns:a="http://schemas.openxmlformats.org/drawingml/2006/main" xmlns:r="http://schemas.openxmlformats.org/officeDocument/2006/relationships" xmlns:p="http://schemas.openxmlformats.org/presentationml/2006/main">
  <p:tag name="VEVOX.QRDOT" val="(1,1)"/>
</p:tagLst>
</file>

<file path=ppt/tags/tag463.xml><?xml version="1.0" encoding="utf-8"?>
<p:tagLst xmlns:a="http://schemas.openxmlformats.org/drawingml/2006/main" xmlns:r="http://schemas.openxmlformats.org/officeDocument/2006/relationships" xmlns:p="http://schemas.openxmlformats.org/presentationml/2006/main">
  <p:tag name="VEVOX.QRDOT" val="(7,1)"/>
</p:tagLst>
</file>

<file path=ppt/tags/tag464.xml><?xml version="1.0" encoding="utf-8"?>
<p:tagLst xmlns:a="http://schemas.openxmlformats.org/drawingml/2006/main" xmlns:r="http://schemas.openxmlformats.org/officeDocument/2006/relationships" xmlns:p="http://schemas.openxmlformats.org/presentationml/2006/main">
  <p:tag name="VEVOX.QRDOT" val="(9,1)"/>
</p:tagLst>
</file>

<file path=ppt/tags/tag465.xml><?xml version="1.0" encoding="utf-8"?>
<p:tagLst xmlns:a="http://schemas.openxmlformats.org/drawingml/2006/main" xmlns:r="http://schemas.openxmlformats.org/officeDocument/2006/relationships" xmlns:p="http://schemas.openxmlformats.org/presentationml/2006/main">
  <p:tag name="VEVOX.QRDOT" val="(15,1)"/>
</p:tagLst>
</file>

<file path=ppt/tags/tag466.xml><?xml version="1.0" encoding="utf-8"?>
<p:tagLst xmlns:a="http://schemas.openxmlformats.org/drawingml/2006/main" xmlns:r="http://schemas.openxmlformats.org/officeDocument/2006/relationships" xmlns:p="http://schemas.openxmlformats.org/presentationml/2006/main">
  <p:tag name="VEVOX.QRDOT" val="(16,1)"/>
</p:tagLst>
</file>

<file path=ppt/tags/tag467.xml><?xml version="1.0" encoding="utf-8"?>
<p:tagLst xmlns:a="http://schemas.openxmlformats.org/drawingml/2006/main" xmlns:r="http://schemas.openxmlformats.org/officeDocument/2006/relationships" xmlns:p="http://schemas.openxmlformats.org/presentationml/2006/main">
  <p:tag name="VEVOX.QRDOT" val="(17,1)"/>
</p:tagLst>
</file>

<file path=ppt/tags/tag468.xml><?xml version="1.0" encoding="utf-8"?>
<p:tagLst xmlns:a="http://schemas.openxmlformats.org/drawingml/2006/main" xmlns:r="http://schemas.openxmlformats.org/officeDocument/2006/relationships" xmlns:p="http://schemas.openxmlformats.org/presentationml/2006/main">
  <p:tag name="VEVOX.QRDOT" val="(18,1)"/>
</p:tagLst>
</file>

<file path=ppt/tags/tag469.xml><?xml version="1.0" encoding="utf-8"?>
<p:tagLst xmlns:a="http://schemas.openxmlformats.org/drawingml/2006/main" xmlns:r="http://schemas.openxmlformats.org/officeDocument/2006/relationships" xmlns:p="http://schemas.openxmlformats.org/presentationml/2006/main">
  <p:tag name="VEVOX.QRDOT" val="(20,1)"/>
</p:tagLst>
</file>

<file path=ppt/tags/tag470.xml><?xml version="1.0" encoding="utf-8"?>
<p:tagLst xmlns:a="http://schemas.openxmlformats.org/drawingml/2006/main" xmlns:r="http://schemas.openxmlformats.org/officeDocument/2006/relationships" xmlns:p="http://schemas.openxmlformats.org/presentationml/2006/main">
  <p:tag name="VEVOX.QRDOT" val="(21,1)"/>
</p:tagLst>
</file>

<file path=ppt/tags/tag471.xml><?xml version="1.0" encoding="utf-8"?>
<p:tagLst xmlns:a="http://schemas.openxmlformats.org/drawingml/2006/main" xmlns:r="http://schemas.openxmlformats.org/officeDocument/2006/relationships" xmlns:p="http://schemas.openxmlformats.org/presentationml/2006/main">
  <p:tag name="VEVOX.QRDOT" val="(23,1)"/>
</p:tagLst>
</file>

<file path=ppt/tags/tag472.xml><?xml version="1.0" encoding="utf-8"?>
<p:tagLst xmlns:a="http://schemas.openxmlformats.org/drawingml/2006/main" xmlns:r="http://schemas.openxmlformats.org/officeDocument/2006/relationships" xmlns:p="http://schemas.openxmlformats.org/presentationml/2006/main">
  <p:tag name="VEVOX.QRDOT" val="(29,1)"/>
</p:tagLst>
</file>

<file path=ppt/tags/tag473.xml><?xml version="1.0" encoding="utf-8"?>
<p:tagLst xmlns:a="http://schemas.openxmlformats.org/drawingml/2006/main" xmlns:r="http://schemas.openxmlformats.org/officeDocument/2006/relationships" xmlns:p="http://schemas.openxmlformats.org/presentationml/2006/main">
  <p:tag name="VEVOX.QRDOT" val="(1,2)"/>
</p:tagLst>
</file>

<file path=ppt/tags/tag474.xml><?xml version="1.0" encoding="utf-8"?>
<p:tagLst xmlns:a="http://schemas.openxmlformats.org/drawingml/2006/main" xmlns:r="http://schemas.openxmlformats.org/officeDocument/2006/relationships" xmlns:p="http://schemas.openxmlformats.org/presentationml/2006/main">
  <p:tag name="VEVOX.QRDOT" val="(3,2)"/>
</p:tagLst>
</file>

<file path=ppt/tags/tag475.xml><?xml version="1.0" encoding="utf-8"?>
<p:tagLst xmlns:a="http://schemas.openxmlformats.org/drawingml/2006/main" xmlns:r="http://schemas.openxmlformats.org/officeDocument/2006/relationships" xmlns:p="http://schemas.openxmlformats.org/presentationml/2006/main">
  <p:tag name="VEVOX.QRDOT" val="(4,2)"/>
</p:tagLst>
</file>

<file path=ppt/tags/tag476.xml><?xml version="1.0" encoding="utf-8"?>
<p:tagLst xmlns:a="http://schemas.openxmlformats.org/drawingml/2006/main" xmlns:r="http://schemas.openxmlformats.org/officeDocument/2006/relationships" xmlns:p="http://schemas.openxmlformats.org/presentationml/2006/main">
  <p:tag name="VEVOX.QRDOT" val="(5,2)"/>
</p:tagLst>
</file>

<file path=ppt/tags/tag477.xml><?xml version="1.0" encoding="utf-8"?>
<p:tagLst xmlns:a="http://schemas.openxmlformats.org/drawingml/2006/main" xmlns:r="http://schemas.openxmlformats.org/officeDocument/2006/relationships" xmlns:p="http://schemas.openxmlformats.org/presentationml/2006/main">
  <p:tag name="VEVOX.QRDOT" val="(7,2)"/>
</p:tagLst>
</file>

<file path=ppt/tags/tag478.xml><?xml version="1.0" encoding="utf-8"?>
<p:tagLst xmlns:a="http://schemas.openxmlformats.org/drawingml/2006/main" xmlns:r="http://schemas.openxmlformats.org/officeDocument/2006/relationships" xmlns:p="http://schemas.openxmlformats.org/presentationml/2006/main">
  <p:tag name="VEVOX.QRDOT" val="(11,2)"/>
</p:tagLst>
</file>

<file path=ppt/tags/tag479.xml><?xml version="1.0" encoding="utf-8"?>
<p:tagLst xmlns:a="http://schemas.openxmlformats.org/drawingml/2006/main" xmlns:r="http://schemas.openxmlformats.org/officeDocument/2006/relationships" xmlns:p="http://schemas.openxmlformats.org/presentationml/2006/main">
  <p:tag name="VEVOX.QRDOT" val="(12,2)"/>
</p:tagLst>
</file>

<file path=ppt/tags/tag480.xml><?xml version="1.0" encoding="utf-8"?>
<p:tagLst xmlns:a="http://schemas.openxmlformats.org/drawingml/2006/main" xmlns:r="http://schemas.openxmlformats.org/officeDocument/2006/relationships" xmlns:p="http://schemas.openxmlformats.org/presentationml/2006/main">
  <p:tag name="VEVOX.QRDOT" val="(13,2)"/>
</p:tagLst>
</file>

<file path=ppt/tags/tag481.xml><?xml version="1.0" encoding="utf-8"?>
<p:tagLst xmlns:a="http://schemas.openxmlformats.org/drawingml/2006/main" xmlns:r="http://schemas.openxmlformats.org/officeDocument/2006/relationships" xmlns:p="http://schemas.openxmlformats.org/presentationml/2006/main">
  <p:tag name="VEVOX.QRDOT" val="(14,2)"/>
</p:tagLst>
</file>

<file path=ppt/tags/tag482.xml><?xml version="1.0" encoding="utf-8"?>
<p:tagLst xmlns:a="http://schemas.openxmlformats.org/drawingml/2006/main" xmlns:r="http://schemas.openxmlformats.org/officeDocument/2006/relationships" xmlns:p="http://schemas.openxmlformats.org/presentationml/2006/main">
  <p:tag name="VEVOX.QRDOT" val="(15,2)"/>
</p:tagLst>
</file>

<file path=ppt/tags/tag483.xml><?xml version="1.0" encoding="utf-8"?>
<p:tagLst xmlns:a="http://schemas.openxmlformats.org/drawingml/2006/main" xmlns:r="http://schemas.openxmlformats.org/officeDocument/2006/relationships" xmlns:p="http://schemas.openxmlformats.org/presentationml/2006/main">
  <p:tag name="VEVOX.QRDOT" val="(17,2)"/>
</p:tagLst>
</file>

<file path=ppt/tags/tag484.xml><?xml version="1.0" encoding="utf-8"?>
<p:tagLst xmlns:a="http://schemas.openxmlformats.org/drawingml/2006/main" xmlns:r="http://schemas.openxmlformats.org/officeDocument/2006/relationships" xmlns:p="http://schemas.openxmlformats.org/presentationml/2006/main">
  <p:tag name="VEVOX.QRDOT" val="(19,2)"/>
</p:tagLst>
</file>

<file path=ppt/tags/tag485.xml><?xml version="1.0" encoding="utf-8"?>
<p:tagLst xmlns:a="http://schemas.openxmlformats.org/drawingml/2006/main" xmlns:r="http://schemas.openxmlformats.org/officeDocument/2006/relationships" xmlns:p="http://schemas.openxmlformats.org/presentationml/2006/main">
  <p:tag name="VEVOX.QRDOT" val="(20,2)"/>
</p:tagLst>
</file>

<file path=ppt/tags/tag486.xml><?xml version="1.0" encoding="utf-8"?>
<p:tagLst xmlns:a="http://schemas.openxmlformats.org/drawingml/2006/main" xmlns:r="http://schemas.openxmlformats.org/officeDocument/2006/relationships" xmlns:p="http://schemas.openxmlformats.org/presentationml/2006/main">
  <p:tag name="VEVOX.QRDOT" val="(23,2)"/>
</p:tagLst>
</file>

<file path=ppt/tags/tag487.xml><?xml version="1.0" encoding="utf-8"?>
<p:tagLst xmlns:a="http://schemas.openxmlformats.org/drawingml/2006/main" xmlns:r="http://schemas.openxmlformats.org/officeDocument/2006/relationships" xmlns:p="http://schemas.openxmlformats.org/presentationml/2006/main">
  <p:tag name="VEVOX.QRDOT" val="(25,2)"/>
</p:tagLst>
</file>

<file path=ppt/tags/tag488.xml><?xml version="1.0" encoding="utf-8"?>
<p:tagLst xmlns:a="http://schemas.openxmlformats.org/drawingml/2006/main" xmlns:r="http://schemas.openxmlformats.org/officeDocument/2006/relationships" xmlns:p="http://schemas.openxmlformats.org/presentationml/2006/main">
  <p:tag name="VEVOX.QRDOT" val="(26,2)"/>
</p:tagLst>
</file>

<file path=ppt/tags/tag489.xml><?xml version="1.0" encoding="utf-8"?>
<p:tagLst xmlns:a="http://schemas.openxmlformats.org/drawingml/2006/main" xmlns:r="http://schemas.openxmlformats.org/officeDocument/2006/relationships" xmlns:p="http://schemas.openxmlformats.org/presentationml/2006/main">
  <p:tag name="VEVOX.QRDOT" val="(27,2)"/>
</p:tagLst>
</file>

<file path=ppt/tags/tag490.xml><?xml version="1.0" encoding="utf-8"?>
<p:tagLst xmlns:a="http://schemas.openxmlformats.org/drawingml/2006/main" xmlns:r="http://schemas.openxmlformats.org/officeDocument/2006/relationships" xmlns:p="http://schemas.openxmlformats.org/presentationml/2006/main">
  <p:tag name="VEVOX.QRDOT" val="(29,2)"/>
</p:tagLst>
</file>

<file path=ppt/tags/tag491.xml><?xml version="1.0" encoding="utf-8"?>
<p:tagLst xmlns:a="http://schemas.openxmlformats.org/drawingml/2006/main" xmlns:r="http://schemas.openxmlformats.org/officeDocument/2006/relationships" xmlns:p="http://schemas.openxmlformats.org/presentationml/2006/main">
  <p:tag name="VEVOX.QRDOT" val="(1,3)"/>
</p:tagLst>
</file>

<file path=ppt/tags/tag492.xml><?xml version="1.0" encoding="utf-8"?>
<p:tagLst xmlns:a="http://schemas.openxmlformats.org/drawingml/2006/main" xmlns:r="http://schemas.openxmlformats.org/officeDocument/2006/relationships" xmlns:p="http://schemas.openxmlformats.org/presentationml/2006/main">
  <p:tag name="VEVOX.QRDOT" val="(3,3)"/>
</p:tagLst>
</file>

<file path=ppt/tags/tag493.xml><?xml version="1.0" encoding="utf-8"?>
<p:tagLst xmlns:a="http://schemas.openxmlformats.org/drawingml/2006/main" xmlns:r="http://schemas.openxmlformats.org/officeDocument/2006/relationships" xmlns:p="http://schemas.openxmlformats.org/presentationml/2006/main">
  <p:tag name="VEVOX.QRDOT" val="(4,3)"/>
</p:tagLst>
</file>

<file path=ppt/tags/tag494.xml><?xml version="1.0" encoding="utf-8"?>
<p:tagLst xmlns:a="http://schemas.openxmlformats.org/drawingml/2006/main" xmlns:r="http://schemas.openxmlformats.org/officeDocument/2006/relationships" xmlns:p="http://schemas.openxmlformats.org/presentationml/2006/main">
  <p:tag name="VEVOX.QRDOT" val="(5,3)"/>
</p:tagLst>
</file>

<file path=ppt/tags/tag495.xml><?xml version="1.0" encoding="utf-8"?>
<p:tagLst xmlns:a="http://schemas.openxmlformats.org/drawingml/2006/main" xmlns:r="http://schemas.openxmlformats.org/officeDocument/2006/relationships" xmlns:p="http://schemas.openxmlformats.org/presentationml/2006/main">
  <p:tag name="VEVOX.QRDOT" val="(7,3)"/>
</p:tagLst>
</file>

<file path=ppt/tags/tag496.xml><?xml version="1.0" encoding="utf-8"?>
<p:tagLst xmlns:a="http://schemas.openxmlformats.org/drawingml/2006/main" xmlns:r="http://schemas.openxmlformats.org/officeDocument/2006/relationships" xmlns:p="http://schemas.openxmlformats.org/presentationml/2006/main">
  <p:tag name="VEVOX.QRDOT" val="(10,3)"/>
</p:tagLst>
</file>

<file path=ppt/tags/tag497.xml><?xml version="1.0" encoding="utf-8"?>
<p:tagLst xmlns:a="http://schemas.openxmlformats.org/drawingml/2006/main" xmlns:r="http://schemas.openxmlformats.org/officeDocument/2006/relationships" xmlns:p="http://schemas.openxmlformats.org/presentationml/2006/main">
  <p:tag name="VEVOX.QRDOT" val="(11,3)"/>
</p:tagLst>
</file>

<file path=ppt/tags/tag498.xml><?xml version="1.0" encoding="utf-8"?>
<p:tagLst xmlns:a="http://schemas.openxmlformats.org/drawingml/2006/main" xmlns:r="http://schemas.openxmlformats.org/officeDocument/2006/relationships" xmlns:p="http://schemas.openxmlformats.org/presentationml/2006/main">
  <p:tag name="VEVOX.QRDOT" val="(12,3)"/>
</p:tagLst>
</file>

<file path=ppt/tags/tag499.xml><?xml version="1.0" encoding="utf-8"?>
<p:tagLst xmlns:a="http://schemas.openxmlformats.org/drawingml/2006/main" xmlns:r="http://schemas.openxmlformats.org/officeDocument/2006/relationships" xmlns:p="http://schemas.openxmlformats.org/presentationml/2006/main">
  <p:tag name="VEVOX.QRDOT" val="(13,3)"/>
</p:tagLst>
</file>

<file path=ppt/tags/tag500.xml><?xml version="1.0" encoding="utf-8"?>
<p:tagLst xmlns:a="http://schemas.openxmlformats.org/drawingml/2006/main" xmlns:r="http://schemas.openxmlformats.org/officeDocument/2006/relationships" xmlns:p="http://schemas.openxmlformats.org/presentationml/2006/main">
  <p:tag name="VEVOX.QRDOT" val="(14,3)"/>
</p:tagLst>
</file>

<file path=ppt/tags/tag501.xml><?xml version="1.0" encoding="utf-8"?>
<p:tagLst xmlns:a="http://schemas.openxmlformats.org/drawingml/2006/main" xmlns:r="http://schemas.openxmlformats.org/officeDocument/2006/relationships" xmlns:p="http://schemas.openxmlformats.org/presentationml/2006/main">
  <p:tag name="VEVOX.QRDOT" val="(15,3)"/>
</p:tagLst>
</file>

<file path=ppt/tags/tag502.xml><?xml version="1.0" encoding="utf-8"?>
<p:tagLst xmlns:a="http://schemas.openxmlformats.org/drawingml/2006/main" xmlns:r="http://schemas.openxmlformats.org/officeDocument/2006/relationships" xmlns:p="http://schemas.openxmlformats.org/presentationml/2006/main">
  <p:tag name="VEVOX.QRDOT" val="(16,3)"/>
</p:tagLst>
</file>

<file path=ppt/tags/tag503.xml><?xml version="1.0" encoding="utf-8"?>
<p:tagLst xmlns:a="http://schemas.openxmlformats.org/drawingml/2006/main" xmlns:r="http://schemas.openxmlformats.org/officeDocument/2006/relationships" xmlns:p="http://schemas.openxmlformats.org/presentationml/2006/main">
  <p:tag name="VEVOX.QRDOT" val="(23,3)"/>
</p:tagLst>
</file>

<file path=ppt/tags/tag504.xml><?xml version="1.0" encoding="utf-8"?>
<p:tagLst xmlns:a="http://schemas.openxmlformats.org/drawingml/2006/main" xmlns:r="http://schemas.openxmlformats.org/officeDocument/2006/relationships" xmlns:p="http://schemas.openxmlformats.org/presentationml/2006/main">
  <p:tag name="VEVOX.QRDOT" val="(25,3)"/>
</p:tagLst>
</file>

<file path=ppt/tags/tag505.xml><?xml version="1.0" encoding="utf-8"?>
<p:tagLst xmlns:a="http://schemas.openxmlformats.org/drawingml/2006/main" xmlns:r="http://schemas.openxmlformats.org/officeDocument/2006/relationships" xmlns:p="http://schemas.openxmlformats.org/presentationml/2006/main">
  <p:tag name="VEVOX.QRDOT" val="(26,3)"/>
</p:tagLst>
</file>

<file path=ppt/tags/tag506.xml><?xml version="1.0" encoding="utf-8"?>
<p:tagLst xmlns:a="http://schemas.openxmlformats.org/drawingml/2006/main" xmlns:r="http://schemas.openxmlformats.org/officeDocument/2006/relationships" xmlns:p="http://schemas.openxmlformats.org/presentationml/2006/main">
  <p:tag name="VEVOX.QRDOT" val="(27,3)"/>
</p:tagLst>
</file>

<file path=ppt/tags/tag507.xml><?xml version="1.0" encoding="utf-8"?>
<p:tagLst xmlns:a="http://schemas.openxmlformats.org/drawingml/2006/main" xmlns:r="http://schemas.openxmlformats.org/officeDocument/2006/relationships" xmlns:p="http://schemas.openxmlformats.org/presentationml/2006/main">
  <p:tag name="VEVOX.QRDOT" val="(29,3)"/>
</p:tagLst>
</file>

<file path=ppt/tags/tag508.xml><?xml version="1.0" encoding="utf-8"?>
<p:tagLst xmlns:a="http://schemas.openxmlformats.org/drawingml/2006/main" xmlns:r="http://schemas.openxmlformats.org/officeDocument/2006/relationships" xmlns:p="http://schemas.openxmlformats.org/presentationml/2006/main">
  <p:tag name="VEVOX.QRDOT" val="(1,4)"/>
</p:tagLst>
</file>

<file path=ppt/tags/tag509.xml><?xml version="1.0" encoding="utf-8"?>
<p:tagLst xmlns:a="http://schemas.openxmlformats.org/drawingml/2006/main" xmlns:r="http://schemas.openxmlformats.org/officeDocument/2006/relationships" xmlns:p="http://schemas.openxmlformats.org/presentationml/2006/main">
  <p:tag name="VEVOX.QRDOT" val="(3,4)"/>
</p:tagLst>
</file>

<file path=ppt/tags/tag510.xml><?xml version="1.0" encoding="utf-8"?>
<p:tagLst xmlns:a="http://schemas.openxmlformats.org/drawingml/2006/main" xmlns:r="http://schemas.openxmlformats.org/officeDocument/2006/relationships" xmlns:p="http://schemas.openxmlformats.org/presentationml/2006/main">
  <p:tag name="VEVOX.QRDOT" val="(4,4)"/>
</p:tagLst>
</file>

<file path=ppt/tags/tag511.xml><?xml version="1.0" encoding="utf-8"?>
<p:tagLst xmlns:a="http://schemas.openxmlformats.org/drawingml/2006/main" xmlns:r="http://schemas.openxmlformats.org/officeDocument/2006/relationships" xmlns:p="http://schemas.openxmlformats.org/presentationml/2006/main">
  <p:tag name="VEVOX.QRDOT" val="(5,4)"/>
</p:tagLst>
</file>

<file path=ppt/tags/tag512.xml><?xml version="1.0" encoding="utf-8"?>
<p:tagLst xmlns:a="http://schemas.openxmlformats.org/drawingml/2006/main" xmlns:r="http://schemas.openxmlformats.org/officeDocument/2006/relationships" xmlns:p="http://schemas.openxmlformats.org/presentationml/2006/main">
  <p:tag name="VEVOX.QRDOT" val="(7,4)"/>
</p:tagLst>
</file>

<file path=ppt/tags/tag513.xml><?xml version="1.0" encoding="utf-8"?>
<p:tagLst xmlns:a="http://schemas.openxmlformats.org/drawingml/2006/main" xmlns:r="http://schemas.openxmlformats.org/officeDocument/2006/relationships" xmlns:p="http://schemas.openxmlformats.org/presentationml/2006/main">
  <p:tag name="VEVOX.QRDOT" val="(9,4)"/>
</p:tagLst>
</file>

<file path=ppt/tags/tag514.xml><?xml version="1.0" encoding="utf-8"?>
<p:tagLst xmlns:a="http://schemas.openxmlformats.org/drawingml/2006/main" xmlns:r="http://schemas.openxmlformats.org/officeDocument/2006/relationships" xmlns:p="http://schemas.openxmlformats.org/presentationml/2006/main">
  <p:tag name="VEVOX.QRDOT" val="(10,4)"/>
</p:tagLst>
</file>

<file path=ppt/tags/tag515.xml><?xml version="1.0" encoding="utf-8"?>
<p:tagLst xmlns:a="http://schemas.openxmlformats.org/drawingml/2006/main" xmlns:r="http://schemas.openxmlformats.org/officeDocument/2006/relationships" xmlns:p="http://schemas.openxmlformats.org/presentationml/2006/main">
  <p:tag name="VEVOX.QRDOT" val="(11,4)"/>
</p:tagLst>
</file>

<file path=ppt/tags/tag516.xml><?xml version="1.0" encoding="utf-8"?>
<p:tagLst xmlns:a="http://schemas.openxmlformats.org/drawingml/2006/main" xmlns:r="http://schemas.openxmlformats.org/officeDocument/2006/relationships" xmlns:p="http://schemas.openxmlformats.org/presentationml/2006/main">
  <p:tag name="VEVOX.QRDOT" val="(15,4)"/>
</p:tagLst>
</file>

<file path=ppt/tags/tag517.xml><?xml version="1.0" encoding="utf-8"?>
<p:tagLst xmlns:a="http://schemas.openxmlformats.org/drawingml/2006/main" xmlns:r="http://schemas.openxmlformats.org/officeDocument/2006/relationships" xmlns:p="http://schemas.openxmlformats.org/presentationml/2006/main">
  <p:tag name="VEVOX.QRDOT" val="(19,4)"/>
</p:tagLst>
</file>

<file path=ppt/tags/tag518.xml><?xml version="1.0" encoding="utf-8"?>
<p:tagLst xmlns:a="http://schemas.openxmlformats.org/drawingml/2006/main" xmlns:r="http://schemas.openxmlformats.org/officeDocument/2006/relationships" xmlns:p="http://schemas.openxmlformats.org/presentationml/2006/main">
  <p:tag name="VEVOX.QRDOT" val="(20,4)"/>
</p:tagLst>
</file>

<file path=ppt/tags/tag519.xml><?xml version="1.0" encoding="utf-8"?>
<p:tagLst xmlns:a="http://schemas.openxmlformats.org/drawingml/2006/main" xmlns:r="http://schemas.openxmlformats.org/officeDocument/2006/relationships" xmlns:p="http://schemas.openxmlformats.org/presentationml/2006/main">
  <p:tag name="VEVOX.QRDOT" val="(21,4)"/>
</p:tagLst>
</file>

<file path=ppt/tags/tag520.xml><?xml version="1.0" encoding="utf-8"?>
<p:tagLst xmlns:a="http://schemas.openxmlformats.org/drawingml/2006/main" xmlns:r="http://schemas.openxmlformats.org/officeDocument/2006/relationships" xmlns:p="http://schemas.openxmlformats.org/presentationml/2006/main">
  <p:tag name="VEVOX.QRDOT" val="(23,4)"/>
</p:tagLst>
</file>

<file path=ppt/tags/tag521.xml><?xml version="1.0" encoding="utf-8"?>
<p:tagLst xmlns:a="http://schemas.openxmlformats.org/drawingml/2006/main" xmlns:r="http://schemas.openxmlformats.org/officeDocument/2006/relationships" xmlns:p="http://schemas.openxmlformats.org/presentationml/2006/main">
  <p:tag name="VEVOX.QRDOT" val="(25,4)"/>
</p:tagLst>
</file>

<file path=ppt/tags/tag522.xml><?xml version="1.0" encoding="utf-8"?>
<p:tagLst xmlns:a="http://schemas.openxmlformats.org/drawingml/2006/main" xmlns:r="http://schemas.openxmlformats.org/officeDocument/2006/relationships" xmlns:p="http://schemas.openxmlformats.org/presentationml/2006/main">
  <p:tag name="VEVOX.QRDOT" val="(26,4)"/>
</p:tagLst>
</file>

<file path=ppt/tags/tag523.xml><?xml version="1.0" encoding="utf-8"?>
<p:tagLst xmlns:a="http://schemas.openxmlformats.org/drawingml/2006/main" xmlns:r="http://schemas.openxmlformats.org/officeDocument/2006/relationships" xmlns:p="http://schemas.openxmlformats.org/presentationml/2006/main">
  <p:tag name="VEVOX.QRDOT" val="(27,4)"/>
</p:tagLst>
</file>

<file path=ppt/tags/tag524.xml><?xml version="1.0" encoding="utf-8"?>
<p:tagLst xmlns:a="http://schemas.openxmlformats.org/drawingml/2006/main" xmlns:r="http://schemas.openxmlformats.org/officeDocument/2006/relationships" xmlns:p="http://schemas.openxmlformats.org/presentationml/2006/main">
  <p:tag name="VEVOX.QRDOT" val="(29,4)"/>
</p:tagLst>
</file>

<file path=ppt/tags/tag525.xml><?xml version="1.0" encoding="utf-8"?>
<p:tagLst xmlns:a="http://schemas.openxmlformats.org/drawingml/2006/main" xmlns:r="http://schemas.openxmlformats.org/officeDocument/2006/relationships" xmlns:p="http://schemas.openxmlformats.org/presentationml/2006/main">
  <p:tag name="VEVOX.QRDOT" val="(1,5)"/>
</p:tagLst>
</file>

<file path=ppt/tags/tag526.xml><?xml version="1.0" encoding="utf-8"?>
<p:tagLst xmlns:a="http://schemas.openxmlformats.org/drawingml/2006/main" xmlns:r="http://schemas.openxmlformats.org/officeDocument/2006/relationships" xmlns:p="http://schemas.openxmlformats.org/presentationml/2006/main">
  <p:tag name="VEVOX.QRDOT" val="(7,5)"/>
</p:tagLst>
</file>

<file path=ppt/tags/tag527.xml><?xml version="1.0" encoding="utf-8"?>
<p:tagLst xmlns:a="http://schemas.openxmlformats.org/drawingml/2006/main" xmlns:r="http://schemas.openxmlformats.org/officeDocument/2006/relationships" xmlns:p="http://schemas.openxmlformats.org/presentationml/2006/main">
  <p:tag name="VEVOX.QRDOT" val="(11,5)"/>
</p:tagLst>
</file>

<file path=ppt/tags/tag528.xml><?xml version="1.0" encoding="utf-8"?>
<p:tagLst xmlns:a="http://schemas.openxmlformats.org/drawingml/2006/main" xmlns:r="http://schemas.openxmlformats.org/officeDocument/2006/relationships" xmlns:p="http://schemas.openxmlformats.org/presentationml/2006/main">
  <p:tag name="VEVOX.QRDOT" val="(13,5)"/>
</p:tagLst>
</file>

<file path=ppt/tags/tag529.xml><?xml version="1.0" encoding="utf-8"?>
<p:tagLst xmlns:a="http://schemas.openxmlformats.org/drawingml/2006/main" xmlns:r="http://schemas.openxmlformats.org/officeDocument/2006/relationships" xmlns:p="http://schemas.openxmlformats.org/presentationml/2006/main">
  <p:tag name="VEVOX.QRDOT" val="(14,5)"/>
</p:tagLst>
</file>

<file path=ppt/tags/tag530.xml><?xml version="1.0" encoding="utf-8"?>
<p:tagLst xmlns:a="http://schemas.openxmlformats.org/drawingml/2006/main" xmlns:r="http://schemas.openxmlformats.org/officeDocument/2006/relationships" xmlns:p="http://schemas.openxmlformats.org/presentationml/2006/main">
  <p:tag name="VEVOX.QRDOT" val="(18,5)"/>
</p:tagLst>
</file>

<file path=ppt/tags/tag531.xml><?xml version="1.0" encoding="utf-8"?>
<p:tagLst xmlns:a="http://schemas.openxmlformats.org/drawingml/2006/main" xmlns:r="http://schemas.openxmlformats.org/officeDocument/2006/relationships" xmlns:p="http://schemas.openxmlformats.org/presentationml/2006/main">
  <p:tag name="VEVOX.QRDOT" val="(19,5)"/>
</p:tagLst>
</file>

<file path=ppt/tags/tag532.xml><?xml version="1.0" encoding="utf-8"?>
<p:tagLst xmlns:a="http://schemas.openxmlformats.org/drawingml/2006/main" xmlns:r="http://schemas.openxmlformats.org/officeDocument/2006/relationships" xmlns:p="http://schemas.openxmlformats.org/presentationml/2006/main">
  <p:tag name="VEVOX.QRDOT" val="(20,5)"/>
</p:tagLst>
</file>

<file path=ppt/tags/tag533.xml><?xml version="1.0" encoding="utf-8"?>
<p:tagLst xmlns:a="http://schemas.openxmlformats.org/drawingml/2006/main" xmlns:r="http://schemas.openxmlformats.org/officeDocument/2006/relationships" xmlns:p="http://schemas.openxmlformats.org/presentationml/2006/main">
  <p:tag name="VEVOX.QRDOT" val="(21,5)"/>
</p:tagLst>
</file>

<file path=ppt/tags/tag534.xml><?xml version="1.0" encoding="utf-8"?>
<p:tagLst xmlns:a="http://schemas.openxmlformats.org/drawingml/2006/main" xmlns:r="http://schemas.openxmlformats.org/officeDocument/2006/relationships" xmlns:p="http://schemas.openxmlformats.org/presentationml/2006/main">
  <p:tag name="VEVOX.QRDOT" val="(23,5)"/>
</p:tagLst>
</file>

<file path=ppt/tags/tag535.xml><?xml version="1.0" encoding="utf-8"?>
<p:tagLst xmlns:a="http://schemas.openxmlformats.org/drawingml/2006/main" xmlns:r="http://schemas.openxmlformats.org/officeDocument/2006/relationships" xmlns:p="http://schemas.openxmlformats.org/presentationml/2006/main">
  <p:tag name="VEVOX.QRDOT" val="(29,5)"/>
</p:tagLst>
</file>

<file path=ppt/tags/tag536.xml><?xml version="1.0" encoding="utf-8"?>
<p:tagLst xmlns:a="http://schemas.openxmlformats.org/drawingml/2006/main" xmlns:r="http://schemas.openxmlformats.org/officeDocument/2006/relationships" xmlns:p="http://schemas.openxmlformats.org/presentationml/2006/main">
  <p:tag name="VEVOX.QRDOT" val="(1,6)"/>
</p:tagLst>
</file>

<file path=ppt/tags/tag537.xml><?xml version="1.0" encoding="utf-8"?>
<p:tagLst xmlns:a="http://schemas.openxmlformats.org/drawingml/2006/main" xmlns:r="http://schemas.openxmlformats.org/officeDocument/2006/relationships" xmlns:p="http://schemas.openxmlformats.org/presentationml/2006/main">
  <p:tag name="VEVOX.QRDOT" val="(2,6)"/>
</p:tagLst>
</file>

<file path=ppt/tags/tag538.xml><?xml version="1.0" encoding="utf-8"?>
<p:tagLst xmlns:a="http://schemas.openxmlformats.org/drawingml/2006/main" xmlns:r="http://schemas.openxmlformats.org/officeDocument/2006/relationships" xmlns:p="http://schemas.openxmlformats.org/presentationml/2006/main">
  <p:tag name="VEVOX.QRDOT" val="(3,6)"/>
</p:tagLst>
</file>

<file path=ppt/tags/tag539.xml><?xml version="1.0" encoding="utf-8"?>
<p:tagLst xmlns:a="http://schemas.openxmlformats.org/drawingml/2006/main" xmlns:r="http://schemas.openxmlformats.org/officeDocument/2006/relationships" xmlns:p="http://schemas.openxmlformats.org/presentationml/2006/main">
  <p:tag name="VEVOX.QRDOT" val="(4,6)"/>
</p:tagLst>
</file>

<file path=ppt/tags/tag540.xml><?xml version="1.0" encoding="utf-8"?>
<p:tagLst xmlns:a="http://schemas.openxmlformats.org/drawingml/2006/main" xmlns:r="http://schemas.openxmlformats.org/officeDocument/2006/relationships" xmlns:p="http://schemas.openxmlformats.org/presentationml/2006/main">
  <p:tag name="VEVOX.QRDOT" val="(5,6)"/>
</p:tagLst>
</file>

<file path=ppt/tags/tag541.xml><?xml version="1.0" encoding="utf-8"?>
<p:tagLst xmlns:a="http://schemas.openxmlformats.org/drawingml/2006/main" xmlns:r="http://schemas.openxmlformats.org/officeDocument/2006/relationships" xmlns:p="http://schemas.openxmlformats.org/presentationml/2006/main">
  <p:tag name="VEVOX.QRDOT" val="(6,6)"/>
</p:tagLst>
</file>

<file path=ppt/tags/tag542.xml><?xml version="1.0" encoding="utf-8"?>
<p:tagLst xmlns:a="http://schemas.openxmlformats.org/drawingml/2006/main" xmlns:r="http://schemas.openxmlformats.org/officeDocument/2006/relationships" xmlns:p="http://schemas.openxmlformats.org/presentationml/2006/main">
  <p:tag name="VEVOX.QRDOT" val="(7,6)"/>
</p:tagLst>
</file>

<file path=ppt/tags/tag543.xml><?xml version="1.0" encoding="utf-8"?>
<p:tagLst xmlns:a="http://schemas.openxmlformats.org/drawingml/2006/main" xmlns:r="http://schemas.openxmlformats.org/officeDocument/2006/relationships" xmlns:p="http://schemas.openxmlformats.org/presentationml/2006/main">
  <p:tag name="VEVOX.QRDOT" val="(9,6)"/>
</p:tagLst>
</file>

<file path=ppt/tags/tag544.xml><?xml version="1.0" encoding="utf-8"?>
<p:tagLst xmlns:a="http://schemas.openxmlformats.org/drawingml/2006/main" xmlns:r="http://schemas.openxmlformats.org/officeDocument/2006/relationships" xmlns:p="http://schemas.openxmlformats.org/presentationml/2006/main">
  <p:tag name="VEVOX.QRDOT" val="(11,6)"/>
</p:tagLst>
</file>

<file path=ppt/tags/tag545.xml><?xml version="1.0" encoding="utf-8"?>
<p:tagLst xmlns:a="http://schemas.openxmlformats.org/drawingml/2006/main" xmlns:r="http://schemas.openxmlformats.org/officeDocument/2006/relationships" xmlns:p="http://schemas.openxmlformats.org/presentationml/2006/main">
  <p:tag name="VEVOX.QRDOT" val="(13,6)"/>
</p:tagLst>
</file>

<file path=ppt/tags/tag546.xml><?xml version="1.0" encoding="utf-8"?>
<p:tagLst xmlns:a="http://schemas.openxmlformats.org/drawingml/2006/main" xmlns:r="http://schemas.openxmlformats.org/officeDocument/2006/relationships" xmlns:p="http://schemas.openxmlformats.org/presentationml/2006/main">
  <p:tag name="VEVOX.QRDOT" val="(15,6)"/>
</p:tagLst>
</file>

<file path=ppt/tags/tag547.xml><?xml version="1.0" encoding="utf-8"?>
<p:tagLst xmlns:a="http://schemas.openxmlformats.org/drawingml/2006/main" xmlns:r="http://schemas.openxmlformats.org/officeDocument/2006/relationships" xmlns:p="http://schemas.openxmlformats.org/presentationml/2006/main">
  <p:tag name="VEVOX.QRDOT" val="(17,6)"/>
</p:tagLst>
</file>

<file path=ppt/tags/tag548.xml><?xml version="1.0" encoding="utf-8"?>
<p:tagLst xmlns:a="http://schemas.openxmlformats.org/drawingml/2006/main" xmlns:r="http://schemas.openxmlformats.org/officeDocument/2006/relationships" xmlns:p="http://schemas.openxmlformats.org/presentationml/2006/main">
  <p:tag name="VEVOX.QRDOT" val="(19,6)"/>
</p:tagLst>
</file>

<file path=ppt/tags/tag549.xml><?xml version="1.0" encoding="utf-8"?>
<p:tagLst xmlns:a="http://schemas.openxmlformats.org/drawingml/2006/main" xmlns:r="http://schemas.openxmlformats.org/officeDocument/2006/relationships" xmlns:p="http://schemas.openxmlformats.org/presentationml/2006/main">
  <p:tag name="VEVOX.QRDOT" val="(21,6)"/>
</p:tagLst>
</file>

<file path=ppt/tags/tag550.xml><?xml version="1.0" encoding="utf-8"?>
<p:tagLst xmlns:a="http://schemas.openxmlformats.org/drawingml/2006/main" xmlns:r="http://schemas.openxmlformats.org/officeDocument/2006/relationships" xmlns:p="http://schemas.openxmlformats.org/presentationml/2006/main">
  <p:tag name="VEVOX.QRDOT" val="(23,6)"/>
</p:tagLst>
</file>

<file path=ppt/tags/tag551.xml><?xml version="1.0" encoding="utf-8"?>
<p:tagLst xmlns:a="http://schemas.openxmlformats.org/drawingml/2006/main" xmlns:r="http://schemas.openxmlformats.org/officeDocument/2006/relationships" xmlns:p="http://schemas.openxmlformats.org/presentationml/2006/main">
  <p:tag name="VEVOX.QRDOT" val="(24,6)"/>
</p:tagLst>
</file>

<file path=ppt/tags/tag552.xml><?xml version="1.0" encoding="utf-8"?>
<p:tagLst xmlns:a="http://schemas.openxmlformats.org/drawingml/2006/main" xmlns:r="http://schemas.openxmlformats.org/officeDocument/2006/relationships" xmlns:p="http://schemas.openxmlformats.org/presentationml/2006/main">
  <p:tag name="VEVOX.QRDOT" val="(25,6)"/>
</p:tagLst>
</file>

<file path=ppt/tags/tag553.xml><?xml version="1.0" encoding="utf-8"?>
<p:tagLst xmlns:a="http://schemas.openxmlformats.org/drawingml/2006/main" xmlns:r="http://schemas.openxmlformats.org/officeDocument/2006/relationships" xmlns:p="http://schemas.openxmlformats.org/presentationml/2006/main">
  <p:tag name="VEVOX.QRDOT" val="(26,6)"/>
</p:tagLst>
</file>

<file path=ppt/tags/tag554.xml><?xml version="1.0" encoding="utf-8"?>
<p:tagLst xmlns:a="http://schemas.openxmlformats.org/drawingml/2006/main" xmlns:r="http://schemas.openxmlformats.org/officeDocument/2006/relationships" xmlns:p="http://schemas.openxmlformats.org/presentationml/2006/main">
  <p:tag name="VEVOX.QRDOT" val="(27,6)"/>
</p:tagLst>
</file>

<file path=ppt/tags/tag555.xml><?xml version="1.0" encoding="utf-8"?>
<p:tagLst xmlns:a="http://schemas.openxmlformats.org/drawingml/2006/main" xmlns:r="http://schemas.openxmlformats.org/officeDocument/2006/relationships" xmlns:p="http://schemas.openxmlformats.org/presentationml/2006/main">
  <p:tag name="VEVOX.QRDOT" val="(28,6)"/>
</p:tagLst>
</file>

<file path=ppt/tags/tag556.xml><?xml version="1.0" encoding="utf-8"?>
<p:tagLst xmlns:a="http://schemas.openxmlformats.org/drawingml/2006/main" xmlns:r="http://schemas.openxmlformats.org/officeDocument/2006/relationships" xmlns:p="http://schemas.openxmlformats.org/presentationml/2006/main">
  <p:tag name="VEVOX.QRDOT" val="(29,6)"/>
</p:tagLst>
</file>

<file path=ppt/tags/tag557.xml><?xml version="1.0" encoding="utf-8"?>
<p:tagLst xmlns:a="http://schemas.openxmlformats.org/drawingml/2006/main" xmlns:r="http://schemas.openxmlformats.org/officeDocument/2006/relationships" xmlns:p="http://schemas.openxmlformats.org/presentationml/2006/main">
  <p:tag name="VEVOX.QRDOT" val="(12,7)"/>
</p:tagLst>
</file>

<file path=ppt/tags/tag558.xml><?xml version="1.0" encoding="utf-8"?>
<p:tagLst xmlns:a="http://schemas.openxmlformats.org/drawingml/2006/main" xmlns:r="http://schemas.openxmlformats.org/officeDocument/2006/relationships" xmlns:p="http://schemas.openxmlformats.org/presentationml/2006/main">
  <p:tag name="VEVOX.QRDOT" val="(14,7)"/>
</p:tagLst>
</file>

<file path=ppt/tags/tag559.xml><?xml version="1.0" encoding="utf-8"?>
<p:tagLst xmlns:a="http://schemas.openxmlformats.org/drawingml/2006/main" xmlns:r="http://schemas.openxmlformats.org/officeDocument/2006/relationships" xmlns:p="http://schemas.openxmlformats.org/presentationml/2006/main">
  <p:tag name="VEVOX.QRDOT" val="(15,7)"/>
</p:tagLst>
</file>

<file path=ppt/tags/tag560.xml><?xml version="1.0" encoding="utf-8"?>
<p:tagLst xmlns:a="http://schemas.openxmlformats.org/drawingml/2006/main" xmlns:r="http://schemas.openxmlformats.org/officeDocument/2006/relationships" xmlns:p="http://schemas.openxmlformats.org/presentationml/2006/main">
  <p:tag name="VEVOX.QRDOT" val="(17,7)"/>
</p:tagLst>
</file>

<file path=ppt/tags/tag561.xml><?xml version="1.0" encoding="utf-8"?>
<p:tagLst xmlns:a="http://schemas.openxmlformats.org/drawingml/2006/main" xmlns:r="http://schemas.openxmlformats.org/officeDocument/2006/relationships" xmlns:p="http://schemas.openxmlformats.org/presentationml/2006/main">
  <p:tag name="VEVOX.QRDOT" val="(20,7)"/>
</p:tagLst>
</file>

<file path=ppt/tags/tag562.xml><?xml version="1.0" encoding="utf-8"?>
<p:tagLst xmlns:a="http://schemas.openxmlformats.org/drawingml/2006/main" xmlns:r="http://schemas.openxmlformats.org/officeDocument/2006/relationships" xmlns:p="http://schemas.openxmlformats.org/presentationml/2006/main">
  <p:tag name="VEVOX.QRDOT" val="(21,7)"/>
</p:tagLst>
</file>

<file path=ppt/tags/tag563.xml><?xml version="1.0" encoding="utf-8"?>
<p:tagLst xmlns:a="http://schemas.openxmlformats.org/drawingml/2006/main" xmlns:r="http://schemas.openxmlformats.org/officeDocument/2006/relationships" xmlns:p="http://schemas.openxmlformats.org/presentationml/2006/main">
  <p:tag name="VEVOX.QRDOT" val="(1,8)"/>
</p:tagLst>
</file>

<file path=ppt/tags/tag564.xml><?xml version="1.0" encoding="utf-8"?>
<p:tagLst xmlns:a="http://schemas.openxmlformats.org/drawingml/2006/main" xmlns:r="http://schemas.openxmlformats.org/officeDocument/2006/relationships" xmlns:p="http://schemas.openxmlformats.org/presentationml/2006/main">
  <p:tag name="VEVOX.QRDOT" val="(3,8)"/>
</p:tagLst>
</file>

<file path=ppt/tags/tag565.xml><?xml version="1.0" encoding="utf-8"?>
<p:tagLst xmlns:a="http://schemas.openxmlformats.org/drawingml/2006/main" xmlns:r="http://schemas.openxmlformats.org/officeDocument/2006/relationships" xmlns:p="http://schemas.openxmlformats.org/presentationml/2006/main">
  <p:tag name="VEVOX.QRDOT" val="(5,8)"/>
</p:tagLst>
</file>

<file path=ppt/tags/tag566.xml><?xml version="1.0" encoding="utf-8"?>
<p:tagLst xmlns:a="http://schemas.openxmlformats.org/drawingml/2006/main" xmlns:r="http://schemas.openxmlformats.org/officeDocument/2006/relationships" xmlns:p="http://schemas.openxmlformats.org/presentationml/2006/main">
  <p:tag name="VEVOX.QRDOT" val="(7,8)"/>
</p:tagLst>
</file>

<file path=ppt/tags/tag567.xml><?xml version="1.0" encoding="utf-8"?>
<p:tagLst xmlns:a="http://schemas.openxmlformats.org/drawingml/2006/main" xmlns:r="http://schemas.openxmlformats.org/officeDocument/2006/relationships" xmlns:p="http://schemas.openxmlformats.org/presentationml/2006/main">
  <p:tag name="VEVOX.QRDOT" val="(10,8)"/>
</p:tagLst>
</file>

<file path=ppt/tags/tag568.xml><?xml version="1.0" encoding="utf-8"?>
<p:tagLst xmlns:a="http://schemas.openxmlformats.org/drawingml/2006/main" xmlns:r="http://schemas.openxmlformats.org/officeDocument/2006/relationships" xmlns:p="http://schemas.openxmlformats.org/presentationml/2006/main">
  <p:tag name="VEVOX.QRDOT" val="(11,8)"/>
</p:tagLst>
</file>

<file path=ppt/tags/tag569.xml><?xml version="1.0" encoding="utf-8"?>
<p:tagLst xmlns:a="http://schemas.openxmlformats.org/drawingml/2006/main" xmlns:r="http://schemas.openxmlformats.org/officeDocument/2006/relationships" xmlns:p="http://schemas.openxmlformats.org/presentationml/2006/main">
  <p:tag name="VEVOX.QRDOT" val="(15,8)"/>
</p:tagLst>
</file>

<file path=ppt/tags/tag570.xml><?xml version="1.0" encoding="utf-8"?>
<p:tagLst xmlns:a="http://schemas.openxmlformats.org/drawingml/2006/main" xmlns:r="http://schemas.openxmlformats.org/officeDocument/2006/relationships" xmlns:p="http://schemas.openxmlformats.org/presentationml/2006/main">
  <p:tag name="VEVOX.QRDOT" val="(16,8)"/>
</p:tagLst>
</file>

<file path=ppt/tags/tag571.xml><?xml version="1.0" encoding="utf-8"?>
<p:tagLst xmlns:a="http://schemas.openxmlformats.org/drawingml/2006/main" xmlns:r="http://schemas.openxmlformats.org/officeDocument/2006/relationships" xmlns:p="http://schemas.openxmlformats.org/presentationml/2006/main">
  <p:tag name="VEVOX.QRDOT" val="(20,8)"/>
</p:tagLst>
</file>

<file path=ppt/tags/tag572.xml><?xml version="1.0" encoding="utf-8"?>
<p:tagLst xmlns:a="http://schemas.openxmlformats.org/drawingml/2006/main" xmlns:r="http://schemas.openxmlformats.org/officeDocument/2006/relationships" xmlns:p="http://schemas.openxmlformats.org/presentationml/2006/main">
  <p:tag name="VEVOX.QRDOT" val="(21,8)"/>
</p:tagLst>
</file>

<file path=ppt/tags/tag573.xml><?xml version="1.0" encoding="utf-8"?>
<p:tagLst xmlns:a="http://schemas.openxmlformats.org/drawingml/2006/main" xmlns:r="http://schemas.openxmlformats.org/officeDocument/2006/relationships" xmlns:p="http://schemas.openxmlformats.org/presentationml/2006/main">
  <p:tag name="VEVOX.QRDOT" val="(25,8)"/>
</p:tagLst>
</file>

<file path=ppt/tags/tag574.xml><?xml version="1.0" encoding="utf-8"?>
<p:tagLst xmlns:a="http://schemas.openxmlformats.org/drawingml/2006/main" xmlns:r="http://schemas.openxmlformats.org/officeDocument/2006/relationships" xmlns:p="http://schemas.openxmlformats.org/presentationml/2006/main">
  <p:tag name="VEVOX.QRDOT" val="(28,8)"/>
</p:tagLst>
</file>

<file path=ppt/tags/tag575.xml><?xml version="1.0" encoding="utf-8"?>
<p:tagLst xmlns:a="http://schemas.openxmlformats.org/drawingml/2006/main" xmlns:r="http://schemas.openxmlformats.org/officeDocument/2006/relationships" xmlns:p="http://schemas.openxmlformats.org/presentationml/2006/main">
  <p:tag name="VEVOX.QRDOT" val="(5,9)"/>
</p:tagLst>
</file>

<file path=ppt/tags/tag576.xml><?xml version="1.0" encoding="utf-8"?>
<p:tagLst xmlns:a="http://schemas.openxmlformats.org/drawingml/2006/main" xmlns:r="http://schemas.openxmlformats.org/officeDocument/2006/relationships" xmlns:p="http://schemas.openxmlformats.org/presentationml/2006/main">
  <p:tag name="VEVOX.QRDOT" val="(10,9)"/>
</p:tagLst>
</file>

<file path=ppt/tags/tag577.xml><?xml version="1.0" encoding="utf-8"?>
<p:tagLst xmlns:a="http://schemas.openxmlformats.org/drawingml/2006/main" xmlns:r="http://schemas.openxmlformats.org/officeDocument/2006/relationships" xmlns:p="http://schemas.openxmlformats.org/presentationml/2006/main">
  <p:tag name="VEVOX.QRDOT" val="(11,9)"/>
</p:tagLst>
</file>

<file path=ppt/tags/tag578.xml><?xml version="1.0" encoding="utf-8"?>
<p:tagLst xmlns:a="http://schemas.openxmlformats.org/drawingml/2006/main" xmlns:r="http://schemas.openxmlformats.org/officeDocument/2006/relationships" xmlns:p="http://schemas.openxmlformats.org/presentationml/2006/main">
  <p:tag name="VEVOX.QRDOT" val="(12,9)"/>
</p:tagLst>
</file>

<file path=ppt/tags/tag579.xml><?xml version="1.0" encoding="utf-8"?>
<p:tagLst xmlns:a="http://schemas.openxmlformats.org/drawingml/2006/main" xmlns:r="http://schemas.openxmlformats.org/officeDocument/2006/relationships" xmlns:p="http://schemas.openxmlformats.org/presentationml/2006/main">
  <p:tag name="VEVOX.QRDOT" val="(13,9)"/>
</p:tagLst>
</file>

<file path=ppt/tags/tag580.xml><?xml version="1.0" encoding="utf-8"?>
<p:tagLst xmlns:a="http://schemas.openxmlformats.org/drawingml/2006/main" xmlns:r="http://schemas.openxmlformats.org/officeDocument/2006/relationships" xmlns:p="http://schemas.openxmlformats.org/presentationml/2006/main">
  <p:tag name="VEVOX.QRDOT" val="(15,9)"/>
</p:tagLst>
</file>

<file path=ppt/tags/tag581.xml><?xml version="1.0" encoding="utf-8"?>
<p:tagLst xmlns:a="http://schemas.openxmlformats.org/drawingml/2006/main" xmlns:r="http://schemas.openxmlformats.org/officeDocument/2006/relationships" xmlns:p="http://schemas.openxmlformats.org/presentationml/2006/main">
  <p:tag name="VEVOX.QRDOT" val="(16,9)"/>
</p:tagLst>
</file>

<file path=ppt/tags/tag582.xml><?xml version="1.0" encoding="utf-8"?>
<p:tagLst xmlns:a="http://schemas.openxmlformats.org/drawingml/2006/main" xmlns:r="http://schemas.openxmlformats.org/officeDocument/2006/relationships" xmlns:p="http://schemas.openxmlformats.org/presentationml/2006/main">
  <p:tag name="VEVOX.QRDOT" val="(18,9)"/>
</p:tagLst>
</file>

<file path=ppt/tags/tag583.xml><?xml version="1.0" encoding="utf-8"?>
<p:tagLst xmlns:a="http://schemas.openxmlformats.org/drawingml/2006/main" xmlns:r="http://schemas.openxmlformats.org/officeDocument/2006/relationships" xmlns:p="http://schemas.openxmlformats.org/presentationml/2006/main">
  <p:tag name="VEVOX.QRDOT" val="(21,9)"/>
</p:tagLst>
</file>

<file path=ppt/tags/tag584.xml><?xml version="1.0" encoding="utf-8"?>
<p:tagLst xmlns:a="http://schemas.openxmlformats.org/drawingml/2006/main" xmlns:r="http://schemas.openxmlformats.org/officeDocument/2006/relationships" xmlns:p="http://schemas.openxmlformats.org/presentationml/2006/main">
  <p:tag name="VEVOX.QRDOT" val="(23,9)"/>
</p:tagLst>
</file>

<file path=ppt/tags/tag585.xml><?xml version="1.0" encoding="utf-8"?>
<p:tagLst xmlns:a="http://schemas.openxmlformats.org/drawingml/2006/main" xmlns:r="http://schemas.openxmlformats.org/officeDocument/2006/relationships" xmlns:p="http://schemas.openxmlformats.org/presentationml/2006/main">
  <p:tag name="VEVOX.QRDOT" val="(26,9)"/>
</p:tagLst>
</file>

<file path=ppt/tags/tag586.xml><?xml version="1.0" encoding="utf-8"?>
<p:tagLst xmlns:a="http://schemas.openxmlformats.org/drawingml/2006/main" xmlns:r="http://schemas.openxmlformats.org/officeDocument/2006/relationships" xmlns:p="http://schemas.openxmlformats.org/presentationml/2006/main">
  <p:tag name="VEVOX.QRDOT" val="(29,9)"/>
</p:tagLst>
</file>

<file path=ppt/tags/tag587.xml><?xml version="1.0" encoding="utf-8"?>
<p:tagLst xmlns:a="http://schemas.openxmlformats.org/drawingml/2006/main" xmlns:r="http://schemas.openxmlformats.org/officeDocument/2006/relationships" xmlns:p="http://schemas.openxmlformats.org/presentationml/2006/main">
  <p:tag name="VEVOX.QRDOT" val="(2,10)"/>
</p:tagLst>
</file>

<file path=ppt/tags/tag588.xml><?xml version="1.0" encoding="utf-8"?>
<p:tagLst xmlns:a="http://schemas.openxmlformats.org/drawingml/2006/main" xmlns:r="http://schemas.openxmlformats.org/officeDocument/2006/relationships" xmlns:p="http://schemas.openxmlformats.org/presentationml/2006/main">
  <p:tag name="VEVOX.QRDOT" val="(3,10)"/>
</p:tagLst>
</file>

<file path=ppt/tags/tag589.xml><?xml version="1.0" encoding="utf-8"?>
<p:tagLst xmlns:a="http://schemas.openxmlformats.org/drawingml/2006/main" xmlns:r="http://schemas.openxmlformats.org/officeDocument/2006/relationships" xmlns:p="http://schemas.openxmlformats.org/presentationml/2006/main">
  <p:tag name="VEVOX.QRDOT" val="(4,10)"/>
</p:tagLst>
</file>

<file path=ppt/tags/tag590.xml><?xml version="1.0" encoding="utf-8"?>
<p:tagLst xmlns:a="http://schemas.openxmlformats.org/drawingml/2006/main" xmlns:r="http://schemas.openxmlformats.org/officeDocument/2006/relationships" xmlns:p="http://schemas.openxmlformats.org/presentationml/2006/main">
  <p:tag name="VEVOX.QRDOT" val="(5,10)"/>
</p:tagLst>
</file>

<file path=ppt/tags/tag591.xml><?xml version="1.0" encoding="utf-8"?>
<p:tagLst xmlns:a="http://schemas.openxmlformats.org/drawingml/2006/main" xmlns:r="http://schemas.openxmlformats.org/officeDocument/2006/relationships" xmlns:p="http://schemas.openxmlformats.org/presentationml/2006/main">
  <p:tag name="VEVOX.QRDOT" val="(7,10)"/>
</p:tagLst>
</file>

<file path=ppt/tags/tag592.xml><?xml version="1.0" encoding="utf-8"?>
<p:tagLst xmlns:a="http://schemas.openxmlformats.org/drawingml/2006/main" xmlns:r="http://schemas.openxmlformats.org/officeDocument/2006/relationships" xmlns:p="http://schemas.openxmlformats.org/presentationml/2006/main">
  <p:tag name="VEVOX.QRDOT" val="(8,10)"/>
</p:tagLst>
</file>

<file path=ppt/tags/tag593.xml><?xml version="1.0" encoding="utf-8"?>
<p:tagLst xmlns:a="http://schemas.openxmlformats.org/drawingml/2006/main" xmlns:r="http://schemas.openxmlformats.org/officeDocument/2006/relationships" xmlns:p="http://schemas.openxmlformats.org/presentationml/2006/main">
  <p:tag name="VEVOX.QRDOT" val="(10,10)"/>
</p:tagLst>
</file>

<file path=ppt/tags/tag594.xml><?xml version="1.0" encoding="utf-8"?>
<p:tagLst xmlns:a="http://schemas.openxmlformats.org/drawingml/2006/main" xmlns:r="http://schemas.openxmlformats.org/officeDocument/2006/relationships" xmlns:p="http://schemas.openxmlformats.org/presentationml/2006/main">
  <p:tag name="VEVOX.QRDOT" val="(13,10)"/>
</p:tagLst>
</file>

<file path=ppt/tags/tag595.xml><?xml version="1.0" encoding="utf-8"?>
<p:tagLst xmlns:a="http://schemas.openxmlformats.org/drawingml/2006/main" xmlns:r="http://schemas.openxmlformats.org/officeDocument/2006/relationships" xmlns:p="http://schemas.openxmlformats.org/presentationml/2006/main">
  <p:tag name="VEVOX.QRDOT" val="(14,10)"/>
</p:tagLst>
</file>

<file path=ppt/tags/tag596.xml><?xml version="1.0" encoding="utf-8"?>
<p:tagLst xmlns:a="http://schemas.openxmlformats.org/drawingml/2006/main" xmlns:r="http://schemas.openxmlformats.org/officeDocument/2006/relationships" xmlns:p="http://schemas.openxmlformats.org/presentationml/2006/main">
  <p:tag name="VEVOX.QRDOT" val="(18,10)"/>
</p:tagLst>
</file>

<file path=ppt/tags/tag597.xml><?xml version="1.0" encoding="utf-8"?>
<p:tagLst xmlns:a="http://schemas.openxmlformats.org/drawingml/2006/main" xmlns:r="http://schemas.openxmlformats.org/officeDocument/2006/relationships" xmlns:p="http://schemas.openxmlformats.org/presentationml/2006/main">
  <p:tag name="VEVOX.QRDOT" val="(19,10)"/>
</p:tagLst>
</file>

<file path=ppt/tags/tag598.xml><?xml version="1.0" encoding="utf-8"?>
<p:tagLst xmlns:a="http://schemas.openxmlformats.org/drawingml/2006/main" xmlns:r="http://schemas.openxmlformats.org/officeDocument/2006/relationships" xmlns:p="http://schemas.openxmlformats.org/presentationml/2006/main">
  <p:tag name="VEVOX.QRDOT" val="(24,10)"/>
</p:tagLst>
</file>

<file path=ppt/tags/tag599.xml><?xml version="1.0" encoding="utf-8"?>
<p:tagLst xmlns:a="http://schemas.openxmlformats.org/drawingml/2006/main" xmlns:r="http://schemas.openxmlformats.org/officeDocument/2006/relationships" xmlns:p="http://schemas.openxmlformats.org/presentationml/2006/main">
  <p:tag name="VEVOX.QRDOT" val="(27,10)"/>
</p:tagLst>
</file>

<file path=ppt/tags/tag600.xml><?xml version="1.0" encoding="utf-8"?>
<p:tagLst xmlns:a="http://schemas.openxmlformats.org/drawingml/2006/main" xmlns:r="http://schemas.openxmlformats.org/officeDocument/2006/relationships" xmlns:p="http://schemas.openxmlformats.org/presentationml/2006/main">
  <p:tag name="VEVOX.QRDOT" val="(28,10)"/>
</p:tagLst>
</file>

<file path=ppt/tags/tag601.xml><?xml version="1.0" encoding="utf-8"?>
<p:tagLst xmlns:a="http://schemas.openxmlformats.org/drawingml/2006/main" xmlns:r="http://schemas.openxmlformats.org/officeDocument/2006/relationships" xmlns:p="http://schemas.openxmlformats.org/presentationml/2006/main">
  <p:tag name="VEVOX.QRDOT" val="(29,10)"/>
</p:tagLst>
</file>

<file path=ppt/tags/tag602.xml><?xml version="1.0" encoding="utf-8"?>
<p:tagLst xmlns:a="http://schemas.openxmlformats.org/drawingml/2006/main" xmlns:r="http://schemas.openxmlformats.org/officeDocument/2006/relationships" xmlns:p="http://schemas.openxmlformats.org/presentationml/2006/main">
  <p:tag name="VEVOX.QRDOT" val="(5,11)"/>
</p:tagLst>
</file>

<file path=ppt/tags/tag603.xml><?xml version="1.0" encoding="utf-8"?>
<p:tagLst xmlns:a="http://schemas.openxmlformats.org/drawingml/2006/main" xmlns:r="http://schemas.openxmlformats.org/officeDocument/2006/relationships" xmlns:p="http://schemas.openxmlformats.org/presentationml/2006/main">
  <p:tag name="VEVOX.QRDOT" val="(6,11)"/>
</p:tagLst>
</file>

<file path=ppt/tags/tag604.xml><?xml version="1.0" encoding="utf-8"?>
<p:tagLst xmlns:a="http://schemas.openxmlformats.org/drawingml/2006/main" xmlns:r="http://schemas.openxmlformats.org/officeDocument/2006/relationships" xmlns:p="http://schemas.openxmlformats.org/presentationml/2006/main">
  <p:tag name="VEVOX.QRDOT" val="(9,11)"/>
</p:tagLst>
</file>

<file path=ppt/tags/tag605.xml><?xml version="1.0" encoding="utf-8"?>
<p:tagLst xmlns:a="http://schemas.openxmlformats.org/drawingml/2006/main" xmlns:r="http://schemas.openxmlformats.org/officeDocument/2006/relationships" xmlns:p="http://schemas.openxmlformats.org/presentationml/2006/main">
  <p:tag name="VEVOX.QRDOT" val="(10,11)"/>
</p:tagLst>
</file>

<file path=ppt/tags/tag606.xml><?xml version="1.0" encoding="utf-8"?>
<p:tagLst xmlns:a="http://schemas.openxmlformats.org/drawingml/2006/main" xmlns:r="http://schemas.openxmlformats.org/officeDocument/2006/relationships" xmlns:p="http://schemas.openxmlformats.org/presentationml/2006/main">
  <p:tag name="VEVOX.QRDOT" val="(11,11)"/>
</p:tagLst>
</file>

<file path=ppt/tags/tag607.xml><?xml version="1.0" encoding="utf-8"?>
<p:tagLst xmlns:a="http://schemas.openxmlformats.org/drawingml/2006/main" xmlns:r="http://schemas.openxmlformats.org/officeDocument/2006/relationships" xmlns:p="http://schemas.openxmlformats.org/presentationml/2006/main">
  <p:tag name="VEVOX.QRDOT" val="(12,11)"/>
</p:tagLst>
</file>

<file path=ppt/tags/tag608.xml><?xml version="1.0" encoding="utf-8"?>
<p:tagLst xmlns:a="http://schemas.openxmlformats.org/drawingml/2006/main" xmlns:r="http://schemas.openxmlformats.org/officeDocument/2006/relationships" xmlns:p="http://schemas.openxmlformats.org/presentationml/2006/main">
  <p:tag name="VEVOX.QRDOT" val="(16,11)"/>
</p:tagLst>
</file>

<file path=ppt/tags/tag609.xml><?xml version="1.0" encoding="utf-8"?>
<p:tagLst xmlns:a="http://schemas.openxmlformats.org/drawingml/2006/main" xmlns:r="http://schemas.openxmlformats.org/officeDocument/2006/relationships" xmlns:p="http://schemas.openxmlformats.org/presentationml/2006/main">
  <p:tag name="VEVOX.QRDOT" val="(18,11)"/>
</p:tagLst>
</file>

<file path=ppt/tags/tag610.xml><?xml version="1.0" encoding="utf-8"?>
<p:tagLst xmlns:a="http://schemas.openxmlformats.org/drawingml/2006/main" xmlns:r="http://schemas.openxmlformats.org/officeDocument/2006/relationships" xmlns:p="http://schemas.openxmlformats.org/presentationml/2006/main">
  <p:tag name="VEVOX.QRDOT" val="(19,11)"/>
</p:tagLst>
</file>

<file path=ppt/tags/tag611.xml><?xml version="1.0" encoding="utf-8"?>
<p:tagLst xmlns:a="http://schemas.openxmlformats.org/drawingml/2006/main" xmlns:r="http://schemas.openxmlformats.org/officeDocument/2006/relationships" xmlns:p="http://schemas.openxmlformats.org/presentationml/2006/main">
  <p:tag name="VEVOX.QRDOT" val="(21,11)"/>
</p:tagLst>
</file>

<file path=ppt/tags/tag612.xml><?xml version="1.0" encoding="utf-8"?>
<p:tagLst xmlns:a="http://schemas.openxmlformats.org/drawingml/2006/main" xmlns:r="http://schemas.openxmlformats.org/officeDocument/2006/relationships" xmlns:p="http://schemas.openxmlformats.org/presentationml/2006/main">
  <p:tag name="VEVOX.QRDOT" val="(22,11)"/>
</p:tagLst>
</file>

<file path=ppt/tags/tag613.xml><?xml version="1.0" encoding="utf-8"?>
<p:tagLst xmlns:a="http://schemas.openxmlformats.org/drawingml/2006/main" xmlns:r="http://schemas.openxmlformats.org/officeDocument/2006/relationships" xmlns:p="http://schemas.openxmlformats.org/presentationml/2006/main">
  <p:tag name="VEVOX.QRDOT" val="(25,11)"/>
</p:tagLst>
</file>

<file path=ppt/tags/tag614.xml><?xml version="1.0" encoding="utf-8"?>
<p:tagLst xmlns:a="http://schemas.openxmlformats.org/drawingml/2006/main" xmlns:r="http://schemas.openxmlformats.org/officeDocument/2006/relationships" xmlns:p="http://schemas.openxmlformats.org/presentationml/2006/main">
  <p:tag name="VEVOX.QRDOT" val="(28,11)"/>
</p:tagLst>
</file>

<file path=ppt/tags/tag615.xml><?xml version="1.0" encoding="utf-8"?>
<p:tagLst xmlns:a="http://schemas.openxmlformats.org/drawingml/2006/main" xmlns:r="http://schemas.openxmlformats.org/officeDocument/2006/relationships" xmlns:p="http://schemas.openxmlformats.org/presentationml/2006/main">
  <p:tag name="VEVOX.QRDOT" val="(2,12)"/>
</p:tagLst>
</file>

<file path=ppt/tags/tag616.xml><?xml version="1.0" encoding="utf-8"?>
<p:tagLst xmlns:a="http://schemas.openxmlformats.org/drawingml/2006/main" xmlns:r="http://schemas.openxmlformats.org/officeDocument/2006/relationships" xmlns:p="http://schemas.openxmlformats.org/presentationml/2006/main">
  <p:tag name="VEVOX.QRDOT" val="(3,12)"/>
</p:tagLst>
</file>

<file path=ppt/tags/tag617.xml><?xml version="1.0" encoding="utf-8"?>
<p:tagLst xmlns:a="http://schemas.openxmlformats.org/drawingml/2006/main" xmlns:r="http://schemas.openxmlformats.org/officeDocument/2006/relationships" xmlns:p="http://schemas.openxmlformats.org/presentationml/2006/main">
  <p:tag name="VEVOX.QRDOT" val="(5,12)"/>
</p:tagLst>
</file>

<file path=ppt/tags/tag618.xml><?xml version="1.0" encoding="utf-8"?>
<p:tagLst xmlns:a="http://schemas.openxmlformats.org/drawingml/2006/main" xmlns:r="http://schemas.openxmlformats.org/officeDocument/2006/relationships" xmlns:p="http://schemas.openxmlformats.org/presentationml/2006/main">
  <p:tag name="VEVOX.QRDOT" val="(6,12)"/>
</p:tagLst>
</file>

<file path=ppt/tags/tag619.xml><?xml version="1.0" encoding="utf-8"?>
<p:tagLst xmlns:a="http://schemas.openxmlformats.org/drawingml/2006/main" xmlns:r="http://schemas.openxmlformats.org/officeDocument/2006/relationships" xmlns:p="http://schemas.openxmlformats.org/presentationml/2006/main">
  <p:tag name="VEVOX.QRDOT" val="(7,12)"/>
</p:tagLst>
</file>

<file path=ppt/tags/tag620.xml><?xml version="1.0" encoding="utf-8"?>
<p:tagLst xmlns:a="http://schemas.openxmlformats.org/drawingml/2006/main" xmlns:r="http://schemas.openxmlformats.org/officeDocument/2006/relationships" xmlns:p="http://schemas.openxmlformats.org/presentationml/2006/main">
  <p:tag name="VEVOX.QRDOT" val="(9,12)"/>
</p:tagLst>
</file>

<file path=ppt/tags/tag621.xml><?xml version="1.0" encoding="utf-8"?>
<p:tagLst xmlns:a="http://schemas.openxmlformats.org/drawingml/2006/main" xmlns:r="http://schemas.openxmlformats.org/officeDocument/2006/relationships" xmlns:p="http://schemas.openxmlformats.org/presentationml/2006/main">
  <p:tag name="VEVOX.QRDOT" val="(10,12)"/>
</p:tagLst>
</file>

<file path=ppt/tags/tag622.xml><?xml version="1.0" encoding="utf-8"?>
<p:tagLst xmlns:a="http://schemas.openxmlformats.org/drawingml/2006/main" xmlns:r="http://schemas.openxmlformats.org/officeDocument/2006/relationships" xmlns:p="http://schemas.openxmlformats.org/presentationml/2006/main">
  <p:tag name="VEVOX.QRDOT" val="(12,12)"/>
</p:tagLst>
</file>

<file path=ppt/tags/tag623.xml><?xml version="1.0" encoding="utf-8"?>
<p:tagLst xmlns:a="http://schemas.openxmlformats.org/drawingml/2006/main" xmlns:r="http://schemas.openxmlformats.org/officeDocument/2006/relationships" xmlns:p="http://schemas.openxmlformats.org/presentationml/2006/main">
  <p:tag name="VEVOX.QRDOT" val="(13,12)"/>
</p:tagLst>
</file>

<file path=ppt/tags/tag624.xml><?xml version="1.0" encoding="utf-8"?>
<p:tagLst xmlns:a="http://schemas.openxmlformats.org/drawingml/2006/main" xmlns:r="http://schemas.openxmlformats.org/officeDocument/2006/relationships" xmlns:p="http://schemas.openxmlformats.org/presentationml/2006/main">
  <p:tag name="VEVOX.QRDOT" val="(17,12)"/>
</p:tagLst>
</file>

<file path=ppt/tags/tag625.xml><?xml version="1.0" encoding="utf-8"?>
<p:tagLst xmlns:a="http://schemas.openxmlformats.org/drawingml/2006/main" xmlns:r="http://schemas.openxmlformats.org/officeDocument/2006/relationships" xmlns:p="http://schemas.openxmlformats.org/presentationml/2006/main">
  <p:tag name="VEVOX.QRDOT" val="(18,12)"/>
</p:tagLst>
</file>

<file path=ppt/tags/tag626.xml><?xml version="1.0" encoding="utf-8"?>
<p:tagLst xmlns:a="http://schemas.openxmlformats.org/drawingml/2006/main" xmlns:r="http://schemas.openxmlformats.org/officeDocument/2006/relationships" xmlns:p="http://schemas.openxmlformats.org/presentationml/2006/main">
  <p:tag name="VEVOX.QRDOT" val="(20,12)"/>
</p:tagLst>
</file>

<file path=ppt/tags/tag627.xml><?xml version="1.0" encoding="utf-8"?>
<p:tagLst xmlns:a="http://schemas.openxmlformats.org/drawingml/2006/main" xmlns:r="http://schemas.openxmlformats.org/officeDocument/2006/relationships" xmlns:p="http://schemas.openxmlformats.org/presentationml/2006/main">
  <p:tag name="VEVOX.QRDOT" val="(21,12)"/>
</p:tagLst>
</file>

<file path=ppt/tags/tag628.xml><?xml version="1.0" encoding="utf-8"?>
<p:tagLst xmlns:a="http://schemas.openxmlformats.org/drawingml/2006/main" xmlns:r="http://schemas.openxmlformats.org/officeDocument/2006/relationships" xmlns:p="http://schemas.openxmlformats.org/presentationml/2006/main">
  <p:tag name="VEVOX.QRDOT" val="(23,12)"/>
</p:tagLst>
</file>

<file path=ppt/tags/tag629.xml><?xml version="1.0" encoding="utf-8"?>
<p:tagLst xmlns:a="http://schemas.openxmlformats.org/drawingml/2006/main" xmlns:r="http://schemas.openxmlformats.org/officeDocument/2006/relationships" xmlns:p="http://schemas.openxmlformats.org/presentationml/2006/main">
  <p:tag name="VEVOX.QRDOT" val="(26,12)"/>
</p:tagLst>
</file>

<file path=ppt/tags/tag630.xml><?xml version="1.0" encoding="utf-8"?>
<p:tagLst xmlns:a="http://schemas.openxmlformats.org/drawingml/2006/main" xmlns:r="http://schemas.openxmlformats.org/officeDocument/2006/relationships" xmlns:p="http://schemas.openxmlformats.org/presentationml/2006/main">
  <p:tag name="VEVOX.QRDOT" val="(28,12)"/>
</p:tagLst>
</file>

<file path=ppt/tags/tag631.xml><?xml version="1.0" encoding="utf-8"?>
<p:tagLst xmlns:a="http://schemas.openxmlformats.org/drawingml/2006/main" xmlns:r="http://schemas.openxmlformats.org/officeDocument/2006/relationships" xmlns:p="http://schemas.openxmlformats.org/presentationml/2006/main">
  <p:tag name="VEVOX.QRDOT" val="(29,12)"/>
</p:tagLst>
</file>

<file path=ppt/tags/tag632.xml><?xml version="1.0" encoding="utf-8"?>
<p:tagLst xmlns:a="http://schemas.openxmlformats.org/drawingml/2006/main" xmlns:r="http://schemas.openxmlformats.org/officeDocument/2006/relationships" xmlns:p="http://schemas.openxmlformats.org/presentationml/2006/main">
  <p:tag name="VEVOX.QRDOT" val="(2,13)"/>
</p:tagLst>
</file>

<file path=ppt/tags/tag633.xml><?xml version="1.0" encoding="utf-8"?>
<p:tagLst xmlns:a="http://schemas.openxmlformats.org/drawingml/2006/main" xmlns:r="http://schemas.openxmlformats.org/officeDocument/2006/relationships" xmlns:p="http://schemas.openxmlformats.org/presentationml/2006/main">
  <p:tag name="VEVOX.QRDOT" val="(4,13)"/>
</p:tagLst>
</file>

<file path=ppt/tags/tag634.xml><?xml version="1.0" encoding="utf-8"?>
<p:tagLst xmlns:a="http://schemas.openxmlformats.org/drawingml/2006/main" xmlns:r="http://schemas.openxmlformats.org/officeDocument/2006/relationships" xmlns:p="http://schemas.openxmlformats.org/presentationml/2006/main">
  <p:tag name="VEVOX.QRDOT" val="(5,13)"/>
</p:tagLst>
</file>

<file path=ppt/tags/tag635.xml><?xml version="1.0" encoding="utf-8"?>
<p:tagLst xmlns:a="http://schemas.openxmlformats.org/drawingml/2006/main" xmlns:r="http://schemas.openxmlformats.org/officeDocument/2006/relationships" xmlns:p="http://schemas.openxmlformats.org/presentationml/2006/main">
  <p:tag name="VEVOX.QRDOT" val="(6,13)"/>
</p:tagLst>
</file>

<file path=ppt/tags/tag636.xml><?xml version="1.0" encoding="utf-8"?>
<p:tagLst xmlns:a="http://schemas.openxmlformats.org/drawingml/2006/main" xmlns:r="http://schemas.openxmlformats.org/officeDocument/2006/relationships" xmlns:p="http://schemas.openxmlformats.org/presentationml/2006/main">
  <p:tag name="VEVOX.QRDOT" val="(10,13)"/>
</p:tagLst>
</file>

<file path=ppt/tags/tag637.xml><?xml version="1.0" encoding="utf-8"?>
<p:tagLst xmlns:a="http://schemas.openxmlformats.org/drawingml/2006/main" xmlns:r="http://schemas.openxmlformats.org/officeDocument/2006/relationships" xmlns:p="http://schemas.openxmlformats.org/presentationml/2006/main">
  <p:tag name="VEVOX.QRDOT" val="(11,13)"/>
</p:tagLst>
</file>

<file path=ppt/tags/tag638.xml><?xml version="1.0" encoding="utf-8"?>
<p:tagLst xmlns:a="http://schemas.openxmlformats.org/drawingml/2006/main" xmlns:r="http://schemas.openxmlformats.org/officeDocument/2006/relationships" xmlns:p="http://schemas.openxmlformats.org/presentationml/2006/main">
  <p:tag name="VEVOX.QRDOT" val="(13,13)"/>
</p:tagLst>
</file>

<file path=ppt/tags/tag639.xml><?xml version="1.0" encoding="utf-8"?>
<p:tagLst xmlns:a="http://schemas.openxmlformats.org/drawingml/2006/main" xmlns:r="http://schemas.openxmlformats.org/officeDocument/2006/relationships" xmlns:p="http://schemas.openxmlformats.org/presentationml/2006/main">
  <p:tag name="VEVOX.QRDOT" val="(14,13)"/>
</p:tagLst>
</file>

<file path=ppt/tags/tag640.xml><?xml version="1.0" encoding="utf-8"?>
<p:tagLst xmlns:a="http://schemas.openxmlformats.org/drawingml/2006/main" xmlns:r="http://schemas.openxmlformats.org/officeDocument/2006/relationships" xmlns:p="http://schemas.openxmlformats.org/presentationml/2006/main">
  <p:tag name="VEVOX.QRDOT" val="(16,13)"/>
</p:tagLst>
</file>

<file path=ppt/tags/tag641.xml><?xml version="1.0" encoding="utf-8"?>
<p:tagLst xmlns:a="http://schemas.openxmlformats.org/drawingml/2006/main" xmlns:r="http://schemas.openxmlformats.org/officeDocument/2006/relationships" xmlns:p="http://schemas.openxmlformats.org/presentationml/2006/main">
  <p:tag name="VEVOX.QRDOT" val="(17,13)"/>
</p:tagLst>
</file>

<file path=ppt/tags/tag642.xml><?xml version="1.0" encoding="utf-8"?>
<p:tagLst xmlns:a="http://schemas.openxmlformats.org/drawingml/2006/main" xmlns:r="http://schemas.openxmlformats.org/officeDocument/2006/relationships" xmlns:p="http://schemas.openxmlformats.org/presentationml/2006/main">
  <p:tag name="VEVOX.QRDOT" val="(19,13)"/>
</p:tagLst>
</file>

<file path=ppt/tags/tag643.xml><?xml version="1.0" encoding="utf-8"?>
<p:tagLst xmlns:a="http://schemas.openxmlformats.org/drawingml/2006/main" xmlns:r="http://schemas.openxmlformats.org/officeDocument/2006/relationships" xmlns:p="http://schemas.openxmlformats.org/presentationml/2006/main">
  <p:tag name="VEVOX.QRDOT" val="(22,13)"/>
</p:tagLst>
</file>

<file path=ppt/tags/tag644.xml><?xml version="1.0" encoding="utf-8"?>
<p:tagLst xmlns:a="http://schemas.openxmlformats.org/drawingml/2006/main" xmlns:r="http://schemas.openxmlformats.org/officeDocument/2006/relationships" xmlns:p="http://schemas.openxmlformats.org/presentationml/2006/main">
  <p:tag name="VEVOX.QRDOT" val="(23,13)"/>
</p:tagLst>
</file>

<file path=ppt/tags/tag645.xml><?xml version="1.0" encoding="utf-8"?>
<p:tagLst xmlns:a="http://schemas.openxmlformats.org/drawingml/2006/main" xmlns:r="http://schemas.openxmlformats.org/officeDocument/2006/relationships" xmlns:p="http://schemas.openxmlformats.org/presentationml/2006/main">
  <p:tag name="VEVOX.QRDOT" val="(26,13)"/>
</p:tagLst>
</file>

<file path=ppt/tags/tag646.xml><?xml version="1.0" encoding="utf-8"?>
<p:tagLst xmlns:a="http://schemas.openxmlformats.org/drawingml/2006/main" xmlns:r="http://schemas.openxmlformats.org/officeDocument/2006/relationships" xmlns:p="http://schemas.openxmlformats.org/presentationml/2006/main">
  <p:tag name="VEVOX.QRDOT" val="(29,13)"/>
</p:tagLst>
</file>

<file path=ppt/tags/tag647.xml><?xml version="1.0" encoding="utf-8"?>
<p:tagLst xmlns:a="http://schemas.openxmlformats.org/drawingml/2006/main" xmlns:r="http://schemas.openxmlformats.org/officeDocument/2006/relationships" xmlns:p="http://schemas.openxmlformats.org/presentationml/2006/main">
  <p:tag name="VEVOX.QRDOT" val="(2,14)"/>
</p:tagLst>
</file>

<file path=ppt/tags/tag648.xml><?xml version="1.0" encoding="utf-8"?>
<p:tagLst xmlns:a="http://schemas.openxmlformats.org/drawingml/2006/main" xmlns:r="http://schemas.openxmlformats.org/officeDocument/2006/relationships" xmlns:p="http://schemas.openxmlformats.org/presentationml/2006/main">
  <p:tag name="VEVOX.QRDOT" val="(3,14)"/>
</p:tagLst>
</file>

<file path=ppt/tags/tag649.xml><?xml version="1.0" encoding="utf-8"?>
<p:tagLst xmlns:a="http://schemas.openxmlformats.org/drawingml/2006/main" xmlns:r="http://schemas.openxmlformats.org/officeDocument/2006/relationships" xmlns:p="http://schemas.openxmlformats.org/presentationml/2006/main">
  <p:tag name="VEVOX.QRDOT" val="(4,14)"/>
</p:tagLst>
</file>

<file path=ppt/tags/tag650.xml><?xml version="1.0" encoding="utf-8"?>
<p:tagLst xmlns:a="http://schemas.openxmlformats.org/drawingml/2006/main" xmlns:r="http://schemas.openxmlformats.org/officeDocument/2006/relationships" xmlns:p="http://schemas.openxmlformats.org/presentationml/2006/main">
  <p:tag name="VEVOX.QRDOT" val="(7,14)"/>
</p:tagLst>
</file>

<file path=ppt/tags/tag651.xml><?xml version="1.0" encoding="utf-8"?>
<p:tagLst xmlns:a="http://schemas.openxmlformats.org/drawingml/2006/main" xmlns:r="http://schemas.openxmlformats.org/officeDocument/2006/relationships" xmlns:p="http://schemas.openxmlformats.org/presentationml/2006/main">
  <p:tag name="VEVOX.QRDOT" val="(8,14)"/>
</p:tagLst>
</file>

<file path=ppt/tags/tag652.xml><?xml version="1.0" encoding="utf-8"?>
<p:tagLst xmlns:a="http://schemas.openxmlformats.org/drawingml/2006/main" xmlns:r="http://schemas.openxmlformats.org/officeDocument/2006/relationships" xmlns:p="http://schemas.openxmlformats.org/presentationml/2006/main">
  <p:tag name="VEVOX.QRDOT" val="(11,14)"/>
</p:tagLst>
</file>

<file path=ppt/tags/tag653.xml><?xml version="1.0" encoding="utf-8"?>
<p:tagLst xmlns:a="http://schemas.openxmlformats.org/drawingml/2006/main" xmlns:r="http://schemas.openxmlformats.org/officeDocument/2006/relationships" xmlns:p="http://schemas.openxmlformats.org/presentationml/2006/main">
  <p:tag name="VEVOX.QRDOT" val="(12,14)"/>
</p:tagLst>
</file>

<file path=ppt/tags/tag654.xml><?xml version="1.0" encoding="utf-8"?>
<p:tagLst xmlns:a="http://schemas.openxmlformats.org/drawingml/2006/main" xmlns:r="http://schemas.openxmlformats.org/officeDocument/2006/relationships" xmlns:p="http://schemas.openxmlformats.org/presentationml/2006/main">
  <p:tag name="VEVOX.QRDOT" val="(15,14)"/>
</p:tagLst>
</file>

<file path=ppt/tags/tag655.xml><?xml version="1.0" encoding="utf-8"?>
<p:tagLst xmlns:a="http://schemas.openxmlformats.org/drawingml/2006/main" xmlns:r="http://schemas.openxmlformats.org/officeDocument/2006/relationships" xmlns:p="http://schemas.openxmlformats.org/presentationml/2006/main">
  <p:tag name="VEVOX.QRDOT" val="(16,14)"/>
</p:tagLst>
</file>

<file path=ppt/tags/tag656.xml><?xml version="1.0" encoding="utf-8"?>
<p:tagLst xmlns:a="http://schemas.openxmlformats.org/drawingml/2006/main" xmlns:r="http://schemas.openxmlformats.org/officeDocument/2006/relationships" xmlns:p="http://schemas.openxmlformats.org/presentationml/2006/main">
  <p:tag name="VEVOX.QRDOT" val="(17,14)"/>
</p:tagLst>
</file>

<file path=ppt/tags/tag657.xml><?xml version="1.0" encoding="utf-8"?>
<p:tagLst xmlns:a="http://schemas.openxmlformats.org/drawingml/2006/main" xmlns:r="http://schemas.openxmlformats.org/officeDocument/2006/relationships" xmlns:p="http://schemas.openxmlformats.org/presentationml/2006/main">
  <p:tag name="VEVOX.QRDOT" val="(18,14)"/>
</p:tagLst>
</file>

<file path=ppt/tags/tag658.xml><?xml version="1.0" encoding="utf-8"?>
<p:tagLst xmlns:a="http://schemas.openxmlformats.org/drawingml/2006/main" xmlns:r="http://schemas.openxmlformats.org/officeDocument/2006/relationships" xmlns:p="http://schemas.openxmlformats.org/presentationml/2006/main">
  <p:tag name="VEVOX.QRDOT" val="(19,14)"/>
</p:tagLst>
</file>

<file path=ppt/tags/tag659.xml><?xml version="1.0" encoding="utf-8"?>
<p:tagLst xmlns:a="http://schemas.openxmlformats.org/drawingml/2006/main" xmlns:r="http://schemas.openxmlformats.org/officeDocument/2006/relationships" xmlns:p="http://schemas.openxmlformats.org/presentationml/2006/main">
  <p:tag name="VEVOX.QRDOT" val="(22,14)"/>
</p:tagLst>
</file>

<file path=ppt/tags/tag660.xml><?xml version="1.0" encoding="utf-8"?>
<p:tagLst xmlns:a="http://schemas.openxmlformats.org/drawingml/2006/main" xmlns:r="http://schemas.openxmlformats.org/officeDocument/2006/relationships" xmlns:p="http://schemas.openxmlformats.org/presentationml/2006/main">
  <p:tag name="VEVOX.QRDOT" val="(26,14)"/>
</p:tagLst>
</file>

<file path=ppt/tags/tag661.xml><?xml version="1.0" encoding="utf-8"?>
<p:tagLst xmlns:a="http://schemas.openxmlformats.org/drawingml/2006/main" xmlns:r="http://schemas.openxmlformats.org/officeDocument/2006/relationships" xmlns:p="http://schemas.openxmlformats.org/presentationml/2006/main">
  <p:tag name="VEVOX.QRDOT" val="(28,14)"/>
</p:tagLst>
</file>

<file path=ppt/tags/tag662.xml><?xml version="1.0" encoding="utf-8"?>
<p:tagLst xmlns:a="http://schemas.openxmlformats.org/drawingml/2006/main" xmlns:r="http://schemas.openxmlformats.org/officeDocument/2006/relationships" xmlns:p="http://schemas.openxmlformats.org/presentationml/2006/main">
  <p:tag name="VEVOX.QRDOT" val="(29,14)"/>
</p:tagLst>
</file>

<file path=ppt/tags/tag663.xml><?xml version="1.0" encoding="utf-8"?>
<p:tagLst xmlns:a="http://schemas.openxmlformats.org/drawingml/2006/main" xmlns:r="http://schemas.openxmlformats.org/officeDocument/2006/relationships" xmlns:p="http://schemas.openxmlformats.org/presentationml/2006/main">
  <p:tag name="VEVOX.QRDOT" val="(1,15)"/>
</p:tagLst>
</file>

<file path=ppt/tags/tag664.xml><?xml version="1.0" encoding="utf-8"?>
<p:tagLst xmlns:a="http://schemas.openxmlformats.org/drawingml/2006/main" xmlns:r="http://schemas.openxmlformats.org/officeDocument/2006/relationships" xmlns:p="http://schemas.openxmlformats.org/presentationml/2006/main">
  <p:tag name="VEVOX.QRDOT" val="(2,15)"/>
</p:tagLst>
</file>

<file path=ppt/tags/tag665.xml><?xml version="1.0" encoding="utf-8"?>
<p:tagLst xmlns:a="http://schemas.openxmlformats.org/drawingml/2006/main" xmlns:r="http://schemas.openxmlformats.org/officeDocument/2006/relationships" xmlns:p="http://schemas.openxmlformats.org/presentationml/2006/main">
  <p:tag name="VEVOX.QRDOT" val="(6,15)"/>
</p:tagLst>
</file>

<file path=ppt/tags/tag666.xml><?xml version="1.0" encoding="utf-8"?>
<p:tagLst xmlns:a="http://schemas.openxmlformats.org/drawingml/2006/main" xmlns:r="http://schemas.openxmlformats.org/officeDocument/2006/relationships" xmlns:p="http://schemas.openxmlformats.org/presentationml/2006/main">
  <p:tag name="VEVOX.QRDOT" val="(8,15)"/>
</p:tagLst>
</file>

<file path=ppt/tags/tag667.xml><?xml version="1.0" encoding="utf-8"?>
<p:tagLst xmlns:a="http://schemas.openxmlformats.org/drawingml/2006/main" xmlns:r="http://schemas.openxmlformats.org/officeDocument/2006/relationships" xmlns:p="http://schemas.openxmlformats.org/presentationml/2006/main">
  <p:tag name="VEVOX.QRDOT" val="(10,15)"/>
</p:tagLst>
</file>

<file path=ppt/tags/tag668.xml><?xml version="1.0" encoding="utf-8"?>
<p:tagLst xmlns:a="http://schemas.openxmlformats.org/drawingml/2006/main" xmlns:r="http://schemas.openxmlformats.org/officeDocument/2006/relationships" xmlns:p="http://schemas.openxmlformats.org/presentationml/2006/main">
  <p:tag name="VEVOX.QRDOT" val="(11,15)"/>
</p:tagLst>
</file>

<file path=ppt/tags/tag669.xml><?xml version="1.0" encoding="utf-8"?>
<p:tagLst xmlns:a="http://schemas.openxmlformats.org/drawingml/2006/main" xmlns:r="http://schemas.openxmlformats.org/officeDocument/2006/relationships" xmlns:p="http://schemas.openxmlformats.org/presentationml/2006/main">
  <p:tag name="VEVOX.QRDOT" val="(12,15)"/>
</p:tagLst>
</file>

<file path=ppt/tags/tag670.xml><?xml version="1.0" encoding="utf-8"?>
<p:tagLst xmlns:a="http://schemas.openxmlformats.org/drawingml/2006/main" xmlns:r="http://schemas.openxmlformats.org/officeDocument/2006/relationships" xmlns:p="http://schemas.openxmlformats.org/presentationml/2006/main">
  <p:tag name="VEVOX.QRDOT" val="(13,15)"/>
</p:tagLst>
</file>

<file path=ppt/tags/tag671.xml><?xml version="1.0" encoding="utf-8"?>
<p:tagLst xmlns:a="http://schemas.openxmlformats.org/drawingml/2006/main" xmlns:r="http://schemas.openxmlformats.org/officeDocument/2006/relationships" xmlns:p="http://schemas.openxmlformats.org/presentationml/2006/main">
  <p:tag name="VEVOX.QRDOT" val="(14,15)"/>
</p:tagLst>
</file>

<file path=ppt/tags/tag672.xml><?xml version="1.0" encoding="utf-8"?>
<p:tagLst xmlns:a="http://schemas.openxmlformats.org/drawingml/2006/main" xmlns:r="http://schemas.openxmlformats.org/officeDocument/2006/relationships" xmlns:p="http://schemas.openxmlformats.org/presentationml/2006/main">
  <p:tag name="VEVOX.QRDOT" val="(15,15)"/>
</p:tagLst>
</file>

<file path=ppt/tags/tag673.xml><?xml version="1.0" encoding="utf-8"?>
<p:tagLst xmlns:a="http://schemas.openxmlformats.org/drawingml/2006/main" xmlns:r="http://schemas.openxmlformats.org/officeDocument/2006/relationships" xmlns:p="http://schemas.openxmlformats.org/presentationml/2006/main">
  <p:tag name="VEVOX.QRDOT" val="(17,15)"/>
</p:tagLst>
</file>

<file path=ppt/tags/tag674.xml><?xml version="1.0" encoding="utf-8"?>
<p:tagLst xmlns:a="http://schemas.openxmlformats.org/drawingml/2006/main" xmlns:r="http://schemas.openxmlformats.org/officeDocument/2006/relationships" xmlns:p="http://schemas.openxmlformats.org/presentationml/2006/main">
  <p:tag name="VEVOX.QRDOT" val="(18,15)"/>
</p:tagLst>
</file>

<file path=ppt/tags/tag675.xml><?xml version="1.0" encoding="utf-8"?>
<p:tagLst xmlns:a="http://schemas.openxmlformats.org/drawingml/2006/main" xmlns:r="http://schemas.openxmlformats.org/officeDocument/2006/relationships" xmlns:p="http://schemas.openxmlformats.org/presentationml/2006/main">
  <p:tag name="VEVOX.QRDOT" val="(19,15)"/>
</p:tagLst>
</file>

<file path=ppt/tags/tag676.xml><?xml version="1.0" encoding="utf-8"?>
<p:tagLst xmlns:a="http://schemas.openxmlformats.org/drawingml/2006/main" xmlns:r="http://schemas.openxmlformats.org/officeDocument/2006/relationships" xmlns:p="http://schemas.openxmlformats.org/presentationml/2006/main">
  <p:tag name="VEVOX.QRDOT" val="(22,15)"/>
</p:tagLst>
</file>

<file path=ppt/tags/tag677.xml><?xml version="1.0" encoding="utf-8"?>
<p:tagLst xmlns:a="http://schemas.openxmlformats.org/drawingml/2006/main" xmlns:r="http://schemas.openxmlformats.org/officeDocument/2006/relationships" xmlns:p="http://schemas.openxmlformats.org/presentationml/2006/main">
  <p:tag name="VEVOX.QRDOT" val="(23,15)"/>
</p:tagLst>
</file>

<file path=ppt/tags/tag678.xml><?xml version="1.0" encoding="utf-8"?>
<p:tagLst xmlns:a="http://schemas.openxmlformats.org/drawingml/2006/main" xmlns:r="http://schemas.openxmlformats.org/officeDocument/2006/relationships" xmlns:p="http://schemas.openxmlformats.org/presentationml/2006/main">
  <p:tag name="VEVOX.QRDOT" val="(26,15)"/>
</p:tagLst>
</file>

<file path=ppt/tags/tag679.xml><?xml version="1.0" encoding="utf-8"?>
<p:tagLst xmlns:a="http://schemas.openxmlformats.org/drawingml/2006/main" xmlns:r="http://schemas.openxmlformats.org/officeDocument/2006/relationships" xmlns:p="http://schemas.openxmlformats.org/presentationml/2006/main">
  <p:tag name="VEVOX.QRDOT" val="(28,15)"/>
</p:tagLst>
</file>

<file path=ppt/tags/tag680.xml><?xml version="1.0" encoding="utf-8"?>
<p:tagLst xmlns:a="http://schemas.openxmlformats.org/drawingml/2006/main" xmlns:r="http://schemas.openxmlformats.org/officeDocument/2006/relationships" xmlns:p="http://schemas.openxmlformats.org/presentationml/2006/main">
  <p:tag name="VEVOX.QRDOT" val="(3,16)"/>
</p:tagLst>
</file>

<file path=ppt/tags/tag681.xml><?xml version="1.0" encoding="utf-8"?>
<p:tagLst xmlns:a="http://schemas.openxmlformats.org/drawingml/2006/main" xmlns:r="http://schemas.openxmlformats.org/officeDocument/2006/relationships" xmlns:p="http://schemas.openxmlformats.org/presentationml/2006/main">
  <p:tag name="VEVOX.QRDOT" val="(5,16)"/>
</p:tagLst>
</file>

<file path=ppt/tags/tag682.xml><?xml version="1.0" encoding="utf-8"?>
<p:tagLst xmlns:a="http://schemas.openxmlformats.org/drawingml/2006/main" xmlns:r="http://schemas.openxmlformats.org/officeDocument/2006/relationships" xmlns:p="http://schemas.openxmlformats.org/presentationml/2006/main">
  <p:tag name="VEVOX.QRDOT" val="(7,16)"/>
</p:tagLst>
</file>

<file path=ppt/tags/tag683.xml><?xml version="1.0" encoding="utf-8"?>
<p:tagLst xmlns:a="http://schemas.openxmlformats.org/drawingml/2006/main" xmlns:r="http://schemas.openxmlformats.org/officeDocument/2006/relationships" xmlns:p="http://schemas.openxmlformats.org/presentationml/2006/main">
  <p:tag name="VEVOX.QRDOT" val="(8,16)"/>
</p:tagLst>
</file>

<file path=ppt/tags/tag684.xml><?xml version="1.0" encoding="utf-8"?>
<p:tagLst xmlns:a="http://schemas.openxmlformats.org/drawingml/2006/main" xmlns:r="http://schemas.openxmlformats.org/officeDocument/2006/relationships" xmlns:p="http://schemas.openxmlformats.org/presentationml/2006/main">
  <p:tag name="VEVOX.QRDOT" val="(9,16)"/>
</p:tagLst>
</file>

<file path=ppt/tags/tag685.xml><?xml version="1.0" encoding="utf-8"?>
<p:tagLst xmlns:a="http://schemas.openxmlformats.org/drawingml/2006/main" xmlns:r="http://schemas.openxmlformats.org/officeDocument/2006/relationships" xmlns:p="http://schemas.openxmlformats.org/presentationml/2006/main">
  <p:tag name="VEVOX.QRDOT" val="(10,16)"/>
</p:tagLst>
</file>

<file path=ppt/tags/tag686.xml><?xml version="1.0" encoding="utf-8"?>
<p:tagLst xmlns:a="http://schemas.openxmlformats.org/drawingml/2006/main" xmlns:r="http://schemas.openxmlformats.org/officeDocument/2006/relationships" xmlns:p="http://schemas.openxmlformats.org/presentationml/2006/main">
  <p:tag name="VEVOX.QRDOT" val="(11,16)"/>
</p:tagLst>
</file>

<file path=ppt/tags/tag687.xml><?xml version="1.0" encoding="utf-8"?>
<p:tagLst xmlns:a="http://schemas.openxmlformats.org/drawingml/2006/main" xmlns:r="http://schemas.openxmlformats.org/officeDocument/2006/relationships" xmlns:p="http://schemas.openxmlformats.org/presentationml/2006/main">
  <p:tag name="VEVOX.QRDOT" val="(13,16)"/>
</p:tagLst>
</file>

<file path=ppt/tags/tag688.xml><?xml version="1.0" encoding="utf-8"?>
<p:tagLst xmlns:a="http://schemas.openxmlformats.org/drawingml/2006/main" xmlns:r="http://schemas.openxmlformats.org/officeDocument/2006/relationships" xmlns:p="http://schemas.openxmlformats.org/presentationml/2006/main">
  <p:tag name="VEVOX.QRDOT" val="(15,16)"/>
</p:tagLst>
</file>

<file path=ppt/tags/tag689.xml><?xml version="1.0" encoding="utf-8"?>
<p:tagLst xmlns:a="http://schemas.openxmlformats.org/drawingml/2006/main" xmlns:r="http://schemas.openxmlformats.org/officeDocument/2006/relationships" xmlns:p="http://schemas.openxmlformats.org/presentationml/2006/main">
  <p:tag name="VEVOX.QRDOT" val="(16,16)"/>
</p:tagLst>
</file>

<file path=ppt/tags/tag690.xml><?xml version="1.0" encoding="utf-8"?>
<p:tagLst xmlns:a="http://schemas.openxmlformats.org/drawingml/2006/main" xmlns:r="http://schemas.openxmlformats.org/officeDocument/2006/relationships" xmlns:p="http://schemas.openxmlformats.org/presentationml/2006/main">
  <p:tag name="VEVOX.QRDOT" val="(21,16)"/>
</p:tagLst>
</file>

<file path=ppt/tags/tag691.xml><?xml version="1.0" encoding="utf-8"?>
<p:tagLst xmlns:a="http://schemas.openxmlformats.org/drawingml/2006/main" xmlns:r="http://schemas.openxmlformats.org/officeDocument/2006/relationships" xmlns:p="http://schemas.openxmlformats.org/presentationml/2006/main">
  <p:tag name="VEVOX.QRDOT" val="(22,16)"/>
</p:tagLst>
</file>

<file path=ppt/tags/tag692.xml><?xml version="1.0" encoding="utf-8"?>
<p:tagLst xmlns:a="http://schemas.openxmlformats.org/drawingml/2006/main" xmlns:r="http://schemas.openxmlformats.org/officeDocument/2006/relationships" xmlns:p="http://schemas.openxmlformats.org/presentationml/2006/main">
  <p:tag name="VEVOX.QRDOT" val="(23,16)"/>
</p:tagLst>
</file>

<file path=ppt/tags/tag693.xml><?xml version="1.0" encoding="utf-8"?>
<p:tagLst xmlns:a="http://schemas.openxmlformats.org/drawingml/2006/main" xmlns:r="http://schemas.openxmlformats.org/officeDocument/2006/relationships" xmlns:p="http://schemas.openxmlformats.org/presentationml/2006/main">
  <p:tag name="VEVOX.QRDOT" val="(24,16)"/>
</p:tagLst>
</file>

<file path=ppt/tags/tag694.xml><?xml version="1.0" encoding="utf-8"?>
<p:tagLst xmlns:a="http://schemas.openxmlformats.org/drawingml/2006/main" xmlns:r="http://schemas.openxmlformats.org/officeDocument/2006/relationships" xmlns:p="http://schemas.openxmlformats.org/presentationml/2006/main">
  <p:tag name="VEVOX.QRDOT" val="(26,16)"/>
</p:tagLst>
</file>

<file path=ppt/tags/tag695.xml><?xml version="1.0" encoding="utf-8"?>
<p:tagLst xmlns:a="http://schemas.openxmlformats.org/drawingml/2006/main" xmlns:r="http://schemas.openxmlformats.org/officeDocument/2006/relationships" xmlns:p="http://schemas.openxmlformats.org/presentationml/2006/main">
  <p:tag name="VEVOX.QRDOT" val="(28,16)"/>
</p:tagLst>
</file>

<file path=ppt/tags/tag696.xml><?xml version="1.0" encoding="utf-8"?>
<p:tagLst xmlns:a="http://schemas.openxmlformats.org/drawingml/2006/main" xmlns:r="http://schemas.openxmlformats.org/officeDocument/2006/relationships" xmlns:p="http://schemas.openxmlformats.org/presentationml/2006/main">
  <p:tag name="VEVOX.QRDOT" val="(29,16)"/>
</p:tagLst>
</file>

<file path=ppt/tags/tag697.xml><?xml version="1.0" encoding="utf-8"?>
<p:tagLst xmlns:a="http://schemas.openxmlformats.org/drawingml/2006/main" xmlns:r="http://schemas.openxmlformats.org/officeDocument/2006/relationships" xmlns:p="http://schemas.openxmlformats.org/presentationml/2006/main">
  <p:tag name="VEVOX.QRDOT" val="(5,17)"/>
</p:tagLst>
</file>

<file path=ppt/tags/tag698.xml><?xml version="1.0" encoding="utf-8"?>
<p:tagLst xmlns:a="http://schemas.openxmlformats.org/drawingml/2006/main" xmlns:r="http://schemas.openxmlformats.org/officeDocument/2006/relationships" xmlns:p="http://schemas.openxmlformats.org/presentationml/2006/main">
  <p:tag name="VEVOX.QRDOT" val="(9,17)"/>
</p:tagLst>
</file>

<file path=ppt/tags/tag699.xml><?xml version="1.0" encoding="utf-8"?>
<p:tagLst xmlns:a="http://schemas.openxmlformats.org/drawingml/2006/main" xmlns:r="http://schemas.openxmlformats.org/officeDocument/2006/relationships" xmlns:p="http://schemas.openxmlformats.org/presentationml/2006/main">
  <p:tag name="VEVOX.QRDOT" val="(15,17)"/>
</p:tagLst>
</file>

<file path=ppt/tags/tag700.xml><?xml version="1.0" encoding="utf-8"?>
<p:tagLst xmlns:a="http://schemas.openxmlformats.org/drawingml/2006/main" xmlns:r="http://schemas.openxmlformats.org/officeDocument/2006/relationships" xmlns:p="http://schemas.openxmlformats.org/presentationml/2006/main">
  <p:tag name="VEVOX.QRDOT" val="(16,17)"/>
</p:tagLst>
</file>

<file path=ppt/tags/tag701.xml><?xml version="1.0" encoding="utf-8"?>
<p:tagLst xmlns:a="http://schemas.openxmlformats.org/drawingml/2006/main" xmlns:r="http://schemas.openxmlformats.org/officeDocument/2006/relationships" xmlns:p="http://schemas.openxmlformats.org/presentationml/2006/main">
  <p:tag name="VEVOX.QRDOT" val="(19,17)"/>
</p:tagLst>
</file>

<file path=ppt/tags/tag702.xml><?xml version="1.0" encoding="utf-8"?>
<p:tagLst xmlns:a="http://schemas.openxmlformats.org/drawingml/2006/main" xmlns:r="http://schemas.openxmlformats.org/officeDocument/2006/relationships" xmlns:p="http://schemas.openxmlformats.org/presentationml/2006/main">
  <p:tag name="VEVOX.QRDOT" val="(22,17)"/>
</p:tagLst>
</file>

<file path=ppt/tags/tag703.xml><?xml version="1.0" encoding="utf-8"?>
<p:tagLst xmlns:a="http://schemas.openxmlformats.org/drawingml/2006/main" xmlns:r="http://schemas.openxmlformats.org/officeDocument/2006/relationships" xmlns:p="http://schemas.openxmlformats.org/presentationml/2006/main">
  <p:tag name="VEVOX.QRDOT" val="(23,17)"/>
</p:tagLst>
</file>

<file path=ppt/tags/tag704.xml><?xml version="1.0" encoding="utf-8"?>
<p:tagLst xmlns:a="http://schemas.openxmlformats.org/drawingml/2006/main" xmlns:r="http://schemas.openxmlformats.org/officeDocument/2006/relationships" xmlns:p="http://schemas.openxmlformats.org/presentationml/2006/main">
  <p:tag name="VEVOX.QRDOT" val="(26,17)"/>
</p:tagLst>
</file>

<file path=ppt/tags/tag705.xml><?xml version="1.0" encoding="utf-8"?>
<p:tagLst xmlns:a="http://schemas.openxmlformats.org/drawingml/2006/main" xmlns:r="http://schemas.openxmlformats.org/officeDocument/2006/relationships" xmlns:p="http://schemas.openxmlformats.org/presentationml/2006/main">
  <p:tag name="VEVOX.QRDOT" val="(27,17)"/>
</p:tagLst>
</file>

<file path=ppt/tags/tag706.xml><?xml version="1.0" encoding="utf-8"?>
<p:tagLst xmlns:a="http://schemas.openxmlformats.org/drawingml/2006/main" xmlns:r="http://schemas.openxmlformats.org/officeDocument/2006/relationships" xmlns:p="http://schemas.openxmlformats.org/presentationml/2006/main">
  <p:tag name="VEVOX.QRDOT" val="(29,17)"/>
</p:tagLst>
</file>

<file path=ppt/tags/tag707.xml><?xml version="1.0" encoding="utf-8"?>
<p:tagLst xmlns:a="http://schemas.openxmlformats.org/drawingml/2006/main" xmlns:r="http://schemas.openxmlformats.org/officeDocument/2006/relationships" xmlns:p="http://schemas.openxmlformats.org/presentationml/2006/main">
  <p:tag name="VEVOX.QRDOT" val="(1,18)"/>
</p:tagLst>
</file>

<file path=ppt/tags/tag708.xml><?xml version="1.0" encoding="utf-8"?>
<p:tagLst xmlns:a="http://schemas.openxmlformats.org/drawingml/2006/main" xmlns:r="http://schemas.openxmlformats.org/officeDocument/2006/relationships" xmlns:p="http://schemas.openxmlformats.org/presentationml/2006/main">
  <p:tag name="VEVOX.QRDOT" val="(5,18)"/>
</p:tagLst>
</file>

<file path=ppt/tags/tag709.xml><?xml version="1.0" encoding="utf-8"?>
<p:tagLst xmlns:a="http://schemas.openxmlformats.org/drawingml/2006/main" xmlns:r="http://schemas.openxmlformats.org/officeDocument/2006/relationships" xmlns:p="http://schemas.openxmlformats.org/presentationml/2006/main">
  <p:tag name="VEVOX.QRDOT" val="(7,18)"/>
</p:tagLst>
</file>

<file path=ppt/tags/tag710.xml><?xml version="1.0" encoding="utf-8"?>
<p:tagLst xmlns:a="http://schemas.openxmlformats.org/drawingml/2006/main" xmlns:r="http://schemas.openxmlformats.org/officeDocument/2006/relationships" xmlns:p="http://schemas.openxmlformats.org/presentationml/2006/main">
  <p:tag name="VEVOX.QRDOT" val="(10,18)"/>
</p:tagLst>
</file>

<file path=ppt/tags/tag711.xml><?xml version="1.0" encoding="utf-8"?>
<p:tagLst xmlns:a="http://schemas.openxmlformats.org/drawingml/2006/main" xmlns:r="http://schemas.openxmlformats.org/officeDocument/2006/relationships" xmlns:p="http://schemas.openxmlformats.org/presentationml/2006/main">
  <p:tag name="VEVOX.QRDOT" val="(11,18)"/>
</p:tagLst>
</file>

<file path=ppt/tags/tag712.xml><?xml version="1.0" encoding="utf-8"?>
<p:tagLst xmlns:a="http://schemas.openxmlformats.org/drawingml/2006/main" xmlns:r="http://schemas.openxmlformats.org/officeDocument/2006/relationships" xmlns:p="http://schemas.openxmlformats.org/presentationml/2006/main">
  <p:tag name="VEVOX.QRDOT" val="(14,18)"/>
</p:tagLst>
</file>

<file path=ppt/tags/tag713.xml><?xml version="1.0" encoding="utf-8"?>
<p:tagLst xmlns:a="http://schemas.openxmlformats.org/drawingml/2006/main" xmlns:r="http://schemas.openxmlformats.org/officeDocument/2006/relationships" xmlns:p="http://schemas.openxmlformats.org/presentationml/2006/main">
  <p:tag name="VEVOX.QRDOT" val="(18,18)"/>
</p:tagLst>
</file>

<file path=ppt/tags/tag714.xml><?xml version="1.0" encoding="utf-8"?>
<p:tagLst xmlns:a="http://schemas.openxmlformats.org/drawingml/2006/main" xmlns:r="http://schemas.openxmlformats.org/officeDocument/2006/relationships" xmlns:p="http://schemas.openxmlformats.org/presentationml/2006/main">
  <p:tag name="VEVOX.QRDOT" val="(19,18)"/>
</p:tagLst>
</file>

<file path=ppt/tags/tag715.xml><?xml version="1.0" encoding="utf-8"?>
<p:tagLst xmlns:a="http://schemas.openxmlformats.org/drawingml/2006/main" xmlns:r="http://schemas.openxmlformats.org/officeDocument/2006/relationships" xmlns:p="http://schemas.openxmlformats.org/presentationml/2006/main">
  <p:tag name="VEVOX.QRDOT" val="(23,18)"/>
</p:tagLst>
</file>

<file path=ppt/tags/tag716.xml><?xml version="1.0" encoding="utf-8"?>
<p:tagLst xmlns:a="http://schemas.openxmlformats.org/drawingml/2006/main" xmlns:r="http://schemas.openxmlformats.org/officeDocument/2006/relationships" xmlns:p="http://schemas.openxmlformats.org/presentationml/2006/main">
  <p:tag name="VEVOX.QRDOT" val="(24,18)"/>
</p:tagLst>
</file>

<file path=ppt/tags/tag717.xml><?xml version="1.0" encoding="utf-8"?>
<p:tagLst xmlns:a="http://schemas.openxmlformats.org/drawingml/2006/main" xmlns:r="http://schemas.openxmlformats.org/officeDocument/2006/relationships" xmlns:p="http://schemas.openxmlformats.org/presentationml/2006/main">
  <p:tag name="VEVOX.QRDOT" val="(25,18)"/>
</p:tagLst>
</file>

<file path=ppt/tags/tag718.xml><?xml version="1.0" encoding="utf-8"?>
<p:tagLst xmlns:a="http://schemas.openxmlformats.org/drawingml/2006/main" xmlns:r="http://schemas.openxmlformats.org/officeDocument/2006/relationships" xmlns:p="http://schemas.openxmlformats.org/presentationml/2006/main">
  <p:tag name="VEVOX.QRDOT" val="(28,18)"/>
</p:tagLst>
</file>

<file path=ppt/tags/tag719.xml><?xml version="1.0" encoding="utf-8"?>
<p:tagLst xmlns:a="http://schemas.openxmlformats.org/drawingml/2006/main" xmlns:r="http://schemas.openxmlformats.org/officeDocument/2006/relationships" xmlns:p="http://schemas.openxmlformats.org/presentationml/2006/main">
  <p:tag name="VEVOX.QRDOT" val="(29,18)"/>
</p:tagLst>
</file>

<file path=ppt/tags/tag720.xml><?xml version="1.0" encoding="utf-8"?>
<p:tagLst xmlns:a="http://schemas.openxmlformats.org/drawingml/2006/main" xmlns:r="http://schemas.openxmlformats.org/officeDocument/2006/relationships" xmlns:p="http://schemas.openxmlformats.org/presentationml/2006/main">
  <p:tag name="VEVOX.QRDOT" val="(2,19)"/>
</p:tagLst>
</file>

<file path=ppt/tags/tag721.xml><?xml version="1.0" encoding="utf-8"?>
<p:tagLst xmlns:a="http://schemas.openxmlformats.org/drawingml/2006/main" xmlns:r="http://schemas.openxmlformats.org/officeDocument/2006/relationships" xmlns:p="http://schemas.openxmlformats.org/presentationml/2006/main">
  <p:tag name="VEVOX.QRDOT" val="(4,19)"/>
</p:tagLst>
</file>

<file path=ppt/tags/tag722.xml><?xml version="1.0" encoding="utf-8"?>
<p:tagLst xmlns:a="http://schemas.openxmlformats.org/drawingml/2006/main" xmlns:r="http://schemas.openxmlformats.org/officeDocument/2006/relationships" xmlns:p="http://schemas.openxmlformats.org/presentationml/2006/main">
  <p:tag name="VEVOX.QRDOT" val="(5,19)"/>
</p:tagLst>
</file>

<file path=ppt/tags/tag723.xml><?xml version="1.0" encoding="utf-8"?>
<p:tagLst xmlns:a="http://schemas.openxmlformats.org/drawingml/2006/main" xmlns:r="http://schemas.openxmlformats.org/officeDocument/2006/relationships" xmlns:p="http://schemas.openxmlformats.org/presentationml/2006/main">
  <p:tag name="VEVOX.QRDOT" val="(9,19)"/>
</p:tagLst>
</file>

<file path=ppt/tags/tag724.xml><?xml version="1.0" encoding="utf-8"?>
<p:tagLst xmlns:a="http://schemas.openxmlformats.org/drawingml/2006/main" xmlns:r="http://schemas.openxmlformats.org/officeDocument/2006/relationships" xmlns:p="http://schemas.openxmlformats.org/presentationml/2006/main">
  <p:tag name="VEVOX.QRDOT" val="(12,19)"/>
</p:tagLst>
</file>

<file path=ppt/tags/tag725.xml><?xml version="1.0" encoding="utf-8"?>
<p:tagLst xmlns:a="http://schemas.openxmlformats.org/drawingml/2006/main" xmlns:r="http://schemas.openxmlformats.org/officeDocument/2006/relationships" xmlns:p="http://schemas.openxmlformats.org/presentationml/2006/main">
  <p:tag name="VEVOX.QRDOT" val="(16,19)"/>
</p:tagLst>
</file>

<file path=ppt/tags/tag726.xml><?xml version="1.0" encoding="utf-8"?>
<p:tagLst xmlns:a="http://schemas.openxmlformats.org/drawingml/2006/main" xmlns:r="http://schemas.openxmlformats.org/officeDocument/2006/relationships" xmlns:p="http://schemas.openxmlformats.org/presentationml/2006/main">
  <p:tag name="VEVOX.QRDOT" val="(21,19)"/>
</p:tagLst>
</file>

<file path=ppt/tags/tag727.xml><?xml version="1.0" encoding="utf-8"?>
<p:tagLst xmlns:a="http://schemas.openxmlformats.org/drawingml/2006/main" xmlns:r="http://schemas.openxmlformats.org/officeDocument/2006/relationships" xmlns:p="http://schemas.openxmlformats.org/presentationml/2006/main">
  <p:tag name="VEVOX.QRDOT" val="(26,19)"/>
</p:tagLst>
</file>

<file path=ppt/tags/tag728.xml><?xml version="1.0" encoding="utf-8"?>
<p:tagLst xmlns:a="http://schemas.openxmlformats.org/drawingml/2006/main" xmlns:r="http://schemas.openxmlformats.org/officeDocument/2006/relationships" xmlns:p="http://schemas.openxmlformats.org/presentationml/2006/main">
  <p:tag name="VEVOX.QRDOT" val="(28,19)"/>
</p:tagLst>
</file>

<file path=ppt/tags/tag729.xml><?xml version="1.0" encoding="utf-8"?>
<p:tagLst xmlns:a="http://schemas.openxmlformats.org/drawingml/2006/main" xmlns:r="http://schemas.openxmlformats.org/officeDocument/2006/relationships" xmlns:p="http://schemas.openxmlformats.org/presentationml/2006/main">
  <p:tag name="VEVOX.QRDOT" val="(1,20)"/>
</p:tagLst>
</file>

<file path=ppt/tags/tag730.xml><?xml version="1.0" encoding="utf-8"?>
<p:tagLst xmlns:a="http://schemas.openxmlformats.org/drawingml/2006/main" xmlns:r="http://schemas.openxmlformats.org/officeDocument/2006/relationships" xmlns:p="http://schemas.openxmlformats.org/presentationml/2006/main">
  <p:tag name="VEVOX.QRDOT" val="(3,20)"/>
</p:tagLst>
</file>

<file path=ppt/tags/tag731.xml><?xml version="1.0" encoding="utf-8"?>
<p:tagLst xmlns:a="http://schemas.openxmlformats.org/drawingml/2006/main" xmlns:r="http://schemas.openxmlformats.org/officeDocument/2006/relationships" xmlns:p="http://schemas.openxmlformats.org/presentationml/2006/main">
  <p:tag name="VEVOX.QRDOT" val="(4,20)"/>
</p:tagLst>
</file>

<file path=ppt/tags/tag732.xml><?xml version="1.0" encoding="utf-8"?>
<p:tagLst xmlns:a="http://schemas.openxmlformats.org/drawingml/2006/main" xmlns:r="http://schemas.openxmlformats.org/officeDocument/2006/relationships" xmlns:p="http://schemas.openxmlformats.org/presentationml/2006/main">
  <p:tag name="VEVOX.QRDOT" val="(6,20)"/>
</p:tagLst>
</file>

<file path=ppt/tags/tag733.xml><?xml version="1.0" encoding="utf-8"?>
<p:tagLst xmlns:a="http://schemas.openxmlformats.org/drawingml/2006/main" xmlns:r="http://schemas.openxmlformats.org/officeDocument/2006/relationships" xmlns:p="http://schemas.openxmlformats.org/presentationml/2006/main">
  <p:tag name="VEVOX.QRDOT" val="(7,20)"/>
</p:tagLst>
</file>

<file path=ppt/tags/tag734.xml><?xml version="1.0" encoding="utf-8"?>
<p:tagLst xmlns:a="http://schemas.openxmlformats.org/drawingml/2006/main" xmlns:r="http://schemas.openxmlformats.org/officeDocument/2006/relationships" xmlns:p="http://schemas.openxmlformats.org/presentationml/2006/main">
  <p:tag name="VEVOX.QRDOT" val="(8,20)"/>
</p:tagLst>
</file>

<file path=ppt/tags/tag735.xml><?xml version="1.0" encoding="utf-8"?>
<p:tagLst xmlns:a="http://schemas.openxmlformats.org/drawingml/2006/main" xmlns:r="http://schemas.openxmlformats.org/officeDocument/2006/relationships" xmlns:p="http://schemas.openxmlformats.org/presentationml/2006/main">
  <p:tag name="VEVOX.QRDOT" val="(10,20)"/>
</p:tagLst>
</file>

<file path=ppt/tags/tag736.xml><?xml version="1.0" encoding="utf-8"?>
<p:tagLst xmlns:a="http://schemas.openxmlformats.org/drawingml/2006/main" xmlns:r="http://schemas.openxmlformats.org/officeDocument/2006/relationships" xmlns:p="http://schemas.openxmlformats.org/presentationml/2006/main">
  <p:tag name="VEVOX.QRDOT" val="(12,20)"/>
</p:tagLst>
</file>

<file path=ppt/tags/tag737.xml><?xml version="1.0" encoding="utf-8"?>
<p:tagLst xmlns:a="http://schemas.openxmlformats.org/drawingml/2006/main" xmlns:r="http://schemas.openxmlformats.org/officeDocument/2006/relationships" xmlns:p="http://schemas.openxmlformats.org/presentationml/2006/main">
  <p:tag name="VEVOX.QRDOT" val="(13,20)"/>
</p:tagLst>
</file>

<file path=ppt/tags/tag738.xml><?xml version="1.0" encoding="utf-8"?>
<p:tagLst xmlns:a="http://schemas.openxmlformats.org/drawingml/2006/main" xmlns:r="http://schemas.openxmlformats.org/officeDocument/2006/relationships" xmlns:p="http://schemas.openxmlformats.org/presentationml/2006/main">
  <p:tag name="VEVOX.QRDOT" val="(17,20)"/>
</p:tagLst>
</file>

<file path=ppt/tags/tag739.xml><?xml version="1.0" encoding="utf-8"?>
<p:tagLst xmlns:a="http://schemas.openxmlformats.org/drawingml/2006/main" xmlns:r="http://schemas.openxmlformats.org/officeDocument/2006/relationships" xmlns:p="http://schemas.openxmlformats.org/presentationml/2006/main">
  <p:tag name="VEVOX.QRDOT" val="(20,20)"/>
</p:tagLst>
</file>

<file path=ppt/tags/tag740.xml><?xml version="1.0" encoding="utf-8"?>
<p:tagLst xmlns:a="http://schemas.openxmlformats.org/drawingml/2006/main" xmlns:r="http://schemas.openxmlformats.org/officeDocument/2006/relationships" xmlns:p="http://schemas.openxmlformats.org/presentationml/2006/main">
  <p:tag name="VEVOX.QRDOT" val="(21,20)"/>
</p:tagLst>
</file>

<file path=ppt/tags/tag741.xml><?xml version="1.0" encoding="utf-8"?>
<p:tagLst xmlns:a="http://schemas.openxmlformats.org/drawingml/2006/main" xmlns:r="http://schemas.openxmlformats.org/officeDocument/2006/relationships" xmlns:p="http://schemas.openxmlformats.org/presentationml/2006/main">
  <p:tag name="VEVOX.QRDOT" val="(22,20)"/>
</p:tagLst>
</file>

<file path=ppt/tags/tag742.xml><?xml version="1.0" encoding="utf-8"?>
<p:tagLst xmlns:a="http://schemas.openxmlformats.org/drawingml/2006/main" xmlns:r="http://schemas.openxmlformats.org/officeDocument/2006/relationships" xmlns:p="http://schemas.openxmlformats.org/presentationml/2006/main">
  <p:tag name="VEVOX.QRDOT" val="(23,20)"/>
</p:tagLst>
</file>

<file path=ppt/tags/tag743.xml><?xml version="1.0" encoding="utf-8"?>
<p:tagLst xmlns:a="http://schemas.openxmlformats.org/drawingml/2006/main" xmlns:r="http://schemas.openxmlformats.org/officeDocument/2006/relationships" xmlns:p="http://schemas.openxmlformats.org/presentationml/2006/main">
  <p:tag name="VEVOX.QRDOT" val="(24,20)"/>
</p:tagLst>
</file>

<file path=ppt/tags/tag744.xml><?xml version="1.0" encoding="utf-8"?>
<p:tagLst xmlns:a="http://schemas.openxmlformats.org/drawingml/2006/main" xmlns:r="http://schemas.openxmlformats.org/officeDocument/2006/relationships" xmlns:p="http://schemas.openxmlformats.org/presentationml/2006/main">
  <p:tag name="VEVOX.QRDOT" val="(25,20)"/>
</p:tagLst>
</file>

<file path=ppt/tags/tag745.xml><?xml version="1.0" encoding="utf-8"?>
<p:tagLst xmlns:a="http://schemas.openxmlformats.org/drawingml/2006/main" xmlns:r="http://schemas.openxmlformats.org/officeDocument/2006/relationships" xmlns:p="http://schemas.openxmlformats.org/presentationml/2006/main">
  <p:tag name="VEVOX.QRDOT" val="(9,21)"/>
</p:tagLst>
</file>

<file path=ppt/tags/tag746.xml><?xml version="1.0" encoding="utf-8"?>
<p:tagLst xmlns:a="http://schemas.openxmlformats.org/drawingml/2006/main" xmlns:r="http://schemas.openxmlformats.org/officeDocument/2006/relationships" xmlns:p="http://schemas.openxmlformats.org/presentationml/2006/main">
  <p:tag name="VEVOX.QRDOT" val="(10,21)"/>
</p:tagLst>
</file>

<file path=ppt/tags/tag747.xml><?xml version="1.0" encoding="utf-8"?>
<p:tagLst xmlns:a="http://schemas.openxmlformats.org/drawingml/2006/main" xmlns:r="http://schemas.openxmlformats.org/officeDocument/2006/relationships" xmlns:p="http://schemas.openxmlformats.org/presentationml/2006/main">
  <p:tag name="VEVOX.QRDOT" val="(12,21)"/>
</p:tagLst>
</file>

<file path=ppt/tags/tag748.xml><?xml version="1.0" encoding="utf-8"?>
<p:tagLst xmlns:a="http://schemas.openxmlformats.org/drawingml/2006/main" xmlns:r="http://schemas.openxmlformats.org/officeDocument/2006/relationships" xmlns:p="http://schemas.openxmlformats.org/presentationml/2006/main">
  <p:tag name="VEVOX.QRDOT" val="(13,21)"/>
</p:tagLst>
</file>

<file path=ppt/tags/tag749.xml><?xml version="1.0" encoding="utf-8"?>
<p:tagLst xmlns:a="http://schemas.openxmlformats.org/drawingml/2006/main" xmlns:r="http://schemas.openxmlformats.org/officeDocument/2006/relationships" xmlns:p="http://schemas.openxmlformats.org/presentationml/2006/main">
  <p:tag name="VEVOX.QRDOT" val="(14,21)"/>
</p:tagLst>
</file>

<file path=ppt/tags/tag750.xml><?xml version="1.0" encoding="utf-8"?>
<p:tagLst xmlns:a="http://schemas.openxmlformats.org/drawingml/2006/main" xmlns:r="http://schemas.openxmlformats.org/officeDocument/2006/relationships" xmlns:p="http://schemas.openxmlformats.org/presentationml/2006/main">
  <p:tag name="VEVOX.QRDOT" val="(16,21)"/>
</p:tagLst>
</file>

<file path=ppt/tags/tag751.xml><?xml version="1.0" encoding="utf-8"?>
<p:tagLst xmlns:a="http://schemas.openxmlformats.org/drawingml/2006/main" xmlns:r="http://schemas.openxmlformats.org/officeDocument/2006/relationships" xmlns:p="http://schemas.openxmlformats.org/presentationml/2006/main">
  <p:tag name="VEVOX.QRDOT" val="(17,21)"/>
</p:tagLst>
</file>

<file path=ppt/tags/tag752.xml><?xml version="1.0" encoding="utf-8"?>
<p:tagLst xmlns:a="http://schemas.openxmlformats.org/drawingml/2006/main" xmlns:r="http://schemas.openxmlformats.org/officeDocument/2006/relationships" xmlns:p="http://schemas.openxmlformats.org/presentationml/2006/main">
  <p:tag name="VEVOX.QRDOT" val="(18,21)"/>
</p:tagLst>
</file>

<file path=ppt/tags/tag753.xml><?xml version="1.0" encoding="utf-8"?>
<p:tagLst xmlns:a="http://schemas.openxmlformats.org/drawingml/2006/main" xmlns:r="http://schemas.openxmlformats.org/officeDocument/2006/relationships" xmlns:p="http://schemas.openxmlformats.org/presentationml/2006/main">
  <p:tag name="VEVOX.QRDOT" val="(20,21)"/>
</p:tagLst>
</file>

<file path=ppt/tags/tag754.xml><?xml version="1.0" encoding="utf-8"?>
<p:tagLst xmlns:a="http://schemas.openxmlformats.org/drawingml/2006/main" xmlns:r="http://schemas.openxmlformats.org/officeDocument/2006/relationships" xmlns:p="http://schemas.openxmlformats.org/presentationml/2006/main">
  <p:tag name="VEVOX.QRDOT" val="(21,21)"/>
</p:tagLst>
</file>

<file path=ppt/tags/tag755.xml><?xml version="1.0" encoding="utf-8"?>
<p:tagLst xmlns:a="http://schemas.openxmlformats.org/drawingml/2006/main" xmlns:r="http://schemas.openxmlformats.org/officeDocument/2006/relationships" xmlns:p="http://schemas.openxmlformats.org/presentationml/2006/main">
  <p:tag name="VEVOX.QRDOT" val="(25,21)"/>
</p:tagLst>
</file>

<file path=ppt/tags/tag756.xml><?xml version="1.0" encoding="utf-8"?>
<p:tagLst xmlns:a="http://schemas.openxmlformats.org/drawingml/2006/main" xmlns:r="http://schemas.openxmlformats.org/officeDocument/2006/relationships" xmlns:p="http://schemas.openxmlformats.org/presentationml/2006/main">
  <p:tag name="VEVOX.QRDOT" val="(27,21)"/>
</p:tagLst>
</file>

<file path=ppt/tags/tag757.xml><?xml version="1.0" encoding="utf-8"?>
<p:tagLst xmlns:a="http://schemas.openxmlformats.org/drawingml/2006/main" xmlns:r="http://schemas.openxmlformats.org/officeDocument/2006/relationships" xmlns:p="http://schemas.openxmlformats.org/presentationml/2006/main">
  <p:tag name="VEVOX.QRDOT" val="(28,21)"/>
</p:tagLst>
</file>

<file path=ppt/tags/tag758.xml><?xml version="1.0" encoding="utf-8"?>
<p:tagLst xmlns:a="http://schemas.openxmlformats.org/drawingml/2006/main" xmlns:r="http://schemas.openxmlformats.org/officeDocument/2006/relationships" xmlns:p="http://schemas.openxmlformats.org/presentationml/2006/main">
  <p:tag name="VEVOX.QRDOT" val="(29,21)"/>
</p:tagLst>
</file>

<file path=ppt/tags/tag759.xml><?xml version="1.0" encoding="utf-8"?>
<p:tagLst xmlns:a="http://schemas.openxmlformats.org/drawingml/2006/main" xmlns:r="http://schemas.openxmlformats.org/officeDocument/2006/relationships" xmlns:p="http://schemas.openxmlformats.org/presentationml/2006/main">
  <p:tag name="VEVOX.QRDOT" val="(1,22)"/>
</p:tagLst>
</file>

<file path=ppt/tags/tag760.xml><?xml version="1.0" encoding="utf-8"?>
<p:tagLst xmlns:a="http://schemas.openxmlformats.org/drawingml/2006/main" xmlns:r="http://schemas.openxmlformats.org/officeDocument/2006/relationships" xmlns:p="http://schemas.openxmlformats.org/presentationml/2006/main">
  <p:tag name="VEVOX.QRDOT" val="(2,22)"/>
</p:tagLst>
</file>

<file path=ppt/tags/tag761.xml><?xml version="1.0" encoding="utf-8"?>
<p:tagLst xmlns:a="http://schemas.openxmlformats.org/drawingml/2006/main" xmlns:r="http://schemas.openxmlformats.org/officeDocument/2006/relationships" xmlns:p="http://schemas.openxmlformats.org/presentationml/2006/main">
  <p:tag name="VEVOX.QRDOT" val="(3,22)"/>
</p:tagLst>
</file>

<file path=ppt/tags/tag762.xml><?xml version="1.0" encoding="utf-8"?>
<p:tagLst xmlns:a="http://schemas.openxmlformats.org/drawingml/2006/main" xmlns:r="http://schemas.openxmlformats.org/officeDocument/2006/relationships" xmlns:p="http://schemas.openxmlformats.org/presentationml/2006/main">
  <p:tag name="VEVOX.QRDOT" val="(4,22)"/>
</p:tagLst>
</file>

<file path=ppt/tags/tag763.xml><?xml version="1.0" encoding="utf-8"?>
<p:tagLst xmlns:a="http://schemas.openxmlformats.org/drawingml/2006/main" xmlns:r="http://schemas.openxmlformats.org/officeDocument/2006/relationships" xmlns:p="http://schemas.openxmlformats.org/presentationml/2006/main">
  <p:tag name="VEVOX.QRDOT" val="(5,22)"/>
</p:tagLst>
</file>

<file path=ppt/tags/tag764.xml><?xml version="1.0" encoding="utf-8"?>
<p:tagLst xmlns:a="http://schemas.openxmlformats.org/drawingml/2006/main" xmlns:r="http://schemas.openxmlformats.org/officeDocument/2006/relationships" xmlns:p="http://schemas.openxmlformats.org/presentationml/2006/main">
  <p:tag name="VEVOX.QRDOT" val="(6,22)"/>
</p:tagLst>
</file>

<file path=ppt/tags/tag765.xml><?xml version="1.0" encoding="utf-8"?>
<p:tagLst xmlns:a="http://schemas.openxmlformats.org/drawingml/2006/main" xmlns:r="http://schemas.openxmlformats.org/officeDocument/2006/relationships" xmlns:p="http://schemas.openxmlformats.org/presentationml/2006/main">
  <p:tag name="VEVOX.QRDOT" val="(7,22)"/>
</p:tagLst>
</file>

<file path=ppt/tags/tag766.xml><?xml version="1.0" encoding="utf-8"?>
<p:tagLst xmlns:a="http://schemas.openxmlformats.org/drawingml/2006/main" xmlns:r="http://schemas.openxmlformats.org/officeDocument/2006/relationships" xmlns:p="http://schemas.openxmlformats.org/presentationml/2006/main">
  <p:tag name="VEVOX.QRDOT" val="(10,22)"/>
</p:tagLst>
</file>

<file path=ppt/tags/tag767.xml><?xml version="1.0" encoding="utf-8"?>
<p:tagLst xmlns:a="http://schemas.openxmlformats.org/drawingml/2006/main" xmlns:r="http://schemas.openxmlformats.org/officeDocument/2006/relationships" xmlns:p="http://schemas.openxmlformats.org/presentationml/2006/main">
  <p:tag name="VEVOX.QRDOT" val="(12,22)"/>
</p:tagLst>
</file>

<file path=ppt/tags/tag768.xml><?xml version="1.0" encoding="utf-8"?>
<p:tagLst xmlns:a="http://schemas.openxmlformats.org/drawingml/2006/main" xmlns:r="http://schemas.openxmlformats.org/officeDocument/2006/relationships" xmlns:p="http://schemas.openxmlformats.org/presentationml/2006/main">
  <p:tag name="VEVOX.QRDOT" val="(13,22)"/>
</p:tagLst>
</file>

<file path=ppt/tags/tag769.xml><?xml version="1.0" encoding="utf-8"?>
<p:tagLst xmlns:a="http://schemas.openxmlformats.org/drawingml/2006/main" xmlns:r="http://schemas.openxmlformats.org/officeDocument/2006/relationships" xmlns:p="http://schemas.openxmlformats.org/presentationml/2006/main">
  <p:tag name="VEVOX.QRDOT" val="(15,22)"/>
</p:tagLst>
</file>

<file path=ppt/tags/tag770.xml><?xml version="1.0" encoding="utf-8"?>
<p:tagLst xmlns:a="http://schemas.openxmlformats.org/drawingml/2006/main" xmlns:r="http://schemas.openxmlformats.org/officeDocument/2006/relationships" xmlns:p="http://schemas.openxmlformats.org/presentationml/2006/main">
  <p:tag name="VEVOX.QRDOT" val="(16,22)"/>
</p:tagLst>
</file>

<file path=ppt/tags/tag771.xml><?xml version="1.0" encoding="utf-8"?>
<p:tagLst xmlns:a="http://schemas.openxmlformats.org/drawingml/2006/main" xmlns:r="http://schemas.openxmlformats.org/officeDocument/2006/relationships" xmlns:p="http://schemas.openxmlformats.org/presentationml/2006/main">
  <p:tag name="VEVOX.QRDOT" val="(17,22)"/>
</p:tagLst>
</file>

<file path=ppt/tags/tag772.xml><?xml version="1.0" encoding="utf-8"?>
<p:tagLst xmlns:a="http://schemas.openxmlformats.org/drawingml/2006/main" xmlns:r="http://schemas.openxmlformats.org/officeDocument/2006/relationships" xmlns:p="http://schemas.openxmlformats.org/presentationml/2006/main">
  <p:tag name="VEVOX.QRDOT" val="(19,22)"/>
</p:tagLst>
</file>

<file path=ppt/tags/tag773.xml><?xml version="1.0" encoding="utf-8"?>
<p:tagLst xmlns:a="http://schemas.openxmlformats.org/drawingml/2006/main" xmlns:r="http://schemas.openxmlformats.org/officeDocument/2006/relationships" xmlns:p="http://schemas.openxmlformats.org/presentationml/2006/main">
  <p:tag name="VEVOX.QRDOT" val="(20,22)"/>
</p:tagLst>
</file>

<file path=ppt/tags/tag774.xml><?xml version="1.0" encoding="utf-8"?>
<p:tagLst xmlns:a="http://schemas.openxmlformats.org/drawingml/2006/main" xmlns:r="http://schemas.openxmlformats.org/officeDocument/2006/relationships" xmlns:p="http://schemas.openxmlformats.org/presentationml/2006/main">
  <p:tag name="VEVOX.QRDOT" val="(21,22)"/>
</p:tagLst>
</file>

<file path=ppt/tags/tag775.xml><?xml version="1.0" encoding="utf-8"?>
<p:tagLst xmlns:a="http://schemas.openxmlformats.org/drawingml/2006/main" xmlns:r="http://schemas.openxmlformats.org/officeDocument/2006/relationships" xmlns:p="http://schemas.openxmlformats.org/presentationml/2006/main">
  <p:tag name="VEVOX.QRDOT" val="(23,22)"/>
</p:tagLst>
</file>

<file path=ppt/tags/tag776.xml><?xml version="1.0" encoding="utf-8"?>
<p:tagLst xmlns:a="http://schemas.openxmlformats.org/drawingml/2006/main" xmlns:r="http://schemas.openxmlformats.org/officeDocument/2006/relationships" xmlns:p="http://schemas.openxmlformats.org/presentationml/2006/main">
  <p:tag name="VEVOX.QRDOT" val="(25,22)"/>
</p:tagLst>
</file>

<file path=ppt/tags/tag777.xml><?xml version="1.0" encoding="utf-8"?>
<p:tagLst xmlns:a="http://schemas.openxmlformats.org/drawingml/2006/main" xmlns:r="http://schemas.openxmlformats.org/officeDocument/2006/relationships" xmlns:p="http://schemas.openxmlformats.org/presentationml/2006/main">
  <p:tag name="VEVOX.QRDOT" val="(26,22)"/>
</p:tagLst>
</file>

<file path=ppt/tags/tag778.xml><?xml version="1.0" encoding="utf-8"?>
<p:tagLst xmlns:a="http://schemas.openxmlformats.org/drawingml/2006/main" xmlns:r="http://schemas.openxmlformats.org/officeDocument/2006/relationships" xmlns:p="http://schemas.openxmlformats.org/presentationml/2006/main">
  <p:tag name="VEVOX.QRDOT" val="(28,22)"/>
</p:tagLst>
</file>

<file path=ppt/tags/tag779.xml><?xml version="1.0" encoding="utf-8"?>
<p:tagLst xmlns:a="http://schemas.openxmlformats.org/drawingml/2006/main" xmlns:r="http://schemas.openxmlformats.org/officeDocument/2006/relationships" xmlns:p="http://schemas.openxmlformats.org/presentationml/2006/main">
  <p:tag name="VEVOX.QRDOT" val="(29,22)"/>
</p:tagLst>
</file>

<file path=ppt/tags/tag780.xml><?xml version="1.0" encoding="utf-8"?>
<p:tagLst xmlns:a="http://schemas.openxmlformats.org/drawingml/2006/main" xmlns:r="http://schemas.openxmlformats.org/officeDocument/2006/relationships" xmlns:p="http://schemas.openxmlformats.org/presentationml/2006/main">
  <p:tag name="VEVOX.QRDOT" val="(1,23)"/>
</p:tagLst>
</file>

<file path=ppt/tags/tag781.xml><?xml version="1.0" encoding="utf-8"?>
<p:tagLst xmlns:a="http://schemas.openxmlformats.org/drawingml/2006/main" xmlns:r="http://schemas.openxmlformats.org/officeDocument/2006/relationships" xmlns:p="http://schemas.openxmlformats.org/presentationml/2006/main">
  <p:tag name="VEVOX.QRDOT" val="(7,23)"/>
</p:tagLst>
</file>

<file path=ppt/tags/tag782.xml><?xml version="1.0" encoding="utf-8"?>
<p:tagLst xmlns:a="http://schemas.openxmlformats.org/drawingml/2006/main" xmlns:r="http://schemas.openxmlformats.org/officeDocument/2006/relationships" xmlns:p="http://schemas.openxmlformats.org/presentationml/2006/main">
  <p:tag name="VEVOX.QRDOT" val="(10,23)"/>
</p:tagLst>
</file>

<file path=ppt/tags/tag783.xml><?xml version="1.0" encoding="utf-8"?>
<p:tagLst xmlns:a="http://schemas.openxmlformats.org/drawingml/2006/main" xmlns:r="http://schemas.openxmlformats.org/officeDocument/2006/relationships" xmlns:p="http://schemas.openxmlformats.org/presentationml/2006/main">
  <p:tag name="VEVOX.QRDOT" val="(11,23)"/>
</p:tagLst>
</file>

<file path=ppt/tags/tag784.xml><?xml version="1.0" encoding="utf-8"?>
<p:tagLst xmlns:a="http://schemas.openxmlformats.org/drawingml/2006/main" xmlns:r="http://schemas.openxmlformats.org/officeDocument/2006/relationships" xmlns:p="http://schemas.openxmlformats.org/presentationml/2006/main">
  <p:tag name="VEVOX.QRDOT" val="(12,23)"/>
</p:tagLst>
</file>

<file path=ppt/tags/tag785.xml><?xml version="1.0" encoding="utf-8"?>
<p:tagLst xmlns:a="http://schemas.openxmlformats.org/drawingml/2006/main" xmlns:r="http://schemas.openxmlformats.org/officeDocument/2006/relationships" xmlns:p="http://schemas.openxmlformats.org/presentationml/2006/main">
  <p:tag name="VEVOX.QRDOT" val="(13,23)"/>
</p:tagLst>
</file>

<file path=ppt/tags/tag786.xml><?xml version="1.0" encoding="utf-8"?>
<p:tagLst xmlns:a="http://schemas.openxmlformats.org/drawingml/2006/main" xmlns:r="http://schemas.openxmlformats.org/officeDocument/2006/relationships" xmlns:p="http://schemas.openxmlformats.org/presentationml/2006/main">
  <p:tag name="VEVOX.QRDOT" val="(14,23)"/>
</p:tagLst>
</file>

<file path=ppt/tags/tag787.xml><?xml version="1.0" encoding="utf-8"?>
<p:tagLst xmlns:a="http://schemas.openxmlformats.org/drawingml/2006/main" xmlns:r="http://schemas.openxmlformats.org/officeDocument/2006/relationships" xmlns:p="http://schemas.openxmlformats.org/presentationml/2006/main">
  <p:tag name="VEVOX.QRDOT" val="(15,23)"/>
</p:tagLst>
</file>

<file path=ppt/tags/tag788.xml><?xml version="1.0" encoding="utf-8"?>
<p:tagLst xmlns:a="http://schemas.openxmlformats.org/drawingml/2006/main" xmlns:r="http://schemas.openxmlformats.org/officeDocument/2006/relationships" xmlns:p="http://schemas.openxmlformats.org/presentationml/2006/main">
  <p:tag name="VEVOX.QRDOT" val="(17,23)"/>
</p:tagLst>
</file>

<file path=ppt/tags/tag789.xml><?xml version="1.0" encoding="utf-8"?>
<p:tagLst xmlns:a="http://schemas.openxmlformats.org/drawingml/2006/main" xmlns:r="http://schemas.openxmlformats.org/officeDocument/2006/relationships" xmlns:p="http://schemas.openxmlformats.org/presentationml/2006/main">
  <p:tag name="VEVOX.QRDOT" val="(18,23)"/>
</p:tagLst>
</file>

<file path=ppt/tags/tag790.xml><?xml version="1.0" encoding="utf-8"?>
<p:tagLst xmlns:a="http://schemas.openxmlformats.org/drawingml/2006/main" xmlns:r="http://schemas.openxmlformats.org/officeDocument/2006/relationships" xmlns:p="http://schemas.openxmlformats.org/presentationml/2006/main">
  <p:tag name="VEVOX.QRDOT" val="(20,23)"/>
</p:tagLst>
</file>

<file path=ppt/tags/tag791.xml><?xml version="1.0" encoding="utf-8"?>
<p:tagLst xmlns:a="http://schemas.openxmlformats.org/drawingml/2006/main" xmlns:r="http://schemas.openxmlformats.org/officeDocument/2006/relationships" xmlns:p="http://schemas.openxmlformats.org/presentationml/2006/main">
  <p:tag name="VEVOX.QRDOT" val="(21,23)"/>
</p:tagLst>
</file>

<file path=ppt/tags/tag792.xml><?xml version="1.0" encoding="utf-8"?>
<p:tagLst xmlns:a="http://schemas.openxmlformats.org/drawingml/2006/main" xmlns:r="http://schemas.openxmlformats.org/officeDocument/2006/relationships" xmlns:p="http://schemas.openxmlformats.org/presentationml/2006/main">
  <p:tag name="VEVOX.QRDOT" val="(25,23)"/>
</p:tagLst>
</file>

<file path=ppt/tags/tag793.xml><?xml version="1.0" encoding="utf-8"?>
<p:tagLst xmlns:a="http://schemas.openxmlformats.org/drawingml/2006/main" xmlns:r="http://schemas.openxmlformats.org/officeDocument/2006/relationships" xmlns:p="http://schemas.openxmlformats.org/presentationml/2006/main">
  <p:tag name="VEVOX.QRDOT" val="(26,23)"/>
</p:tagLst>
</file>

<file path=ppt/tags/tag794.xml><?xml version="1.0" encoding="utf-8"?>
<p:tagLst xmlns:a="http://schemas.openxmlformats.org/drawingml/2006/main" xmlns:r="http://schemas.openxmlformats.org/officeDocument/2006/relationships" xmlns:p="http://schemas.openxmlformats.org/presentationml/2006/main">
  <p:tag name="VEVOX.QRDOT" val="(28,23)"/>
</p:tagLst>
</file>

<file path=ppt/tags/tag795.xml><?xml version="1.0" encoding="utf-8"?>
<p:tagLst xmlns:a="http://schemas.openxmlformats.org/drawingml/2006/main" xmlns:r="http://schemas.openxmlformats.org/officeDocument/2006/relationships" xmlns:p="http://schemas.openxmlformats.org/presentationml/2006/main">
  <p:tag name="VEVOX.QRDOT" val="(29,23)"/>
</p:tagLst>
</file>

<file path=ppt/tags/tag796.xml><?xml version="1.0" encoding="utf-8"?>
<p:tagLst xmlns:a="http://schemas.openxmlformats.org/drawingml/2006/main" xmlns:r="http://schemas.openxmlformats.org/officeDocument/2006/relationships" xmlns:p="http://schemas.openxmlformats.org/presentationml/2006/main">
  <p:tag name="VEVOX.QRDOT" val="(1,24)"/>
</p:tagLst>
</file>

<file path=ppt/tags/tag797.xml><?xml version="1.0" encoding="utf-8"?>
<p:tagLst xmlns:a="http://schemas.openxmlformats.org/drawingml/2006/main" xmlns:r="http://schemas.openxmlformats.org/officeDocument/2006/relationships" xmlns:p="http://schemas.openxmlformats.org/presentationml/2006/main">
  <p:tag name="VEVOX.QRDOT" val="(3,24)"/>
</p:tagLst>
</file>

<file path=ppt/tags/tag798.xml><?xml version="1.0" encoding="utf-8"?>
<p:tagLst xmlns:a="http://schemas.openxmlformats.org/drawingml/2006/main" xmlns:r="http://schemas.openxmlformats.org/officeDocument/2006/relationships" xmlns:p="http://schemas.openxmlformats.org/presentationml/2006/main">
  <p:tag name="VEVOX.QRDOT" val="(4,24)"/>
</p:tagLst>
</file>

<file path=ppt/tags/tag799.xml><?xml version="1.0" encoding="utf-8"?>
<p:tagLst xmlns:a="http://schemas.openxmlformats.org/drawingml/2006/main" xmlns:r="http://schemas.openxmlformats.org/officeDocument/2006/relationships" xmlns:p="http://schemas.openxmlformats.org/presentationml/2006/main">
  <p:tag name="VEVOX.QRDOT" val="(5,24)"/>
</p:tagLst>
</file>

<file path=ppt/tags/tag800.xml><?xml version="1.0" encoding="utf-8"?>
<p:tagLst xmlns:a="http://schemas.openxmlformats.org/drawingml/2006/main" xmlns:r="http://schemas.openxmlformats.org/officeDocument/2006/relationships" xmlns:p="http://schemas.openxmlformats.org/presentationml/2006/main">
  <p:tag name="VEVOX.QRDOT" val="(7,24)"/>
</p:tagLst>
</file>

<file path=ppt/tags/tag801.xml><?xml version="1.0" encoding="utf-8"?>
<p:tagLst xmlns:a="http://schemas.openxmlformats.org/drawingml/2006/main" xmlns:r="http://schemas.openxmlformats.org/officeDocument/2006/relationships" xmlns:p="http://schemas.openxmlformats.org/presentationml/2006/main">
  <p:tag name="VEVOX.QRDOT" val="(9,24)"/>
</p:tagLst>
</file>

<file path=ppt/tags/tag802.xml><?xml version="1.0" encoding="utf-8"?>
<p:tagLst xmlns:a="http://schemas.openxmlformats.org/drawingml/2006/main" xmlns:r="http://schemas.openxmlformats.org/officeDocument/2006/relationships" xmlns:p="http://schemas.openxmlformats.org/presentationml/2006/main">
  <p:tag name="VEVOX.QRDOT" val="(10,24)"/>
</p:tagLst>
</file>

<file path=ppt/tags/tag803.xml><?xml version="1.0" encoding="utf-8"?>
<p:tagLst xmlns:a="http://schemas.openxmlformats.org/drawingml/2006/main" xmlns:r="http://schemas.openxmlformats.org/officeDocument/2006/relationships" xmlns:p="http://schemas.openxmlformats.org/presentationml/2006/main">
  <p:tag name="VEVOX.QRDOT" val="(12,24)"/>
</p:tagLst>
</file>

<file path=ppt/tags/tag804.xml><?xml version="1.0" encoding="utf-8"?>
<p:tagLst xmlns:a="http://schemas.openxmlformats.org/drawingml/2006/main" xmlns:r="http://schemas.openxmlformats.org/officeDocument/2006/relationships" xmlns:p="http://schemas.openxmlformats.org/presentationml/2006/main">
  <p:tag name="VEVOX.QRDOT" val="(13,24)"/>
</p:tagLst>
</file>

<file path=ppt/tags/tag805.xml><?xml version="1.0" encoding="utf-8"?>
<p:tagLst xmlns:a="http://schemas.openxmlformats.org/drawingml/2006/main" xmlns:r="http://schemas.openxmlformats.org/officeDocument/2006/relationships" xmlns:p="http://schemas.openxmlformats.org/presentationml/2006/main">
  <p:tag name="VEVOX.QRDOT" val="(15,24)"/>
</p:tagLst>
</file>

<file path=ppt/tags/tag806.xml><?xml version="1.0" encoding="utf-8"?>
<p:tagLst xmlns:a="http://schemas.openxmlformats.org/drawingml/2006/main" xmlns:r="http://schemas.openxmlformats.org/officeDocument/2006/relationships" xmlns:p="http://schemas.openxmlformats.org/presentationml/2006/main">
  <p:tag name="VEVOX.QRDOT" val="(16,24)"/>
</p:tagLst>
</file>

<file path=ppt/tags/tag807.xml><?xml version="1.0" encoding="utf-8"?>
<p:tagLst xmlns:a="http://schemas.openxmlformats.org/drawingml/2006/main" xmlns:r="http://schemas.openxmlformats.org/officeDocument/2006/relationships" xmlns:p="http://schemas.openxmlformats.org/presentationml/2006/main">
  <p:tag name="VEVOX.QRDOT" val="(19,24)"/>
</p:tagLst>
</file>

<file path=ppt/tags/tag808.xml><?xml version="1.0" encoding="utf-8"?>
<p:tagLst xmlns:a="http://schemas.openxmlformats.org/drawingml/2006/main" xmlns:r="http://schemas.openxmlformats.org/officeDocument/2006/relationships" xmlns:p="http://schemas.openxmlformats.org/presentationml/2006/main">
  <p:tag name="VEVOX.QRDOT" val="(21,24)"/>
</p:tagLst>
</file>

<file path=ppt/tags/tag809.xml><?xml version="1.0" encoding="utf-8"?>
<p:tagLst xmlns:a="http://schemas.openxmlformats.org/drawingml/2006/main" xmlns:r="http://schemas.openxmlformats.org/officeDocument/2006/relationships" xmlns:p="http://schemas.openxmlformats.org/presentationml/2006/main">
  <p:tag name="VEVOX.QRDOT" val="(22,24)"/>
</p:tagLst>
</file>

<file path=ppt/tags/tag810.xml><?xml version="1.0" encoding="utf-8"?>
<p:tagLst xmlns:a="http://schemas.openxmlformats.org/drawingml/2006/main" xmlns:r="http://schemas.openxmlformats.org/officeDocument/2006/relationships" xmlns:p="http://schemas.openxmlformats.org/presentationml/2006/main">
  <p:tag name="VEVOX.QRDOT" val="(23,24)"/>
</p:tagLst>
</file>

<file path=ppt/tags/tag811.xml><?xml version="1.0" encoding="utf-8"?>
<p:tagLst xmlns:a="http://schemas.openxmlformats.org/drawingml/2006/main" xmlns:r="http://schemas.openxmlformats.org/officeDocument/2006/relationships" xmlns:p="http://schemas.openxmlformats.org/presentationml/2006/main">
  <p:tag name="VEVOX.QRDOT" val="(24,24)"/>
</p:tagLst>
</file>

<file path=ppt/tags/tag812.xml><?xml version="1.0" encoding="utf-8"?>
<p:tagLst xmlns:a="http://schemas.openxmlformats.org/drawingml/2006/main" xmlns:r="http://schemas.openxmlformats.org/officeDocument/2006/relationships" xmlns:p="http://schemas.openxmlformats.org/presentationml/2006/main">
  <p:tag name="VEVOX.QRDOT" val="(25,24)"/>
</p:tagLst>
</file>

<file path=ppt/tags/tag813.xml><?xml version="1.0" encoding="utf-8"?>
<p:tagLst xmlns:a="http://schemas.openxmlformats.org/drawingml/2006/main" xmlns:r="http://schemas.openxmlformats.org/officeDocument/2006/relationships" xmlns:p="http://schemas.openxmlformats.org/presentationml/2006/main">
  <p:tag name="VEVOX.QRDOT" val="(28,24)"/>
</p:tagLst>
</file>

<file path=ppt/tags/tag814.xml><?xml version="1.0" encoding="utf-8"?>
<p:tagLst xmlns:a="http://schemas.openxmlformats.org/drawingml/2006/main" xmlns:r="http://schemas.openxmlformats.org/officeDocument/2006/relationships" xmlns:p="http://schemas.openxmlformats.org/presentationml/2006/main">
  <p:tag name="VEVOX.QRDOT" val="(29,24)"/>
</p:tagLst>
</file>

<file path=ppt/tags/tag815.xml><?xml version="1.0" encoding="utf-8"?>
<p:tagLst xmlns:a="http://schemas.openxmlformats.org/drawingml/2006/main" xmlns:r="http://schemas.openxmlformats.org/officeDocument/2006/relationships" xmlns:p="http://schemas.openxmlformats.org/presentationml/2006/main">
  <p:tag name="VEVOX.QRDOT" val="(1,25)"/>
</p:tagLst>
</file>

<file path=ppt/tags/tag816.xml><?xml version="1.0" encoding="utf-8"?>
<p:tagLst xmlns:a="http://schemas.openxmlformats.org/drawingml/2006/main" xmlns:r="http://schemas.openxmlformats.org/officeDocument/2006/relationships" xmlns:p="http://schemas.openxmlformats.org/presentationml/2006/main">
  <p:tag name="VEVOX.QRDOT" val="(3,25)"/>
</p:tagLst>
</file>

<file path=ppt/tags/tag817.xml><?xml version="1.0" encoding="utf-8"?>
<p:tagLst xmlns:a="http://schemas.openxmlformats.org/drawingml/2006/main" xmlns:r="http://schemas.openxmlformats.org/officeDocument/2006/relationships" xmlns:p="http://schemas.openxmlformats.org/presentationml/2006/main">
  <p:tag name="VEVOX.QRDOT" val="(4,25)"/>
</p:tagLst>
</file>

<file path=ppt/tags/tag818.xml><?xml version="1.0" encoding="utf-8"?>
<p:tagLst xmlns:a="http://schemas.openxmlformats.org/drawingml/2006/main" xmlns:r="http://schemas.openxmlformats.org/officeDocument/2006/relationships" xmlns:p="http://schemas.openxmlformats.org/presentationml/2006/main">
  <p:tag name="VEVOX.QRDOT" val="(5,25)"/>
</p:tagLst>
</file>

<file path=ppt/tags/tag819.xml><?xml version="1.0" encoding="utf-8"?>
<p:tagLst xmlns:a="http://schemas.openxmlformats.org/drawingml/2006/main" xmlns:r="http://schemas.openxmlformats.org/officeDocument/2006/relationships" xmlns:p="http://schemas.openxmlformats.org/presentationml/2006/main">
  <p:tag name="VEVOX.QRDOT" val="(7,25)"/>
</p:tagLst>
</file>

<file path=ppt/tags/tag820.xml><?xml version="1.0" encoding="utf-8"?>
<p:tagLst xmlns:a="http://schemas.openxmlformats.org/drawingml/2006/main" xmlns:r="http://schemas.openxmlformats.org/officeDocument/2006/relationships" xmlns:p="http://schemas.openxmlformats.org/presentationml/2006/main">
  <p:tag name="VEVOX.QRDOT" val="(11,25)"/>
</p:tagLst>
</file>

<file path=ppt/tags/tag821.xml><?xml version="1.0" encoding="utf-8"?>
<p:tagLst xmlns:a="http://schemas.openxmlformats.org/drawingml/2006/main" xmlns:r="http://schemas.openxmlformats.org/officeDocument/2006/relationships" xmlns:p="http://schemas.openxmlformats.org/presentationml/2006/main">
  <p:tag name="VEVOX.QRDOT" val="(14,25)"/>
</p:tagLst>
</file>

<file path=ppt/tags/tag822.xml><?xml version="1.0" encoding="utf-8"?>
<p:tagLst xmlns:a="http://schemas.openxmlformats.org/drawingml/2006/main" xmlns:r="http://schemas.openxmlformats.org/officeDocument/2006/relationships" xmlns:p="http://schemas.openxmlformats.org/presentationml/2006/main">
  <p:tag name="VEVOX.QRDOT" val="(15,25)"/>
</p:tagLst>
</file>

<file path=ppt/tags/tag823.xml><?xml version="1.0" encoding="utf-8"?>
<p:tagLst xmlns:a="http://schemas.openxmlformats.org/drawingml/2006/main" xmlns:r="http://schemas.openxmlformats.org/officeDocument/2006/relationships" xmlns:p="http://schemas.openxmlformats.org/presentationml/2006/main">
  <p:tag name="VEVOX.QRDOT" val="(16,25)"/>
</p:tagLst>
</file>

<file path=ppt/tags/tag824.xml><?xml version="1.0" encoding="utf-8"?>
<p:tagLst xmlns:a="http://schemas.openxmlformats.org/drawingml/2006/main" xmlns:r="http://schemas.openxmlformats.org/officeDocument/2006/relationships" xmlns:p="http://schemas.openxmlformats.org/presentationml/2006/main">
  <p:tag name="VEVOX.QRDOT" val="(20,25)"/>
</p:tagLst>
</file>

<file path=ppt/tags/tag825.xml><?xml version="1.0" encoding="utf-8"?>
<p:tagLst xmlns:a="http://schemas.openxmlformats.org/drawingml/2006/main" xmlns:r="http://schemas.openxmlformats.org/officeDocument/2006/relationships" xmlns:p="http://schemas.openxmlformats.org/presentationml/2006/main">
  <p:tag name="VEVOX.QRDOT" val="(24,25)"/>
</p:tagLst>
</file>

<file path=ppt/tags/tag826.xml><?xml version="1.0" encoding="utf-8"?>
<p:tagLst xmlns:a="http://schemas.openxmlformats.org/drawingml/2006/main" xmlns:r="http://schemas.openxmlformats.org/officeDocument/2006/relationships" xmlns:p="http://schemas.openxmlformats.org/presentationml/2006/main">
  <p:tag name="VEVOX.QRDOT" val="(25,25)"/>
</p:tagLst>
</file>

<file path=ppt/tags/tag827.xml><?xml version="1.0" encoding="utf-8"?>
<p:tagLst xmlns:a="http://schemas.openxmlformats.org/drawingml/2006/main" xmlns:r="http://schemas.openxmlformats.org/officeDocument/2006/relationships" xmlns:p="http://schemas.openxmlformats.org/presentationml/2006/main">
  <p:tag name="VEVOX.QRDOT" val="(27,25)"/>
</p:tagLst>
</file>

<file path=ppt/tags/tag828.xml><?xml version="1.0" encoding="utf-8"?>
<p:tagLst xmlns:a="http://schemas.openxmlformats.org/drawingml/2006/main" xmlns:r="http://schemas.openxmlformats.org/officeDocument/2006/relationships" xmlns:p="http://schemas.openxmlformats.org/presentationml/2006/main">
  <p:tag name="VEVOX.QRDOT" val="(1,26)"/>
</p:tagLst>
</file>

<file path=ppt/tags/tag829.xml><?xml version="1.0" encoding="utf-8"?>
<p:tagLst xmlns:a="http://schemas.openxmlformats.org/drawingml/2006/main" xmlns:r="http://schemas.openxmlformats.org/officeDocument/2006/relationships" xmlns:p="http://schemas.openxmlformats.org/presentationml/2006/main">
  <p:tag name="VEVOX.QRDOT" val="(3,26)"/>
</p:tagLst>
</file>

<file path=ppt/tags/tag830.xml><?xml version="1.0" encoding="utf-8"?>
<p:tagLst xmlns:a="http://schemas.openxmlformats.org/drawingml/2006/main" xmlns:r="http://schemas.openxmlformats.org/officeDocument/2006/relationships" xmlns:p="http://schemas.openxmlformats.org/presentationml/2006/main">
  <p:tag name="VEVOX.QRDOT" val="(4,26)"/>
</p:tagLst>
</file>

<file path=ppt/tags/tag831.xml><?xml version="1.0" encoding="utf-8"?>
<p:tagLst xmlns:a="http://schemas.openxmlformats.org/drawingml/2006/main" xmlns:r="http://schemas.openxmlformats.org/officeDocument/2006/relationships" xmlns:p="http://schemas.openxmlformats.org/presentationml/2006/main">
  <p:tag name="VEVOX.QRDOT" val="(5,26)"/>
</p:tagLst>
</file>

<file path=ppt/tags/tag832.xml><?xml version="1.0" encoding="utf-8"?>
<p:tagLst xmlns:a="http://schemas.openxmlformats.org/drawingml/2006/main" xmlns:r="http://schemas.openxmlformats.org/officeDocument/2006/relationships" xmlns:p="http://schemas.openxmlformats.org/presentationml/2006/main">
  <p:tag name="VEVOX.QRDOT" val="(7,26)"/>
</p:tagLst>
</file>

<file path=ppt/tags/tag833.xml><?xml version="1.0" encoding="utf-8"?>
<p:tagLst xmlns:a="http://schemas.openxmlformats.org/drawingml/2006/main" xmlns:r="http://schemas.openxmlformats.org/officeDocument/2006/relationships" xmlns:p="http://schemas.openxmlformats.org/presentationml/2006/main">
  <p:tag name="VEVOX.QRDOT" val="(9,26)"/>
</p:tagLst>
</file>

<file path=ppt/tags/tag834.xml><?xml version="1.0" encoding="utf-8"?>
<p:tagLst xmlns:a="http://schemas.openxmlformats.org/drawingml/2006/main" xmlns:r="http://schemas.openxmlformats.org/officeDocument/2006/relationships" xmlns:p="http://schemas.openxmlformats.org/presentationml/2006/main">
  <p:tag name="VEVOX.QRDOT" val="(11,26)"/>
</p:tagLst>
</file>

<file path=ppt/tags/tag835.xml><?xml version="1.0" encoding="utf-8"?>
<p:tagLst xmlns:a="http://schemas.openxmlformats.org/drawingml/2006/main" xmlns:r="http://schemas.openxmlformats.org/officeDocument/2006/relationships" xmlns:p="http://schemas.openxmlformats.org/presentationml/2006/main">
  <p:tag name="VEVOX.QRDOT" val="(12,26)"/>
</p:tagLst>
</file>

<file path=ppt/tags/tag836.xml><?xml version="1.0" encoding="utf-8"?>
<p:tagLst xmlns:a="http://schemas.openxmlformats.org/drawingml/2006/main" xmlns:r="http://schemas.openxmlformats.org/officeDocument/2006/relationships" xmlns:p="http://schemas.openxmlformats.org/presentationml/2006/main">
  <p:tag name="VEVOX.QRDOT" val="(18,26)"/>
</p:tagLst>
</file>

<file path=ppt/tags/tag837.xml><?xml version="1.0" encoding="utf-8"?>
<p:tagLst xmlns:a="http://schemas.openxmlformats.org/drawingml/2006/main" xmlns:r="http://schemas.openxmlformats.org/officeDocument/2006/relationships" xmlns:p="http://schemas.openxmlformats.org/presentationml/2006/main">
  <p:tag name="VEVOX.QRDOT" val="(21,26)"/>
</p:tagLst>
</file>

<file path=ppt/tags/tag838.xml><?xml version="1.0" encoding="utf-8"?>
<p:tagLst xmlns:a="http://schemas.openxmlformats.org/drawingml/2006/main" xmlns:r="http://schemas.openxmlformats.org/officeDocument/2006/relationships" xmlns:p="http://schemas.openxmlformats.org/presentationml/2006/main">
  <p:tag name="VEVOX.QRDOT" val="(22,26)"/>
</p:tagLst>
</file>

<file path=ppt/tags/tag839.xml><?xml version="1.0" encoding="utf-8"?>
<p:tagLst xmlns:a="http://schemas.openxmlformats.org/drawingml/2006/main" xmlns:r="http://schemas.openxmlformats.org/officeDocument/2006/relationships" xmlns:p="http://schemas.openxmlformats.org/presentationml/2006/main">
  <p:tag name="VEVOX.QRDOT" val="(24,26)"/>
</p:tagLst>
</file>

<file path=ppt/tags/tag840.xml><?xml version="1.0" encoding="utf-8"?>
<p:tagLst xmlns:a="http://schemas.openxmlformats.org/drawingml/2006/main" xmlns:r="http://schemas.openxmlformats.org/officeDocument/2006/relationships" xmlns:p="http://schemas.openxmlformats.org/presentationml/2006/main">
  <p:tag name="VEVOX.QRDOT" val="(25,26)"/>
</p:tagLst>
</file>

<file path=ppt/tags/tag841.xml><?xml version="1.0" encoding="utf-8"?>
<p:tagLst xmlns:a="http://schemas.openxmlformats.org/drawingml/2006/main" xmlns:r="http://schemas.openxmlformats.org/officeDocument/2006/relationships" xmlns:p="http://schemas.openxmlformats.org/presentationml/2006/main">
  <p:tag name="VEVOX.QRDOT" val="(26,26)"/>
</p:tagLst>
</file>

<file path=ppt/tags/tag842.xml><?xml version="1.0" encoding="utf-8"?>
<p:tagLst xmlns:a="http://schemas.openxmlformats.org/drawingml/2006/main" xmlns:r="http://schemas.openxmlformats.org/officeDocument/2006/relationships" xmlns:p="http://schemas.openxmlformats.org/presentationml/2006/main">
  <p:tag name="VEVOX.QRDOT" val="(29,26)"/>
</p:tagLst>
</file>

<file path=ppt/tags/tag843.xml><?xml version="1.0" encoding="utf-8"?>
<p:tagLst xmlns:a="http://schemas.openxmlformats.org/drawingml/2006/main" xmlns:r="http://schemas.openxmlformats.org/officeDocument/2006/relationships" xmlns:p="http://schemas.openxmlformats.org/presentationml/2006/main">
  <p:tag name="VEVOX.QRDOT" val="(1,27)"/>
</p:tagLst>
</file>

<file path=ppt/tags/tag844.xml><?xml version="1.0" encoding="utf-8"?>
<p:tagLst xmlns:a="http://schemas.openxmlformats.org/drawingml/2006/main" xmlns:r="http://schemas.openxmlformats.org/officeDocument/2006/relationships" xmlns:p="http://schemas.openxmlformats.org/presentationml/2006/main">
  <p:tag name="VEVOX.QRDOT" val="(7,27)"/>
</p:tagLst>
</file>

<file path=ppt/tags/tag845.xml><?xml version="1.0" encoding="utf-8"?>
<p:tagLst xmlns:a="http://schemas.openxmlformats.org/drawingml/2006/main" xmlns:r="http://schemas.openxmlformats.org/officeDocument/2006/relationships" xmlns:p="http://schemas.openxmlformats.org/presentationml/2006/main">
  <p:tag name="VEVOX.QRDOT" val="(10,27)"/>
</p:tagLst>
</file>

<file path=ppt/tags/tag846.xml><?xml version="1.0" encoding="utf-8"?>
<p:tagLst xmlns:a="http://schemas.openxmlformats.org/drawingml/2006/main" xmlns:r="http://schemas.openxmlformats.org/officeDocument/2006/relationships" xmlns:p="http://schemas.openxmlformats.org/presentationml/2006/main">
  <p:tag name="VEVOX.QRDOT" val="(11,27)"/>
</p:tagLst>
</file>

<file path=ppt/tags/tag847.xml><?xml version="1.0" encoding="utf-8"?>
<p:tagLst xmlns:a="http://schemas.openxmlformats.org/drawingml/2006/main" xmlns:r="http://schemas.openxmlformats.org/officeDocument/2006/relationships" xmlns:p="http://schemas.openxmlformats.org/presentationml/2006/main">
  <p:tag name="VEVOX.QRDOT" val="(12,27)"/>
</p:tagLst>
</file>

<file path=ppt/tags/tag848.xml><?xml version="1.0" encoding="utf-8"?>
<p:tagLst xmlns:a="http://schemas.openxmlformats.org/drawingml/2006/main" xmlns:r="http://schemas.openxmlformats.org/officeDocument/2006/relationships" xmlns:p="http://schemas.openxmlformats.org/presentationml/2006/main">
  <p:tag name="VEVOX.QRDOT" val="(13,27)"/>
</p:tagLst>
</file>

<file path=ppt/tags/tag849.xml><?xml version="1.0" encoding="utf-8"?>
<p:tagLst xmlns:a="http://schemas.openxmlformats.org/drawingml/2006/main" xmlns:r="http://schemas.openxmlformats.org/officeDocument/2006/relationships" xmlns:p="http://schemas.openxmlformats.org/presentationml/2006/main">
  <p:tag name="VEVOX.QRDOT" val="(14,27)"/>
</p:tagLst>
</file>

<file path=ppt/tags/tag850.xml><?xml version="1.0" encoding="utf-8"?>
<p:tagLst xmlns:a="http://schemas.openxmlformats.org/drawingml/2006/main" xmlns:r="http://schemas.openxmlformats.org/officeDocument/2006/relationships" xmlns:p="http://schemas.openxmlformats.org/presentationml/2006/main">
  <p:tag name="VEVOX.QRDOT" val="(15,27)"/>
</p:tagLst>
</file>

<file path=ppt/tags/tag851.xml><?xml version="1.0" encoding="utf-8"?>
<p:tagLst xmlns:a="http://schemas.openxmlformats.org/drawingml/2006/main" xmlns:r="http://schemas.openxmlformats.org/officeDocument/2006/relationships" xmlns:p="http://schemas.openxmlformats.org/presentationml/2006/main">
  <p:tag name="VEVOX.QRDOT" val="(16,27)"/>
</p:tagLst>
</file>

<file path=ppt/tags/tag852.xml><?xml version="1.0" encoding="utf-8"?>
<p:tagLst xmlns:a="http://schemas.openxmlformats.org/drawingml/2006/main" xmlns:r="http://schemas.openxmlformats.org/officeDocument/2006/relationships" xmlns:p="http://schemas.openxmlformats.org/presentationml/2006/main">
  <p:tag name="VEVOX.QRDOT" val="(21,27)"/>
</p:tagLst>
</file>

<file path=ppt/tags/tag853.xml><?xml version="1.0" encoding="utf-8"?>
<p:tagLst xmlns:a="http://schemas.openxmlformats.org/drawingml/2006/main" xmlns:r="http://schemas.openxmlformats.org/officeDocument/2006/relationships" xmlns:p="http://schemas.openxmlformats.org/presentationml/2006/main">
  <p:tag name="VEVOX.QRDOT" val="(22,27)"/>
</p:tagLst>
</file>

<file path=ppt/tags/tag854.xml><?xml version="1.0" encoding="utf-8"?>
<p:tagLst xmlns:a="http://schemas.openxmlformats.org/drawingml/2006/main" xmlns:r="http://schemas.openxmlformats.org/officeDocument/2006/relationships" xmlns:p="http://schemas.openxmlformats.org/presentationml/2006/main">
  <p:tag name="VEVOX.QRDOT" val="(24,27)"/>
</p:tagLst>
</file>

<file path=ppt/tags/tag855.xml><?xml version="1.0" encoding="utf-8"?>
<p:tagLst xmlns:a="http://schemas.openxmlformats.org/drawingml/2006/main" xmlns:r="http://schemas.openxmlformats.org/officeDocument/2006/relationships" xmlns:p="http://schemas.openxmlformats.org/presentationml/2006/main">
  <p:tag name="VEVOX.QRDOT" val="(25,27)"/>
</p:tagLst>
</file>

<file path=ppt/tags/tag856.xml><?xml version="1.0" encoding="utf-8"?>
<p:tagLst xmlns:a="http://schemas.openxmlformats.org/drawingml/2006/main" xmlns:r="http://schemas.openxmlformats.org/officeDocument/2006/relationships" xmlns:p="http://schemas.openxmlformats.org/presentationml/2006/main">
  <p:tag name="VEVOX.QRDOT" val="(28,27)"/>
</p:tagLst>
</file>

<file path=ppt/tags/tag857.xml><?xml version="1.0" encoding="utf-8"?>
<p:tagLst xmlns:a="http://schemas.openxmlformats.org/drawingml/2006/main" xmlns:r="http://schemas.openxmlformats.org/officeDocument/2006/relationships" xmlns:p="http://schemas.openxmlformats.org/presentationml/2006/main">
  <p:tag name="VEVOX.QRDOT" val="(1,28)"/>
</p:tagLst>
</file>

<file path=ppt/tags/tag858.xml><?xml version="1.0" encoding="utf-8"?>
<p:tagLst xmlns:a="http://schemas.openxmlformats.org/drawingml/2006/main" xmlns:r="http://schemas.openxmlformats.org/officeDocument/2006/relationships" xmlns:p="http://schemas.openxmlformats.org/presentationml/2006/main">
  <p:tag name="VEVOX.QRDOT" val="(2,28)"/>
</p:tagLst>
</file>

<file path=ppt/tags/tag859.xml><?xml version="1.0" encoding="utf-8"?>
<p:tagLst xmlns:a="http://schemas.openxmlformats.org/drawingml/2006/main" xmlns:r="http://schemas.openxmlformats.org/officeDocument/2006/relationships" xmlns:p="http://schemas.openxmlformats.org/presentationml/2006/main">
  <p:tag name="VEVOX.QRDOT" val="(3,28)"/>
</p:tagLst>
</file>

<file path=ppt/tags/tag860.xml><?xml version="1.0" encoding="utf-8"?>
<p:tagLst xmlns:a="http://schemas.openxmlformats.org/drawingml/2006/main" xmlns:r="http://schemas.openxmlformats.org/officeDocument/2006/relationships" xmlns:p="http://schemas.openxmlformats.org/presentationml/2006/main">
  <p:tag name="VEVOX.QRDOT" val="(4,28)"/>
</p:tagLst>
</file>

<file path=ppt/tags/tag861.xml><?xml version="1.0" encoding="utf-8"?>
<p:tagLst xmlns:a="http://schemas.openxmlformats.org/drawingml/2006/main" xmlns:r="http://schemas.openxmlformats.org/officeDocument/2006/relationships" xmlns:p="http://schemas.openxmlformats.org/presentationml/2006/main">
  <p:tag name="VEVOX.QRDOT" val="(5,28)"/>
</p:tagLst>
</file>

<file path=ppt/tags/tag862.xml><?xml version="1.0" encoding="utf-8"?>
<p:tagLst xmlns:a="http://schemas.openxmlformats.org/drawingml/2006/main" xmlns:r="http://schemas.openxmlformats.org/officeDocument/2006/relationships" xmlns:p="http://schemas.openxmlformats.org/presentationml/2006/main">
  <p:tag name="VEVOX.QRDOT" val="(6,28)"/>
</p:tagLst>
</file>

<file path=ppt/tags/tag863.xml><?xml version="1.0" encoding="utf-8"?>
<p:tagLst xmlns:a="http://schemas.openxmlformats.org/drawingml/2006/main" xmlns:r="http://schemas.openxmlformats.org/officeDocument/2006/relationships" xmlns:p="http://schemas.openxmlformats.org/presentationml/2006/main">
  <p:tag name="VEVOX.QRDOT" val="(7,28)"/>
</p:tagLst>
</file>

<file path=ppt/tags/tag864.xml><?xml version="1.0" encoding="utf-8"?>
<p:tagLst xmlns:a="http://schemas.openxmlformats.org/drawingml/2006/main" xmlns:r="http://schemas.openxmlformats.org/officeDocument/2006/relationships" xmlns:p="http://schemas.openxmlformats.org/presentationml/2006/main">
  <p:tag name="VEVOX.QRDOT" val="(9,28)"/>
</p:tagLst>
</file>

<file path=ppt/tags/tag865.xml><?xml version="1.0" encoding="utf-8"?>
<p:tagLst xmlns:a="http://schemas.openxmlformats.org/drawingml/2006/main" xmlns:r="http://schemas.openxmlformats.org/officeDocument/2006/relationships" xmlns:p="http://schemas.openxmlformats.org/presentationml/2006/main">
  <p:tag name="VEVOX.QRDOT" val="(12,28)"/>
</p:tagLst>
</file>

<file path=ppt/tags/tag866.xml><?xml version="1.0" encoding="utf-8"?>
<p:tagLst xmlns:a="http://schemas.openxmlformats.org/drawingml/2006/main" xmlns:r="http://schemas.openxmlformats.org/officeDocument/2006/relationships" xmlns:p="http://schemas.openxmlformats.org/presentationml/2006/main">
  <p:tag name="VEVOX.QRDOT" val="(13,28)"/>
</p:tagLst>
</file>

<file path=ppt/tags/tag867.xml><?xml version="1.0" encoding="utf-8"?>
<p:tagLst xmlns:a="http://schemas.openxmlformats.org/drawingml/2006/main" xmlns:r="http://schemas.openxmlformats.org/officeDocument/2006/relationships" xmlns:p="http://schemas.openxmlformats.org/presentationml/2006/main">
  <p:tag name="VEVOX.QRDOT" val="(14,28)"/>
</p:tagLst>
</file>

<file path=ppt/tags/tag868.xml><?xml version="1.0" encoding="utf-8"?>
<p:tagLst xmlns:a="http://schemas.openxmlformats.org/drawingml/2006/main" xmlns:r="http://schemas.openxmlformats.org/officeDocument/2006/relationships" xmlns:p="http://schemas.openxmlformats.org/presentationml/2006/main">
  <p:tag name="VEVOX.QRDOT" val="(17,28)"/>
</p:tagLst>
</file>

<file path=ppt/tags/tag869.xml><?xml version="1.0" encoding="utf-8"?>
<p:tagLst xmlns:a="http://schemas.openxmlformats.org/drawingml/2006/main" xmlns:r="http://schemas.openxmlformats.org/officeDocument/2006/relationships" xmlns:p="http://schemas.openxmlformats.org/presentationml/2006/main">
  <p:tag name="VEVOX.QRDOT" val="(20,28)"/>
</p:tagLst>
</file>

<file path=ppt/tags/tag870.xml><?xml version="1.0" encoding="utf-8"?>
<p:tagLst xmlns:a="http://schemas.openxmlformats.org/drawingml/2006/main" xmlns:r="http://schemas.openxmlformats.org/officeDocument/2006/relationships" xmlns:p="http://schemas.openxmlformats.org/presentationml/2006/main">
  <p:tag name="VEVOX.QRDOT" val="(21,28)"/>
</p:tagLst>
</file>

<file path=ppt/tags/tag871.xml><?xml version="1.0" encoding="utf-8"?>
<p:tagLst xmlns:a="http://schemas.openxmlformats.org/drawingml/2006/main" xmlns:r="http://schemas.openxmlformats.org/officeDocument/2006/relationships" xmlns:p="http://schemas.openxmlformats.org/presentationml/2006/main">
  <p:tag name="VEVOX.QRDOT" val="(23,28)"/>
</p:tagLst>
</file>

<file path=ppt/tags/tag872.xml><?xml version="1.0" encoding="utf-8"?>
<p:tagLst xmlns:a="http://schemas.openxmlformats.org/drawingml/2006/main" xmlns:r="http://schemas.openxmlformats.org/officeDocument/2006/relationships" xmlns:p="http://schemas.openxmlformats.org/presentationml/2006/main">
  <p:tag name="VEVOX.QRDOT" val="(24,28)"/>
</p:tagLst>
</file>

<file path=ppt/tags/tag873.xml><?xml version="1.0" encoding="utf-8"?>
<p:tagLst xmlns:a="http://schemas.openxmlformats.org/drawingml/2006/main" xmlns:r="http://schemas.openxmlformats.org/officeDocument/2006/relationships" xmlns:p="http://schemas.openxmlformats.org/presentationml/2006/main">
  <p:tag name="VEVOX.QRDOT" val="(25,28)"/>
</p:tagLst>
</file>

<file path=ppt/tags/tag874.xml><?xml version="1.0" encoding="utf-8"?>
<p:tagLst xmlns:a="http://schemas.openxmlformats.org/drawingml/2006/main" xmlns:r="http://schemas.openxmlformats.org/officeDocument/2006/relationships" xmlns:p="http://schemas.openxmlformats.org/presentationml/2006/main">
  <p:tag name="VEVOX.QRDOT" val="(26,28)"/>
</p:tagLst>
</file>

<file path=ppt/tags/tag875.xml><?xml version="1.0" encoding="utf-8"?>
<p:tagLst xmlns:a="http://schemas.openxmlformats.org/drawingml/2006/main" xmlns:r="http://schemas.openxmlformats.org/officeDocument/2006/relationships" xmlns:p="http://schemas.openxmlformats.org/presentationml/2006/main">
  <p:tag name="VEVOX.QRDOT" val="(28,28)"/>
</p:tagLst>
</file>

<file path=ppt/tags/tag876.xml><?xml version="1.0" encoding="utf-8"?>
<p:tagLst xmlns:a="http://schemas.openxmlformats.org/drawingml/2006/main" xmlns:r="http://schemas.openxmlformats.org/officeDocument/2006/relationships" xmlns:p="http://schemas.openxmlformats.org/presentationml/2006/main">
  <p:tag name="VEVOX.QRDOT" val="(29,28)"/>
</p:tagLst>
</file>

<file path=ppt/tags/tag877.xml><?xml version="1.0" encoding="utf-8"?>
<p:tagLst xmlns:a="http://schemas.openxmlformats.org/drawingml/2006/main" xmlns:r="http://schemas.openxmlformats.org/officeDocument/2006/relationships" xmlns:p="http://schemas.openxmlformats.org/presentationml/2006/main">
  <p:tag name="VEVOX.POLL" val="{&quot;id&quot;:&quot;3519010&quot;,&quot;alias&quot;:&quot;&quot;,&quot;text&quot;:&quot;Would you be comfortable to submit an incomplete report?&quot;,&quot;@type&quot;:&quot;MultipleChoiceQuestion&quot;,&quot;choices&quot;:[{&quot;id&quot;:&quot;13331283&quot;,&quot;alias&quot;:null,&quot;text&quot;:&quot;Yes&quot;,&quot;excludeFromResults&quot;:false,&quot;image&quot;:null,&quot;isCorrectAnswer&quot;:false},{&quot;id&quot;:&quot;13331284&quot;,&quot;alias&quot;:null,&quot;text&quot;:&quot;No&quot;,&quot;excludeFromResults&quot;:false,&quot;image&quot;:null,&quot;isCorrectAnswer&quot;:false}],&quot;resultFormat&quot;:&quot;%&quot;,&quot;minNumberSelections&quot;:1,&quot;maxNumberSelections&quot;:1,&quot;image&quot;:null}"/>
  <p:tag name="VEVOX.ORIGIN.SESSION.ID" val="536052"/>
  <p:tag name="VEVOX.ORIGIN.QUESTION.ID" val="3519010"/>
  <p:tag name="VEVOX.QUESTIONSLIDEID" val="282#2613057369"/>
  <p:tag name="VEVOX.SLIDEFORMAT.VERSION" val="1.004"/>
  <p:tag name="VEVOX.HASRESULTS" val="true"/>
</p:tagLst>
</file>

<file path=ppt/tags/tag878.xml><?xml version="1.0" encoding="utf-8"?>
<p:tagLst xmlns:a="http://schemas.openxmlformats.org/drawingml/2006/main" xmlns:r="http://schemas.openxmlformats.org/officeDocument/2006/relationships" xmlns:p="http://schemas.openxmlformats.org/presentationml/2006/main">
  <p:tag name="VEVOX.QUESTION" val="Would you be comfortable to submit an incomplete report?"/>
</p:tagLst>
</file>

<file path=ppt/tags/tag879.xml><?xml version="1.0" encoding="utf-8"?>
<p:tagLst xmlns:a="http://schemas.openxmlformats.org/drawingml/2006/main" xmlns:r="http://schemas.openxmlformats.org/officeDocument/2006/relationships" xmlns:p="http://schemas.openxmlformats.org/presentationml/2006/main">
  <p:tag name="VEVOX.PARTICIPANTS" val="x"/>
</p:tagLst>
</file>

<file path=ppt/tags/tag880.xml><?xml version="1.0" encoding="utf-8"?>
<p:tagLst xmlns:a="http://schemas.openxmlformats.org/drawingml/2006/main" xmlns:r="http://schemas.openxmlformats.org/officeDocument/2006/relationships" xmlns:p="http://schemas.openxmlformats.org/presentationml/2006/main">
  <p:tag name="VEVOX.POLLSTATUSTEXT" val="x"/>
</p:tagLst>
</file>

<file path=ppt/tags/tag88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882.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883.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884.xml><?xml version="1.0" encoding="utf-8"?>
<p:tagLst xmlns:a="http://schemas.openxmlformats.org/drawingml/2006/main" xmlns:r="http://schemas.openxmlformats.org/officeDocument/2006/relationships" xmlns:p="http://schemas.openxmlformats.org/presentationml/2006/main">
  <p:tag name="VEVOX.JOIN.URL" val="x"/>
</p:tagLst>
</file>

<file path=ppt/tags/tag88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88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887.xml><?xml version="1.0" encoding="utf-8"?>
<p:tagLst xmlns:a="http://schemas.openxmlformats.org/drawingml/2006/main" xmlns:r="http://schemas.openxmlformats.org/officeDocument/2006/relationships" xmlns:p="http://schemas.openxmlformats.org/presentationml/2006/main">
  <p:tag name="VEVOX" val="BORDER1"/>
</p:tagLst>
</file>

<file path=ppt/tags/tag888.xml><?xml version="1.0" encoding="utf-8"?>
<p:tagLst xmlns:a="http://schemas.openxmlformats.org/drawingml/2006/main" xmlns:r="http://schemas.openxmlformats.org/officeDocument/2006/relationships" xmlns:p="http://schemas.openxmlformats.org/presentationml/2006/main">
  <p:tag name="VEVOX" val="BAR1"/>
</p:tagLst>
</file>

<file path=ppt/tags/tag88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890.xml><?xml version="1.0" encoding="utf-8"?>
<p:tagLst xmlns:a="http://schemas.openxmlformats.org/drawingml/2006/main" xmlns:r="http://schemas.openxmlformats.org/officeDocument/2006/relationships" xmlns:p="http://schemas.openxmlformats.org/presentationml/2006/main">
  <p:tag name="VEVOX" val="BORDER2"/>
</p:tagLst>
</file>

<file path=ppt/tags/tag891.xml><?xml version="1.0" encoding="utf-8"?>
<p:tagLst xmlns:a="http://schemas.openxmlformats.org/drawingml/2006/main" xmlns:r="http://schemas.openxmlformats.org/officeDocument/2006/relationships" xmlns:p="http://schemas.openxmlformats.org/presentationml/2006/main">
  <p:tag name="VEVOX" val="BAR2"/>
</p:tagLst>
</file>

<file path=ppt/tags/tag892.xml><?xml version="1.0" encoding="utf-8"?>
<p:tagLst xmlns:a="http://schemas.openxmlformats.org/drawingml/2006/main" xmlns:r="http://schemas.openxmlformats.org/officeDocument/2006/relationships" xmlns:p="http://schemas.openxmlformats.org/presentationml/2006/main">
  <p:tag name="VEVOX.RESULT" val="{&quot;id&quot;:&quot;3519010&quot;,&quot;alias&quot;:&quot;&quot;,&quot;text&quot;:&quot;Would you be comfortable to submit an incomplete report?&quot;,&quot;@type&quot;:&quot;MultipleChoiceQuestion&quot;,&quot;choices&quot;:[{&quot;id&quot;:&quot;13331283&quot;,&quot;alias&quot;:null,&quot;text&quot;:&quot;Yes&quot;,&quot;excludeFromResults&quot;:false,&quot;image&quot;:null,&quot;isCorrectAnswer&quot;:false},{&quot;id&quot;:&quot;13331284&quot;,&quot;alias&quot;:null,&quot;text&quot;:&quot;No&quot;,&quot;excludeFromResults&quot;:false,&quot;image&quot;:null,&quot;isCorrectAnswer&quot;:false}],&quot;resultFormat&quot;:&quot;%&quot;,&quot;minNumberSelections&quot;:1,&quot;maxNumberSelections&quot;:1,&quot;image&quot;:null}"/>
  <p:tag name="VEVOX.QUESTIONSLIDEID" val="282#2613057369"/>
  <p:tag name="VEVOX.SLIDEFORMAT.VERSION" val="1.004"/>
  <p:tag name="VEVOX.HASRESULTS" val="true"/>
</p:tagLst>
</file>

<file path=ppt/tags/tag893.xml><?xml version="1.0" encoding="utf-8"?>
<p:tagLst xmlns:a="http://schemas.openxmlformats.org/drawingml/2006/main" xmlns:r="http://schemas.openxmlformats.org/officeDocument/2006/relationships" xmlns:p="http://schemas.openxmlformats.org/presentationml/2006/main">
  <p:tag name="VEVOX.QUESTION" val="Would you be comfortable to submit an incomplete report?"/>
</p:tagLst>
</file>

<file path=ppt/tags/tag894.xml><?xml version="1.0" encoding="utf-8"?>
<p:tagLst xmlns:a="http://schemas.openxmlformats.org/drawingml/2006/main" xmlns:r="http://schemas.openxmlformats.org/officeDocument/2006/relationships" xmlns:p="http://schemas.openxmlformats.org/presentationml/2006/main">
  <p:tag name="VEVOX.PARTICIPANTS" val="x"/>
</p:tagLst>
</file>

<file path=ppt/tags/tag895.xml><?xml version="1.0" encoding="utf-8"?>
<p:tagLst xmlns:a="http://schemas.openxmlformats.org/drawingml/2006/main" xmlns:r="http://schemas.openxmlformats.org/officeDocument/2006/relationships" xmlns:p="http://schemas.openxmlformats.org/presentationml/2006/main">
  <p:tag name="VEVOX.POLLSTATUSTEXT" val="x"/>
</p:tagLst>
</file>

<file path=ppt/tags/tag896.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897.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898.xml><?xml version="1.0" encoding="utf-8"?>
<p:tagLst xmlns:a="http://schemas.openxmlformats.org/drawingml/2006/main" xmlns:r="http://schemas.openxmlformats.org/officeDocument/2006/relationships" xmlns:p="http://schemas.openxmlformats.org/presentationml/2006/main">
  <p:tag name="VEVOX.JOIN.URL" val="x"/>
</p:tagLst>
</file>

<file path=ppt/tags/tag899.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900.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901.xml><?xml version="1.0" encoding="utf-8"?>
<p:tagLst xmlns:a="http://schemas.openxmlformats.org/drawingml/2006/main" xmlns:r="http://schemas.openxmlformats.org/officeDocument/2006/relationships" xmlns:p="http://schemas.openxmlformats.org/presentationml/2006/main">
  <p:tag name="VEVOX" val="BORDER1"/>
</p:tagLst>
</file>

<file path=ppt/tags/tag902.xml><?xml version="1.0" encoding="utf-8"?>
<p:tagLst xmlns:a="http://schemas.openxmlformats.org/drawingml/2006/main" xmlns:r="http://schemas.openxmlformats.org/officeDocument/2006/relationships" xmlns:p="http://schemas.openxmlformats.org/presentationml/2006/main">
  <p:tag name="VEVOX" val="BAR1"/>
</p:tagLst>
</file>

<file path=ppt/tags/tag903.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904.xml><?xml version="1.0" encoding="utf-8"?>
<p:tagLst xmlns:a="http://schemas.openxmlformats.org/drawingml/2006/main" xmlns:r="http://schemas.openxmlformats.org/officeDocument/2006/relationships" xmlns:p="http://schemas.openxmlformats.org/presentationml/2006/main">
  <p:tag name="VEVOX" val="BORDER2"/>
</p:tagLst>
</file>

<file path=ppt/tags/tag905.xml><?xml version="1.0" encoding="utf-8"?>
<p:tagLst xmlns:a="http://schemas.openxmlformats.org/drawingml/2006/main" xmlns:r="http://schemas.openxmlformats.org/officeDocument/2006/relationships" xmlns:p="http://schemas.openxmlformats.org/presentationml/2006/main">
  <p:tag name="VEVOX" val="BAR2"/>
</p:tagLst>
</file>

<file path=ppt/tags/tag906.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907.xml><?xml version="1.0" encoding="utf-8"?>
<p:tagLst xmlns:a="http://schemas.openxmlformats.org/drawingml/2006/main" xmlns:r="http://schemas.openxmlformats.org/officeDocument/2006/relationships" xmlns:p="http://schemas.openxmlformats.org/presentationml/2006/main">
  <p:tag name="VEVOX.POLL" val="{&quot;id&quot;:&quot;3519013&quot;,&quot;alias&quot;:&quot;&quot;,&quot;text&quot;:&quot;How and when would you contact the planning archaeologist?&quot;,&quot;@type&quot;:&quot;MultipleChoiceQuestion&quot;,&quot;choices&quot;:[{&quot;id&quot;:&quot;13331288&quot;,&quot;alias&quot;:null,&quot;text&quot;:&quot;Phone them prior to submission&quot;,&quot;excludeFromResults&quot;:false,&quot;image&quot;:null,&quot;isCorrectAnswer&quot;:false},{&quot;id&quot;:&quot;13331289&quot;,&quot;alias&quot;:null,&quot;text&quot;:&quot;Phone them after submission&quot;,&quot;excludeFromResults&quot;:false,&quot;image&quot;:null,&quot;isCorrectAnswer&quot;:false},{&quot;id&quot;:&quot;13331290&quot;,&quot;alias&quot;:null,&quot;text&quot;:&quot;Email prior to submission&quot;,&quot;excludeFromResults&quot;:false,&quot;image&quot;:null,&quot;isCorrectAnswer&quot;:false},{&quot;id&quot;:&quot;13331291&quot;,&quot;alias&quot;:null,&quot;text&quot;:&quot;Email after submission&quot;,&quot;excludeFromResults&quot;:false,&quot;image&quot;:null,&quot;isCorrectAnswer&quot;:false}],&quot;resultFormat&quot;:&quot;%&quot;,&quot;minNumberSelections&quot;:1,&quot;maxNumberSelections&quot;:1,&quot;image&quot;:null}"/>
  <p:tag name="VEVOX.ORIGIN.SESSION.ID" val="536052"/>
  <p:tag name="VEVOX.ORIGIN.QUESTION.ID" val="3519013"/>
  <p:tag name="VEVOX.QUESTIONSLIDEID" val="284#3506615157"/>
  <p:tag name="VEVOX.SLIDEFORMAT.VERSION" val="1.004"/>
  <p:tag name="VEVOX.HASRESULTS" val="true"/>
</p:tagLst>
</file>

<file path=ppt/tags/tag908.xml><?xml version="1.0" encoding="utf-8"?>
<p:tagLst xmlns:a="http://schemas.openxmlformats.org/drawingml/2006/main" xmlns:r="http://schemas.openxmlformats.org/officeDocument/2006/relationships" xmlns:p="http://schemas.openxmlformats.org/presentationml/2006/main">
  <p:tag name="VEVOX.QUESTION" val="How and when would you contact the planning archaeologist?"/>
</p:tagLst>
</file>

<file path=ppt/tags/tag909.xml><?xml version="1.0" encoding="utf-8"?>
<p:tagLst xmlns:a="http://schemas.openxmlformats.org/drawingml/2006/main" xmlns:r="http://schemas.openxmlformats.org/officeDocument/2006/relationships" xmlns:p="http://schemas.openxmlformats.org/presentationml/2006/main">
  <p:tag name="VEVOX.PARTICIPANTS" val="x"/>
</p:tagLst>
</file>

<file path=ppt/tags/tag910.xml><?xml version="1.0" encoding="utf-8"?>
<p:tagLst xmlns:a="http://schemas.openxmlformats.org/drawingml/2006/main" xmlns:r="http://schemas.openxmlformats.org/officeDocument/2006/relationships" xmlns:p="http://schemas.openxmlformats.org/presentationml/2006/main">
  <p:tag name="VEVOX.POLLSTATUSTEXT" val="x"/>
</p:tagLst>
</file>

<file path=ppt/tags/tag91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912.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913.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914.xml><?xml version="1.0" encoding="utf-8"?>
<p:tagLst xmlns:a="http://schemas.openxmlformats.org/drawingml/2006/main" xmlns:r="http://schemas.openxmlformats.org/officeDocument/2006/relationships" xmlns:p="http://schemas.openxmlformats.org/presentationml/2006/main">
  <p:tag name="VEVOX.JOIN.URL" val="x"/>
</p:tagLst>
</file>

<file path=ppt/tags/tag91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91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917.xml><?xml version="1.0" encoding="utf-8"?>
<p:tagLst xmlns:a="http://schemas.openxmlformats.org/drawingml/2006/main" xmlns:r="http://schemas.openxmlformats.org/officeDocument/2006/relationships" xmlns:p="http://schemas.openxmlformats.org/presentationml/2006/main">
  <p:tag name="VEVOX" val="BORDER1"/>
</p:tagLst>
</file>

<file path=ppt/tags/tag918.xml><?xml version="1.0" encoding="utf-8"?>
<p:tagLst xmlns:a="http://schemas.openxmlformats.org/drawingml/2006/main" xmlns:r="http://schemas.openxmlformats.org/officeDocument/2006/relationships" xmlns:p="http://schemas.openxmlformats.org/presentationml/2006/main">
  <p:tag name="VEVOX" val="BAR1"/>
</p:tagLst>
</file>

<file path=ppt/tags/tag91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920.xml><?xml version="1.0" encoding="utf-8"?>
<p:tagLst xmlns:a="http://schemas.openxmlformats.org/drawingml/2006/main" xmlns:r="http://schemas.openxmlformats.org/officeDocument/2006/relationships" xmlns:p="http://schemas.openxmlformats.org/presentationml/2006/main">
  <p:tag name="VEVOX" val="BORDER2"/>
</p:tagLst>
</file>

<file path=ppt/tags/tag921.xml><?xml version="1.0" encoding="utf-8"?>
<p:tagLst xmlns:a="http://schemas.openxmlformats.org/drawingml/2006/main" xmlns:r="http://schemas.openxmlformats.org/officeDocument/2006/relationships" xmlns:p="http://schemas.openxmlformats.org/presentationml/2006/main">
  <p:tag name="VEVOX" val="BAR2"/>
</p:tagLst>
</file>

<file path=ppt/tags/tag92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923.xml><?xml version="1.0" encoding="utf-8"?>
<p:tagLst xmlns:a="http://schemas.openxmlformats.org/drawingml/2006/main" xmlns:r="http://schemas.openxmlformats.org/officeDocument/2006/relationships" xmlns:p="http://schemas.openxmlformats.org/presentationml/2006/main">
  <p:tag name="VEVOX" val="BORDER3"/>
</p:tagLst>
</file>

<file path=ppt/tags/tag924.xml><?xml version="1.0" encoding="utf-8"?>
<p:tagLst xmlns:a="http://schemas.openxmlformats.org/drawingml/2006/main" xmlns:r="http://schemas.openxmlformats.org/officeDocument/2006/relationships" xmlns:p="http://schemas.openxmlformats.org/presentationml/2006/main">
  <p:tag name="VEVOX" val="BAR3"/>
</p:tagLst>
</file>

<file path=ppt/tags/tag92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926.xml><?xml version="1.0" encoding="utf-8"?>
<p:tagLst xmlns:a="http://schemas.openxmlformats.org/drawingml/2006/main" xmlns:r="http://schemas.openxmlformats.org/officeDocument/2006/relationships" xmlns:p="http://schemas.openxmlformats.org/presentationml/2006/main">
  <p:tag name="VEVOX" val="BORDER4"/>
</p:tagLst>
</file>

<file path=ppt/tags/tag927.xml><?xml version="1.0" encoding="utf-8"?>
<p:tagLst xmlns:a="http://schemas.openxmlformats.org/drawingml/2006/main" xmlns:r="http://schemas.openxmlformats.org/officeDocument/2006/relationships" xmlns:p="http://schemas.openxmlformats.org/presentationml/2006/main">
  <p:tag name="VEVOX" val="BAR4"/>
</p:tagLst>
</file>

<file path=ppt/tags/tag928.xml><?xml version="1.0" encoding="utf-8"?>
<p:tagLst xmlns:a="http://schemas.openxmlformats.org/drawingml/2006/main" xmlns:r="http://schemas.openxmlformats.org/officeDocument/2006/relationships" xmlns:p="http://schemas.openxmlformats.org/presentationml/2006/main">
  <p:tag name="VEVOX.RESULT" val="{&quot;id&quot;:&quot;3519013&quot;,&quot;alias&quot;:&quot;&quot;,&quot;text&quot;:&quot;How and when would you contact the planning archaeologist?&quot;,&quot;@type&quot;:&quot;MultipleChoiceQuestion&quot;,&quot;choices&quot;:[{&quot;id&quot;:&quot;13331288&quot;,&quot;alias&quot;:null,&quot;text&quot;:&quot;Phone them prior to submission&quot;,&quot;excludeFromResults&quot;:false,&quot;image&quot;:null,&quot;isCorrectAnswer&quot;:false},{&quot;id&quot;:&quot;13331289&quot;,&quot;alias&quot;:null,&quot;text&quot;:&quot;Phone them after submission&quot;,&quot;excludeFromResults&quot;:false,&quot;image&quot;:null,&quot;isCorrectAnswer&quot;:false},{&quot;id&quot;:&quot;13331290&quot;,&quot;alias&quot;:null,&quot;text&quot;:&quot;Email prior to submission&quot;,&quot;excludeFromResults&quot;:false,&quot;image&quot;:null,&quot;isCorrectAnswer&quot;:false},{&quot;id&quot;:&quot;13331291&quot;,&quot;alias&quot;:null,&quot;text&quot;:&quot;Email after submission&quot;,&quot;excludeFromResults&quot;:false,&quot;image&quot;:null,&quot;isCorrectAnswer&quot;:false}],&quot;resultFormat&quot;:&quot;%&quot;,&quot;minNumberSelections&quot;:1,&quot;maxNumberSelections&quot;:1,&quot;image&quot;:null}"/>
  <p:tag name="VEVOX.QUESTIONSLIDEID" val="284#3506615157"/>
  <p:tag name="VEVOX.SLIDEFORMAT.VERSION" val="1.004"/>
  <p:tag name="VEVOX.HASRESULTS" val="true"/>
</p:tagLst>
</file>

<file path=ppt/tags/tag929.xml><?xml version="1.0" encoding="utf-8"?>
<p:tagLst xmlns:a="http://schemas.openxmlformats.org/drawingml/2006/main" xmlns:r="http://schemas.openxmlformats.org/officeDocument/2006/relationships" xmlns:p="http://schemas.openxmlformats.org/presentationml/2006/main">
  <p:tag name="VEVOX.QUESTION" val="How and when would you contact the planning archaeologist?"/>
</p:tagLst>
</file>

<file path=ppt/tags/tag930.xml><?xml version="1.0" encoding="utf-8"?>
<p:tagLst xmlns:a="http://schemas.openxmlformats.org/drawingml/2006/main" xmlns:r="http://schemas.openxmlformats.org/officeDocument/2006/relationships" xmlns:p="http://schemas.openxmlformats.org/presentationml/2006/main">
  <p:tag name="VEVOX.PARTICIPANTS" val="x"/>
</p:tagLst>
</file>

<file path=ppt/tags/tag931.xml><?xml version="1.0" encoding="utf-8"?>
<p:tagLst xmlns:a="http://schemas.openxmlformats.org/drawingml/2006/main" xmlns:r="http://schemas.openxmlformats.org/officeDocument/2006/relationships" xmlns:p="http://schemas.openxmlformats.org/presentationml/2006/main">
  <p:tag name="VEVOX.POLLSTATUSTEXT" val="x"/>
</p:tagLst>
</file>

<file path=ppt/tags/tag932.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933.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934.xml><?xml version="1.0" encoding="utf-8"?>
<p:tagLst xmlns:a="http://schemas.openxmlformats.org/drawingml/2006/main" xmlns:r="http://schemas.openxmlformats.org/officeDocument/2006/relationships" xmlns:p="http://schemas.openxmlformats.org/presentationml/2006/main">
  <p:tag name="VEVOX.JOIN.URL" val="x"/>
</p:tagLst>
</file>

<file path=ppt/tags/tag935.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936.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937.xml><?xml version="1.0" encoding="utf-8"?>
<p:tagLst xmlns:a="http://schemas.openxmlformats.org/drawingml/2006/main" xmlns:r="http://schemas.openxmlformats.org/officeDocument/2006/relationships" xmlns:p="http://schemas.openxmlformats.org/presentationml/2006/main">
  <p:tag name="VEVOX" val="BORDER1"/>
</p:tagLst>
</file>

<file path=ppt/tags/tag938.xml><?xml version="1.0" encoding="utf-8"?>
<p:tagLst xmlns:a="http://schemas.openxmlformats.org/drawingml/2006/main" xmlns:r="http://schemas.openxmlformats.org/officeDocument/2006/relationships" xmlns:p="http://schemas.openxmlformats.org/presentationml/2006/main">
  <p:tag name="VEVOX" val="BAR1"/>
</p:tagLst>
</file>

<file path=ppt/tags/tag939.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940.xml><?xml version="1.0" encoding="utf-8"?>
<p:tagLst xmlns:a="http://schemas.openxmlformats.org/drawingml/2006/main" xmlns:r="http://schemas.openxmlformats.org/officeDocument/2006/relationships" xmlns:p="http://schemas.openxmlformats.org/presentationml/2006/main">
  <p:tag name="VEVOX" val="BORDER2"/>
</p:tagLst>
</file>

<file path=ppt/tags/tag941.xml><?xml version="1.0" encoding="utf-8"?>
<p:tagLst xmlns:a="http://schemas.openxmlformats.org/drawingml/2006/main" xmlns:r="http://schemas.openxmlformats.org/officeDocument/2006/relationships" xmlns:p="http://schemas.openxmlformats.org/presentationml/2006/main">
  <p:tag name="VEVOX" val="BAR2"/>
</p:tagLst>
</file>

<file path=ppt/tags/tag942.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943.xml><?xml version="1.0" encoding="utf-8"?>
<p:tagLst xmlns:a="http://schemas.openxmlformats.org/drawingml/2006/main" xmlns:r="http://schemas.openxmlformats.org/officeDocument/2006/relationships" xmlns:p="http://schemas.openxmlformats.org/presentationml/2006/main">
  <p:tag name="VEVOX" val="BORDER3"/>
</p:tagLst>
</file>

<file path=ppt/tags/tag944.xml><?xml version="1.0" encoding="utf-8"?>
<p:tagLst xmlns:a="http://schemas.openxmlformats.org/drawingml/2006/main" xmlns:r="http://schemas.openxmlformats.org/officeDocument/2006/relationships" xmlns:p="http://schemas.openxmlformats.org/presentationml/2006/main">
  <p:tag name="VEVOX" val="BAR3"/>
</p:tagLst>
</file>

<file path=ppt/tags/tag945.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946.xml><?xml version="1.0" encoding="utf-8"?>
<p:tagLst xmlns:a="http://schemas.openxmlformats.org/drawingml/2006/main" xmlns:r="http://schemas.openxmlformats.org/officeDocument/2006/relationships" xmlns:p="http://schemas.openxmlformats.org/presentationml/2006/main">
  <p:tag name="VEVOX" val="BORDER4"/>
</p:tagLst>
</file>

<file path=ppt/tags/tag947.xml><?xml version="1.0" encoding="utf-8"?>
<p:tagLst xmlns:a="http://schemas.openxmlformats.org/drawingml/2006/main" xmlns:r="http://schemas.openxmlformats.org/officeDocument/2006/relationships" xmlns:p="http://schemas.openxmlformats.org/presentationml/2006/main">
  <p:tag name="VEVOX" val="BAR4"/>
</p:tagLst>
</file>

<file path=ppt/tags/tag94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949.xml><?xml version="1.0" encoding="utf-8"?>
<p:tagLst xmlns:a="http://schemas.openxmlformats.org/drawingml/2006/main" xmlns:r="http://schemas.openxmlformats.org/officeDocument/2006/relationships" xmlns:p="http://schemas.openxmlformats.org/presentationml/2006/main">
  <p:tag name="VEVOX.POLL" val="{&quot;id&quot;:&quot;3519016&quot;,&quot;alias&quot;:&quot;&quot;,&quot;text&quot;:&quot;What alternative approach would you suggest?&quot;,&quot;@type&quot;:&quot;OpenTextQuestion&quot;,&quot;correctAnswers&quot;:[],&quot;image&quot;:null}"/>
  <p:tag name="VEVOX.ORIGIN.SESSION.ID" val="536052"/>
  <p:tag name="VEVOX.ORIGIN.QUESTION.ID" val="3519016"/>
  <p:tag name="VEVOX.QUESTIONSLIDEID" val="286#876472784"/>
  <p:tag name="VEVOX.SLIDEFORMAT.VERSION" val="1.004"/>
  <p:tag name="VEVOX.HASRESULTS" val="true"/>
</p:tagLst>
</file>

<file path=ppt/tags/tag950.xml><?xml version="1.0" encoding="utf-8"?>
<p:tagLst xmlns:a="http://schemas.openxmlformats.org/drawingml/2006/main" xmlns:r="http://schemas.openxmlformats.org/officeDocument/2006/relationships" xmlns:p="http://schemas.openxmlformats.org/presentationml/2006/main">
  <p:tag name="VEVOX.QUESTION" val="What alternative approach would you suggest?"/>
</p:tagLst>
</file>

<file path=ppt/tags/tag951.xml><?xml version="1.0" encoding="utf-8"?>
<p:tagLst xmlns:a="http://schemas.openxmlformats.org/drawingml/2006/main" xmlns:r="http://schemas.openxmlformats.org/officeDocument/2006/relationships" xmlns:p="http://schemas.openxmlformats.org/presentationml/2006/main">
  <p:tag name="VEVOX.PARTICIPANTS" val="x"/>
</p:tagLst>
</file>

<file path=ppt/tags/tag95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95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95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955.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956.xml><?xml version="1.0" encoding="utf-8"?>
<p:tagLst xmlns:a="http://schemas.openxmlformats.org/drawingml/2006/main" xmlns:r="http://schemas.openxmlformats.org/officeDocument/2006/relationships" xmlns:p="http://schemas.openxmlformats.org/presentationml/2006/main">
  <p:tag name="VEVOX.JOIN.URL" val="x"/>
</p:tagLst>
</file>

<file path=ppt/tags/tag957.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958.xml><?xml version="1.0" encoding="utf-8"?>
<p:tagLst xmlns:a="http://schemas.openxmlformats.org/drawingml/2006/main" xmlns:r="http://schemas.openxmlformats.org/officeDocument/2006/relationships" xmlns:p="http://schemas.openxmlformats.org/presentationml/2006/main">
  <p:tag name="VEVOX.TEXT.ANSWER" val="SLOT1"/>
</p:tagLst>
</file>

<file path=ppt/tags/tag959.xml><?xml version="1.0" encoding="utf-8"?>
<p:tagLst xmlns:a="http://schemas.openxmlformats.org/drawingml/2006/main" xmlns:r="http://schemas.openxmlformats.org/officeDocument/2006/relationships" xmlns:p="http://schemas.openxmlformats.org/presentationml/2006/main">
  <p:tag name="VEVOX.TEXT.ANSWER" val="SLOT2"/>
</p:tagLst>
</file>

<file path=ppt/tags/tag960.xml><?xml version="1.0" encoding="utf-8"?>
<p:tagLst xmlns:a="http://schemas.openxmlformats.org/drawingml/2006/main" xmlns:r="http://schemas.openxmlformats.org/officeDocument/2006/relationships" xmlns:p="http://schemas.openxmlformats.org/presentationml/2006/main">
  <p:tag name="VEVOX.TEXT.ANSWER" val="SLOT3"/>
</p:tagLst>
</file>

<file path=ppt/tags/tag961.xml><?xml version="1.0" encoding="utf-8"?>
<p:tagLst xmlns:a="http://schemas.openxmlformats.org/drawingml/2006/main" xmlns:r="http://schemas.openxmlformats.org/officeDocument/2006/relationships" xmlns:p="http://schemas.openxmlformats.org/presentationml/2006/main">
  <p:tag name="VEVOX.TEXT.ANSWER" val="SLOT4"/>
</p:tagLst>
</file>

<file path=ppt/tags/tag962.xml><?xml version="1.0" encoding="utf-8"?>
<p:tagLst xmlns:a="http://schemas.openxmlformats.org/drawingml/2006/main" xmlns:r="http://schemas.openxmlformats.org/officeDocument/2006/relationships" xmlns:p="http://schemas.openxmlformats.org/presentationml/2006/main">
  <p:tag name="VEVOX.TEXT.ANSWER" val="SLOT5"/>
</p:tagLst>
</file>

<file path=ppt/tags/tag963.xml><?xml version="1.0" encoding="utf-8"?>
<p:tagLst xmlns:a="http://schemas.openxmlformats.org/drawingml/2006/main" xmlns:r="http://schemas.openxmlformats.org/officeDocument/2006/relationships" xmlns:p="http://schemas.openxmlformats.org/presentationml/2006/main">
  <p:tag name="VEVOX.TEXT.ANSWER" val="SLOT6"/>
</p:tagLst>
</file>

<file path=ppt/tags/tag964.xml><?xml version="1.0" encoding="utf-8"?>
<p:tagLst xmlns:a="http://schemas.openxmlformats.org/drawingml/2006/main" xmlns:r="http://schemas.openxmlformats.org/officeDocument/2006/relationships" xmlns:p="http://schemas.openxmlformats.org/presentationml/2006/main">
  <p:tag name="VEVOX.RESULT" val="{&quot;id&quot;:&quot;3519016&quot;,&quot;alias&quot;:&quot;&quot;,&quot;text&quot;:&quot;What alternative approach would you suggest?&quot;,&quot;@type&quot;:&quot;OpenTextQuestion&quot;,&quot;correctAnswers&quot;:[],&quot;image&quot;:null}"/>
  <p:tag name="VEVOX.QUESTIONSLIDEID" val="286#876472784"/>
  <p:tag name="VEVOX.SLIDEFORMAT.VERSION" val="1.004"/>
  <p:tag name="VEVOX.HASRESULTS" val="true"/>
</p:tagLst>
</file>

<file path=ppt/tags/tag965.xml><?xml version="1.0" encoding="utf-8"?>
<p:tagLst xmlns:a="http://schemas.openxmlformats.org/drawingml/2006/main" xmlns:r="http://schemas.openxmlformats.org/officeDocument/2006/relationships" xmlns:p="http://schemas.openxmlformats.org/presentationml/2006/main">
  <p:tag name="VEVOX.QUESTION" val="What alternative approach would you suggest?"/>
</p:tagLst>
</file>

<file path=ppt/tags/tag966.xml><?xml version="1.0" encoding="utf-8"?>
<p:tagLst xmlns:a="http://schemas.openxmlformats.org/drawingml/2006/main" xmlns:r="http://schemas.openxmlformats.org/officeDocument/2006/relationships" xmlns:p="http://schemas.openxmlformats.org/presentationml/2006/main">
  <p:tag name="VEVOX.PARTICIPANTS" val="x"/>
</p:tagLst>
</file>

<file path=ppt/tags/tag96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96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96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970.xml><?xml version="1.0" encoding="utf-8"?>
<p:tagLst xmlns:a="http://schemas.openxmlformats.org/drawingml/2006/main" xmlns:r="http://schemas.openxmlformats.org/officeDocument/2006/relationships" xmlns:p="http://schemas.openxmlformats.org/presentationml/2006/main">
  <p:tag name="VEVOX.JOIN.URL" val="x"/>
</p:tagLst>
</file>

<file path=ppt/tags/tag97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972.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973.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974.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975.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976.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977.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978.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979.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980.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981.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982.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983.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984.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985.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986.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987.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988.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989.xml><?xml version="1.0" encoding="utf-8"?>
<p:tagLst xmlns:a="http://schemas.openxmlformats.org/drawingml/2006/main" xmlns:r="http://schemas.openxmlformats.org/officeDocument/2006/relationships" xmlns:p="http://schemas.openxmlformats.org/presentationml/2006/main">
  <p:tag name="VEVOX.POLL" val="{&quot;id&quot;:&quot;3519020&quot;,&quot;alias&quot;:&quot;&quot;,&quot;text&quot;:&quot;What other actions would you take?&quot;,&quot;@type&quot;:&quot;OpenTextQuestion&quot;,&quot;correctAnswers&quot;:[],&quot;image&quot;:null}"/>
  <p:tag name="VEVOX.ORIGIN.SESSION.ID" val="536052"/>
  <p:tag name="VEVOX.ORIGIN.QUESTION.ID" val="3519020"/>
  <p:tag name="VEVOX.QUESTIONSLIDEID" val="288#916517723"/>
  <p:tag name="VEVOX.SLIDEFORMAT.VERSION" val="1.004"/>
  <p:tag name="VEVOX.HASRESULTS" val="true"/>
</p:tagLst>
</file>

<file path=ppt/tags/tag990.xml><?xml version="1.0" encoding="utf-8"?>
<p:tagLst xmlns:a="http://schemas.openxmlformats.org/drawingml/2006/main" xmlns:r="http://schemas.openxmlformats.org/officeDocument/2006/relationships" xmlns:p="http://schemas.openxmlformats.org/presentationml/2006/main">
  <p:tag name="VEVOX.QUESTION" val="What other actions would you take?"/>
</p:tagLst>
</file>

<file path=ppt/tags/tag991.xml><?xml version="1.0" encoding="utf-8"?>
<p:tagLst xmlns:a="http://schemas.openxmlformats.org/drawingml/2006/main" xmlns:r="http://schemas.openxmlformats.org/officeDocument/2006/relationships" xmlns:p="http://schemas.openxmlformats.org/presentationml/2006/main">
  <p:tag name="VEVOX.PARTICIPANTS" val="x"/>
</p:tagLst>
</file>

<file path=ppt/tags/tag992.xml><?xml version="1.0" encoding="utf-8"?>
<p:tagLst xmlns:a="http://schemas.openxmlformats.org/drawingml/2006/main" xmlns:r="http://schemas.openxmlformats.org/officeDocument/2006/relationships" xmlns:p="http://schemas.openxmlformats.org/presentationml/2006/main">
  <p:tag name="VEVOX.POLLSTATUSTEXT" val="x"/>
</p:tagLst>
</file>

<file path=ppt/tags/tag993.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994.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995.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996.xml><?xml version="1.0" encoding="utf-8"?>
<p:tagLst xmlns:a="http://schemas.openxmlformats.org/drawingml/2006/main" xmlns:r="http://schemas.openxmlformats.org/officeDocument/2006/relationships" xmlns:p="http://schemas.openxmlformats.org/presentationml/2006/main">
  <p:tag name="VEVOX.JOIN.URL" val="x"/>
</p:tagLst>
</file>

<file path=ppt/tags/tag997.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998.xml><?xml version="1.0" encoding="utf-8"?>
<p:tagLst xmlns:a="http://schemas.openxmlformats.org/drawingml/2006/main" xmlns:r="http://schemas.openxmlformats.org/officeDocument/2006/relationships" xmlns:p="http://schemas.openxmlformats.org/presentationml/2006/main">
  <p:tag name="VEVOX.TEXT.ANSWER" val="SLOT1"/>
</p:tagLst>
</file>

<file path=ppt/tags/tag999.xml><?xml version="1.0" encoding="utf-8"?>
<p:tagLst xmlns:a="http://schemas.openxmlformats.org/drawingml/2006/main" xmlns:r="http://schemas.openxmlformats.org/officeDocument/2006/relationships" xmlns:p="http://schemas.openxmlformats.org/presentationml/2006/main">
  <p:tag name="VEVOX.TEXT.ANSWER" val="SLOT2"/>
</p:tagLst>
</file>

<file path=ppt/tags/tag1000.xml><?xml version="1.0" encoding="utf-8"?>
<p:tagLst xmlns:a="http://schemas.openxmlformats.org/drawingml/2006/main" xmlns:r="http://schemas.openxmlformats.org/officeDocument/2006/relationships" xmlns:p="http://schemas.openxmlformats.org/presentationml/2006/main">
  <p:tag name="VEVOX.TEXT.ANSWER" val="SLOT3"/>
</p:tagLst>
</file>

<file path=ppt/tags/tag1001.xml><?xml version="1.0" encoding="utf-8"?>
<p:tagLst xmlns:a="http://schemas.openxmlformats.org/drawingml/2006/main" xmlns:r="http://schemas.openxmlformats.org/officeDocument/2006/relationships" xmlns:p="http://schemas.openxmlformats.org/presentationml/2006/main">
  <p:tag name="VEVOX.TEXT.ANSWER" val="SLOT4"/>
</p:tagLst>
</file>

<file path=ppt/tags/tag1002.xml><?xml version="1.0" encoding="utf-8"?>
<p:tagLst xmlns:a="http://schemas.openxmlformats.org/drawingml/2006/main" xmlns:r="http://schemas.openxmlformats.org/officeDocument/2006/relationships" xmlns:p="http://schemas.openxmlformats.org/presentationml/2006/main">
  <p:tag name="VEVOX.TEXT.ANSWER" val="SLOT5"/>
</p:tagLst>
</file>

<file path=ppt/tags/tag1003.xml><?xml version="1.0" encoding="utf-8"?>
<p:tagLst xmlns:a="http://schemas.openxmlformats.org/drawingml/2006/main" xmlns:r="http://schemas.openxmlformats.org/officeDocument/2006/relationships" xmlns:p="http://schemas.openxmlformats.org/presentationml/2006/main">
  <p:tag name="VEVOX.TEXT.ANSWER" val="SLOT6"/>
</p:tagLst>
</file>

<file path=ppt/tags/tag1004.xml><?xml version="1.0" encoding="utf-8"?>
<p:tagLst xmlns:a="http://schemas.openxmlformats.org/drawingml/2006/main" xmlns:r="http://schemas.openxmlformats.org/officeDocument/2006/relationships" xmlns:p="http://schemas.openxmlformats.org/presentationml/2006/main">
  <p:tag name="VEVOX.RESULT" val="{&quot;id&quot;:&quot;3519020&quot;,&quot;alias&quot;:&quot;&quot;,&quot;text&quot;:&quot;What other actions would you take?&quot;,&quot;@type&quot;:&quot;OpenTextQuestion&quot;,&quot;correctAnswers&quot;:[],&quot;image&quot;:null}"/>
  <p:tag name="VEVOX.QUESTIONSLIDEID" val="288#916517723"/>
  <p:tag name="VEVOX.SLIDEFORMAT.VERSION" val="1.004"/>
  <p:tag name="VEVOX.HASRESULTS" val="true"/>
</p:tagLst>
</file>

<file path=ppt/tags/tag1005.xml><?xml version="1.0" encoding="utf-8"?>
<p:tagLst xmlns:a="http://schemas.openxmlformats.org/drawingml/2006/main" xmlns:r="http://schemas.openxmlformats.org/officeDocument/2006/relationships" xmlns:p="http://schemas.openxmlformats.org/presentationml/2006/main">
  <p:tag name="VEVOX.QUESTION" val="What other actions would you take?"/>
</p:tagLst>
</file>

<file path=ppt/tags/tag1006.xml><?xml version="1.0" encoding="utf-8"?>
<p:tagLst xmlns:a="http://schemas.openxmlformats.org/drawingml/2006/main" xmlns:r="http://schemas.openxmlformats.org/officeDocument/2006/relationships" xmlns:p="http://schemas.openxmlformats.org/presentationml/2006/main">
  <p:tag name="VEVOX.PARTICIPANTS" val="x"/>
</p:tagLst>
</file>

<file path=ppt/tags/tag1007.xml><?xml version="1.0" encoding="utf-8"?>
<p:tagLst xmlns:a="http://schemas.openxmlformats.org/drawingml/2006/main" xmlns:r="http://schemas.openxmlformats.org/officeDocument/2006/relationships" xmlns:p="http://schemas.openxmlformats.org/presentationml/2006/main">
  <p:tag name="VEVOX.POLLSTATUSTEXT" val="x"/>
</p:tagLst>
</file>

<file path=ppt/tags/tag1008.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1009.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1010.xml><?xml version="1.0" encoding="utf-8"?>
<p:tagLst xmlns:a="http://schemas.openxmlformats.org/drawingml/2006/main" xmlns:r="http://schemas.openxmlformats.org/officeDocument/2006/relationships" xmlns:p="http://schemas.openxmlformats.org/presentationml/2006/main">
  <p:tag name="VEVOX.JOIN.URL" val="x"/>
</p:tagLst>
</file>

<file path=ppt/tags/tag1011.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1012.xml><?xml version="1.0" encoding="utf-8"?>
<p:tagLst xmlns:a="http://schemas.openxmlformats.org/drawingml/2006/main" xmlns:r="http://schemas.openxmlformats.org/officeDocument/2006/relationships" xmlns:p="http://schemas.openxmlformats.org/presentationml/2006/main">
  <p:tag name="VEVOX.TEXT.RESULTBOX" val="SLOT1"/>
</p:tagLst>
</file>

<file path=ppt/tags/tag1013.xml><?xml version="1.0" encoding="utf-8"?>
<p:tagLst xmlns:a="http://schemas.openxmlformats.org/drawingml/2006/main" xmlns:r="http://schemas.openxmlformats.org/officeDocument/2006/relationships" xmlns:p="http://schemas.openxmlformats.org/presentationml/2006/main">
  <p:tag name="VEVOX.TEXT.RESULTBOX" val="SLOT2"/>
</p:tagLst>
</file>

<file path=ppt/tags/tag1014.xml><?xml version="1.0" encoding="utf-8"?>
<p:tagLst xmlns:a="http://schemas.openxmlformats.org/drawingml/2006/main" xmlns:r="http://schemas.openxmlformats.org/officeDocument/2006/relationships" xmlns:p="http://schemas.openxmlformats.org/presentationml/2006/main">
  <p:tag name="VEVOX.TEXT.RESULTBOX" val="SLOT3"/>
</p:tagLst>
</file>

<file path=ppt/tags/tag1015.xml><?xml version="1.0" encoding="utf-8"?>
<p:tagLst xmlns:a="http://schemas.openxmlformats.org/drawingml/2006/main" xmlns:r="http://schemas.openxmlformats.org/officeDocument/2006/relationships" xmlns:p="http://schemas.openxmlformats.org/presentationml/2006/main">
  <p:tag name="VEVOX.TEXT.RESULTBOX" val="SLOT4"/>
</p:tagLst>
</file>

<file path=ppt/tags/tag1016.xml><?xml version="1.0" encoding="utf-8"?>
<p:tagLst xmlns:a="http://schemas.openxmlformats.org/drawingml/2006/main" xmlns:r="http://schemas.openxmlformats.org/officeDocument/2006/relationships" xmlns:p="http://schemas.openxmlformats.org/presentationml/2006/main">
  <p:tag name="VEVOX.TEXT.RESULTBOX" val="SLOT5"/>
</p:tagLst>
</file>

<file path=ppt/tags/tag1017.xml><?xml version="1.0" encoding="utf-8"?>
<p:tagLst xmlns:a="http://schemas.openxmlformats.org/drawingml/2006/main" xmlns:r="http://schemas.openxmlformats.org/officeDocument/2006/relationships" xmlns:p="http://schemas.openxmlformats.org/presentationml/2006/main">
  <p:tag name="VEVOX.TEXT.RESULTBOX" val="SLOT6"/>
</p:tagLst>
</file>

<file path=ppt/tags/tag1018.xml><?xml version="1.0" encoding="utf-8"?>
<p:tagLst xmlns:a="http://schemas.openxmlformats.org/drawingml/2006/main" xmlns:r="http://schemas.openxmlformats.org/officeDocument/2006/relationships" xmlns:p="http://schemas.openxmlformats.org/presentationml/2006/main">
  <p:tag name="VEVOX.TEXT.RESULTBOX" val="SLOT7"/>
</p:tagLst>
</file>

<file path=ppt/tags/tag1019.xml><?xml version="1.0" encoding="utf-8"?>
<p:tagLst xmlns:a="http://schemas.openxmlformats.org/drawingml/2006/main" xmlns:r="http://schemas.openxmlformats.org/officeDocument/2006/relationships" xmlns:p="http://schemas.openxmlformats.org/presentationml/2006/main">
  <p:tag name="VEVOX.TEXT.RESULTBOX" val="SLOT8"/>
</p:tagLst>
</file>

<file path=ppt/tags/tag1020.xml><?xml version="1.0" encoding="utf-8"?>
<p:tagLst xmlns:a="http://schemas.openxmlformats.org/drawingml/2006/main" xmlns:r="http://schemas.openxmlformats.org/officeDocument/2006/relationships" xmlns:p="http://schemas.openxmlformats.org/presentationml/2006/main">
  <p:tag name="VEVOX.TEXT.RESULTBOX" val="SLOT9"/>
</p:tagLst>
</file>

<file path=ppt/tags/tag1021.xml><?xml version="1.0" encoding="utf-8"?>
<p:tagLst xmlns:a="http://schemas.openxmlformats.org/drawingml/2006/main" xmlns:r="http://schemas.openxmlformats.org/officeDocument/2006/relationships" xmlns:p="http://schemas.openxmlformats.org/presentationml/2006/main">
  <p:tag name="VEVOX.TEXT.RESULTBOX" val="SLOT10"/>
</p:tagLst>
</file>

<file path=ppt/tags/tag1022.xml><?xml version="1.0" encoding="utf-8"?>
<p:tagLst xmlns:a="http://schemas.openxmlformats.org/drawingml/2006/main" xmlns:r="http://schemas.openxmlformats.org/officeDocument/2006/relationships" xmlns:p="http://schemas.openxmlformats.org/presentationml/2006/main">
  <p:tag name="VEVOX.TEXT.RESULTBOX" val="SLOT11"/>
</p:tagLst>
</file>

<file path=ppt/tags/tag1023.xml><?xml version="1.0" encoding="utf-8"?>
<p:tagLst xmlns:a="http://schemas.openxmlformats.org/drawingml/2006/main" xmlns:r="http://schemas.openxmlformats.org/officeDocument/2006/relationships" xmlns:p="http://schemas.openxmlformats.org/presentationml/2006/main">
  <p:tag name="VEVOX.TEXT.RESULTBOX" val="SLOT12"/>
</p:tagLst>
</file>

<file path=ppt/tags/tag1024.xml><?xml version="1.0" encoding="utf-8"?>
<p:tagLst xmlns:a="http://schemas.openxmlformats.org/drawingml/2006/main" xmlns:r="http://schemas.openxmlformats.org/officeDocument/2006/relationships" xmlns:p="http://schemas.openxmlformats.org/presentationml/2006/main">
  <p:tag name="VEVOX.TEXT.RESULTBOX" val="SLOT13"/>
</p:tagLst>
</file>

<file path=ppt/tags/tag1025.xml><?xml version="1.0" encoding="utf-8"?>
<p:tagLst xmlns:a="http://schemas.openxmlformats.org/drawingml/2006/main" xmlns:r="http://schemas.openxmlformats.org/officeDocument/2006/relationships" xmlns:p="http://schemas.openxmlformats.org/presentationml/2006/main">
  <p:tag name="VEVOX.TEXT.RESULTBOX" val="SLOT14"/>
</p:tagLst>
</file>

<file path=ppt/tags/tag1026.xml><?xml version="1.0" encoding="utf-8"?>
<p:tagLst xmlns:a="http://schemas.openxmlformats.org/drawingml/2006/main" xmlns:r="http://schemas.openxmlformats.org/officeDocument/2006/relationships" xmlns:p="http://schemas.openxmlformats.org/presentationml/2006/main">
  <p:tag name="VEVOX.TEXT.RESULTBOX" val="SLOT15"/>
</p:tagLst>
</file>

<file path=ppt/tags/tag1027.xml><?xml version="1.0" encoding="utf-8"?>
<p:tagLst xmlns:a="http://schemas.openxmlformats.org/drawingml/2006/main" xmlns:r="http://schemas.openxmlformats.org/officeDocument/2006/relationships" xmlns:p="http://schemas.openxmlformats.org/presentationml/2006/main">
  <p:tag name="VEVOX.TEXT.RESULTBOX" val="SLOT16"/>
</p:tagLst>
</file>

<file path=ppt/tags/tag1028.xml><?xml version="1.0" encoding="utf-8"?>
<p:tagLst xmlns:a="http://schemas.openxmlformats.org/drawingml/2006/main" xmlns:r="http://schemas.openxmlformats.org/officeDocument/2006/relationships" xmlns:p="http://schemas.openxmlformats.org/presentationml/2006/main">
  <p:tag name="VEVOX.RESULT.PLACEHOLDER"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1023E036-3A44-4B9A-B1D9-1CAB788DC552}">
  <we:reference id="3e0fcce7-415c-4081-926c-b4e449c650e4" version="1.1.0.2" store="EXCatalog" storeType="EXCatalog"/>
  <we:alternateReferences>
    <we:reference id="WA200004709" version="1.1.0.2" store="en-GB"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Math_Settings xmlns="92c24619-d6d5-42cf-b618-23d930ad9f20" xsi:nil="true"/>
    <NotebookType xmlns="92c24619-d6d5-42cf-b618-23d930ad9f20" xsi:nil="true"/>
    <Distribution_Groups xmlns="92c24619-d6d5-42cf-b618-23d930ad9f20" xsi:nil="true"/>
    <DefaultSectionNames xmlns="92c24619-d6d5-42cf-b618-23d930ad9f20" xsi:nil="true"/>
    <Invited_Members xmlns="92c24619-d6d5-42cf-b618-23d930ad9f20" xsi:nil="true"/>
    <FolderType xmlns="92c24619-d6d5-42cf-b618-23d930ad9f20" xsi:nil="true"/>
    <Owner xmlns="92c24619-d6d5-42cf-b618-23d930ad9f20">
      <UserInfo>
        <DisplayName/>
        <AccountId xsi:nil="true"/>
        <AccountType/>
      </UserInfo>
    </Owner>
    <TaxCatchAll xmlns="8ee9550b-f5f4-4dde-bce5-39f4ba45c2f1" xsi:nil="true"/>
    <Is_Collaboration_Space_Locked xmlns="92c24619-d6d5-42cf-b618-23d930ad9f20" xsi:nil="true"/>
    <Templates xmlns="92c24619-d6d5-42cf-b618-23d930ad9f20" xsi:nil="true"/>
    <Has_Leaders_Only_SectionGroup xmlns="92c24619-d6d5-42cf-b618-23d930ad9f20" xsi:nil="true"/>
    <Leaders xmlns="92c24619-d6d5-42cf-b618-23d930ad9f20">
      <UserInfo>
        <DisplayName/>
        <AccountId xsi:nil="true"/>
        <AccountType/>
      </UserInfo>
    </Leader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Member_Groups xmlns="92c24619-d6d5-42cf-b618-23d930ad9f20">
      <UserInfo>
        <DisplayName/>
        <AccountId xsi:nil="true"/>
        <AccountType/>
      </UserInfo>
    </Member_Groups>
    <Self_Registration_Enabled xmlns="92c24619-d6d5-42cf-b618-23d930ad9f20" xsi:nil="true"/>
    <CultureName xmlns="92c24619-d6d5-42cf-b618-23d930ad9f20" xsi:nil="true"/>
    <AppVersion xmlns="92c24619-d6d5-42cf-b618-23d930ad9f20" xsi:nil="true"/>
    <Invited_Leaders xmlns="92c24619-d6d5-42cf-b618-23d930ad9f20" xsi:nil="true"/>
    <Members xmlns="92c24619-d6d5-42cf-b618-23d930ad9f20">
      <UserInfo>
        <DisplayName/>
        <AccountId xsi:nil="true"/>
        <AccountType/>
      </UserInfo>
    </Memb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7" ma:contentTypeDescription="Create a new document." ma:contentTypeScope="" ma:versionID="e92c77b3b7a92c44e00fbeb3e4ab2a70">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995dc4a7d4f82f6b2036c06aab4ed0c6" ns2:_="" ns3:_="">
    <xsd:import namespace="92c24619-d6d5-42cf-b618-23d930ad9f20"/>
    <xsd:import namespace="8ee9550b-f5f4-4dde-bce5-39f4ba45c2f1"/>
    <xsd:element name="properties">
      <xsd:complexType>
        <xsd:sequence>
          <xsd:element name="documentManagement">
            <xsd:complexType>
              <xsd:all>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Leaders" minOccurs="0"/>
                <xsd:element ref="ns2:Members" minOccurs="0"/>
                <xsd:element ref="ns2:Member_Groups" minOccurs="0"/>
                <xsd:element ref="ns2:Distribution_Groups" minOccurs="0"/>
                <xsd:element ref="ns2:LMS_Mappings" minOccurs="0"/>
                <xsd:element ref="ns2:Invited_Leaders" minOccurs="0"/>
                <xsd:element ref="ns2:Invited_Members" minOccurs="0"/>
                <xsd:element ref="ns2:Self_Registration_Enabled" minOccurs="0"/>
                <xsd:element ref="ns2:Has_Leaders_Only_SectionGroup" minOccurs="0"/>
                <xsd:element ref="ns2:Is_Collaboration_Space_Locked" minOccurs="0"/>
                <xsd:element ref="ns2:IsNotebookLocked" minOccurs="0"/>
                <xsd:element ref="ns2:MediaServiceMetadata" minOccurs="0"/>
                <xsd:element ref="ns2:MediaServiceFastMetadata" minOccurs="0"/>
                <xsd:element ref="ns2:MediaServiceAutoKeyPoints" minOccurs="0"/>
                <xsd:element ref="ns2:MediaServiceKeyPoints" minOccurs="0"/>
                <xsd:element ref="ns2:MediaServiceDateTaken"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3:SharedWithUsers" minOccurs="0"/>
                <xsd:element ref="ns3:SharedWithDetails" minOccurs="0"/>
                <xsd:element ref="ns2:MediaServiceSearchProperties" minOccurs="0"/>
                <xsd:element ref="ns2:MediaServiceObjectDetectorVersions"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NotebookType" ma:index="8" nillable="true" ma:displayName="Notebook Type" ma:internalName="NotebookType">
      <xsd:simpleType>
        <xsd:restriction base="dms:Text"/>
      </xsd:simpleType>
    </xsd:element>
    <xsd:element name="FolderType" ma:index="9" nillable="true" ma:displayName="Folder Type" ma:internalName="FolderType">
      <xsd:simpleType>
        <xsd:restriction base="dms:Text"/>
      </xsd:simpleType>
    </xsd:element>
    <xsd:element name="CultureName" ma:index="10" nillable="true" ma:displayName="Culture Name" ma:internalName="CultureName">
      <xsd:simpleType>
        <xsd:restriction base="dms:Text"/>
      </xsd:simpleType>
    </xsd:element>
    <xsd:element name="AppVersion" ma:index="11" nillable="true" ma:displayName="App Version" ma:internalName="AppVersion">
      <xsd:simpleType>
        <xsd:restriction base="dms:Text"/>
      </xsd:simpleType>
    </xsd:element>
    <xsd:element name="TeamsChannelId" ma:index="12" nillable="true" ma:displayName="Teams Channel Id" ma:internalName="TeamsChannelId">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14" nillable="true" ma:displayName="Math Settings" ma:internalName="Math_Settings">
      <xsd:simpleType>
        <xsd:restriction base="dms:Text"/>
      </xsd:simpleType>
    </xsd:element>
    <xsd:element name="DefaultSectionNames" ma:index="15" nillable="true" ma:displayName="Default Section Names" ma:internalName="DefaultSectionNames">
      <xsd:simpleType>
        <xsd:restriction base="dms:Note">
          <xsd:maxLength value="255"/>
        </xsd:restriction>
      </xsd:simpleType>
    </xsd:element>
    <xsd:element name="Templates" ma:index="16" nillable="true" ma:displayName="Templates" ma:internalName="Templates">
      <xsd:simpleType>
        <xsd:restriction base="dms:Note">
          <xsd:maxLength value="255"/>
        </xsd:restriction>
      </xsd:simpleType>
    </xsd:element>
    <xsd:element name="Leaders" ma:index="17" nillable="true" ma:displayName="Leaders" ma:internalName="Lead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s" ma:index="18" nillable="true" ma:displayName="Members" ma:internalName="Memb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ember_Groups" ma:index="19" nillable="true" ma:displayName="Member Groups" ma:internalName="Member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20" nillable="true" ma:displayName="Distribution Groups" ma:internalName="Distribution_Groups">
      <xsd:simpleType>
        <xsd:restriction base="dms:Note">
          <xsd:maxLength value="255"/>
        </xsd:restriction>
      </xsd:simpleType>
    </xsd:element>
    <xsd:element name="LMS_Mappings" ma:index="21" nillable="true" ma:displayName="LMS Mappings" ma:internalName="LMS_Mappings">
      <xsd:simpleType>
        <xsd:restriction base="dms:Note">
          <xsd:maxLength value="255"/>
        </xsd:restriction>
      </xsd:simpleType>
    </xsd:element>
    <xsd:element name="Invited_Leaders" ma:index="22" nillable="true" ma:displayName="Invited Leaders" ma:internalName="Invited_Leaders">
      <xsd:simpleType>
        <xsd:restriction base="dms:Note">
          <xsd:maxLength value="255"/>
        </xsd:restriction>
      </xsd:simpleType>
    </xsd:element>
    <xsd:element name="Invited_Members" ma:index="23" nillable="true" ma:displayName="Invited Members" ma:internalName="Invited_Members">
      <xsd:simpleType>
        <xsd:restriction base="dms:Note">
          <xsd:maxLength value="255"/>
        </xsd:restriction>
      </xsd:simpleType>
    </xsd:element>
    <xsd:element name="Self_Registration_Enabled" ma:index="24" nillable="true" ma:displayName="Self Registration Enabled" ma:internalName="Self_Registration_Enabled">
      <xsd:simpleType>
        <xsd:restriction base="dms:Boolean"/>
      </xsd:simpleType>
    </xsd:element>
    <xsd:element name="Has_Leaders_Only_SectionGroup" ma:index="25" nillable="true" ma:displayName="Has Leaders Only SectionGroup" ma:internalName="Has_Leaders_Only_SectionGroup">
      <xsd:simpleType>
        <xsd:restriction base="dms:Boolean"/>
      </xsd:simpleType>
    </xsd:element>
    <xsd:element name="Is_Collaboration_Space_Locked" ma:index="26" nillable="true" ma:displayName="Is Collaboration Space Locked" ma:internalName="Is_Collaboration_Space_Locked">
      <xsd:simpleType>
        <xsd:restriction base="dms:Boolean"/>
      </xsd:simpleType>
    </xsd:element>
    <xsd:element name="IsNotebookLocked" ma:index="27" nillable="true" ma:displayName="Is Notebook Locked" ma:internalName="IsNotebookLocked">
      <xsd:simpleType>
        <xsd:restriction base="dms:Boolean"/>
      </xsd:simpleType>
    </xsd:element>
    <xsd:element name="MediaServiceMetadata" ma:index="28" nillable="true" ma:displayName="MediaServiceMetadata" ma:hidden="true" ma:internalName="MediaServiceMetadata" ma:readOnly="true">
      <xsd:simpleType>
        <xsd:restriction base="dms:Note"/>
      </xsd:simpleType>
    </xsd:element>
    <xsd:element name="MediaServiceFastMetadata" ma:index="29" nillable="true" ma:displayName="MediaServiceFastMetadata" ma:hidden="true" ma:internalName="MediaServiceFastMetadata" ma:readOnly="true">
      <xsd:simpleType>
        <xsd:restriction base="dms:Note"/>
      </xsd:simpleType>
    </xsd:element>
    <xsd:element name="MediaServiceAutoKeyPoints" ma:index="30" nillable="true" ma:displayName="MediaServiceAutoKeyPoints" ma:hidden="true" ma:internalName="MediaServiceAutoKeyPoints" ma:readOnly="true">
      <xsd:simpleType>
        <xsd:restriction base="dms:Note"/>
      </xsd:simpleType>
    </xsd:element>
    <xsd:element name="MediaServiceKeyPoints" ma:index="31" nillable="true" ma:displayName="KeyPoints" ma:internalName="MediaServiceKeyPoints" ma:readOnly="true">
      <xsd:simpleType>
        <xsd:restriction base="dms:Note">
          <xsd:maxLength value="255"/>
        </xsd:restriction>
      </xsd:simpleType>
    </xsd:element>
    <xsd:element name="MediaServiceDateTaken" ma:index="32" nillable="true" ma:displayName="MediaServiceDateTaken" ma:hidden="true" ma:internalName="MediaServiceDateTaken" ma:readOnly="true">
      <xsd:simpleType>
        <xsd:restriction base="dms:Text"/>
      </xsd:simpleType>
    </xsd:element>
    <xsd:element name="MediaServiceOCR" ma:index="33" nillable="true" ma:displayName="Extracted Text" ma:internalName="MediaServiceOCR" ma:readOnly="true">
      <xsd:simpleType>
        <xsd:restriction base="dms:Note">
          <xsd:maxLength value="255"/>
        </xsd:restriction>
      </xsd:simpleType>
    </xsd:element>
    <xsd:element name="MediaServiceGenerationTime" ma:index="34" nillable="true" ma:displayName="MediaServiceGenerationTime" ma:hidden="true" ma:internalName="MediaServiceGenerationTime" ma:readOnly="true">
      <xsd:simpleType>
        <xsd:restriction base="dms:Text"/>
      </xsd:simpleType>
    </xsd:element>
    <xsd:element name="MediaServiceEventHashCode" ma:index="35" nillable="true" ma:displayName="MediaServiceEventHashCode" ma:hidden="true" ma:internalName="MediaServiceEventHashCode" ma:readOnly="true">
      <xsd:simpleType>
        <xsd:restriction base="dms:Text"/>
      </xsd:simpleType>
    </xsd:element>
    <xsd:element name="lcf76f155ced4ddcb4097134ff3c332f" ma:index="3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1" nillable="true" ma:displayName="MediaServiceSearchProperties" ma:hidden="true" ma:internalName="MediaServiceSearchProperties" ma:readOnly="true">
      <xsd:simpleType>
        <xsd:restriction base="dms:Note"/>
      </xsd:simpleType>
    </xsd:element>
    <xsd:element name="MediaServiceObjectDetectorVersions" ma:index="42" nillable="true" ma:displayName="MediaServiceObjectDetectorVersions" ma:hidden="true" ma:indexed="true" ma:internalName="MediaServiceObjectDetectorVersions" ma:readOnly="true">
      <xsd:simpleType>
        <xsd:restriction base="dms:Text"/>
      </xsd:simpleType>
    </xsd:element>
    <xsd:element name="MediaLengthInSeconds" ma:index="43"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TaxCatchAll" ma:index="38" nillable="true" ma:displayName="Taxonomy Catch All Column" ma:hidden="true" ma:list="{a5513ad2-1f13-4aa5-bf0c-e8efd5c58722}"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element name="SharedWithUsers" ma:index="3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4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41B650D-9C0B-4071-9CBC-9229CC9B7A18}">
  <ds:schemaRefs>
    <ds:schemaRef ds:uri="http://schemas.microsoft.com/sharepoint/v3/contenttype/forms"/>
  </ds:schemaRefs>
</ds:datastoreItem>
</file>

<file path=customXml/itemProps2.xml><?xml version="1.0" encoding="utf-8"?>
<ds:datastoreItem xmlns:ds="http://schemas.openxmlformats.org/officeDocument/2006/customXml" ds:itemID="{2AF761A7-2DA7-455B-91F6-40A0B25157E0}">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customXml/itemProps3.xml><?xml version="1.0" encoding="utf-8"?>
<ds:datastoreItem xmlns:ds="http://schemas.openxmlformats.org/officeDocument/2006/customXml" ds:itemID="{5CEE14DA-C416-47F0-A7E7-F2FE0D7F2F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700</TotalTime>
  <Words>1059</Words>
  <Application>Microsoft Office PowerPoint</Application>
  <PresentationFormat>Widescreen</PresentationFormat>
  <Paragraphs>160</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Ethical practice</vt:lpstr>
      <vt:lpstr>Join the Vevox session</vt:lpstr>
      <vt:lpstr>Session outline</vt:lpstr>
      <vt:lpstr>Join the Vevox session</vt:lpstr>
      <vt:lpstr>Portfolio guidance</vt:lpstr>
      <vt:lpstr>PowerPoint Presentation</vt:lpstr>
      <vt:lpstr>PowerPoint Presentation</vt:lpstr>
      <vt:lpstr>Approaches to ethical behaviour</vt:lpstr>
      <vt:lpstr>Ethical dilemmas</vt:lpstr>
      <vt:lpstr>Ethical behaviour in the workplace</vt:lpstr>
      <vt:lpstr>Recognising an ethical dilemma</vt:lpstr>
      <vt:lpstr>What to do</vt:lpstr>
      <vt:lpstr>Disciplinary cases </vt:lpstr>
      <vt:lpstr>CIfA disciplinary cases</vt:lpstr>
      <vt:lpstr>Case study</vt:lpstr>
      <vt:lpstr>Case study points to consider</vt:lpstr>
      <vt:lpstr>Would you be comfortable to submit an incomplete report?</vt:lpstr>
      <vt:lpstr>Would you be comfortable to submit an incomplete report?</vt:lpstr>
      <vt:lpstr>How and when would you contact the planning archaeologist?</vt:lpstr>
      <vt:lpstr>How and when would you contact the planning archaeologist?</vt:lpstr>
      <vt:lpstr>What alternative approach would you suggest?</vt:lpstr>
      <vt:lpstr>What alternative approach would you suggest?</vt:lpstr>
      <vt:lpstr>What other actions would you take?</vt:lpstr>
      <vt:lpstr>What other actions would you take?</vt:lpstr>
      <vt:lpstr>Case study reflection</vt:lpstr>
      <vt:lpstr>Conclusion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Ethical practice</dc:title>
  <dc:creator>Martin Locock</dc:creator>
  <cp:lastModifiedBy>Martin Locock</cp:lastModifiedBy>
  <cp:revision>2</cp:revision>
  <dcterms:created xsi:type="dcterms:W3CDTF">2023-05-03T07:57:21Z</dcterms:created>
  <dcterms:modified xsi:type="dcterms:W3CDTF">2024-01-10T12:25:59Z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