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257" r:id="rId5"/>
    <p:sldId id="262" r:id="rId6"/>
    <p:sldId id="259" r:id="rId7"/>
    <p:sldId id="270" r:id="rId8"/>
    <p:sldId id="260" r:id="rId9"/>
    <p:sldId id="263" r:id="rId10"/>
    <p:sldId id="261" r:id="rId11"/>
    <p:sldId id="267" r:id="rId12"/>
    <p:sldId id="266" r:id="rId13"/>
    <p:sldId id="268" r:id="rId14"/>
    <p:sldId id="264" r:id="rId15"/>
    <p:sldId id="269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064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456" userDrawn="1">
          <p15:clr>
            <a:srgbClr val="A4A3A4"/>
          </p15:clr>
        </p15:guide>
        <p15:guide id="4" pos="720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7BEBD8"/>
    <a:srgbClr val="8335E5"/>
    <a:srgbClr val="6B8DE1"/>
    <a:srgbClr val="6C92E1"/>
    <a:srgbClr val="6313DC"/>
    <a:srgbClr val="1E3ADA"/>
    <a:srgbClr val="030553"/>
    <a:srgbClr val="7D4BC9"/>
    <a:srgbClr val="16286E"/>
    <a:srgbClr val="6524D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246E3A-232F-2954-1060-70B05F6C591C}" v="428" dt="2026-02-07T21:51:21.164"/>
    <p1510:client id="{0760DE3A-DD40-1771-3A27-48E5EA2CD65C}" v="2106" dt="2026-02-09T05:01:16.377"/>
    <p1510:client id="{39AF7E46-AC57-D793-6C4F-AE4151C5444A}" v="5" dt="2026-02-07T19:43:51.869"/>
    <p1510:client id="{3D6136DD-A37D-0531-17BD-E0E24F8660B6}" v="1376" dt="2026-02-07T21:33:03.021"/>
    <p1510:client id="{44C03BB9-4562-E632-430B-3F8A7E17D674}" v="1344" dt="2026-02-07T19:42:47.627"/>
    <p1510:client id="{54A80554-B90C-5FE8-B696-7213BE3AB612}" v="20" dt="2026-02-08T14:46:10.778"/>
    <p1510:client id="{5FB4E591-E809-C603-D500-8D55C4B745DF}" v="80" dt="2026-02-08T15:50:25.860"/>
    <p1510:client id="{8E8269C4-1432-4B35-B054-3E26B072D6CF}" v="2" dt="2026-02-09T10:04:24.957"/>
    <p1510:client id="{95B7AF2F-0D9B-BDAA-4216-B88F3EC87F39}" v="26" dt="2026-02-07T11:12:33.428"/>
    <p1510:client id="{B0E2E76B-7CA5-B670-7C34-53C150710DF0}" v="138" dt="2026-02-07T11:33:52.293"/>
    <p1510:client id="{B36351FE-E4AC-FBD3-541B-25F23303BAFD}" v="1614" dt="2026-02-07T23:19:29.773"/>
    <p1510:client id="{C72521F3-BDAB-8A7E-CE5B-5C16EDF3228B}" v="64" dt="2026-02-08T18:03:49.93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064"/>
        <p:guide pos="3840"/>
        <p:guide pos="456"/>
        <p:guide pos="720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wakaego Sylvia Boniface (2521142)" userId="S::2521142@student.uwtsd.ac.uk::ed8ac610-829e-442f-8cc9-4bb610ae174b" providerId="AD" clId="Web-{11A53B4B-9BD2-41F0-E693-67D94B923BA2}"/>
    <pc:docChg chg="addSld delSld modSld">
      <pc:chgData name="Nwakaego Sylvia Boniface (2521142)" userId="S::2521142@student.uwtsd.ac.uk::ed8ac610-829e-442f-8cc9-4bb610ae174b" providerId="AD" clId="Web-{11A53B4B-9BD2-41F0-E693-67D94B923BA2}" dt="2026-02-05T20:27:19.042" v="529"/>
      <pc:docMkLst>
        <pc:docMk/>
      </pc:docMkLst>
      <pc:sldChg chg="addSp modSp">
        <pc:chgData name="Nwakaego Sylvia Boniface (2521142)" userId="S::2521142@student.uwtsd.ac.uk::ed8ac610-829e-442f-8cc9-4bb610ae174b" providerId="AD" clId="Web-{11A53B4B-9BD2-41F0-E693-67D94B923BA2}" dt="2026-02-05T20:23:02.637" v="494" actId="20577"/>
        <pc:sldMkLst>
          <pc:docMk/>
          <pc:sldMk cId="1860944946" sldId="259"/>
        </pc:sldMkLst>
        <pc:spChg chg="mod">
          <ac:chgData name="Nwakaego Sylvia Boniface (2521142)" userId="S::2521142@student.uwtsd.ac.uk::ed8ac610-829e-442f-8cc9-4bb610ae174b" providerId="AD" clId="Web-{11A53B4B-9BD2-41F0-E693-67D94B923BA2}" dt="2026-02-05T19:08:50.993" v="7" actId="20577"/>
          <ac:spMkLst>
            <pc:docMk/>
            <pc:sldMk cId="1860944946" sldId="259"/>
            <ac:spMk id="3" creationId="{EF8E1044-3B13-41E4-71DD-D01D8B41510B}"/>
          </ac:spMkLst>
        </pc:spChg>
        <pc:spChg chg="mod">
          <ac:chgData name="Nwakaego Sylvia Boniface (2521142)" userId="S::2521142@student.uwtsd.ac.uk::ed8ac610-829e-442f-8cc9-4bb610ae174b" providerId="AD" clId="Web-{11A53B4B-9BD2-41F0-E693-67D94B923BA2}" dt="2026-02-05T19:56:09.987" v="451" actId="1076"/>
          <ac:spMkLst>
            <pc:docMk/>
            <pc:sldMk cId="1860944946" sldId="259"/>
            <ac:spMk id="4" creationId="{9CDB2D1A-AD32-920D-4B29-DEC5AFB2BADC}"/>
          </ac:spMkLst>
        </pc:spChg>
      </pc:sldChg>
      <pc:sldChg chg="addSp">
        <pc:chgData name="Nwakaego Sylvia Boniface (2521142)" userId="S::2521142@student.uwtsd.ac.uk::ed8ac610-829e-442f-8cc9-4bb610ae174b" providerId="AD" clId="Web-{11A53B4B-9BD2-41F0-E693-67D94B923BA2}" dt="2026-02-05T20:27:19.042" v="529"/>
        <pc:sldMkLst>
          <pc:docMk/>
          <pc:sldMk cId="1869736968" sldId="260"/>
        </pc:sldMkLst>
        <pc:spChg chg="add">
          <ac:chgData name="Nwakaego Sylvia Boniface (2521142)" userId="S::2521142@student.uwtsd.ac.uk::ed8ac610-829e-442f-8cc9-4bb610ae174b" providerId="AD" clId="Web-{11A53B4B-9BD2-41F0-E693-67D94B923BA2}" dt="2026-02-05T20:27:19.042" v="529"/>
          <ac:spMkLst>
            <pc:docMk/>
            <pc:sldMk cId="1869736968" sldId="260"/>
            <ac:spMk id="2" creationId="{88B67C38-7DA4-ED5F-7301-06CAE4DB261A}"/>
          </ac:spMkLst>
        </pc:spChg>
      </pc:sldChg>
      <pc:sldChg chg="delSp modSp">
        <pc:chgData name="Nwakaego Sylvia Boniface (2521142)" userId="S::2521142@student.uwtsd.ac.uk::ed8ac610-829e-442f-8cc9-4bb610ae174b" providerId="AD" clId="Web-{11A53B4B-9BD2-41F0-E693-67D94B923BA2}" dt="2026-02-05T20:23:44.609" v="525"/>
        <pc:sldMkLst>
          <pc:docMk/>
          <pc:sldMk cId="3740025391" sldId="261"/>
        </pc:sldMkLst>
      </pc:sldChg>
      <pc:sldChg chg="modSp">
        <pc:chgData name="Nwakaego Sylvia Boniface (2521142)" userId="S::2521142@student.uwtsd.ac.uk::ed8ac610-829e-442f-8cc9-4bb610ae174b" providerId="AD" clId="Web-{11A53B4B-9BD2-41F0-E693-67D94B923BA2}" dt="2026-02-05T19:05:36.959" v="1" actId="1076"/>
        <pc:sldMkLst>
          <pc:docMk/>
          <pc:sldMk cId="1103776249" sldId="262"/>
        </pc:sldMkLst>
        <pc:picChg chg="mod">
          <ac:chgData name="Nwakaego Sylvia Boniface (2521142)" userId="S::2521142@student.uwtsd.ac.uk::ed8ac610-829e-442f-8cc9-4bb610ae174b" providerId="AD" clId="Web-{11A53B4B-9BD2-41F0-E693-67D94B923BA2}" dt="2026-02-05T19:05:36.959" v="1" actId="1076"/>
          <ac:picMkLst>
            <pc:docMk/>
            <pc:sldMk cId="1103776249" sldId="262"/>
            <ac:picMk id="66" creationId="{621006C1-FBD8-0A7A-159C-7084B32E2D81}"/>
          </ac:picMkLst>
        </pc:picChg>
      </pc:sldChg>
      <pc:sldChg chg="new">
        <pc:chgData name="Nwakaego Sylvia Boniface (2521142)" userId="S::2521142@student.uwtsd.ac.uk::ed8ac610-829e-442f-8cc9-4bb610ae174b" providerId="AD" clId="Web-{11A53B4B-9BD2-41F0-E693-67D94B923BA2}" dt="2026-02-05T20:25:59.273" v="528"/>
        <pc:sldMkLst>
          <pc:docMk/>
          <pc:sldMk cId="3128308063" sldId="263"/>
        </pc:sldMkLst>
      </pc:sldChg>
    </pc:docChg>
  </pc:docChgLst>
  <pc:docChgLst>
    <pc:chgData name="Samson Joseph (2523179)" userId="S::2523179@student.uwtsd.ac.uk::519817d0-b921-40b2-9feb-28aa261b76c5" providerId="AD" clId="Web-{EEBB9E04-1737-8D84-98FA-5FCC22A6C60D}"/>
    <pc:docChg chg="modSld">
      <pc:chgData name="Samson Joseph (2523179)" userId="S::2523179@student.uwtsd.ac.uk::519817d0-b921-40b2-9feb-28aa261b76c5" providerId="AD" clId="Web-{EEBB9E04-1737-8D84-98FA-5FCC22A6C60D}" dt="2026-02-02T20:19:39.085" v="131" actId="14100"/>
      <pc:docMkLst>
        <pc:docMk/>
      </pc:docMkLst>
      <pc:sldChg chg="addSp delSp modSp">
        <pc:chgData name="Samson Joseph (2523179)" userId="S::2523179@student.uwtsd.ac.uk::519817d0-b921-40b2-9feb-28aa261b76c5" providerId="AD" clId="Web-{EEBB9E04-1737-8D84-98FA-5FCC22A6C60D}" dt="2026-02-02T20:19:39.085" v="131" actId="14100"/>
        <pc:sldMkLst>
          <pc:docMk/>
          <pc:sldMk cId="3740025391" sldId="261"/>
        </pc:sldMkLst>
        <pc:spChg chg="add mod">
          <ac:chgData name="Samson Joseph (2523179)" userId="S::2523179@student.uwtsd.ac.uk::519817d0-b921-40b2-9feb-28aa261b76c5" providerId="AD" clId="Web-{EEBB9E04-1737-8D84-98FA-5FCC22A6C60D}" dt="2026-02-02T20:19:39.085" v="131" actId="14100"/>
          <ac:spMkLst>
            <pc:docMk/>
            <pc:sldMk cId="3740025391" sldId="261"/>
            <ac:spMk id="3" creationId="{92D40604-5742-1AB9-1B65-C11D450C462A}"/>
          </ac:spMkLst>
        </pc:spChg>
      </pc:sldChg>
    </pc:docChg>
  </pc:docChgLst>
  <pc:docChgLst>
    <pc:chgData name="Nwakaego Sylvia Boniface (2521142)" userId="S::2521142@student.uwtsd.ac.uk::ed8ac610-829e-442f-8cc9-4bb610ae174b" providerId="AD" clId="Web-{E9F668BC-BC92-4F7E-6D1A-356A5C5008BA}"/>
    <pc:docChg chg="mod modSld addMainMaster delMainMaster">
      <pc:chgData name="Nwakaego Sylvia Boniface (2521142)" userId="S::2521142@student.uwtsd.ac.uk::ed8ac610-829e-442f-8cc9-4bb610ae174b" providerId="AD" clId="Web-{E9F668BC-BC92-4F7E-6D1A-356A5C5008BA}" dt="2026-02-05T11:43:12.096" v="1833" actId="20577"/>
      <pc:docMkLst>
        <pc:docMk/>
      </pc:docMkLst>
      <pc:sldChg chg="modSp mod modClrScheme chgLayout">
        <pc:chgData name="Nwakaego Sylvia Boniface (2521142)" userId="S::2521142@student.uwtsd.ac.uk::ed8ac610-829e-442f-8cc9-4bb610ae174b" providerId="AD" clId="Web-{E9F668BC-BC92-4F7E-6D1A-356A5C5008BA}" dt="2026-02-05T11:40:45.917" v="1828"/>
        <pc:sldMkLst>
          <pc:docMk/>
          <pc:sldMk cId="3254356326" sldId="257"/>
        </pc:sldMkLst>
        <pc:spChg chg="mod ord">
          <ac:chgData name="Nwakaego Sylvia Boniface (2521142)" userId="S::2521142@student.uwtsd.ac.uk::ed8ac610-829e-442f-8cc9-4bb610ae174b" providerId="AD" clId="Web-{E9F668BC-BC92-4F7E-6D1A-356A5C5008BA}" dt="2026-02-05T11:40:45.917" v="1828"/>
          <ac:spMkLst>
            <pc:docMk/>
            <pc:sldMk cId="3254356326" sldId="257"/>
            <ac:spMk id="3" creationId="{016C325E-5B69-4D07-BBFB-7DB217A69D48}"/>
          </ac:spMkLst>
        </pc:spChg>
      </pc:sldChg>
      <pc:sldChg chg="addSp delSp modSp mod modTransition modClrScheme chgLayout">
        <pc:chgData name="Nwakaego Sylvia Boniface (2521142)" userId="S::2521142@student.uwtsd.ac.uk::ed8ac610-829e-442f-8cc9-4bb610ae174b" providerId="AD" clId="Web-{E9F668BC-BC92-4F7E-6D1A-356A5C5008BA}" dt="2026-02-05T11:43:12.096" v="1833" actId="20577"/>
        <pc:sldMkLst>
          <pc:docMk/>
          <pc:sldMk cId="1860944946" sldId="259"/>
        </pc:sldMkLst>
        <pc:spChg chg="add">
          <ac:chgData name="Nwakaego Sylvia Boniface (2521142)" userId="S::2521142@student.uwtsd.ac.uk::ed8ac610-829e-442f-8cc9-4bb610ae174b" providerId="AD" clId="Web-{E9F668BC-BC92-4F7E-6D1A-356A5C5008BA}" dt="2026-02-05T10:29:37.362" v="800"/>
          <ac:spMkLst>
            <pc:docMk/>
            <pc:sldMk cId="1860944946" sldId="259"/>
            <ac:spMk id="2" creationId="{1AE05ECB-0E90-D124-6EE9-05A158581C30}"/>
          </ac:spMkLst>
        </pc:spChg>
        <pc:spChg chg="add mod">
          <ac:chgData name="Nwakaego Sylvia Boniface (2521142)" userId="S::2521142@student.uwtsd.ac.uk::ed8ac610-829e-442f-8cc9-4bb610ae174b" providerId="AD" clId="Web-{E9F668BC-BC92-4F7E-6D1A-356A5C5008BA}" dt="2026-02-05T11:43:12.096" v="1833" actId="20577"/>
          <ac:spMkLst>
            <pc:docMk/>
            <pc:sldMk cId="1860944946" sldId="259"/>
            <ac:spMk id="3" creationId="{EF8E1044-3B13-41E4-71DD-D01D8B41510B}"/>
          </ac:spMkLst>
        </pc:spChg>
        <pc:spChg chg="mod ord">
          <ac:chgData name="Nwakaego Sylvia Boniface (2521142)" userId="S::2521142@student.uwtsd.ac.uk::ed8ac610-829e-442f-8cc9-4bb610ae174b" providerId="AD" clId="Web-{E9F668BC-BC92-4F7E-6D1A-356A5C5008BA}" dt="2026-02-05T11:40:45.917" v="1828"/>
          <ac:spMkLst>
            <pc:docMk/>
            <pc:sldMk cId="1860944946" sldId="259"/>
            <ac:spMk id="68" creationId="{3D46526D-118F-4F6F-BAE0-066F422EBD1E}"/>
          </ac:spMkLst>
        </pc:spChg>
      </pc:sldChg>
      <pc:sldChg chg="modSp mod modClrScheme chgLayout">
        <pc:chgData name="Nwakaego Sylvia Boniface (2521142)" userId="S::2521142@student.uwtsd.ac.uk::ed8ac610-829e-442f-8cc9-4bb610ae174b" providerId="AD" clId="Web-{E9F668BC-BC92-4F7E-6D1A-356A5C5008BA}" dt="2026-02-05T11:40:45.917" v="1828"/>
        <pc:sldMkLst>
          <pc:docMk/>
          <pc:sldMk cId="1869736968" sldId="260"/>
        </pc:sldMkLst>
        <pc:spChg chg="mod ord">
          <ac:chgData name="Nwakaego Sylvia Boniface (2521142)" userId="S::2521142@student.uwtsd.ac.uk::ed8ac610-829e-442f-8cc9-4bb610ae174b" providerId="AD" clId="Web-{E9F668BC-BC92-4F7E-6D1A-356A5C5008BA}" dt="2026-02-05T11:40:45.917" v="1828"/>
          <ac:spMkLst>
            <pc:docMk/>
            <pc:sldMk cId="1869736968" sldId="260"/>
            <ac:spMk id="24" creationId="{6FF5F564-0C08-4A3C-8BAC-1FADF459417F}"/>
          </ac:spMkLst>
        </pc:spChg>
      </pc:sldChg>
      <pc:sldChg chg="modSp mod modClrScheme chgLayout">
        <pc:chgData name="Nwakaego Sylvia Boniface (2521142)" userId="S::2521142@student.uwtsd.ac.uk::ed8ac610-829e-442f-8cc9-4bb610ae174b" providerId="AD" clId="Web-{E9F668BC-BC92-4F7E-6D1A-356A5C5008BA}" dt="2026-02-05T11:40:45.917" v="1828"/>
        <pc:sldMkLst>
          <pc:docMk/>
          <pc:sldMk cId="3740025391" sldId="261"/>
        </pc:sldMkLst>
        <pc:spChg chg="mod ord">
          <ac:chgData name="Nwakaego Sylvia Boniface (2521142)" userId="S::2521142@student.uwtsd.ac.uk::ed8ac610-829e-442f-8cc9-4bb610ae174b" providerId="AD" clId="Web-{E9F668BC-BC92-4F7E-6D1A-356A5C5008BA}" dt="2026-02-05T11:40:45.917" v="1828"/>
          <ac:spMkLst>
            <pc:docMk/>
            <pc:sldMk cId="3740025391" sldId="261"/>
            <ac:spMk id="4" creationId="{2784E464-B64A-4614-9350-2C88DBD46AB5}"/>
          </ac:spMkLst>
        </pc:spChg>
      </pc:sldChg>
      <pc:sldChg chg="addSp delSp modSp mod modClrScheme chgLayout">
        <pc:chgData name="Nwakaego Sylvia Boniface (2521142)" userId="S::2521142@student.uwtsd.ac.uk::ed8ac610-829e-442f-8cc9-4bb610ae174b" providerId="AD" clId="Web-{E9F668BC-BC92-4F7E-6D1A-356A5C5008BA}" dt="2026-02-05T11:40:45.917" v="1828"/>
        <pc:sldMkLst>
          <pc:docMk/>
          <pc:sldMk cId="1103776249" sldId="262"/>
        </pc:sldMkLst>
        <pc:spChg chg="mod ord">
          <ac:chgData name="Nwakaego Sylvia Boniface (2521142)" userId="S::2521142@student.uwtsd.ac.uk::ed8ac610-829e-442f-8cc9-4bb610ae174b" providerId="AD" clId="Web-{E9F668BC-BC92-4F7E-6D1A-356A5C5008BA}" dt="2026-02-05T11:40:45.917" v="1828"/>
          <ac:spMkLst>
            <pc:docMk/>
            <pc:sldMk cId="1103776249" sldId="262"/>
            <ac:spMk id="2" creationId="{18B73550-5653-A29C-89C5-68F96B7FC518}"/>
          </ac:spMkLst>
        </pc:spChg>
        <pc:spChg chg="add mod">
          <ac:chgData name="Nwakaego Sylvia Boniface (2521142)" userId="S::2521142@student.uwtsd.ac.uk::ed8ac610-829e-442f-8cc9-4bb610ae174b" providerId="AD" clId="Web-{E9F668BC-BC92-4F7E-6D1A-356A5C5008BA}" dt="2026-02-05T09:54:01.329" v="483" actId="1076"/>
          <ac:spMkLst>
            <pc:docMk/>
            <pc:sldMk cId="1103776249" sldId="262"/>
            <ac:spMk id="4" creationId="{FF2C38CE-93D9-4C2C-9477-D78A66A43978}"/>
          </ac:spMkLst>
        </pc:spChg>
        <pc:spChg chg="add mod">
          <ac:chgData name="Nwakaego Sylvia Boniface (2521142)" userId="S::2521142@student.uwtsd.ac.uk::ed8ac610-829e-442f-8cc9-4bb610ae174b" providerId="AD" clId="Web-{E9F668BC-BC92-4F7E-6D1A-356A5C5008BA}" dt="2026-02-05T10:24:11.346" v="792" actId="20577"/>
          <ac:spMkLst>
            <pc:docMk/>
            <pc:sldMk cId="1103776249" sldId="262"/>
            <ac:spMk id="9" creationId="{EFA51992-59C1-0783-41DD-3EEE1DF58188}"/>
          </ac:spMkLst>
        </pc:spChg>
        <pc:spChg chg="add mod">
          <ac:chgData name="Nwakaego Sylvia Boniface (2521142)" userId="S::2521142@student.uwtsd.ac.uk::ed8ac610-829e-442f-8cc9-4bb610ae174b" providerId="AD" clId="Web-{E9F668BC-BC92-4F7E-6D1A-356A5C5008BA}" dt="2026-02-05T10:12:09.826" v="586" actId="1076"/>
          <ac:spMkLst>
            <pc:docMk/>
            <pc:sldMk cId="1103776249" sldId="262"/>
            <ac:spMk id="11" creationId="{58C384B0-ADDA-170D-C5C0-8302451D6CA7}"/>
          </ac:spMkLst>
        </pc:spChg>
        <pc:spChg chg="add">
          <ac:chgData name="Nwakaego Sylvia Boniface (2521142)" userId="S::2521142@student.uwtsd.ac.uk::ed8ac610-829e-442f-8cc9-4bb610ae174b" providerId="AD" clId="Web-{E9F668BC-BC92-4F7E-6D1A-356A5C5008BA}" dt="2026-02-05T10:09:37.968" v="577"/>
          <ac:spMkLst>
            <pc:docMk/>
            <pc:sldMk cId="1103776249" sldId="262"/>
            <ac:spMk id="12" creationId="{132536A9-E7E6-1557-66E4-737F9337D97D}"/>
          </ac:spMkLst>
        </pc:spChg>
      </pc:sldChg>
      <pc:sldMasterChg chg="add del addSldLayout delSldLayout">
        <pc:chgData name="Nwakaego Sylvia Boniface (2521142)" userId="S::2521142@student.uwtsd.ac.uk::ed8ac610-829e-442f-8cc9-4bb610ae174b" providerId="AD" clId="Web-{E9F668BC-BC92-4F7E-6D1A-356A5C5008BA}" dt="2026-02-05T11:40:45.917" v="1828"/>
        <pc:sldMasterMkLst>
          <pc:docMk/>
          <pc:sldMasterMk cId="554378049" sldId="2147483648"/>
        </pc:sldMasterMkLst>
        <pc:sldLayoutChg chg="add del">
          <pc:chgData name="Nwakaego Sylvia Boniface (2521142)" userId="S::2521142@student.uwtsd.ac.uk::ed8ac610-829e-442f-8cc9-4bb610ae174b" providerId="AD" clId="Web-{E9F668BC-BC92-4F7E-6D1A-356A5C5008BA}" dt="2026-02-05T11:40:45.917" v="1828"/>
          <pc:sldLayoutMkLst>
            <pc:docMk/>
            <pc:sldMasterMk cId="554378049" sldId="2147483648"/>
            <pc:sldLayoutMk cId="1169962516" sldId="2147483649"/>
          </pc:sldLayoutMkLst>
        </pc:sldLayoutChg>
        <pc:sldLayoutChg chg="add del">
          <pc:chgData name="Nwakaego Sylvia Boniface (2521142)" userId="S::2521142@student.uwtsd.ac.uk::ed8ac610-829e-442f-8cc9-4bb610ae174b" providerId="AD" clId="Web-{E9F668BC-BC92-4F7E-6D1A-356A5C5008BA}" dt="2026-02-05T11:40:45.917" v="1828"/>
          <pc:sldLayoutMkLst>
            <pc:docMk/>
            <pc:sldMasterMk cId="554378049" sldId="2147483648"/>
            <pc:sldLayoutMk cId="3515126280" sldId="2147483650"/>
          </pc:sldLayoutMkLst>
        </pc:sldLayoutChg>
        <pc:sldLayoutChg chg="add del">
          <pc:chgData name="Nwakaego Sylvia Boniface (2521142)" userId="S::2521142@student.uwtsd.ac.uk::ed8ac610-829e-442f-8cc9-4bb610ae174b" providerId="AD" clId="Web-{E9F668BC-BC92-4F7E-6D1A-356A5C5008BA}" dt="2026-02-05T11:40:45.917" v="1828"/>
          <pc:sldLayoutMkLst>
            <pc:docMk/>
            <pc:sldMasterMk cId="554378049" sldId="2147483648"/>
            <pc:sldLayoutMk cId="3160087748" sldId="2147483651"/>
          </pc:sldLayoutMkLst>
        </pc:sldLayoutChg>
        <pc:sldLayoutChg chg="add del">
          <pc:chgData name="Nwakaego Sylvia Boniface (2521142)" userId="S::2521142@student.uwtsd.ac.uk::ed8ac610-829e-442f-8cc9-4bb610ae174b" providerId="AD" clId="Web-{E9F668BC-BC92-4F7E-6D1A-356A5C5008BA}" dt="2026-02-05T11:40:45.917" v="1828"/>
          <pc:sldLayoutMkLst>
            <pc:docMk/>
            <pc:sldMasterMk cId="554378049" sldId="2147483648"/>
            <pc:sldLayoutMk cId="1219876503" sldId="2147483652"/>
          </pc:sldLayoutMkLst>
        </pc:sldLayoutChg>
        <pc:sldLayoutChg chg="add del">
          <pc:chgData name="Nwakaego Sylvia Boniface (2521142)" userId="S::2521142@student.uwtsd.ac.uk::ed8ac610-829e-442f-8cc9-4bb610ae174b" providerId="AD" clId="Web-{E9F668BC-BC92-4F7E-6D1A-356A5C5008BA}" dt="2026-02-05T11:40:45.917" v="1828"/>
          <pc:sldLayoutMkLst>
            <pc:docMk/>
            <pc:sldMasterMk cId="554378049" sldId="2147483648"/>
            <pc:sldLayoutMk cId="2824554308" sldId="2147483653"/>
          </pc:sldLayoutMkLst>
        </pc:sldLayoutChg>
        <pc:sldLayoutChg chg="add del">
          <pc:chgData name="Nwakaego Sylvia Boniface (2521142)" userId="S::2521142@student.uwtsd.ac.uk::ed8ac610-829e-442f-8cc9-4bb610ae174b" providerId="AD" clId="Web-{E9F668BC-BC92-4F7E-6D1A-356A5C5008BA}" dt="2026-02-05T11:40:45.917" v="1828"/>
          <pc:sldLayoutMkLst>
            <pc:docMk/>
            <pc:sldMasterMk cId="554378049" sldId="2147483648"/>
            <pc:sldLayoutMk cId="26817724" sldId="2147483654"/>
          </pc:sldLayoutMkLst>
        </pc:sldLayoutChg>
        <pc:sldLayoutChg chg="add del">
          <pc:chgData name="Nwakaego Sylvia Boniface (2521142)" userId="S::2521142@student.uwtsd.ac.uk::ed8ac610-829e-442f-8cc9-4bb610ae174b" providerId="AD" clId="Web-{E9F668BC-BC92-4F7E-6D1A-356A5C5008BA}" dt="2026-02-05T11:40:45.917" v="1828"/>
          <pc:sldLayoutMkLst>
            <pc:docMk/>
            <pc:sldMasterMk cId="554378049" sldId="2147483648"/>
            <pc:sldLayoutMk cId="2821370118" sldId="2147483655"/>
          </pc:sldLayoutMkLst>
        </pc:sldLayoutChg>
        <pc:sldLayoutChg chg="add del">
          <pc:chgData name="Nwakaego Sylvia Boniface (2521142)" userId="S::2521142@student.uwtsd.ac.uk::ed8ac610-829e-442f-8cc9-4bb610ae174b" providerId="AD" clId="Web-{E9F668BC-BC92-4F7E-6D1A-356A5C5008BA}" dt="2026-02-05T11:40:45.917" v="1828"/>
          <pc:sldLayoutMkLst>
            <pc:docMk/>
            <pc:sldMasterMk cId="554378049" sldId="2147483648"/>
            <pc:sldLayoutMk cId="1776128513" sldId="2147483656"/>
          </pc:sldLayoutMkLst>
        </pc:sldLayoutChg>
        <pc:sldLayoutChg chg="add del">
          <pc:chgData name="Nwakaego Sylvia Boniface (2521142)" userId="S::2521142@student.uwtsd.ac.uk::ed8ac610-829e-442f-8cc9-4bb610ae174b" providerId="AD" clId="Web-{E9F668BC-BC92-4F7E-6D1A-356A5C5008BA}" dt="2026-02-05T11:40:45.917" v="1828"/>
          <pc:sldLayoutMkLst>
            <pc:docMk/>
            <pc:sldMasterMk cId="554378049" sldId="2147483648"/>
            <pc:sldLayoutMk cId="2631333861" sldId="2147483657"/>
          </pc:sldLayoutMkLst>
        </pc:sldLayoutChg>
        <pc:sldLayoutChg chg="add del">
          <pc:chgData name="Nwakaego Sylvia Boniface (2521142)" userId="S::2521142@student.uwtsd.ac.uk::ed8ac610-829e-442f-8cc9-4bb610ae174b" providerId="AD" clId="Web-{E9F668BC-BC92-4F7E-6D1A-356A5C5008BA}" dt="2026-02-05T11:40:45.917" v="1828"/>
          <pc:sldLayoutMkLst>
            <pc:docMk/>
            <pc:sldMasterMk cId="554378049" sldId="2147483648"/>
            <pc:sldLayoutMk cId="3103985577" sldId="2147483658"/>
          </pc:sldLayoutMkLst>
        </pc:sldLayoutChg>
        <pc:sldLayoutChg chg="add del">
          <pc:chgData name="Nwakaego Sylvia Boniface (2521142)" userId="S::2521142@student.uwtsd.ac.uk::ed8ac610-829e-442f-8cc9-4bb610ae174b" providerId="AD" clId="Web-{E9F668BC-BC92-4F7E-6D1A-356A5C5008BA}" dt="2026-02-05T11:40:45.917" v="1828"/>
          <pc:sldLayoutMkLst>
            <pc:docMk/>
            <pc:sldMasterMk cId="554378049" sldId="2147483648"/>
            <pc:sldLayoutMk cId="360371637" sldId="2147483659"/>
          </pc:sldLayoutMkLst>
        </pc:sldLayoutChg>
      </pc:sldMasterChg>
    </pc:docChg>
  </pc:docChgLst>
  <pc:docChgLst>
    <pc:chgData name="Edosa Godday Omorodion Omorodion (2513334)" userId="S::2513334@student.uwtsd.ac.uk::3b853dab-e9a6-4d5d-a73c-a492a75e3294" providerId="AD" clId="Web-{CBA306C8-EE73-2127-45CB-DAB5C585D362}"/>
    <pc:docChg chg="modSld">
      <pc:chgData name="Edosa Godday Omorodion Omorodion (2513334)" userId="S::2513334@student.uwtsd.ac.uk::3b853dab-e9a6-4d5d-a73c-a492a75e3294" providerId="AD" clId="Web-{CBA306C8-EE73-2127-45CB-DAB5C585D362}" dt="2026-01-31T09:40:13.609" v="7"/>
      <pc:docMkLst>
        <pc:docMk/>
      </pc:docMkLst>
    </pc:docChg>
  </pc:docChgLst>
  <pc:docChgLst>
    <pc:chgData name="Samson Joseph (2523179)" userId="S::2523179@student.uwtsd.ac.uk::519817d0-b921-40b2-9feb-28aa261b76c5" providerId="AD" clId="Web-{39AF7E46-AC57-D793-6C4F-AE4151C5444A}"/>
    <pc:docChg chg="modSld">
      <pc:chgData name="Samson Joseph (2523179)" userId="S::2523179@student.uwtsd.ac.uk::519817d0-b921-40b2-9feb-28aa261b76c5" providerId="AD" clId="Web-{39AF7E46-AC57-D793-6C4F-AE4151C5444A}" dt="2026-02-07T19:43:51.869" v="2"/>
      <pc:docMkLst>
        <pc:docMk/>
      </pc:docMkLst>
      <pc:sldChg chg="delSp modSp">
        <pc:chgData name="Samson Joseph (2523179)" userId="S::2523179@student.uwtsd.ac.uk::519817d0-b921-40b2-9feb-28aa261b76c5" providerId="AD" clId="Web-{39AF7E46-AC57-D793-6C4F-AE4151C5444A}" dt="2026-02-07T19:43:51.869" v="2"/>
        <pc:sldMkLst>
          <pc:docMk/>
          <pc:sldMk cId="1973439336" sldId="267"/>
        </pc:sldMkLst>
        <pc:spChg chg="mod">
          <ac:chgData name="Samson Joseph (2523179)" userId="S::2523179@student.uwtsd.ac.uk::519817d0-b921-40b2-9feb-28aa261b76c5" providerId="AD" clId="Web-{39AF7E46-AC57-D793-6C4F-AE4151C5444A}" dt="2026-02-07T19:43:36.727" v="1" actId="20577"/>
          <ac:spMkLst>
            <pc:docMk/>
            <pc:sldMk cId="1973439336" sldId="267"/>
            <ac:spMk id="72" creationId="{E2BCC3E0-0966-3606-103C-D549D736D22B}"/>
          </ac:spMkLst>
        </pc:spChg>
      </pc:sldChg>
    </pc:docChg>
  </pc:docChgLst>
  <pc:docChgLst>
    <pc:chgData name="Nwakaego Sylvia Boniface (2521142)" userId="S::2521142@student.uwtsd.ac.uk::ed8ac610-829e-442f-8cc9-4bb610ae174b" providerId="AD" clId="Web-{4242CA23-EC54-9E86-A8D5-0410E57D55D4}"/>
    <pc:docChg chg="modSld">
      <pc:chgData name="Nwakaego Sylvia Boniface (2521142)" userId="S::2521142@student.uwtsd.ac.uk::ed8ac610-829e-442f-8cc9-4bb610ae174b" providerId="AD" clId="Web-{4242CA23-EC54-9E86-A8D5-0410E57D55D4}" dt="2026-01-31T10:11:54.388" v="45"/>
      <pc:docMkLst>
        <pc:docMk/>
      </pc:docMkLst>
      <pc:sldChg chg="addSp delSp modSp">
        <pc:chgData name="Nwakaego Sylvia Boniface (2521142)" userId="S::2521142@student.uwtsd.ac.uk::ed8ac610-829e-442f-8cc9-4bb610ae174b" providerId="AD" clId="Web-{4242CA23-EC54-9E86-A8D5-0410E57D55D4}" dt="2026-01-31T10:07:31.703" v="25" actId="20577"/>
        <pc:sldMkLst>
          <pc:docMk/>
          <pc:sldMk cId="1860944946" sldId="259"/>
        </pc:sldMkLst>
      </pc:sldChg>
      <pc:sldChg chg="addSp delSp modSp">
        <pc:chgData name="Nwakaego Sylvia Boniface (2521142)" userId="S::2521142@student.uwtsd.ac.uk::ed8ac610-829e-442f-8cc9-4bb610ae174b" providerId="AD" clId="Web-{4242CA23-EC54-9E86-A8D5-0410E57D55D4}" dt="2026-01-31T10:11:54.388" v="45"/>
        <pc:sldMkLst>
          <pc:docMk/>
          <pc:sldMk cId="1869736968" sldId="260"/>
        </pc:sldMkLst>
        <pc:spChg chg="add mod">
          <ac:chgData name="Nwakaego Sylvia Boniface (2521142)" userId="S::2521142@student.uwtsd.ac.uk::ed8ac610-829e-442f-8cc9-4bb610ae174b" providerId="AD" clId="Web-{4242CA23-EC54-9E86-A8D5-0410E57D55D4}" dt="2026-01-31T10:10:02.269" v="43" actId="14100"/>
          <ac:spMkLst>
            <pc:docMk/>
            <pc:sldMk cId="1869736968" sldId="260"/>
            <ac:spMk id="3" creationId="{E04A35B9-8EC8-C766-35E6-DA5A789B5813}"/>
          </ac:spMkLst>
        </pc:spChg>
      </pc:sldChg>
    </pc:docChg>
  </pc:docChgLst>
  <pc:docChgLst>
    <pc:chgData name="Nwakaego Sylvia Boniface (2521142)" userId="S::2521142@student.uwtsd.ac.uk::ed8ac610-829e-442f-8cc9-4bb610ae174b" providerId="AD" clId="Web-{3430FD5F-0361-FEA5-C9CF-E9D1A120C601}"/>
    <pc:docChg chg="modSld">
      <pc:chgData name="Nwakaego Sylvia Boniface (2521142)" userId="S::2521142@student.uwtsd.ac.uk::ed8ac610-829e-442f-8cc9-4bb610ae174b" providerId="AD" clId="Web-{3430FD5F-0361-FEA5-C9CF-E9D1A120C601}" dt="2026-02-03T10:04:38.508" v="1" actId="20577"/>
      <pc:docMkLst>
        <pc:docMk/>
      </pc:docMkLst>
      <pc:sldChg chg="modSp">
        <pc:chgData name="Nwakaego Sylvia Boniface (2521142)" userId="S::2521142@student.uwtsd.ac.uk::ed8ac610-829e-442f-8cc9-4bb610ae174b" providerId="AD" clId="Web-{3430FD5F-0361-FEA5-C9CF-E9D1A120C601}" dt="2026-02-03T10:04:38.508" v="1" actId="20577"/>
        <pc:sldMkLst>
          <pc:docMk/>
          <pc:sldMk cId="3254356326" sldId="257"/>
        </pc:sldMkLst>
      </pc:sldChg>
    </pc:docChg>
  </pc:docChgLst>
  <pc:docChgLst>
    <pc:chgData name="Nwakaego Sylvia Boniface (2521142)" userId="S::2521142@student.uwtsd.ac.uk::ed8ac610-829e-442f-8cc9-4bb610ae174b" providerId="AD" clId="Web-{FD1B7E52-DF49-40BB-707F-E615003D547F}"/>
    <pc:docChg chg="modSld">
      <pc:chgData name="Nwakaego Sylvia Boniface (2521142)" userId="S::2521142@student.uwtsd.ac.uk::ed8ac610-829e-442f-8cc9-4bb610ae174b" providerId="AD" clId="Web-{FD1B7E52-DF49-40BB-707F-E615003D547F}" dt="2026-02-03T09:55:50.407" v="46" actId="20577"/>
      <pc:docMkLst>
        <pc:docMk/>
      </pc:docMkLst>
    </pc:docChg>
  </pc:docChgLst>
  <pc:docChgLst>
    <pc:chgData name="Nwakaego Sylvia Boniface (2521142)" userId="S::2521142@student.uwtsd.ac.uk::ed8ac610-829e-442f-8cc9-4bb610ae174b" providerId="AD" clId="Web-{D9C48CE2-8324-F5F5-68EC-D1969D154B79}"/>
    <pc:docChg chg="modSld">
      <pc:chgData name="Nwakaego Sylvia Boniface (2521142)" userId="S::2521142@student.uwtsd.ac.uk::ed8ac610-829e-442f-8cc9-4bb610ae174b" providerId="AD" clId="Web-{D9C48CE2-8324-F5F5-68EC-D1969D154B79}" dt="2026-02-05T09:21:50.887" v="3" actId="1076"/>
      <pc:docMkLst>
        <pc:docMk/>
      </pc:docMkLst>
      <pc:sldChg chg="modSp">
        <pc:chgData name="Nwakaego Sylvia Boniface (2521142)" userId="S::2521142@student.uwtsd.ac.uk::ed8ac610-829e-442f-8cc9-4bb610ae174b" providerId="AD" clId="Web-{D9C48CE2-8324-F5F5-68EC-D1969D154B79}" dt="2026-02-05T09:21:50.887" v="3" actId="1076"/>
        <pc:sldMkLst>
          <pc:docMk/>
          <pc:sldMk cId="1103776249" sldId="262"/>
        </pc:sldMkLst>
        <pc:spChg chg="mod">
          <ac:chgData name="Nwakaego Sylvia Boniface (2521142)" userId="S::2521142@student.uwtsd.ac.uk::ed8ac610-829e-442f-8cc9-4bb610ae174b" providerId="AD" clId="Web-{D9C48CE2-8324-F5F5-68EC-D1969D154B79}" dt="2026-02-05T09:21:50.887" v="3" actId="1076"/>
          <ac:spMkLst>
            <pc:docMk/>
            <pc:sldMk cId="1103776249" sldId="262"/>
            <ac:spMk id="2" creationId="{18B73550-5653-A29C-89C5-68F96B7FC518}"/>
          </ac:spMkLst>
        </pc:spChg>
      </pc:sldChg>
    </pc:docChg>
  </pc:docChgLst>
  <pc:docChgLst>
    <pc:chgData name="Samson Joseph (2523179)" userId="S::2523179@student.uwtsd.ac.uk::519817d0-b921-40b2-9feb-28aa261b76c5" providerId="AD" clId="Web-{1A1E7262-91AA-8844-EC9E-F2B8B53FE908}"/>
    <pc:docChg chg="modSld">
      <pc:chgData name="Samson Joseph (2523179)" userId="S::2523179@student.uwtsd.ac.uk::519817d0-b921-40b2-9feb-28aa261b76c5" providerId="AD" clId="Web-{1A1E7262-91AA-8844-EC9E-F2B8B53FE908}" dt="2026-02-02T20:17:25.131" v="22" actId="14100"/>
      <pc:docMkLst>
        <pc:docMk/>
      </pc:docMkLst>
      <pc:sldChg chg="addSp delSp modSp">
        <pc:chgData name="Samson Joseph (2523179)" userId="S::2523179@student.uwtsd.ac.uk::519817d0-b921-40b2-9feb-28aa261b76c5" providerId="AD" clId="Web-{1A1E7262-91AA-8844-EC9E-F2B8B53FE908}" dt="2026-02-02T20:17:25.131" v="22" actId="14100"/>
        <pc:sldMkLst>
          <pc:docMk/>
          <pc:sldMk cId="1860944946" sldId="259"/>
        </pc:sldMkLst>
      </pc:sldChg>
      <pc:sldChg chg="delSp">
        <pc:chgData name="Samson Joseph (2523179)" userId="S::2523179@student.uwtsd.ac.uk::519817d0-b921-40b2-9feb-28aa261b76c5" providerId="AD" clId="Web-{1A1E7262-91AA-8844-EC9E-F2B8B53FE908}" dt="2026-01-31T09:21:38.615" v="4"/>
        <pc:sldMkLst>
          <pc:docMk/>
          <pc:sldMk cId="1869736968" sldId="260"/>
        </pc:sldMkLst>
      </pc:sldChg>
    </pc:docChg>
  </pc:docChgLst>
  <pc:docChgLst>
    <pc:chgData name="Nwakaego Sylvia Boniface (2521142)" userId="S::2521142@student.uwtsd.ac.uk::ed8ac610-829e-442f-8cc9-4bb610ae174b" providerId="AD" clId="Web-{8E8269C4-1432-4B35-B054-3E26B072D6CF}"/>
    <pc:docChg chg="modSld">
      <pc:chgData name="Nwakaego Sylvia Boniface (2521142)" userId="S::2521142@student.uwtsd.ac.uk::ed8ac610-829e-442f-8cc9-4bb610ae174b" providerId="AD" clId="Web-{8E8269C4-1432-4B35-B054-3E26B072D6CF}" dt="2026-02-09T10:04:24.957" v="1" actId="20577"/>
      <pc:docMkLst>
        <pc:docMk/>
      </pc:docMkLst>
      <pc:sldChg chg="modSp">
        <pc:chgData name="Nwakaego Sylvia Boniface (2521142)" userId="S::2521142@student.uwtsd.ac.uk::ed8ac610-829e-442f-8cc9-4bb610ae174b" providerId="AD" clId="Web-{8E8269C4-1432-4B35-B054-3E26B072D6CF}" dt="2026-02-09T10:04:24.957" v="1" actId="20577"/>
        <pc:sldMkLst>
          <pc:docMk/>
          <pc:sldMk cId="341820773" sldId="269"/>
        </pc:sldMkLst>
        <pc:spChg chg="mod">
          <ac:chgData name="Nwakaego Sylvia Boniface (2521142)" userId="S::2521142@student.uwtsd.ac.uk::ed8ac610-829e-442f-8cc9-4bb610ae174b" providerId="AD" clId="Web-{8E8269C4-1432-4B35-B054-3E26B072D6CF}" dt="2026-02-09T10:04:24.957" v="1" actId="20577"/>
          <ac:spMkLst>
            <pc:docMk/>
            <pc:sldMk cId="341820773" sldId="269"/>
            <ac:spMk id="3" creationId="{94C19FF5-3859-E4C8-915A-FFE32F019C4C}"/>
          </ac:spMkLst>
        </pc:spChg>
      </pc:sldChg>
    </pc:docChg>
  </pc:docChgLst>
  <pc:docChgLst>
    <pc:chgData name="Samson Joseph (2523179)" userId="S::2523179@student.uwtsd.ac.uk::519817d0-b921-40b2-9feb-28aa261b76c5" providerId="AD" clId="Web-{3D6136DD-A37D-0531-17BD-E0E24F8660B6}"/>
    <pc:docChg chg="delSld modSld">
      <pc:chgData name="Samson Joseph (2523179)" userId="S::2523179@student.uwtsd.ac.uk::519817d0-b921-40b2-9feb-28aa261b76c5" providerId="AD" clId="Web-{3D6136DD-A37D-0531-17BD-E0E24F8660B6}" dt="2026-02-07T21:33:03.021" v="873"/>
      <pc:docMkLst>
        <pc:docMk/>
      </pc:docMkLst>
      <pc:sldChg chg="addSp delSp modSp">
        <pc:chgData name="Samson Joseph (2523179)" userId="S::2523179@student.uwtsd.ac.uk::519817d0-b921-40b2-9feb-28aa261b76c5" providerId="AD" clId="Web-{3D6136DD-A37D-0531-17BD-E0E24F8660B6}" dt="2026-02-07T20:54:07.272" v="682" actId="20577"/>
        <pc:sldMkLst>
          <pc:docMk/>
          <pc:sldMk cId="1973439336" sldId="267"/>
        </pc:sldMkLst>
        <pc:spChg chg="mod">
          <ac:chgData name="Samson Joseph (2523179)" userId="S::2523179@student.uwtsd.ac.uk::519817d0-b921-40b2-9feb-28aa261b76c5" providerId="AD" clId="Web-{3D6136DD-A37D-0531-17BD-E0E24F8660B6}" dt="2026-02-07T19:57:04.998" v="237"/>
          <ac:spMkLst>
            <pc:docMk/>
            <pc:sldMk cId="1973439336" sldId="267"/>
            <ac:spMk id="9" creationId="{BA879642-EA93-3337-A67A-AFB672009C44}"/>
          </ac:spMkLst>
        </pc:spChg>
        <pc:spChg chg="mod">
          <ac:chgData name="Samson Joseph (2523179)" userId="S::2523179@student.uwtsd.ac.uk::519817d0-b921-40b2-9feb-28aa261b76c5" providerId="AD" clId="Web-{3D6136DD-A37D-0531-17BD-E0E24F8660B6}" dt="2026-02-07T20:00:24.905" v="250" actId="20577"/>
          <ac:spMkLst>
            <pc:docMk/>
            <pc:sldMk cId="1973439336" sldId="267"/>
            <ac:spMk id="11" creationId="{DD657876-7E68-7F26-02D3-86359EC4811D}"/>
          </ac:spMkLst>
        </pc:spChg>
        <pc:spChg chg="mod">
          <ac:chgData name="Samson Joseph (2523179)" userId="S::2523179@student.uwtsd.ac.uk::519817d0-b921-40b2-9feb-28aa261b76c5" providerId="AD" clId="Web-{3D6136DD-A37D-0531-17BD-E0E24F8660B6}" dt="2026-02-07T20:00:13.709" v="248" actId="20577"/>
          <ac:spMkLst>
            <pc:docMk/>
            <pc:sldMk cId="1973439336" sldId="267"/>
            <ac:spMk id="71" creationId="{2BAA2D59-D40E-CFDE-5446-8511E6FC87E5}"/>
          </ac:spMkLst>
        </pc:spChg>
        <pc:spChg chg="mod">
          <ac:chgData name="Samson Joseph (2523179)" userId="S::2523179@student.uwtsd.ac.uk::519817d0-b921-40b2-9feb-28aa261b76c5" providerId="AD" clId="Web-{3D6136DD-A37D-0531-17BD-E0E24F8660B6}" dt="2026-02-07T20:54:07.272" v="682" actId="20577"/>
          <ac:spMkLst>
            <pc:docMk/>
            <pc:sldMk cId="1973439336" sldId="267"/>
            <ac:spMk id="72" creationId="{E2BCC3E0-0966-3606-103C-D549D736D22B}"/>
          </ac:spMkLst>
        </pc:spChg>
        <pc:spChg chg="add mod">
          <ac:chgData name="Samson Joseph (2523179)" userId="S::2523179@student.uwtsd.ac.uk::519817d0-b921-40b2-9feb-28aa261b76c5" providerId="AD" clId="Web-{3D6136DD-A37D-0531-17BD-E0E24F8660B6}" dt="2026-02-07T20:00:00.739" v="246" actId="20577"/>
          <ac:spMkLst>
            <pc:docMk/>
            <pc:sldMk cId="1973439336" sldId="267"/>
            <ac:spMk id="179" creationId="{6EDE9A03-8A5B-8E94-9C34-5F714B5CB2F7}"/>
          </ac:spMkLst>
        </pc:spChg>
        <pc:spChg chg="add mod">
          <ac:chgData name="Samson Joseph (2523179)" userId="S::2523179@student.uwtsd.ac.uk::519817d0-b921-40b2-9feb-28aa261b76c5" providerId="AD" clId="Web-{3D6136DD-A37D-0531-17BD-E0E24F8660B6}" dt="2026-02-07T20:22:03.866" v="447" actId="14100"/>
          <ac:spMkLst>
            <pc:docMk/>
            <pc:sldMk cId="1973439336" sldId="267"/>
            <ac:spMk id="180" creationId="{C4B81FAF-4278-D38C-9AB2-C288E22918EA}"/>
          </ac:spMkLst>
        </pc:spChg>
        <pc:spChg chg="add mod">
          <ac:chgData name="Samson Joseph (2523179)" userId="S::2523179@student.uwtsd.ac.uk::519817d0-b921-40b2-9feb-28aa261b76c5" providerId="AD" clId="Web-{3D6136DD-A37D-0531-17BD-E0E24F8660B6}" dt="2026-02-07T20:53:47.849" v="680" actId="20577"/>
          <ac:spMkLst>
            <pc:docMk/>
            <pc:sldMk cId="1973439336" sldId="267"/>
            <ac:spMk id="182" creationId="{E2860F05-0BA0-A824-F9E4-98369D6FC5DA}"/>
          </ac:spMkLst>
        </pc:spChg>
        <pc:spChg chg="add mod">
          <ac:chgData name="Samson Joseph (2523179)" userId="S::2523179@student.uwtsd.ac.uk::519817d0-b921-40b2-9feb-28aa261b76c5" providerId="AD" clId="Web-{3D6136DD-A37D-0531-17BD-E0E24F8660B6}" dt="2026-02-07T20:23:20.338" v="455" actId="14100"/>
          <ac:spMkLst>
            <pc:docMk/>
            <pc:sldMk cId="1973439336" sldId="267"/>
            <ac:spMk id="214" creationId="{6CED7EE5-974D-C5D9-79AD-F2C19340FE5D}"/>
          </ac:spMkLst>
        </pc:spChg>
        <pc:spChg chg="add mod">
          <ac:chgData name="Samson Joseph (2523179)" userId="S::2523179@student.uwtsd.ac.uk::519817d0-b921-40b2-9feb-28aa261b76c5" providerId="AD" clId="Web-{3D6136DD-A37D-0531-17BD-E0E24F8660B6}" dt="2026-02-07T20:23:28.963" v="456" actId="14100"/>
          <ac:spMkLst>
            <pc:docMk/>
            <pc:sldMk cId="1973439336" sldId="267"/>
            <ac:spMk id="219" creationId="{F16747A1-F62B-F5CA-AAC5-801E0D46A612}"/>
          </ac:spMkLst>
        </pc:spChg>
        <pc:spChg chg="add mod">
          <ac:chgData name="Samson Joseph (2523179)" userId="S::2523179@student.uwtsd.ac.uk::519817d0-b921-40b2-9feb-28aa261b76c5" providerId="AD" clId="Web-{3D6136DD-A37D-0531-17BD-E0E24F8660B6}" dt="2026-02-07T20:27:12.318" v="462" actId="14100"/>
          <ac:spMkLst>
            <pc:docMk/>
            <pc:sldMk cId="1973439336" sldId="267"/>
            <ac:spMk id="235" creationId="{09F6F5DD-A499-BC76-2BC1-E6EDD72D3FB7}"/>
          </ac:spMkLst>
        </pc:spChg>
        <pc:spChg chg="add mod">
          <ac:chgData name="Samson Joseph (2523179)" userId="S::2523179@student.uwtsd.ac.uk::519817d0-b921-40b2-9feb-28aa261b76c5" providerId="AD" clId="Web-{3D6136DD-A37D-0531-17BD-E0E24F8660B6}" dt="2026-02-07T20:27:56.194" v="477" actId="20577"/>
          <ac:spMkLst>
            <pc:docMk/>
            <pc:sldMk cId="1973439336" sldId="267"/>
            <ac:spMk id="236" creationId="{D4714A92-BC45-4674-B43A-96D4EAD04B48}"/>
          </ac:spMkLst>
        </pc:spChg>
        <pc:spChg chg="add mod">
          <ac:chgData name="Samson Joseph (2523179)" userId="S::2523179@student.uwtsd.ac.uk::519817d0-b921-40b2-9feb-28aa261b76c5" providerId="AD" clId="Web-{3D6136DD-A37D-0531-17BD-E0E24F8660B6}" dt="2026-02-07T20:38:11.915" v="482" actId="14100"/>
          <ac:spMkLst>
            <pc:docMk/>
            <pc:sldMk cId="1973439336" sldId="267"/>
            <ac:spMk id="237" creationId="{C28F17E1-752F-A690-328A-33C883D35A92}"/>
          </ac:spMkLst>
        </pc:spChg>
        <pc:spChg chg="add mod">
          <ac:chgData name="Samson Joseph (2523179)" userId="S::2523179@student.uwtsd.ac.uk::519817d0-b921-40b2-9feb-28aa261b76c5" providerId="AD" clId="Web-{3D6136DD-A37D-0531-17BD-E0E24F8660B6}" dt="2026-02-07T20:53:36.364" v="678" actId="20577"/>
          <ac:spMkLst>
            <pc:docMk/>
            <pc:sldMk cId="1973439336" sldId="267"/>
            <ac:spMk id="238" creationId="{CB38EDA5-5E27-76A0-53EB-E7814D683FAD}"/>
          </ac:spMkLst>
        </pc:spChg>
        <pc:spChg chg="add mod">
          <ac:chgData name="Samson Joseph (2523179)" userId="S::2523179@student.uwtsd.ac.uk::519817d0-b921-40b2-9feb-28aa261b76c5" providerId="AD" clId="Web-{3D6136DD-A37D-0531-17BD-E0E24F8660B6}" dt="2026-02-07T20:53:23.254" v="676" actId="14100"/>
          <ac:spMkLst>
            <pc:docMk/>
            <pc:sldMk cId="1973439336" sldId="267"/>
            <ac:spMk id="239" creationId="{35388DF3-375B-9F90-BB29-75291D970B5A}"/>
          </ac:spMkLst>
        </pc:spChg>
        <pc:spChg chg="add mod">
          <ac:chgData name="Samson Joseph (2523179)" userId="S::2523179@student.uwtsd.ac.uk::519817d0-b921-40b2-9feb-28aa261b76c5" providerId="AD" clId="Web-{3D6136DD-A37D-0531-17BD-E0E24F8660B6}" dt="2026-02-07T20:52:40.814" v="670" actId="14100"/>
          <ac:spMkLst>
            <pc:docMk/>
            <pc:sldMk cId="1973439336" sldId="267"/>
            <ac:spMk id="241" creationId="{34E1D932-364B-0A58-0A84-7967499716DC}"/>
          </ac:spMkLst>
        </pc:spChg>
        <pc:graphicFrameChg chg="modGraphic">
          <ac:chgData name="Samson Joseph (2523179)" userId="S::2523179@student.uwtsd.ac.uk::519817d0-b921-40b2-9feb-28aa261b76c5" providerId="AD" clId="Web-{3D6136DD-A37D-0531-17BD-E0E24F8660B6}" dt="2026-02-07T19:51:01.838" v="163"/>
          <ac:graphicFrameMkLst>
            <pc:docMk/>
            <pc:sldMk cId="1973439336" sldId="267"/>
            <ac:graphicFrameMk id="15" creationId="{0EADF774-7B5A-3A0E-F4A8-B108E3AFF853}"/>
          </ac:graphicFrameMkLst>
        </pc:graphicFrameChg>
      </pc:sldChg>
    </pc:docChg>
  </pc:docChgLst>
  <pc:docChgLst>
    <pc:chgData name="Nwakaego Sylvia Boniface (2521142)" userId="S::2521142@student.uwtsd.ac.uk::ed8ac610-829e-442f-8cc9-4bb610ae174b" providerId="AD" clId="Web-{900B2D8B-CA13-EB54-B893-5386A0BA578A}"/>
    <pc:docChg chg="modSld">
      <pc:chgData name="Nwakaego Sylvia Boniface (2521142)" userId="S::2521142@student.uwtsd.ac.uk::ed8ac610-829e-442f-8cc9-4bb610ae174b" providerId="AD" clId="Web-{900B2D8B-CA13-EB54-B893-5386A0BA578A}" dt="2026-02-03T10:47:29.114" v="26" actId="20577"/>
      <pc:docMkLst>
        <pc:docMk/>
      </pc:docMkLst>
    </pc:docChg>
  </pc:docChgLst>
  <pc:docChgLst>
    <pc:chgData name="Edosa Godday Omorodion Omorodion (2513334)" userId="S::2513334@student.uwtsd.ac.uk::3b853dab-e9a6-4d5d-a73c-a492a75e3294" providerId="AD" clId="Web-{58381335-2055-211F-5333-2C82D4BEFBA5}"/>
    <pc:docChg chg="modSld">
      <pc:chgData name="Edosa Godday Omorodion Omorodion (2513334)" userId="S::2513334@student.uwtsd.ac.uk::3b853dab-e9a6-4d5d-a73c-a492a75e3294" providerId="AD" clId="Web-{58381335-2055-211F-5333-2C82D4BEFBA5}" dt="2026-01-31T10:44:41.316" v="78" actId="20577"/>
      <pc:docMkLst>
        <pc:docMk/>
      </pc:docMkLst>
    </pc:docChg>
  </pc:docChgLst>
  <pc:docChgLst>
    <pc:chgData name="Nwakaego Sylvia Boniface (2521142)" userId="S::2521142@student.uwtsd.ac.uk::ed8ac610-829e-442f-8cc9-4bb610ae174b" providerId="AD" clId="Web-{95B7AF2F-0D9B-BDAA-4216-B88F3EC87F39}"/>
    <pc:docChg chg="modSld">
      <pc:chgData name="Nwakaego Sylvia Boniface (2521142)" userId="S::2521142@student.uwtsd.ac.uk::ed8ac610-829e-442f-8cc9-4bb610ae174b" providerId="AD" clId="Web-{95B7AF2F-0D9B-BDAA-4216-B88F3EC87F39}" dt="2026-02-07T11:12:33.428" v="15" actId="20577"/>
      <pc:docMkLst>
        <pc:docMk/>
      </pc:docMkLst>
      <pc:sldChg chg="modSp">
        <pc:chgData name="Nwakaego Sylvia Boniface (2521142)" userId="S::2521142@student.uwtsd.ac.uk::ed8ac610-829e-442f-8cc9-4bb610ae174b" providerId="AD" clId="Web-{95B7AF2F-0D9B-BDAA-4216-B88F3EC87F39}" dt="2026-02-07T11:12:33.428" v="15" actId="20577"/>
        <pc:sldMkLst>
          <pc:docMk/>
          <pc:sldMk cId="1860944946" sldId="259"/>
        </pc:sldMkLst>
      </pc:sldChg>
      <pc:sldChg chg="modSp">
        <pc:chgData name="Nwakaego Sylvia Boniface (2521142)" userId="S::2521142@student.uwtsd.ac.uk::ed8ac610-829e-442f-8cc9-4bb610ae174b" providerId="AD" clId="Web-{95B7AF2F-0D9B-BDAA-4216-B88F3EC87F39}" dt="2026-02-07T11:06:27.248" v="2" actId="20577"/>
        <pc:sldMkLst>
          <pc:docMk/>
          <pc:sldMk cId="1103776249" sldId="262"/>
        </pc:sldMkLst>
        <pc:spChg chg="mod">
          <ac:chgData name="Nwakaego Sylvia Boniface (2521142)" userId="S::2521142@student.uwtsd.ac.uk::ed8ac610-829e-442f-8cc9-4bb610ae174b" providerId="AD" clId="Web-{95B7AF2F-0D9B-BDAA-4216-B88F3EC87F39}" dt="2026-02-07T11:06:27.248" v="2" actId="20577"/>
          <ac:spMkLst>
            <pc:docMk/>
            <pc:sldMk cId="1103776249" sldId="262"/>
            <ac:spMk id="74" creationId="{5CA55A28-4E00-B386-4EEF-04E47765E38D}"/>
          </ac:spMkLst>
        </pc:spChg>
      </pc:sldChg>
      <pc:sldChg chg="addSp delSp modSp">
        <pc:chgData name="Nwakaego Sylvia Boniface (2521142)" userId="S::2521142@student.uwtsd.ac.uk::ed8ac610-829e-442f-8cc9-4bb610ae174b" providerId="AD" clId="Web-{95B7AF2F-0D9B-BDAA-4216-B88F3EC87F39}" dt="2026-02-07T11:10:30.472" v="8" actId="14100"/>
        <pc:sldMkLst>
          <pc:docMk/>
          <pc:sldMk cId="2895362694" sldId="264"/>
        </pc:sldMkLst>
        <pc:spChg chg="mod">
          <ac:chgData name="Nwakaego Sylvia Boniface (2521142)" userId="S::2521142@student.uwtsd.ac.uk::ed8ac610-829e-442f-8cc9-4bb610ae174b" providerId="AD" clId="Web-{95B7AF2F-0D9B-BDAA-4216-B88F3EC87F39}" dt="2026-02-07T11:10:30.472" v="8" actId="14100"/>
          <ac:spMkLst>
            <pc:docMk/>
            <pc:sldMk cId="2895362694" sldId="264"/>
            <ac:spMk id="3" creationId="{9F255D47-720E-C309-FF8C-D471603ACA49}"/>
          </ac:spMkLst>
        </pc:spChg>
      </pc:sldChg>
    </pc:docChg>
  </pc:docChgLst>
  <pc:docChgLst>
    <pc:chgData name="Nwakaego Sylvia Boniface (2521142)" userId="S::2521142@student.uwtsd.ac.uk::ed8ac610-829e-442f-8cc9-4bb610ae174b" providerId="AD" clId="Web-{FC3BA8EE-6EB0-946B-F41B-D56D5EDD5ED8}"/>
    <pc:docChg chg="modSld">
      <pc:chgData name="Nwakaego Sylvia Boniface (2521142)" userId="S::2521142@student.uwtsd.ac.uk::ed8ac610-829e-442f-8cc9-4bb610ae174b" providerId="AD" clId="Web-{FC3BA8EE-6EB0-946B-F41B-D56D5EDD5ED8}" dt="2026-02-05T02:19:17.388" v="1053"/>
      <pc:docMkLst>
        <pc:docMk/>
      </pc:docMkLst>
    </pc:docChg>
  </pc:docChgLst>
  <pc:docChgLst>
    <pc:chgData name="Edosa Godday Omorodion Omorodion (2513334)" userId="S::2513334@student.uwtsd.ac.uk::3b853dab-e9a6-4d5d-a73c-a492a75e3294" providerId="AD" clId="Web-{44EA2330-237D-D796-7A52-20F8F96BCCE8}"/>
    <pc:docChg chg="modSld">
      <pc:chgData name="Edosa Godday Omorodion Omorodion (2513334)" userId="S::2513334@student.uwtsd.ac.uk::3b853dab-e9a6-4d5d-a73c-a492a75e3294" providerId="AD" clId="Web-{44EA2330-237D-D796-7A52-20F8F96BCCE8}" dt="2026-01-30T10:43:47.051" v="21" actId="20577"/>
      <pc:docMkLst>
        <pc:docMk/>
      </pc:docMkLst>
    </pc:docChg>
  </pc:docChgLst>
  <pc:docChgLst>
    <pc:chgData name="Samson Joseph (2523179)" userId="S::2523179@student.uwtsd.ac.uk::519817d0-b921-40b2-9feb-28aa261b76c5" providerId="AD" clId="Web-{EDB58FAA-0C26-6F83-6AF8-9011FC4508C3}"/>
    <pc:docChg chg="modSld">
      <pc:chgData name="Samson Joseph (2523179)" userId="S::2523179@student.uwtsd.ac.uk::519817d0-b921-40b2-9feb-28aa261b76c5" providerId="AD" clId="Web-{EDB58FAA-0C26-6F83-6AF8-9011FC4508C3}" dt="2026-02-06T10:50:43.730" v="380" actId="20577"/>
      <pc:docMkLst>
        <pc:docMk/>
      </pc:docMkLst>
      <pc:sldChg chg="addSp delSp modSp">
        <pc:chgData name="Samson Joseph (2523179)" userId="S::2523179@student.uwtsd.ac.uk::519817d0-b921-40b2-9feb-28aa261b76c5" providerId="AD" clId="Web-{EDB58FAA-0C26-6F83-6AF8-9011FC4508C3}" dt="2026-02-06T10:50:43.730" v="380" actId="20577"/>
        <pc:sldMkLst>
          <pc:docMk/>
          <pc:sldMk cId="3128308063" sldId="263"/>
        </pc:sldMkLst>
      </pc:sldChg>
    </pc:docChg>
  </pc:docChgLst>
  <pc:docChgLst>
    <pc:chgData name="Nwakaego Sylvia Boniface (2521142)" userId="S::2521142@student.uwtsd.ac.uk::ed8ac610-829e-442f-8cc9-4bb610ae174b" providerId="AD" clId="Web-{0760DE3A-DD40-1771-3A27-48E5EA2CD65C}"/>
    <pc:docChg chg="addSld modSld">
      <pc:chgData name="Nwakaego Sylvia Boniface (2521142)" userId="S::2521142@student.uwtsd.ac.uk::ed8ac610-829e-442f-8cc9-4bb610ae174b" providerId="AD" clId="Web-{0760DE3A-DD40-1771-3A27-48E5EA2CD65C}" dt="2026-02-09T05:01:16.377" v="1150" actId="20577"/>
      <pc:docMkLst>
        <pc:docMk/>
      </pc:docMkLst>
      <pc:sldChg chg="delSp modSp delAnim">
        <pc:chgData name="Nwakaego Sylvia Boniface (2521142)" userId="S::2521142@student.uwtsd.ac.uk::ed8ac610-829e-442f-8cc9-4bb610ae174b" providerId="AD" clId="Web-{0760DE3A-DD40-1771-3A27-48E5EA2CD65C}" dt="2026-02-09T00:54:33.556" v="332" actId="20577"/>
        <pc:sldMkLst>
          <pc:docMk/>
          <pc:sldMk cId="1860944946" sldId="259"/>
        </pc:sldMkLst>
        <pc:spChg chg="mod">
          <ac:chgData name="Nwakaego Sylvia Boniface (2521142)" userId="S::2521142@student.uwtsd.ac.uk::ed8ac610-829e-442f-8cc9-4bb610ae174b" providerId="AD" clId="Web-{0760DE3A-DD40-1771-3A27-48E5EA2CD65C}" dt="2026-02-09T00:54:33.556" v="332" actId="20577"/>
          <ac:spMkLst>
            <pc:docMk/>
            <pc:sldMk cId="1860944946" sldId="259"/>
            <ac:spMk id="3" creationId="{EF8E1044-3B13-41E4-71DD-D01D8B41510B}"/>
          </ac:spMkLst>
        </pc:spChg>
        <pc:spChg chg="del">
          <ac:chgData name="Nwakaego Sylvia Boniface (2521142)" userId="S::2521142@student.uwtsd.ac.uk::ed8ac610-829e-442f-8cc9-4bb610ae174b" providerId="AD" clId="Web-{0760DE3A-DD40-1771-3A27-48E5EA2CD65C}" dt="2026-02-09T00:03:21.948" v="191"/>
          <ac:spMkLst>
            <pc:docMk/>
            <pc:sldMk cId="1860944946" sldId="259"/>
            <ac:spMk id="6" creationId="{169EAB33-3D70-7043-92F6-3E32829EE606}"/>
          </ac:spMkLst>
        </pc:spChg>
      </pc:sldChg>
      <pc:sldChg chg="modSp">
        <pc:chgData name="Nwakaego Sylvia Boniface (2521142)" userId="S::2521142@student.uwtsd.ac.uk::ed8ac610-829e-442f-8cc9-4bb610ae174b" providerId="AD" clId="Web-{0760DE3A-DD40-1771-3A27-48E5EA2CD65C}" dt="2026-02-09T01:42:49.184" v="420" actId="20577"/>
        <pc:sldMkLst>
          <pc:docMk/>
          <pc:sldMk cId="1103776249" sldId="262"/>
        </pc:sldMkLst>
        <pc:spChg chg="mod">
          <ac:chgData name="Nwakaego Sylvia Boniface (2521142)" userId="S::2521142@student.uwtsd.ac.uk::ed8ac610-829e-442f-8cc9-4bb610ae174b" providerId="AD" clId="Web-{0760DE3A-DD40-1771-3A27-48E5EA2CD65C}" dt="2026-02-09T00:38:09.095" v="284" actId="20577"/>
          <ac:spMkLst>
            <pc:docMk/>
            <pc:sldMk cId="1103776249" sldId="262"/>
            <ac:spMk id="4" creationId="{FF2C38CE-93D9-4C2C-9477-D78A66A43978}"/>
          </ac:spMkLst>
        </pc:spChg>
        <pc:spChg chg="mod">
          <ac:chgData name="Nwakaego Sylvia Boniface (2521142)" userId="S::2521142@student.uwtsd.ac.uk::ed8ac610-829e-442f-8cc9-4bb610ae174b" providerId="AD" clId="Web-{0760DE3A-DD40-1771-3A27-48E5EA2CD65C}" dt="2026-02-09T00:06:50.708" v="211" actId="1076"/>
          <ac:spMkLst>
            <pc:docMk/>
            <pc:sldMk cId="1103776249" sldId="262"/>
            <ac:spMk id="11" creationId="{58C384B0-ADDA-170D-C5C0-8302451D6CA7}"/>
          </ac:spMkLst>
        </pc:spChg>
        <pc:spChg chg="mod">
          <ac:chgData name="Nwakaego Sylvia Boniface (2521142)" userId="S::2521142@student.uwtsd.ac.uk::ed8ac610-829e-442f-8cc9-4bb610ae174b" providerId="AD" clId="Web-{0760DE3A-DD40-1771-3A27-48E5EA2CD65C}" dt="2026-02-09T01:42:49.184" v="420" actId="20577"/>
          <ac:spMkLst>
            <pc:docMk/>
            <pc:sldMk cId="1103776249" sldId="262"/>
            <ac:spMk id="74" creationId="{5CA55A28-4E00-B386-4EEF-04E47765E38D}"/>
          </ac:spMkLst>
        </pc:spChg>
      </pc:sldChg>
      <pc:sldChg chg="addSp delSp modSp">
        <pc:chgData name="Nwakaego Sylvia Boniface (2521142)" userId="S::2521142@student.uwtsd.ac.uk::ed8ac610-829e-442f-8cc9-4bb610ae174b" providerId="AD" clId="Web-{0760DE3A-DD40-1771-3A27-48E5EA2CD65C}" dt="2026-02-09T01:41:16.150" v="397" actId="1076"/>
        <pc:sldMkLst>
          <pc:docMk/>
          <pc:sldMk cId="2895362694" sldId="264"/>
        </pc:sldMkLst>
        <pc:spChg chg="mod">
          <ac:chgData name="Nwakaego Sylvia Boniface (2521142)" userId="S::2521142@student.uwtsd.ac.uk::ed8ac610-829e-442f-8cc9-4bb610ae174b" providerId="AD" clId="Web-{0760DE3A-DD40-1771-3A27-48E5EA2CD65C}" dt="2026-02-09T01:41:16.150" v="397" actId="1076"/>
          <ac:spMkLst>
            <pc:docMk/>
            <pc:sldMk cId="2895362694" sldId="264"/>
            <ac:spMk id="2" creationId="{8C075E68-59E6-C394-F019-3685ED9DB917}"/>
          </ac:spMkLst>
        </pc:spChg>
        <pc:spChg chg="mod">
          <ac:chgData name="Nwakaego Sylvia Boniface (2521142)" userId="S::2521142@student.uwtsd.ac.uk::ed8ac610-829e-442f-8cc9-4bb610ae174b" providerId="AD" clId="Web-{0760DE3A-DD40-1771-3A27-48E5EA2CD65C}" dt="2026-02-09T01:40:53.040" v="396" actId="14100"/>
          <ac:spMkLst>
            <pc:docMk/>
            <pc:sldMk cId="2895362694" sldId="264"/>
            <ac:spMk id="3" creationId="{9F255D47-720E-C309-FF8C-D471603ACA49}"/>
          </ac:spMkLst>
        </pc:spChg>
        <pc:spChg chg="add del">
          <ac:chgData name="Nwakaego Sylvia Boniface (2521142)" userId="S::2521142@student.uwtsd.ac.uk::ed8ac610-829e-442f-8cc9-4bb610ae174b" providerId="AD" clId="Web-{0760DE3A-DD40-1771-3A27-48E5EA2CD65C}" dt="2026-02-08T23:16:50.068" v="7"/>
          <ac:spMkLst>
            <pc:docMk/>
            <pc:sldMk cId="2895362694" sldId="264"/>
            <ac:spMk id="4" creationId="{80787A71-6444-4ADD-9CD0-A40C6032BBDA}"/>
          </ac:spMkLst>
        </pc:spChg>
        <pc:spChg chg="add del">
          <ac:chgData name="Nwakaego Sylvia Boniface (2521142)" userId="S::2521142@student.uwtsd.ac.uk::ed8ac610-829e-442f-8cc9-4bb610ae174b" providerId="AD" clId="Web-{0760DE3A-DD40-1771-3A27-48E5EA2CD65C}" dt="2026-02-08T23:17:31.820" v="12"/>
          <ac:spMkLst>
            <pc:docMk/>
            <pc:sldMk cId="2895362694" sldId="264"/>
            <ac:spMk id="5" creationId="{50994530-6AEE-4634-F5A1-FF0589D08969}"/>
          </ac:spMkLst>
        </pc:spChg>
        <pc:spChg chg="add del mod">
          <ac:chgData name="Nwakaego Sylvia Boniface (2521142)" userId="S::2521142@student.uwtsd.ac.uk::ed8ac610-829e-442f-8cc9-4bb610ae174b" providerId="AD" clId="Web-{0760DE3A-DD40-1771-3A27-48E5EA2CD65C}" dt="2026-02-08T23:18:26.322" v="19"/>
          <ac:spMkLst>
            <pc:docMk/>
            <pc:sldMk cId="2895362694" sldId="264"/>
            <ac:spMk id="6" creationId="{89C5C259-7BED-FCC5-6246-D5F0F7BB1403}"/>
          </ac:spMkLst>
        </pc:spChg>
      </pc:sldChg>
      <pc:sldChg chg="modSp">
        <pc:chgData name="Nwakaego Sylvia Boniface (2521142)" userId="S::2521142@student.uwtsd.ac.uk::ed8ac610-829e-442f-8cc9-4bb610ae174b" providerId="AD" clId="Web-{0760DE3A-DD40-1771-3A27-48E5EA2CD65C}" dt="2026-02-08T23:29:55.706" v="39" actId="20577"/>
        <pc:sldMkLst>
          <pc:docMk/>
          <pc:sldMk cId="1874379225" sldId="266"/>
        </pc:sldMkLst>
        <pc:spChg chg="mod">
          <ac:chgData name="Nwakaego Sylvia Boniface (2521142)" userId="S::2521142@student.uwtsd.ac.uk::ed8ac610-829e-442f-8cc9-4bb610ae174b" providerId="AD" clId="Web-{0760DE3A-DD40-1771-3A27-48E5EA2CD65C}" dt="2026-02-08T23:29:55.706" v="39" actId="20577"/>
          <ac:spMkLst>
            <pc:docMk/>
            <pc:sldMk cId="1874379225" sldId="266"/>
            <ac:spMk id="5" creationId="{911F7BE2-FA7E-F270-CCA1-51750062FA0E}"/>
          </ac:spMkLst>
        </pc:spChg>
        <pc:spChg chg="mod">
          <ac:chgData name="Nwakaego Sylvia Boniface (2521142)" userId="S::2521142@student.uwtsd.ac.uk::ed8ac610-829e-442f-8cc9-4bb610ae174b" providerId="AD" clId="Web-{0760DE3A-DD40-1771-3A27-48E5EA2CD65C}" dt="2026-02-08T23:29:27.846" v="34" actId="20577"/>
          <ac:spMkLst>
            <pc:docMk/>
            <pc:sldMk cId="1874379225" sldId="266"/>
            <ac:spMk id="9" creationId="{3D42EF57-BB32-A6CF-3BE7-FE681EACC122}"/>
          </ac:spMkLst>
        </pc:spChg>
      </pc:sldChg>
      <pc:sldChg chg="modSp">
        <pc:chgData name="Nwakaego Sylvia Boniface (2521142)" userId="S::2521142@student.uwtsd.ac.uk::ed8ac610-829e-442f-8cc9-4bb610ae174b" providerId="AD" clId="Web-{0760DE3A-DD40-1771-3A27-48E5EA2CD65C}" dt="2026-02-09T01:15:48.555" v="368" actId="14100"/>
        <pc:sldMkLst>
          <pc:docMk/>
          <pc:sldMk cId="1973439336" sldId="267"/>
        </pc:sldMkLst>
        <pc:spChg chg="mod">
          <ac:chgData name="Nwakaego Sylvia Boniface (2521142)" userId="S::2521142@student.uwtsd.ac.uk::ed8ac610-829e-442f-8cc9-4bb610ae174b" providerId="AD" clId="Web-{0760DE3A-DD40-1771-3A27-48E5EA2CD65C}" dt="2026-02-09T01:15:48.555" v="368" actId="14100"/>
          <ac:spMkLst>
            <pc:docMk/>
            <pc:sldMk cId="1973439336" sldId="267"/>
            <ac:spMk id="2" creationId="{685AAAE4-FFC0-46C7-1CEB-2980639F7160}"/>
          </ac:spMkLst>
        </pc:spChg>
        <pc:spChg chg="mod">
          <ac:chgData name="Nwakaego Sylvia Boniface (2521142)" userId="S::2521142@student.uwtsd.ac.uk::ed8ac610-829e-442f-8cc9-4bb610ae174b" providerId="AD" clId="Web-{0760DE3A-DD40-1771-3A27-48E5EA2CD65C}" dt="2026-02-09T01:15:10.176" v="365" actId="20577"/>
          <ac:spMkLst>
            <pc:docMk/>
            <pc:sldMk cId="1973439336" sldId="267"/>
            <ac:spMk id="239" creationId="{35388DF3-375B-9F90-BB29-75291D970B5A}"/>
          </ac:spMkLst>
        </pc:spChg>
      </pc:sldChg>
      <pc:sldChg chg="modSp">
        <pc:chgData name="Nwakaego Sylvia Boniface (2521142)" userId="S::2521142@student.uwtsd.ac.uk::ed8ac610-829e-442f-8cc9-4bb610ae174b" providerId="AD" clId="Web-{0760DE3A-DD40-1771-3A27-48E5EA2CD65C}" dt="2026-02-08T23:15:33.360" v="4" actId="20577"/>
        <pc:sldMkLst>
          <pc:docMk/>
          <pc:sldMk cId="1984325114" sldId="268"/>
        </pc:sldMkLst>
        <pc:spChg chg="mod">
          <ac:chgData name="Nwakaego Sylvia Boniface (2521142)" userId="S::2521142@student.uwtsd.ac.uk::ed8ac610-829e-442f-8cc9-4bb610ae174b" providerId="AD" clId="Web-{0760DE3A-DD40-1771-3A27-48E5EA2CD65C}" dt="2026-02-08T23:14:46.841" v="0" actId="20577"/>
          <ac:spMkLst>
            <pc:docMk/>
            <pc:sldMk cId="1984325114" sldId="268"/>
            <ac:spMk id="2" creationId="{59BEC907-357C-9794-B2E3-5317CCBE87DA}"/>
          </ac:spMkLst>
        </pc:spChg>
        <pc:spChg chg="mod">
          <ac:chgData name="Nwakaego Sylvia Boniface (2521142)" userId="S::2521142@student.uwtsd.ac.uk::ed8ac610-829e-442f-8cc9-4bb610ae174b" providerId="AD" clId="Web-{0760DE3A-DD40-1771-3A27-48E5EA2CD65C}" dt="2026-02-08T23:15:10.890" v="2" actId="20577"/>
          <ac:spMkLst>
            <pc:docMk/>
            <pc:sldMk cId="1984325114" sldId="268"/>
            <ac:spMk id="6" creationId="{35AF64E9-98FC-1CD8-2B6E-750C85BC7285}"/>
          </ac:spMkLst>
        </pc:spChg>
        <pc:spChg chg="mod">
          <ac:chgData name="Nwakaego Sylvia Boniface (2521142)" userId="S::2521142@student.uwtsd.ac.uk::ed8ac610-829e-442f-8cc9-4bb610ae174b" providerId="AD" clId="Web-{0760DE3A-DD40-1771-3A27-48E5EA2CD65C}" dt="2026-02-08T23:15:33.360" v="4" actId="20577"/>
          <ac:spMkLst>
            <pc:docMk/>
            <pc:sldMk cId="1984325114" sldId="268"/>
            <ac:spMk id="8" creationId="{7075466C-46E6-3E5B-2111-39CC8EE280E5}"/>
          </ac:spMkLst>
        </pc:spChg>
      </pc:sldChg>
      <pc:sldChg chg="addSp delSp modSp new">
        <pc:chgData name="Nwakaego Sylvia Boniface (2521142)" userId="S::2521142@student.uwtsd.ac.uk::ed8ac610-829e-442f-8cc9-4bb610ae174b" providerId="AD" clId="Web-{0760DE3A-DD40-1771-3A27-48E5EA2CD65C}" dt="2026-02-09T05:01:16.377" v="1150" actId="20577"/>
        <pc:sldMkLst>
          <pc:docMk/>
          <pc:sldMk cId="2474211741" sldId="270"/>
        </pc:sldMkLst>
        <pc:spChg chg="mod">
          <ac:chgData name="Nwakaego Sylvia Boniface (2521142)" userId="S::2521142@student.uwtsd.ac.uk::ed8ac610-829e-442f-8cc9-4bb610ae174b" providerId="AD" clId="Web-{0760DE3A-DD40-1771-3A27-48E5EA2CD65C}" dt="2026-02-08T23:56:40.191" v="89" actId="1076"/>
          <ac:spMkLst>
            <pc:docMk/>
            <pc:sldMk cId="2474211741" sldId="270"/>
            <ac:spMk id="2" creationId="{F121A313-6743-2BA5-09EA-70D950C6CE79}"/>
          </ac:spMkLst>
        </pc:spChg>
        <pc:spChg chg="add mod">
          <ac:chgData name="Nwakaego Sylvia Boniface (2521142)" userId="S::2521142@student.uwtsd.ac.uk::ed8ac610-829e-442f-8cc9-4bb610ae174b" providerId="AD" clId="Web-{0760DE3A-DD40-1771-3A27-48E5EA2CD65C}" dt="2026-02-09T05:01:16.377" v="1150" actId="20577"/>
          <ac:spMkLst>
            <pc:docMk/>
            <pc:sldMk cId="2474211741" sldId="270"/>
            <ac:spMk id="3" creationId="{6661D788-98ED-D1AE-E1B2-D75FE7F273F9}"/>
          </ac:spMkLst>
        </pc:spChg>
        <pc:spChg chg="add del mod">
          <ac:chgData name="Nwakaego Sylvia Boniface (2521142)" userId="S::2521142@student.uwtsd.ac.uk::ed8ac610-829e-442f-8cc9-4bb610ae174b" providerId="AD" clId="Web-{0760DE3A-DD40-1771-3A27-48E5EA2CD65C}" dt="2026-02-09T01:44:22.546" v="422"/>
          <ac:spMkLst>
            <pc:docMk/>
            <pc:sldMk cId="2474211741" sldId="270"/>
            <ac:spMk id="4" creationId="{2D7ABCAA-A3FC-2A00-DE74-7530F65EAF48}"/>
          </ac:spMkLst>
        </pc:spChg>
        <pc:spChg chg="add del mod">
          <ac:chgData name="Nwakaego Sylvia Boniface (2521142)" userId="S::2521142@student.uwtsd.ac.uk::ed8ac610-829e-442f-8cc9-4bb610ae174b" providerId="AD" clId="Web-{0760DE3A-DD40-1771-3A27-48E5EA2CD65C}" dt="2026-02-09T04:25:22.889" v="1103"/>
          <ac:spMkLst>
            <pc:docMk/>
            <pc:sldMk cId="2474211741" sldId="270"/>
            <ac:spMk id="4" creationId="{EA885787-25BD-5C29-395A-DB1BBF4DF505}"/>
          </ac:spMkLst>
        </pc:spChg>
      </pc:sldChg>
    </pc:docChg>
  </pc:docChgLst>
  <pc:docChgLst>
    <pc:chgData name="Nwakaego Sylvia Boniface (2521142)" userId="S::2521142@student.uwtsd.ac.uk::ed8ac610-829e-442f-8cc9-4bb610ae174b" providerId="AD" clId="Web-{B0E2E76B-7CA5-B670-7C34-53C150710DF0}"/>
    <pc:docChg chg="addSld delSld modSld">
      <pc:chgData name="Nwakaego Sylvia Boniface (2521142)" userId="S::2521142@student.uwtsd.ac.uk::ed8ac610-829e-442f-8cc9-4bb610ae174b" providerId="AD" clId="Web-{B0E2E76B-7CA5-B670-7C34-53C150710DF0}" dt="2026-02-07T11:33:52.293" v="122" actId="20577"/>
      <pc:docMkLst>
        <pc:docMk/>
      </pc:docMkLst>
      <pc:sldChg chg="addSp delSp">
        <pc:chgData name="Nwakaego Sylvia Boniface (2521142)" userId="S::2521142@student.uwtsd.ac.uk::ed8ac610-829e-442f-8cc9-4bb610ae174b" providerId="AD" clId="Web-{B0E2E76B-7CA5-B670-7C34-53C150710DF0}" dt="2026-02-07T11:17:33.924" v="1"/>
        <pc:sldMkLst>
          <pc:docMk/>
          <pc:sldMk cId="3254356326" sldId="257"/>
        </pc:sldMkLst>
      </pc:sldChg>
      <pc:sldChg chg="modSp">
        <pc:chgData name="Nwakaego Sylvia Boniface (2521142)" userId="S::2521142@student.uwtsd.ac.uk::ed8ac610-829e-442f-8cc9-4bb610ae174b" providerId="AD" clId="Web-{B0E2E76B-7CA5-B670-7C34-53C150710DF0}" dt="2026-02-07T11:33:52.293" v="122" actId="20577"/>
        <pc:sldMkLst>
          <pc:docMk/>
          <pc:sldMk cId="3740025391" sldId="261"/>
        </pc:sldMkLst>
        <pc:spChg chg="mod">
          <ac:chgData name="Nwakaego Sylvia Boniface (2521142)" userId="S::2521142@student.uwtsd.ac.uk::ed8ac610-829e-442f-8cc9-4bb610ae174b" providerId="AD" clId="Web-{B0E2E76B-7CA5-B670-7C34-53C150710DF0}" dt="2026-02-07T11:33:52.293" v="122" actId="20577"/>
          <ac:spMkLst>
            <pc:docMk/>
            <pc:sldMk cId="3740025391" sldId="261"/>
            <ac:spMk id="5" creationId="{907C6075-BB9D-161F-2B05-1BDC1E1E84C6}"/>
          </ac:spMkLst>
        </pc:spChg>
      </pc:sldChg>
    </pc:docChg>
  </pc:docChgLst>
  <pc:docChgLst>
    <pc:chgData name="Nwakaego Sylvia Boniface (2521142)" userId="S::2521142@student.uwtsd.ac.uk::ed8ac610-829e-442f-8cc9-4bb610ae174b" providerId="AD" clId="Web-{C72521F3-BDAB-8A7E-CE5B-5C16EDF3228B}"/>
    <pc:docChg chg="modSld">
      <pc:chgData name="Nwakaego Sylvia Boniface (2521142)" userId="S::2521142@student.uwtsd.ac.uk::ed8ac610-829e-442f-8cc9-4bb610ae174b" providerId="AD" clId="Web-{C72521F3-BDAB-8A7E-CE5B-5C16EDF3228B}" dt="2026-02-08T18:03:49.934" v="28" actId="20577"/>
      <pc:docMkLst>
        <pc:docMk/>
      </pc:docMkLst>
      <pc:sldChg chg="modSp">
        <pc:chgData name="Nwakaego Sylvia Boniface (2521142)" userId="S::2521142@student.uwtsd.ac.uk::ed8ac610-829e-442f-8cc9-4bb610ae174b" providerId="AD" clId="Web-{C72521F3-BDAB-8A7E-CE5B-5C16EDF3228B}" dt="2026-02-08T17:59:09.287" v="7" actId="20577"/>
        <pc:sldMkLst>
          <pc:docMk/>
          <pc:sldMk cId="3740025391" sldId="261"/>
        </pc:sldMkLst>
        <pc:spChg chg="mod">
          <ac:chgData name="Nwakaego Sylvia Boniface (2521142)" userId="S::2521142@student.uwtsd.ac.uk::ed8ac610-829e-442f-8cc9-4bb610ae174b" providerId="AD" clId="Web-{C72521F3-BDAB-8A7E-CE5B-5C16EDF3228B}" dt="2026-02-08T17:59:09.287" v="7" actId="20577"/>
          <ac:spMkLst>
            <pc:docMk/>
            <pc:sldMk cId="3740025391" sldId="261"/>
            <ac:spMk id="5" creationId="{907C6075-BB9D-161F-2B05-1BDC1E1E84C6}"/>
          </ac:spMkLst>
        </pc:spChg>
      </pc:sldChg>
      <pc:sldChg chg="modSp">
        <pc:chgData name="Nwakaego Sylvia Boniface (2521142)" userId="S::2521142@student.uwtsd.ac.uk::ed8ac610-829e-442f-8cc9-4bb610ae174b" providerId="AD" clId="Web-{C72521F3-BDAB-8A7E-CE5B-5C16EDF3228B}" dt="2026-02-08T17:51:55.174" v="3" actId="20577"/>
        <pc:sldMkLst>
          <pc:docMk/>
          <pc:sldMk cId="2895362694" sldId="264"/>
        </pc:sldMkLst>
        <pc:spChg chg="mod">
          <ac:chgData name="Nwakaego Sylvia Boniface (2521142)" userId="S::2521142@student.uwtsd.ac.uk::ed8ac610-829e-442f-8cc9-4bb610ae174b" providerId="AD" clId="Web-{C72521F3-BDAB-8A7E-CE5B-5C16EDF3228B}" dt="2026-02-08T17:51:55.174" v="3" actId="20577"/>
          <ac:spMkLst>
            <pc:docMk/>
            <pc:sldMk cId="2895362694" sldId="264"/>
            <ac:spMk id="3" creationId="{9F255D47-720E-C309-FF8C-D471603ACA49}"/>
          </ac:spMkLst>
        </pc:spChg>
      </pc:sldChg>
      <pc:sldChg chg="modSp">
        <pc:chgData name="Nwakaego Sylvia Boniface (2521142)" userId="S::2521142@student.uwtsd.ac.uk::ed8ac610-829e-442f-8cc9-4bb610ae174b" providerId="AD" clId="Web-{C72521F3-BDAB-8A7E-CE5B-5C16EDF3228B}" dt="2026-02-08T18:03:20.119" v="26" actId="20577"/>
        <pc:sldMkLst>
          <pc:docMk/>
          <pc:sldMk cId="1874379225" sldId="266"/>
        </pc:sldMkLst>
        <pc:spChg chg="mod">
          <ac:chgData name="Nwakaego Sylvia Boniface (2521142)" userId="S::2521142@student.uwtsd.ac.uk::ed8ac610-829e-442f-8cc9-4bb610ae174b" providerId="AD" clId="Web-{C72521F3-BDAB-8A7E-CE5B-5C16EDF3228B}" dt="2026-02-08T18:02:20.378" v="22" actId="20577"/>
          <ac:spMkLst>
            <pc:docMk/>
            <pc:sldMk cId="1874379225" sldId="266"/>
            <ac:spMk id="6" creationId="{EB6860DA-B478-48A8-C67D-AFC37F3FFACB}"/>
          </ac:spMkLst>
        </pc:spChg>
        <pc:spChg chg="mod">
          <ac:chgData name="Nwakaego Sylvia Boniface (2521142)" userId="S::2521142@student.uwtsd.ac.uk::ed8ac610-829e-442f-8cc9-4bb610ae174b" providerId="AD" clId="Web-{C72521F3-BDAB-8A7E-CE5B-5C16EDF3228B}" dt="2026-02-08T18:00:45.834" v="14" actId="20577"/>
          <ac:spMkLst>
            <pc:docMk/>
            <pc:sldMk cId="1874379225" sldId="266"/>
            <ac:spMk id="9" creationId="{3D42EF57-BB32-A6CF-3BE7-FE681EACC122}"/>
          </ac:spMkLst>
        </pc:spChg>
        <pc:spChg chg="mod">
          <ac:chgData name="Nwakaego Sylvia Boniface (2521142)" userId="S::2521142@student.uwtsd.ac.uk::ed8ac610-829e-442f-8cc9-4bb610ae174b" providerId="AD" clId="Web-{C72521F3-BDAB-8A7E-CE5B-5C16EDF3228B}" dt="2026-02-08T18:03:20.119" v="26" actId="20577"/>
          <ac:spMkLst>
            <pc:docMk/>
            <pc:sldMk cId="1874379225" sldId="266"/>
            <ac:spMk id="11" creationId="{187E7986-6101-CBC5-382D-AE1F34C15F86}"/>
          </ac:spMkLst>
        </pc:spChg>
        <pc:spChg chg="mod">
          <ac:chgData name="Nwakaego Sylvia Boniface (2521142)" userId="S::2521142@student.uwtsd.ac.uk::ed8ac610-829e-442f-8cc9-4bb610ae174b" providerId="AD" clId="Web-{C72521F3-BDAB-8A7E-CE5B-5C16EDF3228B}" dt="2026-02-08T18:03:00.570" v="25" actId="20577"/>
          <ac:spMkLst>
            <pc:docMk/>
            <pc:sldMk cId="1874379225" sldId="266"/>
            <ac:spMk id="12" creationId="{ADF0F1F4-DA82-4C1A-6D7E-6D7CCBCC02E9}"/>
          </ac:spMkLst>
        </pc:spChg>
      </pc:sldChg>
      <pc:sldChg chg="modSp">
        <pc:chgData name="Nwakaego Sylvia Boniface (2521142)" userId="S::2521142@student.uwtsd.ac.uk::ed8ac610-829e-442f-8cc9-4bb610ae174b" providerId="AD" clId="Web-{C72521F3-BDAB-8A7E-CE5B-5C16EDF3228B}" dt="2026-02-08T18:03:49.934" v="28" actId="20577"/>
        <pc:sldMkLst>
          <pc:docMk/>
          <pc:sldMk cId="1973439336" sldId="267"/>
        </pc:sldMkLst>
        <pc:spChg chg="mod">
          <ac:chgData name="Nwakaego Sylvia Boniface (2521142)" userId="S::2521142@student.uwtsd.ac.uk::ed8ac610-829e-442f-8cc9-4bb610ae174b" providerId="AD" clId="Web-{C72521F3-BDAB-8A7E-CE5B-5C16EDF3228B}" dt="2026-02-08T18:00:29.584" v="13" actId="20577"/>
          <ac:spMkLst>
            <pc:docMk/>
            <pc:sldMk cId="1973439336" sldId="267"/>
            <ac:spMk id="11" creationId="{DD657876-7E68-7F26-02D3-86359EC4811D}"/>
          </ac:spMkLst>
        </pc:spChg>
        <pc:spChg chg="mod">
          <ac:chgData name="Nwakaego Sylvia Boniface (2521142)" userId="S::2521142@student.uwtsd.ac.uk::ed8ac610-829e-442f-8cc9-4bb610ae174b" providerId="AD" clId="Web-{C72521F3-BDAB-8A7E-CE5B-5C16EDF3228B}" dt="2026-02-08T17:59:54.849" v="8" actId="20577"/>
          <ac:spMkLst>
            <pc:docMk/>
            <pc:sldMk cId="1973439336" sldId="267"/>
            <ac:spMk id="71" creationId="{2BAA2D59-D40E-CFDE-5446-8511E6FC87E5}"/>
          </ac:spMkLst>
        </pc:spChg>
        <pc:spChg chg="mod">
          <ac:chgData name="Nwakaego Sylvia Boniface (2521142)" userId="S::2521142@student.uwtsd.ac.uk::ed8ac610-829e-442f-8cc9-4bb610ae174b" providerId="AD" clId="Web-{C72521F3-BDAB-8A7E-CE5B-5C16EDF3228B}" dt="2026-02-08T18:00:05.963" v="9" actId="20577"/>
          <ac:spMkLst>
            <pc:docMk/>
            <pc:sldMk cId="1973439336" sldId="267"/>
            <ac:spMk id="179" creationId="{6EDE9A03-8A5B-8E94-9C34-5F714B5CB2F7}"/>
          </ac:spMkLst>
        </pc:spChg>
        <pc:spChg chg="mod">
          <ac:chgData name="Nwakaego Sylvia Boniface (2521142)" userId="S::2521142@student.uwtsd.ac.uk::ed8ac610-829e-442f-8cc9-4bb610ae174b" providerId="AD" clId="Web-{C72521F3-BDAB-8A7E-CE5B-5C16EDF3228B}" dt="2026-02-08T18:00:13.646" v="10" actId="20577"/>
          <ac:spMkLst>
            <pc:docMk/>
            <pc:sldMk cId="1973439336" sldId="267"/>
            <ac:spMk id="219" creationId="{F16747A1-F62B-F5CA-AAC5-801E0D46A612}"/>
          </ac:spMkLst>
        </pc:spChg>
        <pc:spChg chg="mod">
          <ac:chgData name="Nwakaego Sylvia Boniface (2521142)" userId="S::2521142@student.uwtsd.ac.uk::ed8ac610-829e-442f-8cc9-4bb610ae174b" providerId="AD" clId="Web-{C72521F3-BDAB-8A7E-CE5B-5C16EDF3228B}" dt="2026-02-08T18:00:19.787" v="11" actId="20577"/>
          <ac:spMkLst>
            <pc:docMk/>
            <pc:sldMk cId="1973439336" sldId="267"/>
            <ac:spMk id="236" creationId="{D4714A92-BC45-4674-B43A-96D4EAD04B48}"/>
          </ac:spMkLst>
        </pc:spChg>
        <pc:spChg chg="mod">
          <ac:chgData name="Nwakaego Sylvia Boniface (2521142)" userId="S::2521142@student.uwtsd.ac.uk::ed8ac610-829e-442f-8cc9-4bb610ae174b" providerId="AD" clId="Web-{C72521F3-BDAB-8A7E-CE5B-5C16EDF3228B}" dt="2026-02-08T18:03:49.934" v="28" actId="20577"/>
          <ac:spMkLst>
            <pc:docMk/>
            <pc:sldMk cId="1973439336" sldId="267"/>
            <ac:spMk id="239" creationId="{35388DF3-375B-9F90-BB29-75291D970B5A}"/>
          </ac:spMkLst>
        </pc:spChg>
      </pc:sldChg>
      <pc:sldChg chg="modSp">
        <pc:chgData name="Nwakaego Sylvia Boniface (2521142)" userId="S::2521142@student.uwtsd.ac.uk::ed8ac610-829e-442f-8cc9-4bb610ae174b" providerId="AD" clId="Web-{C72521F3-BDAB-8A7E-CE5B-5C16EDF3228B}" dt="2026-02-08T17:52:59.894" v="5" actId="20577"/>
        <pc:sldMkLst>
          <pc:docMk/>
          <pc:sldMk cId="1984325114" sldId="268"/>
        </pc:sldMkLst>
        <pc:spChg chg="mod">
          <ac:chgData name="Nwakaego Sylvia Boniface (2521142)" userId="S::2521142@student.uwtsd.ac.uk::ed8ac610-829e-442f-8cc9-4bb610ae174b" providerId="AD" clId="Web-{C72521F3-BDAB-8A7E-CE5B-5C16EDF3228B}" dt="2026-02-08T17:52:59.894" v="5" actId="20577"/>
          <ac:spMkLst>
            <pc:docMk/>
            <pc:sldMk cId="1984325114" sldId="268"/>
            <ac:spMk id="8" creationId="{7075466C-46E6-3E5B-2111-39CC8EE280E5}"/>
          </ac:spMkLst>
        </pc:spChg>
      </pc:sldChg>
    </pc:docChg>
  </pc:docChgLst>
  <pc:docChgLst>
    <pc:chgData name="Samson Joseph (2523179)" userId="S::2523179@student.uwtsd.ac.uk::519817d0-b921-40b2-9feb-28aa261b76c5" providerId="AD" clId="Web-{31D93794-B33E-4A12-6A99-6A21C1BFC781}"/>
    <pc:docChg chg="modSld">
      <pc:chgData name="Samson Joseph (2523179)" userId="S::2523179@student.uwtsd.ac.uk::519817d0-b921-40b2-9feb-28aa261b76c5" providerId="AD" clId="Web-{31D93794-B33E-4A12-6A99-6A21C1BFC781}" dt="2026-02-06T23:40:33.726" v="45" actId="20577"/>
      <pc:docMkLst>
        <pc:docMk/>
      </pc:docMkLst>
      <pc:sldChg chg="addSp delSp modSp">
        <pc:chgData name="Samson Joseph (2523179)" userId="S::2523179@student.uwtsd.ac.uk::519817d0-b921-40b2-9feb-28aa261b76c5" providerId="AD" clId="Web-{31D93794-B33E-4A12-6A99-6A21C1BFC781}" dt="2026-02-06T23:40:33.726" v="45" actId="20577"/>
        <pc:sldMkLst>
          <pc:docMk/>
          <pc:sldMk cId="3128308063" sldId="263"/>
        </pc:sldMkLst>
      </pc:sldChg>
    </pc:docChg>
  </pc:docChgLst>
  <pc:docChgLst>
    <pc:chgData name="Samson Joseph (2523179)" userId="S::2523179@student.uwtsd.ac.uk::519817d0-b921-40b2-9feb-28aa261b76c5" providerId="AD" clId="Web-{54A80554-B90C-5FE8-B696-7213BE3AB612}"/>
    <pc:docChg chg="addSld modSld">
      <pc:chgData name="Samson Joseph (2523179)" userId="S::2523179@student.uwtsd.ac.uk::519817d0-b921-40b2-9feb-28aa261b76c5" providerId="AD" clId="Web-{54A80554-B90C-5FE8-B696-7213BE3AB612}" dt="2026-02-08T14:46:10.778" v="20" actId="14100"/>
      <pc:docMkLst>
        <pc:docMk/>
      </pc:docMkLst>
      <pc:sldChg chg="modSp">
        <pc:chgData name="Samson Joseph (2523179)" userId="S::2523179@student.uwtsd.ac.uk::519817d0-b921-40b2-9feb-28aa261b76c5" providerId="AD" clId="Web-{54A80554-B90C-5FE8-B696-7213BE3AB612}" dt="2026-02-08T14:45:56.247" v="19" actId="14100"/>
        <pc:sldMkLst>
          <pc:docMk/>
          <pc:sldMk cId="2895362694" sldId="264"/>
        </pc:sldMkLst>
        <pc:spChg chg="mod">
          <ac:chgData name="Samson Joseph (2523179)" userId="S::2523179@student.uwtsd.ac.uk::519817d0-b921-40b2-9feb-28aa261b76c5" providerId="AD" clId="Web-{54A80554-B90C-5FE8-B696-7213BE3AB612}" dt="2026-02-08T14:45:56.247" v="19" actId="14100"/>
          <ac:spMkLst>
            <pc:docMk/>
            <pc:sldMk cId="2895362694" sldId="264"/>
            <ac:spMk id="3" creationId="{9F255D47-720E-C309-FF8C-D471603ACA49}"/>
          </ac:spMkLst>
        </pc:spChg>
      </pc:sldChg>
      <pc:sldChg chg="delSp modSp new">
        <pc:chgData name="Samson Joseph (2523179)" userId="S::2523179@student.uwtsd.ac.uk::519817d0-b921-40b2-9feb-28aa261b76c5" providerId="AD" clId="Web-{54A80554-B90C-5FE8-B696-7213BE3AB612}" dt="2026-02-08T14:46:10.778" v="20" actId="14100"/>
        <pc:sldMkLst>
          <pc:docMk/>
          <pc:sldMk cId="341820773" sldId="269"/>
        </pc:sldMkLst>
        <pc:spChg chg="del">
          <ac:chgData name="Samson Joseph (2523179)" userId="S::2523179@student.uwtsd.ac.uk::519817d0-b921-40b2-9feb-28aa261b76c5" providerId="AD" clId="Web-{54A80554-B90C-5FE8-B696-7213BE3AB612}" dt="2026-02-08T14:43:39.760" v="5"/>
          <ac:spMkLst>
            <pc:docMk/>
            <pc:sldMk cId="341820773" sldId="269"/>
            <ac:spMk id="2" creationId="{92E7318A-4A1C-0A1B-EEFF-63C3235B1AD8}"/>
          </ac:spMkLst>
        </pc:spChg>
        <pc:spChg chg="mod">
          <ac:chgData name="Samson Joseph (2523179)" userId="S::2523179@student.uwtsd.ac.uk::519817d0-b921-40b2-9feb-28aa261b76c5" providerId="AD" clId="Web-{54A80554-B90C-5FE8-B696-7213BE3AB612}" dt="2026-02-08T14:46:10.778" v="20" actId="14100"/>
          <ac:spMkLst>
            <pc:docMk/>
            <pc:sldMk cId="341820773" sldId="269"/>
            <ac:spMk id="3" creationId="{94C19FF5-3859-E4C8-915A-FFE32F019C4C}"/>
          </ac:spMkLst>
        </pc:spChg>
      </pc:sldChg>
    </pc:docChg>
  </pc:docChgLst>
  <pc:docChgLst>
    <pc:chgData name="Nwakaego Sylvia Boniface (2521142)" userId="S::2521142@student.uwtsd.ac.uk::ed8ac610-829e-442f-8cc9-4bb610ae174b" providerId="AD" clId="Web-{EDF54C25-7E87-45F4-93E3-E2F3F6576A0A}"/>
    <pc:docChg chg="delSld modSld">
      <pc:chgData name="Nwakaego Sylvia Boniface (2521142)" userId="S::2521142@student.uwtsd.ac.uk::ed8ac610-829e-442f-8cc9-4bb610ae174b" providerId="AD" clId="Web-{EDF54C25-7E87-45F4-93E3-E2F3F6576A0A}" dt="2026-02-05T05:53:48.799" v="4"/>
      <pc:docMkLst>
        <pc:docMk/>
      </pc:docMkLst>
    </pc:docChg>
  </pc:docChgLst>
  <pc:docChgLst>
    <pc:chgData name="Nwakaego Sylvia Boniface (2521142)" userId="S::2521142@student.uwtsd.ac.uk::ed8ac610-829e-442f-8cc9-4bb610ae174b" providerId="AD" clId="Web-{BA777AEC-5C86-2B61-7FFE-19C290619006}"/>
    <pc:docChg chg="addSld modSld">
      <pc:chgData name="Nwakaego Sylvia Boniface (2521142)" userId="S::2521142@student.uwtsd.ac.uk::ed8ac610-829e-442f-8cc9-4bb610ae174b" providerId="AD" clId="Web-{BA777AEC-5C86-2B61-7FFE-19C290619006}" dt="2026-02-05T03:30:14.354" v="393" actId="20577"/>
      <pc:docMkLst>
        <pc:docMk/>
      </pc:docMkLst>
    </pc:docChg>
  </pc:docChgLst>
  <pc:docChgLst>
    <pc:chgData name="Nwakaego Sylvia Boniface (2521142)" userId="S::2521142@student.uwtsd.ac.uk::ed8ac610-829e-442f-8cc9-4bb610ae174b" providerId="AD" clId="Web-{85A2C66B-C450-9017-8A87-5A93CDB6F785}"/>
    <pc:docChg chg="modSld">
      <pc:chgData name="Nwakaego Sylvia Boniface (2521142)" userId="S::2521142@student.uwtsd.ac.uk::ed8ac610-829e-442f-8cc9-4bb610ae174b" providerId="AD" clId="Web-{85A2C66B-C450-9017-8A87-5A93CDB6F785}" dt="2026-02-06T09:22:30.275" v="35" actId="14100"/>
      <pc:docMkLst>
        <pc:docMk/>
      </pc:docMkLst>
      <pc:sldChg chg="modSp">
        <pc:chgData name="Nwakaego Sylvia Boniface (2521142)" userId="S::2521142@student.uwtsd.ac.uk::ed8ac610-829e-442f-8cc9-4bb610ae174b" providerId="AD" clId="Web-{85A2C66B-C450-9017-8A87-5A93CDB6F785}" dt="2026-02-06T09:20:31.609" v="34" actId="20577"/>
        <pc:sldMkLst>
          <pc:docMk/>
          <pc:sldMk cId="3254356326" sldId="257"/>
        </pc:sldMkLst>
        <pc:spChg chg="mod">
          <ac:chgData name="Nwakaego Sylvia Boniface (2521142)" userId="S::2521142@student.uwtsd.ac.uk::ed8ac610-829e-442f-8cc9-4bb610ae174b" providerId="AD" clId="Web-{85A2C66B-C450-9017-8A87-5A93CDB6F785}" dt="2026-02-06T09:20:31.609" v="34" actId="20577"/>
          <ac:spMkLst>
            <pc:docMk/>
            <pc:sldMk cId="3254356326" sldId="257"/>
            <ac:spMk id="55" creationId="{6BBBCB2E-F413-4381-8378-02FDC20EA4F6}"/>
          </ac:spMkLst>
        </pc:spChg>
      </pc:sldChg>
    </pc:docChg>
  </pc:docChgLst>
  <pc:docChgLst>
    <pc:chgData name="Samson Joseph (2523179)" userId="S::2523179@student.uwtsd.ac.uk::519817d0-b921-40b2-9feb-28aa261b76c5" providerId="AD" clId="Web-{C19A72F3-BB8C-E9CC-3E88-5684DE8F55DD}"/>
    <pc:docChg chg="modSld">
      <pc:chgData name="Samson Joseph (2523179)" userId="S::2523179@student.uwtsd.ac.uk::519817d0-b921-40b2-9feb-28aa261b76c5" providerId="AD" clId="Web-{C19A72F3-BB8C-E9CC-3E88-5684DE8F55DD}" dt="2026-02-02T17:14:14.432" v="4" actId="20577"/>
      <pc:docMkLst>
        <pc:docMk/>
      </pc:docMkLst>
    </pc:docChg>
  </pc:docChgLst>
  <pc:docChgLst>
    <pc:chgData name="Edosa Godday Omorodion Omorodion (2513334)" userId="S::2513334@student.uwtsd.ac.uk::3b853dab-e9a6-4d5d-a73c-a492a75e3294" providerId="AD" clId="Web-{31875736-C13D-9700-96AB-5E0AD9F7637D}"/>
    <pc:docChg chg="modSld">
      <pc:chgData name="Edosa Godday Omorodion Omorodion (2513334)" userId="S::2513334@student.uwtsd.ac.uk::3b853dab-e9a6-4d5d-a73c-a492a75e3294" providerId="AD" clId="Web-{31875736-C13D-9700-96AB-5E0AD9F7637D}" dt="2026-01-31T12:37:36.292" v="424" actId="20577"/>
      <pc:docMkLst>
        <pc:docMk/>
      </pc:docMkLst>
    </pc:docChg>
  </pc:docChgLst>
  <pc:docChgLst>
    <pc:chgData name="Nwakaego Sylvia Boniface (2521142)" userId="S::2521142@student.uwtsd.ac.uk::ed8ac610-829e-442f-8cc9-4bb610ae174b" providerId="AD" clId="Web-{DD6E2049-1EEA-D96D-856C-503E8D35215C}"/>
    <pc:docChg chg="modSld">
      <pc:chgData name="Nwakaego Sylvia Boniface (2521142)" userId="S::2521142@student.uwtsd.ac.uk::ed8ac610-829e-442f-8cc9-4bb610ae174b" providerId="AD" clId="Web-{DD6E2049-1EEA-D96D-856C-503E8D35215C}" dt="2026-02-03T11:24:49.990" v="128" actId="14100"/>
      <pc:docMkLst>
        <pc:docMk/>
      </pc:docMkLst>
    </pc:docChg>
  </pc:docChgLst>
  <pc:docChgLst>
    <pc:chgData name="Nwakaego Sylvia Boniface (2521142)" userId="S::2521142@student.uwtsd.ac.uk::ed8ac610-829e-442f-8cc9-4bb610ae174b" providerId="AD" clId="Web-{B7FDD692-3E3E-9EA2-99E7-66648BFEAC55}"/>
    <pc:docChg chg="modSld">
      <pc:chgData name="Nwakaego Sylvia Boniface (2521142)" userId="S::2521142@student.uwtsd.ac.uk::ed8ac610-829e-442f-8cc9-4bb610ae174b" providerId="AD" clId="Web-{B7FDD692-3E3E-9EA2-99E7-66648BFEAC55}" dt="2026-02-05T12:26:35.422" v="343" actId="20577"/>
      <pc:docMkLst>
        <pc:docMk/>
      </pc:docMkLst>
      <pc:sldChg chg="modSp">
        <pc:chgData name="Nwakaego Sylvia Boniface (2521142)" userId="S::2521142@student.uwtsd.ac.uk::ed8ac610-829e-442f-8cc9-4bb610ae174b" providerId="AD" clId="Web-{B7FDD692-3E3E-9EA2-99E7-66648BFEAC55}" dt="2026-02-05T11:44:54.612" v="0" actId="20577"/>
        <pc:sldMkLst>
          <pc:docMk/>
          <pc:sldMk cId="3254356326" sldId="257"/>
        </pc:sldMkLst>
        <pc:spChg chg="mod">
          <ac:chgData name="Nwakaego Sylvia Boniface (2521142)" userId="S::2521142@student.uwtsd.ac.uk::ed8ac610-829e-442f-8cc9-4bb610ae174b" providerId="AD" clId="Web-{B7FDD692-3E3E-9EA2-99E7-66648BFEAC55}" dt="2026-02-05T11:44:54.612" v="0" actId="20577"/>
          <ac:spMkLst>
            <pc:docMk/>
            <pc:sldMk cId="3254356326" sldId="257"/>
            <ac:spMk id="55" creationId="{6BBBCB2E-F413-4381-8378-02FDC20EA4F6}"/>
          </ac:spMkLst>
        </pc:spChg>
      </pc:sldChg>
      <pc:sldChg chg="modSp">
        <pc:chgData name="Nwakaego Sylvia Boniface (2521142)" userId="S::2521142@student.uwtsd.ac.uk::ed8ac610-829e-442f-8cc9-4bb610ae174b" providerId="AD" clId="Web-{B7FDD692-3E3E-9EA2-99E7-66648BFEAC55}" dt="2026-02-05T12:26:35.422" v="343" actId="20577"/>
        <pc:sldMkLst>
          <pc:docMk/>
          <pc:sldMk cId="1103776249" sldId="262"/>
        </pc:sldMkLst>
        <pc:spChg chg="mod">
          <ac:chgData name="Nwakaego Sylvia Boniface (2521142)" userId="S::2521142@student.uwtsd.ac.uk::ed8ac610-829e-442f-8cc9-4bb610ae174b" providerId="AD" clId="Web-{B7FDD692-3E3E-9EA2-99E7-66648BFEAC55}" dt="2026-02-05T12:26:35.422" v="343" actId="20577"/>
          <ac:spMkLst>
            <pc:docMk/>
            <pc:sldMk cId="1103776249" sldId="262"/>
            <ac:spMk id="9" creationId="{EFA51992-59C1-0783-41DD-3EEE1DF58188}"/>
          </ac:spMkLst>
        </pc:spChg>
        <pc:spChg chg="mod">
          <ac:chgData name="Nwakaego Sylvia Boniface (2521142)" userId="S::2521142@student.uwtsd.ac.uk::ed8ac610-829e-442f-8cc9-4bb610ae174b" providerId="AD" clId="Web-{B7FDD692-3E3E-9EA2-99E7-66648BFEAC55}" dt="2026-02-05T11:56:44.831" v="54" actId="1076"/>
          <ac:spMkLst>
            <pc:docMk/>
            <pc:sldMk cId="1103776249" sldId="262"/>
            <ac:spMk id="11" creationId="{58C384B0-ADDA-170D-C5C0-8302451D6CA7}"/>
          </ac:spMkLst>
        </pc:spChg>
      </pc:sldChg>
    </pc:docChg>
  </pc:docChgLst>
  <pc:docChgLst>
    <pc:chgData name="Nwakaego Sylvia Boniface (2521142)" userId="S::2521142@student.uwtsd.ac.uk::ed8ac610-829e-442f-8cc9-4bb610ae174b" providerId="AD" clId="Web-{702F0C18-B1A0-4DF5-8EBD-F387E9980A1A}"/>
    <pc:docChg chg="modSld">
      <pc:chgData name="Nwakaego Sylvia Boniface (2521142)" userId="S::2521142@student.uwtsd.ac.uk::ed8ac610-829e-442f-8cc9-4bb610ae174b" providerId="AD" clId="Web-{702F0C18-B1A0-4DF5-8EBD-F387E9980A1A}" dt="2026-02-05T13:40:25.094" v="258"/>
      <pc:docMkLst>
        <pc:docMk/>
      </pc:docMkLst>
    </pc:docChg>
  </pc:docChgLst>
  <pc:docChgLst>
    <pc:chgData name="Nwakaego Sylvia Boniface (2521142)" userId="S::2521142@student.uwtsd.ac.uk::ed8ac610-829e-442f-8cc9-4bb610ae174b" providerId="AD" clId="Web-{3D1628D3-CB19-BECC-5710-F9305B368D74}"/>
    <pc:docChg chg="addSld modSld">
      <pc:chgData name="Nwakaego Sylvia Boniface (2521142)" userId="S::2521142@student.uwtsd.ac.uk::ed8ac610-829e-442f-8cc9-4bb610ae174b" providerId="AD" clId="Web-{3D1628D3-CB19-BECC-5710-F9305B368D74}" dt="2026-02-05T09:11:46.178" v="4"/>
      <pc:docMkLst>
        <pc:docMk/>
      </pc:docMkLst>
      <pc:sldChg chg="addSp delSp modSp new mod setBg">
        <pc:chgData name="Nwakaego Sylvia Boniface (2521142)" userId="S::2521142@student.uwtsd.ac.uk::ed8ac610-829e-442f-8cc9-4bb610ae174b" providerId="AD" clId="Web-{3D1628D3-CB19-BECC-5710-F9305B368D74}" dt="2026-02-05T09:11:46.178" v="4"/>
        <pc:sldMkLst>
          <pc:docMk/>
          <pc:sldMk cId="1103776249" sldId="262"/>
        </pc:sldMkLst>
        <pc:spChg chg="mod">
          <ac:chgData name="Nwakaego Sylvia Boniface (2521142)" userId="S::2521142@student.uwtsd.ac.uk::ed8ac610-829e-442f-8cc9-4bb610ae174b" providerId="AD" clId="Web-{3D1628D3-CB19-BECC-5710-F9305B368D74}" dt="2026-02-05T09:11:46.178" v="4"/>
          <ac:spMkLst>
            <pc:docMk/>
            <pc:sldMk cId="1103776249" sldId="262"/>
            <ac:spMk id="2" creationId="{18B73550-5653-A29C-89C5-68F96B7FC518}"/>
          </ac:spMkLst>
        </pc:spChg>
      </pc:sldChg>
    </pc:docChg>
  </pc:docChgLst>
  <pc:docChgLst>
    <pc:chgData name="Nwakaego Sylvia Boniface (2521142)" userId="S::2521142@student.uwtsd.ac.uk::ed8ac610-829e-442f-8cc9-4bb610ae174b" providerId="AD" clId="Web-{0FB06C0E-EF31-10AF-588B-16ADFA139860}"/>
    <pc:docChg chg="modSld">
      <pc:chgData name="Nwakaego Sylvia Boniface (2521142)" userId="S::2521142@student.uwtsd.ac.uk::ed8ac610-829e-442f-8cc9-4bb610ae174b" providerId="AD" clId="Web-{0FB06C0E-EF31-10AF-588B-16ADFA139860}" dt="2026-02-05T12:47:46.797" v="322" actId="20577"/>
      <pc:docMkLst>
        <pc:docMk/>
      </pc:docMkLst>
      <pc:sldChg chg="delSp modSp">
        <pc:chgData name="Nwakaego Sylvia Boniface (2521142)" userId="S::2521142@student.uwtsd.ac.uk::ed8ac610-829e-442f-8cc9-4bb610ae174b" providerId="AD" clId="Web-{0FB06C0E-EF31-10AF-588B-16ADFA139860}" dt="2026-02-05T12:47:46.797" v="322" actId="20577"/>
        <pc:sldMkLst>
          <pc:docMk/>
          <pc:sldMk cId="1860944946" sldId="259"/>
        </pc:sldMkLst>
        <pc:spChg chg="mod">
          <ac:chgData name="Nwakaego Sylvia Boniface (2521142)" userId="S::2521142@student.uwtsd.ac.uk::ed8ac610-829e-442f-8cc9-4bb610ae174b" providerId="AD" clId="Web-{0FB06C0E-EF31-10AF-588B-16ADFA139860}" dt="2026-02-05T12:47:46.797" v="322" actId="20577"/>
          <ac:spMkLst>
            <pc:docMk/>
            <pc:sldMk cId="1860944946" sldId="259"/>
            <ac:spMk id="4" creationId="{9CDB2D1A-AD32-920D-4B29-DEC5AFB2BADC}"/>
          </ac:spMkLst>
        </pc:spChg>
      </pc:sldChg>
      <pc:sldChg chg="modSp">
        <pc:chgData name="Nwakaego Sylvia Boniface (2521142)" userId="S::2521142@student.uwtsd.ac.uk::ed8ac610-829e-442f-8cc9-4bb610ae174b" providerId="AD" clId="Web-{0FB06C0E-EF31-10AF-588B-16ADFA139860}" dt="2026-02-05T12:27:02.150" v="73" actId="20577"/>
        <pc:sldMkLst>
          <pc:docMk/>
          <pc:sldMk cId="1103776249" sldId="262"/>
        </pc:sldMkLst>
        <pc:spChg chg="mod">
          <ac:chgData name="Nwakaego Sylvia Boniface (2521142)" userId="S::2521142@student.uwtsd.ac.uk::ed8ac610-829e-442f-8cc9-4bb610ae174b" providerId="AD" clId="Web-{0FB06C0E-EF31-10AF-588B-16ADFA139860}" dt="2026-02-05T12:27:02.150" v="73" actId="20577"/>
          <ac:spMkLst>
            <pc:docMk/>
            <pc:sldMk cId="1103776249" sldId="262"/>
            <ac:spMk id="9" creationId="{EFA51992-59C1-0783-41DD-3EEE1DF58188}"/>
          </ac:spMkLst>
        </pc:spChg>
      </pc:sldChg>
    </pc:docChg>
  </pc:docChgLst>
  <pc:docChgLst>
    <pc:chgData name="Edosa Godday Omorodion Omorodion (2513334)" userId="S::2513334@student.uwtsd.ac.uk::3b853dab-e9a6-4d5d-a73c-a492a75e3294" providerId="AD" clId="Web-{E2B5ECEF-8587-BFD4-D1AD-AA1501243D12}"/>
    <pc:docChg chg="modSld sldOrd">
      <pc:chgData name="Edosa Godday Omorodion Omorodion (2513334)" userId="S::2513334@student.uwtsd.ac.uk::3b853dab-e9a6-4d5d-a73c-a492a75e3294" providerId="AD" clId="Web-{E2B5ECEF-8587-BFD4-D1AD-AA1501243D12}" dt="2026-02-07T02:05:10.685" v="461" actId="20577"/>
      <pc:docMkLst>
        <pc:docMk/>
      </pc:docMkLst>
      <pc:sldChg chg="addSp modSp">
        <pc:chgData name="Edosa Godday Omorodion Omorodion (2513334)" userId="S::2513334@student.uwtsd.ac.uk::3b853dab-e9a6-4d5d-a73c-a492a75e3294" providerId="AD" clId="Web-{E2B5ECEF-8587-BFD4-D1AD-AA1501243D12}" dt="2026-02-07T01:58:23.274" v="429" actId="20577"/>
        <pc:sldMkLst>
          <pc:docMk/>
          <pc:sldMk cId="1869736968" sldId="260"/>
        </pc:sldMkLst>
        <pc:spChg chg="add mod">
          <ac:chgData name="Edosa Godday Omorodion Omorodion (2513334)" userId="S::2513334@student.uwtsd.ac.uk::3b853dab-e9a6-4d5d-a73c-a492a75e3294" providerId="AD" clId="Web-{E2B5ECEF-8587-BFD4-D1AD-AA1501243D12}" dt="2026-02-07T01:58:23.274" v="429" actId="20577"/>
          <ac:spMkLst>
            <pc:docMk/>
            <pc:sldMk cId="1869736968" sldId="260"/>
            <ac:spMk id="4" creationId="{DB3091C2-6BA2-21D3-E56F-0B2E71192443}"/>
          </ac:spMkLst>
        </pc:spChg>
      </pc:sldChg>
      <pc:sldChg chg="addSp delSp modSp">
        <pc:chgData name="Edosa Godday Omorodion Omorodion (2513334)" userId="S::2513334@student.uwtsd.ac.uk::3b853dab-e9a6-4d5d-a73c-a492a75e3294" providerId="AD" clId="Web-{E2B5ECEF-8587-BFD4-D1AD-AA1501243D12}" dt="2026-02-07T02:05:10.685" v="461" actId="20577"/>
        <pc:sldMkLst>
          <pc:docMk/>
          <pc:sldMk cId="3740025391" sldId="261"/>
        </pc:sldMkLst>
        <pc:spChg chg="add mod">
          <ac:chgData name="Edosa Godday Omorodion Omorodion (2513334)" userId="S::2513334@student.uwtsd.ac.uk::3b853dab-e9a6-4d5d-a73c-a492a75e3294" providerId="AD" clId="Web-{E2B5ECEF-8587-BFD4-D1AD-AA1501243D12}" dt="2026-02-07T02:05:10.685" v="461" actId="20577"/>
          <ac:spMkLst>
            <pc:docMk/>
            <pc:sldMk cId="3740025391" sldId="261"/>
            <ac:spMk id="5" creationId="{907C6075-BB9D-161F-2B05-1BDC1E1E84C6}"/>
          </ac:spMkLst>
        </pc:spChg>
      </pc:sldChg>
      <pc:sldChg chg="addSp delSp modSp">
        <pc:chgData name="Edosa Godday Omorodion Omorodion (2513334)" userId="S::2513334@student.uwtsd.ac.uk::3b853dab-e9a6-4d5d-a73c-a492a75e3294" providerId="AD" clId="Web-{E2B5ECEF-8587-BFD4-D1AD-AA1501243D12}" dt="2026-02-07T00:53:33.422" v="152" actId="20577"/>
        <pc:sldMkLst>
          <pc:docMk/>
          <pc:sldMk cId="3128308063" sldId="263"/>
        </pc:sldMkLst>
        <pc:spChg chg="add mod">
          <ac:chgData name="Edosa Godday Omorodion Omorodion (2513334)" userId="S::2513334@student.uwtsd.ac.uk::3b853dab-e9a6-4d5d-a73c-a492a75e3294" providerId="AD" clId="Web-{E2B5ECEF-8587-BFD4-D1AD-AA1501243D12}" dt="2026-02-07T00:53:33.422" v="152" actId="20577"/>
          <ac:spMkLst>
            <pc:docMk/>
            <pc:sldMk cId="3128308063" sldId="263"/>
            <ac:spMk id="2" creationId="{2FE8CAD9-D671-1E5C-178C-F9128379DB79}"/>
          </ac:spMkLst>
        </pc:spChg>
        <pc:picChg chg="add mod">
          <ac:chgData name="Edosa Godday Omorodion Omorodion (2513334)" userId="S::2513334@student.uwtsd.ac.uk::3b853dab-e9a6-4d5d-a73c-a492a75e3294" providerId="AD" clId="Web-{E2B5ECEF-8587-BFD4-D1AD-AA1501243D12}" dt="2026-02-07T00:12:15.243" v="60" actId="1076"/>
          <ac:picMkLst>
            <pc:docMk/>
            <pc:sldMk cId="3128308063" sldId="263"/>
            <ac:picMk id="3" creationId="{7834AF61-B0D5-8E68-1824-1FD755C56943}"/>
          </ac:picMkLst>
        </pc:picChg>
      </pc:sldChg>
    </pc:docChg>
  </pc:docChgLst>
  <pc:docChgLst>
    <pc:chgData name="Edosa Godday Omorodion Omorodion (2513334)" userId="S::2513334@student.uwtsd.ac.uk::3b853dab-e9a6-4d5d-a73c-a492a75e3294" providerId="AD" clId="Web-{051D82CB-73BF-B9EF-DA92-E00FEE5BF282}"/>
    <pc:docChg chg="modSld">
      <pc:chgData name="Edosa Godday Omorodion Omorodion (2513334)" userId="S::2513334@student.uwtsd.ac.uk::3b853dab-e9a6-4d5d-a73c-a492a75e3294" providerId="AD" clId="Web-{051D82CB-73BF-B9EF-DA92-E00FEE5BF282}" dt="2026-01-31T08:58:51.278" v="7" actId="20577"/>
      <pc:docMkLst>
        <pc:docMk/>
      </pc:docMkLst>
    </pc:docChg>
  </pc:docChgLst>
  <pc:docChgLst>
    <pc:chgData name="Nwakaego Sylvia Boniface (2521142)" userId="S::2521142@student.uwtsd.ac.uk::ed8ac610-829e-442f-8cc9-4bb610ae174b" providerId="AD" clId="Web-{98A80FB6-BD18-432F-1D06-72923A875AE6}"/>
    <pc:docChg chg="modSld">
      <pc:chgData name="Nwakaego Sylvia Boniface (2521142)" userId="S::2521142@student.uwtsd.ac.uk::ed8ac610-829e-442f-8cc9-4bb610ae174b" providerId="AD" clId="Web-{98A80FB6-BD18-432F-1D06-72923A875AE6}" dt="2026-01-30T10:47:59.685" v="112"/>
      <pc:docMkLst>
        <pc:docMk/>
      </pc:docMkLst>
      <pc:sldChg chg="addSp delSp modSp">
        <pc:chgData name="Nwakaego Sylvia Boniface (2521142)" userId="S::2521142@student.uwtsd.ac.uk::ed8ac610-829e-442f-8cc9-4bb610ae174b" providerId="AD" clId="Web-{98A80FB6-BD18-432F-1D06-72923A875AE6}" dt="2026-01-30T10:47:59.685" v="112"/>
        <pc:sldMkLst>
          <pc:docMk/>
          <pc:sldMk cId="1869736968" sldId="260"/>
        </pc:sldMkLst>
      </pc:sldChg>
    </pc:docChg>
  </pc:docChgLst>
  <pc:docChgLst>
    <pc:chgData name="Nwakaego Sylvia Boniface (2521142)" userId="S::2521142@student.uwtsd.ac.uk::ed8ac610-829e-442f-8cc9-4bb610ae174b" providerId="AD" clId="Web-{E485CCD9-85A2-8515-330D-F3C87DF6F0AF}"/>
    <pc:docChg chg="addSld modSld">
      <pc:chgData name="Nwakaego Sylvia Boniface (2521142)" userId="S::2521142@student.uwtsd.ac.uk::ed8ac610-829e-442f-8cc9-4bb610ae174b" providerId="AD" clId="Web-{E485CCD9-85A2-8515-330D-F3C87DF6F0AF}" dt="2026-02-05T21:18:06.372" v="335" actId="20577"/>
      <pc:docMkLst>
        <pc:docMk/>
      </pc:docMkLst>
      <pc:sldChg chg="modSp modTransition addAnim modAnim">
        <pc:chgData name="Nwakaego Sylvia Boniface (2521142)" userId="S::2521142@student.uwtsd.ac.uk::ed8ac610-829e-442f-8cc9-4bb610ae174b" providerId="AD" clId="Web-{E485CCD9-85A2-8515-330D-F3C87DF6F0AF}" dt="2026-02-05T20:53:27.222" v="41" actId="20577"/>
        <pc:sldMkLst>
          <pc:docMk/>
          <pc:sldMk cId="3254356326" sldId="257"/>
        </pc:sldMkLst>
        <pc:spChg chg="mod">
          <ac:chgData name="Nwakaego Sylvia Boniface (2521142)" userId="S::2521142@student.uwtsd.ac.uk::ed8ac610-829e-442f-8cc9-4bb610ae174b" providerId="AD" clId="Web-{E485CCD9-85A2-8515-330D-F3C87DF6F0AF}" dt="2026-02-05T20:53:27.222" v="41" actId="20577"/>
          <ac:spMkLst>
            <pc:docMk/>
            <pc:sldMk cId="3254356326" sldId="257"/>
            <ac:spMk id="24" creationId="{C1165547-DF3A-4694-9097-2BDAF2003713}"/>
          </ac:spMkLst>
        </pc:spChg>
      </pc:sldChg>
      <pc:sldChg chg="modSp modTransition addAnim delAnim modAnim">
        <pc:chgData name="Nwakaego Sylvia Boniface (2521142)" userId="S::2521142@student.uwtsd.ac.uk::ed8ac610-829e-442f-8cc9-4bb610ae174b" providerId="AD" clId="Web-{E485CCD9-85A2-8515-330D-F3C87DF6F0AF}" dt="2026-02-05T20:46:25.178" v="32"/>
        <pc:sldMkLst>
          <pc:docMk/>
          <pc:sldMk cId="1860944946" sldId="259"/>
        </pc:sldMkLst>
        <pc:spChg chg="mod">
          <ac:chgData name="Nwakaego Sylvia Boniface (2521142)" userId="S::2521142@student.uwtsd.ac.uk::ed8ac610-829e-442f-8cc9-4bb610ae174b" providerId="AD" clId="Web-{E485CCD9-85A2-8515-330D-F3C87DF6F0AF}" dt="2026-02-05T20:42:29.748" v="22" actId="20577"/>
          <ac:spMkLst>
            <pc:docMk/>
            <pc:sldMk cId="1860944946" sldId="259"/>
            <ac:spMk id="3" creationId="{EF8E1044-3B13-41E4-71DD-D01D8B41510B}"/>
          </ac:spMkLst>
        </pc:spChg>
        <pc:spChg chg="mod">
          <ac:chgData name="Nwakaego Sylvia Boniface (2521142)" userId="S::2521142@student.uwtsd.ac.uk::ed8ac610-829e-442f-8cc9-4bb610ae174b" providerId="AD" clId="Web-{E485CCD9-85A2-8515-330D-F3C87DF6F0AF}" dt="2026-02-05T20:42:11.061" v="21" actId="1076"/>
          <ac:spMkLst>
            <pc:docMk/>
            <pc:sldMk cId="1860944946" sldId="259"/>
            <ac:spMk id="4" creationId="{9CDB2D1A-AD32-920D-4B29-DEC5AFB2BADC}"/>
          </ac:spMkLst>
        </pc:spChg>
        <pc:spChg chg="mod">
          <ac:chgData name="Nwakaego Sylvia Boniface (2521142)" userId="S::2521142@student.uwtsd.ac.uk::ed8ac610-829e-442f-8cc9-4bb610ae174b" providerId="AD" clId="Web-{E485CCD9-85A2-8515-330D-F3C87DF6F0AF}" dt="2026-02-05T20:41:37.451" v="17" actId="1076"/>
          <ac:spMkLst>
            <pc:docMk/>
            <pc:sldMk cId="1860944946" sldId="259"/>
            <ac:spMk id="5" creationId="{531F9790-2EB1-9FC6-0755-9A940C90CCE4}"/>
          </ac:spMkLst>
        </pc:spChg>
      </pc:sldChg>
      <pc:sldChg chg="delSp modSp">
        <pc:chgData name="Nwakaego Sylvia Boniface (2521142)" userId="S::2521142@student.uwtsd.ac.uk::ed8ac610-829e-442f-8cc9-4bb610ae174b" providerId="AD" clId="Web-{E485CCD9-85A2-8515-330D-F3C87DF6F0AF}" dt="2026-02-05T20:54:41.771" v="43"/>
        <pc:sldMkLst>
          <pc:docMk/>
          <pc:sldMk cId="1869736968" sldId="260"/>
        </pc:sldMkLst>
      </pc:sldChg>
      <pc:sldChg chg="modSp modTransition addAnim">
        <pc:chgData name="Nwakaego Sylvia Boniface (2521142)" userId="S::2521142@student.uwtsd.ac.uk::ed8ac610-829e-442f-8cc9-4bb610ae174b" providerId="AD" clId="Web-{E485CCD9-85A2-8515-330D-F3C87DF6F0AF}" dt="2026-02-05T20:52:00.594" v="39" actId="20577"/>
        <pc:sldMkLst>
          <pc:docMk/>
          <pc:sldMk cId="1103776249" sldId="262"/>
        </pc:sldMkLst>
        <pc:spChg chg="mod">
          <ac:chgData name="Nwakaego Sylvia Boniface (2521142)" userId="S::2521142@student.uwtsd.ac.uk::ed8ac610-829e-442f-8cc9-4bb610ae174b" providerId="AD" clId="Web-{E485CCD9-85A2-8515-330D-F3C87DF6F0AF}" dt="2026-02-05T20:52:00.594" v="39" actId="20577"/>
          <ac:spMkLst>
            <pc:docMk/>
            <pc:sldMk cId="1103776249" sldId="262"/>
            <ac:spMk id="2" creationId="{18B73550-5653-A29C-89C5-68F96B7FC518}"/>
          </ac:spMkLst>
        </pc:spChg>
        <pc:spChg chg="mod">
          <ac:chgData name="Nwakaego Sylvia Boniface (2521142)" userId="S::2521142@student.uwtsd.ac.uk::ed8ac610-829e-442f-8cc9-4bb610ae174b" providerId="AD" clId="Web-{E485CCD9-85A2-8515-330D-F3C87DF6F0AF}" dt="2026-02-05T20:51:48.187" v="38" actId="20577"/>
          <ac:spMkLst>
            <pc:docMk/>
            <pc:sldMk cId="1103776249" sldId="262"/>
            <ac:spMk id="9" creationId="{EFA51992-59C1-0783-41DD-3EEE1DF58188}"/>
          </ac:spMkLst>
        </pc:spChg>
        <pc:spChg chg="mod">
          <ac:chgData name="Nwakaego Sylvia Boniface (2521142)" userId="S::2521142@student.uwtsd.ac.uk::ed8ac610-829e-442f-8cc9-4bb610ae174b" providerId="AD" clId="Web-{E485CCD9-85A2-8515-330D-F3C87DF6F0AF}" dt="2026-02-05T20:47:54.016" v="33" actId="20577"/>
          <ac:spMkLst>
            <pc:docMk/>
            <pc:sldMk cId="1103776249" sldId="262"/>
            <ac:spMk id="74" creationId="{5CA55A28-4E00-B386-4EEF-04E47765E38D}"/>
          </ac:spMkLst>
        </pc:spChg>
      </pc:sldChg>
      <pc:sldChg chg="add">
        <pc:chgData name="Nwakaego Sylvia Boniface (2521142)" userId="S::2521142@student.uwtsd.ac.uk::ed8ac610-829e-442f-8cc9-4bb610ae174b" providerId="AD" clId="Web-{E485CCD9-85A2-8515-330D-F3C87DF6F0AF}" dt="2026-02-05T21:03:29.192" v="44"/>
        <pc:sldMkLst>
          <pc:docMk/>
          <pc:sldMk cId="2895362694" sldId="264"/>
        </pc:sldMkLst>
      </pc:sldChg>
    </pc:docChg>
  </pc:docChgLst>
  <pc:docChgLst>
    <pc:chgData name="Samson Joseph (2523179)" userId="S::2523179@student.uwtsd.ac.uk::519817d0-b921-40b2-9feb-28aa261b76c5" providerId="AD" clId="Web-{02246E3A-232F-2954-1060-70B05F6C591C}"/>
    <pc:docChg chg="modSld">
      <pc:chgData name="Samson Joseph (2523179)" userId="S::2523179@student.uwtsd.ac.uk::519817d0-b921-40b2-9feb-28aa261b76c5" providerId="AD" clId="Web-{02246E3A-232F-2954-1060-70B05F6C591C}" dt="2026-02-07T21:51:21.164" v="280" actId="20577"/>
      <pc:docMkLst>
        <pc:docMk/>
      </pc:docMkLst>
      <pc:sldChg chg="addSp delSp modSp">
        <pc:chgData name="Samson Joseph (2523179)" userId="S::2523179@student.uwtsd.ac.uk::519817d0-b921-40b2-9feb-28aa261b76c5" providerId="AD" clId="Web-{02246E3A-232F-2954-1060-70B05F6C591C}" dt="2026-02-07T21:51:21.164" v="280" actId="20577"/>
        <pc:sldMkLst>
          <pc:docMk/>
          <pc:sldMk cId="1874379225" sldId="266"/>
        </pc:sldMkLst>
        <pc:spChg chg="add mod">
          <ac:chgData name="Samson Joseph (2523179)" userId="S::2523179@student.uwtsd.ac.uk::519817d0-b921-40b2-9feb-28aa261b76c5" providerId="AD" clId="Web-{02246E3A-232F-2954-1060-70B05F6C591C}" dt="2026-02-07T21:41:01.671" v="90" actId="14100"/>
          <ac:spMkLst>
            <pc:docMk/>
            <pc:sldMk cId="1874379225" sldId="266"/>
            <ac:spMk id="5" creationId="{911F7BE2-FA7E-F270-CCA1-51750062FA0E}"/>
          </ac:spMkLst>
        </pc:spChg>
        <pc:spChg chg="add mod">
          <ac:chgData name="Samson Joseph (2523179)" userId="S::2523179@student.uwtsd.ac.uk::519817d0-b921-40b2-9feb-28aa261b76c5" providerId="AD" clId="Web-{02246E3A-232F-2954-1060-70B05F6C591C}" dt="2026-02-07T21:38:06.020" v="34" actId="20577"/>
          <ac:spMkLst>
            <pc:docMk/>
            <pc:sldMk cId="1874379225" sldId="266"/>
            <ac:spMk id="9" creationId="{3D42EF57-BB32-A6CF-3BE7-FE681EACC122}"/>
          </ac:spMkLst>
        </pc:spChg>
        <pc:spChg chg="add mod">
          <ac:chgData name="Samson Joseph (2523179)" userId="S::2523179@student.uwtsd.ac.uk::519817d0-b921-40b2-9feb-28aa261b76c5" providerId="AD" clId="Web-{02246E3A-232F-2954-1060-70B05F6C591C}" dt="2026-02-07T21:51:21.164" v="280" actId="20577"/>
          <ac:spMkLst>
            <pc:docMk/>
            <pc:sldMk cId="1874379225" sldId="266"/>
            <ac:spMk id="11" creationId="{187E7986-6101-CBC5-382D-AE1F34C15F86}"/>
          </ac:spMkLst>
        </pc:spChg>
        <pc:spChg chg="add mod">
          <ac:chgData name="Samson Joseph (2523179)" userId="S::2523179@student.uwtsd.ac.uk::519817d0-b921-40b2-9feb-28aa261b76c5" providerId="AD" clId="Web-{02246E3A-232F-2954-1060-70B05F6C591C}" dt="2026-02-07T21:50:22.951" v="275" actId="20577"/>
          <ac:spMkLst>
            <pc:docMk/>
            <pc:sldMk cId="1874379225" sldId="266"/>
            <ac:spMk id="12" creationId="{ADF0F1F4-DA82-4C1A-6D7E-6D7CCBCC02E9}"/>
          </ac:spMkLst>
        </pc:spChg>
      </pc:sldChg>
    </pc:docChg>
  </pc:docChgLst>
  <pc:docChgLst>
    <pc:chgData name="Nwakaego Sylvia Boniface (2521142)" userId="S::2521142@student.uwtsd.ac.uk::ed8ac610-829e-442f-8cc9-4bb610ae174b" providerId="AD" clId="Web-{BA0CF3F7-281F-B245-52AC-69FFA45B82B7}"/>
    <pc:docChg chg="modSld">
      <pc:chgData name="Nwakaego Sylvia Boniface (2521142)" userId="S::2521142@student.uwtsd.ac.uk::ed8ac610-829e-442f-8cc9-4bb610ae174b" providerId="AD" clId="Web-{BA0CF3F7-281F-B245-52AC-69FFA45B82B7}" dt="2026-02-05T13:14:05.036" v="12"/>
      <pc:docMkLst>
        <pc:docMk/>
      </pc:docMkLst>
    </pc:docChg>
  </pc:docChgLst>
  <pc:docChgLst>
    <pc:chgData name="Samson Joseph (2523179)" userId="S::2523179@student.uwtsd.ac.uk::519817d0-b921-40b2-9feb-28aa261b76c5" providerId="AD" clId="Web-{44C03BB9-4562-E632-430B-3F8A7E17D674}"/>
    <pc:docChg chg="addSld modSld">
      <pc:chgData name="Samson Joseph (2523179)" userId="S::2523179@student.uwtsd.ac.uk::519817d0-b921-40b2-9feb-28aa261b76c5" providerId="AD" clId="Web-{44C03BB9-4562-E632-430B-3F8A7E17D674}" dt="2026-02-07T19:42:47.627" v="916"/>
      <pc:docMkLst>
        <pc:docMk/>
      </pc:docMkLst>
      <pc:sldChg chg="modSp">
        <pc:chgData name="Samson Joseph (2523179)" userId="S::2523179@student.uwtsd.ac.uk::519817d0-b921-40b2-9feb-28aa261b76c5" providerId="AD" clId="Web-{44C03BB9-4562-E632-430B-3F8A7E17D674}" dt="2026-02-07T00:34:27.360" v="18" actId="20577"/>
        <pc:sldMkLst>
          <pc:docMk/>
          <pc:sldMk cId="2895362694" sldId="264"/>
        </pc:sldMkLst>
        <pc:spChg chg="mod">
          <ac:chgData name="Samson Joseph (2523179)" userId="S::2523179@student.uwtsd.ac.uk::519817d0-b921-40b2-9feb-28aa261b76c5" providerId="AD" clId="Web-{44C03BB9-4562-E632-430B-3F8A7E17D674}" dt="2026-02-07T00:34:27.360" v="18" actId="20577"/>
          <ac:spMkLst>
            <pc:docMk/>
            <pc:sldMk cId="2895362694" sldId="264"/>
            <ac:spMk id="2" creationId="{8C075E68-59E6-C394-F019-3685ED9DB917}"/>
          </ac:spMkLst>
        </pc:spChg>
        <pc:spChg chg="mod">
          <ac:chgData name="Samson Joseph (2523179)" userId="S::2523179@student.uwtsd.ac.uk::519817d0-b921-40b2-9feb-28aa261b76c5" providerId="AD" clId="Web-{44C03BB9-4562-E632-430B-3F8A7E17D674}" dt="2026-02-07T00:33:57.001" v="9" actId="14100"/>
          <ac:spMkLst>
            <pc:docMk/>
            <pc:sldMk cId="2895362694" sldId="264"/>
            <ac:spMk id="3" creationId="{9F255D47-720E-C309-FF8C-D471603ACA49}"/>
          </ac:spMkLst>
        </pc:spChg>
      </pc:sldChg>
      <pc:sldChg chg="addSp delSp modSp new">
        <pc:chgData name="Samson Joseph (2523179)" userId="S::2523179@student.uwtsd.ac.uk::519817d0-b921-40b2-9feb-28aa261b76c5" providerId="AD" clId="Web-{44C03BB9-4562-E632-430B-3F8A7E17D674}" dt="2026-02-07T11:59:33.021" v="285" actId="20577"/>
        <pc:sldMkLst>
          <pc:docMk/>
          <pc:sldMk cId="1874379225" sldId="266"/>
        </pc:sldMkLst>
      </pc:sldChg>
      <pc:sldChg chg="addSp delSp modSp new">
        <pc:chgData name="Samson Joseph (2523179)" userId="S::2523179@student.uwtsd.ac.uk::519817d0-b921-40b2-9feb-28aa261b76c5" providerId="AD" clId="Web-{44C03BB9-4562-E632-430B-3F8A7E17D674}" dt="2026-02-07T19:42:47.627" v="916"/>
        <pc:sldMkLst>
          <pc:docMk/>
          <pc:sldMk cId="1973439336" sldId="267"/>
        </pc:sldMkLst>
        <pc:spChg chg="mod">
          <ac:chgData name="Samson Joseph (2523179)" userId="S::2523179@student.uwtsd.ac.uk::519817d0-b921-40b2-9feb-28aa261b76c5" providerId="AD" clId="Web-{44C03BB9-4562-E632-430B-3F8A7E17D674}" dt="2026-02-07T19:35:30.188" v="815" actId="14100"/>
          <ac:spMkLst>
            <pc:docMk/>
            <pc:sldMk cId="1973439336" sldId="267"/>
            <ac:spMk id="2" creationId="{685AAAE4-FFC0-46C7-1CEB-2980639F7160}"/>
          </ac:spMkLst>
        </pc:spChg>
        <pc:spChg chg="add">
          <ac:chgData name="Samson Joseph (2523179)" userId="S::2523179@student.uwtsd.ac.uk::519817d0-b921-40b2-9feb-28aa261b76c5" providerId="AD" clId="Web-{44C03BB9-4562-E632-430B-3F8A7E17D674}" dt="2026-02-07T12:13:15.094" v="397"/>
          <ac:spMkLst>
            <pc:docMk/>
            <pc:sldMk cId="1973439336" sldId="267"/>
            <ac:spMk id="7" creationId="{5B9A2E18-F13C-5318-BFF2-5BD5BA4FF651}"/>
          </ac:spMkLst>
        </pc:spChg>
        <pc:spChg chg="add mod">
          <ac:chgData name="Samson Joseph (2523179)" userId="S::2523179@student.uwtsd.ac.uk::519817d0-b921-40b2-9feb-28aa261b76c5" providerId="AD" clId="Web-{44C03BB9-4562-E632-430B-3F8A7E17D674}" dt="2026-02-07T19:04:03.715" v="471" actId="14100"/>
          <ac:spMkLst>
            <pc:docMk/>
            <pc:sldMk cId="1973439336" sldId="267"/>
            <ac:spMk id="9" creationId="{BA879642-EA93-3337-A67A-AFB672009C44}"/>
          </ac:spMkLst>
        </pc:spChg>
        <pc:spChg chg="add mod">
          <ac:chgData name="Samson Joseph (2523179)" userId="S::2523179@student.uwtsd.ac.uk::519817d0-b921-40b2-9feb-28aa261b76c5" providerId="AD" clId="Web-{44C03BB9-4562-E632-430B-3F8A7E17D674}" dt="2026-02-07T19:30:17.570" v="770" actId="14100"/>
          <ac:spMkLst>
            <pc:docMk/>
            <pc:sldMk cId="1973439336" sldId="267"/>
            <ac:spMk id="11" creationId="{DD657876-7E68-7F26-02D3-86359EC4811D}"/>
          </ac:spMkLst>
        </pc:spChg>
        <pc:spChg chg="add mod">
          <ac:chgData name="Samson Joseph (2523179)" userId="S::2523179@student.uwtsd.ac.uk::519817d0-b921-40b2-9feb-28aa261b76c5" providerId="AD" clId="Web-{44C03BB9-4562-E632-430B-3F8A7E17D674}" dt="2026-02-07T19:34:06.652" v="792" actId="14100"/>
          <ac:spMkLst>
            <pc:docMk/>
            <pc:sldMk cId="1973439336" sldId="267"/>
            <ac:spMk id="71" creationId="{2BAA2D59-D40E-CFDE-5446-8511E6FC87E5}"/>
          </ac:spMkLst>
        </pc:spChg>
        <pc:spChg chg="add mod">
          <ac:chgData name="Samson Joseph (2523179)" userId="S::2523179@student.uwtsd.ac.uk::519817d0-b921-40b2-9feb-28aa261b76c5" providerId="AD" clId="Web-{44C03BB9-4562-E632-430B-3F8A7E17D674}" dt="2026-02-07T19:36:54.215" v="832" actId="14100"/>
          <ac:spMkLst>
            <pc:docMk/>
            <pc:sldMk cId="1973439336" sldId="267"/>
            <ac:spMk id="72" creationId="{E2BCC3E0-0966-3606-103C-D549D736D22B}"/>
          </ac:spMkLst>
        </pc:spChg>
        <pc:graphicFrameChg chg="add mod modGraphic">
          <ac:chgData name="Samson Joseph (2523179)" userId="S::2523179@student.uwtsd.ac.uk::519817d0-b921-40b2-9feb-28aa261b76c5" providerId="AD" clId="Web-{44C03BB9-4562-E632-430B-3F8A7E17D674}" dt="2026-02-07T19:33:03.793" v="780" actId="14100"/>
          <ac:graphicFrameMkLst>
            <pc:docMk/>
            <pc:sldMk cId="1973439336" sldId="267"/>
            <ac:graphicFrameMk id="15" creationId="{0EADF774-7B5A-3A0E-F4A8-B108E3AFF853}"/>
          </ac:graphicFrameMkLst>
        </pc:graphicFrameChg>
      </pc:sldChg>
    </pc:docChg>
  </pc:docChgLst>
  <pc:docChgLst>
    <pc:chgData name="Nwakaego Sylvia Boniface (2521142)" userId="S::2521142@student.uwtsd.ac.uk::ed8ac610-829e-442f-8cc9-4bb610ae174b" providerId="AD" clId="Web-{C9F0C3CB-A1CE-5AE3-9F0E-0891A51548E2}"/>
    <pc:docChg chg="modSld">
      <pc:chgData name="Nwakaego Sylvia Boniface (2521142)" userId="S::2521142@student.uwtsd.ac.uk::ed8ac610-829e-442f-8cc9-4bb610ae174b" providerId="AD" clId="Web-{C9F0C3CB-A1CE-5AE3-9F0E-0891A51548E2}" dt="2026-02-06T10:31:54.799" v="82" actId="20577"/>
      <pc:docMkLst>
        <pc:docMk/>
      </pc:docMkLst>
      <pc:sldChg chg="addSp delSp modSp">
        <pc:chgData name="Nwakaego Sylvia Boniface (2521142)" userId="S::2521142@student.uwtsd.ac.uk::ed8ac610-829e-442f-8cc9-4bb610ae174b" providerId="AD" clId="Web-{C9F0C3CB-A1CE-5AE3-9F0E-0891A51548E2}" dt="2026-02-06T10:31:43.987" v="80"/>
        <pc:sldMkLst>
          <pc:docMk/>
          <pc:sldMk cId="1869736968" sldId="260"/>
        </pc:sldMkLst>
      </pc:sldChg>
    </pc:docChg>
  </pc:docChgLst>
  <pc:docChgLst>
    <pc:chgData name="Edosa Godday Omorodion Omorodion (2513334)" userId="S::2513334@student.uwtsd.ac.uk::3b853dab-e9a6-4d5d-a73c-a492a75e3294" providerId="AD" clId="Web-{5FB4E591-E809-C603-D500-8D55C4B745DF}"/>
    <pc:docChg chg="modSld">
      <pc:chgData name="Edosa Godday Omorodion Omorodion (2513334)" userId="S::2513334@student.uwtsd.ac.uk::3b853dab-e9a6-4d5d-a73c-a492a75e3294" providerId="AD" clId="Web-{5FB4E591-E809-C603-D500-8D55C4B745DF}" dt="2026-02-08T15:50:25.860" v="39" actId="20577"/>
      <pc:docMkLst>
        <pc:docMk/>
      </pc:docMkLst>
      <pc:sldChg chg="modSp">
        <pc:chgData name="Edosa Godday Omorodion Omorodion (2513334)" userId="S::2513334@student.uwtsd.ac.uk::3b853dab-e9a6-4d5d-a73c-a492a75e3294" providerId="AD" clId="Web-{5FB4E591-E809-C603-D500-8D55C4B745DF}" dt="2026-02-08T15:50:25.860" v="39" actId="20577"/>
        <pc:sldMkLst>
          <pc:docMk/>
          <pc:sldMk cId="3740025391" sldId="261"/>
        </pc:sldMkLst>
        <pc:spChg chg="mod">
          <ac:chgData name="Edosa Godday Omorodion Omorodion (2513334)" userId="S::2513334@student.uwtsd.ac.uk::3b853dab-e9a6-4d5d-a73c-a492a75e3294" providerId="AD" clId="Web-{5FB4E591-E809-C603-D500-8D55C4B745DF}" dt="2026-02-08T15:50:25.860" v="39" actId="20577"/>
          <ac:spMkLst>
            <pc:docMk/>
            <pc:sldMk cId="3740025391" sldId="261"/>
            <ac:spMk id="5" creationId="{907C6075-BB9D-161F-2B05-1BDC1E1E84C6}"/>
          </ac:spMkLst>
        </pc:spChg>
      </pc:sldChg>
    </pc:docChg>
  </pc:docChgLst>
  <pc:docChgLst>
    <pc:chgData name="Nwakaego Sylvia Boniface (2521142)" userId="S::2521142@student.uwtsd.ac.uk::ed8ac610-829e-442f-8cc9-4bb610ae174b" providerId="AD" clId="Web-{B88D506F-F1C4-0419-E7DE-C1DBED7B2EC8}"/>
    <pc:docChg chg="mod modSld addMainMaster delMainMaster">
      <pc:chgData name="Nwakaego Sylvia Boniface (2521142)" userId="S::2521142@student.uwtsd.ac.uk::ed8ac610-829e-442f-8cc9-4bb610ae174b" providerId="AD" clId="Web-{B88D506F-F1C4-0419-E7DE-C1DBED7B2EC8}" dt="2026-02-05T05:44:38.190" v="1461"/>
      <pc:docMkLst>
        <pc:docMk/>
      </pc:docMkLst>
      <pc:sldChg chg="modSp mod modClrScheme chgLayout">
        <pc:chgData name="Nwakaego Sylvia Boniface (2521142)" userId="S::2521142@student.uwtsd.ac.uk::ed8ac610-829e-442f-8cc9-4bb610ae174b" providerId="AD" clId="Web-{B88D506F-F1C4-0419-E7DE-C1DBED7B2EC8}" dt="2026-02-05T05:44:38.190" v="1461"/>
        <pc:sldMkLst>
          <pc:docMk/>
          <pc:sldMk cId="3254356326" sldId="257"/>
        </pc:sldMkLst>
        <pc:spChg chg="mod ord">
          <ac:chgData name="Nwakaego Sylvia Boniface (2521142)" userId="S::2521142@student.uwtsd.ac.uk::ed8ac610-829e-442f-8cc9-4bb610ae174b" providerId="AD" clId="Web-{B88D506F-F1C4-0419-E7DE-C1DBED7B2EC8}" dt="2026-02-05T05:44:38.190" v="1461"/>
          <ac:spMkLst>
            <pc:docMk/>
            <pc:sldMk cId="3254356326" sldId="257"/>
            <ac:spMk id="3" creationId="{016C325E-5B69-4D07-BBFB-7DB217A69D48}"/>
          </ac:spMkLst>
        </pc:spChg>
      </pc:sldChg>
      <pc:sldChg chg="modSp mod modClrScheme chgLayout">
        <pc:chgData name="Nwakaego Sylvia Boniface (2521142)" userId="S::2521142@student.uwtsd.ac.uk::ed8ac610-829e-442f-8cc9-4bb610ae174b" providerId="AD" clId="Web-{B88D506F-F1C4-0419-E7DE-C1DBED7B2EC8}" dt="2026-02-05T05:44:38.190" v="1461"/>
        <pc:sldMkLst>
          <pc:docMk/>
          <pc:sldMk cId="1869736968" sldId="260"/>
        </pc:sldMkLst>
        <pc:spChg chg="mod ord">
          <ac:chgData name="Nwakaego Sylvia Boniface (2521142)" userId="S::2521142@student.uwtsd.ac.uk::ed8ac610-829e-442f-8cc9-4bb610ae174b" providerId="AD" clId="Web-{B88D506F-F1C4-0419-E7DE-C1DBED7B2EC8}" dt="2026-02-05T05:44:38.190" v="1461"/>
          <ac:spMkLst>
            <pc:docMk/>
            <pc:sldMk cId="1869736968" sldId="260"/>
            <ac:spMk id="24" creationId="{6FF5F564-0C08-4A3C-8BAC-1FADF459417F}"/>
          </ac:spMkLst>
        </pc:spChg>
      </pc:sldChg>
      <pc:sldChg chg="modSp mod modClrScheme chgLayout">
        <pc:chgData name="Nwakaego Sylvia Boniface (2521142)" userId="S::2521142@student.uwtsd.ac.uk::ed8ac610-829e-442f-8cc9-4bb610ae174b" providerId="AD" clId="Web-{B88D506F-F1C4-0419-E7DE-C1DBED7B2EC8}" dt="2026-02-05T05:44:38.190" v="1461"/>
        <pc:sldMkLst>
          <pc:docMk/>
          <pc:sldMk cId="3740025391" sldId="261"/>
        </pc:sldMkLst>
        <pc:spChg chg="mod ord">
          <ac:chgData name="Nwakaego Sylvia Boniface (2521142)" userId="S::2521142@student.uwtsd.ac.uk::ed8ac610-829e-442f-8cc9-4bb610ae174b" providerId="AD" clId="Web-{B88D506F-F1C4-0419-E7DE-C1DBED7B2EC8}" dt="2026-02-05T05:44:38.190" v="1461"/>
          <ac:spMkLst>
            <pc:docMk/>
            <pc:sldMk cId="3740025391" sldId="261"/>
            <ac:spMk id="4" creationId="{2784E464-B64A-4614-9350-2C88DBD46AB5}"/>
          </ac:spMkLst>
        </pc:spChg>
      </pc:sldChg>
      <pc:sldMasterChg chg="add del addSldLayout delSldLayout">
        <pc:chgData name="Nwakaego Sylvia Boniface (2521142)" userId="S::2521142@student.uwtsd.ac.uk::ed8ac610-829e-442f-8cc9-4bb610ae174b" providerId="AD" clId="Web-{B88D506F-F1C4-0419-E7DE-C1DBED7B2EC8}" dt="2026-02-05T05:44:38.190" v="1461"/>
        <pc:sldMasterMkLst>
          <pc:docMk/>
          <pc:sldMasterMk cId="554378049" sldId="2147483648"/>
        </pc:sldMasterMkLst>
        <pc:sldLayoutChg chg="add del">
          <pc:chgData name="Nwakaego Sylvia Boniface (2521142)" userId="S::2521142@student.uwtsd.ac.uk::ed8ac610-829e-442f-8cc9-4bb610ae174b" providerId="AD" clId="Web-{B88D506F-F1C4-0419-E7DE-C1DBED7B2EC8}" dt="2026-02-05T05:44:38.190" v="1461"/>
          <pc:sldLayoutMkLst>
            <pc:docMk/>
            <pc:sldMasterMk cId="554378049" sldId="2147483648"/>
            <pc:sldLayoutMk cId="1169962516" sldId="2147483649"/>
          </pc:sldLayoutMkLst>
        </pc:sldLayoutChg>
        <pc:sldLayoutChg chg="add del">
          <pc:chgData name="Nwakaego Sylvia Boniface (2521142)" userId="S::2521142@student.uwtsd.ac.uk::ed8ac610-829e-442f-8cc9-4bb610ae174b" providerId="AD" clId="Web-{B88D506F-F1C4-0419-E7DE-C1DBED7B2EC8}" dt="2026-02-05T05:44:38.190" v="1461"/>
          <pc:sldLayoutMkLst>
            <pc:docMk/>
            <pc:sldMasterMk cId="554378049" sldId="2147483648"/>
            <pc:sldLayoutMk cId="3515126280" sldId="2147483650"/>
          </pc:sldLayoutMkLst>
        </pc:sldLayoutChg>
        <pc:sldLayoutChg chg="add del">
          <pc:chgData name="Nwakaego Sylvia Boniface (2521142)" userId="S::2521142@student.uwtsd.ac.uk::ed8ac610-829e-442f-8cc9-4bb610ae174b" providerId="AD" clId="Web-{B88D506F-F1C4-0419-E7DE-C1DBED7B2EC8}" dt="2026-02-05T05:44:38.190" v="1461"/>
          <pc:sldLayoutMkLst>
            <pc:docMk/>
            <pc:sldMasterMk cId="554378049" sldId="2147483648"/>
            <pc:sldLayoutMk cId="3160087748" sldId="2147483651"/>
          </pc:sldLayoutMkLst>
        </pc:sldLayoutChg>
        <pc:sldLayoutChg chg="add del">
          <pc:chgData name="Nwakaego Sylvia Boniface (2521142)" userId="S::2521142@student.uwtsd.ac.uk::ed8ac610-829e-442f-8cc9-4bb610ae174b" providerId="AD" clId="Web-{B88D506F-F1C4-0419-E7DE-C1DBED7B2EC8}" dt="2026-02-05T05:44:38.190" v="1461"/>
          <pc:sldLayoutMkLst>
            <pc:docMk/>
            <pc:sldMasterMk cId="554378049" sldId="2147483648"/>
            <pc:sldLayoutMk cId="1219876503" sldId="2147483652"/>
          </pc:sldLayoutMkLst>
        </pc:sldLayoutChg>
        <pc:sldLayoutChg chg="add del">
          <pc:chgData name="Nwakaego Sylvia Boniface (2521142)" userId="S::2521142@student.uwtsd.ac.uk::ed8ac610-829e-442f-8cc9-4bb610ae174b" providerId="AD" clId="Web-{B88D506F-F1C4-0419-E7DE-C1DBED7B2EC8}" dt="2026-02-05T05:44:38.190" v="1461"/>
          <pc:sldLayoutMkLst>
            <pc:docMk/>
            <pc:sldMasterMk cId="554378049" sldId="2147483648"/>
            <pc:sldLayoutMk cId="2824554308" sldId="2147483653"/>
          </pc:sldLayoutMkLst>
        </pc:sldLayoutChg>
        <pc:sldLayoutChg chg="add del">
          <pc:chgData name="Nwakaego Sylvia Boniface (2521142)" userId="S::2521142@student.uwtsd.ac.uk::ed8ac610-829e-442f-8cc9-4bb610ae174b" providerId="AD" clId="Web-{B88D506F-F1C4-0419-E7DE-C1DBED7B2EC8}" dt="2026-02-05T05:44:38.190" v="1461"/>
          <pc:sldLayoutMkLst>
            <pc:docMk/>
            <pc:sldMasterMk cId="554378049" sldId="2147483648"/>
            <pc:sldLayoutMk cId="26817724" sldId="2147483654"/>
          </pc:sldLayoutMkLst>
        </pc:sldLayoutChg>
        <pc:sldLayoutChg chg="add del">
          <pc:chgData name="Nwakaego Sylvia Boniface (2521142)" userId="S::2521142@student.uwtsd.ac.uk::ed8ac610-829e-442f-8cc9-4bb610ae174b" providerId="AD" clId="Web-{B88D506F-F1C4-0419-E7DE-C1DBED7B2EC8}" dt="2026-02-05T05:44:38.190" v="1461"/>
          <pc:sldLayoutMkLst>
            <pc:docMk/>
            <pc:sldMasterMk cId="554378049" sldId="2147483648"/>
            <pc:sldLayoutMk cId="2821370118" sldId="2147483655"/>
          </pc:sldLayoutMkLst>
        </pc:sldLayoutChg>
        <pc:sldLayoutChg chg="add del">
          <pc:chgData name="Nwakaego Sylvia Boniface (2521142)" userId="S::2521142@student.uwtsd.ac.uk::ed8ac610-829e-442f-8cc9-4bb610ae174b" providerId="AD" clId="Web-{B88D506F-F1C4-0419-E7DE-C1DBED7B2EC8}" dt="2026-02-05T05:44:38.190" v="1461"/>
          <pc:sldLayoutMkLst>
            <pc:docMk/>
            <pc:sldMasterMk cId="554378049" sldId="2147483648"/>
            <pc:sldLayoutMk cId="1776128513" sldId="2147483656"/>
          </pc:sldLayoutMkLst>
        </pc:sldLayoutChg>
        <pc:sldLayoutChg chg="add del">
          <pc:chgData name="Nwakaego Sylvia Boniface (2521142)" userId="S::2521142@student.uwtsd.ac.uk::ed8ac610-829e-442f-8cc9-4bb610ae174b" providerId="AD" clId="Web-{B88D506F-F1C4-0419-E7DE-C1DBED7B2EC8}" dt="2026-02-05T05:44:38.190" v="1461"/>
          <pc:sldLayoutMkLst>
            <pc:docMk/>
            <pc:sldMasterMk cId="554378049" sldId="2147483648"/>
            <pc:sldLayoutMk cId="2631333861" sldId="2147483657"/>
          </pc:sldLayoutMkLst>
        </pc:sldLayoutChg>
        <pc:sldLayoutChg chg="add del">
          <pc:chgData name="Nwakaego Sylvia Boniface (2521142)" userId="S::2521142@student.uwtsd.ac.uk::ed8ac610-829e-442f-8cc9-4bb610ae174b" providerId="AD" clId="Web-{B88D506F-F1C4-0419-E7DE-C1DBED7B2EC8}" dt="2026-02-05T05:44:38.190" v="1461"/>
          <pc:sldLayoutMkLst>
            <pc:docMk/>
            <pc:sldMasterMk cId="554378049" sldId="2147483648"/>
            <pc:sldLayoutMk cId="3103985577" sldId="2147483658"/>
          </pc:sldLayoutMkLst>
        </pc:sldLayoutChg>
        <pc:sldLayoutChg chg="add del">
          <pc:chgData name="Nwakaego Sylvia Boniface (2521142)" userId="S::2521142@student.uwtsd.ac.uk::ed8ac610-829e-442f-8cc9-4bb610ae174b" providerId="AD" clId="Web-{B88D506F-F1C4-0419-E7DE-C1DBED7B2EC8}" dt="2026-02-05T05:44:38.190" v="1461"/>
          <pc:sldLayoutMkLst>
            <pc:docMk/>
            <pc:sldMasterMk cId="554378049" sldId="2147483648"/>
            <pc:sldLayoutMk cId="360371637" sldId="2147483659"/>
          </pc:sldLayoutMkLst>
        </pc:sldLayoutChg>
      </pc:sldMasterChg>
    </pc:docChg>
  </pc:docChgLst>
  <pc:docChgLst>
    <pc:chgData name="Edosa Godday Omorodion Omorodion (2513334)" userId="S::2513334@student.uwtsd.ac.uk::3b853dab-e9a6-4d5d-a73c-a492a75e3294" providerId="AD" clId="Web-{93A000FB-895B-0E91-C2EE-4363C1EAE5BC}"/>
    <pc:docChg chg="addSld modSld">
      <pc:chgData name="Edosa Godday Omorodion Omorodion (2513334)" userId="S::2513334@student.uwtsd.ac.uk::3b853dab-e9a6-4d5d-a73c-a492a75e3294" providerId="AD" clId="Web-{93A000FB-895B-0E91-C2EE-4363C1EAE5BC}" dt="2026-01-31T10:25:20.873" v="49" actId="14100"/>
      <pc:docMkLst>
        <pc:docMk/>
      </pc:docMkLst>
    </pc:docChg>
  </pc:docChgLst>
  <pc:docChgLst>
    <pc:chgData name="Samson Joseph (2523179)" userId="S::2523179@student.uwtsd.ac.uk::519817d0-b921-40b2-9feb-28aa261b76c5" providerId="AD" clId="Web-{B36351FE-E4AC-FBD3-541B-25F23303BAFD}"/>
    <pc:docChg chg="addSld modSld">
      <pc:chgData name="Samson Joseph (2523179)" userId="S::2523179@student.uwtsd.ac.uk::519817d0-b921-40b2-9feb-28aa261b76c5" providerId="AD" clId="Web-{B36351FE-E4AC-FBD3-541B-25F23303BAFD}" dt="2026-02-07T23:19:09.679" v="893" actId="20577"/>
      <pc:docMkLst>
        <pc:docMk/>
      </pc:docMkLst>
      <pc:sldChg chg="addSp delSp modSp">
        <pc:chgData name="Samson Joseph (2523179)" userId="S::2523179@student.uwtsd.ac.uk::519817d0-b921-40b2-9feb-28aa261b76c5" providerId="AD" clId="Web-{B36351FE-E4AC-FBD3-541B-25F23303BAFD}" dt="2026-02-07T22:24:22.662" v="402" actId="20577"/>
        <pc:sldMkLst>
          <pc:docMk/>
          <pc:sldMk cId="1874379225" sldId="266"/>
        </pc:sldMkLst>
        <pc:spChg chg="add mod">
          <ac:chgData name="Samson Joseph (2523179)" userId="S::2523179@student.uwtsd.ac.uk::519817d0-b921-40b2-9feb-28aa261b76c5" providerId="AD" clId="Web-{B36351FE-E4AC-FBD3-541B-25F23303BAFD}" dt="2026-02-07T22:19:23.016" v="277" actId="20577"/>
          <ac:spMkLst>
            <pc:docMk/>
            <pc:sldMk cId="1874379225" sldId="266"/>
            <ac:spMk id="6" creationId="{EB6860DA-B478-48A8-C67D-AFC37F3FFACB}"/>
          </ac:spMkLst>
        </pc:spChg>
        <pc:spChg chg="mod">
          <ac:chgData name="Samson Joseph (2523179)" userId="S::2523179@student.uwtsd.ac.uk::519817d0-b921-40b2-9feb-28aa261b76c5" providerId="AD" clId="Web-{B36351FE-E4AC-FBD3-541B-25F23303BAFD}" dt="2026-02-07T22:14:37.778" v="205" actId="20577"/>
          <ac:spMkLst>
            <pc:docMk/>
            <pc:sldMk cId="1874379225" sldId="266"/>
            <ac:spMk id="9" creationId="{3D42EF57-BB32-A6CF-3BE7-FE681EACC122}"/>
          </ac:spMkLst>
        </pc:spChg>
        <pc:spChg chg="mod">
          <ac:chgData name="Samson Joseph (2523179)" userId="S::2523179@student.uwtsd.ac.uk::519817d0-b921-40b2-9feb-28aa261b76c5" providerId="AD" clId="Web-{B36351FE-E4AC-FBD3-541B-25F23303BAFD}" dt="2026-02-07T22:09:50.193" v="93" actId="20577"/>
          <ac:spMkLst>
            <pc:docMk/>
            <pc:sldMk cId="1874379225" sldId="266"/>
            <ac:spMk id="11" creationId="{187E7986-6101-CBC5-382D-AE1F34C15F86}"/>
          </ac:spMkLst>
        </pc:spChg>
        <pc:spChg chg="mod">
          <ac:chgData name="Samson Joseph (2523179)" userId="S::2523179@student.uwtsd.ac.uk::519817d0-b921-40b2-9feb-28aa261b76c5" providerId="AD" clId="Web-{B36351FE-E4AC-FBD3-541B-25F23303BAFD}" dt="2026-02-07T22:13:06.588" v="201" actId="14100"/>
          <ac:spMkLst>
            <pc:docMk/>
            <pc:sldMk cId="1874379225" sldId="266"/>
            <ac:spMk id="12" creationId="{ADF0F1F4-DA82-4C1A-6D7E-6D7CCBCC02E9}"/>
          </ac:spMkLst>
        </pc:spChg>
        <pc:spChg chg="add mod">
          <ac:chgData name="Samson Joseph (2523179)" userId="S::2523179@student.uwtsd.ac.uk::519817d0-b921-40b2-9feb-28aa261b76c5" providerId="AD" clId="Web-{B36351FE-E4AC-FBD3-541B-25F23303BAFD}" dt="2026-02-07T22:24:22.662" v="402" actId="20577"/>
          <ac:spMkLst>
            <pc:docMk/>
            <pc:sldMk cId="1874379225" sldId="266"/>
            <ac:spMk id="14" creationId="{45D227F6-5907-D229-6A6E-3B289CF902E1}"/>
          </ac:spMkLst>
        </pc:spChg>
      </pc:sldChg>
      <pc:sldChg chg="addSp delSp modSp new">
        <pc:chgData name="Samson Joseph (2523179)" userId="S::2523179@student.uwtsd.ac.uk::519817d0-b921-40b2-9feb-28aa261b76c5" providerId="AD" clId="Web-{B36351FE-E4AC-FBD3-541B-25F23303BAFD}" dt="2026-02-07T23:19:09.679" v="893" actId="20577"/>
        <pc:sldMkLst>
          <pc:docMk/>
          <pc:sldMk cId="1984325114" sldId="268"/>
        </pc:sldMkLst>
        <pc:spChg chg="mod">
          <ac:chgData name="Samson Joseph (2523179)" userId="S::2523179@student.uwtsd.ac.uk::519817d0-b921-40b2-9feb-28aa261b76c5" providerId="AD" clId="Web-{B36351FE-E4AC-FBD3-541B-25F23303BAFD}" dt="2026-02-07T22:34:19.636" v="526" actId="20577"/>
          <ac:spMkLst>
            <pc:docMk/>
            <pc:sldMk cId="1984325114" sldId="268"/>
            <ac:spMk id="2" creationId="{59BEC907-357C-9794-B2E3-5317CCBE87DA}"/>
          </ac:spMkLst>
        </pc:spChg>
        <pc:spChg chg="mod">
          <ac:chgData name="Samson Joseph (2523179)" userId="S::2523179@student.uwtsd.ac.uk::519817d0-b921-40b2-9feb-28aa261b76c5" providerId="AD" clId="Web-{B36351FE-E4AC-FBD3-541B-25F23303BAFD}" dt="2026-02-07T22:58:57.745" v="668" actId="20577"/>
          <ac:spMkLst>
            <pc:docMk/>
            <pc:sldMk cId="1984325114" sldId="268"/>
            <ac:spMk id="3" creationId="{7CFCBB00-653E-6DA2-C61F-B77674008E07}"/>
          </ac:spMkLst>
        </pc:spChg>
        <pc:spChg chg="add mod">
          <ac:chgData name="Samson Joseph (2523179)" userId="S::2523179@student.uwtsd.ac.uk::519817d0-b921-40b2-9feb-28aa261b76c5" providerId="AD" clId="Web-{B36351FE-E4AC-FBD3-541B-25F23303BAFD}" dt="2026-02-07T22:33:52.492" v="524" actId="20577"/>
          <ac:spMkLst>
            <pc:docMk/>
            <pc:sldMk cId="1984325114" sldId="268"/>
            <ac:spMk id="5" creationId="{6DB1BA3B-7A96-3310-5612-E8CD213D7C22}"/>
          </ac:spMkLst>
        </pc:spChg>
        <pc:spChg chg="add mod">
          <ac:chgData name="Samson Joseph (2523179)" userId="S::2523179@student.uwtsd.ac.uk::519817d0-b921-40b2-9feb-28aa261b76c5" providerId="AD" clId="Web-{B36351FE-E4AC-FBD3-541B-25F23303BAFD}" dt="2026-02-07T22:56:42.990" v="621" actId="20577"/>
          <ac:spMkLst>
            <pc:docMk/>
            <pc:sldMk cId="1984325114" sldId="268"/>
            <ac:spMk id="6" creationId="{35AF64E9-98FC-1CD8-2B6E-750C85BC7285}"/>
          </ac:spMkLst>
        </pc:spChg>
        <pc:spChg chg="add mod">
          <ac:chgData name="Samson Joseph (2523179)" userId="S::2523179@student.uwtsd.ac.uk::519817d0-b921-40b2-9feb-28aa261b76c5" providerId="AD" clId="Web-{B36351FE-E4AC-FBD3-541B-25F23303BAFD}" dt="2026-02-07T23:19:09.679" v="893" actId="20577"/>
          <ac:spMkLst>
            <pc:docMk/>
            <pc:sldMk cId="1984325114" sldId="268"/>
            <ac:spMk id="8" creationId="{7075466C-46E6-3E5B-2111-39CC8EE280E5}"/>
          </ac:spMkLst>
        </pc:spChg>
      </pc:sldChg>
    </pc:docChg>
  </pc:docChgLst>
  <pc:docChgLst>
    <pc:chgData name="Samson Joseph (2523179)" userId="S::2523179@student.uwtsd.ac.uk::519817d0-b921-40b2-9feb-28aa261b76c5" providerId="AD" clId="Web-{D46FE376-C91B-A3C6-A489-7EF903CEEC94}"/>
    <pc:docChg chg="modSld">
      <pc:chgData name="Samson Joseph (2523179)" userId="S::2523179@student.uwtsd.ac.uk::519817d0-b921-40b2-9feb-28aa261b76c5" providerId="AD" clId="Web-{D46FE376-C91B-A3C6-A489-7EF903CEEC94}" dt="2026-02-03T11:46:10.831" v="53" actId="20577"/>
      <pc:docMkLst>
        <pc:docMk/>
      </pc:docMkLst>
      <pc:sldChg chg="addSp delSp modSp">
        <pc:chgData name="Samson Joseph (2523179)" userId="S::2523179@student.uwtsd.ac.uk::519817d0-b921-40b2-9feb-28aa261b76c5" providerId="AD" clId="Web-{D46FE376-C91B-A3C6-A489-7EF903CEEC94}" dt="2026-02-03T11:32:57.360" v="49" actId="1076"/>
        <pc:sldMkLst>
          <pc:docMk/>
          <pc:sldMk cId="1860944946" sldId="259"/>
        </pc:sldMkLst>
      </pc:sldChg>
      <pc:sldChg chg="delSp modSp">
        <pc:chgData name="Samson Joseph (2523179)" userId="S::2523179@student.uwtsd.ac.uk::519817d0-b921-40b2-9feb-28aa261b76c5" providerId="AD" clId="Web-{D46FE376-C91B-A3C6-A489-7EF903CEEC94}" dt="2026-02-03T11:46:10.831" v="53" actId="20577"/>
        <pc:sldMkLst>
          <pc:docMk/>
          <pc:sldMk cId="3740025391" sldId="261"/>
        </pc:sldMkLst>
        <pc:spChg chg="mod">
          <ac:chgData name="Samson Joseph (2523179)" userId="S::2523179@student.uwtsd.ac.uk::519817d0-b921-40b2-9feb-28aa261b76c5" providerId="AD" clId="Web-{D46FE376-C91B-A3C6-A489-7EF903CEEC94}" dt="2026-02-03T11:46:10.831" v="53" actId="20577"/>
          <ac:spMkLst>
            <pc:docMk/>
            <pc:sldMk cId="3740025391" sldId="261"/>
            <ac:spMk id="3" creationId="{92D40604-5742-1AB9-1B65-C11D450C462A}"/>
          </ac:spMkLst>
        </pc:spChg>
      </pc:sldChg>
    </pc:docChg>
  </pc:docChgLst>
  <pc:docChgLst>
    <pc:chgData name="Nwakaego Sylvia Boniface (2521142)" userId="S::2521142@student.uwtsd.ac.uk::ed8ac610-829e-442f-8cc9-4bb610ae174b" providerId="AD" clId="Web-{7B1D1EDC-1FB7-4C49-218F-3A6344ED892E}"/>
    <pc:docChg chg="delSld modSld">
      <pc:chgData name="Nwakaego Sylvia Boniface (2521142)" userId="S::2521142@student.uwtsd.ac.uk::ed8ac610-829e-442f-8cc9-4bb610ae174b" providerId="AD" clId="Web-{7B1D1EDC-1FB7-4C49-218F-3A6344ED892E}" dt="2026-01-30T00:27:10.907" v="438"/>
      <pc:docMkLst>
        <pc:docMk/>
      </pc:docMkLst>
      <pc:sldChg chg="delSp modSp">
        <pc:chgData name="Nwakaego Sylvia Boniface (2521142)" userId="S::2521142@student.uwtsd.ac.uk::ed8ac610-829e-442f-8cc9-4bb610ae174b" providerId="AD" clId="Web-{7B1D1EDC-1FB7-4C49-218F-3A6344ED892E}" dt="2026-01-29T23:41:21.216" v="193" actId="14100"/>
        <pc:sldMkLst>
          <pc:docMk/>
          <pc:sldMk cId="3254356326" sldId="257"/>
        </pc:sldMkLst>
        <pc:spChg chg="mod">
          <ac:chgData name="Nwakaego Sylvia Boniface (2521142)" userId="S::2521142@student.uwtsd.ac.uk::ed8ac610-829e-442f-8cc9-4bb610ae174b" providerId="AD" clId="Web-{7B1D1EDC-1FB7-4C49-218F-3A6344ED892E}" dt="2026-01-29T23:41:21.216" v="193" actId="14100"/>
          <ac:spMkLst>
            <pc:docMk/>
            <pc:sldMk cId="3254356326" sldId="257"/>
            <ac:spMk id="24" creationId="{C1165547-DF3A-4694-9097-2BDAF2003713}"/>
          </ac:spMkLst>
        </pc:spChg>
        <pc:spChg chg="mod">
          <ac:chgData name="Nwakaego Sylvia Boniface (2521142)" userId="S::2521142@student.uwtsd.ac.uk::ed8ac610-829e-442f-8cc9-4bb610ae174b" providerId="AD" clId="Web-{7B1D1EDC-1FB7-4C49-218F-3A6344ED892E}" dt="2026-01-29T23:32:20.914" v="136" actId="20577"/>
          <ac:spMkLst>
            <pc:docMk/>
            <pc:sldMk cId="3254356326" sldId="257"/>
            <ac:spMk id="55" creationId="{6BBBCB2E-F413-4381-8378-02FDC20EA4F6}"/>
          </ac:spMkLst>
        </pc:spChg>
      </pc:sldChg>
    </pc:docChg>
  </pc:docChgLst>
  <pc:docChgLst>
    <pc:chgData name="Nwakaego Sylvia Boniface (2521142)" userId="S::2521142@student.uwtsd.ac.uk::ed8ac610-829e-442f-8cc9-4bb610ae174b" providerId="AD" clId="Web-{1968B82A-885D-3261-F980-8F1E7C1910F8}"/>
    <pc:docChg chg="modSld">
      <pc:chgData name="Nwakaego Sylvia Boniface (2521142)" userId="S::2521142@student.uwtsd.ac.uk::ed8ac610-829e-442f-8cc9-4bb610ae174b" providerId="AD" clId="Web-{1968B82A-885D-3261-F980-8F1E7C1910F8}" dt="2026-02-05T03:32:25.212" v="6" actId="14100"/>
      <pc:docMkLst>
        <pc:docMk/>
      </pc:docMkLst>
      <pc:sldChg chg="modSp">
        <pc:chgData name="Nwakaego Sylvia Boniface (2521142)" userId="S::2521142@student.uwtsd.ac.uk::ed8ac610-829e-442f-8cc9-4bb610ae174b" providerId="AD" clId="Web-{1968B82A-885D-3261-F980-8F1E7C1910F8}" dt="2026-02-05T03:32:25.212" v="6" actId="14100"/>
        <pc:sldMkLst>
          <pc:docMk/>
          <pc:sldMk cId="3254356326" sldId="257"/>
        </pc:sldMkLst>
        <pc:spChg chg="mod">
          <ac:chgData name="Nwakaego Sylvia Boniface (2521142)" userId="S::2521142@student.uwtsd.ac.uk::ed8ac610-829e-442f-8cc9-4bb610ae174b" providerId="AD" clId="Web-{1968B82A-885D-3261-F980-8F1E7C1910F8}" dt="2026-02-05T03:31:36.179" v="1" actId="1076"/>
          <ac:spMkLst>
            <pc:docMk/>
            <pc:sldMk cId="3254356326" sldId="257"/>
            <ac:spMk id="24" creationId="{C1165547-DF3A-4694-9097-2BDAF2003713}"/>
          </ac:spMkLst>
        </pc:spChg>
        <pc:spChg chg="mod">
          <ac:chgData name="Nwakaego Sylvia Boniface (2521142)" userId="S::2521142@student.uwtsd.ac.uk::ed8ac610-829e-442f-8cc9-4bb610ae174b" providerId="AD" clId="Web-{1968B82A-885D-3261-F980-8F1E7C1910F8}" dt="2026-02-05T03:32:25.212" v="6" actId="14100"/>
          <ac:spMkLst>
            <pc:docMk/>
            <pc:sldMk cId="3254356326" sldId="257"/>
            <ac:spMk id="55" creationId="{6BBBCB2E-F413-4381-8378-02FDC20EA4F6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61950A8-8B20-465D-9AAD-9C64EF77BFB4}" type="doc">
      <dgm:prSet loTypeId="urn:microsoft.com/office/officeart/2005/8/layout/hProcess3" loCatId="process" qsTypeId="urn:microsoft.com/office/officeart/2005/8/quickstyle/3d7" qsCatId="3D" csTypeId="urn:microsoft.com/office/officeart/2005/8/colors/accent1_2" csCatId="accent1" phldr="0"/>
      <dgm:spPr/>
    </dgm:pt>
    <dgm:pt modelId="{0D580319-3060-4918-B0DE-174278B81862}">
      <dgm:prSet phldrT="[Text]" phldr="1"/>
      <dgm:spPr/>
      <dgm:t>
        <a:bodyPr/>
        <a:lstStyle/>
        <a:p>
          <a:endParaRPr lang="en-GB"/>
        </a:p>
      </dgm:t>
    </dgm:pt>
    <dgm:pt modelId="{DF23CF23-5474-4E00-97A3-2E5FCFF06B75}" type="parTrans" cxnId="{AA256696-633F-4525-A320-11C36233CD72}">
      <dgm:prSet/>
      <dgm:spPr/>
    </dgm:pt>
    <dgm:pt modelId="{3C49F186-A28C-4C3C-967F-80C8AA28AFB4}" type="sibTrans" cxnId="{AA256696-633F-4525-A320-11C36233CD72}">
      <dgm:prSet/>
      <dgm:spPr/>
    </dgm:pt>
    <dgm:pt modelId="{1D3DD83C-B234-47E5-9489-A975F548EA08}">
      <dgm:prSet phldrT="[Text]" phldr="1"/>
      <dgm:spPr/>
      <dgm:t>
        <a:bodyPr/>
        <a:lstStyle/>
        <a:p>
          <a:endParaRPr lang="en-GB"/>
        </a:p>
      </dgm:t>
    </dgm:pt>
    <dgm:pt modelId="{B6103714-A241-437C-8B74-A94002434C5D}" type="parTrans" cxnId="{20F9DDBC-4CB5-4FA7-B59D-BC229F7660DA}">
      <dgm:prSet/>
      <dgm:spPr/>
    </dgm:pt>
    <dgm:pt modelId="{82EDEF0F-9E16-4AAC-AF51-C4294856F925}" type="sibTrans" cxnId="{20F9DDBC-4CB5-4FA7-B59D-BC229F7660DA}">
      <dgm:prSet/>
      <dgm:spPr/>
    </dgm:pt>
    <dgm:pt modelId="{B23E7FAB-4C3F-4D8D-B723-9488E90D0A48}">
      <dgm:prSet phldrT="[Text]" phldr="1"/>
      <dgm:spPr/>
      <dgm:t>
        <a:bodyPr/>
        <a:lstStyle/>
        <a:p>
          <a:endParaRPr lang="en-GB"/>
        </a:p>
      </dgm:t>
    </dgm:pt>
    <dgm:pt modelId="{45013AE7-7B0E-4E3B-99C0-4059384A37B0}" type="parTrans" cxnId="{BEA489BE-6E44-4A59-BD88-ECC7055D50D7}">
      <dgm:prSet/>
      <dgm:spPr/>
    </dgm:pt>
    <dgm:pt modelId="{EAA05D9C-DC42-4079-9449-AC28DC954334}" type="sibTrans" cxnId="{BEA489BE-6E44-4A59-BD88-ECC7055D50D7}">
      <dgm:prSet/>
      <dgm:spPr/>
    </dgm:pt>
    <dgm:pt modelId="{80787748-3743-48CF-A9DF-2782231B888D}" type="pres">
      <dgm:prSet presAssocID="{F61950A8-8B20-465D-9AAD-9C64EF77BFB4}" presName="Name0" presStyleCnt="0">
        <dgm:presLayoutVars>
          <dgm:dir/>
          <dgm:animLvl val="lvl"/>
          <dgm:resizeHandles val="exact"/>
        </dgm:presLayoutVars>
      </dgm:prSet>
      <dgm:spPr/>
    </dgm:pt>
    <dgm:pt modelId="{7D351AB0-78B5-4FF2-909A-A6651E83F51A}" type="pres">
      <dgm:prSet presAssocID="{F61950A8-8B20-465D-9AAD-9C64EF77BFB4}" presName="dummy" presStyleCnt="0"/>
      <dgm:spPr/>
    </dgm:pt>
    <dgm:pt modelId="{14165450-91E3-4CFE-9F09-DBB9484D5DC0}" type="pres">
      <dgm:prSet presAssocID="{F61950A8-8B20-465D-9AAD-9C64EF77BFB4}" presName="linH" presStyleCnt="0"/>
      <dgm:spPr/>
    </dgm:pt>
    <dgm:pt modelId="{8F330919-2ED4-4970-82E2-5F8359EF9B57}" type="pres">
      <dgm:prSet presAssocID="{F61950A8-8B20-465D-9AAD-9C64EF77BFB4}" presName="padding1" presStyleCnt="0"/>
      <dgm:spPr/>
    </dgm:pt>
    <dgm:pt modelId="{44A20D2B-5F23-44B2-82D4-46B9E807641A}" type="pres">
      <dgm:prSet presAssocID="{0D580319-3060-4918-B0DE-174278B81862}" presName="linV" presStyleCnt="0"/>
      <dgm:spPr/>
    </dgm:pt>
    <dgm:pt modelId="{3D80451C-0DA7-4C48-A5A5-3E8E4D82E55F}" type="pres">
      <dgm:prSet presAssocID="{0D580319-3060-4918-B0DE-174278B81862}" presName="spVertical1" presStyleCnt="0"/>
      <dgm:spPr/>
    </dgm:pt>
    <dgm:pt modelId="{6FC5AC60-CC17-45F5-96FF-E7A19D34C5F4}" type="pres">
      <dgm:prSet presAssocID="{0D580319-3060-4918-B0DE-174278B81862}" presName="parTx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FFBDFF67-3C60-482A-84B9-0BB7E8300EF4}" type="pres">
      <dgm:prSet presAssocID="{0D580319-3060-4918-B0DE-174278B81862}" presName="spVertical2" presStyleCnt="0"/>
      <dgm:spPr/>
    </dgm:pt>
    <dgm:pt modelId="{C49BCBB8-27B0-456D-ABA4-A27B2BDB7148}" type="pres">
      <dgm:prSet presAssocID="{0D580319-3060-4918-B0DE-174278B81862}" presName="spVertical3" presStyleCnt="0"/>
      <dgm:spPr/>
    </dgm:pt>
    <dgm:pt modelId="{B897F5B5-5849-46A5-B185-A736ED45DF7B}" type="pres">
      <dgm:prSet presAssocID="{3C49F186-A28C-4C3C-967F-80C8AA28AFB4}" presName="space" presStyleCnt="0"/>
      <dgm:spPr/>
    </dgm:pt>
    <dgm:pt modelId="{DE814343-0E6D-48FB-A0BC-485E830BE81B}" type="pres">
      <dgm:prSet presAssocID="{1D3DD83C-B234-47E5-9489-A975F548EA08}" presName="linV" presStyleCnt="0"/>
      <dgm:spPr/>
    </dgm:pt>
    <dgm:pt modelId="{1A30FAE8-A828-4B36-866E-B0F4A2609DBF}" type="pres">
      <dgm:prSet presAssocID="{1D3DD83C-B234-47E5-9489-A975F548EA08}" presName="spVertical1" presStyleCnt="0"/>
      <dgm:spPr/>
    </dgm:pt>
    <dgm:pt modelId="{7E39E4B8-6565-4297-B9AB-B1F943DC2764}" type="pres">
      <dgm:prSet presAssocID="{1D3DD83C-B234-47E5-9489-A975F548EA08}" presName="parTx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A1445587-869A-409E-AA34-CE6EDF755F08}" type="pres">
      <dgm:prSet presAssocID="{1D3DD83C-B234-47E5-9489-A975F548EA08}" presName="spVertical2" presStyleCnt="0"/>
      <dgm:spPr/>
    </dgm:pt>
    <dgm:pt modelId="{A3A05EAE-14D0-46BE-B737-43ABCE479AFE}" type="pres">
      <dgm:prSet presAssocID="{1D3DD83C-B234-47E5-9489-A975F548EA08}" presName="spVertical3" presStyleCnt="0"/>
      <dgm:spPr/>
    </dgm:pt>
    <dgm:pt modelId="{63B38AE3-AB3A-41F9-A891-7AE434B230FB}" type="pres">
      <dgm:prSet presAssocID="{82EDEF0F-9E16-4AAC-AF51-C4294856F925}" presName="space" presStyleCnt="0"/>
      <dgm:spPr/>
    </dgm:pt>
    <dgm:pt modelId="{F6D25C0F-51DD-480F-974E-0650AB3AD79B}" type="pres">
      <dgm:prSet presAssocID="{B23E7FAB-4C3F-4D8D-B723-9488E90D0A48}" presName="linV" presStyleCnt="0"/>
      <dgm:spPr/>
    </dgm:pt>
    <dgm:pt modelId="{ABEA49BF-91AC-4BD7-9F7E-183DE8E5FF04}" type="pres">
      <dgm:prSet presAssocID="{B23E7FAB-4C3F-4D8D-B723-9488E90D0A48}" presName="spVertical1" presStyleCnt="0"/>
      <dgm:spPr/>
    </dgm:pt>
    <dgm:pt modelId="{01016F51-ACB6-45D7-AB8C-29E76FB2821D}" type="pres">
      <dgm:prSet presAssocID="{B23E7FAB-4C3F-4D8D-B723-9488E90D0A48}" presName="parTx" presStyleLbl="revTx" presStyleIdx="2" presStyleCnt="3">
        <dgm:presLayoutVars>
          <dgm:chMax val="0"/>
          <dgm:chPref val="0"/>
          <dgm:bulletEnabled val="1"/>
        </dgm:presLayoutVars>
      </dgm:prSet>
      <dgm:spPr/>
    </dgm:pt>
    <dgm:pt modelId="{17098C53-278D-4189-849F-ECE86FD0C789}" type="pres">
      <dgm:prSet presAssocID="{B23E7FAB-4C3F-4D8D-B723-9488E90D0A48}" presName="spVertical2" presStyleCnt="0"/>
      <dgm:spPr/>
    </dgm:pt>
    <dgm:pt modelId="{A6921731-B4D3-4425-B48E-11BA633F4BFE}" type="pres">
      <dgm:prSet presAssocID="{B23E7FAB-4C3F-4D8D-B723-9488E90D0A48}" presName="spVertical3" presStyleCnt="0"/>
      <dgm:spPr/>
    </dgm:pt>
    <dgm:pt modelId="{D541978D-A6CC-456F-8629-3BB98718DDA4}" type="pres">
      <dgm:prSet presAssocID="{F61950A8-8B20-465D-9AAD-9C64EF77BFB4}" presName="padding2" presStyleCnt="0"/>
      <dgm:spPr/>
    </dgm:pt>
    <dgm:pt modelId="{5F70D185-CE8C-4DDF-AA81-C8260AC591BB}" type="pres">
      <dgm:prSet presAssocID="{F61950A8-8B20-465D-9AAD-9C64EF77BFB4}" presName="negArrow" presStyleCnt="0"/>
      <dgm:spPr/>
    </dgm:pt>
    <dgm:pt modelId="{1DFCF91F-C4F3-4CEF-8B6A-F484DAD02A49}" type="pres">
      <dgm:prSet presAssocID="{F61950A8-8B20-465D-9AAD-9C64EF77BFB4}" presName="backgroundArrow" presStyleLbl="node1" presStyleIdx="0" presStyleCnt="1"/>
      <dgm:spPr/>
    </dgm:pt>
  </dgm:ptLst>
  <dgm:cxnLst>
    <dgm:cxn modelId="{AA256696-633F-4525-A320-11C36233CD72}" srcId="{F61950A8-8B20-465D-9AAD-9C64EF77BFB4}" destId="{0D580319-3060-4918-B0DE-174278B81862}" srcOrd="0" destOrd="0" parTransId="{DF23CF23-5474-4E00-97A3-2E5FCFF06B75}" sibTransId="{3C49F186-A28C-4C3C-967F-80C8AA28AFB4}"/>
    <dgm:cxn modelId="{9B79EAA5-E4C0-4C20-BE67-EB0575C86102}" type="presOf" srcId="{1D3DD83C-B234-47E5-9489-A975F548EA08}" destId="{7E39E4B8-6565-4297-B9AB-B1F943DC2764}" srcOrd="0" destOrd="0" presId="urn:microsoft.com/office/officeart/2005/8/layout/hProcess3"/>
    <dgm:cxn modelId="{594733B5-0990-4EFF-B52A-91DA780123F4}" type="presOf" srcId="{B23E7FAB-4C3F-4D8D-B723-9488E90D0A48}" destId="{01016F51-ACB6-45D7-AB8C-29E76FB2821D}" srcOrd="0" destOrd="0" presId="urn:microsoft.com/office/officeart/2005/8/layout/hProcess3"/>
    <dgm:cxn modelId="{20F9DDBC-4CB5-4FA7-B59D-BC229F7660DA}" srcId="{F61950A8-8B20-465D-9AAD-9C64EF77BFB4}" destId="{1D3DD83C-B234-47E5-9489-A975F548EA08}" srcOrd="1" destOrd="0" parTransId="{B6103714-A241-437C-8B74-A94002434C5D}" sibTransId="{82EDEF0F-9E16-4AAC-AF51-C4294856F925}"/>
    <dgm:cxn modelId="{BEA489BE-6E44-4A59-BD88-ECC7055D50D7}" srcId="{F61950A8-8B20-465D-9AAD-9C64EF77BFB4}" destId="{B23E7FAB-4C3F-4D8D-B723-9488E90D0A48}" srcOrd="2" destOrd="0" parTransId="{45013AE7-7B0E-4E3B-99C0-4059384A37B0}" sibTransId="{EAA05D9C-DC42-4079-9449-AC28DC954334}"/>
    <dgm:cxn modelId="{E97465C5-20C4-44CE-829C-C15B5D38E057}" type="presOf" srcId="{F61950A8-8B20-465D-9AAD-9C64EF77BFB4}" destId="{80787748-3743-48CF-A9DF-2782231B888D}" srcOrd="0" destOrd="0" presId="urn:microsoft.com/office/officeart/2005/8/layout/hProcess3"/>
    <dgm:cxn modelId="{60E326CD-05CB-4DFD-AFB8-CEB4DEF9A644}" type="presOf" srcId="{0D580319-3060-4918-B0DE-174278B81862}" destId="{6FC5AC60-CC17-45F5-96FF-E7A19D34C5F4}" srcOrd="0" destOrd="0" presId="urn:microsoft.com/office/officeart/2005/8/layout/hProcess3"/>
    <dgm:cxn modelId="{5914EF98-9BC1-4C2F-8E13-7B4B408041F5}" type="presParOf" srcId="{80787748-3743-48CF-A9DF-2782231B888D}" destId="{7D351AB0-78B5-4FF2-909A-A6651E83F51A}" srcOrd="0" destOrd="0" presId="urn:microsoft.com/office/officeart/2005/8/layout/hProcess3"/>
    <dgm:cxn modelId="{29CBDFD7-64D9-43D6-9F69-76F80E188C20}" type="presParOf" srcId="{80787748-3743-48CF-A9DF-2782231B888D}" destId="{14165450-91E3-4CFE-9F09-DBB9484D5DC0}" srcOrd="1" destOrd="0" presId="urn:microsoft.com/office/officeart/2005/8/layout/hProcess3"/>
    <dgm:cxn modelId="{E188452C-4DE2-4EB4-AD52-5664F6B6EA13}" type="presParOf" srcId="{14165450-91E3-4CFE-9F09-DBB9484D5DC0}" destId="{8F330919-2ED4-4970-82E2-5F8359EF9B57}" srcOrd="0" destOrd="0" presId="urn:microsoft.com/office/officeart/2005/8/layout/hProcess3"/>
    <dgm:cxn modelId="{D8581B5E-EAB8-493C-ACF7-B2C445EF0D7C}" type="presParOf" srcId="{14165450-91E3-4CFE-9F09-DBB9484D5DC0}" destId="{44A20D2B-5F23-44B2-82D4-46B9E807641A}" srcOrd="1" destOrd="0" presId="urn:microsoft.com/office/officeart/2005/8/layout/hProcess3"/>
    <dgm:cxn modelId="{5030CBFF-1BBE-40DA-BF14-95B5CB81AB8C}" type="presParOf" srcId="{44A20D2B-5F23-44B2-82D4-46B9E807641A}" destId="{3D80451C-0DA7-4C48-A5A5-3E8E4D82E55F}" srcOrd="0" destOrd="0" presId="urn:microsoft.com/office/officeart/2005/8/layout/hProcess3"/>
    <dgm:cxn modelId="{7EEC96C9-0FFA-4175-BAD9-5C1B6364FB6E}" type="presParOf" srcId="{44A20D2B-5F23-44B2-82D4-46B9E807641A}" destId="{6FC5AC60-CC17-45F5-96FF-E7A19D34C5F4}" srcOrd="1" destOrd="0" presId="urn:microsoft.com/office/officeart/2005/8/layout/hProcess3"/>
    <dgm:cxn modelId="{A412FEEE-540D-4E85-86A8-C19BC3B3EDE3}" type="presParOf" srcId="{44A20D2B-5F23-44B2-82D4-46B9E807641A}" destId="{FFBDFF67-3C60-482A-84B9-0BB7E8300EF4}" srcOrd="2" destOrd="0" presId="urn:microsoft.com/office/officeart/2005/8/layout/hProcess3"/>
    <dgm:cxn modelId="{657B1037-8442-4588-975E-8017EAC330B7}" type="presParOf" srcId="{44A20D2B-5F23-44B2-82D4-46B9E807641A}" destId="{C49BCBB8-27B0-456D-ABA4-A27B2BDB7148}" srcOrd="3" destOrd="0" presId="urn:microsoft.com/office/officeart/2005/8/layout/hProcess3"/>
    <dgm:cxn modelId="{6DCFAFD1-E426-4787-94C2-104E76FEE832}" type="presParOf" srcId="{14165450-91E3-4CFE-9F09-DBB9484D5DC0}" destId="{B897F5B5-5849-46A5-B185-A736ED45DF7B}" srcOrd="2" destOrd="0" presId="urn:microsoft.com/office/officeart/2005/8/layout/hProcess3"/>
    <dgm:cxn modelId="{E61793F6-B1E9-4827-AEB3-B9EC505C0DD6}" type="presParOf" srcId="{14165450-91E3-4CFE-9F09-DBB9484D5DC0}" destId="{DE814343-0E6D-48FB-A0BC-485E830BE81B}" srcOrd="3" destOrd="0" presId="urn:microsoft.com/office/officeart/2005/8/layout/hProcess3"/>
    <dgm:cxn modelId="{02547852-FB8E-4419-8207-86395645A546}" type="presParOf" srcId="{DE814343-0E6D-48FB-A0BC-485E830BE81B}" destId="{1A30FAE8-A828-4B36-866E-B0F4A2609DBF}" srcOrd="0" destOrd="0" presId="urn:microsoft.com/office/officeart/2005/8/layout/hProcess3"/>
    <dgm:cxn modelId="{4166F83F-B001-4259-86AA-273D7327BF53}" type="presParOf" srcId="{DE814343-0E6D-48FB-A0BC-485E830BE81B}" destId="{7E39E4B8-6565-4297-B9AB-B1F943DC2764}" srcOrd="1" destOrd="0" presId="urn:microsoft.com/office/officeart/2005/8/layout/hProcess3"/>
    <dgm:cxn modelId="{697310FA-133C-4A8F-BBEB-B7D167524716}" type="presParOf" srcId="{DE814343-0E6D-48FB-A0BC-485E830BE81B}" destId="{A1445587-869A-409E-AA34-CE6EDF755F08}" srcOrd="2" destOrd="0" presId="urn:microsoft.com/office/officeart/2005/8/layout/hProcess3"/>
    <dgm:cxn modelId="{10329314-0A43-4785-A59D-609FEC1FCDEE}" type="presParOf" srcId="{DE814343-0E6D-48FB-A0BC-485E830BE81B}" destId="{A3A05EAE-14D0-46BE-B737-43ABCE479AFE}" srcOrd="3" destOrd="0" presId="urn:microsoft.com/office/officeart/2005/8/layout/hProcess3"/>
    <dgm:cxn modelId="{88C8EA85-3888-497D-8B89-55D7276EC7DA}" type="presParOf" srcId="{14165450-91E3-4CFE-9F09-DBB9484D5DC0}" destId="{63B38AE3-AB3A-41F9-A891-7AE434B230FB}" srcOrd="4" destOrd="0" presId="urn:microsoft.com/office/officeart/2005/8/layout/hProcess3"/>
    <dgm:cxn modelId="{7DEE0CF0-A917-4CBE-9479-43133F74A5F8}" type="presParOf" srcId="{14165450-91E3-4CFE-9F09-DBB9484D5DC0}" destId="{F6D25C0F-51DD-480F-974E-0650AB3AD79B}" srcOrd="5" destOrd="0" presId="urn:microsoft.com/office/officeart/2005/8/layout/hProcess3"/>
    <dgm:cxn modelId="{B9217FCC-B54D-480A-B3DD-6597C6212D24}" type="presParOf" srcId="{F6D25C0F-51DD-480F-974E-0650AB3AD79B}" destId="{ABEA49BF-91AC-4BD7-9F7E-183DE8E5FF04}" srcOrd="0" destOrd="0" presId="urn:microsoft.com/office/officeart/2005/8/layout/hProcess3"/>
    <dgm:cxn modelId="{5D5B0C74-3B9E-4DAD-83E4-DB43C3FAB238}" type="presParOf" srcId="{F6D25C0F-51DD-480F-974E-0650AB3AD79B}" destId="{01016F51-ACB6-45D7-AB8C-29E76FB2821D}" srcOrd="1" destOrd="0" presId="urn:microsoft.com/office/officeart/2005/8/layout/hProcess3"/>
    <dgm:cxn modelId="{99C47290-3022-40E6-832A-931FA1DC540C}" type="presParOf" srcId="{F6D25C0F-51DD-480F-974E-0650AB3AD79B}" destId="{17098C53-278D-4189-849F-ECE86FD0C789}" srcOrd="2" destOrd="0" presId="urn:microsoft.com/office/officeart/2005/8/layout/hProcess3"/>
    <dgm:cxn modelId="{01BDE846-065B-4FEF-BA44-F20921FA488B}" type="presParOf" srcId="{F6D25C0F-51DD-480F-974E-0650AB3AD79B}" destId="{A6921731-B4D3-4425-B48E-11BA633F4BFE}" srcOrd="3" destOrd="0" presId="urn:microsoft.com/office/officeart/2005/8/layout/hProcess3"/>
    <dgm:cxn modelId="{CA3EBB2E-2BC4-4CA0-9467-2D4773671CEF}" type="presParOf" srcId="{14165450-91E3-4CFE-9F09-DBB9484D5DC0}" destId="{D541978D-A6CC-456F-8629-3BB98718DDA4}" srcOrd="6" destOrd="0" presId="urn:microsoft.com/office/officeart/2005/8/layout/hProcess3"/>
    <dgm:cxn modelId="{7DABD915-FBA1-48C7-AC92-F061B3B4A866}" type="presParOf" srcId="{14165450-91E3-4CFE-9F09-DBB9484D5DC0}" destId="{5F70D185-CE8C-4DDF-AA81-C8260AC591BB}" srcOrd="7" destOrd="0" presId="urn:microsoft.com/office/officeart/2005/8/layout/hProcess3"/>
    <dgm:cxn modelId="{C31B551A-AC03-4B69-9D0C-10C78BCCE07B}" type="presParOf" srcId="{14165450-91E3-4CFE-9F09-DBB9484D5DC0}" destId="{1DFCF91F-C4F3-4CEF-8B6A-F484DAD02A49}" srcOrd="8" destOrd="0" presId="urn:microsoft.com/office/officeart/2005/8/layout/h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FCF91F-C4F3-4CEF-8B6A-F484DAD02A49}">
      <dsp:nvSpPr>
        <dsp:cNvPr id="0" name=""/>
        <dsp:cNvSpPr/>
      </dsp:nvSpPr>
      <dsp:spPr>
        <a:xfrm>
          <a:off x="942" y="16712"/>
          <a:ext cx="481538" cy="360000"/>
        </a:xfrm>
        <a:prstGeom prst="rightArrow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1016F51-ACB6-45D7-AB8C-29E76FB2821D}">
      <dsp:nvSpPr>
        <dsp:cNvPr id="0" name=""/>
        <dsp:cNvSpPr/>
      </dsp:nvSpPr>
      <dsp:spPr>
        <a:xfrm>
          <a:off x="318292" y="106712"/>
          <a:ext cx="116034" cy="18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50800" rIns="0" bIns="5080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18292" y="106712"/>
        <a:ext cx="116034" cy="180000"/>
      </dsp:txXfrm>
    </dsp:sp>
    <dsp:sp modelId="{7E39E4B8-6565-4297-B9AB-B1F943DC2764}">
      <dsp:nvSpPr>
        <dsp:cNvPr id="0" name=""/>
        <dsp:cNvSpPr/>
      </dsp:nvSpPr>
      <dsp:spPr>
        <a:xfrm>
          <a:off x="179050" y="106712"/>
          <a:ext cx="116034" cy="18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50800" rIns="0" bIns="5080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79050" y="106712"/>
        <a:ext cx="116034" cy="180000"/>
      </dsp:txXfrm>
    </dsp:sp>
    <dsp:sp modelId="{6FC5AC60-CC17-45F5-96FF-E7A19D34C5F4}">
      <dsp:nvSpPr>
        <dsp:cNvPr id="0" name=""/>
        <dsp:cNvSpPr/>
      </dsp:nvSpPr>
      <dsp:spPr>
        <a:xfrm>
          <a:off x="39809" y="106712"/>
          <a:ext cx="116034" cy="18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50800" rIns="0" bIns="5080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9809" y="106712"/>
        <a:ext cx="116034" cy="18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3">
  <dgm:title val=""/>
  <dgm:desc val=""/>
  <dgm:catLst>
    <dgm:cat type="process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 chOrder="t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dummy" refType="w"/>
      <dgm:constr type="h" for="ch" forName="dummy" refType="h"/>
      <dgm:constr type="h" for="ch" forName="dummy" refType="w" refFor="ch" refForName="dummy" op="lte" fact="0.4"/>
      <dgm:constr type="ctrX" for="ch" forName="dummy" refType="w" fact="0.5"/>
      <dgm:constr type="ctrY" for="ch" forName="dummy" refType="h" fact="0.5"/>
      <dgm:constr type="w" for="ch" forName="linH" refType="w"/>
      <dgm:constr type="h" for="ch" forName="linH" refType="h"/>
      <dgm:constr type="ctrX" for="ch" forName="linH" refType="w" fact="0.5"/>
      <dgm:constr type="ctrY" for="ch" forName="linH" refType="h" fact="0.5"/>
      <dgm:constr type="userP" for="ch" forName="linH" refType="h" refFor="ch" refForName="dummy" fact="0.25"/>
      <dgm:constr type="userT" for="des" forName="parTx" refType="w" refFor="ch" refForName="dummy" fact="0.2"/>
    </dgm:constrLst>
    <dgm:ruleLst/>
    <dgm:layoutNode name="dummy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linH">
      <dgm:choose name="Name1">
        <dgm:if name="Name2" func="var" arg="dir" op="equ" val="norm">
          <dgm:alg type="lin">
            <dgm:param type="linDir" val="fromL"/>
            <dgm:param type="nodeVertAlign" val="t"/>
          </dgm:alg>
        </dgm:if>
        <dgm:else name="Name3">
          <dgm:alg type="lin">
            <dgm:param type="linDir" val="fromR"/>
            <dgm:param type="nodeVertAlign" val="t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primFontSz" for="des" forName="parTx" val="65"/>
        <dgm:constr type="primFontSz" for="des" forName="desTx" refType="primFontSz" refFor="des" refForName="parTx" op="equ"/>
        <dgm:constr type="h" for="des" forName="parTx" refType="primFontSz" refFor="des" refForName="parTx"/>
        <dgm:constr type="h" for="des" forName="desTx" refType="primFontSz" refFor="des" refForName="parTx" fact="0.5"/>
        <dgm:constr type="h" for="des" forName="parTx" op="equ"/>
        <dgm:constr type="h" for="des" forName="desTx" op="equ"/>
        <dgm:constr type="h" for="ch" forName="backgroundArrow" refType="primFontSz" refFor="des" refForName="parTx" fact="2"/>
        <dgm:constr type="h" for="ch" forName="backgroundArrow" refType="h" refFor="des" refForName="parTx" op="lte" fact="2"/>
        <dgm:constr type="h" for="ch" forName="backgroundArrow" refType="h" refFor="des" refForName="parTx" op="gte" fact="2"/>
        <dgm:constr type="h" for="des" forName="spVertical1" refType="primFontSz" refFor="des" refForName="parTx" fact="0.5"/>
        <dgm:constr type="h" for="des" forName="spVertical1" refType="h" refFor="des" refForName="parTx" op="lte" fact="0.5"/>
        <dgm:constr type="h" for="des" forName="spVertical1" refType="h" refFor="des" refForName="parTx" op="gte" fact="0.5"/>
        <dgm:constr type="h" for="des" forName="spVertical2" refType="primFontSz" refFor="des" refForName="parTx" fact="0.5"/>
        <dgm:constr type="h" for="des" forName="spVertical2" refType="h" refFor="des" refForName="parTx" op="lte" fact="0.5"/>
        <dgm:constr type="h" for="des" forName="spVertical2" refType="h" refFor="des" refForName="parTx" op="gte" fact="0.5"/>
        <dgm:constr type="h" for="des" forName="spVertical3" refType="primFontSz" refFor="des" refForName="parTx" fact="-0.4"/>
        <dgm:constr type="h" for="des" forName="spVertical3" refType="h" refFor="des" refForName="parTx" op="lte" fact="-0.4"/>
        <dgm:constr type="h" for="des" forName="spVertical3" refType="h" refFor="des" refForName="parTx" op="gte" fact="-0.4"/>
        <dgm:constr type="w" for="ch" forName="backgroundArrow" refType="w"/>
        <dgm:constr type="w" for="ch" forName="negArrow" refType="w" fact="-1"/>
        <dgm:constr type="w" for="ch" forName="linV" refType="w"/>
        <dgm:constr type="w" for="ch" forName="space" refType="w" refFor="ch" refForName="linV" fact="0.2"/>
        <dgm:constr type="w" for="ch" forName="padding1" refType="w" fact="0.08"/>
        <dgm:constr type="userP"/>
        <dgm:constr type="w" for="ch" forName="padding2" refType="userP"/>
      </dgm:constrLst>
      <dgm:ruleLst>
        <dgm:rule type="w" for="ch" forName="linV" val="0" fact="NaN" max="NaN"/>
        <dgm:rule type="primFontSz" for="des" forName="parTx" val="5" fact="NaN" max="NaN"/>
      </dgm:ruleLst>
      <dgm:layoutNode name="padding1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forEach name="Name4" axis="ch" ptType="node">
        <dgm:layoutNode name="linV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spVertical1" refType="w"/>
            <dgm:constr type="w" for="ch" forName="parTx" refType="w"/>
            <dgm:constr type="w" for="ch" forName="spVertical2" refType="w"/>
            <dgm:constr type="w" for="ch" forName="spVertical3" refType="w"/>
            <dgm:constr type="w" for="ch" forName="desTx" refType="w"/>
          </dgm:constrLst>
          <dgm:ruleLst/>
          <dgm:layoutNode name="spVertical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parTx" styleLbl="revTx">
            <dgm:varLst>
              <dgm:chMax val="0"/>
              <dgm:chPref val="0"/>
              <dgm:bulletEnabled val="1"/>
            </dgm:varLst>
            <dgm:choose name="Name5">
              <dgm:if name="Name6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">
                <dgm:alg type="tx">
                  <dgm:param type="parTxLTRAlign" val="ctr"/>
                  <dgm:param type="parTxRTLAlign" val="ct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hoose name="Name8">
              <dgm:if name="Name9" func="var" arg="dir" op="equ" val="norm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if>
              <dgm:else name="Name10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else>
            </dgm:choose>
            <dgm:ruleLst>
              <dgm:rule type="h" val="INF" fact="NaN" max="NaN"/>
            </dgm:ruleLst>
          </dgm:layoutNode>
          <dgm:layoutNode name="spVertical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pVertical3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choose name="Name11">
            <dgm:if name="Name12" axis="ch" ptType="node" func="cnt" op="gte" val="1">
              <dgm:layoutNode name="desTx" styleLbl="revTx">
                <dgm:varLst>
                  <dgm:bulletEnabled val="1"/>
                </dgm:varLst>
                <dgm:alg type="tx">
                  <dgm:param type="stBulletLvl" val="1"/>
                </dgm:alg>
                <dgm:shape xmlns:r="http://schemas.openxmlformats.org/officeDocument/2006/relationships" type="rect" r:blip="">
                  <dgm:adjLst/>
                </dgm:shape>
                <dgm:presOf axis="des" ptType="node"/>
                <dgm:constrLst>
                  <dgm:constr type="tMarg"/>
                  <dgm:constr type="bMarg"/>
                  <dgm:constr type="rMarg"/>
                  <dgm:constr type="lMarg"/>
                </dgm:constrLst>
                <dgm:ruleLst>
                  <dgm:rule type="h" val="INF" fact="NaN" max="NaN"/>
                </dgm:ruleLst>
              </dgm:layoutNode>
            </dgm:if>
            <dgm:else name="Name13"/>
          </dgm:choose>
        </dgm:layoutNod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  <dgm:layoutNode name="padding2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negArrow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backgroundArrow" styleLbl="node1">
        <dgm:alg type="sp"/>
        <dgm:choose name="Name15">
          <dgm:if name="Name16" func="var" arg="dir" op="equ" val="norm">
            <dgm:shape xmlns:r="http://schemas.openxmlformats.org/officeDocument/2006/relationships" type="rightArrow" r:blip="">
              <dgm:adjLst/>
            </dgm:shape>
          </dgm:if>
          <dgm:else name="Name17">
            <dgm:shape xmlns:r="http://schemas.openxmlformats.org/officeDocument/2006/relationships" type="leftArrow" r:blip="">
              <dgm:adjLst/>
            </dgm:shape>
          </dgm:else>
        </dgm:choose>
        <dgm:presOf/>
        <dgm:constrLst/>
        <dgm:ruleLst/>
      </dgm:layoutNode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AF506F9-91AB-457B-A321-BA32DFC452D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E71BC67-B9B6-41AE-BB4E-51234F20984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9C063D-436A-410C-A490-190D73BB5D3E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E2BB79-F5ED-4C7F-A869-D9A323F2CA0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0207CB-184F-4400-BBE4-E0B71DE0626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28996C-DF1E-45F4-80FD-86472FDB10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16848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B8BDD7-4F37-46AB-9A13-BF4D77EDD71D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F8F48A-6110-47DA-8521-A1D1FFD22F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14915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F8F48A-6110-47DA-8521-A1D1FFD22FE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79097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F8F48A-6110-47DA-8521-A1D1FFD22FEF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8008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F8F48A-6110-47DA-8521-A1D1FFD22FEF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98676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F8F48A-6110-47DA-8521-A1D1FFD22FEF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88142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B0BBB5-FEB0-47AD-A01D-A9D3462038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207C41-C17D-4E84-B9CC-CA142B94C1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45F25D-6082-47DE-9B2C-675944DD18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4036C-9E7C-4FFC-99FA-414B61E345DD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24B0FF-3B25-4E5C-A0A7-4E16363621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77007-1A01-499B-ACAD-C9F9C20B76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99625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DADCE2-978E-4923-B0E9-4C966B6798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EB0BD6-F012-4C6D-BDAD-9E90ED25A3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E2F9E5-192C-4E88-9147-D263893B1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4036C-9E7C-4FFC-99FA-414B61E345DD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4A7138-3EAF-4C9D-903E-55D9BC0402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DB0B82-496D-45C3-A682-7AF9AFFB96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51262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93DAD0-5F6F-47DA-A010-1C4A30C88A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8EFA6E-A768-42A8-B2C3-F100D82609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F46640-E89E-47CE-984D-0C0ECF7CF5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4036C-9E7C-4FFC-99FA-414B61E345DD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177A8F-F167-4C43-AEE7-4506708014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1DA754-ED79-4909-833D-55BF9A5D80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00877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AA026-BFE6-4D2A-9ABF-C593B56665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4747E8-A36B-4B4A-B2A4-B5283152AB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C6B59D-87BD-4F32-B9BC-31F9B1A5D7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C49B47-0C41-4DCC-9902-126916D9C4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4036C-9E7C-4FFC-99FA-414B61E345DD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CD28B7-2F2D-4E80-A107-C1F266C630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5D650A-4D0F-46AE-A132-267FCD921E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98765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64C6F9-F6F6-4EA1-98AA-81B84F7CC0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B8B83E-B37C-46C9-8284-D6EBA0033C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A150B8-0288-44AC-9CE7-E7BD9FB32E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CF5DCAE-6027-49B9-A818-F45FADE27B2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4FAE16-DBCB-4A42-BFFC-053F2D529AB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6E8C038-E6A1-499D-9E24-FA5980421C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4036C-9E7C-4FFC-99FA-414B61E345DD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F911B6-A759-487E-8CB6-CF9EF737F0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A906EC0-369D-4138-8D70-148CFDEE55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45543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02F8A-97AC-456C-B9E3-45A7D520C5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340F483-F2B9-47A3-9B5C-8C264B7016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4036C-9E7C-4FFC-99FA-414B61E345DD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5849874-9D9B-4597-B20D-33D6F58BCA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35894C-9062-435A-9758-82ED9C6D78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177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A3F6AD-4D61-4238-AB7D-613625BFF8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4036C-9E7C-4FFC-99FA-414B61E345DD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8AACDC9-944D-47C6-B286-82C86AD943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EAAC43-3846-4080-B764-AB2DB308C5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13701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F4779-0336-4AFA-B9A7-259EE8BEC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82F449-DDC3-4694-81E5-91A4B8F433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00A2C4-3B2E-46AC-9605-73F5B2CC1F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909769-F5A5-4635-BD0C-D6049DEB96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4036C-9E7C-4FFC-99FA-414B61E345DD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252DC3-D3D7-446F-A866-D7820B7BF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1CDB00-5218-4567-902B-845073BE87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6128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F661E4-9FF7-494B-A1C9-C9A1DD7052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D245657-DA21-4769-84F8-88DC644508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67B310-6692-4981-9CB8-FE79A091FF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DA2C9E-A9AD-4BB9-A691-90BB84F58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4036C-9E7C-4FFC-99FA-414B61E345DD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B3D45D-C826-4846-BBFC-A0D98B7E7A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516961-40DC-443E-9DB8-3A987DF49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13338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081C24-32F4-4208-B651-CDCBFCD031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8B74779-B577-461F-A409-71F6A5A11A0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B044BD-4FA0-432C-95D7-517D2DE8C4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4036C-9E7C-4FFC-99FA-414B61E345DD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17F283-FE61-4C9A-9E39-74D429C582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F9B807-6FE9-4E47-846B-BCB39B7AE2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3985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42594DD-FFD4-4AA9-BCDA-0BA87C1463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9C2B6E-24EB-42CE-8B4D-3178D08C7E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C92C56-63F3-4246-AAEE-2FBC89E802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4036C-9E7C-4FFC-99FA-414B61E345DD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C10319-C816-40EC-B1D0-FD9748E41D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54E9AB-6952-407A-9F06-2EB917172F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580AB-5C3C-4B4F-8E2A-8B7A0A8CE6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3716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E341CFC-63B9-4A19-A8AB-62B9E452AE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5A838B-134E-40B6-A7E3-1119BB8BF5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8943BB-9EAD-4CBC-9CA2-75F70C6B582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94036C-9E7C-4FFC-99FA-414B61E345DD}" type="datetimeFigureOut">
              <a:rPr lang="en-US" smtClean="0"/>
              <a:t>2/9/2026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04E537-5CBA-4B86-9D30-577B9F741E8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E79E72-0F12-4646-BCDF-4C9EAA89C2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6580AB-5C3C-4B4F-8E2A-8B7A0A8CE6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43780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.nhs.uk/services" TargetMode="External"/><Relationship Id="rId2" Type="http://schemas.openxmlformats.org/officeDocument/2006/relationships/hyperlink" Target="https://www.skillsforcare.org.uk/adult-social-care-workforce-dat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kingsfund.org.uk/topics/workforce" TargetMode="External"/><Relationship Id="rId5" Type="http://schemas.openxmlformats.org/officeDocument/2006/relationships/hyperlink" Target="https://www.cqc.org.uk/" TargetMode="External"/><Relationship Id="rId4" Type="http://schemas.openxmlformats.org/officeDocument/2006/relationships/hyperlink" Target="https://ico.org.uk/for-organisations/guide-to-data-protection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 hidden="1">
            <a:extLst>
              <a:ext uri="{FF2B5EF4-FFF2-40B4-BE49-F238E27FC236}">
                <a16:creationId xmlns:a16="http://schemas.microsoft.com/office/drawing/2014/main" id="{016C325E-5B69-4D07-BBFB-7DB217A69D4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Human resources slide 1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1165547-DF3A-4694-9097-2BDAF2003713}"/>
              </a:ext>
            </a:extLst>
          </p:cNvPr>
          <p:cNvSpPr txBox="1"/>
          <p:nvPr/>
        </p:nvSpPr>
        <p:spPr>
          <a:xfrm>
            <a:off x="2625759" y="454434"/>
            <a:ext cx="5545920" cy="1261884"/>
          </a:xfrm>
          <a:prstGeom prst="rect">
            <a:avLst/>
          </a:prstGeom>
          <a:noFill/>
        </p:spPr>
        <p:txBody>
          <a:bodyPr wrap="square" lIns="0" tIns="0" rIns="0" bIns="0" rtlCol="0" anchor="t">
            <a:spAutoFit/>
          </a:bodyPr>
          <a:lstStyle/>
          <a:p>
            <a:r>
              <a:rPr lang="en-US" sz="3200" b="1">
                <a:solidFill>
                  <a:srgbClr val="0070C0"/>
                </a:solidFill>
                <a:latin typeface="Segoe UI"/>
                <a:cs typeface="Segoe UI"/>
              </a:rPr>
              <a:t>Digital skills and Research Methods</a:t>
            </a:r>
          </a:p>
          <a:p>
            <a:r>
              <a:rPr lang="en-US">
                <a:solidFill>
                  <a:srgbClr val="002060"/>
                </a:solidFill>
                <a:latin typeface="Segoe UI"/>
                <a:cs typeface="Segoe UI"/>
              </a:rPr>
              <a:t>LCHS407</a:t>
            </a:r>
            <a:endParaRPr lang="en-US">
              <a:solidFill>
                <a:srgbClr val="002060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6BBBCB2E-F413-4381-8378-02FDC20EA4F6}"/>
              </a:ext>
            </a:extLst>
          </p:cNvPr>
          <p:cNvSpPr/>
          <p:nvPr/>
        </p:nvSpPr>
        <p:spPr>
          <a:xfrm>
            <a:off x="684473" y="2774879"/>
            <a:ext cx="4703172" cy="1723549"/>
          </a:xfrm>
          <a:prstGeom prst="rect">
            <a:avLst/>
          </a:prstGeom>
        </p:spPr>
        <p:txBody>
          <a:bodyPr wrap="square" lIns="0" tIns="0" rIns="0" bIns="0" anchor="t">
            <a:spAutoFit/>
          </a:bodyPr>
          <a:lstStyle/>
          <a:p>
            <a:r>
              <a:rPr lang="en-US" sz="2400" b="1" i="1">
                <a:solidFill>
                  <a:srgbClr val="002060"/>
                </a:solidFill>
                <a:latin typeface="+mj-lt"/>
                <a:ea typeface="Calibri Light"/>
                <a:cs typeface="Segoe UI"/>
              </a:rPr>
              <a:t>Syliva Boniface   2521142 </a:t>
            </a:r>
          </a:p>
          <a:p>
            <a:r>
              <a:rPr lang="en-US" sz="2400" b="1" i="1">
                <a:solidFill>
                  <a:srgbClr val="002060"/>
                </a:solidFill>
                <a:latin typeface="+mj-lt"/>
                <a:ea typeface="Calibri Light"/>
                <a:cs typeface="Segoe UI"/>
              </a:rPr>
              <a:t>Smason Joseph 2523179</a:t>
            </a:r>
          </a:p>
          <a:p>
            <a:r>
              <a:rPr lang="en-US" sz="2400" b="1" i="1">
                <a:solidFill>
                  <a:srgbClr val="002060"/>
                </a:solidFill>
                <a:latin typeface="+mj-lt"/>
                <a:ea typeface="Calibri Light"/>
                <a:cs typeface="Segoe UI"/>
              </a:rPr>
              <a:t>Edosa  Omorodion 2513334.                </a:t>
            </a:r>
          </a:p>
          <a:p>
            <a:r>
              <a:rPr lang="en-US" sz="2400" b="1" i="1">
                <a:solidFill>
                  <a:srgbClr val="002060"/>
                </a:solidFill>
                <a:latin typeface="+mj-lt"/>
                <a:ea typeface="Calibri Light"/>
                <a:cs typeface="Segoe UI"/>
              </a:rPr>
              <a:t>Teacher: Bianca Dodgen</a:t>
            </a:r>
          </a:p>
          <a:p>
            <a:endParaRPr lang="en-US" sz="1600" i="1">
              <a:solidFill>
                <a:srgbClr val="002060"/>
              </a:solidFill>
              <a:latin typeface="+mj-lt"/>
              <a:ea typeface="Calibri Light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325435632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250">
        <p15:prstTrans prst="origami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5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B73550-5653-A29C-89C5-68F96B7FC5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57550" y="196891"/>
            <a:ext cx="3212277" cy="712005"/>
          </a:xfrm>
        </p:spPr>
        <p:txBody>
          <a:bodyPr>
            <a:normAutofit/>
          </a:bodyPr>
          <a:lstStyle/>
          <a:p>
            <a:pPr algn="ctr"/>
            <a:r>
              <a:rPr lang="en-GB" sz="2800" b="1">
                <a:solidFill>
                  <a:srgbClr val="0070C0"/>
                </a:solidFill>
                <a:ea typeface="Calibri Light"/>
                <a:cs typeface="Calibri Light"/>
              </a:rPr>
              <a:t>Introduction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2C38CE-93D9-4C2C-9477-D78A66A43978}"/>
              </a:ext>
            </a:extLst>
          </p:cNvPr>
          <p:cNvSpPr txBox="1"/>
          <p:nvPr/>
        </p:nvSpPr>
        <p:spPr>
          <a:xfrm>
            <a:off x="1271107" y="782307"/>
            <a:ext cx="7331257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In this presentation, we are going to discuss how Greenfield Home Care agency has leverage the use of Microsoft Word to upgrade the quality of care they give to their clients. </a:t>
            </a:r>
          </a:p>
          <a:p>
            <a:r>
              <a:rPr lang="en-GB">
                <a:ea typeface="Calibri"/>
                <a:cs typeface="Calibri"/>
              </a:rPr>
              <a:t>    The integration of Microsoft Word was  vital for the day-</a:t>
            </a:r>
          </a:p>
          <a:p>
            <a:r>
              <a:rPr lang="en-GB">
                <a:ea typeface="Calibri"/>
                <a:cs typeface="Calibri"/>
              </a:rPr>
              <a:t>To-day delivering of health care services</a:t>
            </a:r>
          </a:p>
          <a:p>
            <a:endParaRPr lang="en-GB">
              <a:ea typeface="Calibri"/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FA51992-59C1-0783-41DD-3EEE1DF58188}"/>
              </a:ext>
            </a:extLst>
          </p:cNvPr>
          <p:cNvSpPr txBox="1"/>
          <p:nvPr/>
        </p:nvSpPr>
        <p:spPr>
          <a:xfrm>
            <a:off x="5565311" y="4742316"/>
            <a:ext cx="7043611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                 </a:t>
            </a:r>
            <a:r>
              <a:rPr lang="en-GB">
                <a:solidFill>
                  <a:srgbClr val="0070C0"/>
                </a:solidFill>
                <a:ea typeface="Calibri"/>
                <a:cs typeface="Calibri"/>
              </a:rPr>
              <a:t>  </a:t>
            </a:r>
            <a:r>
              <a:rPr lang="en-GB" sz="2000" b="1">
                <a:solidFill>
                  <a:srgbClr val="0070C0"/>
                </a:solidFill>
                <a:ea typeface="Calibri"/>
                <a:cs typeface="Calibri"/>
              </a:rPr>
              <a:t>  Benefits of Microsoft Word and Its limitations</a:t>
            </a:r>
          </a:p>
          <a:p>
            <a:pPr marL="342900" indent="-342900">
              <a:buFont typeface="Wingdings"/>
              <a:buChar char="q"/>
            </a:pPr>
            <a:r>
              <a:rPr lang="en-GB" sz="2000">
                <a:ea typeface="Calibri"/>
                <a:cs typeface="Calibri"/>
              </a:rPr>
              <a:t>Incident reporting,</a:t>
            </a:r>
          </a:p>
          <a:p>
            <a:pPr marL="342900" indent="-342900">
              <a:buFont typeface="Wingdings"/>
              <a:buChar char="q"/>
            </a:pPr>
            <a:r>
              <a:rPr lang="en-GB" sz="2000">
                <a:ea typeface="Calibri"/>
                <a:cs typeface="Calibri"/>
              </a:rPr>
              <a:t>Confidentiality and data protection,</a:t>
            </a:r>
          </a:p>
          <a:p>
            <a:pPr marL="342900" indent="-342900">
              <a:buFont typeface="Wingdings"/>
              <a:buChar char="q"/>
            </a:pPr>
            <a:r>
              <a:rPr lang="en-GB" sz="2000">
                <a:ea typeface="Calibri"/>
                <a:cs typeface="Calibri"/>
              </a:rPr>
              <a:t>Standard CQC compliance,</a:t>
            </a:r>
          </a:p>
          <a:p>
            <a:pPr marL="342900" indent="-342900">
              <a:buFont typeface="Wingdings"/>
              <a:buChar char="q"/>
            </a:pPr>
            <a:r>
              <a:rPr lang="en-GB" sz="2000">
                <a:ea typeface="Calibri"/>
                <a:cs typeface="Calibri"/>
              </a:rPr>
              <a:t>Better communication between staff,</a:t>
            </a:r>
          </a:p>
          <a:p>
            <a:pPr marL="342900" indent="-342900">
              <a:buFont typeface="Wingdings"/>
              <a:buChar char="q"/>
            </a:pPr>
            <a:r>
              <a:rPr lang="en-GB" sz="2000">
                <a:ea typeface="Calibri"/>
                <a:cs typeface="Calibri"/>
              </a:rPr>
              <a:t>Person-centred care.</a:t>
            </a:r>
          </a:p>
          <a:p>
            <a:pPr marL="342900" indent="-342900">
              <a:buFont typeface="Wingdings"/>
              <a:buChar char="q"/>
            </a:pPr>
            <a:endParaRPr lang="en-GB" sz="2000" b="1">
              <a:ea typeface="Calibri"/>
              <a:cs typeface="Calibri"/>
            </a:endParaRPr>
          </a:p>
          <a:p>
            <a:pPr marL="342900" indent="-342900">
              <a:buFont typeface="Wingdings"/>
              <a:buChar char="q"/>
            </a:pPr>
            <a:endParaRPr lang="en-GB" sz="2000" b="1">
              <a:ea typeface="Calibri"/>
              <a:cs typeface="Calibri"/>
            </a:endParaRPr>
          </a:p>
          <a:p>
            <a:pPr marL="342900" indent="-342900">
              <a:buFont typeface="Wingdings"/>
              <a:buChar char="q"/>
            </a:pPr>
            <a:endParaRPr lang="en-GB" sz="2000" b="1">
              <a:ea typeface="Calibri"/>
              <a:cs typeface="Calibri"/>
            </a:endParaRPr>
          </a:p>
          <a:p>
            <a:pPr marL="800100" lvl="1" indent="-342900">
              <a:buFont typeface="Wingdings"/>
              <a:buChar char="Ø"/>
            </a:pPr>
            <a:endParaRPr lang="en-GB" sz="2000" b="1">
              <a:ea typeface="Calibri"/>
              <a:cs typeface="Calibri"/>
            </a:endParaRPr>
          </a:p>
          <a:p>
            <a:pPr marL="342900" indent="-342900">
              <a:buFont typeface="Wingdings"/>
              <a:buChar char="q"/>
            </a:pPr>
            <a:endParaRPr lang="en-GB" sz="2000" b="1">
              <a:ea typeface="Calibri"/>
              <a:cs typeface="Calibri"/>
            </a:endParaRPr>
          </a:p>
          <a:p>
            <a:pPr marL="342900" indent="-342900">
              <a:buFont typeface="Wingdings"/>
              <a:buChar char="q"/>
            </a:pPr>
            <a:endParaRPr lang="en-GB" sz="2000" b="1">
              <a:ea typeface="Calibri"/>
              <a:cs typeface="Calibri"/>
            </a:endParaRPr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58C384B0-ADDA-170D-C5C0-8302451D6CA7}"/>
              </a:ext>
            </a:extLst>
          </p:cNvPr>
          <p:cNvSpPr/>
          <p:nvPr/>
        </p:nvSpPr>
        <p:spPr>
          <a:xfrm>
            <a:off x="2749142" y="6204856"/>
            <a:ext cx="607911" cy="43422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132536A9-E7E6-1557-66E4-737F9337D97D}"/>
              </a:ext>
            </a:extLst>
          </p:cNvPr>
          <p:cNvSpPr/>
          <p:nvPr/>
        </p:nvSpPr>
        <p:spPr>
          <a:xfrm>
            <a:off x="443924" y="1090315"/>
            <a:ext cx="564489" cy="31842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6" name="Picture 65" descr="Empowering Family Caregivers: Navigating Challenges with Innovative ...">
            <a:extLst>
              <a:ext uri="{FF2B5EF4-FFF2-40B4-BE49-F238E27FC236}">
                <a16:creationId xmlns:a16="http://schemas.microsoft.com/office/drawing/2014/main" id="{621006C1-FBD8-0A7A-159C-7084B32E2D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27865" y="1706028"/>
            <a:ext cx="3345725" cy="2406023"/>
          </a:xfrm>
          <a:prstGeom prst="rect">
            <a:avLst/>
          </a:prstGeom>
        </p:spPr>
      </p:pic>
      <p:sp>
        <p:nvSpPr>
          <p:cNvPr id="74" name="TextBox 73">
            <a:extLst>
              <a:ext uri="{FF2B5EF4-FFF2-40B4-BE49-F238E27FC236}">
                <a16:creationId xmlns:a16="http://schemas.microsoft.com/office/drawing/2014/main" id="{5CA55A28-4E00-B386-4EEF-04E47765E38D}"/>
              </a:ext>
            </a:extLst>
          </p:cNvPr>
          <p:cNvSpPr txBox="1"/>
          <p:nvPr/>
        </p:nvSpPr>
        <p:spPr>
          <a:xfrm>
            <a:off x="8641" y="2749887"/>
            <a:ext cx="5479621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There is more to Microsoft word than just typing. It promotes: </a:t>
            </a:r>
          </a:p>
          <a:p>
            <a:pPr marL="285750" indent="-285750">
              <a:buFont typeface="Wingdings"/>
              <a:buChar char="v"/>
            </a:pPr>
            <a:r>
              <a:rPr lang="en-GB">
                <a:ea typeface="Calibri"/>
                <a:cs typeface="Calibri"/>
              </a:rPr>
              <a:t>Paper documentation,</a:t>
            </a:r>
          </a:p>
          <a:p>
            <a:pPr marL="285750" indent="-285750">
              <a:buFont typeface="Wingdings"/>
              <a:buChar char="v"/>
            </a:pPr>
            <a:r>
              <a:rPr lang="en-GB">
                <a:ea typeface="Calibri"/>
                <a:cs typeface="Calibri"/>
              </a:rPr>
              <a:t>Data protection by saving in OneDrive,</a:t>
            </a:r>
          </a:p>
          <a:p>
            <a:pPr marL="285750" indent="-285750">
              <a:buFont typeface="Wingdings"/>
              <a:buChar char="v"/>
            </a:pPr>
            <a:r>
              <a:rPr lang="en-GB">
                <a:ea typeface="Calibri"/>
                <a:cs typeface="Calibri"/>
              </a:rPr>
              <a:t>Staff appraisal,</a:t>
            </a:r>
          </a:p>
          <a:p>
            <a:pPr marL="285750" indent="-285750">
              <a:buFont typeface="Wingdings"/>
              <a:buChar char="v"/>
            </a:pPr>
            <a:r>
              <a:rPr lang="en-GB">
                <a:ea typeface="Calibri"/>
                <a:cs typeface="Calibri"/>
              </a:rPr>
              <a:t>Lay outs and templates ,</a:t>
            </a:r>
          </a:p>
          <a:p>
            <a:pPr marL="285750" indent="-285750">
              <a:buFont typeface="Wingdings"/>
              <a:buChar char="v"/>
            </a:pPr>
            <a:r>
              <a:rPr lang="en-GB">
                <a:ea typeface="Calibri"/>
                <a:cs typeface="Calibri"/>
              </a:rPr>
              <a:t>Policy documents for consults anytime,</a:t>
            </a:r>
          </a:p>
          <a:p>
            <a:pPr marL="285750" indent="-285750">
              <a:buFont typeface="Wingdings"/>
              <a:buChar char="v"/>
            </a:pPr>
            <a:r>
              <a:rPr lang="en-GB">
                <a:ea typeface="Calibri"/>
                <a:cs typeface="Calibri"/>
              </a:rPr>
              <a:t>Staff handover,</a:t>
            </a:r>
          </a:p>
          <a:p>
            <a:pPr marL="285750" indent="-285750">
              <a:buFont typeface="Wingdings"/>
              <a:buChar char="v"/>
            </a:pPr>
            <a:r>
              <a:rPr lang="en-GB">
                <a:ea typeface="Calibri"/>
                <a:cs typeface="Calibri"/>
              </a:rPr>
              <a:t>Clients' person cantered information ,</a:t>
            </a:r>
          </a:p>
          <a:p>
            <a:pPr marL="285750" indent="-285750">
              <a:buFont typeface="Wingdings"/>
              <a:buChar char="v"/>
            </a:pPr>
            <a:r>
              <a:rPr lang="en-GB">
                <a:ea typeface="Calibri"/>
                <a:cs typeface="Calibri"/>
              </a:rPr>
              <a:t>Risk assessments and many other features ,</a:t>
            </a:r>
          </a:p>
          <a:p>
            <a:r>
              <a:rPr lang="en-GB" b="1">
                <a:ea typeface="Calibri"/>
                <a:cs typeface="Calibri"/>
              </a:rPr>
              <a:t>Skills for care. (2023)</a:t>
            </a:r>
          </a:p>
        </p:txBody>
      </p:sp>
    </p:spTree>
    <p:extLst>
      <p:ext uri="{BB962C8B-B14F-4D97-AF65-F5344CB8AC3E}">
        <p14:creationId xmlns:p14="http://schemas.microsoft.com/office/powerpoint/2010/main" val="110377624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7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Title 67" hidden="1">
            <a:extLst>
              <a:ext uri="{FF2B5EF4-FFF2-40B4-BE49-F238E27FC236}">
                <a16:creationId xmlns:a16="http://schemas.microsoft.com/office/drawing/2014/main" id="{3D46526D-118F-4F6F-BAE0-066F422EBD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Human resources slide 3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5704BA3-593E-4519-9139-4E1D86366677}"/>
              </a:ext>
            </a:extLst>
          </p:cNvPr>
          <p:cNvSpPr txBox="1"/>
          <p:nvPr/>
        </p:nvSpPr>
        <p:spPr>
          <a:xfrm>
            <a:off x="4453458" y="1227906"/>
            <a:ext cx="2427971" cy="49244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lang="en-US" sz="1600" b="1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EMPLOYEES ARE MOTIVATED BY: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AE05ECB-0E90-D124-6EE9-05A158581C30}"/>
              </a:ext>
            </a:extLst>
          </p:cNvPr>
          <p:cNvSpPr txBox="1"/>
          <p:nvPr/>
        </p:nvSpPr>
        <p:spPr>
          <a:xfrm>
            <a:off x="231585" y="448696"/>
            <a:ext cx="6513334" cy="26487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F8E1044-3B13-41E4-71DD-D01D8B41510B}"/>
              </a:ext>
            </a:extLst>
          </p:cNvPr>
          <p:cNvSpPr txBox="1"/>
          <p:nvPr/>
        </p:nvSpPr>
        <p:spPr>
          <a:xfrm>
            <a:off x="229364" y="-99564"/>
            <a:ext cx="5514623" cy="95102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We can now elaborate on how Greenfield Agency have benefited from the use of some of these outlined Microsoft word.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 marL="342900" indent="-342900">
              <a:buFont typeface="Wingdings"/>
              <a:buChar char="q"/>
            </a:pPr>
            <a:r>
              <a:rPr lang="en-GB" b="1">
                <a:solidFill>
                  <a:srgbClr val="0070C0"/>
                </a:solidFill>
                <a:ea typeface="Calibri"/>
                <a:cs typeface="Calibri"/>
              </a:rPr>
              <a:t>Incident report</a:t>
            </a:r>
            <a:r>
              <a:rPr lang="en-GB">
                <a:solidFill>
                  <a:srgbClr val="0070C0"/>
                </a:solidFill>
                <a:ea typeface="Calibri"/>
                <a:cs typeface="Calibri"/>
              </a:rPr>
              <a:t>:</a:t>
            </a:r>
            <a:r>
              <a:rPr lang="en-GB">
                <a:ea typeface="Calibri"/>
                <a:cs typeface="Calibri"/>
              </a:rPr>
              <a:t>  Microsoft word has helped the Greenfield care staff to produce  </a:t>
            </a:r>
          </a:p>
          <a:p>
            <a:r>
              <a:rPr lang="en-GB">
                <a:ea typeface="Calibri"/>
                <a:cs typeface="Calibri"/>
              </a:rPr>
              <a:t>                1) Safeguarding summaries</a:t>
            </a:r>
          </a:p>
          <a:p>
            <a:r>
              <a:rPr lang="en-GB">
                <a:ea typeface="Calibri"/>
                <a:cs typeface="Calibri"/>
              </a:rPr>
              <a:t>                2 Detesting first hand issues</a:t>
            </a:r>
          </a:p>
          <a:p>
            <a:r>
              <a:rPr lang="en-GB">
                <a:ea typeface="Calibri"/>
                <a:cs typeface="Calibri"/>
              </a:rPr>
              <a:t>                2) Update Agency policy,</a:t>
            </a:r>
          </a:p>
          <a:p>
            <a:r>
              <a:rPr lang="en-GB">
                <a:ea typeface="Calibri"/>
                <a:cs typeface="Calibri"/>
              </a:rPr>
              <a:t>                4) Report incident details,</a:t>
            </a:r>
          </a:p>
          <a:p>
            <a:r>
              <a:rPr lang="en-GB">
                <a:ea typeface="Calibri"/>
                <a:cs typeface="Calibri"/>
              </a:rPr>
              <a:t>                5) Improve communication among staff</a:t>
            </a:r>
          </a:p>
          <a:p>
            <a:r>
              <a:rPr lang="en-GB">
                <a:ea typeface="Calibri"/>
                <a:cs typeface="Calibri"/>
              </a:rPr>
              <a:t>Greenfield Home Care reflects on these files, thereby learning from the past mistake which will improve the quality of care delivered to their clients.</a:t>
            </a:r>
          </a:p>
          <a:p>
            <a:r>
              <a:rPr lang="en-GB">
                <a:ea typeface="Calibri"/>
                <a:cs typeface="Calibri"/>
              </a:rPr>
              <a:t>(</a:t>
            </a:r>
            <a:r>
              <a:rPr lang="en-GB" b="1">
                <a:ea typeface="Calibri"/>
                <a:cs typeface="Calibri"/>
              </a:rPr>
              <a:t>NHS Digital 2021</a:t>
            </a:r>
            <a:r>
              <a:rPr lang="en-GB">
                <a:ea typeface="Calibri"/>
                <a:cs typeface="Calibri"/>
              </a:rPr>
              <a:t>)</a:t>
            </a:r>
          </a:p>
          <a:p>
            <a:endParaRPr lang="en-GB">
              <a:ea typeface="Calibri"/>
              <a:cs typeface="Calibri"/>
            </a:endParaRPr>
          </a:p>
          <a:p>
            <a:pPr marL="285750" indent="-285750">
              <a:buFont typeface="Wingdings"/>
              <a:buChar char="q"/>
            </a:pPr>
            <a:r>
              <a:rPr lang="en-GB" b="1">
                <a:solidFill>
                  <a:srgbClr val="0070C0"/>
                </a:solidFill>
                <a:ea typeface="Calibri"/>
                <a:cs typeface="Calibri"/>
              </a:rPr>
              <a:t>Confidentiality and data protection:</a:t>
            </a:r>
            <a:r>
              <a:rPr lang="en-GB">
                <a:ea typeface="Calibri"/>
                <a:cs typeface="Calibri"/>
              </a:rPr>
              <a:t> Because Greenfield home care Agency handles client's sensitive data, the use of Microsoft Word enables the GDPR compliance using: </a:t>
            </a:r>
            <a:endParaRPr lang="en-GB" b="1">
              <a:ea typeface="Calibri"/>
              <a:cs typeface="Calibri"/>
            </a:endParaRPr>
          </a:p>
          <a:p>
            <a:r>
              <a:rPr lang="en-GB">
                <a:ea typeface="Calibri"/>
                <a:cs typeface="Calibri"/>
              </a:rPr>
              <a:t>                1) Password protection,</a:t>
            </a:r>
          </a:p>
          <a:p>
            <a:r>
              <a:rPr lang="en-GB">
                <a:ea typeface="Calibri"/>
                <a:cs typeface="Calibri"/>
              </a:rPr>
              <a:t>                2) Restricted editing,</a:t>
            </a:r>
          </a:p>
          <a:p>
            <a:r>
              <a:rPr lang="en-GB">
                <a:ea typeface="Calibri"/>
                <a:cs typeface="Calibri"/>
              </a:rPr>
              <a:t>                3) Encryption,</a:t>
            </a:r>
          </a:p>
          <a:p>
            <a:r>
              <a:rPr lang="en-GB">
                <a:ea typeface="Calibri"/>
                <a:cs typeface="Calibri"/>
              </a:rPr>
              <a:t>                4) OneDrive to secure storage</a:t>
            </a:r>
          </a:p>
          <a:p>
            <a:r>
              <a:rPr lang="en-GB">
                <a:ea typeface="Calibri"/>
                <a:cs typeface="Calibri"/>
              </a:rPr>
              <a:t>Every organization must go extra length to secure individual personal data. </a:t>
            </a:r>
            <a:r>
              <a:rPr lang="en-GB" b="1">
                <a:ea typeface="Calibri"/>
                <a:cs typeface="Calibri"/>
              </a:rPr>
              <a:t>(ICO, 2018</a:t>
            </a:r>
            <a:r>
              <a:rPr lang="en-GB">
                <a:ea typeface="Calibri"/>
                <a:cs typeface="Calibri"/>
              </a:rPr>
              <a:t>)</a:t>
            </a: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pPr marL="285750" indent="-285750">
              <a:buFont typeface="Wingdings"/>
              <a:buChar char="q"/>
            </a:pPr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CDB2D1A-AD32-920D-4B29-DEC5AFB2BADC}"/>
              </a:ext>
            </a:extLst>
          </p:cNvPr>
          <p:cNvSpPr txBox="1"/>
          <p:nvPr/>
        </p:nvSpPr>
        <p:spPr>
          <a:xfrm>
            <a:off x="6296997" y="19439"/>
            <a:ext cx="5804105" cy="50783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q"/>
            </a:pPr>
            <a:r>
              <a:rPr lang="en-GB" b="1">
                <a:solidFill>
                  <a:srgbClr val="0070C0"/>
                </a:solidFill>
                <a:ea typeface="Calibri" panose="020F0502020204030204"/>
                <a:cs typeface="Calibri" panose="020F0502020204030204"/>
              </a:rPr>
              <a:t>Standard CQC compliance</a:t>
            </a:r>
            <a:r>
              <a:rPr lang="en-GB" b="1">
                <a:ea typeface="Calibri" panose="020F0502020204030204"/>
                <a:cs typeface="Calibri" panose="020F0502020204030204"/>
              </a:rPr>
              <a:t>: </a:t>
            </a:r>
            <a:r>
              <a:rPr lang="en-GB">
                <a:ea typeface="Calibri" panose="020F0502020204030204"/>
                <a:cs typeface="Calibri" panose="020F0502020204030204"/>
              </a:rPr>
              <a:t>All care providers must maintain accurate, up-to-date, readily available patient records</a:t>
            </a:r>
          </a:p>
          <a:p>
            <a:r>
              <a:rPr lang="en-GB">
                <a:ea typeface="Calibri" panose="020F0502020204030204"/>
                <a:cs typeface="Calibri" panose="020F0502020204030204"/>
              </a:rPr>
              <a:t>The Greenfield Home Care have shown good care practice  through the use of Microsoft Word to enable:</a:t>
            </a:r>
          </a:p>
          <a:p>
            <a:r>
              <a:rPr lang="en-GB">
                <a:ea typeface="Calibri" panose="020F0502020204030204"/>
                <a:cs typeface="Calibri" panose="020F0502020204030204"/>
              </a:rPr>
              <a:t>        1) Locked templates</a:t>
            </a:r>
          </a:p>
          <a:p>
            <a:r>
              <a:rPr lang="en-GB">
                <a:ea typeface="Calibri" panose="020F0502020204030204"/>
                <a:cs typeface="Calibri" panose="020F0502020204030204"/>
              </a:rPr>
              <a:t>        2)  Clear audit</a:t>
            </a:r>
          </a:p>
          <a:p>
            <a:r>
              <a:rPr lang="en-GB">
                <a:ea typeface="Calibri" panose="020F0502020204030204"/>
                <a:cs typeface="Calibri" panose="020F0502020204030204"/>
              </a:rPr>
              <a:t>        3) Version control and</a:t>
            </a:r>
          </a:p>
          <a:p>
            <a:r>
              <a:rPr lang="en-GB">
                <a:ea typeface="Calibri" panose="020F0502020204030204"/>
                <a:cs typeface="Calibri" panose="020F0502020204030204"/>
              </a:rPr>
              <a:t>        4) Professional formatting,</a:t>
            </a:r>
          </a:p>
          <a:p>
            <a:r>
              <a:rPr lang="en-GB" b="1">
                <a:ea typeface="Calibri" panose="020F0502020204030204"/>
                <a:cs typeface="Calibri" panose="020F0502020204030204"/>
              </a:rPr>
              <a:t>CQC, (2022</a:t>
            </a:r>
            <a:r>
              <a:rPr lang="en-GB">
                <a:ea typeface="Calibri" panose="020F0502020204030204"/>
                <a:cs typeface="Calibri" panose="020F0502020204030204"/>
              </a:rPr>
              <a:t>)</a:t>
            </a:r>
          </a:p>
          <a:p>
            <a:pPr marL="285750" indent="-285750">
              <a:buFont typeface="Wingdings"/>
              <a:buChar char="q"/>
            </a:pPr>
            <a:endParaRPr lang="en-GB" b="1">
              <a:ea typeface="Calibri" panose="020F0502020204030204"/>
              <a:cs typeface="Calibri" panose="020F0502020204030204"/>
            </a:endParaRPr>
          </a:p>
          <a:p>
            <a:pPr marL="285750" indent="-285750">
              <a:buFont typeface="Wingdings"/>
              <a:buChar char="q"/>
            </a:pPr>
            <a:r>
              <a:rPr lang="en-GB" b="1">
                <a:solidFill>
                  <a:srgbClr val="0070C0"/>
                </a:solidFill>
                <a:ea typeface="Calibri" panose="020F0502020204030204"/>
                <a:cs typeface="Calibri" panose="020F0502020204030204"/>
              </a:rPr>
              <a:t>Precise and updated communication between staff:</a:t>
            </a:r>
            <a:endParaRPr lang="en-GB">
              <a:solidFill>
                <a:srgbClr val="0070C0"/>
              </a:solidFill>
              <a:ea typeface="Calibri" panose="020F0502020204030204"/>
              <a:cs typeface="Calibri" panose="020F0502020204030204"/>
            </a:endParaRPr>
          </a:p>
          <a:p>
            <a:r>
              <a:rPr lang="en-GB">
                <a:ea typeface="Calibri" panose="020F0502020204030204"/>
                <a:cs typeface="Calibri" panose="020F0502020204030204"/>
              </a:rPr>
              <a:t>The King`s Fund stated that good communication between staff is important for delivering a well-coordinated and safe care. </a:t>
            </a:r>
            <a:r>
              <a:rPr lang="en-GB" b="1">
                <a:ea typeface="Calibri" panose="020F0502020204030204"/>
                <a:cs typeface="Calibri" panose="020F0502020204030204"/>
              </a:rPr>
              <a:t>The King`s Fund (2022)</a:t>
            </a:r>
          </a:p>
          <a:p>
            <a:r>
              <a:rPr lang="en-GB">
                <a:ea typeface="Calibri" panose="020F0502020204030204"/>
                <a:cs typeface="Calibri" panose="020F0502020204030204"/>
              </a:rPr>
              <a:t>Microsoft Word features like comment, track changes and shared documents enhanced effective communication in Greenfield Home Care.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31F9790-2EB1-9FC6-0755-9A940C90CCE4}"/>
              </a:ext>
            </a:extLst>
          </p:cNvPr>
          <p:cNvSpPr/>
          <p:nvPr/>
        </p:nvSpPr>
        <p:spPr>
          <a:xfrm>
            <a:off x="5659569" y="9896"/>
            <a:ext cx="376326" cy="684623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9449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21A313-6743-2BA5-09EA-70D950C6CE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4694" y="256267"/>
            <a:ext cx="6596743" cy="523980"/>
          </a:xfrm>
        </p:spPr>
        <p:txBody>
          <a:bodyPr>
            <a:normAutofit/>
          </a:bodyPr>
          <a:lstStyle/>
          <a:p>
            <a:r>
              <a:rPr lang="en-GB" sz="2400" b="1">
                <a:solidFill>
                  <a:schemeClr val="accent1"/>
                </a:solidFill>
                <a:ea typeface="Calibri Light"/>
                <a:cs typeface="Calibri Light"/>
              </a:rPr>
              <a:t>Limitations of digital healthcare Microsoft Word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61D788-98ED-D1AE-E1B2-D75FE7F273F9}"/>
              </a:ext>
            </a:extLst>
          </p:cNvPr>
          <p:cNvSpPr txBox="1"/>
          <p:nvPr/>
        </p:nvSpPr>
        <p:spPr>
          <a:xfrm>
            <a:off x="227610" y="1429987"/>
            <a:ext cx="6096000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800" b="0" i="0" u="none" strike="noStrike" baseline="0">
                <a:solidFill>
                  <a:srgbClr val="000000"/>
                </a:solidFill>
                <a:latin typeface="Calibri"/>
                <a:ea typeface="Arial"/>
                <a:cs typeface="Arial"/>
              </a:rPr>
              <a:t>The notable improvement through Microsoft Word was </a:t>
            </a:r>
            <a:r>
              <a:rPr lang="en-GB">
                <a:solidFill>
                  <a:srgbClr val="000000"/>
                </a:solidFill>
                <a:latin typeface="Calibri"/>
                <a:ea typeface="Arial"/>
                <a:cs typeface="Arial"/>
              </a:rPr>
              <a:t>also met</a:t>
            </a:r>
            <a:r>
              <a:rPr lang="en-GB" sz="1800" b="0" i="0" u="none" strike="noStrike" baseline="0">
                <a:solidFill>
                  <a:srgbClr val="000000"/>
                </a:solidFill>
                <a:latin typeface="Calibri"/>
                <a:ea typeface="Arial"/>
                <a:cs typeface="Arial"/>
              </a:rPr>
              <a:t> with some limitations</a:t>
            </a:r>
            <a:r>
              <a:rPr lang="en-GB">
                <a:solidFill>
                  <a:srgbClr val="000000"/>
                </a:solidFill>
                <a:latin typeface="Calibri"/>
                <a:ea typeface="Arial"/>
                <a:cs typeface="Arial"/>
              </a:rPr>
              <a:t> in Greenfield Home Agency. </a:t>
            </a:r>
            <a:endParaRPr lang="en-GB" sz="1800" b="0" i="0">
              <a:solidFill>
                <a:srgbClr val="000000"/>
              </a:solidFill>
              <a:latin typeface="Calibri"/>
              <a:ea typeface="Arial"/>
              <a:cs typeface="Arial"/>
            </a:endParaRPr>
          </a:p>
          <a:p>
            <a:r>
              <a:rPr lang="en-GB">
                <a:solidFill>
                  <a:srgbClr val="000000"/>
                </a:solidFill>
                <a:latin typeface="Calibri"/>
                <a:ea typeface="Arial"/>
                <a:cs typeface="Arial"/>
              </a:rPr>
              <a:t>            1) </a:t>
            </a:r>
            <a:r>
              <a:rPr lang="en-GB" sz="1800" b="0" i="0" u="none" strike="noStrike" baseline="0">
                <a:solidFill>
                  <a:srgbClr val="000000"/>
                </a:solidFill>
                <a:latin typeface="Calibri"/>
                <a:ea typeface="Arial"/>
                <a:cs typeface="Arial"/>
              </a:rPr>
              <a:t>System breakdown</a:t>
            </a:r>
            <a:r>
              <a:rPr lang="en-GB">
                <a:solidFill>
                  <a:srgbClr val="000000"/>
                </a:solidFill>
                <a:latin typeface="Calibri"/>
                <a:ea typeface="Arial"/>
                <a:cs typeface="Arial"/>
              </a:rPr>
              <a:t>,</a:t>
            </a:r>
            <a:endParaRPr lang="en-US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r>
              <a:rPr lang="en-GB">
                <a:solidFill>
                  <a:srgbClr val="000000"/>
                </a:solidFill>
                <a:latin typeface="Calibri"/>
                <a:ea typeface="Arial"/>
                <a:cs typeface="Arial"/>
              </a:rPr>
              <a:t>            2) Low</a:t>
            </a:r>
            <a:r>
              <a:rPr lang="en-GB" sz="1800" b="0" i="0" u="none" strike="noStrike" baseline="0">
                <a:solidFill>
                  <a:srgbClr val="000000"/>
                </a:solidFill>
                <a:latin typeface="Calibri"/>
                <a:ea typeface="Arial"/>
                <a:cs typeface="Arial"/>
              </a:rPr>
              <a:t> digital skill knowledge,</a:t>
            </a:r>
            <a:r>
              <a:rPr lang="en-US" sz="1800" b="0" i="0">
                <a:solidFill>
                  <a:srgbClr val="000000"/>
                </a:solidFill>
                <a:latin typeface="Calibri"/>
                <a:ea typeface="Arial"/>
                <a:cs typeface="Arial"/>
              </a:rPr>
              <a:t>​</a:t>
            </a:r>
            <a:endParaRPr lang="en-US">
              <a:ea typeface="Calibri"/>
              <a:cs typeface="Calibri"/>
            </a:endParaRPr>
          </a:p>
          <a:p>
            <a:r>
              <a:rPr lang="en-GB">
                <a:solidFill>
                  <a:srgbClr val="000000"/>
                </a:solidFill>
                <a:latin typeface="Calibri"/>
                <a:ea typeface="Arial"/>
                <a:cs typeface="Arial"/>
              </a:rPr>
              <a:t>            3) Data</a:t>
            </a:r>
            <a:r>
              <a:rPr lang="en-GB" sz="1800" b="0" i="0" u="none" strike="noStrike" baseline="0">
                <a:solidFill>
                  <a:srgbClr val="000000"/>
                </a:solidFill>
                <a:latin typeface="Calibri"/>
                <a:ea typeface="Arial"/>
                <a:cs typeface="Arial"/>
              </a:rPr>
              <a:t> lose,</a:t>
            </a:r>
            <a:r>
              <a:rPr lang="en-US" sz="1800" b="0" i="0">
                <a:solidFill>
                  <a:srgbClr val="000000"/>
                </a:solidFill>
                <a:latin typeface="Calibri"/>
                <a:ea typeface="Arial"/>
                <a:cs typeface="Arial"/>
              </a:rPr>
              <a:t>​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r>
              <a:rPr lang="en-US">
                <a:solidFill>
                  <a:srgbClr val="000000"/>
                </a:solidFill>
                <a:latin typeface="Calibri"/>
                <a:ea typeface="Arial"/>
                <a:cs typeface="Arial"/>
              </a:rPr>
              <a:t>            4) Staff not willing to accept change.</a:t>
            </a:r>
          </a:p>
          <a:p>
            <a:r>
              <a:rPr lang="en-GB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  Conclusion  </a:t>
            </a:r>
            <a:r>
              <a:rPr lang="en-GB">
                <a:solidFill>
                  <a:srgbClr val="000000"/>
                </a:solidFill>
                <a:latin typeface="Arial"/>
                <a:ea typeface="Arial"/>
                <a:cs typeface="Arial"/>
              </a:rPr>
              <a:t>  </a:t>
            </a:r>
            <a:endParaRPr lang="en-GB"/>
          </a:p>
          <a:p>
            <a:r>
              <a:rPr lang="en-GB">
                <a:latin typeface="Arial"/>
                <a:ea typeface="Calibri" panose="020F0502020204030204"/>
                <a:cs typeface="Arial"/>
              </a:rPr>
              <a:t>The modern digital health care should be able to support real-time updates, traceability and data-driving decision making.( NHS England, 2020)</a:t>
            </a:r>
          </a:p>
          <a:p>
            <a:r>
              <a:rPr lang="en-GB">
                <a:latin typeface="Arial"/>
                <a:ea typeface="Calibri" panose="020F0502020204030204"/>
                <a:cs typeface="Arial"/>
              </a:rPr>
              <a:t>The Greenfield Home Agency have Enco- operated all the Microsoft 365 for the smooth running of the organisation and the actual purpose of improving patient care.</a:t>
            </a:r>
          </a:p>
          <a:p>
            <a:pPr algn="ctr"/>
            <a:endParaRPr lang="en-GB">
              <a:latin typeface="Calibri" panose="020F0502020204030204"/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4742117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itle 23" hidden="1">
            <a:extLst>
              <a:ext uri="{FF2B5EF4-FFF2-40B4-BE49-F238E27FC236}">
                <a16:creationId xmlns:a16="http://schemas.microsoft.com/office/drawing/2014/main" id="{6FF5F564-0C08-4A3C-8BAC-1FADF45941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Human resources slide 4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04A35B9-8EC8-C766-35E6-DA5A789B5813}"/>
              </a:ext>
            </a:extLst>
          </p:cNvPr>
          <p:cNvSpPr txBox="1"/>
          <p:nvPr/>
        </p:nvSpPr>
        <p:spPr>
          <a:xfrm>
            <a:off x="345706" y="1273718"/>
            <a:ext cx="11291451" cy="484237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>
              <a:ea typeface="Calibri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8B67C38-7DA4-ED5F-7301-06CAE4DB261A}"/>
              </a:ext>
            </a:extLst>
          </p:cNvPr>
          <p:cNvSpPr txBox="1"/>
          <p:nvPr/>
        </p:nvSpPr>
        <p:spPr>
          <a:xfrm>
            <a:off x="1042133" y="940815"/>
            <a:ext cx="3155348" cy="22579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B3091C2-6BA2-21D3-E56F-0B2E71192443}"/>
              </a:ext>
            </a:extLst>
          </p:cNvPr>
          <p:cNvSpPr txBox="1"/>
          <p:nvPr/>
        </p:nvSpPr>
        <p:spPr>
          <a:xfrm>
            <a:off x="416718" y="452437"/>
            <a:ext cx="11287125" cy="47089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>
                <a:latin typeface="Candara"/>
              </a:rPr>
              <a:t>Introduction – Digital Transformation at Greenfield Home Care Agency</a:t>
            </a:r>
          </a:p>
          <a:p>
            <a:endParaRPr lang="en-GB" sz="1500">
              <a:solidFill>
                <a:srgbClr val="31B6FD"/>
              </a:solidFill>
              <a:latin typeface="Symbol"/>
              <a:sym typeface="Symbol"/>
            </a:endParaRPr>
          </a:p>
          <a:p>
            <a:r>
              <a:rPr lang="en-GB" sz="15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500">
                <a:solidFill>
                  <a:srgbClr val="073E87"/>
                </a:solidFill>
                <a:latin typeface="Candara"/>
              </a:rPr>
              <a:t>Greenfield home care agency  supports older adults living independently using  different groups of professionals (carers, nurses, coordinators, admin staff).</a:t>
            </a:r>
            <a:endParaRPr lang="en-GB">
              <a:ea typeface="Calibri"/>
              <a:cs typeface="Calibri"/>
            </a:endParaRPr>
          </a:p>
          <a:p>
            <a:r>
              <a:rPr lang="en-GB" sz="15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500" b="1">
                <a:solidFill>
                  <a:srgbClr val="073E87"/>
                </a:solidFill>
                <a:latin typeface="Candara"/>
              </a:rPr>
              <a:t>Adoption of Microsoft teams  aims to improve:</a:t>
            </a:r>
            <a:endParaRPr lang="en-GB"/>
          </a:p>
          <a:p>
            <a:r>
              <a:rPr lang="en-GB" sz="15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500">
                <a:solidFill>
                  <a:srgbClr val="073E87"/>
                </a:solidFill>
                <a:latin typeface="Candara"/>
              </a:rPr>
              <a:t>Communication across dispersed staff</a:t>
            </a:r>
            <a:endParaRPr lang="en-GB"/>
          </a:p>
          <a:p>
            <a:r>
              <a:rPr lang="en-GB" sz="15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500">
                <a:solidFill>
                  <a:srgbClr val="073E87"/>
                </a:solidFill>
                <a:latin typeface="Candara"/>
              </a:rPr>
              <a:t>Scheduling and documentation efficiency</a:t>
            </a:r>
            <a:endParaRPr lang="en-GB"/>
          </a:p>
          <a:p>
            <a:r>
              <a:rPr lang="en-GB" sz="15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500">
                <a:solidFill>
                  <a:srgbClr val="073E87"/>
                </a:solidFill>
                <a:latin typeface="Candara"/>
              </a:rPr>
              <a:t>Data protection and compliance</a:t>
            </a:r>
            <a:endParaRPr lang="en-GB"/>
          </a:p>
          <a:p>
            <a:r>
              <a:rPr lang="en-GB" sz="15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500">
                <a:solidFill>
                  <a:srgbClr val="073E87"/>
                </a:solidFill>
                <a:latin typeface="Candara"/>
              </a:rPr>
              <a:t>Current challenge: variable digital confidence among staff, leading to under-utilisation of tools.</a:t>
            </a:r>
            <a:endParaRPr lang="en-GB"/>
          </a:p>
          <a:p>
            <a:r>
              <a:rPr lang="en-GB" sz="15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500" b="1">
                <a:solidFill>
                  <a:srgbClr val="073E87"/>
                </a:solidFill>
                <a:latin typeface="Candara"/>
              </a:rPr>
              <a:t>Focus of this presentation</a:t>
            </a:r>
            <a:r>
              <a:rPr lang="en-GB" sz="1500">
                <a:solidFill>
                  <a:srgbClr val="073E87"/>
                </a:solidFill>
                <a:latin typeface="Candara"/>
              </a:rPr>
              <a:t>: </a:t>
            </a:r>
            <a:endParaRPr lang="en-GB"/>
          </a:p>
          <a:p>
            <a:r>
              <a:rPr lang="en-GB" sz="15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500">
                <a:solidFill>
                  <a:srgbClr val="073E87"/>
                </a:solidFill>
                <a:latin typeface="Candara"/>
              </a:rPr>
              <a:t>Microsoft Teams as the primary communication and collaboration platform.</a:t>
            </a:r>
            <a:endParaRPr lang="en-GB"/>
          </a:p>
          <a:p>
            <a:r>
              <a:rPr lang="en-GB" sz="15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500" b="1">
                <a:solidFill>
                  <a:srgbClr val="073E87"/>
                </a:solidFill>
                <a:latin typeface="Candara"/>
              </a:rPr>
              <a:t>Purpose:</a:t>
            </a:r>
            <a:endParaRPr lang="en-GB"/>
          </a:p>
          <a:p>
            <a:r>
              <a:rPr lang="en-GB" sz="15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500">
                <a:solidFill>
                  <a:srgbClr val="073E87"/>
                </a:solidFill>
                <a:latin typeface="Candara"/>
              </a:rPr>
              <a:t>Evaluate how Microsoft Teams improves efficiency, communication, and digital safety in Greenfield.</a:t>
            </a:r>
            <a:endParaRPr lang="en-GB"/>
          </a:p>
          <a:p>
            <a:endParaRPr lang="en-GB" sz="4000">
              <a:latin typeface="Candara"/>
            </a:endParaRPr>
          </a:p>
        </p:txBody>
      </p:sp>
    </p:spTree>
    <p:extLst>
      <p:ext uri="{BB962C8B-B14F-4D97-AF65-F5344CB8AC3E}">
        <p14:creationId xmlns:p14="http://schemas.microsoft.com/office/powerpoint/2010/main" val="18697369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FE8CAD9-D671-1E5C-178C-F9128379DB79}"/>
              </a:ext>
            </a:extLst>
          </p:cNvPr>
          <p:cNvSpPr txBox="1"/>
          <p:nvPr/>
        </p:nvSpPr>
        <p:spPr>
          <a:xfrm>
            <a:off x="488155" y="357187"/>
            <a:ext cx="11191875" cy="560153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>
                <a:latin typeface="Candara"/>
              </a:rPr>
              <a:t>Microsoft Teams – Description and Use in Greenfield                             </a:t>
            </a:r>
          </a:p>
          <a:p>
            <a:r>
              <a:rPr lang="en-GB" sz="14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400" b="1">
                <a:solidFill>
                  <a:srgbClr val="073E87"/>
                </a:solidFill>
                <a:latin typeface="Candara"/>
              </a:rPr>
              <a:t>What is Microsoft Teams?</a:t>
            </a:r>
            <a:endParaRPr lang="en-GB"/>
          </a:p>
          <a:p>
            <a:r>
              <a:rPr lang="en-GB" sz="14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400" b="1">
                <a:solidFill>
                  <a:srgbClr val="073E87"/>
                </a:solidFill>
                <a:latin typeface="Candara"/>
              </a:rPr>
              <a:t>A Microsoft 365 communication and </a:t>
            </a:r>
            <a:endParaRPr lang="en-GB"/>
          </a:p>
          <a:p>
            <a:r>
              <a:rPr lang="en-GB" sz="1400" b="1">
                <a:solidFill>
                  <a:srgbClr val="073E87"/>
                </a:solidFill>
                <a:latin typeface="Candara"/>
              </a:rPr>
              <a:t>collaboration platform integrating:</a:t>
            </a:r>
            <a:endParaRPr lang="en-GB"/>
          </a:p>
          <a:p>
            <a:r>
              <a:rPr lang="en-GB" sz="14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400">
                <a:solidFill>
                  <a:srgbClr val="073E87"/>
                </a:solidFill>
                <a:latin typeface="Candara"/>
              </a:rPr>
              <a:t>Chat and video calls</a:t>
            </a:r>
            <a:endParaRPr lang="en-GB"/>
          </a:p>
          <a:p>
            <a:r>
              <a:rPr lang="en-GB" sz="14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400">
                <a:solidFill>
                  <a:srgbClr val="073E87"/>
                </a:solidFill>
                <a:latin typeface="Candara"/>
              </a:rPr>
              <a:t>File sharing (SharePoint)</a:t>
            </a:r>
            <a:endParaRPr lang="en-GB"/>
          </a:p>
          <a:p>
            <a:r>
              <a:rPr lang="en-GB" sz="14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400">
                <a:solidFill>
                  <a:srgbClr val="073E87"/>
                </a:solidFill>
                <a:latin typeface="Candara"/>
              </a:rPr>
              <a:t>Task coordination (Planner)</a:t>
            </a:r>
            <a:endParaRPr lang="en-GB"/>
          </a:p>
          <a:p>
            <a:r>
              <a:rPr lang="en-GB" sz="14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400">
                <a:solidFill>
                  <a:srgbClr val="073E87"/>
                </a:solidFill>
                <a:latin typeface="Candara"/>
              </a:rPr>
              <a:t>Calendar integration (Outlook)</a:t>
            </a:r>
            <a:endParaRPr lang="en-GB"/>
          </a:p>
          <a:p>
            <a:r>
              <a:rPr lang="en-GB" sz="14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400">
                <a:solidFill>
                  <a:srgbClr val="073E87"/>
                </a:solidFill>
                <a:latin typeface="Candara"/>
              </a:rPr>
              <a:t>Use within Greenfield (Microsoft, 2024 )</a:t>
            </a:r>
            <a:endParaRPr lang="en-GB"/>
          </a:p>
          <a:p>
            <a:r>
              <a:rPr lang="en-GB" sz="14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endParaRPr lang="en-GB"/>
          </a:p>
          <a:p>
            <a:r>
              <a:rPr lang="en-GB" sz="14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400" b="1">
                <a:solidFill>
                  <a:srgbClr val="073E87"/>
                </a:solidFill>
                <a:latin typeface="Candara"/>
              </a:rPr>
              <a:t>Care coordinators create Teams channels for:</a:t>
            </a:r>
            <a:endParaRPr lang="en-GB"/>
          </a:p>
          <a:p>
            <a:r>
              <a:rPr lang="en-GB" sz="14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400">
                <a:solidFill>
                  <a:srgbClr val="073E87"/>
                </a:solidFill>
                <a:latin typeface="Candara"/>
              </a:rPr>
              <a:t>Daily staff briefings</a:t>
            </a:r>
            <a:endParaRPr lang="en-GB"/>
          </a:p>
          <a:p>
            <a:r>
              <a:rPr lang="en-GB" sz="14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400">
                <a:solidFill>
                  <a:srgbClr val="073E87"/>
                </a:solidFill>
                <a:latin typeface="Candara"/>
              </a:rPr>
              <a:t>Shift handovers</a:t>
            </a:r>
            <a:endParaRPr lang="en-GB"/>
          </a:p>
          <a:p>
            <a:r>
              <a:rPr lang="en-GB" sz="14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400">
                <a:solidFill>
                  <a:srgbClr val="073E87"/>
                </a:solidFill>
                <a:latin typeface="Candara"/>
              </a:rPr>
              <a:t>Incident reporting</a:t>
            </a:r>
            <a:endParaRPr lang="en-GB"/>
          </a:p>
          <a:p>
            <a:r>
              <a:rPr lang="en-GB" sz="14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400">
                <a:solidFill>
                  <a:srgbClr val="073E87"/>
                </a:solidFill>
                <a:latin typeface="Candara"/>
              </a:rPr>
              <a:t>Nurses upload care updates securely.</a:t>
            </a:r>
            <a:endParaRPr lang="en-GB"/>
          </a:p>
          <a:p>
            <a:r>
              <a:rPr lang="en-GB" sz="14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400">
                <a:solidFill>
                  <a:srgbClr val="073E87"/>
                </a:solidFill>
                <a:latin typeface="Candara"/>
              </a:rPr>
              <a:t>Admin staff manage rotas and announcements centrally.</a:t>
            </a:r>
            <a:endParaRPr lang="en-GB"/>
          </a:p>
          <a:p>
            <a:r>
              <a:rPr lang="en-GB" sz="14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400">
                <a:solidFill>
                  <a:srgbClr val="073E87"/>
                </a:solidFill>
                <a:latin typeface="Candara"/>
              </a:rPr>
              <a:t>Mobile-friendly for carers in the field</a:t>
            </a:r>
            <a:endParaRPr lang="en-GB"/>
          </a:p>
          <a:p>
            <a:r>
              <a:rPr lang="en-GB" sz="14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400">
                <a:solidFill>
                  <a:srgbClr val="073E87"/>
                </a:solidFill>
                <a:latin typeface="Candara"/>
              </a:rPr>
              <a:t>Secure access controls (NHS Digital, 2023).</a:t>
            </a:r>
            <a:endParaRPr lang="en-GB"/>
          </a:p>
          <a:p>
            <a:endParaRPr lang="en-GB" sz="4000">
              <a:latin typeface="Candara"/>
            </a:endParaRPr>
          </a:p>
        </p:txBody>
      </p:sp>
      <p:pic>
        <p:nvPicPr>
          <p:cNvPr id="3" name="Picture 2" descr="A person talking to a group of doctors&#10;&#10;AI-generated content may be incorrect.">
            <a:extLst>
              <a:ext uri="{FF2B5EF4-FFF2-40B4-BE49-F238E27FC236}">
                <a16:creationId xmlns:a16="http://schemas.microsoft.com/office/drawing/2014/main" id="{7834AF61-B0D5-8E68-1824-1FD755C569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517" y="1337931"/>
            <a:ext cx="6265942" cy="5050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83080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 hidden="1">
            <a:extLst>
              <a:ext uri="{FF2B5EF4-FFF2-40B4-BE49-F238E27FC236}">
                <a16:creationId xmlns:a16="http://schemas.microsoft.com/office/drawing/2014/main" id="{2784E464-B64A-4614-9350-2C88DBD46A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Human resources slide 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2D40604-5742-1AB9-1B65-C11D450C462A}"/>
              </a:ext>
            </a:extLst>
          </p:cNvPr>
          <p:cNvSpPr txBox="1"/>
          <p:nvPr/>
        </p:nvSpPr>
        <p:spPr>
          <a:xfrm>
            <a:off x="181060" y="3902571"/>
            <a:ext cx="8946354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solidFill>
                  <a:srgbClr val="555555"/>
                </a:solidFill>
                <a:highlight>
                  <a:srgbClr val="FFFFFF"/>
                </a:highlight>
                <a:ea typeface="+mn-lt"/>
                <a:cs typeface="+mn-lt"/>
              </a:rPr>
              <a:t>.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07C6075-BB9D-161F-2B05-1BDC1E1E84C6}"/>
              </a:ext>
            </a:extLst>
          </p:cNvPr>
          <p:cNvSpPr txBox="1"/>
          <p:nvPr/>
        </p:nvSpPr>
        <p:spPr>
          <a:xfrm>
            <a:off x="309562" y="464343"/>
            <a:ext cx="11560968" cy="59093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>
                <a:solidFill>
                  <a:srgbClr val="000000"/>
                </a:solidFill>
                <a:latin typeface="Candara"/>
              </a:rPr>
              <a:t>Benefits and Challenges of Microsoft Teams</a:t>
            </a: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 b="1">
                <a:solidFill>
                  <a:srgbClr val="073E87"/>
                </a:solidFill>
                <a:latin typeface="Candara"/>
              </a:rPr>
              <a:t>Advantages:                                                                                                </a:t>
            </a:r>
            <a:endParaRPr lang="en-GB" sz="1600">
              <a:solidFill>
                <a:srgbClr val="000000"/>
              </a:solidFill>
              <a:latin typeface="Calibri" panose="020F0502020204030204"/>
              <a:ea typeface="Calibri" panose="020F0502020204030204"/>
              <a:cs typeface="Calibri" panose="020F0502020204030204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Improved communication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Instant messaging between carers and office staff.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Efficiency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Reduced phone calls and paperwork.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Collaboration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Shared documents updated in real time.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Digital safety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 Encrypted communication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chemeClr val="accent1">
                    <a:lumMod val="49000"/>
                  </a:schemeClr>
                </a:solidFill>
                <a:latin typeface="Candara"/>
              </a:rPr>
              <a:t>Staff training is easier and faster</a:t>
            </a:r>
            <a:endParaRPr lang="en-GB" sz="1600">
              <a:solidFill>
                <a:schemeClr val="accent1">
                  <a:lumMod val="49000"/>
                </a:schemeClr>
              </a:solidFill>
              <a:latin typeface="Candara"/>
              <a:ea typeface="Calibri"/>
              <a:cs typeface="Calibri"/>
            </a:endParaRPr>
          </a:p>
          <a:p>
            <a:r>
              <a:rPr lang="en-GB" sz="1600">
                <a:solidFill>
                  <a:srgbClr val="073E87"/>
                </a:solidFill>
                <a:latin typeface="Candara"/>
              </a:rPr>
              <a:t> </a:t>
            </a:r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Audit trails</a:t>
            </a:r>
          </a:p>
          <a:p>
            <a:endParaRPr lang="en-GB" sz="1600">
              <a:solidFill>
                <a:srgbClr val="31B6FD"/>
              </a:solidFill>
              <a:latin typeface="Symbol"/>
              <a:sym typeface="Symbol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 b="1">
                <a:solidFill>
                  <a:srgbClr val="073E87"/>
                </a:solidFill>
                <a:latin typeface="Candara"/>
              </a:rPr>
              <a:t>Challenges: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Digital skill gaps among staff.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Resistance to change from traditional communication methods.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 </a:t>
            </a:r>
            <a:r>
              <a:rPr lang="en-GB" sz="1600">
                <a:solidFill>
                  <a:schemeClr val="accent1">
                    <a:lumMod val="49000"/>
                  </a:schemeClr>
                </a:solidFill>
                <a:latin typeface="Candara"/>
              </a:rPr>
              <a:t>Reporting or posting inappropriate content.</a:t>
            </a:r>
            <a:endParaRPr lang="en-GB" sz="1600">
              <a:solidFill>
                <a:schemeClr val="accent1">
                  <a:lumMod val="49000"/>
                </a:schemeClr>
              </a:solidFill>
              <a:latin typeface="Candara"/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Notification overload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Poor information organisation without clear guidelines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Ongoing digital training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Clear policies on appropriate Teams usage </a:t>
            </a:r>
            <a:r>
              <a:rPr lang="en-GB" sz="1600" b="1">
                <a:latin typeface="Candara"/>
              </a:rPr>
              <a:t>(Greenhalgh et al., 2020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).</a:t>
            </a:r>
            <a:endParaRPr lang="en-GB" sz="1600"/>
          </a:p>
          <a:p>
            <a:r>
              <a:rPr lang="en-GB">
                <a:solidFill>
                  <a:srgbClr val="073E87"/>
                </a:solidFill>
                <a:latin typeface="Candara"/>
              </a:rPr>
              <a:t> </a:t>
            </a:r>
            <a:r>
              <a:rPr lang="en-GB" sz="16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>
                <a:solidFill>
                  <a:srgbClr val="073E87"/>
                </a:solidFill>
                <a:latin typeface="Candara"/>
              </a:rPr>
              <a:t> </a:t>
            </a:r>
            <a:r>
              <a:rPr lang="en-GB" sz="1600">
                <a:solidFill>
                  <a:srgbClr val="073E87"/>
                </a:solidFill>
                <a:latin typeface="Candara"/>
              </a:rPr>
              <a:t>Slow network</a:t>
            </a:r>
            <a:endParaRPr lang="en-GB">
              <a:solidFill>
                <a:srgbClr val="073E87"/>
              </a:solidFill>
              <a:latin typeface="Candara"/>
            </a:endParaRPr>
          </a:p>
        </p:txBody>
      </p:sp>
    </p:spTree>
    <p:extLst>
      <p:ext uri="{BB962C8B-B14F-4D97-AF65-F5344CB8AC3E}">
        <p14:creationId xmlns:p14="http://schemas.microsoft.com/office/powerpoint/2010/main" val="37400253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5AAAE4-FFC0-46C7-1CEB-2980639F71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007" y="1482"/>
            <a:ext cx="10234419" cy="1163250"/>
          </a:xfrm>
        </p:spPr>
        <p:txBody>
          <a:bodyPr>
            <a:normAutofit/>
          </a:bodyPr>
          <a:lstStyle/>
          <a:p>
            <a:r>
              <a:rPr lang="en-GB" sz="4000" b="1">
                <a:ea typeface="Calibri Light"/>
                <a:cs typeface="Calibri Light"/>
              </a:rPr>
              <a:t>Data Safey Action Plan for Green field Care Agency</a:t>
            </a:r>
            <a:r>
              <a:rPr lang="en-GB" sz="4000">
                <a:ea typeface="Calibri Light"/>
                <a:cs typeface="Calibri Light"/>
              </a:rPr>
              <a:t>:</a:t>
            </a:r>
          </a:p>
          <a:p>
            <a:endParaRPr lang="en-GB">
              <a:ea typeface="Calibri Light"/>
              <a:cs typeface="Calibri Ligh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B9A2E18-F13C-5318-BFF2-5BD5BA4FF651}"/>
              </a:ext>
            </a:extLst>
          </p:cNvPr>
          <p:cNvSpPr txBox="1"/>
          <p:nvPr/>
        </p:nvSpPr>
        <p:spPr>
          <a:xfrm>
            <a:off x="909315" y="2535061"/>
            <a:ext cx="2743199" cy="3657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BA879642-EA93-3337-A67A-AFB672009C44}"/>
              </a:ext>
            </a:extLst>
          </p:cNvPr>
          <p:cNvSpPr/>
          <p:nvPr/>
        </p:nvSpPr>
        <p:spPr>
          <a:xfrm>
            <a:off x="206662" y="661320"/>
            <a:ext cx="264033" cy="246508"/>
          </a:xfrm>
          <a:prstGeom prst="rightArrow">
            <a:avLst/>
          </a:prstGeom>
          <a:solidFill>
            <a:srgbClr val="ED7D31"/>
          </a:solidFill>
          <a:ln>
            <a:solidFill>
              <a:srgbClr val="4472C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D657876-7E68-7F26-02D3-86359EC4811D}"/>
              </a:ext>
            </a:extLst>
          </p:cNvPr>
          <p:cNvSpPr txBox="1"/>
          <p:nvPr/>
        </p:nvSpPr>
        <p:spPr>
          <a:xfrm>
            <a:off x="483407" y="661834"/>
            <a:ext cx="10934695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>
                <a:solidFill>
                  <a:schemeClr val="accent1"/>
                </a:solidFill>
                <a:ea typeface="Calibri"/>
                <a:cs typeface="Calibri"/>
              </a:rPr>
              <a:t>I</a:t>
            </a:r>
            <a:r>
              <a:rPr lang="en-GB" sz="2000" b="1">
                <a:solidFill>
                  <a:schemeClr val="accent1"/>
                </a:solidFill>
                <a:ea typeface="Calibri"/>
                <a:cs typeface="Calibri"/>
              </a:rPr>
              <a:t>ntroduction</a:t>
            </a:r>
            <a:r>
              <a:rPr lang="en-GB">
                <a:solidFill>
                  <a:schemeClr val="accent1"/>
                </a:solidFill>
                <a:ea typeface="Calibri"/>
                <a:cs typeface="Calibri"/>
              </a:rPr>
              <a:t>:</a:t>
            </a:r>
          </a:p>
          <a:p>
            <a:r>
              <a:rPr lang="en-GB" sz="2000">
                <a:ea typeface="Calibri"/>
                <a:cs typeface="Calibri"/>
              </a:rPr>
              <a:t>Due to the work loads of sensitive personal care agency Data and unlimited risk of Cyber-threats, hence the General Data Protection Regulation (GDPR) is in placed with system of digital safety action plan to protect valuable confidentiality, integrity and availability data(Von Solms &amp; Van Niekerk. 2013).   </a:t>
            </a:r>
          </a:p>
        </p:txBody>
      </p:sp>
      <p:graphicFrame>
        <p:nvGraphicFramePr>
          <p:cNvPr id="15" name="Diagram 14">
            <a:extLst>
              <a:ext uri="{FF2B5EF4-FFF2-40B4-BE49-F238E27FC236}">
                <a16:creationId xmlns:a16="http://schemas.microsoft.com/office/drawing/2014/main" id="{0EADF774-7B5A-3A0E-F4A8-B108E3AFF85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02449040"/>
              </p:ext>
            </p:extLst>
          </p:nvPr>
        </p:nvGraphicFramePr>
        <p:xfrm>
          <a:off x="-10041" y="1955665"/>
          <a:ext cx="483424" cy="393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1" name="TextBox 70">
            <a:extLst>
              <a:ext uri="{FF2B5EF4-FFF2-40B4-BE49-F238E27FC236}">
                <a16:creationId xmlns:a16="http://schemas.microsoft.com/office/drawing/2014/main" id="{2BAA2D59-D40E-CFDE-5446-8511E6FC87E5}"/>
              </a:ext>
            </a:extLst>
          </p:cNvPr>
          <p:cNvSpPr txBox="1"/>
          <p:nvPr/>
        </p:nvSpPr>
        <p:spPr>
          <a:xfrm>
            <a:off x="490935" y="1954622"/>
            <a:ext cx="287172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b="1">
                <a:solidFill>
                  <a:schemeClr val="accent1"/>
                </a:solidFill>
                <a:ea typeface="Calibri"/>
                <a:cs typeface="Calibri"/>
              </a:rPr>
              <a:t>Objectives</a:t>
            </a:r>
            <a:r>
              <a:rPr lang="en-GB" b="1">
                <a:solidFill>
                  <a:schemeClr val="accent1"/>
                </a:solidFill>
                <a:ea typeface="Calibri"/>
                <a:cs typeface="Calibri"/>
              </a:rPr>
              <a:t>: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E2BCC3E0-0966-3606-103C-D549D736D22B}"/>
              </a:ext>
            </a:extLst>
          </p:cNvPr>
          <p:cNvSpPr txBox="1"/>
          <p:nvPr/>
        </p:nvSpPr>
        <p:spPr>
          <a:xfrm>
            <a:off x="908549" y="2327421"/>
            <a:ext cx="8391349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 panose="020B0604020202020204" pitchFamily="34" charset="0"/>
              <a:buChar char="v"/>
            </a:pPr>
            <a:r>
              <a:rPr lang="en-GB" sz="2000">
                <a:ea typeface="Calibri"/>
                <a:cs typeface="Calibri"/>
              </a:rPr>
              <a:t>Strengthen access control.</a:t>
            </a:r>
          </a:p>
          <a:p>
            <a:pPr marL="285750" indent="-285750">
              <a:buFont typeface="Wingdings" panose="020B0604020202020204" pitchFamily="34" charset="0"/>
              <a:buChar char="v"/>
            </a:pPr>
            <a:r>
              <a:rPr lang="en-GB" sz="2000">
                <a:ea typeface="Calibri"/>
                <a:cs typeface="Calibri"/>
              </a:rPr>
              <a:t>Enhance awareness of secure email practise.</a:t>
            </a:r>
          </a:p>
          <a:p>
            <a:pPr marL="285750" indent="-285750">
              <a:buFont typeface="Wingdings" panose="020B0604020202020204" pitchFamily="34" charset="0"/>
              <a:buChar char="v"/>
            </a:pPr>
            <a:r>
              <a:rPr lang="en-GB" sz="2000">
                <a:ea typeface="Calibri"/>
                <a:cs typeface="Calibri"/>
              </a:rPr>
              <a:t>Promote robust data management and confidentiality.</a:t>
            </a:r>
          </a:p>
          <a:p>
            <a:pPr marL="285750" indent="-285750">
              <a:buFont typeface="Wingdings" panose="020B0604020202020204" pitchFamily="34" charset="0"/>
              <a:buChar char="v"/>
            </a:pPr>
            <a:r>
              <a:rPr lang="en-GB" sz="2000">
                <a:ea typeface="Calibri"/>
                <a:cs typeface="Calibri"/>
              </a:rPr>
              <a:t>Ensure ongoing compliance with legal and ethical data protection standards (ISO/IEC 27001; Calder &amp; Watkin</a:t>
            </a:r>
            <a:r>
              <a:rPr lang="en-GB">
                <a:ea typeface="Calibri" panose="020F0502020204030204"/>
                <a:cs typeface="Calibri" panose="020F0502020204030204"/>
              </a:rPr>
              <a:t>s, 2015).</a:t>
            </a:r>
          </a:p>
        </p:txBody>
      </p:sp>
      <p:sp>
        <p:nvSpPr>
          <p:cNvPr id="179" name="TextBox 178">
            <a:extLst>
              <a:ext uri="{FF2B5EF4-FFF2-40B4-BE49-F238E27FC236}">
                <a16:creationId xmlns:a16="http://schemas.microsoft.com/office/drawing/2014/main" id="{6EDE9A03-8A5B-8E94-9C34-5F714B5CB2F7}"/>
              </a:ext>
            </a:extLst>
          </p:cNvPr>
          <p:cNvSpPr txBox="1"/>
          <p:nvPr/>
        </p:nvSpPr>
        <p:spPr>
          <a:xfrm>
            <a:off x="585112" y="3849374"/>
            <a:ext cx="308848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accent1"/>
                </a:solidFill>
                <a:ea typeface="Calibri"/>
                <a:cs typeface="Calibri"/>
              </a:rPr>
              <a:t>Secure Access</a:t>
            </a:r>
          </a:p>
        </p:txBody>
      </p:sp>
      <p:sp>
        <p:nvSpPr>
          <p:cNvPr id="180" name="Arrow: Right 179">
            <a:extLst>
              <a:ext uri="{FF2B5EF4-FFF2-40B4-BE49-F238E27FC236}">
                <a16:creationId xmlns:a16="http://schemas.microsoft.com/office/drawing/2014/main" id="{C4B81FAF-4278-D38C-9AB2-C288E22918EA}"/>
              </a:ext>
            </a:extLst>
          </p:cNvPr>
          <p:cNvSpPr/>
          <p:nvPr/>
        </p:nvSpPr>
        <p:spPr>
          <a:xfrm>
            <a:off x="209106" y="3638962"/>
            <a:ext cx="301351" cy="22216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2" name="TextBox 181">
            <a:extLst>
              <a:ext uri="{FF2B5EF4-FFF2-40B4-BE49-F238E27FC236}">
                <a16:creationId xmlns:a16="http://schemas.microsoft.com/office/drawing/2014/main" id="{E2860F05-0BA0-A824-F9E4-98369D6FC5DA}"/>
              </a:ext>
            </a:extLst>
          </p:cNvPr>
          <p:cNvSpPr txBox="1"/>
          <p:nvPr/>
        </p:nvSpPr>
        <p:spPr>
          <a:xfrm>
            <a:off x="2149227" y="3857530"/>
            <a:ext cx="6773375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 algn="l">
              <a:buAutoNum type="romanLcPeriod"/>
            </a:pPr>
            <a:r>
              <a:rPr lang="en-GB" sz="2000">
                <a:ea typeface="Calibri"/>
                <a:cs typeface="Calibri"/>
              </a:rPr>
              <a:t>Rationale</a:t>
            </a:r>
            <a:endParaRPr lang="en-US" sz="2000">
              <a:ea typeface="Calibri"/>
              <a:cs typeface="Calibri"/>
            </a:endParaRPr>
          </a:p>
          <a:p>
            <a:pPr marL="342900" indent="-342900">
              <a:buAutoNum type="romanLcPeriod"/>
            </a:pPr>
            <a:r>
              <a:rPr lang="en-GB" sz="2000">
                <a:ea typeface="Calibri"/>
                <a:cs typeface="Calibri"/>
              </a:rPr>
              <a:t>Action steps:</a:t>
            </a:r>
          </a:p>
          <a:p>
            <a:pPr marL="342900" indent="-342900">
              <a:buAutoNum type="romanLcPeriod"/>
            </a:pPr>
            <a:r>
              <a:rPr lang="en-GB" sz="2000">
                <a:ea typeface="Calibri"/>
                <a:cs typeface="Calibri"/>
              </a:rPr>
              <a:t>Implement Role–based Access Control(RBAC):</a:t>
            </a:r>
          </a:p>
          <a:p>
            <a:pPr marL="342900" indent="-342900">
              <a:buAutoNum type="romanLcPeriod"/>
            </a:pPr>
            <a:r>
              <a:rPr lang="en-GB" sz="2000">
                <a:ea typeface="Calibri"/>
                <a:cs typeface="Calibri"/>
              </a:rPr>
              <a:t>Regular Access Reviews:</a:t>
            </a:r>
          </a:p>
          <a:p>
            <a:pPr marL="342900" indent="-342900">
              <a:buAutoNum type="romanLcPeriod"/>
            </a:pPr>
            <a:r>
              <a:rPr lang="en-GB" sz="2000">
                <a:ea typeface="Calibri"/>
                <a:cs typeface="Calibri"/>
              </a:rPr>
              <a:t>Secured password Polic</a:t>
            </a:r>
            <a:r>
              <a:rPr lang="en-GB">
                <a:ea typeface="Calibri"/>
                <a:cs typeface="Calibri"/>
              </a:rPr>
              <a:t>y:</a:t>
            </a:r>
          </a:p>
        </p:txBody>
      </p:sp>
      <p:sp>
        <p:nvSpPr>
          <p:cNvPr id="214" name="Arrow: Right 213">
            <a:extLst>
              <a:ext uri="{FF2B5EF4-FFF2-40B4-BE49-F238E27FC236}">
                <a16:creationId xmlns:a16="http://schemas.microsoft.com/office/drawing/2014/main" id="{6CED7EE5-974D-C5D9-79AD-F2C19340FE5D}"/>
              </a:ext>
            </a:extLst>
          </p:cNvPr>
          <p:cNvSpPr/>
          <p:nvPr/>
        </p:nvSpPr>
        <p:spPr>
          <a:xfrm>
            <a:off x="199180" y="5194676"/>
            <a:ext cx="307393" cy="200305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9" name="TextBox 218">
            <a:extLst>
              <a:ext uri="{FF2B5EF4-FFF2-40B4-BE49-F238E27FC236}">
                <a16:creationId xmlns:a16="http://schemas.microsoft.com/office/drawing/2014/main" id="{F16747A1-F62B-F5CA-AAC5-801E0D46A612}"/>
              </a:ext>
            </a:extLst>
          </p:cNvPr>
          <p:cNvSpPr txBox="1"/>
          <p:nvPr/>
        </p:nvSpPr>
        <p:spPr>
          <a:xfrm>
            <a:off x="580301" y="5205876"/>
            <a:ext cx="278869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accent1"/>
                </a:solidFill>
                <a:ea typeface="Calibri"/>
                <a:cs typeface="Calibri"/>
              </a:rPr>
              <a:t>Expected Outcomes</a:t>
            </a:r>
          </a:p>
        </p:txBody>
      </p:sp>
      <p:sp>
        <p:nvSpPr>
          <p:cNvPr id="235" name="Arrow: Right 234">
            <a:extLst>
              <a:ext uri="{FF2B5EF4-FFF2-40B4-BE49-F238E27FC236}">
                <a16:creationId xmlns:a16="http://schemas.microsoft.com/office/drawing/2014/main" id="{09F6F5DD-A499-BC76-2BC1-E6EDD72D3FB7}"/>
              </a:ext>
            </a:extLst>
          </p:cNvPr>
          <p:cNvSpPr/>
          <p:nvPr/>
        </p:nvSpPr>
        <p:spPr>
          <a:xfrm>
            <a:off x="221927" y="5780320"/>
            <a:ext cx="296019" cy="211677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6" name="TextBox 235">
            <a:extLst>
              <a:ext uri="{FF2B5EF4-FFF2-40B4-BE49-F238E27FC236}">
                <a16:creationId xmlns:a16="http://schemas.microsoft.com/office/drawing/2014/main" id="{D4714A92-BC45-4674-B43A-96D4EAD04B48}"/>
              </a:ext>
            </a:extLst>
          </p:cNvPr>
          <p:cNvSpPr txBox="1"/>
          <p:nvPr/>
        </p:nvSpPr>
        <p:spPr>
          <a:xfrm>
            <a:off x="614483" y="5774642"/>
            <a:ext cx="278869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accent1"/>
                </a:solidFill>
                <a:ea typeface="Calibri"/>
                <a:cs typeface="Calibri"/>
              </a:rPr>
              <a:t>Email Awareness</a:t>
            </a:r>
          </a:p>
        </p:txBody>
      </p:sp>
      <p:sp>
        <p:nvSpPr>
          <p:cNvPr id="237" name="Star: 4 Points 236">
            <a:extLst>
              <a:ext uri="{FF2B5EF4-FFF2-40B4-BE49-F238E27FC236}">
                <a16:creationId xmlns:a16="http://schemas.microsoft.com/office/drawing/2014/main" id="{C28F17E1-752F-A690-328A-33C883D35A92}"/>
              </a:ext>
            </a:extLst>
          </p:cNvPr>
          <p:cNvSpPr/>
          <p:nvPr/>
        </p:nvSpPr>
        <p:spPr>
          <a:xfrm flipH="1" flipV="1">
            <a:off x="-811" y="6165989"/>
            <a:ext cx="609599" cy="177420"/>
          </a:xfrm>
          <a:prstGeom prst="star4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8" name="TextBox 237">
            <a:extLst>
              <a:ext uri="{FF2B5EF4-FFF2-40B4-BE49-F238E27FC236}">
                <a16:creationId xmlns:a16="http://schemas.microsoft.com/office/drawing/2014/main" id="{CB38EDA5-5E27-76A0-53EB-E7814D683FAD}"/>
              </a:ext>
            </a:extLst>
          </p:cNvPr>
          <p:cNvSpPr txBox="1"/>
          <p:nvPr/>
        </p:nvSpPr>
        <p:spPr>
          <a:xfrm>
            <a:off x="637341" y="6172861"/>
            <a:ext cx="3050274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>
                <a:ea typeface="Calibri"/>
                <a:cs typeface="Calibri"/>
              </a:rPr>
              <a:t>1.Rationale.</a:t>
            </a:r>
          </a:p>
          <a:p>
            <a:r>
              <a:rPr lang="en-GB" sz="2000">
                <a:ea typeface="Calibri"/>
                <a:cs typeface="Calibri"/>
              </a:rPr>
              <a:t>2.Action Steps</a:t>
            </a:r>
            <a:r>
              <a:rPr lang="en-GB">
                <a:ea typeface="Calibri"/>
                <a:cs typeface="Calibri"/>
              </a:rPr>
              <a:t>.</a:t>
            </a:r>
          </a:p>
        </p:txBody>
      </p:sp>
      <p:sp>
        <p:nvSpPr>
          <p:cNvPr id="239" name="TextBox 238">
            <a:extLst>
              <a:ext uri="{FF2B5EF4-FFF2-40B4-BE49-F238E27FC236}">
                <a16:creationId xmlns:a16="http://schemas.microsoft.com/office/drawing/2014/main" id="{35388DF3-375B-9F90-BB29-75291D970B5A}"/>
              </a:ext>
            </a:extLst>
          </p:cNvPr>
          <p:cNvSpPr txBox="1"/>
          <p:nvPr/>
        </p:nvSpPr>
        <p:spPr>
          <a:xfrm>
            <a:off x="3379347" y="5786095"/>
            <a:ext cx="4153470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ea typeface="Calibri"/>
                <a:cs typeface="Calibri"/>
              </a:rPr>
              <a:t>I. Mandatory  Training on Email Threats.</a:t>
            </a:r>
            <a:endParaRPr lang="en-US" sz="2000">
              <a:ea typeface="Calibri" panose="020F0502020204030204"/>
              <a:cs typeface="Calibri" panose="020F0502020204030204"/>
            </a:endParaRPr>
          </a:p>
          <a:p>
            <a:r>
              <a:rPr lang="en-GB" sz="2000">
                <a:ea typeface="Calibri"/>
                <a:cs typeface="Calibri"/>
              </a:rPr>
              <a:t>ii. Simulated Phishing Campaigns</a:t>
            </a:r>
          </a:p>
        </p:txBody>
      </p:sp>
      <p:sp>
        <p:nvSpPr>
          <p:cNvPr id="241" name="TextBox 240">
            <a:extLst>
              <a:ext uri="{FF2B5EF4-FFF2-40B4-BE49-F238E27FC236}">
                <a16:creationId xmlns:a16="http://schemas.microsoft.com/office/drawing/2014/main" id="{34E1D932-364B-0A58-0A84-7967499716DC}"/>
              </a:ext>
            </a:extLst>
          </p:cNvPr>
          <p:cNvSpPr txBox="1"/>
          <p:nvPr/>
        </p:nvSpPr>
        <p:spPr>
          <a:xfrm>
            <a:off x="7680510" y="6161488"/>
            <a:ext cx="4506035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Calibri"/>
                <a:cs typeface="Calibri"/>
              </a:rPr>
              <a:t>iii.</a:t>
            </a:r>
            <a:r>
              <a:rPr lang="en-GB" sz="2000">
                <a:ea typeface="Calibri"/>
                <a:cs typeface="Calibri"/>
              </a:rPr>
              <a:t> Email Filtering and Malware Scanning.</a:t>
            </a:r>
          </a:p>
          <a:p>
            <a:r>
              <a:rPr lang="en-GB" sz="2000">
                <a:ea typeface="Calibri"/>
                <a:cs typeface="Calibri"/>
              </a:rPr>
              <a:t>iv. Clear Reporting Mechanism.</a:t>
            </a:r>
          </a:p>
        </p:txBody>
      </p:sp>
    </p:spTree>
    <p:extLst>
      <p:ext uri="{BB962C8B-B14F-4D97-AF65-F5344CB8AC3E}">
        <p14:creationId xmlns:p14="http://schemas.microsoft.com/office/powerpoint/2010/main" val="19734393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11F7BE2-FA7E-F270-CCA1-51750062FA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3" y="361157"/>
            <a:ext cx="11349037" cy="969963"/>
          </a:xfrm>
        </p:spPr>
        <p:txBody>
          <a:bodyPr vert="horz" lIns="0" tIns="0" rIns="0" bIns="0" rtlCol="0" anchor="t">
            <a:normAutofit fontScale="70000" lnSpcReduction="20000"/>
          </a:bodyPr>
          <a:lstStyle/>
          <a:p>
            <a:r>
              <a:rPr lang="en-GB">
                <a:ea typeface="Calibri"/>
                <a:cs typeface="Calibri"/>
              </a:rPr>
              <a:t>Increase staff Vigilance.</a:t>
            </a:r>
            <a:endParaRPr lang="en-US"/>
          </a:p>
          <a:p>
            <a:r>
              <a:rPr lang="en-GB">
                <a:ea typeface="Calibri"/>
                <a:cs typeface="Calibri"/>
              </a:rPr>
              <a:t>Reduce successful phishing incidents.</a:t>
            </a:r>
          </a:p>
          <a:p>
            <a:r>
              <a:rPr lang="en-GB">
                <a:ea typeface="Calibri"/>
                <a:cs typeface="Calibri"/>
              </a:rPr>
              <a:t>Faster reporting and incident response.</a:t>
            </a: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3D42EF57-BB32-A6CF-3BE7-FE681EACC1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319" y="-3968"/>
            <a:ext cx="4351873" cy="371054"/>
          </a:xfrm>
        </p:spPr>
        <p:txBody>
          <a:bodyPr>
            <a:normAutofit fontScale="90000"/>
          </a:bodyPr>
          <a:lstStyle/>
          <a:p>
            <a:r>
              <a:rPr lang="en-GB" sz="2000" b="1">
                <a:solidFill>
                  <a:schemeClr val="accent1"/>
                </a:solidFill>
                <a:ea typeface="Calibri Light"/>
                <a:cs typeface="Calibri Light"/>
              </a:rPr>
              <a:t>E</a:t>
            </a:r>
            <a:r>
              <a:rPr lang="en-GB" sz="2400" b="1">
                <a:solidFill>
                  <a:schemeClr val="accent1"/>
                </a:solidFill>
                <a:ea typeface="Calibri Light"/>
                <a:cs typeface="Calibri Light"/>
              </a:rPr>
              <a:t>xpected outcome</a:t>
            </a:r>
            <a:r>
              <a:rPr lang="en-GB">
                <a:solidFill>
                  <a:schemeClr val="accent1"/>
                </a:solidFill>
                <a:ea typeface="Calibri Light"/>
                <a:cs typeface="Calibri Light"/>
              </a:rPr>
              <a:t>: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87E7986-6101-CBC5-382D-AE1F34C15F86}"/>
              </a:ext>
            </a:extLst>
          </p:cNvPr>
          <p:cNvSpPr txBox="1"/>
          <p:nvPr/>
        </p:nvSpPr>
        <p:spPr>
          <a:xfrm>
            <a:off x="307217" y="1350340"/>
            <a:ext cx="7053261" cy="31700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accent1"/>
                </a:solidFill>
                <a:ea typeface="Calibri"/>
                <a:cs typeface="Calibri"/>
              </a:rPr>
              <a:t>Data Management &amp;Confidentiality</a:t>
            </a:r>
            <a:endParaRPr lang="en-US">
              <a:solidFill>
                <a:schemeClr val="accent1"/>
              </a:solidFill>
              <a:ea typeface="Calibri"/>
              <a:cs typeface="Calibri"/>
            </a:endParaRPr>
          </a:p>
          <a:p>
            <a:r>
              <a:rPr lang="en-GB" sz="2000" b="1">
                <a:solidFill>
                  <a:schemeClr val="accent1"/>
                </a:solidFill>
                <a:ea typeface="Calibri"/>
                <a:cs typeface="Calibri"/>
              </a:rPr>
              <a:t>Rationale</a:t>
            </a:r>
            <a:r>
              <a:rPr lang="en-GB" sz="2000" b="1">
                <a:ea typeface="Calibri"/>
                <a:cs typeface="Calibri"/>
              </a:rPr>
              <a:t>. </a:t>
            </a:r>
            <a:r>
              <a:rPr lang="en-GB" b="1">
                <a:latin typeface="Calibri Light"/>
                <a:ea typeface="Calibri"/>
                <a:cs typeface="Calibri"/>
              </a:rPr>
              <a:t>Appropriate data control hinder unwanted data retention and enhance confidentiality</a:t>
            </a:r>
            <a:r>
              <a:rPr lang="en-GB" b="1">
                <a:latin typeface="Arial"/>
                <a:ea typeface="Calibri"/>
                <a:cs typeface="Calibri"/>
              </a:rPr>
              <a:t> </a:t>
            </a:r>
            <a:r>
              <a:rPr lang="en-GB" sz="2000" b="1">
                <a:ea typeface="Calibri"/>
                <a:cs typeface="Calibri"/>
              </a:rPr>
              <a:t>(Khari &amp; Brown, 2010)</a:t>
            </a:r>
          </a:p>
          <a:p>
            <a:endParaRPr lang="en-GB" sz="2000" b="1">
              <a:ea typeface="Calibri"/>
              <a:cs typeface="Calibri"/>
            </a:endParaRPr>
          </a:p>
          <a:p>
            <a:r>
              <a:rPr lang="en-GB" sz="2000" b="1">
                <a:solidFill>
                  <a:schemeClr val="accent1"/>
                </a:solidFill>
                <a:ea typeface="Calibri"/>
                <a:cs typeface="Calibri"/>
              </a:rPr>
              <a:t>Action Steps:-</a:t>
            </a:r>
          </a:p>
          <a:p>
            <a:pPr marL="342900" indent="-342900">
              <a:buFont typeface="Calibri"/>
              <a:buChar char="-"/>
            </a:pPr>
            <a:r>
              <a:rPr lang="en-GB" sz="2000">
                <a:ea typeface="Calibri"/>
                <a:cs typeface="Calibri"/>
              </a:rPr>
              <a:t>Data classification:</a:t>
            </a:r>
          </a:p>
          <a:p>
            <a:pPr marL="342900" indent="-342900">
              <a:buFont typeface="Calibri"/>
              <a:buChar char="-"/>
            </a:pPr>
            <a:r>
              <a:rPr lang="en-GB" sz="2000">
                <a:ea typeface="Calibri"/>
                <a:cs typeface="Calibri"/>
              </a:rPr>
              <a:t>Encrypted storage:</a:t>
            </a:r>
          </a:p>
          <a:p>
            <a:pPr marL="342900" indent="-342900">
              <a:buFont typeface="Calibri"/>
              <a:buChar char="-"/>
            </a:pPr>
            <a:r>
              <a:rPr lang="en-GB" sz="2000">
                <a:ea typeface="Calibri"/>
                <a:cs typeface="Calibri"/>
              </a:rPr>
              <a:t>Secure Deletion and Retention Schedule:</a:t>
            </a:r>
          </a:p>
          <a:p>
            <a:pPr marL="342900" indent="-342900">
              <a:buFont typeface="Calibri"/>
              <a:buChar char="-"/>
            </a:pPr>
            <a:r>
              <a:rPr lang="en-GB" sz="2000">
                <a:ea typeface="Calibri"/>
                <a:cs typeface="Calibri"/>
              </a:rPr>
              <a:t>Data Minimisation:</a:t>
            </a:r>
          </a:p>
          <a:p>
            <a:pPr marL="457200" indent="-457200">
              <a:buFont typeface="Calibri"/>
              <a:buChar char="-"/>
            </a:pPr>
            <a:endParaRPr lang="en-GB" sz="2000">
              <a:ea typeface="Calibri"/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DF0F1F4-DA82-4C1A-6D7E-6D7CCBCC02E9}"/>
              </a:ext>
            </a:extLst>
          </p:cNvPr>
          <p:cNvSpPr txBox="1"/>
          <p:nvPr/>
        </p:nvSpPr>
        <p:spPr>
          <a:xfrm>
            <a:off x="315197" y="4317295"/>
            <a:ext cx="5791195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accent1"/>
                </a:solidFill>
                <a:ea typeface="Calibri"/>
                <a:cs typeface="Calibri"/>
              </a:rPr>
              <a:t>Expected outcomes:</a:t>
            </a:r>
          </a:p>
          <a:p>
            <a:r>
              <a:rPr lang="en-GB" sz="2000">
                <a:ea typeface="Calibri"/>
                <a:cs typeface="Calibri"/>
              </a:rPr>
              <a:t>Improve control over sensitive data</a:t>
            </a:r>
          </a:p>
          <a:p>
            <a:r>
              <a:rPr lang="en-GB" sz="2000">
                <a:ea typeface="Calibri"/>
                <a:cs typeface="Calibri"/>
              </a:rPr>
              <a:t>Reduce risk of inadvertent disclosure</a:t>
            </a:r>
          </a:p>
          <a:p>
            <a:r>
              <a:rPr lang="en-GB" sz="2000">
                <a:ea typeface="Calibri"/>
                <a:cs typeface="Calibri"/>
              </a:rPr>
              <a:t>Adhere to data protection rules and regulations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6860DA-B478-48A8-C67D-AFC37F3FFACB}"/>
              </a:ext>
            </a:extLst>
          </p:cNvPr>
          <p:cNvSpPr txBox="1"/>
          <p:nvPr/>
        </p:nvSpPr>
        <p:spPr>
          <a:xfrm>
            <a:off x="125264" y="5630580"/>
            <a:ext cx="7265231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b="1">
                <a:solidFill>
                  <a:schemeClr val="accent1"/>
                </a:solidFill>
                <a:ea typeface="Calibri"/>
                <a:cs typeface="Calibri"/>
              </a:rPr>
              <a:t>Compliance:</a:t>
            </a:r>
            <a:endParaRPr lang="en-US" sz="2000">
              <a:solidFill>
                <a:schemeClr val="accent1"/>
              </a:solidFill>
              <a:ea typeface="Calibri"/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5D227F6-5907-D229-6A6E-3B289CF902E1}"/>
              </a:ext>
            </a:extLst>
          </p:cNvPr>
          <p:cNvSpPr txBox="1"/>
          <p:nvPr/>
        </p:nvSpPr>
        <p:spPr>
          <a:xfrm>
            <a:off x="2049904" y="5649310"/>
            <a:ext cx="9526247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ea typeface="Calibri"/>
                <a:cs typeface="Calibri"/>
              </a:rPr>
              <a:t>Compliance with regulatory frameworks (GDPR, DATA PROTECTION ACT 2018) establishes legal standard and protects rights of data subjects (Regulations (EU) 2016/6790).</a:t>
            </a: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8743792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EC907-357C-9794-B2E3-5317CCBE87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544" y="127781"/>
            <a:ext cx="11040256" cy="725957"/>
          </a:xfrm>
        </p:spPr>
        <p:txBody>
          <a:bodyPr>
            <a:normAutofit/>
          </a:bodyPr>
          <a:lstStyle/>
          <a:p>
            <a:r>
              <a:rPr lang="en-GB" sz="2800" b="1">
                <a:solidFill>
                  <a:schemeClr val="accent1"/>
                </a:solidFill>
                <a:ea typeface="Calibri Light"/>
                <a:cs typeface="Calibri Light"/>
              </a:rPr>
              <a:t>Action steps</a:t>
            </a:r>
            <a:r>
              <a:rPr lang="en-GB">
                <a:ea typeface="Calibri Light"/>
                <a:cs typeface="Calibri Light"/>
              </a:rPr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FCBB00-653E-6DA2-C61F-B77674008E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3545" y="3449559"/>
            <a:ext cx="11052746" cy="991044"/>
          </a:xfrm>
        </p:spPr>
        <p:txBody>
          <a:bodyPr vert="horz" lIns="0" tIns="0" rIns="0" bIns="0" rtlCol="0" anchor="t">
            <a:normAutofit fontScale="77500" lnSpcReduction="20000"/>
          </a:bodyPr>
          <a:lstStyle/>
          <a:p>
            <a:r>
              <a:rPr lang="en-GB" b="1">
                <a:ea typeface="Calibri"/>
                <a:cs typeface="Calibri"/>
              </a:rPr>
              <a:t>Monitoring and Evaluation</a:t>
            </a:r>
            <a:r>
              <a:rPr lang="en-GB">
                <a:ea typeface="Calibri"/>
                <a:cs typeface="Calibri"/>
              </a:rPr>
              <a:t>:</a:t>
            </a:r>
          </a:p>
          <a:p>
            <a:r>
              <a:rPr lang="en-GB">
                <a:ea typeface="Calibri"/>
                <a:cs typeface="Calibri"/>
              </a:rPr>
              <a:t>-Monitoring Activities.</a:t>
            </a:r>
          </a:p>
          <a:p>
            <a:r>
              <a:rPr lang="en-GB">
                <a:ea typeface="Calibri"/>
                <a:cs typeface="Calibri"/>
              </a:rPr>
              <a:t>Evaluation Mechanisms.</a:t>
            </a:r>
          </a:p>
          <a:p>
            <a:endParaRPr lang="en-GB"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DB1BA3B-7A96-3310-5612-E8CD213D7C22}"/>
              </a:ext>
            </a:extLst>
          </p:cNvPr>
          <p:cNvSpPr txBox="1"/>
          <p:nvPr/>
        </p:nvSpPr>
        <p:spPr>
          <a:xfrm>
            <a:off x="349981" y="837372"/>
            <a:ext cx="11025265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GB">
                <a:ea typeface="Calibri"/>
                <a:cs typeface="Calibri"/>
              </a:rPr>
              <a:t>Regular Policy Review:</a:t>
            </a:r>
          </a:p>
          <a:p>
            <a:pPr marL="285750" indent="-285750">
              <a:buFont typeface="Calibri"/>
              <a:buChar char="-"/>
            </a:pPr>
            <a:r>
              <a:rPr lang="en-GB">
                <a:ea typeface="Calibri"/>
                <a:cs typeface="Calibri"/>
              </a:rPr>
              <a:t>Data Protection impact assessments (DPIAS):</a:t>
            </a:r>
          </a:p>
          <a:p>
            <a:pPr marL="285750" indent="-285750">
              <a:buFont typeface="Calibri"/>
              <a:buChar char="-"/>
            </a:pPr>
            <a:r>
              <a:rPr lang="en-GB">
                <a:ea typeface="Calibri"/>
                <a:cs typeface="Calibri"/>
              </a:rPr>
              <a:t>Incident Response and Breach Reporting:</a:t>
            </a:r>
          </a:p>
          <a:p>
            <a:pPr marL="285750" indent="-285750">
              <a:buFont typeface="Calibri"/>
              <a:buChar char="-"/>
            </a:pPr>
            <a:r>
              <a:rPr lang="en-GB">
                <a:ea typeface="Calibri"/>
                <a:cs typeface="Calibri"/>
              </a:rPr>
              <a:t>Documentation and Record Keeping: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5AF64E9-98FC-1CD8-2B6E-750C85BC7285}"/>
              </a:ext>
            </a:extLst>
          </p:cNvPr>
          <p:cNvSpPr txBox="1"/>
          <p:nvPr/>
        </p:nvSpPr>
        <p:spPr>
          <a:xfrm>
            <a:off x="362493" y="2043476"/>
            <a:ext cx="7327690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solidFill>
                  <a:schemeClr val="accent1"/>
                </a:solidFill>
                <a:ea typeface="Calibri"/>
                <a:cs typeface="Calibri"/>
              </a:rPr>
              <a:t>Expected Outcomes</a:t>
            </a:r>
            <a:r>
              <a:rPr lang="en-GB">
                <a:solidFill>
                  <a:schemeClr val="accent1"/>
                </a:solidFill>
                <a:ea typeface="Calibri"/>
                <a:cs typeface="Calibri"/>
              </a:rPr>
              <a:t>:</a:t>
            </a:r>
          </a:p>
          <a:p>
            <a:r>
              <a:rPr lang="en-GB">
                <a:ea typeface="Calibri"/>
                <a:cs typeface="Calibri"/>
              </a:rPr>
              <a:t>-Adhere to statutory obligations.</a:t>
            </a:r>
          </a:p>
          <a:p>
            <a:r>
              <a:rPr lang="en-GB">
                <a:ea typeface="Calibri"/>
                <a:cs typeface="Calibri"/>
              </a:rPr>
              <a:t>-Identify and control of compliance gap.</a:t>
            </a:r>
          </a:p>
          <a:p>
            <a:r>
              <a:rPr lang="en-GB">
                <a:ea typeface="Calibri"/>
                <a:cs typeface="Calibri"/>
              </a:rPr>
              <a:t>-Minimised exposure of Regulation</a:t>
            </a:r>
          </a:p>
          <a:p>
            <a:endParaRPr lang="en-GB">
              <a:ea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075466C-46E6-3E5B-2111-39CC8EE280E5}"/>
              </a:ext>
            </a:extLst>
          </p:cNvPr>
          <p:cNvSpPr txBox="1"/>
          <p:nvPr/>
        </p:nvSpPr>
        <p:spPr>
          <a:xfrm>
            <a:off x="350060" y="4443284"/>
            <a:ext cx="11674836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solidFill>
                  <a:schemeClr val="accent1"/>
                </a:solidFill>
                <a:ea typeface="Calibri"/>
                <a:cs typeface="Calibri"/>
              </a:rPr>
              <a:t>Conclusion</a:t>
            </a:r>
            <a:r>
              <a:rPr lang="en-GB">
                <a:ea typeface="Calibri"/>
                <a:cs typeface="Calibri"/>
              </a:rPr>
              <a:t>:  This Digital safety Plan for Green field Care Agency show basic structured framework to provide digital security for the employees and Agency at large; by aiming on secure access, email awareness, data management &amp; confidentiality, and compliance , Green field Care Agency can submerge a resilient cyber culture while </a:t>
            </a:r>
            <a:r>
              <a:rPr lang="en-GB" err="1">
                <a:ea typeface="Calibri"/>
                <a:cs typeface="Calibri"/>
              </a:rPr>
              <a:t>fufilling</a:t>
            </a:r>
            <a:r>
              <a:rPr lang="en-GB">
                <a:ea typeface="Calibri"/>
                <a:cs typeface="Calibri"/>
              </a:rPr>
              <a:t> legal and ethical obligations.   </a:t>
            </a:r>
          </a:p>
          <a:p>
            <a:endParaRPr lang="en-GB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843251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075E68-59E6-C394-F019-3685ED9DB9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3499" y="-1031"/>
            <a:ext cx="10515600" cy="694532"/>
          </a:xfrm>
        </p:spPr>
        <p:txBody>
          <a:bodyPr/>
          <a:lstStyle/>
          <a:p>
            <a:r>
              <a:rPr lang="en-GB">
                <a:ea typeface="Calibri Light"/>
                <a:cs typeface="Calibri Light"/>
              </a:rPr>
              <a:t>Reference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255D47-720E-C309-FF8C-D471603ACA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319" y="877888"/>
            <a:ext cx="11193481" cy="5843361"/>
          </a:xfrm>
        </p:spPr>
        <p:txBody>
          <a:bodyPr vert="horz" lIns="0" tIns="0" rIns="0" bIns="0" rtlCol="0" anchor="t">
            <a:normAutofit fontScale="85000" lnSpcReduction="10000"/>
          </a:bodyPr>
          <a:lstStyle/>
          <a:p>
            <a:pPr marL="285750" indent="-285750">
              <a:lnSpc>
                <a:spcPct val="100000"/>
              </a:lnSpc>
              <a:spcBef>
                <a:spcPts val="0"/>
              </a:spcBef>
            </a:pPr>
            <a:endParaRPr lang="en-GB" sz="1300">
              <a:ea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800">
                <a:ea typeface="Calibri"/>
                <a:cs typeface="Calibri"/>
              </a:rPr>
              <a:t>Skills for Care (2023) </a:t>
            </a:r>
            <a:r>
              <a:rPr lang="en-US" sz="1800" i="1">
                <a:ea typeface="Calibri"/>
                <a:cs typeface="Calibri"/>
              </a:rPr>
              <a:t>The state of the adult social care sector and workforce in England</a:t>
            </a:r>
            <a:r>
              <a:rPr lang="en-US" sz="1800">
                <a:ea typeface="Calibri"/>
                <a:cs typeface="Calibri"/>
              </a:rPr>
              <a:t>. Skills for Care.</a:t>
            </a:r>
            <a:br>
              <a:rPr lang="en-US" sz="1800">
                <a:ea typeface="Calibri"/>
                <a:cs typeface="Calibri"/>
              </a:rPr>
            </a:br>
            <a:r>
              <a:rPr lang="en-US" sz="1800">
                <a:ea typeface="Calibri"/>
                <a:cs typeface="Calibri"/>
              </a:rPr>
              <a:t>Available at: </a:t>
            </a:r>
            <a:r>
              <a:rPr lang="en-US" sz="1800">
                <a:ea typeface="Calibri"/>
                <a:cs typeface="Calibri"/>
                <a:hlinkClick r:id="rId2"/>
              </a:rPr>
              <a:t>https://www.skillsforcare.org.uk/adult-social-care-workforce-data</a:t>
            </a:r>
            <a:r>
              <a:rPr lang="en-US" sz="1800">
                <a:ea typeface="Calibri"/>
                <a:cs typeface="Calibri"/>
              </a:rPr>
              <a:t> (skillsforcare.org.uk in Bing)</a:t>
            </a:r>
          </a:p>
          <a:p>
            <a:r>
              <a:rPr lang="en-GB" sz="1800">
                <a:ea typeface="Calibri"/>
                <a:cs typeface="Calibri"/>
              </a:rPr>
              <a:t>NHS Digital (2021) </a:t>
            </a:r>
            <a:r>
              <a:rPr lang="en-GB" sz="1800" i="1">
                <a:ea typeface="Calibri"/>
                <a:cs typeface="Calibri"/>
              </a:rPr>
              <a:t>Digital tools in health and social care</a:t>
            </a:r>
            <a:r>
              <a:rPr lang="en-GB" sz="1800">
                <a:ea typeface="Calibri"/>
                <a:cs typeface="Calibri"/>
              </a:rPr>
              <a:t>. NHS Digital.</a:t>
            </a:r>
            <a:endParaRPr lang="en-US" sz="180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800">
                <a:ea typeface="Calibri"/>
                <a:cs typeface="Calibri"/>
              </a:rPr>
              <a:t>Available at: </a:t>
            </a:r>
            <a:r>
              <a:rPr lang="en-GB" sz="1800">
                <a:ea typeface="Calibri"/>
                <a:cs typeface="Calibri"/>
                <a:hlinkClick r:id="rId3"/>
              </a:rPr>
              <a:t>https://digital.nhs.uk/services</a:t>
            </a:r>
            <a:endParaRPr lang="en-GB" sz="1800">
              <a:ea typeface="Calibri"/>
              <a:cs typeface="Calibri"/>
            </a:endParaRPr>
          </a:p>
          <a:p>
            <a:r>
              <a:rPr lang="en-GB" sz="1800">
                <a:ea typeface="Calibri"/>
                <a:cs typeface="Calibri"/>
              </a:rPr>
              <a:t>ICO (2018) </a:t>
            </a:r>
            <a:r>
              <a:rPr lang="en-GB" sz="1800" i="1">
                <a:ea typeface="Calibri"/>
                <a:cs typeface="Calibri"/>
              </a:rPr>
              <a:t>Guide to the UK GDPR</a:t>
            </a:r>
            <a:r>
              <a:rPr lang="en-GB" sz="1800">
                <a:ea typeface="Calibri"/>
                <a:cs typeface="Calibri"/>
              </a:rPr>
              <a:t>. Information Commissioner’s Office.</a:t>
            </a:r>
            <a:endParaRPr lang="en-US" sz="180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800">
                <a:ea typeface="Calibri"/>
                <a:cs typeface="Calibri"/>
              </a:rPr>
              <a:t>Available at: </a:t>
            </a:r>
            <a:r>
              <a:rPr lang="en-GB" sz="1800">
                <a:latin typeface="Consolas"/>
                <a:hlinkClick r:id="rId4"/>
              </a:rPr>
              <a:t>https://ico.org.uk/for-organisations/guide-to-data-protection</a:t>
            </a:r>
            <a:r>
              <a:rPr lang="en-GB" sz="1800">
                <a:ea typeface="Calibri"/>
                <a:cs typeface="Calibri"/>
              </a:rPr>
              <a:t> (ico.org.uk in Bing)</a:t>
            </a:r>
          </a:p>
          <a:p>
            <a:r>
              <a:rPr lang="en-GB" sz="1800">
                <a:ea typeface="Calibri"/>
                <a:cs typeface="Calibri"/>
              </a:rPr>
              <a:t>CQC (2022) </a:t>
            </a:r>
            <a:r>
              <a:rPr lang="en-GB" sz="1800" i="1">
                <a:ea typeface="Calibri"/>
                <a:cs typeface="Calibri"/>
              </a:rPr>
              <a:t>Driving improvement in adult social care</a:t>
            </a:r>
            <a:r>
              <a:rPr lang="en-GB" sz="1800">
                <a:ea typeface="Calibri"/>
                <a:cs typeface="Calibri"/>
              </a:rPr>
              <a:t>. Care Quality Commission.</a:t>
            </a:r>
            <a:endParaRPr lang="en-US" sz="180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800">
                <a:ea typeface="Calibri"/>
                <a:cs typeface="Calibri"/>
              </a:rPr>
              <a:t>Available at: </a:t>
            </a:r>
            <a:r>
              <a:rPr lang="en-GB" sz="1800">
                <a:ea typeface="Calibri"/>
                <a:cs typeface="Calibri"/>
                <a:hlinkClick r:id="rId5"/>
              </a:rPr>
              <a:t>https://www.cqc.org.uk</a:t>
            </a:r>
            <a:endParaRPr lang="en-GB" sz="1800">
              <a:ea typeface="Calibri"/>
              <a:cs typeface="Calibri"/>
            </a:endParaRPr>
          </a:p>
          <a:p>
            <a:r>
              <a:rPr lang="en-GB" sz="1800">
                <a:ea typeface="Calibri"/>
                <a:cs typeface="Calibri"/>
              </a:rPr>
              <a:t>The King’s Fund (2022) </a:t>
            </a:r>
            <a:r>
              <a:rPr lang="en-GB" sz="1800" i="1">
                <a:ea typeface="Calibri"/>
                <a:cs typeface="Calibri"/>
              </a:rPr>
              <a:t>The role of nurses in health and care</a:t>
            </a:r>
            <a:r>
              <a:rPr lang="en-GB" sz="1800">
                <a:ea typeface="Calibri"/>
                <a:cs typeface="Calibri"/>
              </a:rPr>
              <a:t>. The King’s Fund.</a:t>
            </a:r>
          </a:p>
          <a:p>
            <a:pPr marL="0" indent="0">
              <a:buNone/>
            </a:pPr>
            <a:r>
              <a:rPr lang="en-GB" sz="1800">
                <a:ea typeface="Calibri"/>
                <a:cs typeface="Calibri"/>
              </a:rPr>
              <a:t>Available at: </a:t>
            </a:r>
            <a:r>
              <a:rPr lang="en-GB" sz="1800">
                <a:ea typeface="Calibri"/>
                <a:cs typeface="Calibri"/>
                <a:hlinkClick r:id="rId6"/>
              </a:rPr>
              <a:t>https://www.kingsfund.org.uk/topics/workforc</a:t>
            </a:r>
            <a:r>
              <a:rPr lang="en-GB" sz="1300">
                <a:ea typeface="Calibri"/>
                <a:cs typeface="Calibri"/>
                <a:hlinkClick r:id="rId6"/>
              </a:rPr>
              <a:t>e</a:t>
            </a:r>
            <a:endParaRPr lang="en-GB" sz="1300">
              <a:ea typeface="Calibri"/>
              <a:cs typeface="Calibri"/>
            </a:endParaRPr>
          </a:p>
          <a:p>
            <a:endParaRPr lang="en-GB" sz="1300">
              <a:ea typeface="Calibri"/>
              <a:cs typeface="Calibri"/>
            </a:endParaRPr>
          </a:p>
          <a:p>
            <a:endParaRPr lang="en-GB" sz="1300">
              <a:ea typeface="Calibri"/>
              <a:cs typeface="Calibri"/>
            </a:endParaRPr>
          </a:p>
          <a:p>
            <a:endParaRPr lang="en-GB" sz="130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>
                <a:solidFill>
                  <a:srgbClr val="31B6FD"/>
                </a:solidFill>
                <a:latin typeface="Symbol"/>
                <a:sym typeface="Symbol"/>
              </a:rPr>
              <a:t>    *</a:t>
            </a:r>
            <a:r>
              <a:rPr lang="en-GB" sz="2000" i="1">
                <a:solidFill>
                  <a:srgbClr val="073E87"/>
                </a:solidFill>
                <a:latin typeface="Arial"/>
                <a:cs typeface="Arial"/>
              </a:rPr>
              <a:t>Department of Health and Social Care (2022) Data Security and Protection Toolkit.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2000" i="1">
                <a:solidFill>
                  <a:srgbClr val="073E87"/>
                </a:solidFill>
                <a:latin typeface="Arial"/>
                <a:cs typeface="Arial"/>
              </a:rPr>
              <a:t>Greenhalgh, T., Wharton, J., Papoutsi, C., Lynch, J., Hughes, G., A’Court, C., Hinder, S., Fahy, N., Procter, R. and Shaw, S. (2020) Digital technology in health and social care. BMJ, 368, m998.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2000" i="1">
                <a:solidFill>
                  <a:srgbClr val="073E87"/>
                </a:solidFill>
                <a:latin typeface="Arial"/>
                <a:cs typeface="Arial"/>
              </a:rPr>
              <a:t>McGonigle, D. &amp; Mastrian, K. (2022) Nursing Informatics and the Foundation of Knowledge. Jones &amp; Bartlett.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2000" i="1">
                <a:solidFill>
                  <a:srgbClr val="073E87"/>
                </a:solidFill>
                <a:latin typeface="Arial"/>
                <a:cs typeface="Arial"/>
              </a:rPr>
              <a:t>Microsoft (2024) Microsoft Teams Security and Compliance Overview.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>
                <a:solidFill>
                  <a:srgbClr val="31B6FD"/>
                </a:solidFill>
                <a:latin typeface="Symbol"/>
                <a:sym typeface="Symbol"/>
              </a:rPr>
              <a:t>*</a:t>
            </a:r>
            <a:r>
              <a:rPr lang="en-GB" sz="2000" i="1">
                <a:solidFill>
                  <a:srgbClr val="073E87"/>
                </a:solidFill>
                <a:latin typeface="Arial"/>
                <a:cs typeface="Arial"/>
              </a:rPr>
              <a:t>NHS Digital (2023) Digital Skills Framework for the Adult Social Care Workforce.</a:t>
            </a:r>
            <a:endParaRPr lang="en-GB" sz="2000">
              <a:latin typeface="Arial"/>
              <a:cs typeface="Arial"/>
            </a:endParaRPr>
          </a:p>
          <a:p>
            <a:endParaRPr lang="en-GB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953626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C19FF5-3859-E4C8-915A-FFE32F019C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6058" y="160111"/>
            <a:ext cx="10787742" cy="5026252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Bonneau, J., Herley, C., Van Oorschot, P.C. and </a:t>
            </a:r>
            <a:r>
              <a:rPr lang="en-GB" sz="1400" err="1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Stajano</a:t>
            </a:r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, F. (2012) ‘The quest to replace passwords: A framework for comparative evaluation of web authentication schemes’, </a:t>
            </a:r>
            <a:r>
              <a:rPr lang="en-GB" sz="1400" i="1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Proceedings of the IEEE Symposium on Security and Privacy</a:t>
            </a:r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, pp. 553–567.</a:t>
            </a:r>
            <a:endParaRPr lang="en-GB" sz="1400">
              <a:ea typeface="Calibri" panose="020F0502020204030204"/>
              <a:cs typeface="Calibri" panose="020F0502020204030204"/>
            </a:endParaRPr>
          </a:p>
          <a:p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Calder, A. and Watkins, S. (2015) </a:t>
            </a:r>
            <a:r>
              <a:rPr lang="en-GB" sz="1400" i="1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Information Security Risk Management for ISO27001/ISO27002</a:t>
            </a:r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. Ely: IT Governance Publishing.</a:t>
            </a:r>
            <a:endParaRPr lang="en-GB" sz="1400">
              <a:ea typeface="Calibri"/>
              <a:cs typeface="Calibri"/>
            </a:endParaRPr>
          </a:p>
          <a:p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Hadnagy, C. (2018) </a:t>
            </a:r>
            <a:r>
              <a:rPr lang="en-GB" sz="1400" i="1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Social Engineering: The Science of Human Hacking</a:t>
            </a:r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. 2nd </a:t>
            </a:r>
            <a:r>
              <a:rPr lang="en-GB" sz="1400" err="1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edn</a:t>
            </a:r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. Hoboken, NJ: Wiley.</a:t>
            </a:r>
            <a:endParaRPr lang="en-GB" sz="1400">
              <a:ea typeface="Calibri"/>
              <a:cs typeface="Calibri"/>
            </a:endParaRPr>
          </a:p>
          <a:p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Information Commissioner’s Office (ICO) (2018) </a:t>
            </a:r>
            <a:r>
              <a:rPr lang="en-GB" sz="1400" i="1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Guide to Data Protection Impact Assessments (DPIAs)</a:t>
            </a:r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. Wilmslow: ICO. Available at: ICO website (Accessed: 7 February 2026).</a:t>
            </a:r>
            <a:endParaRPr lang="en-GB" sz="1400">
              <a:ea typeface="Calibri"/>
              <a:cs typeface="Calibri"/>
            </a:endParaRPr>
          </a:p>
          <a:p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Khatri, V. and Brown, C.V. (2010) ‘Designing data governance’, </a:t>
            </a:r>
            <a:r>
              <a:rPr lang="en-GB" sz="1400" i="1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Communications of the ACM</a:t>
            </a:r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, 53(1), pp. 148–152.</a:t>
            </a:r>
            <a:endParaRPr lang="en-GB" sz="1400">
              <a:ea typeface="Calibri"/>
              <a:cs typeface="Calibri"/>
            </a:endParaRPr>
          </a:p>
          <a:p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Kowalski, S.A., Jain, A. and Karthikeyan, S. (2021) ‘The human factor in email security: Phishing and countermeasures’, </a:t>
            </a:r>
            <a:r>
              <a:rPr lang="en-GB" sz="1400" i="1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Information Systems Journal</a:t>
            </a:r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, 31(4), pp. 623–645.</a:t>
            </a:r>
            <a:endParaRPr lang="en-GB" sz="1400">
              <a:ea typeface="Calibri"/>
              <a:cs typeface="Calibri"/>
            </a:endParaRPr>
          </a:p>
          <a:p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Regulation (EU) 2016/679 of the European Parliament and of the Council (2016) </a:t>
            </a:r>
            <a:r>
              <a:rPr lang="en-GB" sz="1400" i="1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General Data Protection Regulation (GDPR)</a:t>
            </a:r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. Official Journal of the European Union, L119, pp. 1–88.</a:t>
            </a:r>
            <a:endParaRPr lang="en-GB" sz="1400">
              <a:ea typeface="Calibri"/>
              <a:cs typeface="Calibri"/>
            </a:endParaRPr>
          </a:p>
          <a:p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Sandhu, R.S., Coyne, E.J., Feinstein, H.L. and Youman, C.E. (1996) ‘Role-based access control models’, </a:t>
            </a:r>
            <a:r>
              <a:rPr lang="en-GB" sz="1400" i="1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IEEE Computer</a:t>
            </a:r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, 29(2), pp. 38–47.</a:t>
            </a:r>
            <a:endParaRPr lang="en-GB" sz="1400">
              <a:ea typeface="Calibri"/>
              <a:cs typeface="Calibri"/>
            </a:endParaRPr>
          </a:p>
          <a:p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Ur, B., Kelley, P.G., Komanduri, S., Lee, J., Maass, M., Mazurek, M.L., Passaro, T., Shay, R., Vidas, T., Bauer, L., Christin, N. and Cranor, L.F. (2015) ‘Measuring real-world accuracies and biases in modelling password strength’, </a:t>
            </a:r>
            <a:r>
              <a:rPr lang="en-GB" sz="1400" i="1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Proceedings of the 24th USENIX Security Symposium</a:t>
            </a:r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, pp. 463–481.</a:t>
            </a:r>
            <a:endParaRPr lang="en-GB" sz="1400">
              <a:ea typeface="Calibri"/>
              <a:cs typeface="Calibri"/>
            </a:endParaRPr>
          </a:p>
          <a:p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Von Solms, R. and Van Niekerk, J. (2013) ‘From information security to cyber security’, </a:t>
            </a:r>
            <a:r>
              <a:rPr lang="en-GB" sz="1400" i="1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Computers &amp; Security</a:t>
            </a:r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, 38, pp. 97–102.</a:t>
            </a:r>
            <a:endParaRPr lang="en-GB" sz="1400">
              <a:ea typeface="Calibri"/>
              <a:cs typeface="Calibri"/>
            </a:endParaRPr>
          </a:p>
          <a:p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Whitman, M.E. and </a:t>
            </a:r>
            <a:r>
              <a:rPr lang="en-GB" sz="1400" err="1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Mattord</a:t>
            </a:r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, H.J. (2021) </a:t>
            </a:r>
            <a:r>
              <a:rPr lang="en-GB" sz="1400" i="1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Principles of Information Security</a:t>
            </a:r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. 7th </a:t>
            </a:r>
            <a:r>
              <a:rPr lang="en-GB" sz="1400" err="1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edn</a:t>
            </a:r>
            <a:r>
              <a:rPr lang="en-GB" sz="1400">
                <a:solidFill>
                  <a:srgbClr val="242424"/>
                </a:solidFill>
                <a:highlight>
                  <a:srgbClr val="FFFFFF"/>
                </a:highlight>
                <a:ea typeface="+mn-lt"/>
                <a:cs typeface="+mn-lt"/>
              </a:rPr>
              <a:t>. Boston, MA: Cengage Learning.</a:t>
            </a:r>
            <a:endParaRPr lang="en-GB" sz="1400"/>
          </a:p>
          <a:p>
            <a:endParaRPr lang="en-GB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18207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33668227_win32_fixed" id="{17DD1A52-D3DE-4BC7-AB4E-5ED952CBB3F4}" vid="{D8C85220-06A0-4E3D-954C-BC12E2647BF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71421E6-0B73-4301-8D1C-0131DB42FA7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9900F64-9193-44F8-BD63-E681103777C8}">
  <ds:schemaRefs>
    <ds:schemaRef ds:uri="230e9df3-be65-4c73-a93b-d1236ebd677e"/>
    <ds:schemaRef ds:uri="71af3243-3dd4-4a8d-8c0d-dd76da1f02a5"/>
    <ds:schemaRef ds:uri="http://schemas.microsoft.com/office/2006/metadata/properties"/>
    <ds:schemaRef ds:uri="http://schemas.microsoft.com/office/infopath/2007/PartnerControls"/>
    <ds:schemaRef ds:uri="http://schemas.microsoft.com/sharepoint/v3"/>
  </ds:schemaRefs>
</ds:datastoreItem>
</file>

<file path=customXml/itemProps3.xml><?xml version="1.0" encoding="utf-8"?>
<ds:datastoreItem xmlns:ds="http://schemas.openxmlformats.org/officeDocument/2006/customXml" ds:itemID="{10CA4BDF-ECBC-4F8E-8F31-E58428FA4B7B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12</Slides>
  <Notes>4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Human resources slide 1</vt:lpstr>
      <vt:lpstr>Introduction</vt:lpstr>
      <vt:lpstr>Human resources slide 3</vt:lpstr>
      <vt:lpstr>Limitations of digital healthcare Microsoft Word</vt:lpstr>
      <vt:lpstr>Human resources slide 4</vt:lpstr>
      <vt:lpstr>PowerPoint Presentation</vt:lpstr>
      <vt:lpstr>Human resources slide 5</vt:lpstr>
      <vt:lpstr>Data Safey Action Plan for Green field Care Agency: </vt:lpstr>
      <vt:lpstr>Expected outcome:</vt:lpstr>
      <vt:lpstr>Action steps:</vt:lpstr>
      <vt:lpstr>Reference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2026-01-29T23:27:13Z</dcterms:created>
  <dcterms:modified xsi:type="dcterms:W3CDTF">2026-02-09T10:04:57Z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