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6" r:id="rId3"/>
    <p:sldId id="267" r:id="rId4"/>
    <p:sldId id="257" r:id="rId5"/>
    <p:sldId id="269" r:id="rId6"/>
    <p:sldId id="270" r:id="rId7"/>
    <p:sldId id="271" r:id="rId8"/>
    <p:sldId id="265" r:id="rId9"/>
    <p:sldId id="262" r:id="rId10"/>
    <p:sldId id="263" r:id="rId11"/>
    <p:sldId id="258" r:id="rId12"/>
    <p:sldId id="259" r:id="rId13"/>
    <p:sldId id="260" r:id="rId14"/>
    <p:sldId id="264" r:id="rId15"/>
    <p:sldId id="272" r:id="rId16"/>
    <p:sldId id="273" r:id="rId17"/>
    <p:sldId id="274"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8642A6-5F74-4120-BC5F-AE1C660AD3C3}" v="11" dt="2025-12-18T19:02:29.540"/>
    <p1510:client id="{CF709ED0-6B09-33C5-5C52-A0D05ADB7575}" v="228" dt="2025-12-18T10:42:08.9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4" d="100"/>
          <a:sy n="74" d="100"/>
        </p:scale>
        <p:origin x="18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nora Oben (2413155)" userId="S::2413155@student.uwtsd.ac.uk::395ca4ad-d8d3-4e91-9ca9-3bc537c3d5ff" providerId="AD" clId="Web-{80CC21FD-6878-17A6-A3E2-5A7425C044E2}"/>
    <pc:docChg chg="mod addSld delSld modSld addMainMaster delMainMaster">
      <pc:chgData name="Genora Oben (2413155)" userId="S::2413155@student.uwtsd.ac.uk::395ca4ad-d8d3-4e91-9ca9-3bc537c3d5ff" providerId="AD" clId="Web-{80CC21FD-6878-17A6-A3E2-5A7425C044E2}" dt="2025-12-17T15:16:27.670" v="3316" actId="20577"/>
      <pc:docMkLst>
        <pc:docMk/>
      </pc:docMkLst>
      <pc:sldChg chg="addSp delSp modSp add del mod setBg modClrScheme setClrOvrMap delDesignElem chgLayout">
        <pc:chgData name="Genora Oben (2413155)" userId="S::2413155@student.uwtsd.ac.uk::395ca4ad-d8d3-4e91-9ca9-3bc537c3d5ff" providerId="AD" clId="Web-{80CC21FD-6878-17A6-A3E2-5A7425C044E2}" dt="2025-12-17T15:11:11.987" v="3265"/>
        <pc:sldMkLst>
          <pc:docMk/>
          <pc:sldMk cId="109857222" sldId="256"/>
        </pc:sldMkLst>
        <pc:spChg chg="mod ord">
          <ac:chgData name="Genora Oben (2413155)" userId="S::2413155@student.uwtsd.ac.uk::395ca4ad-d8d3-4e91-9ca9-3bc537c3d5ff" providerId="AD" clId="Web-{80CC21FD-6878-17A6-A3E2-5A7425C044E2}" dt="2025-12-17T15:11:11.987" v="3265"/>
          <ac:spMkLst>
            <pc:docMk/>
            <pc:sldMk cId="109857222" sldId="256"/>
            <ac:spMk id="2" creationId="{00000000-0000-0000-0000-000000000000}"/>
          </ac:spMkLst>
        </pc:spChg>
        <pc:spChg chg="mod ord">
          <ac:chgData name="Genora Oben (2413155)" userId="S::2413155@student.uwtsd.ac.uk::395ca4ad-d8d3-4e91-9ca9-3bc537c3d5ff" providerId="AD" clId="Web-{80CC21FD-6878-17A6-A3E2-5A7425C044E2}" dt="2025-12-17T15:11:11.987" v="3265"/>
          <ac:spMkLst>
            <pc:docMk/>
            <pc:sldMk cId="109857222" sldId="256"/>
            <ac:spMk id="3" creationId="{00000000-0000-0000-0000-000000000000}"/>
          </ac:spMkLst>
        </pc:spChg>
        <pc:spChg chg="add del">
          <ac:chgData name="Genora Oben (2413155)" userId="S::2413155@student.uwtsd.ac.uk::395ca4ad-d8d3-4e91-9ca9-3bc537c3d5ff" providerId="AD" clId="Web-{80CC21FD-6878-17A6-A3E2-5A7425C044E2}" dt="2025-12-17T15:11:11.987" v="3265"/>
          <ac:spMkLst>
            <pc:docMk/>
            <pc:sldMk cId="109857222" sldId="256"/>
            <ac:spMk id="39" creationId="{33E93247-6229-44AB-A550-739E971E690B}"/>
          </ac:spMkLst>
        </pc:spChg>
        <pc:spChg chg="add del">
          <ac:chgData name="Genora Oben (2413155)" userId="S::2413155@student.uwtsd.ac.uk::395ca4ad-d8d3-4e91-9ca9-3bc537c3d5ff" providerId="AD" clId="Web-{80CC21FD-6878-17A6-A3E2-5A7425C044E2}" dt="2025-12-17T15:11:11.987" v="3265"/>
          <ac:spMkLst>
            <pc:docMk/>
            <pc:sldMk cId="109857222" sldId="256"/>
            <ac:spMk id="40" creationId="{D21F66AB-6D67-4C86-A415-0B6E4EEC5ABA}"/>
          </ac:spMkLst>
        </pc:spChg>
        <pc:spChg chg="add del">
          <ac:chgData name="Genora Oben (2413155)" userId="S::2413155@student.uwtsd.ac.uk::395ca4ad-d8d3-4e91-9ca9-3bc537c3d5ff" providerId="AD" clId="Web-{80CC21FD-6878-17A6-A3E2-5A7425C044E2}" dt="2025-12-17T15:11:11.971" v="3264"/>
          <ac:spMkLst>
            <pc:docMk/>
            <pc:sldMk cId="109857222" sldId="256"/>
            <ac:spMk id="43" creationId="{341BFA31-6544-45C2-9DA0-9E1C5E0B1959}"/>
          </ac:spMkLst>
        </pc:spChg>
        <pc:spChg chg="add">
          <ac:chgData name="Genora Oben (2413155)" userId="S::2413155@student.uwtsd.ac.uk::395ca4ad-d8d3-4e91-9ca9-3bc537c3d5ff" providerId="AD" clId="Web-{80CC21FD-6878-17A6-A3E2-5A7425C044E2}" dt="2025-12-17T15:11:11.987" v="3265"/>
          <ac:spMkLst>
            <pc:docMk/>
            <pc:sldMk cId="109857222" sldId="256"/>
            <ac:spMk id="47" creationId="{341BFA31-6544-45C2-9DA0-9E1C5E0B1959}"/>
          </ac:spMkLst>
        </pc:spChg>
        <pc:picChg chg="add mod ord">
          <ac:chgData name="Genora Oben (2413155)" userId="S::2413155@student.uwtsd.ac.uk::395ca4ad-d8d3-4e91-9ca9-3bc537c3d5ff" providerId="AD" clId="Web-{80CC21FD-6878-17A6-A3E2-5A7425C044E2}" dt="2025-12-17T15:11:11.987" v="3265"/>
          <ac:picMkLst>
            <pc:docMk/>
            <pc:sldMk cId="109857222" sldId="256"/>
            <ac:picMk id="4" creationId="{6982865E-0D70-719B-D587-FD278C2BD9CE}"/>
          </ac:picMkLst>
        </pc:picChg>
        <pc:picChg chg="add mod">
          <ac:chgData name="Genora Oben (2413155)" userId="S::2413155@student.uwtsd.ac.uk::395ca4ad-d8d3-4e91-9ca9-3bc537c3d5ff" providerId="AD" clId="Web-{80CC21FD-6878-17A6-A3E2-5A7425C044E2}" dt="2025-12-17T15:11:11.987" v="3265"/>
          <ac:picMkLst>
            <pc:docMk/>
            <pc:sldMk cId="109857222" sldId="256"/>
            <ac:picMk id="5" creationId="{A3449AEF-B6B5-FEEF-4BC1-74544CB84813}"/>
          </ac:picMkLst>
        </pc:picChg>
        <pc:cxnChg chg="add del">
          <ac:chgData name="Genora Oben (2413155)" userId="S::2413155@student.uwtsd.ac.uk::395ca4ad-d8d3-4e91-9ca9-3bc537c3d5ff" providerId="AD" clId="Web-{80CC21FD-6878-17A6-A3E2-5A7425C044E2}" dt="2025-12-17T15:11:11.987" v="3265"/>
          <ac:cxnSpMkLst>
            <pc:docMk/>
            <pc:sldMk cId="109857222" sldId="256"/>
            <ac:cxnSpMk id="41" creationId="{0B66F5E1-B07D-4718-F4B4-5FCE4B7E8F44}"/>
          </ac:cxnSpMkLst>
        </pc:cxnChg>
        <pc:cxnChg chg="add del">
          <ac:chgData name="Genora Oben (2413155)" userId="S::2413155@student.uwtsd.ac.uk::395ca4ad-d8d3-4e91-9ca9-3bc537c3d5ff" providerId="AD" clId="Web-{80CC21FD-6878-17A6-A3E2-5A7425C044E2}" dt="2025-12-17T15:11:11.971" v="3264"/>
          <ac:cxnSpMkLst>
            <pc:docMk/>
            <pc:sldMk cId="109857222" sldId="256"/>
            <ac:cxnSpMk id="44" creationId="{DC36F877-5419-44C1-A2CD-376BDDDC3E41}"/>
          </ac:cxnSpMkLst>
        </pc:cxnChg>
        <pc:cxnChg chg="add">
          <ac:chgData name="Genora Oben (2413155)" userId="S::2413155@student.uwtsd.ac.uk::395ca4ad-d8d3-4e91-9ca9-3bc537c3d5ff" providerId="AD" clId="Web-{80CC21FD-6878-17A6-A3E2-5A7425C044E2}" dt="2025-12-17T15:11:11.987" v="3265"/>
          <ac:cxnSpMkLst>
            <pc:docMk/>
            <pc:sldMk cId="109857222" sldId="256"/>
            <ac:cxnSpMk id="49" creationId="{DC36F877-5419-44C1-A2CD-376BDDDC3E41}"/>
          </ac:cxnSpMkLst>
        </pc:cxnChg>
        <pc:cxnChg chg="add">
          <ac:chgData name="Genora Oben (2413155)" userId="S::2413155@student.uwtsd.ac.uk::395ca4ad-d8d3-4e91-9ca9-3bc537c3d5ff" providerId="AD" clId="Web-{80CC21FD-6878-17A6-A3E2-5A7425C044E2}" dt="2025-12-17T15:11:11.987" v="3265"/>
          <ac:cxnSpMkLst>
            <pc:docMk/>
            <pc:sldMk cId="109857222" sldId="256"/>
            <ac:cxnSpMk id="52" creationId="{44B21692-652C-4371-95C5-05248EF342FA}"/>
          </ac:cxnSpMkLst>
        </pc:cxnChg>
      </pc:sldChg>
      <pc:sldChg chg="addSp delSp modSp new mod setBg modClrScheme chgLayout">
        <pc:chgData name="Genora Oben (2413155)" userId="S::2413155@student.uwtsd.ac.uk::395ca4ad-d8d3-4e91-9ca9-3bc537c3d5ff" providerId="AD" clId="Web-{80CC21FD-6878-17A6-A3E2-5A7425C044E2}" dt="2025-12-17T12:40:51.365" v="2268" actId="20577"/>
        <pc:sldMkLst>
          <pc:docMk/>
          <pc:sldMk cId="1535294465" sldId="257"/>
        </pc:sldMkLst>
        <pc:spChg chg="add del mod ord">
          <ac:chgData name="Genora Oben (2413155)" userId="S::2413155@student.uwtsd.ac.uk::395ca4ad-d8d3-4e91-9ca9-3bc537c3d5ff" providerId="AD" clId="Web-{80CC21FD-6878-17A6-A3E2-5A7425C044E2}" dt="2025-12-17T11:39:20.680" v="1946" actId="20577"/>
          <ac:spMkLst>
            <pc:docMk/>
            <pc:sldMk cId="1535294465" sldId="257"/>
            <ac:spMk id="2" creationId="{B00A1EDE-5F80-C6FF-A123-D1B8A0434ABE}"/>
          </ac:spMkLst>
        </pc:spChg>
        <pc:spChg chg="add del mod ord">
          <ac:chgData name="Genora Oben (2413155)" userId="S::2413155@student.uwtsd.ac.uk::395ca4ad-d8d3-4e91-9ca9-3bc537c3d5ff" providerId="AD" clId="Web-{80CC21FD-6878-17A6-A3E2-5A7425C044E2}" dt="2025-12-17T12:40:51.365" v="2268" actId="20577"/>
          <ac:spMkLst>
            <pc:docMk/>
            <pc:sldMk cId="1535294465" sldId="257"/>
            <ac:spMk id="3" creationId="{578B2E9E-4947-9995-3018-343652A050BD}"/>
          </ac:spMkLst>
        </pc:spChg>
      </pc:sldChg>
      <pc:sldChg chg="modSp new mod modClrScheme chgLayout">
        <pc:chgData name="Genora Oben (2413155)" userId="S::2413155@student.uwtsd.ac.uk::395ca4ad-d8d3-4e91-9ca9-3bc537c3d5ff" providerId="AD" clId="Web-{80CC21FD-6878-17A6-A3E2-5A7425C044E2}" dt="2025-12-17T14:46:16.125" v="2999" actId="20577"/>
        <pc:sldMkLst>
          <pc:docMk/>
          <pc:sldMk cId="2574726720" sldId="258"/>
        </pc:sldMkLst>
        <pc:spChg chg="mod ord">
          <ac:chgData name="Genora Oben (2413155)" userId="S::2413155@student.uwtsd.ac.uk::395ca4ad-d8d3-4e91-9ca9-3bc537c3d5ff" providerId="AD" clId="Web-{80CC21FD-6878-17A6-A3E2-5A7425C044E2}" dt="2025-12-16T11:07:31.253" v="1787"/>
          <ac:spMkLst>
            <pc:docMk/>
            <pc:sldMk cId="2574726720" sldId="258"/>
            <ac:spMk id="2" creationId="{544C096F-F426-FE81-2E7A-B367C470CFBA}"/>
          </ac:spMkLst>
        </pc:spChg>
        <pc:spChg chg="mod ord">
          <ac:chgData name="Genora Oben (2413155)" userId="S::2413155@student.uwtsd.ac.uk::395ca4ad-d8d3-4e91-9ca9-3bc537c3d5ff" providerId="AD" clId="Web-{80CC21FD-6878-17A6-A3E2-5A7425C044E2}" dt="2025-12-17T14:46:16.125" v="2999" actId="20577"/>
          <ac:spMkLst>
            <pc:docMk/>
            <pc:sldMk cId="2574726720" sldId="258"/>
            <ac:spMk id="3" creationId="{991C7C7F-A06E-E070-1116-BA2C91F9B83F}"/>
          </ac:spMkLst>
        </pc:spChg>
      </pc:sldChg>
      <pc:sldChg chg="modSp new mod modClrScheme chgLayout">
        <pc:chgData name="Genora Oben (2413155)" userId="S::2413155@student.uwtsd.ac.uk::395ca4ad-d8d3-4e91-9ca9-3bc537c3d5ff" providerId="AD" clId="Web-{80CC21FD-6878-17A6-A3E2-5A7425C044E2}" dt="2025-12-17T14:49:41.912" v="3007" actId="20577"/>
        <pc:sldMkLst>
          <pc:docMk/>
          <pc:sldMk cId="2376825163" sldId="259"/>
        </pc:sldMkLst>
        <pc:spChg chg="mod ord">
          <ac:chgData name="Genora Oben (2413155)" userId="S::2413155@student.uwtsd.ac.uk::395ca4ad-d8d3-4e91-9ca9-3bc537c3d5ff" providerId="AD" clId="Web-{80CC21FD-6878-17A6-A3E2-5A7425C044E2}" dt="2025-12-16T11:07:31.253" v="1787"/>
          <ac:spMkLst>
            <pc:docMk/>
            <pc:sldMk cId="2376825163" sldId="259"/>
            <ac:spMk id="2" creationId="{5006C7F0-337A-A076-8EB7-31E44305832C}"/>
          </ac:spMkLst>
        </pc:spChg>
        <pc:spChg chg="mod ord">
          <ac:chgData name="Genora Oben (2413155)" userId="S::2413155@student.uwtsd.ac.uk::395ca4ad-d8d3-4e91-9ca9-3bc537c3d5ff" providerId="AD" clId="Web-{80CC21FD-6878-17A6-A3E2-5A7425C044E2}" dt="2025-12-17T14:49:41.912" v="3007" actId="20577"/>
          <ac:spMkLst>
            <pc:docMk/>
            <pc:sldMk cId="2376825163" sldId="259"/>
            <ac:spMk id="3" creationId="{188241EC-1064-E96A-516D-B65F20C4A7A5}"/>
          </ac:spMkLst>
        </pc:spChg>
      </pc:sldChg>
      <pc:sldChg chg="modSp new mod modClrScheme chgLayout">
        <pc:chgData name="Genora Oben (2413155)" userId="S::2413155@student.uwtsd.ac.uk::395ca4ad-d8d3-4e91-9ca9-3bc537c3d5ff" providerId="AD" clId="Web-{80CC21FD-6878-17A6-A3E2-5A7425C044E2}" dt="2025-12-17T15:02:29.035" v="3089" actId="20577"/>
        <pc:sldMkLst>
          <pc:docMk/>
          <pc:sldMk cId="507388818" sldId="260"/>
        </pc:sldMkLst>
        <pc:spChg chg="mod ord">
          <ac:chgData name="Genora Oben (2413155)" userId="S::2413155@student.uwtsd.ac.uk::395ca4ad-d8d3-4e91-9ca9-3bc537c3d5ff" providerId="AD" clId="Web-{80CC21FD-6878-17A6-A3E2-5A7425C044E2}" dt="2025-12-16T11:07:31.253" v="1787"/>
          <ac:spMkLst>
            <pc:docMk/>
            <pc:sldMk cId="507388818" sldId="260"/>
            <ac:spMk id="2" creationId="{51F93A01-E6E0-1C4A-A6B6-1AA7D918B3EB}"/>
          </ac:spMkLst>
        </pc:spChg>
        <pc:spChg chg="mod ord">
          <ac:chgData name="Genora Oben (2413155)" userId="S::2413155@student.uwtsd.ac.uk::395ca4ad-d8d3-4e91-9ca9-3bc537c3d5ff" providerId="AD" clId="Web-{80CC21FD-6878-17A6-A3E2-5A7425C044E2}" dt="2025-12-17T15:02:29.035" v="3089" actId="20577"/>
          <ac:spMkLst>
            <pc:docMk/>
            <pc:sldMk cId="507388818" sldId="260"/>
            <ac:spMk id="3" creationId="{66A19DEB-CD2E-57EB-075A-26959CBD4A1B}"/>
          </ac:spMkLst>
        </pc:spChg>
      </pc:sldChg>
      <pc:sldChg chg="modSp new del mod modClrScheme chgLayout">
        <pc:chgData name="Genora Oben (2413155)" userId="S::2413155@student.uwtsd.ac.uk::395ca4ad-d8d3-4e91-9ca9-3bc537c3d5ff" providerId="AD" clId="Web-{80CC21FD-6878-17A6-A3E2-5A7425C044E2}" dt="2025-12-17T14:58:46.593" v="3082"/>
        <pc:sldMkLst>
          <pc:docMk/>
          <pc:sldMk cId="891573715" sldId="261"/>
        </pc:sldMkLst>
      </pc:sldChg>
      <pc:sldChg chg="modSp new add del mod modClrScheme chgLayout">
        <pc:chgData name="Genora Oben (2413155)" userId="S::2413155@student.uwtsd.ac.uk::395ca4ad-d8d3-4e91-9ca9-3bc537c3d5ff" providerId="AD" clId="Web-{80CC21FD-6878-17A6-A3E2-5A7425C044E2}" dt="2025-12-17T14:58:21.639" v="3081" actId="20577"/>
        <pc:sldMkLst>
          <pc:docMk/>
          <pc:sldMk cId="585801003" sldId="262"/>
        </pc:sldMkLst>
        <pc:spChg chg="mod ord">
          <ac:chgData name="Genora Oben (2413155)" userId="S::2413155@student.uwtsd.ac.uk::395ca4ad-d8d3-4e91-9ca9-3bc537c3d5ff" providerId="AD" clId="Web-{80CC21FD-6878-17A6-A3E2-5A7425C044E2}" dt="2025-12-17T14:44:38.172" v="2974" actId="20577"/>
          <ac:spMkLst>
            <pc:docMk/>
            <pc:sldMk cId="585801003" sldId="262"/>
            <ac:spMk id="2" creationId="{85EE2E03-CB4F-B1F8-5A2C-863B5C29C5E3}"/>
          </ac:spMkLst>
        </pc:spChg>
        <pc:spChg chg="mod ord">
          <ac:chgData name="Genora Oben (2413155)" userId="S::2413155@student.uwtsd.ac.uk::395ca4ad-d8d3-4e91-9ca9-3bc537c3d5ff" providerId="AD" clId="Web-{80CC21FD-6878-17A6-A3E2-5A7425C044E2}" dt="2025-12-17T14:58:21.639" v="3081" actId="20577"/>
          <ac:spMkLst>
            <pc:docMk/>
            <pc:sldMk cId="585801003" sldId="262"/>
            <ac:spMk id="3" creationId="{16905B7B-846B-2C36-8C38-B7385775AC7E}"/>
          </ac:spMkLst>
        </pc:spChg>
      </pc:sldChg>
      <pc:sldChg chg="addSp modSp new mod setBg modClrScheme chgLayout">
        <pc:chgData name="Genora Oben (2413155)" userId="S::2413155@student.uwtsd.ac.uk::395ca4ad-d8d3-4e91-9ca9-3bc537c3d5ff" providerId="AD" clId="Web-{80CC21FD-6878-17A6-A3E2-5A7425C044E2}" dt="2025-12-17T13:27:54.251" v="2652" actId="20577"/>
        <pc:sldMkLst>
          <pc:docMk/>
          <pc:sldMk cId="2460771654" sldId="263"/>
        </pc:sldMkLst>
        <pc:spChg chg="mod ord">
          <ac:chgData name="Genora Oben (2413155)" userId="S::2413155@student.uwtsd.ac.uk::395ca4ad-d8d3-4e91-9ca9-3bc537c3d5ff" providerId="AD" clId="Web-{80CC21FD-6878-17A6-A3E2-5A7425C044E2}" dt="2025-12-17T13:20:55.508" v="2616"/>
          <ac:spMkLst>
            <pc:docMk/>
            <pc:sldMk cId="2460771654" sldId="263"/>
            <ac:spMk id="2" creationId="{FAB961DC-B6F1-1844-A550-DE78F9CE166B}"/>
          </ac:spMkLst>
        </pc:spChg>
        <pc:spChg chg="mod ord">
          <ac:chgData name="Genora Oben (2413155)" userId="S::2413155@student.uwtsd.ac.uk::395ca4ad-d8d3-4e91-9ca9-3bc537c3d5ff" providerId="AD" clId="Web-{80CC21FD-6878-17A6-A3E2-5A7425C044E2}" dt="2025-12-17T13:27:54.251" v="2652" actId="20577"/>
          <ac:spMkLst>
            <pc:docMk/>
            <pc:sldMk cId="2460771654" sldId="263"/>
            <ac:spMk id="3" creationId="{17C7CB6A-F393-B807-3D37-FD596D58A76E}"/>
          </ac:spMkLst>
        </pc:spChg>
        <pc:spChg chg="add">
          <ac:chgData name="Genora Oben (2413155)" userId="S::2413155@student.uwtsd.ac.uk::395ca4ad-d8d3-4e91-9ca9-3bc537c3d5ff" providerId="AD" clId="Web-{80CC21FD-6878-17A6-A3E2-5A7425C044E2}" dt="2025-12-17T13:20:55.508" v="2616"/>
          <ac:spMkLst>
            <pc:docMk/>
            <pc:sldMk cId="2460771654" sldId="263"/>
            <ac:spMk id="9" creationId="{660EB578-C970-4186-B93C-45851BBC6E34}"/>
          </ac:spMkLst>
        </pc:spChg>
        <pc:picChg chg="add">
          <ac:chgData name="Genora Oben (2413155)" userId="S::2413155@student.uwtsd.ac.uk::395ca4ad-d8d3-4e91-9ca9-3bc537c3d5ff" providerId="AD" clId="Web-{80CC21FD-6878-17A6-A3E2-5A7425C044E2}" dt="2025-12-17T13:20:55.508" v="2616"/>
          <ac:picMkLst>
            <pc:docMk/>
            <pc:sldMk cId="2460771654" sldId="263"/>
            <ac:picMk id="5" creationId="{E8F07E52-0706-3BE7-FED7-ED6A4B818339}"/>
          </ac:picMkLst>
        </pc:picChg>
        <pc:cxnChg chg="add">
          <ac:chgData name="Genora Oben (2413155)" userId="S::2413155@student.uwtsd.ac.uk::395ca4ad-d8d3-4e91-9ca9-3bc537c3d5ff" providerId="AD" clId="Web-{80CC21FD-6878-17A6-A3E2-5A7425C044E2}" dt="2025-12-17T13:20:55.508" v="2616"/>
          <ac:cxnSpMkLst>
            <pc:docMk/>
            <pc:sldMk cId="2460771654" sldId="263"/>
            <ac:cxnSpMk id="11" creationId="{CDF57B02-07BB-407B-BB36-06D9C64A673E}"/>
          </ac:cxnSpMkLst>
        </pc:cxnChg>
        <pc:cxnChg chg="add">
          <ac:chgData name="Genora Oben (2413155)" userId="S::2413155@student.uwtsd.ac.uk::395ca4ad-d8d3-4e91-9ca9-3bc537c3d5ff" providerId="AD" clId="Web-{80CC21FD-6878-17A6-A3E2-5A7425C044E2}" dt="2025-12-17T13:20:55.508" v="2616"/>
          <ac:cxnSpMkLst>
            <pc:docMk/>
            <pc:sldMk cId="2460771654" sldId="263"/>
            <ac:cxnSpMk id="13" creationId="{C6855964-C920-48EB-8804-74291211C8A9}"/>
          </ac:cxnSpMkLst>
        </pc:cxnChg>
      </pc:sldChg>
      <pc:sldChg chg="modSp new mod modClrScheme chgLayout">
        <pc:chgData name="Genora Oben (2413155)" userId="S::2413155@student.uwtsd.ac.uk::395ca4ad-d8d3-4e91-9ca9-3bc537c3d5ff" providerId="AD" clId="Web-{80CC21FD-6878-17A6-A3E2-5A7425C044E2}" dt="2025-12-16T11:07:31.253" v="1787"/>
        <pc:sldMkLst>
          <pc:docMk/>
          <pc:sldMk cId="2987412813" sldId="264"/>
        </pc:sldMkLst>
        <pc:spChg chg="mod ord">
          <ac:chgData name="Genora Oben (2413155)" userId="S::2413155@student.uwtsd.ac.uk::395ca4ad-d8d3-4e91-9ca9-3bc537c3d5ff" providerId="AD" clId="Web-{80CC21FD-6878-17A6-A3E2-5A7425C044E2}" dt="2025-12-16T11:07:31.253" v="1787"/>
          <ac:spMkLst>
            <pc:docMk/>
            <pc:sldMk cId="2987412813" sldId="264"/>
            <ac:spMk id="2" creationId="{A6F431C2-6426-7D2C-75A1-328C4B518D96}"/>
          </ac:spMkLst>
        </pc:spChg>
        <pc:spChg chg="mod ord">
          <ac:chgData name="Genora Oben (2413155)" userId="S::2413155@student.uwtsd.ac.uk::395ca4ad-d8d3-4e91-9ca9-3bc537c3d5ff" providerId="AD" clId="Web-{80CC21FD-6878-17A6-A3E2-5A7425C044E2}" dt="2025-12-16T11:07:31.253" v="1787"/>
          <ac:spMkLst>
            <pc:docMk/>
            <pc:sldMk cId="2987412813" sldId="264"/>
            <ac:spMk id="3" creationId="{7D4FA1D6-80BC-2B86-93A2-EA90135EDFB4}"/>
          </ac:spMkLst>
        </pc:spChg>
      </pc:sldChg>
      <pc:sldChg chg="addSp delSp modSp new add del mod setBg">
        <pc:chgData name="Genora Oben (2413155)" userId="S::2413155@student.uwtsd.ac.uk::395ca4ad-d8d3-4e91-9ca9-3bc537c3d5ff" providerId="AD" clId="Web-{80CC21FD-6878-17A6-A3E2-5A7425C044E2}" dt="2025-12-17T13:20:24.413" v="2615" actId="20577"/>
        <pc:sldMkLst>
          <pc:docMk/>
          <pc:sldMk cId="2845504950" sldId="265"/>
        </pc:sldMkLst>
        <pc:spChg chg="mod">
          <ac:chgData name="Genora Oben (2413155)" userId="S::2413155@student.uwtsd.ac.uk::395ca4ad-d8d3-4e91-9ca9-3bc537c3d5ff" providerId="AD" clId="Web-{80CC21FD-6878-17A6-A3E2-5A7425C044E2}" dt="2025-12-17T13:20:24.413" v="2615" actId="20577"/>
          <ac:spMkLst>
            <pc:docMk/>
            <pc:sldMk cId="2845504950" sldId="265"/>
            <ac:spMk id="2" creationId="{7AD99E63-BF0C-3892-18B8-56931C00E2A5}"/>
          </ac:spMkLst>
        </pc:spChg>
        <pc:spChg chg="del mod">
          <ac:chgData name="Genora Oben (2413155)" userId="S::2413155@student.uwtsd.ac.uk::395ca4ad-d8d3-4e91-9ca9-3bc537c3d5ff" providerId="AD" clId="Web-{80CC21FD-6878-17A6-A3E2-5A7425C044E2}" dt="2025-12-17T13:13:57.421" v="2540"/>
          <ac:spMkLst>
            <pc:docMk/>
            <pc:sldMk cId="2845504950" sldId="265"/>
            <ac:spMk id="3" creationId="{0B9B6928-35C6-993D-5EC1-ECFBEE3B3949}"/>
          </ac:spMkLst>
        </pc:spChg>
        <pc:spChg chg="add del">
          <ac:chgData name="Genora Oben (2413155)" userId="S::2413155@student.uwtsd.ac.uk::395ca4ad-d8d3-4e91-9ca9-3bc537c3d5ff" providerId="AD" clId="Web-{80CC21FD-6878-17A6-A3E2-5A7425C044E2}" dt="2025-12-17T13:14:52.298" v="2561"/>
          <ac:spMkLst>
            <pc:docMk/>
            <pc:sldMk cId="2845504950" sldId="265"/>
            <ac:spMk id="13" creationId="{33E93247-6229-44AB-A550-739E971E690B}"/>
          </ac:spMkLst>
        </pc:spChg>
        <pc:spChg chg="add">
          <ac:chgData name="Genora Oben (2413155)" userId="S::2413155@student.uwtsd.ac.uk::395ca4ad-d8d3-4e91-9ca9-3bc537c3d5ff" providerId="AD" clId="Web-{80CC21FD-6878-17A6-A3E2-5A7425C044E2}" dt="2025-12-17T13:14:52.298" v="2561"/>
          <ac:spMkLst>
            <pc:docMk/>
            <pc:sldMk cId="2845504950" sldId="265"/>
            <ac:spMk id="24" creationId="{33E93247-6229-44AB-A550-739E971E690B}"/>
          </ac:spMkLst>
        </pc:spChg>
        <pc:picChg chg="add mod ord">
          <ac:chgData name="Genora Oben (2413155)" userId="S::2413155@student.uwtsd.ac.uk::395ca4ad-d8d3-4e91-9ca9-3bc537c3d5ff" providerId="AD" clId="Web-{80CC21FD-6878-17A6-A3E2-5A7425C044E2}" dt="2025-12-17T13:14:52.298" v="2561"/>
          <ac:picMkLst>
            <pc:docMk/>
            <pc:sldMk cId="2845504950" sldId="265"/>
            <ac:picMk id="4" creationId="{151362B1-7563-3041-C049-57F27560B44E}"/>
          </ac:picMkLst>
        </pc:picChg>
        <pc:cxnChg chg="add del">
          <ac:chgData name="Genora Oben (2413155)" userId="S::2413155@student.uwtsd.ac.uk::395ca4ad-d8d3-4e91-9ca9-3bc537c3d5ff" providerId="AD" clId="Web-{80CC21FD-6878-17A6-A3E2-5A7425C044E2}" dt="2025-12-17T13:14:52.298" v="2561"/>
          <ac:cxnSpMkLst>
            <pc:docMk/>
            <pc:sldMk cId="2845504950" sldId="265"/>
            <ac:cxnSpMk id="9" creationId="{F64F9B95-9045-48D2-B9F3-2927E98F54AA}"/>
          </ac:cxnSpMkLst>
        </pc:cxnChg>
        <pc:cxnChg chg="add del">
          <ac:chgData name="Genora Oben (2413155)" userId="S::2413155@student.uwtsd.ac.uk::395ca4ad-d8d3-4e91-9ca9-3bc537c3d5ff" providerId="AD" clId="Web-{80CC21FD-6878-17A6-A3E2-5A7425C044E2}" dt="2025-12-17T13:14:52.298" v="2561"/>
          <ac:cxnSpMkLst>
            <pc:docMk/>
            <pc:sldMk cId="2845504950" sldId="265"/>
            <ac:cxnSpMk id="11" creationId="{085AA86F-6A4D-4BCB-A045-D992CDC2959B}"/>
          </ac:cxnSpMkLst>
        </pc:cxnChg>
        <pc:cxnChg chg="add del">
          <ac:chgData name="Genora Oben (2413155)" userId="S::2413155@student.uwtsd.ac.uk::395ca4ad-d8d3-4e91-9ca9-3bc537c3d5ff" providerId="AD" clId="Web-{80CC21FD-6878-17A6-A3E2-5A7425C044E2}" dt="2025-12-17T13:14:52.298" v="2561"/>
          <ac:cxnSpMkLst>
            <pc:docMk/>
            <pc:sldMk cId="2845504950" sldId="265"/>
            <ac:cxnSpMk id="15" creationId="{EE2E603F-4A95-4FE8-BB06-211DFD75DBEF}"/>
          </ac:cxnSpMkLst>
        </pc:cxnChg>
        <pc:cxnChg chg="add">
          <ac:chgData name="Genora Oben (2413155)" userId="S::2413155@student.uwtsd.ac.uk::395ca4ad-d8d3-4e91-9ca9-3bc537c3d5ff" providerId="AD" clId="Web-{80CC21FD-6878-17A6-A3E2-5A7425C044E2}" dt="2025-12-17T13:14:52.298" v="2561"/>
          <ac:cxnSpMkLst>
            <pc:docMk/>
            <pc:sldMk cId="2845504950" sldId="265"/>
            <ac:cxnSpMk id="20" creationId="{F64F9B95-9045-48D2-B9F3-2927E98F54AA}"/>
          </ac:cxnSpMkLst>
        </pc:cxnChg>
        <pc:cxnChg chg="add">
          <ac:chgData name="Genora Oben (2413155)" userId="S::2413155@student.uwtsd.ac.uk::395ca4ad-d8d3-4e91-9ca9-3bc537c3d5ff" providerId="AD" clId="Web-{80CC21FD-6878-17A6-A3E2-5A7425C044E2}" dt="2025-12-17T13:14:52.298" v="2561"/>
          <ac:cxnSpMkLst>
            <pc:docMk/>
            <pc:sldMk cId="2845504950" sldId="265"/>
            <ac:cxnSpMk id="22" creationId="{085AA86F-6A4D-4BCB-A045-D992CDC2959B}"/>
          </ac:cxnSpMkLst>
        </pc:cxnChg>
        <pc:cxnChg chg="add">
          <ac:chgData name="Genora Oben (2413155)" userId="S::2413155@student.uwtsd.ac.uk::395ca4ad-d8d3-4e91-9ca9-3bc537c3d5ff" providerId="AD" clId="Web-{80CC21FD-6878-17A6-A3E2-5A7425C044E2}" dt="2025-12-17T13:14:52.298" v="2561"/>
          <ac:cxnSpMkLst>
            <pc:docMk/>
            <pc:sldMk cId="2845504950" sldId="265"/>
            <ac:cxnSpMk id="26" creationId="{EE2E603F-4A95-4FE8-BB06-211DFD75DBEF}"/>
          </ac:cxnSpMkLst>
        </pc:cxnChg>
      </pc:sldChg>
      <pc:sldChg chg="modSp new">
        <pc:chgData name="Genora Oben (2413155)" userId="S::2413155@student.uwtsd.ac.uk::395ca4ad-d8d3-4e91-9ca9-3bc537c3d5ff" providerId="AD" clId="Web-{80CC21FD-6878-17A6-A3E2-5A7425C044E2}" dt="2025-12-17T15:09:32.170" v="3261" actId="20577"/>
        <pc:sldMkLst>
          <pc:docMk/>
          <pc:sldMk cId="2496614517" sldId="266"/>
        </pc:sldMkLst>
        <pc:spChg chg="mod">
          <ac:chgData name="Genora Oben (2413155)" userId="S::2413155@student.uwtsd.ac.uk::395ca4ad-d8d3-4e91-9ca9-3bc537c3d5ff" providerId="AD" clId="Web-{80CC21FD-6878-17A6-A3E2-5A7425C044E2}" dt="2025-12-17T11:40:46.305" v="1960" actId="20577"/>
          <ac:spMkLst>
            <pc:docMk/>
            <pc:sldMk cId="2496614517" sldId="266"/>
            <ac:spMk id="2" creationId="{54B122A7-CC82-5C9B-3A16-4919A9DB4180}"/>
          </ac:spMkLst>
        </pc:spChg>
        <pc:spChg chg="mod">
          <ac:chgData name="Genora Oben (2413155)" userId="S::2413155@student.uwtsd.ac.uk::395ca4ad-d8d3-4e91-9ca9-3bc537c3d5ff" providerId="AD" clId="Web-{80CC21FD-6878-17A6-A3E2-5A7425C044E2}" dt="2025-12-17T15:09:32.170" v="3261" actId="20577"/>
          <ac:spMkLst>
            <pc:docMk/>
            <pc:sldMk cId="2496614517" sldId="266"/>
            <ac:spMk id="3" creationId="{8EE234E1-7508-ED3C-F538-1DF35A756FDA}"/>
          </ac:spMkLst>
        </pc:spChg>
      </pc:sldChg>
      <pc:sldChg chg="addSp delSp modSp new mod setBg">
        <pc:chgData name="Genora Oben (2413155)" userId="S::2413155@student.uwtsd.ac.uk::395ca4ad-d8d3-4e91-9ca9-3bc537c3d5ff" providerId="AD" clId="Web-{80CC21FD-6878-17A6-A3E2-5A7425C044E2}" dt="2025-12-17T15:16:27.670" v="3316" actId="20577"/>
        <pc:sldMkLst>
          <pc:docMk/>
          <pc:sldMk cId="2398507717" sldId="267"/>
        </pc:sldMkLst>
        <pc:spChg chg="mod">
          <ac:chgData name="Genora Oben (2413155)" userId="S::2413155@student.uwtsd.ac.uk::395ca4ad-d8d3-4e91-9ca9-3bc537c3d5ff" providerId="AD" clId="Web-{80CC21FD-6878-17A6-A3E2-5A7425C044E2}" dt="2025-12-17T15:16:27.670" v="3316" actId="20577"/>
          <ac:spMkLst>
            <pc:docMk/>
            <pc:sldMk cId="2398507717" sldId="267"/>
            <ac:spMk id="2" creationId="{614452F6-5548-623B-CD22-AD42746E5DFF}"/>
          </ac:spMkLst>
        </pc:spChg>
        <pc:spChg chg="mod">
          <ac:chgData name="Genora Oben (2413155)" userId="S::2413155@student.uwtsd.ac.uk::395ca4ad-d8d3-4e91-9ca9-3bc537c3d5ff" providerId="AD" clId="Web-{80CC21FD-6878-17A6-A3E2-5A7425C044E2}" dt="2025-12-17T15:14:57.183" v="3278"/>
          <ac:spMkLst>
            <pc:docMk/>
            <pc:sldMk cId="2398507717" sldId="267"/>
            <ac:spMk id="3" creationId="{FC29E33C-8979-0D52-EDA2-E7034A188B5E}"/>
          </ac:spMkLst>
        </pc:spChg>
        <pc:spChg chg="add del">
          <ac:chgData name="Genora Oben (2413155)" userId="S::2413155@student.uwtsd.ac.uk::395ca4ad-d8d3-4e91-9ca9-3bc537c3d5ff" providerId="AD" clId="Web-{80CC21FD-6878-17A6-A3E2-5A7425C044E2}" dt="2025-12-17T15:14:37.948" v="3269"/>
          <ac:spMkLst>
            <pc:docMk/>
            <pc:sldMk cId="2398507717" sldId="267"/>
            <ac:spMk id="8" creationId="{5F710FDB-0919-493E-8539-8240C23F1EB2}"/>
          </ac:spMkLst>
        </pc:spChg>
        <pc:spChg chg="add del">
          <ac:chgData name="Genora Oben (2413155)" userId="S::2413155@student.uwtsd.ac.uk::395ca4ad-d8d3-4e91-9ca9-3bc537c3d5ff" providerId="AD" clId="Web-{80CC21FD-6878-17A6-A3E2-5A7425C044E2}" dt="2025-12-17T15:13:59.962" v="3267"/>
          <ac:spMkLst>
            <pc:docMk/>
            <pc:sldMk cId="2398507717" sldId="267"/>
            <ac:spMk id="10" creationId="{E49D7415-2F11-44C2-B6AA-13A25B6814B9}"/>
          </ac:spMkLst>
        </pc:spChg>
        <pc:spChg chg="add del">
          <ac:chgData name="Genora Oben (2413155)" userId="S::2413155@student.uwtsd.ac.uk::395ca4ad-d8d3-4e91-9ca9-3bc537c3d5ff" providerId="AD" clId="Web-{80CC21FD-6878-17A6-A3E2-5A7425C044E2}" dt="2025-12-17T15:14:42.432" v="3271"/>
          <ac:spMkLst>
            <pc:docMk/>
            <pc:sldMk cId="2398507717" sldId="267"/>
            <ac:spMk id="18" creationId="{5F710FDB-0919-493E-8539-8240C23F1EB2}"/>
          </ac:spMkLst>
        </pc:spChg>
        <pc:spChg chg="add del">
          <ac:chgData name="Genora Oben (2413155)" userId="S::2413155@student.uwtsd.ac.uk::395ca4ad-d8d3-4e91-9ca9-3bc537c3d5ff" providerId="AD" clId="Web-{80CC21FD-6878-17A6-A3E2-5A7425C044E2}" dt="2025-12-17T15:14:45.136" v="3273"/>
          <ac:spMkLst>
            <pc:docMk/>
            <pc:sldMk cId="2398507717" sldId="267"/>
            <ac:spMk id="22" creationId="{EEF92585-7A99-6108-9663-8C59032742EC}"/>
          </ac:spMkLst>
        </pc:spChg>
        <pc:spChg chg="add del">
          <ac:chgData name="Genora Oben (2413155)" userId="S::2413155@student.uwtsd.ac.uk::395ca4ad-d8d3-4e91-9ca9-3bc537c3d5ff" providerId="AD" clId="Web-{80CC21FD-6878-17A6-A3E2-5A7425C044E2}" dt="2025-12-17T15:14:49.667" v="3275"/>
          <ac:spMkLst>
            <pc:docMk/>
            <pc:sldMk cId="2398507717" sldId="267"/>
            <ac:spMk id="25" creationId="{5F710FDB-0919-493E-8539-8240C23F1EB2}"/>
          </ac:spMkLst>
        </pc:spChg>
        <pc:spChg chg="add del">
          <ac:chgData name="Genora Oben (2413155)" userId="S::2413155@student.uwtsd.ac.uk::395ca4ad-d8d3-4e91-9ca9-3bc537c3d5ff" providerId="AD" clId="Web-{80CC21FD-6878-17A6-A3E2-5A7425C044E2}" dt="2025-12-17T15:14:57.167" v="3277"/>
          <ac:spMkLst>
            <pc:docMk/>
            <pc:sldMk cId="2398507717" sldId="267"/>
            <ac:spMk id="28" creationId="{5F710FDB-0919-493E-8539-8240C23F1EB2}"/>
          </ac:spMkLst>
        </pc:spChg>
        <pc:spChg chg="add">
          <ac:chgData name="Genora Oben (2413155)" userId="S::2413155@student.uwtsd.ac.uk::395ca4ad-d8d3-4e91-9ca9-3bc537c3d5ff" providerId="AD" clId="Web-{80CC21FD-6878-17A6-A3E2-5A7425C044E2}" dt="2025-12-17T15:14:57.183" v="3278"/>
          <ac:spMkLst>
            <pc:docMk/>
            <pc:sldMk cId="2398507717" sldId="267"/>
            <ac:spMk id="31" creationId="{E49D7415-2F11-44C2-B6AA-13A25B6814B9}"/>
          </ac:spMkLst>
        </pc:spChg>
        <pc:picChg chg="add del">
          <ac:chgData name="Genora Oben (2413155)" userId="S::2413155@student.uwtsd.ac.uk::395ca4ad-d8d3-4e91-9ca9-3bc537c3d5ff" providerId="AD" clId="Web-{80CC21FD-6878-17A6-A3E2-5A7425C044E2}" dt="2025-12-17T15:13:59.962" v="3267"/>
          <ac:picMkLst>
            <pc:docMk/>
            <pc:sldMk cId="2398507717" sldId="267"/>
            <ac:picMk id="7" creationId="{094720A9-FB57-B4E2-C2DD-0F69309A8B53}"/>
          </ac:picMkLst>
        </pc:picChg>
        <pc:picChg chg="add">
          <ac:chgData name="Genora Oben (2413155)" userId="S::2413155@student.uwtsd.ac.uk::395ca4ad-d8d3-4e91-9ca9-3bc537c3d5ff" providerId="AD" clId="Web-{80CC21FD-6878-17A6-A3E2-5A7425C044E2}" dt="2025-12-17T15:14:57.183" v="3278"/>
          <ac:picMkLst>
            <pc:docMk/>
            <pc:sldMk cId="2398507717" sldId="267"/>
            <ac:picMk id="33" creationId="{02E27657-B0A6-2063-50C2-5F7990D49F6A}"/>
          </ac:picMkLst>
        </pc:picChg>
        <pc:cxnChg chg="add del">
          <ac:chgData name="Genora Oben (2413155)" userId="S::2413155@student.uwtsd.ac.uk::395ca4ad-d8d3-4e91-9ca9-3bc537c3d5ff" providerId="AD" clId="Web-{80CC21FD-6878-17A6-A3E2-5A7425C044E2}" dt="2025-12-17T15:13:59.962" v="3267"/>
          <ac:cxnSpMkLst>
            <pc:docMk/>
            <pc:sldMk cId="2398507717" sldId="267"/>
            <ac:cxnSpMk id="12" creationId="{8E813B4C-6731-0B72-5252-A79AB0E20B58}"/>
          </ac:cxnSpMkLst>
        </pc:cxnChg>
        <pc:cxnChg chg="add del">
          <ac:chgData name="Genora Oben (2413155)" userId="S::2413155@student.uwtsd.ac.uk::395ca4ad-d8d3-4e91-9ca9-3bc537c3d5ff" providerId="AD" clId="Web-{80CC21FD-6878-17A6-A3E2-5A7425C044E2}" dt="2025-12-17T15:13:59.962" v="3267"/>
          <ac:cxnSpMkLst>
            <pc:docMk/>
            <pc:sldMk cId="2398507717" sldId="267"/>
            <ac:cxnSpMk id="14" creationId="{6E0E8146-6E65-2E6C-0C86-547E3C925406}"/>
          </ac:cxnSpMkLst>
        </pc:cxnChg>
        <pc:cxnChg chg="add del">
          <ac:chgData name="Genora Oben (2413155)" userId="S::2413155@student.uwtsd.ac.uk::395ca4ad-d8d3-4e91-9ca9-3bc537c3d5ff" providerId="AD" clId="Web-{80CC21FD-6878-17A6-A3E2-5A7425C044E2}" dt="2025-12-17T15:14:37.948" v="3269"/>
          <ac:cxnSpMkLst>
            <pc:docMk/>
            <pc:sldMk cId="2398507717" sldId="267"/>
            <ac:cxnSpMk id="16" creationId="{8230C0A8-3E5C-476B-A64B-4D4FDE8D5A7C}"/>
          </ac:cxnSpMkLst>
        </pc:cxnChg>
        <pc:cxnChg chg="add del">
          <ac:chgData name="Genora Oben (2413155)" userId="S::2413155@student.uwtsd.ac.uk::395ca4ad-d8d3-4e91-9ca9-3bc537c3d5ff" providerId="AD" clId="Web-{80CC21FD-6878-17A6-A3E2-5A7425C044E2}" dt="2025-12-17T15:14:42.432" v="3271"/>
          <ac:cxnSpMkLst>
            <pc:docMk/>
            <pc:sldMk cId="2398507717" sldId="267"/>
            <ac:cxnSpMk id="19" creationId="{22F20000-FD86-48F6-9363-FEC90C932DCD}"/>
          </ac:cxnSpMkLst>
        </pc:cxnChg>
        <pc:cxnChg chg="add del">
          <ac:chgData name="Genora Oben (2413155)" userId="S::2413155@student.uwtsd.ac.uk::395ca4ad-d8d3-4e91-9ca9-3bc537c3d5ff" providerId="AD" clId="Web-{80CC21FD-6878-17A6-A3E2-5A7425C044E2}" dt="2025-12-17T15:14:42.432" v="3271"/>
          <ac:cxnSpMkLst>
            <pc:docMk/>
            <pc:sldMk cId="2398507717" sldId="267"/>
            <ac:cxnSpMk id="20" creationId="{872AE332-6ACA-45BE-875F-91A291D4A40D}"/>
          </ac:cxnSpMkLst>
        </pc:cxnChg>
        <pc:cxnChg chg="add del">
          <ac:chgData name="Genora Oben (2413155)" userId="S::2413155@student.uwtsd.ac.uk::395ca4ad-d8d3-4e91-9ca9-3bc537c3d5ff" providerId="AD" clId="Web-{80CC21FD-6878-17A6-A3E2-5A7425C044E2}" dt="2025-12-17T15:14:45.136" v="3273"/>
          <ac:cxnSpMkLst>
            <pc:docMk/>
            <pc:sldMk cId="2398507717" sldId="267"/>
            <ac:cxnSpMk id="23" creationId="{F6DB4BEA-22D1-9BE0-1F06-BAFE567B5E66}"/>
          </ac:cxnSpMkLst>
        </pc:cxnChg>
        <pc:cxnChg chg="add del">
          <ac:chgData name="Genora Oben (2413155)" userId="S::2413155@student.uwtsd.ac.uk::395ca4ad-d8d3-4e91-9ca9-3bc537c3d5ff" providerId="AD" clId="Web-{80CC21FD-6878-17A6-A3E2-5A7425C044E2}" dt="2025-12-17T15:14:49.667" v="3275"/>
          <ac:cxnSpMkLst>
            <pc:docMk/>
            <pc:sldMk cId="2398507717" sldId="267"/>
            <ac:cxnSpMk id="26" creationId="{F9EFE17E-B5DA-47FC-A72C-F0C7C86495CC}"/>
          </ac:cxnSpMkLst>
        </pc:cxnChg>
        <pc:cxnChg chg="add del">
          <ac:chgData name="Genora Oben (2413155)" userId="S::2413155@student.uwtsd.ac.uk::395ca4ad-d8d3-4e91-9ca9-3bc537c3d5ff" providerId="AD" clId="Web-{80CC21FD-6878-17A6-A3E2-5A7425C044E2}" dt="2025-12-17T15:14:57.167" v="3277"/>
          <ac:cxnSpMkLst>
            <pc:docMk/>
            <pc:sldMk cId="2398507717" sldId="267"/>
            <ac:cxnSpMk id="29" creationId="{033715A5-8048-453E-A44A-0F17BBB481A4}"/>
          </ac:cxnSpMkLst>
        </pc:cxnChg>
        <pc:cxnChg chg="add">
          <ac:chgData name="Genora Oben (2413155)" userId="S::2413155@student.uwtsd.ac.uk::395ca4ad-d8d3-4e91-9ca9-3bc537c3d5ff" providerId="AD" clId="Web-{80CC21FD-6878-17A6-A3E2-5A7425C044E2}" dt="2025-12-17T15:14:57.183" v="3278"/>
          <ac:cxnSpMkLst>
            <pc:docMk/>
            <pc:sldMk cId="2398507717" sldId="267"/>
            <ac:cxnSpMk id="32" creationId="{D2E57F3D-33BE-4306-87E6-245763719516}"/>
          </ac:cxnSpMkLst>
        </pc:cxnChg>
        <pc:cxnChg chg="add">
          <ac:chgData name="Genora Oben (2413155)" userId="S::2413155@student.uwtsd.ac.uk::395ca4ad-d8d3-4e91-9ca9-3bc537c3d5ff" providerId="AD" clId="Web-{80CC21FD-6878-17A6-A3E2-5A7425C044E2}" dt="2025-12-17T15:14:57.183" v="3278"/>
          <ac:cxnSpMkLst>
            <pc:docMk/>
            <pc:sldMk cId="2398507717" sldId="267"/>
            <ac:cxnSpMk id="34" creationId="{8E0104E4-99BC-494F-8342-F250828E574F}"/>
          </ac:cxnSpMkLst>
        </pc:cxnChg>
      </pc:sldChg>
      <pc:sldChg chg="addSp delSp modSp new del mod setBg">
        <pc:chgData name="Genora Oben (2413155)" userId="S::2413155@student.uwtsd.ac.uk::395ca4ad-d8d3-4e91-9ca9-3bc537c3d5ff" providerId="AD" clId="Web-{80CC21FD-6878-17A6-A3E2-5A7425C044E2}" dt="2025-12-17T14:37:41.965" v="2916"/>
        <pc:sldMkLst>
          <pc:docMk/>
          <pc:sldMk cId="866701630" sldId="268"/>
        </pc:sldMkLst>
        <pc:spChg chg="mod">
          <ac:chgData name="Genora Oben (2413155)" userId="S::2413155@student.uwtsd.ac.uk::395ca4ad-d8d3-4e91-9ca9-3bc537c3d5ff" providerId="AD" clId="Web-{80CC21FD-6878-17A6-A3E2-5A7425C044E2}" dt="2025-12-17T14:26:39.587" v="2799"/>
          <ac:spMkLst>
            <pc:docMk/>
            <pc:sldMk cId="866701630" sldId="268"/>
            <ac:spMk id="2" creationId="{7A5955BD-D1CD-46EF-418A-92DCFFE00768}"/>
          </ac:spMkLst>
        </pc:spChg>
        <pc:spChg chg="mod">
          <ac:chgData name="Genora Oben (2413155)" userId="S::2413155@student.uwtsd.ac.uk::395ca4ad-d8d3-4e91-9ca9-3bc537c3d5ff" providerId="AD" clId="Web-{80CC21FD-6878-17A6-A3E2-5A7425C044E2}" dt="2025-12-17T14:36:53.697" v="2907" actId="20577"/>
          <ac:spMkLst>
            <pc:docMk/>
            <pc:sldMk cId="866701630" sldId="268"/>
            <ac:spMk id="3" creationId="{5217C718-2781-2A71-6870-E835E62EE20F}"/>
          </ac:spMkLst>
        </pc:spChg>
        <pc:spChg chg="add del">
          <ac:chgData name="Genora Oben (2413155)" userId="S::2413155@student.uwtsd.ac.uk::395ca4ad-d8d3-4e91-9ca9-3bc537c3d5ff" providerId="AD" clId="Web-{80CC21FD-6878-17A6-A3E2-5A7425C044E2}" dt="2025-12-17T14:26:18.837" v="2790"/>
          <ac:spMkLst>
            <pc:docMk/>
            <pc:sldMk cId="866701630" sldId="268"/>
            <ac:spMk id="8" creationId="{5F710FDB-0919-493E-8539-8240C23F1EB2}"/>
          </ac:spMkLst>
        </pc:spChg>
        <pc:spChg chg="add del">
          <ac:chgData name="Genora Oben (2413155)" userId="S::2413155@student.uwtsd.ac.uk::395ca4ad-d8d3-4e91-9ca9-3bc537c3d5ff" providerId="AD" clId="Web-{80CC21FD-6878-17A6-A3E2-5A7425C044E2}" dt="2025-12-17T14:26:23.634" v="2792"/>
          <ac:spMkLst>
            <pc:docMk/>
            <pc:sldMk cId="866701630" sldId="268"/>
            <ac:spMk id="13" creationId="{6B3CA38D-7BB0-4D35-BE00-0F487660272C}"/>
          </ac:spMkLst>
        </pc:spChg>
        <pc:spChg chg="add del">
          <ac:chgData name="Genora Oben (2413155)" userId="S::2413155@student.uwtsd.ac.uk::395ca4ad-d8d3-4e91-9ca9-3bc537c3d5ff" providerId="AD" clId="Web-{80CC21FD-6878-17A6-A3E2-5A7425C044E2}" dt="2025-12-17T14:26:31.587" v="2794"/>
          <ac:spMkLst>
            <pc:docMk/>
            <pc:sldMk cId="866701630" sldId="268"/>
            <ac:spMk id="16" creationId="{E49D7415-2F11-44C2-B6AA-13A25B6814B9}"/>
          </ac:spMkLst>
        </pc:spChg>
        <pc:spChg chg="add del">
          <ac:chgData name="Genora Oben (2413155)" userId="S::2413155@student.uwtsd.ac.uk::395ca4ad-d8d3-4e91-9ca9-3bc537c3d5ff" providerId="AD" clId="Web-{80CC21FD-6878-17A6-A3E2-5A7425C044E2}" dt="2025-12-17T14:26:36.072" v="2796"/>
          <ac:spMkLst>
            <pc:docMk/>
            <pc:sldMk cId="866701630" sldId="268"/>
            <ac:spMk id="19" creationId="{5F710FDB-0919-493E-8539-8240C23F1EB2}"/>
          </ac:spMkLst>
        </pc:spChg>
        <pc:spChg chg="add del">
          <ac:chgData name="Genora Oben (2413155)" userId="S::2413155@student.uwtsd.ac.uk::395ca4ad-d8d3-4e91-9ca9-3bc537c3d5ff" providerId="AD" clId="Web-{80CC21FD-6878-17A6-A3E2-5A7425C044E2}" dt="2025-12-17T14:26:39.572" v="2798"/>
          <ac:spMkLst>
            <pc:docMk/>
            <pc:sldMk cId="866701630" sldId="268"/>
            <ac:spMk id="22" creationId="{E49D7415-2F11-44C2-B6AA-13A25B6814B9}"/>
          </ac:spMkLst>
        </pc:spChg>
        <pc:spChg chg="add">
          <ac:chgData name="Genora Oben (2413155)" userId="S::2413155@student.uwtsd.ac.uk::395ca4ad-d8d3-4e91-9ca9-3bc537c3d5ff" providerId="AD" clId="Web-{80CC21FD-6878-17A6-A3E2-5A7425C044E2}" dt="2025-12-17T14:26:39.587" v="2799"/>
          <ac:spMkLst>
            <pc:docMk/>
            <pc:sldMk cId="866701630" sldId="268"/>
            <ac:spMk id="26" creationId="{5F710FDB-0919-493E-8539-8240C23F1EB2}"/>
          </ac:spMkLst>
        </pc:spChg>
        <pc:picChg chg="add del">
          <ac:chgData name="Genora Oben (2413155)" userId="S::2413155@student.uwtsd.ac.uk::395ca4ad-d8d3-4e91-9ca9-3bc537c3d5ff" providerId="AD" clId="Web-{80CC21FD-6878-17A6-A3E2-5A7425C044E2}" dt="2025-12-17T14:26:31.587" v="2794"/>
          <ac:picMkLst>
            <pc:docMk/>
            <pc:sldMk cId="866701630" sldId="268"/>
            <ac:picMk id="7" creationId="{B59460FE-C012-8CC3-67F5-1D7638F9E4F3}"/>
          </ac:picMkLst>
        </pc:picChg>
        <pc:picChg chg="add del">
          <ac:chgData name="Genora Oben (2413155)" userId="S::2413155@student.uwtsd.ac.uk::395ca4ad-d8d3-4e91-9ca9-3bc537c3d5ff" providerId="AD" clId="Web-{80CC21FD-6878-17A6-A3E2-5A7425C044E2}" dt="2025-12-17T14:26:39.572" v="2798"/>
          <ac:picMkLst>
            <pc:docMk/>
            <pc:sldMk cId="866701630" sldId="268"/>
            <ac:picMk id="24" creationId="{B38C535D-5971-E3BE-1590-0EE0CED7FCBB}"/>
          </ac:picMkLst>
        </pc:picChg>
        <pc:cxnChg chg="add del">
          <ac:chgData name="Genora Oben (2413155)" userId="S::2413155@student.uwtsd.ac.uk::395ca4ad-d8d3-4e91-9ca9-3bc537c3d5ff" providerId="AD" clId="Web-{80CC21FD-6878-17A6-A3E2-5A7425C044E2}" dt="2025-12-17T14:26:18.837" v="2790"/>
          <ac:cxnSpMkLst>
            <pc:docMk/>
            <pc:sldMk cId="866701630" sldId="268"/>
            <ac:cxnSpMk id="10" creationId="{0AFF0B6C-73E2-4B40-9280-938C14922C87}"/>
          </ac:cxnSpMkLst>
        </pc:cxnChg>
        <pc:cxnChg chg="add del">
          <ac:chgData name="Genora Oben (2413155)" userId="S::2413155@student.uwtsd.ac.uk::395ca4ad-d8d3-4e91-9ca9-3bc537c3d5ff" providerId="AD" clId="Web-{80CC21FD-6878-17A6-A3E2-5A7425C044E2}" dt="2025-12-17T14:26:23.634" v="2792"/>
          <ac:cxnSpMkLst>
            <pc:docMk/>
            <pc:sldMk cId="866701630" sldId="268"/>
            <ac:cxnSpMk id="12" creationId="{18B100A6-1EBC-40AB-BB7E-26807F3CFC31}"/>
          </ac:cxnSpMkLst>
        </pc:cxnChg>
        <pc:cxnChg chg="add del">
          <ac:chgData name="Genora Oben (2413155)" userId="S::2413155@student.uwtsd.ac.uk::395ca4ad-d8d3-4e91-9ca9-3bc537c3d5ff" providerId="AD" clId="Web-{80CC21FD-6878-17A6-A3E2-5A7425C044E2}" dt="2025-12-17T14:26:23.634" v="2792"/>
          <ac:cxnSpMkLst>
            <pc:docMk/>
            <pc:sldMk cId="866701630" sldId="268"/>
            <ac:cxnSpMk id="14" creationId="{4514FD1B-A0BF-4C73-A68E-4B1F7299F6AE}"/>
          </ac:cxnSpMkLst>
        </pc:cxnChg>
        <pc:cxnChg chg="add del">
          <ac:chgData name="Genora Oben (2413155)" userId="S::2413155@student.uwtsd.ac.uk::395ca4ad-d8d3-4e91-9ca9-3bc537c3d5ff" providerId="AD" clId="Web-{80CC21FD-6878-17A6-A3E2-5A7425C044E2}" dt="2025-12-17T14:26:31.587" v="2794"/>
          <ac:cxnSpMkLst>
            <pc:docMk/>
            <pc:sldMk cId="866701630" sldId="268"/>
            <ac:cxnSpMk id="17" creationId="{40ADC89C-EB4E-4AA5-ABBD-448BEC5FA3C4}"/>
          </ac:cxnSpMkLst>
        </pc:cxnChg>
        <pc:cxnChg chg="add del">
          <ac:chgData name="Genora Oben (2413155)" userId="S::2413155@student.uwtsd.ac.uk::395ca4ad-d8d3-4e91-9ca9-3bc537c3d5ff" providerId="AD" clId="Web-{80CC21FD-6878-17A6-A3E2-5A7425C044E2}" dt="2025-12-17T14:26:36.072" v="2796"/>
          <ac:cxnSpMkLst>
            <pc:docMk/>
            <pc:sldMk cId="866701630" sldId="268"/>
            <ac:cxnSpMk id="20" creationId="{8230C0A8-3E5C-476B-A64B-4D4FDE8D5A7C}"/>
          </ac:cxnSpMkLst>
        </pc:cxnChg>
        <pc:cxnChg chg="add del">
          <ac:chgData name="Genora Oben (2413155)" userId="S::2413155@student.uwtsd.ac.uk::395ca4ad-d8d3-4e91-9ca9-3bc537c3d5ff" providerId="AD" clId="Web-{80CC21FD-6878-17A6-A3E2-5A7425C044E2}" dt="2025-12-17T14:26:39.572" v="2798"/>
          <ac:cxnSpMkLst>
            <pc:docMk/>
            <pc:sldMk cId="866701630" sldId="268"/>
            <ac:cxnSpMk id="23" creationId="{7D3DF08D-8EDA-0FB3-59D9-B692F2ADD1EA}"/>
          </ac:cxnSpMkLst>
        </pc:cxnChg>
        <pc:cxnChg chg="add">
          <ac:chgData name="Genora Oben (2413155)" userId="S::2413155@student.uwtsd.ac.uk::395ca4ad-d8d3-4e91-9ca9-3bc537c3d5ff" providerId="AD" clId="Web-{80CC21FD-6878-17A6-A3E2-5A7425C044E2}" dt="2025-12-17T14:26:39.587" v="2799"/>
          <ac:cxnSpMkLst>
            <pc:docMk/>
            <pc:sldMk cId="866701630" sldId="268"/>
            <ac:cxnSpMk id="27" creationId="{F9EFE17E-B5DA-47FC-A72C-F0C7C86495CC}"/>
          </ac:cxnSpMkLst>
        </pc:cxnChg>
      </pc:sldChg>
      <pc:sldChg chg="modSp new add del">
        <pc:chgData name="Genora Oben (2413155)" userId="S::2413155@student.uwtsd.ac.uk::395ca4ad-d8d3-4e91-9ca9-3bc537c3d5ff" providerId="AD" clId="Web-{80CC21FD-6878-17A6-A3E2-5A7425C044E2}" dt="2025-12-17T14:57:52.201" v="3070" actId="20577"/>
        <pc:sldMkLst>
          <pc:docMk/>
          <pc:sldMk cId="2792270820" sldId="269"/>
        </pc:sldMkLst>
        <pc:spChg chg="mod">
          <ac:chgData name="Genora Oben (2413155)" userId="S::2413155@student.uwtsd.ac.uk::395ca4ad-d8d3-4e91-9ca9-3bc537c3d5ff" providerId="AD" clId="Web-{80CC21FD-6878-17A6-A3E2-5A7425C044E2}" dt="2025-12-17T12:43:23.765" v="2289" actId="20577"/>
          <ac:spMkLst>
            <pc:docMk/>
            <pc:sldMk cId="2792270820" sldId="269"/>
            <ac:spMk id="2" creationId="{DB005898-B776-9155-CBF8-C85802362A08}"/>
          </ac:spMkLst>
        </pc:spChg>
        <pc:spChg chg="mod">
          <ac:chgData name="Genora Oben (2413155)" userId="S::2413155@student.uwtsd.ac.uk::395ca4ad-d8d3-4e91-9ca9-3bc537c3d5ff" providerId="AD" clId="Web-{80CC21FD-6878-17A6-A3E2-5A7425C044E2}" dt="2025-12-17T14:57:52.201" v="3070" actId="20577"/>
          <ac:spMkLst>
            <pc:docMk/>
            <pc:sldMk cId="2792270820" sldId="269"/>
            <ac:spMk id="3" creationId="{DED512C6-63CA-E333-77F9-F19FDE1BC1A4}"/>
          </ac:spMkLst>
        </pc:spChg>
      </pc:sldChg>
      <pc:sldChg chg="modSp new add del">
        <pc:chgData name="Genora Oben (2413155)" userId="S::2413155@student.uwtsd.ac.uk::395ca4ad-d8d3-4e91-9ca9-3bc537c3d5ff" providerId="AD" clId="Web-{80CC21FD-6878-17A6-A3E2-5A7425C044E2}" dt="2025-12-17T14:54:40.600" v="3048" actId="20577"/>
        <pc:sldMkLst>
          <pc:docMk/>
          <pc:sldMk cId="3635355560" sldId="270"/>
        </pc:sldMkLst>
        <pc:spChg chg="mod">
          <ac:chgData name="Genora Oben (2413155)" userId="S::2413155@student.uwtsd.ac.uk::395ca4ad-d8d3-4e91-9ca9-3bc537c3d5ff" providerId="AD" clId="Web-{80CC21FD-6878-17A6-A3E2-5A7425C044E2}" dt="2025-12-17T12:55:10.278" v="2390" actId="20577"/>
          <ac:spMkLst>
            <pc:docMk/>
            <pc:sldMk cId="3635355560" sldId="270"/>
            <ac:spMk id="2" creationId="{F6953521-5302-01C4-D66F-34A7A58F890D}"/>
          </ac:spMkLst>
        </pc:spChg>
        <pc:spChg chg="mod">
          <ac:chgData name="Genora Oben (2413155)" userId="S::2413155@student.uwtsd.ac.uk::395ca4ad-d8d3-4e91-9ca9-3bc537c3d5ff" providerId="AD" clId="Web-{80CC21FD-6878-17A6-A3E2-5A7425C044E2}" dt="2025-12-17T14:54:40.600" v="3048" actId="20577"/>
          <ac:spMkLst>
            <pc:docMk/>
            <pc:sldMk cId="3635355560" sldId="270"/>
            <ac:spMk id="3" creationId="{4CF4922C-9416-B6E1-38D9-63D355D64E10}"/>
          </ac:spMkLst>
        </pc:spChg>
      </pc:sldChg>
      <pc:sldChg chg="addSp delSp modSp new mod setBg">
        <pc:chgData name="Genora Oben (2413155)" userId="S::2413155@student.uwtsd.ac.uk::395ca4ad-d8d3-4e91-9ca9-3bc537c3d5ff" providerId="AD" clId="Web-{80CC21FD-6878-17A6-A3E2-5A7425C044E2}" dt="2025-12-17T13:20:01.944" v="2613" actId="20577"/>
        <pc:sldMkLst>
          <pc:docMk/>
          <pc:sldMk cId="2685190661" sldId="271"/>
        </pc:sldMkLst>
        <pc:spChg chg="mod">
          <ac:chgData name="Genora Oben (2413155)" userId="S::2413155@student.uwtsd.ac.uk::395ca4ad-d8d3-4e91-9ca9-3bc537c3d5ff" providerId="AD" clId="Web-{80CC21FD-6878-17A6-A3E2-5A7425C044E2}" dt="2025-12-17T13:18:32.865" v="2604"/>
          <ac:spMkLst>
            <pc:docMk/>
            <pc:sldMk cId="2685190661" sldId="271"/>
            <ac:spMk id="2" creationId="{BA6EE22A-8A0A-7FFD-F84C-00F022FDDCD4}"/>
          </ac:spMkLst>
        </pc:spChg>
        <pc:spChg chg="mod">
          <ac:chgData name="Genora Oben (2413155)" userId="S::2413155@student.uwtsd.ac.uk::395ca4ad-d8d3-4e91-9ca9-3bc537c3d5ff" providerId="AD" clId="Web-{80CC21FD-6878-17A6-A3E2-5A7425C044E2}" dt="2025-12-17T13:20:01.944" v="2613" actId="20577"/>
          <ac:spMkLst>
            <pc:docMk/>
            <pc:sldMk cId="2685190661" sldId="271"/>
            <ac:spMk id="3" creationId="{931EEB1C-9A73-01AE-79C2-CCF1F08AC028}"/>
          </ac:spMkLst>
        </pc:spChg>
        <pc:spChg chg="add del">
          <ac:chgData name="Genora Oben (2413155)" userId="S::2413155@student.uwtsd.ac.uk::395ca4ad-d8d3-4e91-9ca9-3bc537c3d5ff" providerId="AD" clId="Web-{80CC21FD-6878-17A6-A3E2-5A7425C044E2}" dt="2025-12-17T13:18:29.334" v="2601"/>
          <ac:spMkLst>
            <pc:docMk/>
            <pc:sldMk cId="2685190661" sldId="271"/>
            <ac:spMk id="8" creationId="{5F710FDB-0919-493E-8539-8240C23F1EB2}"/>
          </ac:spMkLst>
        </pc:spChg>
        <pc:spChg chg="add del">
          <ac:chgData name="Genora Oben (2413155)" userId="S::2413155@student.uwtsd.ac.uk::395ca4ad-d8d3-4e91-9ca9-3bc537c3d5ff" providerId="AD" clId="Web-{80CC21FD-6878-17A6-A3E2-5A7425C044E2}" dt="2025-12-17T13:18:32.865" v="2603"/>
          <ac:spMkLst>
            <pc:docMk/>
            <pc:sldMk cId="2685190661" sldId="271"/>
            <ac:spMk id="12" creationId="{5F710FDB-0919-493E-8539-8240C23F1EB2}"/>
          </ac:spMkLst>
        </pc:spChg>
        <pc:spChg chg="add">
          <ac:chgData name="Genora Oben (2413155)" userId="S::2413155@student.uwtsd.ac.uk::395ca4ad-d8d3-4e91-9ca9-3bc537c3d5ff" providerId="AD" clId="Web-{80CC21FD-6878-17A6-A3E2-5A7425C044E2}" dt="2025-12-17T13:18:32.865" v="2604"/>
          <ac:spMkLst>
            <pc:docMk/>
            <pc:sldMk cId="2685190661" sldId="271"/>
            <ac:spMk id="15" creationId="{5F710FDB-0919-493E-8539-8240C23F1EB2}"/>
          </ac:spMkLst>
        </pc:spChg>
        <pc:cxnChg chg="add del">
          <ac:chgData name="Genora Oben (2413155)" userId="S::2413155@student.uwtsd.ac.uk::395ca4ad-d8d3-4e91-9ca9-3bc537c3d5ff" providerId="AD" clId="Web-{80CC21FD-6878-17A6-A3E2-5A7425C044E2}" dt="2025-12-17T13:18:29.334" v="2601"/>
          <ac:cxnSpMkLst>
            <pc:docMk/>
            <pc:sldMk cId="2685190661" sldId="271"/>
            <ac:cxnSpMk id="10" creationId="{0AFF0B6C-73E2-4B40-9280-938C14922C87}"/>
          </ac:cxnSpMkLst>
        </pc:cxnChg>
        <pc:cxnChg chg="add del">
          <ac:chgData name="Genora Oben (2413155)" userId="S::2413155@student.uwtsd.ac.uk::395ca4ad-d8d3-4e91-9ca9-3bc537c3d5ff" providerId="AD" clId="Web-{80CC21FD-6878-17A6-A3E2-5A7425C044E2}" dt="2025-12-17T13:18:32.865" v="2603"/>
          <ac:cxnSpMkLst>
            <pc:docMk/>
            <pc:sldMk cId="2685190661" sldId="271"/>
            <ac:cxnSpMk id="13" creationId="{033715A5-8048-453E-A44A-0F17BBB481A4}"/>
          </ac:cxnSpMkLst>
        </pc:cxnChg>
        <pc:cxnChg chg="add">
          <ac:chgData name="Genora Oben (2413155)" userId="S::2413155@student.uwtsd.ac.uk::395ca4ad-d8d3-4e91-9ca9-3bc537c3d5ff" providerId="AD" clId="Web-{80CC21FD-6878-17A6-A3E2-5A7425C044E2}" dt="2025-12-17T13:18:32.865" v="2604"/>
          <ac:cxnSpMkLst>
            <pc:docMk/>
            <pc:sldMk cId="2685190661" sldId="271"/>
            <ac:cxnSpMk id="16" creationId="{0AFF0B6C-73E2-4B40-9280-938C14922C87}"/>
          </ac:cxnSpMkLst>
        </pc:cxnChg>
      </pc:sldChg>
      <pc:sldChg chg="modSp new">
        <pc:chgData name="Genora Oben (2413155)" userId="S::2413155@student.uwtsd.ac.uk::395ca4ad-d8d3-4e91-9ca9-3bc537c3d5ff" providerId="AD" clId="Web-{80CC21FD-6878-17A6-A3E2-5A7425C044E2}" dt="2025-12-17T14:43:39.070" v="2968" actId="20577"/>
        <pc:sldMkLst>
          <pc:docMk/>
          <pc:sldMk cId="2876509395" sldId="272"/>
        </pc:sldMkLst>
        <pc:spChg chg="mod">
          <ac:chgData name="Genora Oben (2413155)" userId="S::2413155@student.uwtsd.ac.uk::395ca4ad-d8d3-4e91-9ca9-3bc537c3d5ff" providerId="AD" clId="Web-{80CC21FD-6878-17A6-A3E2-5A7425C044E2}" dt="2025-12-17T14:35:20.646" v="2897" actId="20577"/>
          <ac:spMkLst>
            <pc:docMk/>
            <pc:sldMk cId="2876509395" sldId="272"/>
            <ac:spMk id="2" creationId="{8F099C23-DFBC-FB6A-A808-4E2F5882F2BB}"/>
          </ac:spMkLst>
        </pc:spChg>
        <pc:spChg chg="mod">
          <ac:chgData name="Genora Oben (2413155)" userId="S::2413155@student.uwtsd.ac.uk::395ca4ad-d8d3-4e91-9ca9-3bc537c3d5ff" providerId="AD" clId="Web-{80CC21FD-6878-17A6-A3E2-5A7425C044E2}" dt="2025-12-17T14:43:39.070" v="2968" actId="20577"/>
          <ac:spMkLst>
            <pc:docMk/>
            <pc:sldMk cId="2876509395" sldId="272"/>
            <ac:spMk id="3" creationId="{B679D619-9779-5D46-D870-215544F4D86F}"/>
          </ac:spMkLst>
        </pc:spChg>
      </pc:sldChg>
      <pc:sldChg chg="new del">
        <pc:chgData name="Genora Oben (2413155)" userId="S::2413155@student.uwtsd.ac.uk::395ca4ad-d8d3-4e91-9ca9-3bc537c3d5ff" providerId="AD" clId="Web-{80CC21FD-6878-17A6-A3E2-5A7425C044E2}" dt="2025-12-17T13:38:13.892" v="2714"/>
        <pc:sldMkLst>
          <pc:docMk/>
          <pc:sldMk cId="2957250123" sldId="272"/>
        </pc:sldMkLst>
      </pc:sldChg>
      <pc:sldChg chg="new del">
        <pc:chgData name="Genora Oben (2413155)" userId="S::2413155@student.uwtsd.ac.uk::395ca4ad-d8d3-4e91-9ca9-3bc537c3d5ff" providerId="AD" clId="Web-{80CC21FD-6878-17A6-A3E2-5A7425C044E2}" dt="2025-12-17T13:41:03.568" v="2718"/>
        <pc:sldMkLst>
          <pc:docMk/>
          <pc:sldMk cId="4097615079" sldId="272"/>
        </pc:sldMkLst>
      </pc:sldChg>
      <pc:sldChg chg="modSp new">
        <pc:chgData name="Genora Oben (2413155)" userId="S::2413155@student.uwtsd.ac.uk::395ca4ad-d8d3-4e91-9ca9-3bc537c3d5ff" providerId="AD" clId="Web-{80CC21FD-6878-17A6-A3E2-5A7425C044E2}" dt="2025-12-17T14:43:09.694" v="2960" actId="20577"/>
        <pc:sldMkLst>
          <pc:docMk/>
          <pc:sldMk cId="3056912004" sldId="273"/>
        </pc:sldMkLst>
        <pc:spChg chg="mod">
          <ac:chgData name="Genora Oben (2413155)" userId="S::2413155@student.uwtsd.ac.uk::395ca4ad-d8d3-4e91-9ca9-3bc537c3d5ff" providerId="AD" clId="Web-{80CC21FD-6878-17A6-A3E2-5A7425C044E2}" dt="2025-12-17T14:42:06.661" v="2950" actId="20577"/>
          <ac:spMkLst>
            <pc:docMk/>
            <pc:sldMk cId="3056912004" sldId="273"/>
            <ac:spMk id="2" creationId="{E2BD3321-D01A-AA40-793F-C7CFC951327A}"/>
          </ac:spMkLst>
        </pc:spChg>
        <pc:spChg chg="mod">
          <ac:chgData name="Genora Oben (2413155)" userId="S::2413155@student.uwtsd.ac.uk::395ca4ad-d8d3-4e91-9ca9-3bc537c3d5ff" providerId="AD" clId="Web-{80CC21FD-6878-17A6-A3E2-5A7425C044E2}" dt="2025-12-17T14:43:09.694" v="2960" actId="20577"/>
          <ac:spMkLst>
            <pc:docMk/>
            <pc:sldMk cId="3056912004" sldId="273"/>
            <ac:spMk id="3" creationId="{72B4FBFF-D261-9C1B-3C02-6516BDC7E423}"/>
          </ac:spMkLst>
        </pc:spChg>
      </pc:sldChg>
      <pc:sldChg chg="modSp new">
        <pc:chgData name="Genora Oben (2413155)" userId="S::2413155@student.uwtsd.ac.uk::395ca4ad-d8d3-4e91-9ca9-3bc537c3d5ff" providerId="AD" clId="Web-{80CC21FD-6878-17A6-A3E2-5A7425C044E2}" dt="2025-12-17T15:04:13.988" v="3128" actId="20577"/>
        <pc:sldMkLst>
          <pc:docMk/>
          <pc:sldMk cId="1448996987" sldId="274"/>
        </pc:sldMkLst>
        <pc:spChg chg="mod">
          <ac:chgData name="Genora Oben (2413155)" userId="S::2413155@student.uwtsd.ac.uk::395ca4ad-d8d3-4e91-9ca9-3bc537c3d5ff" providerId="AD" clId="Web-{80CC21FD-6878-17A6-A3E2-5A7425C044E2}" dt="2025-12-17T15:04:13.988" v="3128" actId="20577"/>
          <ac:spMkLst>
            <pc:docMk/>
            <pc:sldMk cId="1448996987" sldId="274"/>
            <ac:spMk id="2" creationId="{C4D6216B-93C4-26E1-065E-BFDFFE4C3817}"/>
          </ac:spMkLst>
        </pc:spChg>
        <pc:spChg chg="mod">
          <ac:chgData name="Genora Oben (2413155)" userId="S::2413155@student.uwtsd.ac.uk::395ca4ad-d8d3-4e91-9ca9-3bc537c3d5ff" providerId="AD" clId="Web-{80CC21FD-6878-17A6-A3E2-5A7425C044E2}" dt="2025-12-17T15:03:49.235" v="3116" actId="20577"/>
          <ac:spMkLst>
            <pc:docMk/>
            <pc:sldMk cId="1448996987" sldId="274"/>
            <ac:spMk id="3" creationId="{7BD98515-A60E-965D-2A87-1DBAB2A5A5ED}"/>
          </ac:spMkLst>
        </pc:spChg>
      </pc:sldChg>
      <pc:sldMasterChg chg="add del addSldLayout delSldLayout">
        <pc:chgData name="Genora Oben (2413155)" userId="S::2413155@student.uwtsd.ac.uk::395ca4ad-d8d3-4e91-9ca9-3bc537c3d5ff" providerId="AD" clId="Web-{80CC21FD-6878-17A6-A3E2-5A7425C044E2}" dt="2025-12-16T11:07:31.253" v="1787"/>
        <pc:sldMasterMkLst>
          <pc:docMk/>
          <pc:sldMasterMk cId="682317940" sldId="2147483672"/>
        </pc:sldMasterMkLst>
        <pc:sldLayoutChg chg="add del">
          <pc:chgData name="Genora Oben (2413155)" userId="S::2413155@student.uwtsd.ac.uk::395ca4ad-d8d3-4e91-9ca9-3bc537c3d5ff" providerId="AD" clId="Web-{80CC21FD-6878-17A6-A3E2-5A7425C044E2}" dt="2025-12-16T11:07:31.253" v="1787"/>
          <pc:sldLayoutMkLst>
            <pc:docMk/>
            <pc:sldMasterMk cId="682317940" sldId="2147483672"/>
            <pc:sldLayoutMk cId="1793386029" sldId="2147483673"/>
          </pc:sldLayoutMkLst>
        </pc:sldLayoutChg>
        <pc:sldLayoutChg chg="add del">
          <pc:chgData name="Genora Oben (2413155)" userId="S::2413155@student.uwtsd.ac.uk::395ca4ad-d8d3-4e91-9ca9-3bc537c3d5ff" providerId="AD" clId="Web-{80CC21FD-6878-17A6-A3E2-5A7425C044E2}" dt="2025-12-16T11:07:31.253" v="1787"/>
          <pc:sldLayoutMkLst>
            <pc:docMk/>
            <pc:sldMasterMk cId="682317940" sldId="2147483672"/>
            <pc:sldLayoutMk cId="2575540504" sldId="2147483674"/>
          </pc:sldLayoutMkLst>
        </pc:sldLayoutChg>
        <pc:sldLayoutChg chg="add del">
          <pc:chgData name="Genora Oben (2413155)" userId="S::2413155@student.uwtsd.ac.uk::395ca4ad-d8d3-4e91-9ca9-3bc537c3d5ff" providerId="AD" clId="Web-{80CC21FD-6878-17A6-A3E2-5A7425C044E2}" dt="2025-12-16T11:07:31.253" v="1787"/>
          <pc:sldLayoutMkLst>
            <pc:docMk/>
            <pc:sldMasterMk cId="682317940" sldId="2147483672"/>
            <pc:sldLayoutMk cId="2835110034" sldId="2147483675"/>
          </pc:sldLayoutMkLst>
        </pc:sldLayoutChg>
        <pc:sldLayoutChg chg="add del">
          <pc:chgData name="Genora Oben (2413155)" userId="S::2413155@student.uwtsd.ac.uk::395ca4ad-d8d3-4e91-9ca9-3bc537c3d5ff" providerId="AD" clId="Web-{80CC21FD-6878-17A6-A3E2-5A7425C044E2}" dt="2025-12-16T11:07:31.253" v="1787"/>
          <pc:sldLayoutMkLst>
            <pc:docMk/>
            <pc:sldMasterMk cId="682317940" sldId="2147483672"/>
            <pc:sldLayoutMk cId="3135499309" sldId="2147483676"/>
          </pc:sldLayoutMkLst>
        </pc:sldLayoutChg>
        <pc:sldLayoutChg chg="add del">
          <pc:chgData name="Genora Oben (2413155)" userId="S::2413155@student.uwtsd.ac.uk::395ca4ad-d8d3-4e91-9ca9-3bc537c3d5ff" providerId="AD" clId="Web-{80CC21FD-6878-17A6-A3E2-5A7425C044E2}" dt="2025-12-16T11:07:31.253" v="1787"/>
          <pc:sldLayoutMkLst>
            <pc:docMk/>
            <pc:sldMasterMk cId="682317940" sldId="2147483672"/>
            <pc:sldLayoutMk cId="143268700" sldId="2147483677"/>
          </pc:sldLayoutMkLst>
        </pc:sldLayoutChg>
        <pc:sldLayoutChg chg="add del">
          <pc:chgData name="Genora Oben (2413155)" userId="S::2413155@student.uwtsd.ac.uk::395ca4ad-d8d3-4e91-9ca9-3bc537c3d5ff" providerId="AD" clId="Web-{80CC21FD-6878-17A6-A3E2-5A7425C044E2}" dt="2025-12-16T11:07:31.253" v="1787"/>
          <pc:sldLayoutMkLst>
            <pc:docMk/>
            <pc:sldMasterMk cId="682317940" sldId="2147483672"/>
            <pc:sldLayoutMk cId="4226209896" sldId="2147483678"/>
          </pc:sldLayoutMkLst>
        </pc:sldLayoutChg>
        <pc:sldLayoutChg chg="add del">
          <pc:chgData name="Genora Oben (2413155)" userId="S::2413155@student.uwtsd.ac.uk::395ca4ad-d8d3-4e91-9ca9-3bc537c3d5ff" providerId="AD" clId="Web-{80CC21FD-6878-17A6-A3E2-5A7425C044E2}" dt="2025-12-16T11:07:31.253" v="1787"/>
          <pc:sldLayoutMkLst>
            <pc:docMk/>
            <pc:sldMasterMk cId="682317940" sldId="2147483672"/>
            <pc:sldLayoutMk cId="3080764222" sldId="2147483679"/>
          </pc:sldLayoutMkLst>
        </pc:sldLayoutChg>
        <pc:sldLayoutChg chg="add del">
          <pc:chgData name="Genora Oben (2413155)" userId="S::2413155@student.uwtsd.ac.uk::395ca4ad-d8d3-4e91-9ca9-3bc537c3d5ff" providerId="AD" clId="Web-{80CC21FD-6878-17A6-A3E2-5A7425C044E2}" dt="2025-12-16T11:07:31.253" v="1787"/>
          <pc:sldLayoutMkLst>
            <pc:docMk/>
            <pc:sldMasterMk cId="682317940" sldId="2147483672"/>
            <pc:sldLayoutMk cId="1765192406" sldId="2147483680"/>
          </pc:sldLayoutMkLst>
        </pc:sldLayoutChg>
        <pc:sldLayoutChg chg="add del">
          <pc:chgData name="Genora Oben (2413155)" userId="S::2413155@student.uwtsd.ac.uk::395ca4ad-d8d3-4e91-9ca9-3bc537c3d5ff" providerId="AD" clId="Web-{80CC21FD-6878-17A6-A3E2-5A7425C044E2}" dt="2025-12-16T11:07:31.253" v="1787"/>
          <pc:sldLayoutMkLst>
            <pc:docMk/>
            <pc:sldMasterMk cId="682317940" sldId="2147483672"/>
            <pc:sldLayoutMk cId="516313184" sldId="2147483681"/>
          </pc:sldLayoutMkLst>
        </pc:sldLayoutChg>
        <pc:sldLayoutChg chg="add del">
          <pc:chgData name="Genora Oben (2413155)" userId="S::2413155@student.uwtsd.ac.uk::395ca4ad-d8d3-4e91-9ca9-3bc537c3d5ff" providerId="AD" clId="Web-{80CC21FD-6878-17A6-A3E2-5A7425C044E2}" dt="2025-12-16T11:07:31.253" v="1787"/>
          <pc:sldLayoutMkLst>
            <pc:docMk/>
            <pc:sldMasterMk cId="682317940" sldId="2147483672"/>
            <pc:sldLayoutMk cId="3318995889" sldId="2147483682"/>
          </pc:sldLayoutMkLst>
        </pc:sldLayoutChg>
        <pc:sldLayoutChg chg="add del">
          <pc:chgData name="Genora Oben (2413155)" userId="S::2413155@student.uwtsd.ac.uk::395ca4ad-d8d3-4e91-9ca9-3bc537c3d5ff" providerId="AD" clId="Web-{80CC21FD-6878-17A6-A3E2-5A7425C044E2}" dt="2025-12-16T11:07:31.253" v="1787"/>
          <pc:sldLayoutMkLst>
            <pc:docMk/>
            <pc:sldMasterMk cId="682317940" sldId="2147483672"/>
            <pc:sldLayoutMk cId="2144015333" sldId="2147483683"/>
          </pc:sldLayoutMkLst>
        </pc:sldLayoutChg>
      </pc:sldMasterChg>
    </pc:docChg>
  </pc:docChgLst>
  <pc:docChgLst>
    <pc:chgData name="Genora Oben (2413155)" userId="395ca4ad-d8d3-4e91-9ca9-3bc537c3d5ff" providerId="ADAL" clId="{A18F02CF-AE65-4DBE-9808-B062259BD94E}"/>
    <pc:docChg chg="addSld delSld modSld">
      <pc:chgData name="Genora Oben (2413155)" userId="395ca4ad-d8d3-4e91-9ca9-3bc537c3d5ff" providerId="ADAL" clId="{A18F02CF-AE65-4DBE-9808-B062259BD94E}" dt="2025-12-18T19:02:29.531" v="364"/>
      <pc:docMkLst>
        <pc:docMk/>
      </pc:docMkLst>
      <pc:sldChg chg="addSp delSp modSp mod modTransition modAnim">
        <pc:chgData name="Genora Oben (2413155)" userId="395ca4ad-d8d3-4e91-9ca9-3bc537c3d5ff" providerId="ADAL" clId="{A18F02CF-AE65-4DBE-9808-B062259BD94E}" dt="2025-12-18T19:02:29.531" v="364"/>
        <pc:sldMkLst>
          <pc:docMk/>
          <pc:sldMk cId="109857222" sldId="256"/>
        </pc:sldMkLst>
        <pc:picChg chg="add del mod">
          <ac:chgData name="Genora Oben (2413155)" userId="395ca4ad-d8d3-4e91-9ca9-3bc537c3d5ff" providerId="ADAL" clId="{A18F02CF-AE65-4DBE-9808-B062259BD94E}" dt="2025-12-18T18:42:39.437" v="352"/>
          <ac:picMkLst>
            <pc:docMk/>
            <pc:sldMk cId="109857222" sldId="256"/>
            <ac:picMk id="8" creationId="{2CC10E94-8C9B-2255-542E-1938D1830A40}"/>
          </ac:picMkLst>
        </pc:picChg>
        <pc:picChg chg="add del mod ord">
          <ac:chgData name="Genora Oben (2413155)" userId="395ca4ad-d8d3-4e91-9ca9-3bc537c3d5ff" providerId="ADAL" clId="{A18F02CF-AE65-4DBE-9808-B062259BD94E}" dt="2025-12-18T18:42:44.778" v="353"/>
          <ac:picMkLst>
            <pc:docMk/>
            <pc:sldMk cId="109857222" sldId="256"/>
            <ac:picMk id="14" creationId="{C842BF11-B2DF-533C-37D7-A40AA6E95B02}"/>
          </ac:picMkLst>
        </pc:picChg>
        <pc:picChg chg="add del mod">
          <ac:chgData name="Genora Oben (2413155)" userId="395ca4ad-d8d3-4e91-9ca9-3bc537c3d5ff" providerId="ADAL" clId="{A18F02CF-AE65-4DBE-9808-B062259BD94E}" dt="2025-12-18T18:43:01.943" v="355"/>
          <ac:picMkLst>
            <pc:docMk/>
            <pc:sldMk cId="109857222" sldId="256"/>
            <ac:picMk id="15" creationId="{95A2CB6B-B9A9-B623-4B9C-22F1170082C1}"/>
          </ac:picMkLst>
        </pc:picChg>
        <pc:picChg chg="add del mod ord">
          <ac:chgData name="Genora Oben (2413155)" userId="395ca4ad-d8d3-4e91-9ca9-3bc537c3d5ff" providerId="ADAL" clId="{A18F02CF-AE65-4DBE-9808-B062259BD94E}" dt="2025-12-18T18:45:40.157" v="356"/>
          <ac:picMkLst>
            <pc:docMk/>
            <pc:sldMk cId="109857222" sldId="256"/>
            <ac:picMk id="18" creationId="{7127AFDD-F3BD-DAAD-C91B-02CC1D22C92D}"/>
          </ac:picMkLst>
        </pc:picChg>
        <pc:picChg chg="add del mod">
          <ac:chgData name="Genora Oben (2413155)" userId="395ca4ad-d8d3-4e91-9ca9-3bc537c3d5ff" providerId="ADAL" clId="{A18F02CF-AE65-4DBE-9808-B062259BD94E}" dt="2025-12-18T18:48:02.791" v="363"/>
          <ac:picMkLst>
            <pc:docMk/>
            <pc:sldMk cId="109857222" sldId="256"/>
            <ac:picMk id="19" creationId="{F1CEBA4D-ED98-12F9-6CD9-8F9DFDC626B0}"/>
          </ac:picMkLst>
        </pc:picChg>
        <pc:picChg chg="add del mod ord">
          <ac:chgData name="Genora Oben (2413155)" userId="395ca4ad-d8d3-4e91-9ca9-3bc537c3d5ff" providerId="ADAL" clId="{A18F02CF-AE65-4DBE-9808-B062259BD94E}" dt="2025-12-18T19:02:29.531" v="364"/>
          <ac:picMkLst>
            <pc:docMk/>
            <pc:sldMk cId="109857222" sldId="256"/>
            <ac:picMk id="20" creationId="{7820D85A-86E4-C00F-F928-8258B7DDCAA6}"/>
          </ac:picMkLst>
        </pc:picChg>
        <pc:picChg chg="add mod">
          <ac:chgData name="Genora Oben (2413155)" userId="395ca4ad-d8d3-4e91-9ca9-3bc537c3d5ff" providerId="ADAL" clId="{A18F02CF-AE65-4DBE-9808-B062259BD94E}" dt="2025-12-18T19:02:29.531" v="364"/>
          <ac:picMkLst>
            <pc:docMk/>
            <pc:sldMk cId="109857222" sldId="256"/>
            <ac:picMk id="21" creationId="{56B76022-0D4D-E0D5-D611-82F70470858E}"/>
          </ac:picMkLst>
        </pc:picChg>
      </pc:sldChg>
      <pc:sldChg chg="addSp modSp modTransition">
        <pc:chgData name="Genora Oben (2413155)" userId="395ca4ad-d8d3-4e91-9ca9-3bc537c3d5ff" providerId="ADAL" clId="{A18F02CF-AE65-4DBE-9808-B062259BD94E}" dt="2025-12-18T19:02:29.531" v="364"/>
        <pc:sldMkLst>
          <pc:docMk/>
          <pc:sldMk cId="1535294465" sldId="257"/>
        </pc:sldMkLst>
        <pc:picChg chg="add mod">
          <ac:chgData name="Genora Oben (2413155)" userId="395ca4ad-d8d3-4e91-9ca9-3bc537c3d5ff" providerId="ADAL" clId="{A18F02CF-AE65-4DBE-9808-B062259BD94E}" dt="2025-12-18T19:02:29.531" v="364"/>
          <ac:picMkLst>
            <pc:docMk/>
            <pc:sldMk cId="1535294465" sldId="257"/>
            <ac:picMk id="5" creationId="{BEA3FFF5-BDD6-EBF3-BA1C-983E89B5AC40}"/>
          </ac:picMkLst>
        </pc:picChg>
      </pc:sldChg>
      <pc:sldChg chg="addSp modSp modTransition">
        <pc:chgData name="Genora Oben (2413155)" userId="395ca4ad-d8d3-4e91-9ca9-3bc537c3d5ff" providerId="ADAL" clId="{A18F02CF-AE65-4DBE-9808-B062259BD94E}" dt="2025-12-18T19:02:29.531" v="364"/>
        <pc:sldMkLst>
          <pc:docMk/>
          <pc:sldMk cId="2574726720" sldId="258"/>
        </pc:sldMkLst>
        <pc:picChg chg="add mod">
          <ac:chgData name="Genora Oben (2413155)" userId="395ca4ad-d8d3-4e91-9ca9-3bc537c3d5ff" providerId="ADAL" clId="{A18F02CF-AE65-4DBE-9808-B062259BD94E}" dt="2025-12-18T19:02:29.531" v="364"/>
          <ac:picMkLst>
            <pc:docMk/>
            <pc:sldMk cId="2574726720" sldId="258"/>
            <ac:picMk id="4" creationId="{5C0E00B9-AFC3-6FE2-B587-BCA5E2B6614A}"/>
          </ac:picMkLst>
        </pc:picChg>
      </pc:sldChg>
      <pc:sldChg chg="addSp modSp modTransition">
        <pc:chgData name="Genora Oben (2413155)" userId="395ca4ad-d8d3-4e91-9ca9-3bc537c3d5ff" providerId="ADAL" clId="{A18F02CF-AE65-4DBE-9808-B062259BD94E}" dt="2025-12-18T19:02:29.531" v="364"/>
        <pc:sldMkLst>
          <pc:docMk/>
          <pc:sldMk cId="2376825163" sldId="259"/>
        </pc:sldMkLst>
        <pc:picChg chg="add mod">
          <ac:chgData name="Genora Oben (2413155)" userId="395ca4ad-d8d3-4e91-9ca9-3bc537c3d5ff" providerId="ADAL" clId="{A18F02CF-AE65-4DBE-9808-B062259BD94E}" dt="2025-12-18T19:02:29.531" v="364"/>
          <ac:picMkLst>
            <pc:docMk/>
            <pc:sldMk cId="2376825163" sldId="259"/>
            <ac:picMk id="4" creationId="{1CA05615-0C68-201D-61EB-5B709B9A46A5}"/>
          </ac:picMkLst>
        </pc:picChg>
      </pc:sldChg>
      <pc:sldChg chg="addSp modSp modTransition">
        <pc:chgData name="Genora Oben (2413155)" userId="395ca4ad-d8d3-4e91-9ca9-3bc537c3d5ff" providerId="ADAL" clId="{A18F02CF-AE65-4DBE-9808-B062259BD94E}" dt="2025-12-18T19:02:29.531" v="364"/>
        <pc:sldMkLst>
          <pc:docMk/>
          <pc:sldMk cId="507388818" sldId="260"/>
        </pc:sldMkLst>
        <pc:picChg chg="add mod">
          <ac:chgData name="Genora Oben (2413155)" userId="395ca4ad-d8d3-4e91-9ca9-3bc537c3d5ff" providerId="ADAL" clId="{A18F02CF-AE65-4DBE-9808-B062259BD94E}" dt="2025-12-18T19:02:29.531" v="364"/>
          <ac:picMkLst>
            <pc:docMk/>
            <pc:sldMk cId="507388818" sldId="260"/>
            <ac:picMk id="4" creationId="{389503A8-2D1E-211D-1F18-CF4803F4E7F5}"/>
          </ac:picMkLst>
        </pc:picChg>
      </pc:sldChg>
      <pc:sldChg chg="addSp modSp modTransition">
        <pc:chgData name="Genora Oben (2413155)" userId="395ca4ad-d8d3-4e91-9ca9-3bc537c3d5ff" providerId="ADAL" clId="{A18F02CF-AE65-4DBE-9808-B062259BD94E}" dt="2025-12-18T19:02:29.531" v="364"/>
        <pc:sldMkLst>
          <pc:docMk/>
          <pc:sldMk cId="585801003" sldId="262"/>
        </pc:sldMkLst>
        <pc:picChg chg="add mod">
          <ac:chgData name="Genora Oben (2413155)" userId="395ca4ad-d8d3-4e91-9ca9-3bc537c3d5ff" providerId="ADAL" clId="{A18F02CF-AE65-4DBE-9808-B062259BD94E}" dt="2025-12-18T19:02:29.531" v="364"/>
          <ac:picMkLst>
            <pc:docMk/>
            <pc:sldMk cId="585801003" sldId="262"/>
            <ac:picMk id="6" creationId="{1E657B19-56BA-DD98-9599-27D49CE5C8D8}"/>
          </ac:picMkLst>
        </pc:picChg>
      </pc:sldChg>
      <pc:sldChg chg="addSp modSp mod modTransition">
        <pc:chgData name="Genora Oben (2413155)" userId="395ca4ad-d8d3-4e91-9ca9-3bc537c3d5ff" providerId="ADAL" clId="{A18F02CF-AE65-4DBE-9808-B062259BD94E}" dt="2025-12-18T19:02:29.531" v="364"/>
        <pc:sldMkLst>
          <pc:docMk/>
          <pc:sldMk cId="2460771654" sldId="263"/>
        </pc:sldMkLst>
        <pc:spChg chg="mod">
          <ac:chgData name="Genora Oben (2413155)" userId="395ca4ad-d8d3-4e91-9ca9-3bc537c3d5ff" providerId="ADAL" clId="{A18F02CF-AE65-4DBE-9808-B062259BD94E}" dt="2025-12-18T18:22:13.825" v="45" actId="20577"/>
          <ac:spMkLst>
            <pc:docMk/>
            <pc:sldMk cId="2460771654" sldId="263"/>
            <ac:spMk id="3" creationId="{17C7CB6A-F393-B807-3D37-FD596D58A76E}"/>
          </ac:spMkLst>
        </pc:spChg>
        <pc:picChg chg="add mod">
          <ac:chgData name="Genora Oben (2413155)" userId="395ca4ad-d8d3-4e91-9ca9-3bc537c3d5ff" providerId="ADAL" clId="{A18F02CF-AE65-4DBE-9808-B062259BD94E}" dt="2025-12-18T19:02:29.531" v="364"/>
          <ac:picMkLst>
            <pc:docMk/>
            <pc:sldMk cId="2460771654" sldId="263"/>
            <ac:picMk id="6" creationId="{5B8F4067-E414-D0E8-8739-88DCA7595854}"/>
          </ac:picMkLst>
        </pc:picChg>
      </pc:sldChg>
      <pc:sldChg chg="addSp modSp mod modTransition">
        <pc:chgData name="Genora Oben (2413155)" userId="395ca4ad-d8d3-4e91-9ca9-3bc537c3d5ff" providerId="ADAL" clId="{A18F02CF-AE65-4DBE-9808-B062259BD94E}" dt="2025-12-18T19:02:29.531" v="364"/>
        <pc:sldMkLst>
          <pc:docMk/>
          <pc:sldMk cId="2987412813" sldId="264"/>
        </pc:sldMkLst>
        <pc:spChg chg="mod">
          <ac:chgData name="Genora Oben (2413155)" userId="395ca4ad-d8d3-4e91-9ca9-3bc537c3d5ff" providerId="ADAL" clId="{A18F02CF-AE65-4DBE-9808-B062259BD94E}" dt="2025-12-18T18:37:49.270" v="349" actId="20577"/>
          <ac:spMkLst>
            <pc:docMk/>
            <pc:sldMk cId="2987412813" sldId="264"/>
            <ac:spMk id="3" creationId="{7D4FA1D6-80BC-2B86-93A2-EA90135EDFB4}"/>
          </ac:spMkLst>
        </pc:spChg>
        <pc:picChg chg="add mod">
          <ac:chgData name="Genora Oben (2413155)" userId="395ca4ad-d8d3-4e91-9ca9-3bc537c3d5ff" providerId="ADAL" clId="{A18F02CF-AE65-4DBE-9808-B062259BD94E}" dt="2025-12-18T19:02:29.531" v="364"/>
          <ac:picMkLst>
            <pc:docMk/>
            <pc:sldMk cId="2987412813" sldId="264"/>
            <ac:picMk id="5" creationId="{1CB25117-C35D-2770-7CB7-98D73E957940}"/>
          </ac:picMkLst>
        </pc:picChg>
      </pc:sldChg>
      <pc:sldChg chg="del">
        <pc:chgData name="Genora Oben (2413155)" userId="395ca4ad-d8d3-4e91-9ca9-3bc537c3d5ff" providerId="ADAL" clId="{A18F02CF-AE65-4DBE-9808-B062259BD94E}" dt="2025-12-18T18:10:14.541" v="2" actId="2696"/>
        <pc:sldMkLst>
          <pc:docMk/>
          <pc:sldMk cId="2845504950" sldId="265"/>
        </pc:sldMkLst>
      </pc:sldChg>
      <pc:sldChg chg="addSp delSp modSp add modTransition setBg delDesignElem">
        <pc:chgData name="Genora Oben (2413155)" userId="395ca4ad-d8d3-4e91-9ca9-3bc537c3d5ff" providerId="ADAL" clId="{A18F02CF-AE65-4DBE-9808-B062259BD94E}" dt="2025-12-18T19:02:29.531" v="364"/>
        <pc:sldMkLst>
          <pc:docMk/>
          <pc:sldMk cId="3914677271" sldId="265"/>
        </pc:sldMkLst>
        <pc:spChg chg="del">
          <ac:chgData name="Genora Oben (2413155)" userId="395ca4ad-d8d3-4e91-9ca9-3bc537c3d5ff" providerId="ADAL" clId="{A18F02CF-AE65-4DBE-9808-B062259BD94E}" dt="2025-12-18T18:10:20.642" v="4"/>
          <ac:spMkLst>
            <pc:docMk/>
            <pc:sldMk cId="3914677271" sldId="265"/>
            <ac:spMk id="24" creationId="{33E93247-6229-44AB-A550-739E971E690B}"/>
          </ac:spMkLst>
        </pc:spChg>
        <pc:picChg chg="add mod">
          <ac:chgData name="Genora Oben (2413155)" userId="395ca4ad-d8d3-4e91-9ca9-3bc537c3d5ff" providerId="ADAL" clId="{A18F02CF-AE65-4DBE-9808-B062259BD94E}" dt="2025-12-18T19:02:29.531" v="364"/>
          <ac:picMkLst>
            <pc:docMk/>
            <pc:sldMk cId="3914677271" sldId="265"/>
            <ac:picMk id="5" creationId="{57592F21-37BF-F67B-6972-97D905C8ACEF}"/>
          </ac:picMkLst>
        </pc:picChg>
        <pc:cxnChg chg="del">
          <ac:chgData name="Genora Oben (2413155)" userId="395ca4ad-d8d3-4e91-9ca9-3bc537c3d5ff" providerId="ADAL" clId="{A18F02CF-AE65-4DBE-9808-B062259BD94E}" dt="2025-12-18T18:10:20.642" v="4"/>
          <ac:cxnSpMkLst>
            <pc:docMk/>
            <pc:sldMk cId="3914677271" sldId="265"/>
            <ac:cxnSpMk id="20" creationId="{F64F9B95-9045-48D2-B9F3-2927E98F54AA}"/>
          </ac:cxnSpMkLst>
        </pc:cxnChg>
        <pc:cxnChg chg="del">
          <ac:chgData name="Genora Oben (2413155)" userId="395ca4ad-d8d3-4e91-9ca9-3bc537c3d5ff" providerId="ADAL" clId="{A18F02CF-AE65-4DBE-9808-B062259BD94E}" dt="2025-12-18T18:10:20.642" v="4"/>
          <ac:cxnSpMkLst>
            <pc:docMk/>
            <pc:sldMk cId="3914677271" sldId="265"/>
            <ac:cxnSpMk id="22" creationId="{085AA86F-6A4D-4BCB-A045-D992CDC2959B}"/>
          </ac:cxnSpMkLst>
        </pc:cxnChg>
        <pc:cxnChg chg="del">
          <ac:chgData name="Genora Oben (2413155)" userId="395ca4ad-d8d3-4e91-9ca9-3bc537c3d5ff" providerId="ADAL" clId="{A18F02CF-AE65-4DBE-9808-B062259BD94E}" dt="2025-12-18T18:10:20.642" v="4"/>
          <ac:cxnSpMkLst>
            <pc:docMk/>
            <pc:sldMk cId="3914677271" sldId="265"/>
            <ac:cxnSpMk id="26" creationId="{EE2E603F-4A95-4FE8-BB06-211DFD75DBEF}"/>
          </ac:cxnSpMkLst>
        </pc:cxnChg>
      </pc:sldChg>
      <pc:sldChg chg="addSp delSp modSp mod modTransition modAnim">
        <pc:chgData name="Genora Oben (2413155)" userId="395ca4ad-d8d3-4e91-9ca9-3bc537c3d5ff" providerId="ADAL" clId="{A18F02CF-AE65-4DBE-9808-B062259BD94E}" dt="2025-12-18T19:02:29.531" v="364"/>
        <pc:sldMkLst>
          <pc:docMk/>
          <pc:sldMk cId="2496614517" sldId="266"/>
        </pc:sldMkLst>
        <pc:picChg chg="add del mod">
          <ac:chgData name="Genora Oben (2413155)" userId="395ca4ad-d8d3-4e91-9ca9-3bc537c3d5ff" providerId="ADAL" clId="{A18F02CF-AE65-4DBE-9808-B062259BD94E}" dt="2025-12-18T18:42:39.437" v="352"/>
          <ac:picMkLst>
            <pc:docMk/>
            <pc:sldMk cId="2496614517" sldId="266"/>
            <ac:picMk id="8" creationId="{67FB80B1-68B4-B0BB-F6D8-F612E1AA78C9}"/>
          </ac:picMkLst>
        </pc:picChg>
        <pc:picChg chg="add del mod ord">
          <ac:chgData name="Genora Oben (2413155)" userId="395ca4ad-d8d3-4e91-9ca9-3bc537c3d5ff" providerId="ADAL" clId="{A18F02CF-AE65-4DBE-9808-B062259BD94E}" dt="2025-12-18T18:45:40.157" v="356"/>
          <ac:picMkLst>
            <pc:docMk/>
            <pc:sldMk cId="2496614517" sldId="266"/>
            <ac:picMk id="13" creationId="{A2893722-1BBD-C994-2BB8-B1C3EF6AF07A}"/>
          </ac:picMkLst>
        </pc:picChg>
        <pc:picChg chg="add del mod">
          <ac:chgData name="Genora Oben (2413155)" userId="395ca4ad-d8d3-4e91-9ca9-3bc537c3d5ff" providerId="ADAL" clId="{A18F02CF-AE65-4DBE-9808-B062259BD94E}" dt="2025-12-18T18:48:02.791" v="363"/>
          <ac:picMkLst>
            <pc:docMk/>
            <pc:sldMk cId="2496614517" sldId="266"/>
            <ac:picMk id="14" creationId="{AC18B713-119E-697D-5627-52702D5B82EE}"/>
          </ac:picMkLst>
        </pc:picChg>
        <pc:picChg chg="add del mod ord">
          <ac:chgData name="Genora Oben (2413155)" userId="395ca4ad-d8d3-4e91-9ca9-3bc537c3d5ff" providerId="ADAL" clId="{A18F02CF-AE65-4DBE-9808-B062259BD94E}" dt="2025-12-18T19:02:29.531" v="364"/>
          <ac:picMkLst>
            <pc:docMk/>
            <pc:sldMk cId="2496614517" sldId="266"/>
            <ac:picMk id="15" creationId="{27B064F6-DA7A-BAAB-FD8A-E80F0442678E}"/>
          </ac:picMkLst>
        </pc:picChg>
        <pc:picChg chg="add mod">
          <ac:chgData name="Genora Oben (2413155)" userId="395ca4ad-d8d3-4e91-9ca9-3bc537c3d5ff" providerId="ADAL" clId="{A18F02CF-AE65-4DBE-9808-B062259BD94E}" dt="2025-12-18T19:02:29.531" v="364"/>
          <ac:picMkLst>
            <pc:docMk/>
            <pc:sldMk cId="2496614517" sldId="266"/>
            <ac:picMk id="16" creationId="{3CF4A50F-4569-7D1D-A843-DAF62E5650F8}"/>
          </ac:picMkLst>
        </pc:picChg>
      </pc:sldChg>
      <pc:sldChg chg="addSp delSp modSp mod modTransition modAnim">
        <pc:chgData name="Genora Oben (2413155)" userId="395ca4ad-d8d3-4e91-9ca9-3bc537c3d5ff" providerId="ADAL" clId="{A18F02CF-AE65-4DBE-9808-B062259BD94E}" dt="2025-12-18T19:02:29.531" v="364"/>
        <pc:sldMkLst>
          <pc:docMk/>
          <pc:sldMk cId="2398507717" sldId="267"/>
        </pc:sldMkLst>
        <pc:picChg chg="add del mod">
          <ac:chgData name="Genora Oben (2413155)" userId="395ca4ad-d8d3-4e91-9ca9-3bc537c3d5ff" providerId="ADAL" clId="{A18F02CF-AE65-4DBE-9808-B062259BD94E}" dt="2025-12-18T18:46:03.886" v="358"/>
          <ac:picMkLst>
            <pc:docMk/>
            <pc:sldMk cId="2398507717" sldId="267"/>
            <ac:picMk id="5" creationId="{7D9E0279-6D61-E0AE-37B5-3DA6AD6BB83C}"/>
          </ac:picMkLst>
        </pc:picChg>
        <pc:picChg chg="add del mod ord">
          <ac:chgData name="Genora Oben (2413155)" userId="395ca4ad-d8d3-4e91-9ca9-3bc537c3d5ff" providerId="ADAL" clId="{A18F02CF-AE65-4DBE-9808-B062259BD94E}" dt="2025-12-18T18:46:53.647" v="359"/>
          <ac:picMkLst>
            <pc:docMk/>
            <pc:sldMk cId="2398507717" sldId="267"/>
            <ac:picMk id="8" creationId="{6D10B89F-DBE8-3277-C546-CCD9814A50F0}"/>
          </ac:picMkLst>
        </pc:picChg>
        <pc:picChg chg="add del mod">
          <ac:chgData name="Genora Oben (2413155)" userId="395ca4ad-d8d3-4e91-9ca9-3bc537c3d5ff" providerId="ADAL" clId="{A18F02CF-AE65-4DBE-9808-B062259BD94E}" dt="2025-12-18T18:48:02.791" v="363"/>
          <ac:picMkLst>
            <pc:docMk/>
            <pc:sldMk cId="2398507717" sldId="267"/>
            <ac:picMk id="9" creationId="{E78CAAF7-6824-66EC-11BE-775D2ABD9A0D}"/>
          </ac:picMkLst>
        </pc:picChg>
        <pc:picChg chg="add del mod ord">
          <ac:chgData name="Genora Oben (2413155)" userId="395ca4ad-d8d3-4e91-9ca9-3bc537c3d5ff" providerId="ADAL" clId="{A18F02CF-AE65-4DBE-9808-B062259BD94E}" dt="2025-12-18T19:02:29.531" v="364"/>
          <ac:picMkLst>
            <pc:docMk/>
            <pc:sldMk cId="2398507717" sldId="267"/>
            <ac:picMk id="12" creationId="{7769E4C2-24F3-C7B0-30E4-34815C988FDC}"/>
          </ac:picMkLst>
        </pc:picChg>
        <pc:picChg chg="add mod">
          <ac:chgData name="Genora Oben (2413155)" userId="395ca4ad-d8d3-4e91-9ca9-3bc537c3d5ff" providerId="ADAL" clId="{A18F02CF-AE65-4DBE-9808-B062259BD94E}" dt="2025-12-18T19:02:29.531" v="364"/>
          <ac:picMkLst>
            <pc:docMk/>
            <pc:sldMk cId="2398507717" sldId="267"/>
            <ac:picMk id="13" creationId="{8ECEDBEC-EA2D-DA07-A5B5-FA799BABD8CB}"/>
          </ac:picMkLst>
        </pc:picChg>
      </pc:sldChg>
      <pc:sldChg chg="addSp modSp modTransition">
        <pc:chgData name="Genora Oben (2413155)" userId="395ca4ad-d8d3-4e91-9ca9-3bc537c3d5ff" providerId="ADAL" clId="{A18F02CF-AE65-4DBE-9808-B062259BD94E}" dt="2025-12-18T19:02:29.531" v="364"/>
        <pc:sldMkLst>
          <pc:docMk/>
          <pc:sldMk cId="2792270820" sldId="269"/>
        </pc:sldMkLst>
        <pc:picChg chg="add mod">
          <ac:chgData name="Genora Oben (2413155)" userId="395ca4ad-d8d3-4e91-9ca9-3bc537c3d5ff" providerId="ADAL" clId="{A18F02CF-AE65-4DBE-9808-B062259BD94E}" dt="2025-12-18T19:02:29.531" v="364"/>
          <ac:picMkLst>
            <pc:docMk/>
            <pc:sldMk cId="2792270820" sldId="269"/>
            <ac:picMk id="4" creationId="{0C1B0C92-467C-982F-2075-DDEF20ED40FB}"/>
          </ac:picMkLst>
        </pc:picChg>
      </pc:sldChg>
      <pc:sldChg chg="addSp modSp modTransition">
        <pc:chgData name="Genora Oben (2413155)" userId="395ca4ad-d8d3-4e91-9ca9-3bc537c3d5ff" providerId="ADAL" clId="{A18F02CF-AE65-4DBE-9808-B062259BD94E}" dt="2025-12-18T19:02:29.531" v="364"/>
        <pc:sldMkLst>
          <pc:docMk/>
          <pc:sldMk cId="3635355560" sldId="270"/>
        </pc:sldMkLst>
        <pc:picChg chg="add mod">
          <ac:chgData name="Genora Oben (2413155)" userId="395ca4ad-d8d3-4e91-9ca9-3bc537c3d5ff" providerId="ADAL" clId="{A18F02CF-AE65-4DBE-9808-B062259BD94E}" dt="2025-12-18T19:02:29.531" v="364"/>
          <ac:picMkLst>
            <pc:docMk/>
            <pc:sldMk cId="3635355560" sldId="270"/>
            <ac:picMk id="6" creationId="{28D27FB2-EEC0-075E-4737-278D0354416E}"/>
          </ac:picMkLst>
        </pc:picChg>
      </pc:sldChg>
      <pc:sldChg chg="addSp modSp modTransition">
        <pc:chgData name="Genora Oben (2413155)" userId="395ca4ad-d8d3-4e91-9ca9-3bc537c3d5ff" providerId="ADAL" clId="{A18F02CF-AE65-4DBE-9808-B062259BD94E}" dt="2025-12-18T19:02:29.531" v="364"/>
        <pc:sldMkLst>
          <pc:docMk/>
          <pc:sldMk cId="2685190661" sldId="271"/>
        </pc:sldMkLst>
        <pc:picChg chg="add mod">
          <ac:chgData name="Genora Oben (2413155)" userId="395ca4ad-d8d3-4e91-9ca9-3bc537c3d5ff" providerId="ADAL" clId="{A18F02CF-AE65-4DBE-9808-B062259BD94E}" dt="2025-12-18T19:02:29.531" v="364"/>
          <ac:picMkLst>
            <pc:docMk/>
            <pc:sldMk cId="2685190661" sldId="271"/>
            <ac:picMk id="4" creationId="{2856631D-DE8D-53F5-FB0C-B5E78CF33E84}"/>
          </ac:picMkLst>
        </pc:picChg>
      </pc:sldChg>
      <pc:sldChg chg="addSp modSp modTransition">
        <pc:chgData name="Genora Oben (2413155)" userId="395ca4ad-d8d3-4e91-9ca9-3bc537c3d5ff" providerId="ADAL" clId="{A18F02CF-AE65-4DBE-9808-B062259BD94E}" dt="2025-12-18T19:02:29.531" v="364"/>
        <pc:sldMkLst>
          <pc:docMk/>
          <pc:sldMk cId="2876509395" sldId="272"/>
        </pc:sldMkLst>
        <pc:picChg chg="add mod">
          <ac:chgData name="Genora Oben (2413155)" userId="395ca4ad-d8d3-4e91-9ca9-3bc537c3d5ff" providerId="ADAL" clId="{A18F02CF-AE65-4DBE-9808-B062259BD94E}" dt="2025-12-18T19:02:29.531" v="364"/>
          <ac:picMkLst>
            <pc:docMk/>
            <pc:sldMk cId="2876509395" sldId="272"/>
            <ac:picMk id="5" creationId="{16B65194-B426-1C2E-550C-6A85D696AD4B}"/>
          </ac:picMkLst>
        </pc:picChg>
      </pc:sldChg>
      <pc:sldChg chg="addSp modSp modTransition">
        <pc:chgData name="Genora Oben (2413155)" userId="395ca4ad-d8d3-4e91-9ca9-3bc537c3d5ff" providerId="ADAL" clId="{A18F02CF-AE65-4DBE-9808-B062259BD94E}" dt="2025-12-18T19:02:29.531" v="364"/>
        <pc:sldMkLst>
          <pc:docMk/>
          <pc:sldMk cId="3056912004" sldId="273"/>
        </pc:sldMkLst>
        <pc:picChg chg="add mod">
          <ac:chgData name="Genora Oben (2413155)" userId="395ca4ad-d8d3-4e91-9ca9-3bc537c3d5ff" providerId="ADAL" clId="{A18F02CF-AE65-4DBE-9808-B062259BD94E}" dt="2025-12-18T19:02:29.531" v="364"/>
          <ac:picMkLst>
            <pc:docMk/>
            <pc:sldMk cId="3056912004" sldId="273"/>
            <ac:picMk id="5" creationId="{38CF6255-C2D8-A8CC-3B7E-ECC405968BD4}"/>
          </ac:picMkLst>
        </pc:picChg>
      </pc:sldChg>
      <pc:sldChg chg="addSp modSp modTransition">
        <pc:chgData name="Genora Oben (2413155)" userId="395ca4ad-d8d3-4e91-9ca9-3bc537c3d5ff" providerId="ADAL" clId="{A18F02CF-AE65-4DBE-9808-B062259BD94E}" dt="2025-12-18T19:02:29.531" v="364"/>
        <pc:sldMkLst>
          <pc:docMk/>
          <pc:sldMk cId="1448996987" sldId="274"/>
        </pc:sldMkLst>
        <pc:picChg chg="add mod">
          <ac:chgData name="Genora Oben (2413155)" userId="395ca4ad-d8d3-4e91-9ca9-3bc537c3d5ff" providerId="ADAL" clId="{A18F02CF-AE65-4DBE-9808-B062259BD94E}" dt="2025-12-18T19:02:29.531" v="364"/>
          <ac:picMkLst>
            <pc:docMk/>
            <pc:sldMk cId="1448996987" sldId="274"/>
            <ac:picMk id="5" creationId="{197F0138-F9CF-E297-F494-DEA5F3EB5DA5}"/>
          </ac:picMkLst>
        </pc:picChg>
      </pc:sldChg>
    </pc:docChg>
  </pc:docChgLst>
  <pc:docChgLst>
    <pc:chgData name="Genora Oben (2413155)" userId="S::2413155@student.uwtsd.ac.uk::395ca4ad-d8d3-4e91-9ca9-3bc537c3d5ff" providerId="AD" clId="Web-{CF709ED0-6B09-33C5-5C52-A0D05ADB7575}"/>
    <pc:docChg chg="mod addSld delSld modSld sldOrd addMainMaster delMainMaster">
      <pc:chgData name="Genora Oben (2413155)" userId="S::2413155@student.uwtsd.ac.uk::395ca4ad-d8d3-4e91-9ca9-3bc537c3d5ff" providerId="AD" clId="Web-{CF709ED0-6B09-33C5-5C52-A0D05ADB7575}" dt="2025-12-18T10:42:06.156" v="428" actId="20577"/>
      <pc:docMkLst>
        <pc:docMk/>
      </pc:docMkLst>
      <pc:sldChg chg="addSp delSp modSp mod modClrScheme delDesignElem chgLayout">
        <pc:chgData name="Genora Oben (2413155)" userId="S::2413155@student.uwtsd.ac.uk::395ca4ad-d8d3-4e91-9ca9-3bc537c3d5ff" providerId="AD" clId="Web-{CF709ED0-6B09-33C5-5C52-A0D05ADB7575}" dt="2025-12-18T10:36:24.636" v="305"/>
        <pc:sldMkLst>
          <pc:docMk/>
          <pc:sldMk cId="109857222" sldId="256"/>
        </pc:sldMkLst>
        <pc:spChg chg="mod ord">
          <ac:chgData name="Genora Oben (2413155)" userId="S::2413155@student.uwtsd.ac.uk::395ca4ad-d8d3-4e91-9ca9-3bc537c3d5ff" providerId="AD" clId="Web-{CF709ED0-6B09-33C5-5C52-A0D05ADB7575}" dt="2025-12-18T10:36:24.636" v="305"/>
          <ac:spMkLst>
            <pc:docMk/>
            <pc:sldMk cId="109857222" sldId="256"/>
            <ac:spMk id="2" creationId="{00000000-0000-0000-0000-000000000000}"/>
          </ac:spMkLst>
        </pc:spChg>
        <pc:spChg chg="mod ord">
          <ac:chgData name="Genora Oben (2413155)" userId="S::2413155@student.uwtsd.ac.uk::395ca4ad-d8d3-4e91-9ca9-3bc537c3d5ff" providerId="AD" clId="Web-{CF709ED0-6B09-33C5-5C52-A0D05ADB7575}" dt="2025-12-18T10:36:24.636" v="305"/>
          <ac:spMkLst>
            <pc:docMk/>
            <pc:sldMk cId="109857222" sldId="256"/>
            <ac:spMk id="3" creationId="{00000000-0000-0000-0000-000000000000}"/>
          </ac:spMkLst>
        </pc:spChg>
        <pc:spChg chg="add del">
          <ac:chgData name="Genora Oben (2413155)" userId="S::2413155@student.uwtsd.ac.uk::395ca4ad-d8d3-4e91-9ca9-3bc537c3d5ff" providerId="AD" clId="Web-{CF709ED0-6B09-33C5-5C52-A0D05ADB7575}" dt="2025-12-18T10:36:24.636" v="305"/>
          <ac:spMkLst>
            <pc:docMk/>
            <pc:sldMk cId="109857222" sldId="256"/>
            <ac:spMk id="47" creationId="{341BFA31-6544-45C2-9DA0-9E1C5E0B1959}"/>
          </ac:spMkLst>
        </pc:spChg>
        <pc:spChg chg="add del">
          <ac:chgData name="Genora Oben (2413155)" userId="S::2413155@student.uwtsd.ac.uk::395ca4ad-d8d3-4e91-9ca9-3bc537c3d5ff" providerId="AD" clId="Web-{CF709ED0-6B09-33C5-5C52-A0D05ADB7575}" dt="2025-12-18T07:17:06.882" v="183"/>
          <ac:spMkLst>
            <pc:docMk/>
            <pc:sldMk cId="109857222" sldId="256"/>
            <ac:spMk id="54" creationId="{341BFA31-6544-45C2-9DA0-9E1C5E0B1959}"/>
          </ac:spMkLst>
        </pc:spChg>
        <pc:spChg chg="add del">
          <ac:chgData name="Genora Oben (2413155)" userId="S::2413155@student.uwtsd.ac.uk::395ca4ad-d8d3-4e91-9ca9-3bc537c3d5ff" providerId="AD" clId="Web-{CF709ED0-6B09-33C5-5C52-A0D05ADB7575}" dt="2025-12-18T07:16:31.427" v="175"/>
          <ac:spMkLst>
            <pc:docMk/>
            <pc:sldMk cId="109857222" sldId="256"/>
            <ac:spMk id="57" creationId="{341BFA31-6544-45C2-9DA0-9E1C5E0B1959}"/>
          </ac:spMkLst>
        </pc:spChg>
        <pc:spChg chg="add del">
          <ac:chgData name="Genora Oben (2413155)" userId="S::2413155@student.uwtsd.ac.uk::395ca4ad-d8d3-4e91-9ca9-3bc537c3d5ff" providerId="AD" clId="Web-{CF709ED0-6B09-33C5-5C52-A0D05ADB7575}" dt="2025-12-18T07:16:35.646" v="177"/>
          <ac:spMkLst>
            <pc:docMk/>
            <pc:sldMk cId="109857222" sldId="256"/>
            <ac:spMk id="63" creationId="{74ABF6B1-3A9A-4CEE-889E-0D96AB03A7D5}"/>
          </ac:spMkLst>
        </pc:spChg>
        <pc:spChg chg="add del">
          <ac:chgData name="Genora Oben (2413155)" userId="S::2413155@student.uwtsd.ac.uk::395ca4ad-d8d3-4e91-9ca9-3bc537c3d5ff" providerId="AD" clId="Web-{CF709ED0-6B09-33C5-5C52-A0D05ADB7575}" dt="2025-12-18T07:16:47.896" v="179"/>
          <ac:spMkLst>
            <pc:docMk/>
            <pc:sldMk cId="109857222" sldId="256"/>
            <ac:spMk id="67" creationId="{341BFA31-6544-45C2-9DA0-9E1C5E0B1959}"/>
          </ac:spMkLst>
        </pc:spChg>
        <pc:picChg chg="mod ord">
          <ac:chgData name="Genora Oben (2413155)" userId="S::2413155@student.uwtsd.ac.uk::395ca4ad-d8d3-4e91-9ca9-3bc537c3d5ff" providerId="AD" clId="Web-{CF709ED0-6B09-33C5-5C52-A0D05ADB7575}" dt="2025-12-18T07:17:06.882" v="183"/>
          <ac:picMkLst>
            <pc:docMk/>
            <pc:sldMk cId="109857222" sldId="256"/>
            <ac:picMk id="4" creationId="{6982865E-0D70-719B-D587-FD278C2BD9CE}"/>
          </ac:picMkLst>
        </pc:picChg>
        <pc:picChg chg="mod ord">
          <ac:chgData name="Genora Oben (2413155)" userId="S::2413155@student.uwtsd.ac.uk::395ca4ad-d8d3-4e91-9ca9-3bc537c3d5ff" providerId="AD" clId="Web-{CF709ED0-6B09-33C5-5C52-A0D05ADB7575}" dt="2025-12-18T07:17:06.882" v="183"/>
          <ac:picMkLst>
            <pc:docMk/>
            <pc:sldMk cId="109857222" sldId="256"/>
            <ac:picMk id="5" creationId="{A3449AEF-B6B5-FEEF-4BC1-74544CB84813}"/>
          </ac:picMkLst>
        </pc:picChg>
        <pc:picChg chg="add del mod">
          <ac:chgData name="Genora Oben (2413155)" userId="S::2413155@student.uwtsd.ac.uk::395ca4ad-d8d3-4e91-9ca9-3bc537c3d5ff" providerId="AD" clId="Web-{CF709ED0-6B09-33C5-5C52-A0D05ADB7575}" dt="2025-12-18T07:16:49.271" v="180"/>
          <ac:picMkLst>
            <pc:docMk/>
            <pc:sldMk cId="109857222" sldId="256"/>
            <ac:picMk id="6" creationId="{5937B3C0-006F-C921-54D7-FD5E9A150C74}"/>
          </ac:picMkLst>
        </pc:picChg>
        <pc:picChg chg="add del mod">
          <ac:chgData name="Genora Oben (2413155)" userId="S::2413155@student.uwtsd.ac.uk::395ca4ad-d8d3-4e91-9ca9-3bc537c3d5ff" providerId="AD" clId="Web-{CF709ED0-6B09-33C5-5C52-A0D05ADB7575}" dt="2025-12-17T15:44:48.927" v="85"/>
          <ac:picMkLst>
            <pc:docMk/>
            <pc:sldMk cId="109857222" sldId="256"/>
            <ac:picMk id="6" creationId="{B423CCC8-C9F6-8D69-E383-AFE83156DF1C}"/>
          </ac:picMkLst>
        </pc:picChg>
        <pc:cxnChg chg="add del">
          <ac:chgData name="Genora Oben (2413155)" userId="S::2413155@student.uwtsd.ac.uk::395ca4ad-d8d3-4e91-9ca9-3bc537c3d5ff" providerId="AD" clId="Web-{CF709ED0-6B09-33C5-5C52-A0D05ADB7575}" dt="2025-12-18T10:36:24.636" v="305"/>
          <ac:cxnSpMkLst>
            <pc:docMk/>
            <pc:sldMk cId="109857222" sldId="256"/>
            <ac:cxnSpMk id="49" creationId="{DC36F877-5419-44C1-A2CD-376BDDDC3E41}"/>
          </ac:cxnSpMkLst>
        </pc:cxnChg>
        <pc:cxnChg chg="add del">
          <ac:chgData name="Genora Oben (2413155)" userId="S::2413155@student.uwtsd.ac.uk::395ca4ad-d8d3-4e91-9ca9-3bc537c3d5ff" providerId="AD" clId="Web-{CF709ED0-6B09-33C5-5C52-A0D05ADB7575}" dt="2025-12-18T10:36:24.636" v="305"/>
          <ac:cxnSpMkLst>
            <pc:docMk/>
            <pc:sldMk cId="109857222" sldId="256"/>
            <ac:cxnSpMk id="52" creationId="{44B21692-652C-4371-95C5-05248EF342FA}"/>
          </ac:cxnSpMkLst>
        </pc:cxnChg>
        <pc:cxnChg chg="add del">
          <ac:chgData name="Genora Oben (2413155)" userId="S::2413155@student.uwtsd.ac.uk::395ca4ad-d8d3-4e91-9ca9-3bc537c3d5ff" providerId="AD" clId="Web-{CF709ED0-6B09-33C5-5C52-A0D05ADB7575}" dt="2025-12-18T07:17:06.882" v="183"/>
          <ac:cxnSpMkLst>
            <pc:docMk/>
            <pc:sldMk cId="109857222" sldId="256"/>
            <ac:cxnSpMk id="55" creationId="{DC36F877-5419-44C1-A2CD-376BDDDC3E41}"/>
          </ac:cxnSpMkLst>
        </pc:cxnChg>
        <pc:cxnChg chg="add del">
          <ac:chgData name="Genora Oben (2413155)" userId="S::2413155@student.uwtsd.ac.uk::395ca4ad-d8d3-4e91-9ca9-3bc537c3d5ff" providerId="AD" clId="Web-{CF709ED0-6B09-33C5-5C52-A0D05ADB7575}" dt="2025-12-18T07:16:31.427" v="175"/>
          <ac:cxnSpMkLst>
            <pc:docMk/>
            <pc:sldMk cId="109857222" sldId="256"/>
            <ac:cxnSpMk id="59" creationId="{DC36F877-5419-44C1-A2CD-376BDDDC3E41}"/>
          </ac:cxnSpMkLst>
        </pc:cxnChg>
        <pc:cxnChg chg="add del">
          <ac:chgData name="Genora Oben (2413155)" userId="S::2413155@student.uwtsd.ac.uk::395ca4ad-d8d3-4e91-9ca9-3bc537c3d5ff" providerId="AD" clId="Web-{CF709ED0-6B09-33C5-5C52-A0D05ADB7575}" dt="2025-12-18T07:16:35.646" v="177"/>
          <ac:cxnSpMkLst>
            <pc:docMk/>
            <pc:sldMk cId="109857222" sldId="256"/>
            <ac:cxnSpMk id="64" creationId="{611CC0C8-C714-4135-84E8-4BC5A83F1A53}"/>
          </ac:cxnSpMkLst>
        </pc:cxnChg>
        <pc:cxnChg chg="add del">
          <ac:chgData name="Genora Oben (2413155)" userId="S::2413155@student.uwtsd.ac.uk::395ca4ad-d8d3-4e91-9ca9-3bc537c3d5ff" providerId="AD" clId="Web-{CF709ED0-6B09-33C5-5C52-A0D05ADB7575}" dt="2025-12-18T07:16:47.896" v="179"/>
          <ac:cxnSpMkLst>
            <pc:docMk/>
            <pc:sldMk cId="109857222" sldId="256"/>
            <ac:cxnSpMk id="68" creationId="{DC36F877-5419-44C1-A2CD-376BDDDC3E41}"/>
          </ac:cxnSpMkLst>
        </pc:cxnChg>
      </pc:sldChg>
      <pc:sldChg chg="addSp modSp add del mod ord setBg modClrScheme chgLayout">
        <pc:chgData name="Genora Oben (2413155)" userId="S::2413155@student.uwtsd.ac.uk::395ca4ad-d8d3-4e91-9ca9-3bc537c3d5ff" providerId="AD" clId="Web-{CF709ED0-6B09-33C5-5C52-A0D05ADB7575}" dt="2025-12-18T10:36:24.636" v="305"/>
        <pc:sldMkLst>
          <pc:docMk/>
          <pc:sldMk cId="1535294465" sldId="257"/>
        </pc:sldMkLst>
        <pc:spChg chg="mod ord">
          <ac:chgData name="Genora Oben (2413155)" userId="S::2413155@student.uwtsd.ac.uk::395ca4ad-d8d3-4e91-9ca9-3bc537c3d5ff" providerId="AD" clId="Web-{CF709ED0-6B09-33C5-5C52-A0D05ADB7575}" dt="2025-12-18T10:36:24.636" v="305"/>
          <ac:spMkLst>
            <pc:docMk/>
            <pc:sldMk cId="1535294465" sldId="257"/>
            <ac:spMk id="2" creationId="{B00A1EDE-5F80-C6FF-A123-D1B8A0434ABE}"/>
          </ac:spMkLst>
        </pc:spChg>
        <pc:spChg chg="mod ord">
          <ac:chgData name="Genora Oben (2413155)" userId="S::2413155@student.uwtsd.ac.uk::395ca4ad-d8d3-4e91-9ca9-3bc537c3d5ff" providerId="AD" clId="Web-{CF709ED0-6B09-33C5-5C52-A0D05ADB7575}" dt="2025-12-18T10:36:24.636" v="305"/>
          <ac:spMkLst>
            <pc:docMk/>
            <pc:sldMk cId="1535294465" sldId="257"/>
            <ac:spMk id="3" creationId="{578B2E9E-4947-9995-3018-343652A050BD}"/>
          </ac:spMkLst>
        </pc:spChg>
        <pc:spChg chg="add">
          <ac:chgData name="Genora Oben (2413155)" userId="S::2413155@student.uwtsd.ac.uk::395ca4ad-d8d3-4e91-9ca9-3bc537c3d5ff" providerId="AD" clId="Web-{CF709ED0-6B09-33C5-5C52-A0D05ADB7575}" dt="2025-12-17T15:19:29.971" v="5"/>
          <ac:spMkLst>
            <pc:docMk/>
            <pc:sldMk cId="1535294465" sldId="257"/>
            <ac:spMk id="22" creationId="{E49D7415-2F11-44C2-B6AA-13A25B6814B9}"/>
          </ac:spMkLst>
        </pc:spChg>
        <pc:picChg chg="add">
          <ac:chgData name="Genora Oben (2413155)" userId="S::2413155@student.uwtsd.ac.uk::395ca4ad-d8d3-4e91-9ca9-3bc537c3d5ff" providerId="AD" clId="Web-{CF709ED0-6B09-33C5-5C52-A0D05ADB7575}" dt="2025-12-17T15:19:29.971" v="5"/>
          <ac:picMkLst>
            <pc:docMk/>
            <pc:sldMk cId="1535294465" sldId="257"/>
            <ac:picMk id="26" creationId="{1FC47B85-D29B-8BA3-9CFA-CEB768C7ADA6}"/>
          </ac:picMkLst>
        </pc:picChg>
        <pc:cxnChg chg="add">
          <ac:chgData name="Genora Oben (2413155)" userId="S::2413155@student.uwtsd.ac.uk::395ca4ad-d8d3-4e91-9ca9-3bc537c3d5ff" providerId="AD" clId="Web-{CF709ED0-6B09-33C5-5C52-A0D05ADB7575}" dt="2025-12-17T15:19:29.971" v="5"/>
          <ac:cxnSpMkLst>
            <pc:docMk/>
            <pc:sldMk cId="1535294465" sldId="257"/>
            <ac:cxnSpMk id="29" creationId="{D2E57F3D-33BE-4306-87E6-245763719516}"/>
          </ac:cxnSpMkLst>
        </pc:cxnChg>
      </pc:sldChg>
      <pc:sldChg chg="addSp delSp modSp mod setBg modClrScheme delDesignElem chgLayout">
        <pc:chgData name="Genora Oben (2413155)" userId="S::2413155@student.uwtsd.ac.uk::395ca4ad-d8d3-4e91-9ca9-3bc537c3d5ff" providerId="AD" clId="Web-{CF709ED0-6B09-33C5-5C52-A0D05ADB7575}" dt="2025-12-18T10:36:24.636" v="305"/>
        <pc:sldMkLst>
          <pc:docMk/>
          <pc:sldMk cId="2574726720" sldId="258"/>
        </pc:sldMkLst>
        <pc:spChg chg="mod ord">
          <ac:chgData name="Genora Oben (2413155)" userId="S::2413155@student.uwtsd.ac.uk::395ca4ad-d8d3-4e91-9ca9-3bc537c3d5ff" providerId="AD" clId="Web-{CF709ED0-6B09-33C5-5C52-A0D05ADB7575}" dt="2025-12-18T10:36:24.636" v="305"/>
          <ac:spMkLst>
            <pc:docMk/>
            <pc:sldMk cId="2574726720" sldId="258"/>
            <ac:spMk id="2" creationId="{544C096F-F426-FE81-2E7A-B367C470CFBA}"/>
          </ac:spMkLst>
        </pc:spChg>
        <pc:spChg chg="del">
          <ac:chgData name="Genora Oben (2413155)" userId="S::2413155@student.uwtsd.ac.uk::395ca4ad-d8d3-4e91-9ca9-3bc537c3d5ff" providerId="AD" clId="Web-{CF709ED0-6B09-33C5-5C52-A0D05ADB7575}" dt="2025-12-17T15:29:29.480" v="70"/>
          <ac:spMkLst>
            <pc:docMk/>
            <pc:sldMk cId="2574726720" sldId="258"/>
            <ac:spMk id="3" creationId="{991C7C7F-A06E-E070-1116-BA2C91F9B83F}"/>
          </ac:spMkLst>
        </pc:spChg>
        <pc:spChg chg="add del">
          <ac:chgData name="Genora Oben (2413155)" userId="S::2413155@student.uwtsd.ac.uk::395ca4ad-d8d3-4e91-9ca9-3bc537c3d5ff" providerId="AD" clId="Web-{CF709ED0-6B09-33C5-5C52-A0D05ADB7575}" dt="2025-12-18T10:36:24.636" v="305"/>
          <ac:spMkLst>
            <pc:docMk/>
            <pc:sldMk cId="2574726720" sldId="258"/>
            <ac:spMk id="9" creationId="{F68B2C62-7648-4430-90D5-AE0F252AF113}"/>
          </ac:spMkLst>
        </pc:spChg>
        <pc:graphicFrameChg chg="add mod ord">
          <ac:chgData name="Genora Oben (2413155)" userId="S::2413155@student.uwtsd.ac.uk::395ca4ad-d8d3-4e91-9ca9-3bc537c3d5ff" providerId="AD" clId="Web-{CF709ED0-6B09-33C5-5C52-A0D05ADB7575}" dt="2025-12-18T10:36:24.636" v="305"/>
          <ac:graphicFrameMkLst>
            <pc:docMk/>
            <pc:sldMk cId="2574726720" sldId="258"/>
            <ac:graphicFrameMk id="5" creationId="{BB766BC4-E96B-8EFB-E350-2135529B6DA3}"/>
          </ac:graphicFrameMkLst>
        </pc:graphicFrameChg>
        <pc:cxnChg chg="add del">
          <ac:chgData name="Genora Oben (2413155)" userId="S::2413155@student.uwtsd.ac.uk::395ca4ad-d8d3-4e91-9ca9-3bc537c3d5ff" providerId="AD" clId="Web-{CF709ED0-6B09-33C5-5C52-A0D05ADB7575}" dt="2025-12-18T10:36:24.636" v="305"/>
          <ac:cxnSpMkLst>
            <pc:docMk/>
            <pc:sldMk cId="2574726720" sldId="258"/>
            <ac:cxnSpMk id="11" creationId="{AAD0195E-7F27-4D06-9427-0C121D721A14}"/>
          </ac:cxnSpMkLst>
        </pc:cxnChg>
        <pc:cxnChg chg="add del">
          <ac:chgData name="Genora Oben (2413155)" userId="S::2413155@student.uwtsd.ac.uk::395ca4ad-d8d3-4e91-9ca9-3bc537c3d5ff" providerId="AD" clId="Web-{CF709ED0-6B09-33C5-5C52-A0D05ADB7575}" dt="2025-12-18T10:36:24.636" v="305"/>
          <ac:cxnSpMkLst>
            <pc:docMk/>
            <pc:sldMk cId="2574726720" sldId="258"/>
            <ac:cxnSpMk id="13" creationId="{9D74C2FC-3228-4FC1-B97B-87AD35508D91}"/>
          </ac:cxnSpMkLst>
        </pc:cxnChg>
      </pc:sldChg>
      <pc:sldChg chg="addSp delSp modSp mod setBg modClrScheme delDesignElem chgLayout">
        <pc:chgData name="Genora Oben (2413155)" userId="S::2413155@student.uwtsd.ac.uk::395ca4ad-d8d3-4e91-9ca9-3bc537c3d5ff" providerId="AD" clId="Web-{CF709ED0-6B09-33C5-5C52-A0D05ADB7575}" dt="2025-12-18T10:36:24.636" v="305"/>
        <pc:sldMkLst>
          <pc:docMk/>
          <pc:sldMk cId="2376825163" sldId="259"/>
        </pc:sldMkLst>
        <pc:spChg chg="mod ord">
          <ac:chgData name="Genora Oben (2413155)" userId="S::2413155@student.uwtsd.ac.uk::395ca4ad-d8d3-4e91-9ca9-3bc537c3d5ff" providerId="AD" clId="Web-{CF709ED0-6B09-33C5-5C52-A0D05ADB7575}" dt="2025-12-18T10:36:24.636" v="305"/>
          <ac:spMkLst>
            <pc:docMk/>
            <pc:sldMk cId="2376825163" sldId="259"/>
            <ac:spMk id="2" creationId="{5006C7F0-337A-A076-8EB7-31E44305832C}"/>
          </ac:spMkLst>
        </pc:spChg>
        <pc:spChg chg="del">
          <ac:chgData name="Genora Oben (2413155)" userId="S::2413155@student.uwtsd.ac.uk::395ca4ad-d8d3-4e91-9ca9-3bc537c3d5ff" providerId="AD" clId="Web-{CF709ED0-6B09-33C5-5C52-A0D05ADB7575}" dt="2025-12-17T15:29:38.324" v="71"/>
          <ac:spMkLst>
            <pc:docMk/>
            <pc:sldMk cId="2376825163" sldId="259"/>
            <ac:spMk id="3" creationId="{188241EC-1064-E96A-516D-B65F20C4A7A5}"/>
          </ac:spMkLst>
        </pc:spChg>
        <pc:spChg chg="add del">
          <ac:chgData name="Genora Oben (2413155)" userId="S::2413155@student.uwtsd.ac.uk::395ca4ad-d8d3-4e91-9ca9-3bc537c3d5ff" providerId="AD" clId="Web-{CF709ED0-6B09-33C5-5C52-A0D05ADB7575}" dt="2025-12-18T10:36:24.636" v="305"/>
          <ac:spMkLst>
            <pc:docMk/>
            <pc:sldMk cId="2376825163" sldId="259"/>
            <ac:spMk id="9" creationId="{F68B2C62-7648-4430-90D5-AE0F252AF113}"/>
          </ac:spMkLst>
        </pc:spChg>
        <pc:graphicFrameChg chg="add mod ord">
          <ac:chgData name="Genora Oben (2413155)" userId="S::2413155@student.uwtsd.ac.uk::395ca4ad-d8d3-4e91-9ca9-3bc537c3d5ff" providerId="AD" clId="Web-{CF709ED0-6B09-33C5-5C52-A0D05ADB7575}" dt="2025-12-18T10:36:24.636" v="305"/>
          <ac:graphicFrameMkLst>
            <pc:docMk/>
            <pc:sldMk cId="2376825163" sldId="259"/>
            <ac:graphicFrameMk id="5" creationId="{A4155160-C7DD-5203-08E8-652F27F900F9}"/>
          </ac:graphicFrameMkLst>
        </pc:graphicFrameChg>
        <pc:cxnChg chg="add del">
          <ac:chgData name="Genora Oben (2413155)" userId="S::2413155@student.uwtsd.ac.uk::395ca4ad-d8d3-4e91-9ca9-3bc537c3d5ff" providerId="AD" clId="Web-{CF709ED0-6B09-33C5-5C52-A0D05ADB7575}" dt="2025-12-18T10:36:24.636" v="305"/>
          <ac:cxnSpMkLst>
            <pc:docMk/>
            <pc:sldMk cId="2376825163" sldId="259"/>
            <ac:cxnSpMk id="11" creationId="{AAD0195E-7F27-4D06-9427-0C121D721A14}"/>
          </ac:cxnSpMkLst>
        </pc:cxnChg>
        <pc:cxnChg chg="add del">
          <ac:chgData name="Genora Oben (2413155)" userId="S::2413155@student.uwtsd.ac.uk::395ca4ad-d8d3-4e91-9ca9-3bc537c3d5ff" providerId="AD" clId="Web-{CF709ED0-6B09-33C5-5C52-A0D05ADB7575}" dt="2025-12-18T10:36:24.636" v="305"/>
          <ac:cxnSpMkLst>
            <pc:docMk/>
            <pc:sldMk cId="2376825163" sldId="259"/>
            <ac:cxnSpMk id="13" creationId="{9D74C2FC-3228-4FC1-B97B-87AD35508D91}"/>
          </ac:cxnSpMkLst>
        </pc:cxnChg>
      </pc:sldChg>
      <pc:sldChg chg="addSp delSp modSp mod setBg modClrScheme delDesignElem chgLayout">
        <pc:chgData name="Genora Oben (2413155)" userId="S::2413155@student.uwtsd.ac.uk::395ca4ad-d8d3-4e91-9ca9-3bc537c3d5ff" providerId="AD" clId="Web-{CF709ED0-6B09-33C5-5C52-A0D05ADB7575}" dt="2025-12-18T10:36:24.636" v="305"/>
        <pc:sldMkLst>
          <pc:docMk/>
          <pc:sldMk cId="507388818" sldId="260"/>
        </pc:sldMkLst>
        <pc:spChg chg="mod ord">
          <ac:chgData name="Genora Oben (2413155)" userId="S::2413155@student.uwtsd.ac.uk::395ca4ad-d8d3-4e91-9ca9-3bc537c3d5ff" providerId="AD" clId="Web-{CF709ED0-6B09-33C5-5C52-A0D05ADB7575}" dt="2025-12-18T10:36:24.636" v="305"/>
          <ac:spMkLst>
            <pc:docMk/>
            <pc:sldMk cId="507388818" sldId="260"/>
            <ac:spMk id="2" creationId="{51F93A01-E6E0-1C4A-A6B6-1AA7D918B3EB}"/>
          </ac:spMkLst>
        </pc:spChg>
        <pc:spChg chg="del">
          <ac:chgData name="Genora Oben (2413155)" userId="S::2413155@student.uwtsd.ac.uk::395ca4ad-d8d3-4e91-9ca9-3bc537c3d5ff" providerId="AD" clId="Web-{CF709ED0-6B09-33C5-5C52-A0D05ADB7575}" dt="2025-12-17T15:30:02.543" v="72"/>
          <ac:spMkLst>
            <pc:docMk/>
            <pc:sldMk cId="507388818" sldId="260"/>
            <ac:spMk id="3" creationId="{66A19DEB-CD2E-57EB-075A-26959CBD4A1B}"/>
          </ac:spMkLst>
        </pc:spChg>
        <pc:spChg chg="add del">
          <ac:chgData name="Genora Oben (2413155)" userId="S::2413155@student.uwtsd.ac.uk::395ca4ad-d8d3-4e91-9ca9-3bc537c3d5ff" providerId="AD" clId="Web-{CF709ED0-6B09-33C5-5C52-A0D05ADB7575}" dt="2025-12-18T10:36:24.636" v="305"/>
          <ac:spMkLst>
            <pc:docMk/>
            <pc:sldMk cId="507388818" sldId="260"/>
            <ac:spMk id="9" creationId="{F68B2C62-7648-4430-90D5-AE0F252AF113}"/>
          </ac:spMkLst>
        </pc:spChg>
        <pc:graphicFrameChg chg="add mod ord">
          <ac:chgData name="Genora Oben (2413155)" userId="S::2413155@student.uwtsd.ac.uk::395ca4ad-d8d3-4e91-9ca9-3bc537c3d5ff" providerId="AD" clId="Web-{CF709ED0-6B09-33C5-5C52-A0D05ADB7575}" dt="2025-12-18T10:36:24.636" v="305"/>
          <ac:graphicFrameMkLst>
            <pc:docMk/>
            <pc:sldMk cId="507388818" sldId="260"/>
            <ac:graphicFrameMk id="5" creationId="{AFD67541-0BD8-3734-56DD-B2D23DD7DC29}"/>
          </ac:graphicFrameMkLst>
        </pc:graphicFrameChg>
        <pc:cxnChg chg="add del">
          <ac:chgData name="Genora Oben (2413155)" userId="S::2413155@student.uwtsd.ac.uk::395ca4ad-d8d3-4e91-9ca9-3bc537c3d5ff" providerId="AD" clId="Web-{CF709ED0-6B09-33C5-5C52-A0D05ADB7575}" dt="2025-12-18T10:36:24.636" v="305"/>
          <ac:cxnSpMkLst>
            <pc:docMk/>
            <pc:sldMk cId="507388818" sldId="260"/>
            <ac:cxnSpMk id="11" creationId="{AAD0195E-7F27-4D06-9427-0C121D721A14}"/>
          </ac:cxnSpMkLst>
        </pc:cxnChg>
        <pc:cxnChg chg="add del">
          <ac:chgData name="Genora Oben (2413155)" userId="S::2413155@student.uwtsd.ac.uk::395ca4ad-d8d3-4e91-9ca9-3bc537c3d5ff" providerId="AD" clId="Web-{CF709ED0-6B09-33C5-5C52-A0D05ADB7575}" dt="2025-12-18T10:36:24.636" v="305"/>
          <ac:cxnSpMkLst>
            <pc:docMk/>
            <pc:sldMk cId="507388818" sldId="260"/>
            <ac:cxnSpMk id="13" creationId="{9D74C2FC-3228-4FC1-B97B-87AD35508D91}"/>
          </ac:cxnSpMkLst>
        </pc:cxnChg>
      </pc:sldChg>
      <pc:sldChg chg="addSp delSp modSp mod setBg modClrScheme delDesignElem chgLayout">
        <pc:chgData name="Genora Oben (2413155)" userId="S::2413155@student.uwtsd.ac.uk::395ca4ad-d8d3-4e91-9ca9-3bc537c3d5ff" providerId="AD" clId="Web-{CF709ED0-6B09-33C5-5C52-A0D05ADB7575}" dt="2025-12-18T10:42:06.156" v="428" actId="20577"/>
        <pc:sldMkLst>
          <pc:docMk/>
          <pc:sldMk cId="585801003" sldId="262"/>
        </pc:sldMkLst>
        <pc:spChg chg="mod ord">
          <ac:chgData name="Genora Oben (2413155)" userId="S::2413155@student.uwtsd.ac.uk::395ca4ad-d8d3-4e91-9ca9-3bc537c3d5ff" providerId="AD" clId="Web-{CF709ED0-6B09-33C5-5C52-A0D05ADB7575}" dt="2025-12-18T10:36:24.636" v="305"/>
          <ac:spMkLst>
            <pc:docMk/>
            <pc:sldMk cId="585801003" sldId="262"/>
            <ac:spMk id="2" creationId="{85EE2E03-CB4F-B1F8-5A2C-863B5C29C5E3}"/>
          </ac:spMkLst>
        </pc:spChg>
        <pc:spChg chg="mod ord">
          <ac:chgData name="Genora Oben (2413155)" userId="S::2413155@student.uwtsd.ac.uk::395ca4ad-d8d3-4e91-9ca9-3bc537c3d5ff" providerId="AD" clId="Web-{CF709ED0-6B09-33C5-5C52-A0D05ADB7575}" dt="2025-12-18T10:42:06.156" v="428" actId="20577"/>
          <ac:spMkLst>
            <pc:docMk/>
            <pc:sldMk cId="585801003" sldId="262"/>
            <ac:spMk id="3" creationId="{16905B7B-846B-2C36-8C38-B7385775AC7E}"/>
          </ac:spMkLst>
        </pc:spChg>
        <pc:spChg chg="add del">
          <ac:chgData name="Genora Oben (2413155)" userId="S::2413155@student.uwtsd.ac.uk::395ca4ad-d8d3-4e91-9ca9-3bc537c3d5ff" providerId="AD" clId="Web-{CF709ED0-6B09-33C5-5C52-A0D05ADB7575}" dt="2025-12-18T10:36:24.636" v="305"/>
          <ac:spMkLst>
            <pc:docMk/>
            <pc:sldMk cId="585801003" sldId="262"/>
            <ac:spMk id="9" creationId="{E49D7415-2F11-44C2-B6AA-13A25B6814B9}"/>
          </ac:spMkLst>
        </pc:spChg>
        <pc:picChg chg="add">
          <ac:chgData name="Genora Oben (2413155)" userId="S::2413155@student.uwtsd.ac.uk::395ca4ad-d8d3-4e91-9ca9-3bc537c3d5ff" providerId="AD" clId="Web-{CF709ED0-6B09-33C5-5C52-A0D05ADB7575}" dt="2025-12-17T15:27:21.916" v="60"/>
          <ac:picMkLst>
            <pc:docMk/>
            <pc:sldMk cId="585801003" sldId="262"/>
            <ac:picMk id="5" creationId="{874A7F30-34E4-1471-17ED-B14BA06640DD}"/>
          </ac:picMkLst>
        </pc:picChg>
        <pc:cxnChg chg="add del">
          <ac:chgData name="Genora Oben (2413155)" userId="S::2413155@student.uwtsd.ac.uk::395ca4ad-d8d3-4e91-9ca9-3bc537c3d5ff" providerId="AD" clId="Web-{CF709ED0-6B09-33C5-5C52-A0D05ADB7575}" dt="2025-12-18T10:36:24.636" v="305"/>
          <ac:cxnSpMkLst>
            <pc:docMk/>
            <pc:sldMk cId="585801003" sldId="262"/>
            <ac:cxnSpMk id="11" creationId="{3815BE95-1337-20E2-B2EF-5DA486F72FCB}"/>
          </ac:cxnSpMkLst>
        </pc:cxnChg>
      </pc:sldChg>
      <pc:sldChg chg="addSp delSp modSp mod modClrScheme delDesignElem chgLayout">
        <pc:chgData name="Genora Oben (2413155)" userId="S::2413155@student.uwtsd.ac.uk::395ca4ad-d8d3-4e91-9ca9-3bc537c3d5ff" providerId="AD" clId="Web-{CF709ED0-6B09-33C5-5C52-A0D05ADB7575}" dt="2025-12-18T10:36:24.636" v="305"/>
        <pc:sldMkLst>
          <pc:docMk/>
          <pc:sldMk cId="2460771654" sldId="263"/>
        </pc:sldMkLst>
        <pc:spChg chg="mod ord">
          <ac:chgData name="Genora Oben (2413155)" userId="S::2413155@student.uwtsd.ac.uk::395ca4ad-d8d3-4e91-9ca9-3bc537c3d5ff" providerId="AD" clId="Web-{CF709ED0-6B09-33C5-5C52-A0D05ADB7575}" dt="2025-12-18T10:36:24.636" v="305"/>
          <ac:spMkLst>
            <pc:docMk/>
            <pc:sldMk cId="2460771654" sldId="263"/>
            <ac:spMk id="2" creationId="{FAB961DC-B6F1-1844-A550-DE78F9CE166B}"/>
          </ac:spMkLst>
        </pc:spChg>
        <pc:spChg chg="mod ord">
          <ac:chgData name="Genora Oben (2413155)" userId="S::2413155@student.uwtsd.ac.uk::395ca4ad-d8d3-4e91-9ca9-3bc537c3d5ff" providerId="AD" clId="Web-{CF709ED0-6B09-33C5-5C52-A0D05ADB7575}" dt="2025-12-18T10:36:24.636" v="305"/>
          <ac:spMkLst>
            <pc:docMk/>
            <pc:sldMk cId="2460771654" sldId="263"/>
            <ac:spMk id="3" creationId="{17C7CB6A-F393-B807-3D37-FD596D58A76E}"/>
          </ac:spMkLst>
        </pc:spChg>
        <pc:spChg chg="add del">
          <ac:chgData name="Genora Oben (2413155)" userId="S::2413155@student.uwtsd.ac.uk::395ca4ad-d8d3-4e91-9ca9-3bc537c3d5ff" providerId="AD" clId="Web-{CF709ED0-6B09-33C5-5C52-A0D05ADB7575}" dt="2025-12-18T10:36:24.636" v="305"/>
          <ac:spMkLst>
            <pc:docMk/>
            <pc:sldMk cId="2460771654" sldId="263"/>
            <ac:spMk id="9" creationId="{660EB578-C970-4186-B93C-45851BBC6E34}"/>
          </ac:spMkLst>
        </pc:spChg>
        <pc:cxnChg chg="add del">
          <ac:chgData name="Genora Oben (2413155)" userId="S::2413155@student.uwtsd.ac.uk::395ca4ad-d8d3-4e91-9ca9-3bc537c3d5ff" providerId="AD" clId="Web-{CF709ED0-6B09-33C5-5C52-A0D05ADB7575}" dt="2025-12-18T10:36:24.636" v="305"/>
          <ac:cxnSpMkLst>
            <pc:docMk/>
            <pc:sldMk cId="2460771654" sldId="263"/>
            <ac:cxnSpMk id="11" creationId="{CDF57B02-07BB-407B-BB36-06D9C64A673E}"/>
          </ac:cxnSpMkLst>
        </pc:cxnChg>
        <pc:cxnChg chg="add del">
          <ac:chgData name="Genora Oben (2413155)" userId="S::2413155@student.uwtsd.ac.uk::395ca4ad-d8d3-4e91-9ca9-3bc537c3d5ff" providerId="AD" clId="Web-{CF709ED0-6B09-33C5-5C52-A0D05ADB7575}" dt="2025-12-18T10:36:24.636" v="305"/>
          <ac:cxnSpMkLst>
            <pc:docMk/>
            <pc:sldMk cId="2460771654" sldId="263"/>
            <ac:cxnSpMk id="13" creationId="{C6855964-C920-48EB-8804-74291211C8A9}"/>
          </ac:cxnSpMkLst>
        </pc:cxnChg>
      </pc:sldChg>
      <pc:sldChg chg="addSp delSp modSp mod setBg modClrScheme delDesignElem chgLayout">
        <pc:chgData name="Genora Oben (2413155)" userId="S::2413155@student.uwtsd.ac.uk::395ca4ad-d8d3-4e91-9ca9-3bc537c3d5ff" providerId="AD" clId="Web-{CF709ED0-6B09-33C5-5C52-A0D05ADB7575}" dt="2025-12-18T10:36:24.636" v="305"/>
        <pc:sldMkLst>
          <pc:docMk/>
          <pc:sldMk cId="2987412813" sldId="264"/>
        </pc:sldMkLst>
        <pc:spChg chg="mod ord">
          <ac:chgData name="Genora Oben (2413155)" userId="S::2413155@student.uwtsd.ac.uk::395ca4ad-d8d3-4e91-9ca9-3bc537c3d5ff" providerId="AD" clId="Web-{CF709ED0-6B09-33C5-5C52-A0D05ADB7575}" dt="2025-12-18T10:36:24.636" v="305"/>
          <ac:spMkLst>
            <pc:docMk/>
            <pc:sldMk cId="2987412813" sldId="264"/>
            <ac:spMk id="2" creationId="{A6F431C2-6426-7D2C-75A1-328C4B518D96}"/>
          </ac:spMkLst>
        </pc:spChg>
        <pc:spChg chg="mod ord">
          <ac:chgData name="Genora Oben (2413155)" userId="S::2413155@student.uwtsd.ac.uk::395ca4ad-d8d3-4e91-9ca9-3bc537c3d5ff" providerId="AD" clId="Web-{CF709ED0-6B09-33C5-5C52-A0D05ADB7575}" dt="2025-12-18T10:36:24.636" v="305"/>
          <ac:spMkLst>
            <pc:docMk/>
            <pc:sldMk cId="2987412813" sldId="264"/>
            <ac:spMk id="3" creationId="{7D4FA1D6-80BC-2B86-93A2-EA90135EDFB4}"/>
          </ac:spMkLst>
        </pc:spChg>
        <pc:spChg chg="add del">
          <ac:chgData name="Genora Oben (2413155)" userId="S::2413155@student.uwtsd.ac.uk::395ca4ad-d8d3-4e91-9ca9-3bc537c3d5ff" providerId="AD" clId="Web-{CF709ED0-6B09-33C5-5C52-A0D05ADB7575}" dt="2025-12-18T10:36:24.636" v="305"/>
          <ac:spMkLst>
            <pc:docMk/>
            <pc:sldMk cId="2987412813" sldId="264"/>
            <ac:spMk id="8" creationId="{5F710FDB-0919-493E-8539-8240C23F1EB2}"/>
          </ac:spMkLst>
        </pc:spChg>
        <pc:cxnChg chg="add del">
          <ac:chgData name="Genora Oben (2413155)" userId="S::2413155@student.uwtsd.ac.uk::395ca4ad-d8d3-4e91-9ca9-3bc537c3d5ff" providerId="AD" clId="Web-{CF709ED0-6B09-33C5-5C52-A0D05ADB7575}" dt="2025-12-18T10:36:24.636" v="305"/>
          <ac:cxnSpMkLst>
            <pc:docMk/>
            <pc:sldMk cId="2987412813" sldId="264"/>
            <ac:cxnSpMk id="10" creationId="{22F20000-FD86-48F6-9363-FEC90C932DCD}"/>
          </ac:cxnSpMkLst>
        </pc:cxnChg>
        <pc:cxnChg chg="add del">
          <ac:chgData name="Genora Oben (2413155)" userId="S::2413155@student.uwtsd.ac.uk::395ca4ad-d8d3-4e91-9ca9-3bc537c3d5ff" providerId="AD" clId="Web-{CF709ED0-6B09-33C5-5C52-A0D05ADB7575}" dt="2025-12-18T10:36:24.636" v="305"/>
          <ac:cxnSpMkLst>
            <pc:docMk/>
            <pc:sldMk cId="2987412813" sldId="264"/>
            <ac:cxnSpMk id="12" creationId="{872AE332-6ACA-45BE-875F-91A291D4A40D}"/>
          </ac:cxnSpMkLst>
        </pc:cxnChg>
      </pc:sldChg>
      <pc:sldChg chg="addSp delSp modSp mod modClrScheme delDesignElem chgLayout">
        <pc:chgData name="Genora Oben (2413155)" userId="S::2413155@student.uwtsd.ac.uk::395ca4ad-d8d3-4e91-9ca9-3bc537c3d5ff" providerId="AD" clId="Web-{CF709ED0-6B09-33C5-5C52-A0D05ADB7575}" dt="2025-12-18T10:36:24.636" v="305"/>
        <pc:sldMkLst>
          <pc:docMk/>
          <pc:sldMk cId="2845504950" sldId="265"/>
        </pc:sldMkLst>
        <pc:spChg chg="mod ord">
          <ac:chgData name="Genora Oben (2413155)" userId="S::2413155@student.uwtsd.ac.uk::395ca4ad-d8d3-4e91-9ca9-3bc537c3d5ff" providerId="AD" clId="Web-{CF709ED0-6B09-33C5-5C52-A0D05ADB7575}" dt="2025-12-18T10:36:24.636" v="305"/>
          <ac:spMkLst>
            <pc:docMk/>
            <pc:sldMk cId="2845504950" sldId="265"/>
            <ac:spMk id="2" creationId="{7AD99E63-BF0C-3892-18B8-56931C00E2A5}"/>
          </ac:spMkLst>
        </pc:spChg>
        <pc:spChg chg="add del">
          <ac:chgData name="Genora Oben (2413155)" userId="S::2413155@student.uwtsd.ac.uk::395ca4ad-d8d3-4e91-9ca9-3bc537c3d5ff" providerId="AD" clId="Web-{CF709ED0-6B09-33C5-5C52-A0D05ADB7575}" dt="2025-12-18T10:36:24.636" v="305"/>
          <ac:spMkLst>
            <pc:docMk/>
            <pc:sldMk cId="2845504950" sldId="265"/>
            <ac:spMk id="24" creationId="{33E93247-6229-44AB-A550-739E971E690B}"/>
          </ac:spMkLst>
        </pc:spChg>
        <pc:picChg chg="mod ord">
          <ac:chgData name="Genora Oben (2413155)" userId="S::2413155@student.uwtsd.ac.uk::395ca4ad-d8d3-4e91-9ca9-3bc537c3d5ff" providerId="AD" clId="Web-{CF709ED0-6B09-33C5-5C52-A0D05ADB7575}" dt="2025-12-18T10:36:24.636" v="305"/>
          <ac:picMkLst>
            <pc:docMk/>
            <pc:sldMk cId="2845504950" sldId="265"/>
            <ac:picMk id="4" creationId="{151362B1-7563-3041-C049-57F27560B44E}"/>
          </ac:picMkLst>
        </pc:picChg>
        <pc:cxnChg chg="add del">
          <ac:chgData name="Genora Oben (2413155)" userId="S::2413155@student.uwtsd.ac.uk::395ca4ad-d8d3-4e91-9ca9-3bc537c3d5ff" providerId="AD" clId="Web-{CF709ED0-6B09-33C5-5C52-A0D05ADB7575}" dt="2025-12-18T10:36:24.636" v="305"/>
          <ac:cxnSpMkLst>
            <pc:docMk/>
            <pc:sldMk cId="2845504950" sldId="265"/>
            <ac:cxnSpMk id="20" creationId="{F64F9B95-9045-48D2-B9F3-2927E98F54AA}"/>
          </ac:cxnSpMkLst>
        </pc:cxnChg>
        <pc:cxnChg chg="add del">
          <ac:chgData name="Genora Oben (2413155)" userId="S::2413155@student.uwtsd.ac.uk::395ca4ad-d8d3-4e91-9ca9-3bc537c3d5ff" providerId="AD" clId="Web-{CF709ED0-6B09-33C5-5C52-A0D05ADB7575}" dt="2025-12-18T10:36:24.636" v="305"/>
          <ac:cxnSpMkLst>
            <pc:docMk/>
            <pc:sldMk cId="2845504950" sldId="265"/>
            <ac:cxnSpMk id="22" creationId="{085AA86F-6A4D-4BCB-A045-D992CDC2959B}"/>
          </ac:cxnSpMkLst>
        </pc:cxnChg>
        <pc:cxnChg chg="add del">
          <ac:chgData name="Genora Oben (2413155)" userId="S::2413155@student.uwtsd.ac.uk::395ca4ad-d8d3-4e91-9ca9-3bc537c3d5ff" providerId="AD" clId="Web-{CF709ED0-6B09-33C5-5C52-A0D05ADB7575}" dt="2025-12-18T10:36:24.636" v="305"/>
          <ac:cxnSpMkLst>
            <pc:docMk/>
            <pc:sldMk cId="2845504950" sldId="265"/>
            <ac:cxnSpMk id="26" creationId="{EE2E603F-4A95-4FE8-BB06-211DFD75DBEF}"/>
          </ac:cxnSpMkLst>
        </pc:cxnChg>
      </pc:sldChg>
      <pc:sldChg chg="addSp delSp modSp mod setBg modClrScheme delDesignElem chgLayout">
        <pc:chgData name="Genora Oben (2413155)" userId="S::2413155@student.uwtsd.ac.uk::395ca4ad-d8d3-4e91-9ca9-3bc537c3d5ff" providerId="AD" clId="Web-{CF709ED0-6B09-33C5-5C52-A0D05ADB7575}" dt="2025-12-18T10:36:24.636" v="305"/>
        <pc:sldMkLst>
          <pc:docMk/>
          <pc:sldMk cId="2496614517" sldId="266"/>
        </pc:sldMkLst>
        <pc:spChg chg="mod ord">
          <ac:chgData name="Genora Oben (2413155)" userId="S::2413155@student.uwtsd.ac.uk::395ca4ad-d8d3-4e91-9ca9-3bc537c3d5ff" providerId="AD" clId="Web-{CF709ED0-6B09-33C5-5C52-A0D05ADB7575}" dt="2025-12-18T10:36:24.636" v="305"/>
          <ac:spMkLst>
            <pc:docMk/>
            <pc:sldMk cId="2496614517" sldId="266"/>
            <ac:spMk id="2" creationId="{54B122A7-CC82-5C9B-3A16-4919A9DB4180}"/>
          </ac:spMkLst>
        </pc:spChg>
        <pc:spChg chg="add del">
          <ac:chgData name="Genora Oben (2413155)" userId="S::2413155@student.uwtsd.ac.uk::395ca4ad-d8d3-4e91-9ca9-3bc537c3d5ff" providerId="AD" clId="Web-{CF709ED0-6B09-33C5-5C52-A0D05ADB7575}" dt="2025-12-17T15:18:52.595" v="4"/>
          <ac:spMkLst>
            <pc:docMk/>
            <pc:sldMk cId="2496614517" sldId="266"/>
            <ac:spMk id="3" creationId="{8EE234E1-7508-ED3C-F538-1DF35A756FDA}"/>
          </ac:spMkLst>
        </pc:spChg>
        <pc:spChg chg="add del">
          <ac:chgData name="Genora Oben (2413155)" userId="S::2413155@student.uwtsd.ac.uk::395ca4ad-d8d3-4e91-9ca9-3bc537c3d5ff" providerId="AD" clId="Web-{CF709ED0-6B09-33C5-5C52-A0D05ADB7575}" dt="2025-12-17T15:18:52.564" v="3"/>
          <ac:spMkLst>
            <pc:docMk/>
            <pc:sldMk cId="2496614517" sldId="266"/>
            <ac:spMk id="8" creationId="{5F710FDB-0919-493E-8539-8240C23F1EB2}"/>
          </ac:spMkLst>
        </pc:spChg>
        <pc:spChg chg="add del">
          <ac:chgData name="Genora Oben (2413155)" userId="S::2413155@student.uwtsd.ac.uk::395ca4ad-d8d3-4e91-9ca9-3bc537c3d5ff" providerId="AD" clId="Web-{CF709ED0-6B09-33C5-5C52-A0D05ADB7575}" dt="2025-12-17T15:18:42.126" v="1"/>
          <ac:spMkLst>
            <pc:docMk/>
            <pc:sldMk cId="2496614517" sldId="266"/>
            <ac:spMk id="9" creationId="{F68B2C62-7648-4430-90D5-AE0F252AF113}"/>
          </ac:spMkLst>
        </pc:spChg>
        <pc:spChg chg="add del">
          <ac:chgData name="Genora Oben (2413155)" userId="S::2413155@student.uwtsd.ac.uk::395ca4ad-d8d3-4e91-9ca9-3bc537c3d5ff" providerId="AD" clId="Web-{CF709ED0-6B09-33C5-5C52-A0D05ADB7575}" dt="2025-12-17T15:18:52.564" v="3"/>
          <ac:spMkLst>
            <pc:docMk/>
            <pc:sldMk cId="2496614517" sldId="266"/>
            <ac:spMk id="15" creationId="{8EE234E1-7508-ED3C-F538-1DF35A756FDA}"/>
          </ac:spMkLst>
        </pc:spChg>
        <pc:spChg chg="add del">
          <ac:chgData name="Genora Oben (2413155)" userId="S::2413155@student.uwtsd.ac.uk::395ca4ad-d8d3-4e91-9ca9-3bc537c3d5ff" providerId="AD" clId="Web-{CF709ED0-6B09-33C5-5C52-A0D05ADB7575}" dt="2025-12-18T10:36:24.636" v="305"/>
          <ac:spMkLst>
            <pc:docMk/>
            <pc:sldMk cId="2496614517" sldId="266"/>
            <ac:spMk id="17" creationId="{F68B2C62-7648-4430-90D5-AE0F252AF113}"/>
          </ac:spMkLst>
        </pc:spChg>
        <pc:graphicFrameChg chg="add del">
          <ac:chgData name="Genora Oben (2413155)" userId="S::2413155@student.uwtsd.ac.uk::395ca4ad-d8d3-4e91-9ca9-3bc537c3d5ff" providerId="AD" clId="Web-{CF709ED0-6B09-33C5-5C52-A0D05ADB7575}" dt="2025-12-17T15:18:42.126" v="1"/>
          <ac:graphicFrameMkLst>
            <pc:docMk/>
            <pc:sldMk cId="2496614517" sldId="266"/>
            <ac:graphicFrameMk id="5" creationId="{5D42DA81-DB42-CC7E-8517-993EFB6963A1}"/>
          </ac:graphicFrameMkLst>
        </pc:graphicFrameChg>
        <pc:graphicFrameChg chg="add mod ord modGraphic">
          <ac:chgData name="Genora Oben (2413155)" userId="S::2413155@student.uwtsd.ac.uk::395ca4ad-d8d3-4e91-9ca9-3bc537c3d5ff" providerId="AD" clId="Web-{CF709ED0-6B09-33C5-5C52-A0D05ADB7575}" dt="2025-12-18T10:36:24.636" v="305"/>
          <ac:graphicFrameMkLst>
            <pc:docMk/>
            <pc:sldMk cId="2496614517" sldId="266"/>
            <ac:graphicFrameMk id="19" creationId="{B411F0BA-2C40-A8FF-3C3A-EB23CE9E2556}"/>
          </ac:graphicFrameMkLst>
        </pc:graphicFrameChg>
        <pc:cxnChg chg="add del">
          <ac:chgData name="Genora Oben (2413155)" userId="S::2413155@student.uwtsd.ac.uk::395ca4ad-d8d3-4e91-9ca9-3bc537c3d5ff" providerId="AD" clId="Web-{CF709ED0-6B09-33C5-5C52-A0D05ADB7575}" dt="2025-12-17T15:18:52.564" v="3"/>
          <ac:cxnSpMkLst>
            <pc:docMk/>
            <pc:sldMk cId="2496614517" sldId="266"/>
            <ac:cxnSpMk id="10" creationId="{22F20000-FD86-48F6-9363-FEC90C932DCD}"/>
          </ac:cxnSpMkLst>
        </pc:cxnChg>
        <pc:cxnChg chg="add del">
          <ac:chgData name="Genora Oben (2413155)" userId="S::2413155@student.uwtsd.ac.uk::395ca4ad-d8d3-4e91-9ca9-3bc537c3d5ff" providerId="AD" clId="Web-{CF709ED0-6B09-33C5-5C52-A0D05ADB7575}" dt="2025-12-17T15:18:42.126" v="1"/>
          <ac:cxnSpMkLst>
            <pc:docMk/>
            <pc:sldMk cId="2496614517" sldId="266"/>
            <ac:cxnSpMk id="11" creationId="{B75B4F83-6FDB-4998-8E11-31CE6E7040B7}"/>
          </ac:cxnSpMkLst>
        </pc:cxnChg>
        <pc:cxnChg chg="add del">
          <ac:chgData name="Genora Oben (2413155)" userId="S::2413155@student.uwtsd.ac.uk::395ca4ad-d8d3-4e91-9ca9-3bc537c3d5ff" providerId="AD" clId="Web-{CF709ED0-6B09-33C5-5C52-A0D05ADB7575}" dt="2025-12-17T15:18:52.564" v="3"/>
          <ac:cxnSpMkLst>
            <pc:docMk/>
            <pc:sldMk cId="2496614517" sldId="266"/>
            <ac:cxnSpMk id="12" creationId="{872AE332-6ACA-45BE-875F-91A291D4A40D}"/>
          </ac:cxnSpMkLst>
        </pc:cxnChg>
        <pc:cxnChg chg="add del">
          <ac:chgData name="Genora Oben (2413155)" userId="S::2413155@student.uwtsd.ac.uk::395ca4ad-d8d3-4e91-9ca9-3bc537c3d5ff" providerId="AD" clId="Web-{CF709ED0-6B09-33C5-5C52-A0D05ADB7575}" dt="2025-12-17T15:18:42.126" v="1"/>
          <ac:cxnSpMkLst>
            <pc:docMk/>
            <pc:sldMk cId="2496614517" sldId="266"/>
            <ac:cxnSpMk id="13" creationId="{B0794B99-5B9D-4B94-9505-1EDED76CD61F}"/>
          </ac:cxnSpMkLst>
        </pc:cxnChg>
        <pc:cxnChg chg="add del">
          <ac:chgData name="Genora Oben (2413155)" userId="S::2413155@student.uwtsd.ac.uk::395ca4ad-d8d3-4e91-9ca9-3bc537c3d5ff" providerId="AD" clId="Web-{CF709ED0-6B09-33C5-5C52-A0D05ADB7575}" dt="2025-12-18T10:36:24.636" v="305"/>
          <ac:cxnSpMkLst>
            <pc:docMk/>
            <pc:sldMk cId="2496614517" sldId="266"/>
            <ac:cxnSpMk id="18" creationId="{4BFD5B9F-5FB6-467D-83D5-DF82F1907354}"/>
          </ac:cxnSpMkLst>
        </pc:cxnChg>
      </pc:sldChg>
      <pc:sldChg chg="addSp delSp modSp mod modClrScheme delDesignElem chgLayout">
        <pc:chgData name="Genora Oben (2413155)" userId="S::2413155@student.uwtsd.ac.uk::395ca4ad-d8d3-4e91-9ca9-3bc537c3d5ff" providerId="AD" clId="Web-{CF709ED0-6B09-33C5-5C52-A0D05ADB7575}" dt="2025-12-18T10:36:24.636" v="305"/>
        <pc:sldMkLst>
          <pc:docMk/>
          <pc:sldMk cId="2398507717" sldId="267"/>
        </pc:sldMkLst>
        <pc:spChg chg="mod ord">
          <ac:chgData name="Genora Oben (2413155)" userId="S::2413155@student.uwtsd.ac.uk::395ca4ad-d8d3-4e91-9ca9-3bc537c3d5ff" providerId="AD" clId="Web-{CF709ED0-6B09-33C5-5C52-A0D05ADB7575}" dt="2025-12-18T10:36:24.636" v="305"/>
          <ac:spMkLst>
            <pc:docMk/>
            <pc:sldMk cId="2398507717" sldId="267"/>
            <ac:spMk id="2" creationId="{614452F6-5548-623B-CD22-AD42746E5DFF}"/>
          </ac:spMkLst>
        </pc:spChg>
        <pc:spChg chg="mod ord">
          <ac:chgData name="Genora Oben (2413155)" userId="S::2413155@student.uwtsd.ac.uk::395ca4ad-d8d3-4e91-9ca9-3bc537c3d5ff" providerId="AD" clId="Web-{CF709ED0-6B09-33C5-5C52-A0D05ADB7575}" dt="2025-12-18T10:36:24.636" v="305"/>
          <ac:spMkLst>
            <pc:docMk/>
            <pc:sldMk cId="2398507717" sldId="267"/>
            <ac:spMk id="3" creationId="{FC29E33C-8979-0D52-EDA2-E7034A188B5E}"/>
          </ac:spMkLst>
        </pc:spChg>
        <pc:spChg chg="add del">
          <ac:chgData name="Genora Oben (2413155)" userId="S::2413155@student.uwtsd.ac.uk::395ca4ad-d8d3-4e91-9ca9-3bc537c3d5ff" providerId="AD" clId="Web-{CF709ED0-6B09-33C5-5C52-A0D05ADB7575}" dt="2025-12-18T10:36:24.636" v="305"/>
          <ac:spMkLst>
            <pc:docMk/>
            <pc:sldMk cId="2398507717" sldId="267"/>
            <ac:spMk id="31" creationId="{E49D7415-2F11-44C2-B6AA-13A25B6814B9}"/>
          </ac:spMkLst>
        </pc:spChg>
        <pc:cxnChg chg="add del">
          <ac:chgData name="Genora Oben (2413155)" userId="S::2413155@student.uwtsd.ac.uk::395ca4ad-d8d3-4e91-9ca9-3bc537c3d5ff" providerId="AD" clId="Web-{CF709ED0-6B09-33C5-5C52-A0D05ADB7575}" dt="2025-12-18T10:36:24.636" v="305"/>
          <ac:cxnSpMkLst>
            <pc:docMk/>
            <pc:sldMk cId="2398507717" sldId="267"/>
            <ac:cxnSpMk id="32" creationId="{D2E57F3D-33BE-4306-87E6-245763719516}"/>
          </ac:cxnSpMkLst>
        </pc:cxnChg>
        <pc:cxnChg chg="add del">
          <ac:chgData name="Genora Oben (2413155)" userId="S::2413155@student.uwtsd.ac.uk::395ca4ad-d8d3-4e91-9ca9-3bc537c3d5ff" providerId="AD" clId="Web-{CF709ED0-6B09-33C5-5C52-A0D05ADB7575}" dt="2025-12-18T10:36:24.636" v="305"/>
          <ac:cxnSpMkLst>
            <pc:docMk/>
            <pc:sldMk cId="2398507717" sldId="267"/>
            <ac:cxnSpMk id="34" creationId="{8E0104E4-99BC-494F-8342-F250828E574F}"/>
          </ac:cxnSpMkLst>
        </pc:cxnChg>
      </pc:sldChg>
      <pc:sldChg chg="addSp delSp modSp mod setBg modClrScheme delDesignElem chgLayout">
        <pc:chgData name="Genora Oben (2413155)" userId="S::2413155@student.uwtsd.ac.uk::395ca4ad-d8d3-4e91-9ca9-3bc537c3d5ff" providerId="AD" clId="Web-{CF709ED0-6B09-33C5-5C52-A0D05ADB7575}" dt="2025-12-18T10:36:24.636" v="305"/>
        <pc:sldMkLst>
          <pc:docMk/>
          <pc:sldMk cId="2792270820" sldId="269"/>
        </pc:sldMkLst>
        <pc:spChg chg="mod ord">
          <ac:chgData name="Genora Oben (2413155)" userId="S::2413155@student.uwtsd.ac.uk::395ca4ad-d8d3-4e91-9ca9-3bc537c3d5ff" providerId="AD" clId="Web-{CF709ED0-6B09-33C5-5C52-A0D05ADB7575}" dt="2025-12-18T10:36:24.636" v="305"/>
          <ac:spMkLst>
            <pc:docMk/>
            <pc:sldMk cId="2792270820" sldId="269"/>
            <ac:spMk id="2" creationId="{DB005898-B776-9155-CBF8-C85802362A08}"/>
          </ac:spMkLst>
        </pc:spChg>
        <pc:spChg chg="add del">
          <ac:chgData name="Genora Oben (2413155)" userId="S::2413155@student.uwtsd.ac.uk::395ca4ad-d8d3-4e91-9ca9-3bc537c3d5ff" providerId="AD" clId="Web-{CF709ED0-6B09-33C5-5C52-A0D05ADB7575}" dt="2025-12-17T15:21:37.396" v="16"/>
          <ac:spMkLst>
            <pc:docMk/>
            <pc:sldMk cId="2792270820" sldId="269"/>
            <ac:spMk id="3" creationId="{DED512C6-63CA-E333-77F9-F19FDE1BC1A4}"/>
          </ac:spMkLst>
        </pc:spChg>
        <pc:spChg chg="add del">
          <ac:chgData name="Genora Oben (2413155)" userId="S::2413155@student.uwtsd.ac.uk::395ca4ad-d8d3-4e91-9ca9-3bc537c3d5ff" providerId="AD" clId="Web-{CF709ED0-6B09-33C5-5C52-A0D05ADB7575}" dt="2025-12-17T15:20:22.175" v="9"/>
          <ac:spMkLst>
            <pc:docMk/>
            <pc:sldMk cId="2792270820" sldId="269"/>
            <ac:spMk id="8" creationId="{5F710FDB-0919-493E-8539-8240C23F1EB2}"/>
          </ac:spMkLst>
        </pc:spChg>
        <pc:spChg chg="add del">
          <ac:chgData name="Genora Oben (2413155)" userId="S::2413155@student.uwtsd.ac.uk::395ca4ad-d8d3-4e91-9ca9-3bc537c3d5ff" providerId="AD" clId="Web-{CF709ED0-6B09-33C5-5C52-A0D05ADB7575}" dt="2025-12-17T15:20:18.347" v="7"/>
          <ac:spMkLst>
            <pc:docMk/>
            <pc:sldMk cId="2792270820" sldId="269"/>
            <ac:spMk id="9" creationId="{F68B2C62-7648-4430-90D5-AE0F252AF113}"/>
          </ac:spMkLst>
        </pc:spChg>
        <pc:spChg chg="add del">
          <ac:chgData name="Genora Oben (2413155)" userId="S::2413155@student.uwtsd.ac.uk::395ca4ad-d8d3-4e91-9ca9-3bc537c3d5ff" providerId="AD" clId="Web-{CF709ED0-6B09-33C5-5C52-A0D05ADB7575}" dt="2025-12-17T15:20:22.175" v="9"/>
          <ac:spMkLst>
            <pc:docMk/>
            <pc:sldMk cId="2792270820" sldId="269"/>
            <ac:spMk id="15" creationId="{DED512C6-63CA-E333-77F9-F19FDE1BC1A4}"/>
          </ac:spMkLst>
        </pc:spChg>
        <pc:spChg chg="add del">
          <ac:chgData name="Genora Oben (2413155)" userId="S::2413155@student.uwtsd.ac.uk::395ca4ad-d8d3-4e91-9ca9-3bc537c3d5ff" providerId="AD" clId="Web-{CF709ED0-6B09-33C5-5C52-A0D05ADB7575}" dt="2025-12-17T15:20:45.426" v="11"/>
          <ac:spMkLst>
            <pc:docMk/>
            <pc:sldMk cId="2792270820" sldId="269"/>
            <ac:spMk id="17" creationId="{F68B2C62-7648-4430-90D5-AE0F252AF113}"/>
          </ac:spMkLst>
        </pc:spChg>
        <pc:spChg chg="add del">
          <ac:chgData name="Genora Oben (2413155)" userId="S::2413155@student.uwtsd.ac.uk::395ca4ad-d8d3-4e91-9ca9-3bc537c3d5ff" providerId="AD" clId="Web-{CF709ED0-6B09-33C5-5C52-A0D05ADB7575}" dt="2025-12-17T15:21:10.364" v="13"/>
          <ac:spMkLst>
            <pc:docMk/>
            <pc:sldMk cId="2792270820" sldId="269"/>
            <ac:spMk id="22" creationId="{F68B2C62-7648-4430-90D5-AE0F252AF113}"/>
          </ac:spMkLst>
        </pc:spChg>
        <pc:spChg chg="add del">
          <ac:chgData name="Genora Oben (2413155)" userId="S::2413155@student.uwtsd.ac.uk::395ca4ad-d8d3-4e91-9ca9-3bc537c3d5ff" providerId="AD" clId="Web-{CF709ED0-6B09-33C5-5C52-A0D05ADB7575}" dt="2025-12-17T15:21:37.380" v="15"/>
          <ac:spMkLst>
            <pc:docMk/>
            <pc:sldMk cId="2792270820" sldId="269"/>
            <ac:spMk id="27" creationId="{F68B2C62-7648-4430-90D5-AE0F252AF113}"/>
          </ac:spMkLst>
        </pc:spChg>
        <pc:spChg chg="add del">
          <ac:chgData name="Genora Oben (2413155)" userId="S::2413155@student.uwtsd.ac.uk::395ca4ad-d8d3-4e91-9ca9-3bc537c3d5ff" providerId="AD" clId="Web-{CF709ED0-6B09-33C5-5C52-A0D05ADB7575}" dt="2025-12-17T15:23:12.491" v="41"/>
          <ac:spMkLst>
            <pc:docMk/>
            <pc:sldMk cId="2792270820" sldId="269"/>
            <ac:spMk id="32" creationId="{5F710FDB-0919-493E-8539-8240C23F1EB2}"/>
          </ac:spMkLst>
        </pc:spChg>
        <pc:spChg chg="add del mod">
          <ac:chgData name="Genora Oben (2413155)" userId="S::2413155@student.uwtsd.ac.uk::395ca4ad-d8d3-4e91-9ca9-3bc537c3d5ff" providerId="AD" clId="Web-{CF709ED0-6B09-33C5-5C52-A0D05ADB7575}" dt="2025-12-17T15:23:12.491" v="41"/>
          <ac:spMkLst>
            <pc:docMk/>
            <pc:sldMk cId="2792270820" sldId="269"/>
            <ac:spMk id="33" creationId="{DED512C6-63CA-E333-77F9-F19FDE1BC1A4}"/>
          </ac:spMkLst>
        </pc:spChg>
        <pc:spChg chg="add del">
          <ac:chgData name="Genora Oben (2413155)" userId="S::2413155@student.uwtsd.ac.uk::395ca4ad-d8d3-4e91-9ca9-3bc537c3d5ff" providerId="AD" clId="Web-{CF709ED0-6B09-33C5-5C52-A0D05ADB7575}" dt="2025-12-17T15:25:57.150" v="54"/>
          <ac:spMkLst>
            <pc:docMk/>
            <pc:sldMk cId="2792270820" sldId="269"/>
            <ac:spMk id="39" creationId="{5F710FDB-0919-493E-8539-8240C23F1EB2}"/>
          </ac:spMkLst>
        </pc:spChg>
        <pc:spChg chg="add del">
          <ac:chgData name="Genora Oben (2413155)" userId="S::2413155@student.uwtsd.ac.uk::395ca4ad-d8d3-4e91-9ca9-3bc537c3d5ff" providerId="AD" clId="Web-{CF709ED0-6B09-33C5-5C52-A0D05ADB7575}" dt="2025-12-17T15:23:12.476" v="40"/>
          <ac:spMkLst>
            <pc:docMk/>
            <pc:sldMk cId="2792270820" sldId="269"/>
            <ac:spMk id="40" creationId="{F68B2C62-7648-4430-90D5-AE0F252AF113}"/>
          </ac:spMkLst>
        </pc:spChg>
        <pc:spChg chg="add del mod">
          <ac:chgData name="Genora Oben (2413155)" userId="S::2413155@student.uwtsd.ac.uk::395ca4ad-d8d3-4e91-9ca9-3bc537c3d5ff" providerId="AD" clId="Web-{CF709ED0-6B09-33C5-5C52-A0D05ADB7575}" dt="2025-12-17T15:25:57.150" v="54"/>
          <ac:spMkLst>
            <pc:docMk/>
            <pc:sldMk cId="2792270820" sldId="269"/>
            <ac:spMk id="46" creationId="{DED512C6-63CA-E333-77F9-F19FDE1BC1A4}"/>
          </ac:spMkLst>
        </pc:spChg>
        <pc:spChg chg="add del">
          <ac:chgData name="Genora Oben (2413155)" userId="S::2413155@student.uwtsd.ac.uk::395ca4ad-d8d3-4e91-9ca9-3bc537c3d5ff" providerId="AD" clId="Web-{CF709ED0-6B09-33C5-5C52-A0D05ADB7575}" dt="2025-12-18T10:36:24.636" v="305"/>
          <ac:spMkLst>
            <pc:docMk/>
            <pc:sldMk cId="2792270820" sldId="269"/>
            <ac:spMk id="52" creationId="{F68B2C62-7648-4430-90D5-AE0F252AF113}"/>
          </ac:spMkLst>
        </pc:spChg>
        <pc:graphicFrameChg chg="add del">
          <ac:chgData name="Genora Oben (2413155)" userId="S::2413155@student.uwtsd.ac.uk::395ca4ad-d8d3-4e91-9ca9-3bc537c3d5ff" providerId="AD" clId="Web-{CF709ED0-6B09-33C5-5C52-A0D05ADB7575}" dt="2025-12-17T15:20:18.347" v="7"/>
          <ac:graphicFrameMkLst>
            <pc:docMk/>
            <pc:sldMk cId="2792270820" sldId="269"/>
            <ac:graphicFrameMk id="5" creationId="{EEA8465F-44CD-7A8A-EA18-D2F1D3519080}"/>
          </ac:graphicFrameMkLst>
        </pc:graphicFrameChg>
        <pc:graphicFrameChg chg="add del">
          <ac:chgData name="Genora Oben (2413155)" userId="S::2413155@student.uwtsd.ac.uk::395ca4ad-d8d3-4e91-9ca9-3bc537c3d5ff" providerId="AD" clId="Web-{CF709ED0-6B09-33C5-5C52-A0D05ADB7575}" dt="2025-12-17T15:20:45.426" v="11"/>
          <ac:graphicFrameMkLst>
            <pc:docMk/>
            <pc:sldMk cId="2792270820" sldId="269"/>
            <ac:graphicFrameMk id="20" creationId="{89429BB8-F656-6278-8A34-9EC90F736194}"/>
          </ac:graphicFrameMkLst>
        </pc:graphicFrameChg>
        <pc:graphicFrameChg chg="add del">
          <ac:chgData name="Genora Oben (2413155)" userId="S::2413155@student.uwtsd.ac.uk::395ca4ad-d8d3-4e91-9ca9-3bc537c3d5ff" providerId="AD" clId="Web-{CF709ED0-6B09-33C5-5C52-A0D05ADB7575}" dt="2025-12-17T15:21:10.364" v="13"/>
          <ac:graphicFrameMkLst>
            <pc:docMk/>
            <pc:sldMk cId="2792270820" sldId="269"/>
            <ac:graphicFrameMk id="25" creationId="{464110E6-707E-2FFB-5642-6A881A3132B9}"/>
          </ac:graphicFrameMkLst>
        </pc:graphicFrameChg>
        <pc:graphicFrameChg chg="add del">
          <ac:chgData name="Genora Oben (2413155)" userId="S::2413155@student.uwtsd.ac.uk::395ca4ad-d8d3-4e91-9ca9-3bc537c3d5ff" providerId="AD" clId="Web-{CF709ED0-6B09-33C5-5C52-A0D05ADB7575}" dt="2025-12-17T15:21:37.380" v="15"/>
          <ac:graphicFrameMkLst>
            <pc:docMk/>
            <pc:sldMk cId="2792270820" sldId="269"/>
            <ac:graphicFrameMk id="30" creationId="{89429BB8-F656-6278-8A34-9EC90F736194}"/>
          </ac:graphicFrameMkLst>
        </pc:graphicFrameChg>
        <pc:graphicFrameChg chg="add del">
          <ac:chgData name="Genora Oben (2413155)" userId="S::2413155@student.uwtsd.ac.uk::395ca4ad-d8d3-4e91-9ca9-3bc537c3d5ff" providerId="AD" clId="Web-{CF709ED0-6B09-33C5-5C52-A0D05ADB7575}" dt="2025-12-17T15:23:12.476" v="40"/>
          <ac:graphicFrameMkLst>
            <pc:docMk/>
            <pc:sldMk cId="2792270820" sldId="269"/>
            <ac:graphicFrameMk id="36" creationId="{C556BF11-0FD5-7528-E02A-9ED5D296E9D6}"/>
          </ac:graphicFrameMkLst>
        </pc:graphicFrameChg>
        <pc:graphicFrameChg chg="add mod ord modGraphic">
          <ac:chgData name="Genora Oben (2413155)" userId="S::2413155@student.uwtsd.ac.uk::395ca4ad-d8d3-4e91-9ca9-3bc537c3d5ff" providerId="AD" clId="Web-{CF709ED0-6B09-33C5-5C52-A0D05ADB7575}" dt="2025-12-18T10:36:24.636" v="305"/>
          <ac:graphicFrameMkLst>
            <pc:docMk/>
            <pc:sldMk cId="2792270820" sldId="269"/>
            <ac:graphicFrameMk id="48" creationId="{B8007E98-481D-9FF8-8501-0AA4DD4F4164}"/>
          </ac:graphicFrameMkLst>
        </pc:graphicFrameChg>
        <pc:cxnChg chg="add del">
          <ac:chgData name="Genora Oben (2413155)" userId="S::2413155@student.uwtsd.ac.uk::395ca4ad-d8d3-4e91-9ca9-3bc537c3d5ff" providerId="AD" clId="Web-{CF709ED0-6B09-33C5-5C52-A0D05ADB7575}" dt="2025-12-17T15:20:22.175" v="9"/>
          <ac:cxnSpMkLst>
            <pc:docMk/>
            <pc:sldMk cId="2792270820" sldId="269"/>
            <ac:cxnSpMk id="10" creationId="{0AFF0B6C-73E2-4B40-9280-938C14922C87}"/>
          </ac:cxnSpMkLst>
        </pc:cxnChg>
        <pc:cxnChg chg="add del">
          <ac:chgData name="Genora Oben (2413155)" userId="S::2413155@student.uwtsd.ac.uk::395ca4ad-d8d3-4e91-9ca9-3bc537c3d5ff" providerId="AD" clId="Web-{CF709ED0-6B09-33C5-5C52-A0D05ADB7575}" dt="2025-12-17T15:20:18.347" v="7"/>
          <ac:cxnSpMkLst>
            <pc:docMk/>
            <pc:sldMk cId="2792270820" sldId="269"/>
            <ac:cxnSpMk id="11" creationId="{B75B4F83-6FDB-4998-8E11-31CE6E7040B7}"/>
          </ac:cxnSpMkLst>
        </pc:cxnChg>
        <pc:cxnChg chg="add del">
          <ac:chgData name="Genora Oben (2413155)" userId="S::2413155@student.uwtsd.ac.uk::395ca4ad-d8d3-4e91-9ca9-3bc537c3d5ff" providerId="AD" clId="Web-{CF709ED0-6B09-33C5-5C52-A0D05ADB7575}" dt="2025-12-17T15:20:18.347" v="7"/>
          <ac:cxnSpMkLst>
            <pc:docMk/>
            <pc:sldMk cId="2792270820" sldId="269"/>
            <ac:cxnSpMk id="13" creationId="{B0794B99-5B9D-4B94-9505-1EDED76CD61F}"/>
          </ac:cxnSpMkLst>
        </pc:cxnChg>
        <pc:cxnChg chg="add del">
          <ac:chgData name="Genora Oben (2413155)" userId="S::2413155@student.uwtsd.ac.uk::395ca4ad-d8d3-4e91-9ca9-3bc537c3d5ff" providerId="AD" clId="Web-{CF709ED0-6B09-33C5-5C52-A0D05ADB7575}" dt="2025-12-17T15:20:45.426" v="11"/>
          <ac:cxnSpMkLst>
            <pc:docMk/>
            <pc:sldMk cId="2792270820" sldId="269"/>
            <ac:cxnSpMk id="18" creationId="{AAD0195E-7F27-4D06-9427-0C121D721A14}"/>
          </ac:cxnSpMkLst>
        </pc:cxnChg>
        <pc:cxnChg chg="add del">
          <ac:chgData name="Genora Oben (2413155)" userId="S::2413155@student.uwtsd.ac.uk::395ca4ad-d8d3-4e91-9ca9-3bc537c3d5ff" providerId="AD" clId="Web-{CF709ED0-6B09-33C5-5C52-A0D05ADB7575}" dt="2025-12-17T15:20:45.426" v="11"/>
          <ac:cxnSpMkLst>
            <pc:docMk/>
            <pc:sldMk cId="2792270820" sldId="269"/>
            <ac:cxnSpMk id="19" creationId="{9D74C2FC-3228-4FC1-B97B-87AD35508D91}"/>
          </ac:cxnSpMkLst>
        </pc:cxnChg>
        <pc:cxnChg chg="add del">
          <ac:chgData name="Genora Oben (2413155)" userId="S::2413155@student.uwtsd.ac.uk::395ca4ad-d8d3-4e91-9ca9-3bc537c3d5ff" providerId="AD" clId="Web-{CF709ED0-6B09-33C5-5C52-A0D05ADB7575}" dt="2025-12-17T15:21:10.364" v="13"/>
          <ac:cxnSpMkLst>
            <pc:docMk/>
            <pc:sldMk cId="2792270820" sldId="269"/>
            <ac:cxnSpMk id="23" creationId="{B75B4F83-6FDB-4998-8E11-31CE6E7040B7}"/>
          </ac:cxnSpMkLst>
        </pc:cxnChg>
        <pc:cxnChg chg="add del">
          <ac:chgData name="Genora Oben (2413155)" userId="S::2413155@student.uwtsd.ac.uk::395ca4ad-d8d3-4e91-9ca9-3bc537c3d5ff" providerId="AD" clId="Web-{CF709ED0-6B09-33C5-5C52-A0D05ADB7575}" dt="2025-12-17T15:21:10.364" v="13"/>
          <ac:cxnSpMkLst>
            <pc:docMk/>
            <pc:sldMk cId="2792270820" sldId="269"/>
            <ac:cxnSpMk id="24" creationId="{B0794B99-5B9D-4B94-9505-1EDED76CD61F}"/>
          </ac:cxnSpMkLst>
        </pc:cxnChg>
        <pc:cxnChg chg="add del">
          <ac:chgData name="Genora Oben (2413155)" userId="S::2413155@student.uwtsd.ac.uk::395ca4ad-d8d3-4e91-9ca9-3bc537c3d5ff" providerId="AD" clId="Web-{CF709ED0-6B09-33C5-5C52-A0D05ADB7575}" dt="2025-12-17T15:21:37.380" v="15"/>
          <ac:cxnSpMkLst>
            <pc:docMk/>
            <pc:sldMk cId="2792270820" sldId="269"/>
            <ac:cxnSpMk id="28" creationId="{AAD0195E-7F27-4D06-9427-0C121D721A14}"/>
          </ac:cxnSpMkLst>
        </pc:cxnChg>
        <pc:cxnChg chg="add del">
          <ac:chgData name="Genora Oben (2413155)" userId="S::2413155@student.uwtsd.ac.uk::395ca4ad-d8d3-4e91-9ca9-3bc537c3d5ff" providerId="AD" clId="Web-{CF709ED0-6B09-33C5-5C52-A0D05ADB7575}" dt="2025-12-17T15:21:37.380" v="15"/>
          <ac:cxnSpMkLst>
            <pc:docMk/>
            <pc:sldMk cId="2792270820" sldId="269"/>
            <ac:cxnSpMk id="29" creationId="{9D74C2FC-3228-4FC1-B97B-87AD35508D91}"/>
          </ac:cxnSpMkLst>
        </pc:cxnChg>
        <pc:cxnChg chg="add del">
          <ac:chgData name="Genora Oben (2413155)" userId="S::2413155@student.uwtsd.ac.uk::395ca4ad-d8d3-4e91-9ca9-3bc537c3d5ff" providerId="AD" clId="Web-{CF709ED0-6B09-33C5-5C52-A0D05ADB7575}" dt="2025-12-17T15:23:12.491" v="41"/>
          <ac:cxnSpMkLst>
            <pc:docMk/>
            <pc:sldMk cId="2792270820" sldId="269"/>
            <ac:cxnSpMk id="34" creationId="{0AFF0B6C-73E2-4B40-9280-938C14922C87}"/>
          </ac:cxnSpMkLst>
        </pc:cxnChg>
        <pc:cxnChg chg="add del">
          <ac:chgData name="Genora Oben (2413155)" userId="S::2413155@student.uwtsd.ac.uk::395ca4ad-d8d3-4e91-9ca9-3bc537c3d5ff" providerId="AD" clId="Web-{CF709ED0-6B09-33C5-5C52-A0D05ADB7575}" dt="2025-12-17T15:25:57.150" v="54"/>
          <ac:cxnSpMkLst>
            <pc:docMk/>
            <pc:sldMk cId="2792270820" sldId="269"/>
            <ac:cxnSpMk id="41" creationId="{0AFF0B6C-73E2-4B40-9280-938C14922C87}"/>
          </ac:cxnSpMkLst>
        </pc:cxnChg>
        <pc:cxnChg chg="add del">
          <ac:chgData name="Genora Oben (2413155)" userId="S::2413155@student.uwtsd.ac.uk::395ca4ad-d8d3-4e91-9ca9-3bc537c3d5ff" providerId="AD" clId="Web-{CF709ED0-6B09-33C5-5C52-A0D05ADB7575}" dt="2025-12-17T15:23:12.476" v="40"/>
          <ac:cxnSpMkLst>
            <pc:docMk/>
            <pc:sldMk cId="2792270820" sldId="269"/>
            <ac:cxnSpMk id="42" creationId="{AAD0195E-7F27-4D06-9427-0C121D721A14}"/>
          </ac:cxnSpMkLst>
        </pc:cxnChg>
        <pc:cxnChg chg="add del">
          <ac:chgData name="Genora Oben (2413155)" userId="S::2413155@student.uwtsd.ac.uk::395ca4ad-d8d3-4e91-9ca9-3bc537c3d5ff" providerId="AD" clId="Web-{CF709ED0-6B09-33C5-5C52-A0D05ADB7575}" dt="2025-12-17T15:23:12.476" v="40"/>
          <ac:cxnSpMkLst>
            <pc:docMk/>
            <pc:sldMk cId="2792270820" sldId="269"/>
            <ac:cxnSpMk id="44" creationId="{9D74C2FC-3228-4FC1-B97B-87AD35508D91}"/>
          </ac:cxnSpMkLst>
        </pc:cxnChg>
        <pc:cxnChg chg="add del">
          <ac:chgData name="Genora Oben (2413155)" userId="S::2413155@student.uwtsd.ac.uk::395ca4ad-d8d3-4e91-9ca9-3bc537c3d5ff" providerId="AD" clId="Web-{CF709ED0-6B09-33C5-5C52-A0D05ADB7575}" dt="2025-12-18T10:36:24.636" v="305"/>
          <ac:cxnSpMkLst>
            <pc:docMk/>
            <pc:sldMk cId="2792270820" sldId="269"/>
            <ac:cxnSpMk id="54" creationId="{AAD0195E-7F27-4D06-9427-0C121D721A14}"/>
          </ac:cxnSpMkLst>
        </pc:cxnChg>
        <pc:cxnChg chg="add del">
          <ac:chgData name="Genora Oben (2413155)" userId="S::2413155@student.uwtsd.ac.uk::395ca4ad-d8d3-4e91-9ca9-3bc537c3d5ff" providerId="AD" clId="Web-{CF709ED0-6B09-33C5-5C52-A0D05ADB7575}" dt="2025-12-18T10:36:24.636" v="305"/>
          <ac:cxnSpMkLst>
            <pc:docMk/>
            <pc:sldMk cId="2792270820" sldId="269"/>
            <ac:cxnSpMk id="56" creationId="{9D74C2FC-3228-4FC1-B97B-87AD35508D91}"/>
          </ac:cxnSpMkLst>
        </pc:cxnChg>
      </pc:sldChg>
      <pc:sldChg chg="addSp delSp modSp mod setBg modClrScheme delDesignElem chgLayout">
        <pc:chgData name="Genora Oben (2413155)" userId="S::2413155@student.uwtsd.ac.uk::395ca4ad-d8d3-4e91-9ca9-3bc537c3d5ff" providerId="AD" clId="Web-{CF709ED0-6B09-33C5-5C52-A0D05ADB7575}" dt="2025-12-18T10:36:24.636" v="305"/>
        <pc:sldMkLst>
          <pc:docMk/>
          <pc:sldMk cId="3635355560" sldId="270"/>
        </pc:sldMkLst>
        <pc:spChg chg="mod ord">
          <ac:chgData name="Genora Oben (2413155)" userId="S::2413155@student.uwtsd.ac.uk::395ca4ad-d8d3-4e91-9ca9-3bc537c3d5ff" providerId="AD" clId="Web-{CF709ED0-6B09-33C5-5C52-A0D05ADB7575}" dt="2025-12-18T10:36:24.636" v="305"/>
          <ac:spMkLst>
            <pc:docMk/>
            <pc:sldMk cId="3635355560" sldId="270"/>
            <ac:spMk id="2" creationId="{F6953521-5302-01C4-D66F-34A7A58F890D}"/>
          </ac:spMkLst>
        </pc:spChg>
        <pc:spChg chg="mod ord">
          <ac:chgData name="Genora Oben (2413155)" userId="S::2413155@student.uwtsd.ac.uk::395ca4ad-d8d3-4e91-9ca9-3bc537c3d5ff" providerId="AD" clId="Web-{CF709ED0-6B09-33C5-5C52-A0D05ADB7575}" dt="2025-12-18T10:36:24.636" v="305"/>
          <ac:spMkLst>
            <pc:docMk/>
            <pc:sldMk cId="3635355560" sldId="270"/>
            <ac:spMk id="3" creationId="{4CF4922C-9416-B6E1-38D9-63D355D64E10}"/>
          </ac:spMkLst>
        </pc:spChg>
        <pc:spChg chg="add del">
          <ac:chgData name="Genora Oben (2413155)" userId="S::2413155@student.uwtsd.ac.uk::395ca4ad-d8d3-4e91-9ca9-3bc537c3d5ff" providerId="AD" clId="Web-{CF709ED0-6B09-33C5-5C52-A0D05ADB7575}" dt="2025-12-18T10:36:24.636" v="305"/>
          <ac:spMkLst>
            <pc:docMk/>
            <pc:sldMk cId="3635355560" sldId="270"/>
            <ac:spMk id="9" creationId="{E49D7415-2F11-44C2-B6AA-13A25B6814B9}"/>
          </ac:spMkLst>
        </pc:spChg>
        <pc:picChg chg="add">
          <ac:chgData name="Genora Oben (2413155)" userId="S::2413155@student.uwtsd.ac.uk::395ca4ad-d8d3-4e91-9ca9-3bc537c3d5ff" providerId="AD" clId="Web-{CF709ED0-6B09-33C5-5C52-A0D05ADB7575}" dt="2025-12-17T15:26:26.869" v="55"/>
          <ac:picMkLst>
            <pc:docMk/>
            <pc:sldMk cId="3635355560" sldId="270"/>
            <ac:picMk id="5" creationId="{23BF9451-69C1-1B5A-019F-60351F0BF00D}"/>
          </ac:picMkLst>
        </pc:picChg>
        <pc:cxnChg chg="add del">
          <ac:chgData name="Genora Oben (2413155)" userId="S::2413155@student.uwtsd.ac.uk::395ca4ad-d8d3-4e91-9ca9-3bc537c3d5ff" providerId="AD" clId="Web-{CF709ED0-6B09-33C5-5C52-A0D05ADB7575}" dt="2025-12-18T10:36:24.636" v="305"/>
          <ac:cxnSpMkLst>
            <pc:docMk/>
            <pc:sldMk cId="3635355560" sldId="270"/>
            <ac:cxnSpMk id="11" creationId="{3815BE95-1337-20E2-B2EF-5DA486F72FCB}"/>
          </ac:cxnSpMkLst>
        </pc:cxnChg>
      </pc:sldChg>
      <pc:sldChg chg="addSp delSp modSp add del mod modClrScheme delDesignElem chgLayout">
        <pc:chgData name="Genora Oben (2413155)" userId="S::2413155@student.uwtsd.ac.uk::395ca4ad-d8d3-4e91-9ca9-3bc537c3d5ff" providerId="AD" clId="Web-{CF709ED0-6B09-33C5-5C52-A0D05ADB7575}" dt="2025-12-18T10:38:55.388" v="427" actId="20577"/>
        <pc:sldMkLst>
          <pc:docMk/>
          <pc:sldMk cId="2685190661" sldId="271"/>
        </pc:sldMkLst>
        <pc:spChg chg="mod ord">
          <ac:chgData name="Genora Oben (2413155)" userId="S::2413155@student.uwtsd.ac.uk::395ca4ad-d8d3-4e91-9ca9-3bc537c3d5ff" providerId="AD" clId="Web-{CF709ED0-6B09-33C5-5C52-A0D05ADB7575}" dt="2025-12-18T10:36:24.636" v="305"/>
          <ac:spMkLst>
            <pc:docMk/>
            <pc:sldMk cId="2685190661" sldId="271"/>
            <ac:spMk id="2" creationId="{BA6EE22A-8A0A-7FFD-F84C-00F022FDDCD4}"/>
          </ac:spMkLst>
        </pc:spChg>
        <pc:spChg chg="add del">
          <ac:chgData name="Genora Oben (2413155)" userId="S::2413155@student.uwtsd.ac.uk::395ca4ad-d8d3-4e91-9ca9-3bc537c3d5ff" providerId="AD" clId="Web-{CF709ED0-6B09-33C5-5C52-A0D05ADB7575}" dt="2025-12-17T15:28:22.558" v="67"/>
          <ac:spMkLst>
            <pc:docMk/>
            <pc:sldMk cId="2685190661" sldId="271"/>
            <ac:spMk id="3" creationId="{931EEB1C-9A73-01AE-79C2-CCF1F08AC028}"/>
          </ac:spMkLst>
        </pc:spChg>
        <pc:spChg chg="add del">
          <ac:chgData name="Genora Oben (2413155)" userId="S::2413155@student.uwtsd.ac.uk::395ca4ad-d8d3-4e91-9ca9-3bc537c3d5ff" providerId="AD" clId="Web-{CF709ED0-6B09-33C5-5C52-A0D05ADB7575}" dt="2025-12-17T15:28:22.558" v="67"/>
          <ac:spMkLst>
            <pc:docMk/>
            <pc:sldMk cId="2685190661" sldId="271"/>
            <ac:spMk id="15" creationId="{5F710FDB-0919-493E-8539-8240C23F1EB2}"/>
          </ac:spMkLst>
        </pc:spChg>
        <pc:spChg chg="add del">
          <ac:chgData name="Genora Oben (2413155)" userId="S::2413155@student.uwtsd.ac.uk::395ca4ad-d8d3-4e91-9ca9-3bc537c3d5ff" providerId="AD" clId="Web-{CF709ED0-6B09-33C5-5C52-A0D05ADB7575}" dt="2025-12-17T15:28:18.870" v="64"/>
          <ac:spMkLst>
            <pc:docMk/>
            <pc:sldMk cId="2685190661" sldId="271"/>
            <ac:spMk id="22" creationId="{F68B2C62-7648-4430-90D5-AE0F252AF113}"/>
          </ac:spMkLst>
        </pc:spChg>
        <pc:spChg chg="add del">
          <ac:chgData name="Genora Oben (2413155)" userId="S::2413155@student.uwtsd.ac.uk::395ca4ad-d8d3-4e91-9ca9-3bc537c3d5ff" providerId="AD" clId="Web-{CF709ED0-6B09-33C5-5C52-A0D05ADB7575}" dt="2025-12-17T15:28:22.526" v="66"/>
          <ac:spMkLst>
            <pc:docMk/>
            <pc:sldMk cId="2685190661" sldId="271"/>
            <ac:spMk id="26" creationId="{985184E4-C93A-4E34-8365-1886AAC5DE60}"/>
          </ac:spMkLst>
        </pc:spChg>
        <pc:spChg chg="add del">
          <ac:chgData name="Genora Oben (2413155)" userId="S::2413155@student.uwtsd.ac.uk::395ca4ad-d8d3-4e91-9ca9-3bc537c3d5ff" providerId="AD" clId="Web-{CF709ED0-6B09-33C5-5C52-A0D05ADB7575}" dt="2025-12-17T15:28:43.105" v="69"/>
          <ac:spMkLst>
            <pc:docMk/>
            <pc:sldMk cId="2685190661" sldId="271"/>
            <ac:spMk id="30" creationId="{F68B2C62-7648-4430-90D5-AE0F252AF113}"/>
          </ac:spMkLst>
        </pc:spChg>
        <pc:spChg chg="add del">
          <ac:chgData name="Genora Oben (2413155)" userId="S::2413155@student.uwtsd.ac.uk::395ca4ad-d8d3-4e91-9ca9-3bc537c3d5ff" providerId="AD" clId="Web-{CF709ED0-6B09-33C5-5C52-A0D05ADB7575}" dt="2025-12-18T10:36:24.636" v="305"/>
          <ac:spMkLst>
            <pc:docMk/>
            <pc:sldMk cId="2685190661" sldId="271"/>
            <ac:spMk id="34" creationId="{F68B2C62-7648-4430-90D5-AE0F252AF113}"/>
          </ac:spMkLst>
        </pc:spChg>
        <pc:spChg chg="add">
          <ac:chgData name="Genora Oben (2413155)" userId="S::2413155@student.uwtsd.ac.uk::395ca4ad-d8d3-4e91-9ca9-3bc537c3d5ff" providerId="AD" clId="Web-{CF709ED0-6B09-33C5-5C52-A0D05ADB7575}" dt="2025-12-17T15:28:43.105" v="69"/>
          <ac:spMkLst>
            <pc:docMk/>
            <pc:sldMk cId="2685190661" sldId="271"/>
            <ac:spMk id="37" creationId="{F68B2C62-7648-4430-90D5-AE0F252AF113}"/>
          </ac:spMkLst>
        </pc:spChg>
        <pc:graphicFrameChg chg="add del">
          <ac:chgData name="Genora Oben (2413155)" userId="S::2413155@student.uwtsd.ac.uk::395ca4ad-d8d3-4e91-9ca9-3bc537c3d5ff" providerId="AD" clId="Web-{CF709ED0-6B09-33C5-5C52-A0D05ADB7575}" dt="2025-12-17T15:28:15.495" v="62"/>
          <ac:graphicFrameMkLst>
            <pc:docMk/>
            <pc:sldMk cId="2685190661" sldId="271"/>
            <ac:graphicFrameMk id="18" creationId="{C7EDFC43-AC28-058F-524C-D08C71C0505B}"/>
          </ac:graphicFrameMkLst>
        </pc:graphicFrameChg>
        <pc:graphicFrameChg chg="add del">
          <ac:chgData name="Genora Oben (2413155)" userId="S::2413155@student.uwtsd.ac.uk::395ca4ad-d8d3-4e91-9ca9-3bc537c3d5ff" providerId="AD" clId="Web-{CF709ED0-6B09-33C5-5C52-A0D05ADB7575}" dt="2025-12-17T15:28:18.870" v="64"/>
          <ac:graphicFrameMkLst>
            <pc:docMk/>
            <pc:sldMk cId="2685190661" sldId="271"/>
            <ac:graphicFrameMk id="20" creationId="{3F1097C8-854E-DC0E-A6AE-9568C9EC7F8E}"/>
          </ac:graphicFrameMkLst>
        </pc:graphicFrameChg>
        <pc:graphicFrameChg chg="add del">
          <ac:chgData name="Genora Oben (2413155)" userId="S::2413155@student.uwtsd.ac.uk::395ca4ad-d8d3-4e91-9ca9-3bc537c3d5ff" providerId="AD" clId="Web-{CF709ED0-6B09-33C5-5C52-A0D05ADB7575}" dt="2025-12-17T15:28:22.526" v="66"/>
          <ac:graphicFrameMkLst>
            <pc:docMk/>
            <pc:sldMk cId="2685190661" sldId="271"/>
            <ac:graphicFrameMk id="28" creationId="{D6C8A0BF-00A8-A824-379A-A8CD84A816E8}"/>
          </ac:graphicFrameMkLst>
        </pc:graphicFrameChg>
        <pc:graphicFrameChg chg="add mod ord modGraphic">
          <ac:chgData name="Genora Oben (2413155)" userId="S::2413155@student.uwtsd.ac.uk::395ca4ad-d8d3-4e91-9ca9-3bc537c3d5ff" providerId="AD" clId="Web-{CF709ED0-6B09-33C5-5C52-A0D05ADB7575}" dt="2025-12-18T10:38:55.388" v="427" actId="20577"/>
          <ac:graphicFrameMkLst>
            <pc:docMk/>
            <pc:sldMk cId="2685190661" sldId="271"/>
            <ac:graphicFrameMk id="32" creationId="{3F1097C8-854E-DC0E-A6AE-9568C9EC7F8E}"/>
          </ac:graphicFrameMkLst>
        </pc:graphicFrameChg>
        <pc:cxnChg chg="add del">
          <ac:chgData name="Genora Oben (2413155)" userId="S::2413155@student.uwtsd.ac.uk::395ca4ad-d8d3-4e91-9ca9-3bc537c3d5ff" providerId="AD" clId="Web-{CF709ED0-6B09-33C5-5C52-A0D05ADB7575}" dt="2025-12-17T15:28:22.558" v="67"/>
          <ac:cxnSpMkLst>
            <pc:docMk/>
            <pc:sldMk cId="2685190661" sldId="271"/>
            <ac:cxnSpMk id="16" creationId="{0AFF0B6C-73E2-4B40-9280-938C14922C87}"/>
          </ac:cxnSpMkLst>
        </pc:cxnChg>
        <pc:cxnChg chg="add del">
          <ac:chgData name="Genora Oben (2413155)" userId="S::2413155@student.uwtsd.ac.uk::395ca4ad-d8d3-4e91-9ca9-3bc537c3d5ff" providerId="AD" clId="Web-{CF709ED0-6B09-33C5-5C52-A0D05ADB7575}" dt="2025-12-17T15:28:18.870" v="64"/>
          <ac:cxnSpMkLst>
            <pc:docMk/>
            <pc:sldMk cId="2685190661" sldId="271"/>
            <ac:cxnSpMk id="24" creationId="{4BFD5B9F-5FB6-467D-83D5-DF82F1907354}"/>
          </ac:cxnSpMkLst>
        </pc:cxnChg>
        <pc:cxnChg chg="add del">
          <ac:chgData name="Genora Oben (2413155)" userId="S::2413155@student.uwtsd.ac.uk::395ca4ad-d8d3-4e91-9ca9-3bc537c3d5ff" providerId="AD" clId="Web-{CF709ED0-6B09-33C5-5C52-A0D05ADB7575}" dt="2025-12-17T15:28:22.526" v="66"/>
          <ac:cxnSpMkLst>
            <pc:docMk/>
            <pc:sldMk cId="2685190661" sldId="271"/>
            <ac:cxnSpMk id="27" creationId="{8AB0D40B-37F7-4F1F-B956-AFC12066ABE3}"/>
          </ac:cxnSpMkLst>
        </pc:cxnChg>
        <pc:cxnChg chg="add del">
          <ac:chgData name="Genora Oben (2413155)" userId="S::2413155@student.uwtsd.ac.uk::395ca4ad-d8d3-4e91-9ca9-3bc537c3d5ff" providerId="AD" clId="Web-{CF709ED0-6B09-33C5-5C52-A0D05ADB7575}" dt="2025-12-17T15:28:43.105" v="69"/>
          <ac:cxnSpMkLst>
            <pc:docMk/>
            <pc:sldMk cId="2685190661" sldId="271"/>
            <ac:cxnSpMk id="31" creationId="{4BFD5B9F-5FB6-467D-83D5-DF82F1907354}"/>
          </ac:cxnSpMkLst>
        </pc:cxnChg>
        <pc:cxnChg chg="add del">
          <ac:chgData name="Genora Oben (2413155)" userId="S::2413155@student.uwtsd.ac.uk::395ca4ad-d8d3-4e91-9ca9-3bc537c3d5ff" providerId="AD" clId="Web-{CF709ED0-6B09-33C5-5C52-A0D05ADB7575}" dt="2025-12-18T10:36:24.636" v="305"/>
          <ac:cxnSpMkLst>
            <pc:docMk/>
            <pc:sldMk cId="2685190661" sldId="271"/>
            <ac:cxnSpMk id="35" creationId="{0ADD27CF-4CE1-2871-1ABA-40FCA4D03214}"/>
          </ac:cxnSpMkLst>
        </pc:cxnChg>
        <pc:cxnChg chg="add">
          <ac:chgData name="Genora Oben (2413155)" userId="S::2413155@student.uwtsd.ac.uk::395ca4ad-d8d3-4e91-9ca9-3bc537c3d5ff" providerId="AD" clId="Web-{CF709ED0-6B09-33C5-5C52-A0D05ADB7575}" dt="2025-12-17T15:28:43.105" v="69"/>
          <ac:cxnSpMkLst>
            <pc:docMk/>
            <pc:sldMk cId="2685190661" sldId="271"/>
            <ac:cxnSpMk id="39" creationId="{9BB96FAB-CCBF-4D1E-9D0D-B038ACC29BD0}"/>
          </ac:cxnSpMkLst>
        </pc:cxnChg>
      </pc:sldChg>
      <pc:sldChg chg="modSp mod modClrScheme chgLayout">
        <pc:chgData name="Genora Oben (2413155)" userId="S::2413155@student.uwtsd.ac.uk::395ca4ad-d8d3-4e91-9ca9-3bc537c3d5ff" providerId="AD" clId="Web-{CF709ED0-6B09-33C5-5C52-A0D05ADB7575}" dt="2025-12-18T10:36:24.636" v="305"/>
        <pc:sldMkLst>
          <pc:docMk/>
          <pc:sldMk cId="2876509395" sldId="272"/>
        </pc:sldMkLst>
        <pc:spChg chg="mod ord">
          <ac:chgData name="Genora Oben (2413155)" userId="S::2413155@student.uwtsd.ac.uk::395ca4ad-d8d3-4e91-9ca9-3bc537c3d5ff" providerId="AD" clId="Web-{CF709ED0-6B09-33C5-5C52-A0D05ADB7575}" dt="2025-12-18T10:36:24.636" v="305"/>
          <ac:spMkLst>
            <pc:docMk/>
            <pc:sldMk cId="2876509395" sldId="272"/>
            <ac:spMk id="2" creationId="{8F099C23-DFBC-FB6A-A808-4E2F5882F2BB}"/>
          </ac:spMkLst>
        </pc:spChg>
        <pc:spChg chg="mod ord">
          <ac:chgData name="Genora Oben (2413155)" userId="S::2413155@student.uwtsd.ac.uk::395ca4ad-d8d3-4e91-9ca9-3bc537c3d5ff" providerId="AD" clId="Web-{CF709ED0-6B09-33C5-5C52-A0D05ADB7575}" dt="2025-12-18T10:36:24.636" v="305"/>
          <ac:spMkLst>
            <pc:docMk/>
            <pc:sldMk cId="2876509395" sldId="272"/>
            <ac:spMk id="3" creationId="{B679D619-9779-5D46-D870-215544F4D86F}"/>
          </ac:spMkLst>
        </pc:spChg>
      </pc:sldChg>
      <pc:sldChg chg="modSp mod modClrScheme chgLayout">
        <pc:chgData name="Genora Oben (2413155)" userId="S::2413155@student.uwtsd.ac.uk::395ca4ad-d8d3-4e91-9ca9-3bc537c3d5ff" providerId="AD" clId="Web-{CF709ED0-6B09-33C5-5C52-A0D05ADB7575}" dt="2025-12-18T10:36:24.636" v="305"/>
        <pc:sldMkLst>
          <pc:docMk/>
          <pc:sldMk cId="3056912004" sldId="273"/>
        </pc:sldMkLst>
        <pc:spChg chg="mod ord">
          <ac:chgData name="Genora Oben (2413155)" userId="S::2413155@student.uwtsd.ac.uk::395ca4ad-d8d3-4e91-9ca9-3bc537c3d5ff" providerId="AD" clId="Web-{CF709ED0-6B09-33C5-5C52-A0D05ADB7575}" dt="2025-12-18T10:36:24.636" v="305"/>
          <ac:spMkLst>
            <pc:docMk/>
            <pc:sldMk cId="3056912004" sldId="273"/>
            <ac:spMk id="2" creationId="{E2BD3321-D01A-AA40-793F-C7CFC951327A}"/>
          </ac:spMkLst>
        </pc:spChg>
        <pc:spChg chg="mod ord">
          <ac:chgData name="Genora Oben (2413155)" userId="S::2413155@student.uwtsd.ac.uk::395ca4ad-d8d3-4e91-9ca9-3bc537c3d5ff" providerId="AD" clId="Web-{CF709ED0-6B09-33C5-5C52-A0D05ADB7575}" dt="2025-12-18T10:36:24.636" v="305"/>
          <ac:spMkLst>
            <pc:docMk/>
            <pc:sldMk cId="3056912004" sldId="273"/>
            <ac:spMk id="3" creationId="{72B4FBFF-D261-9C1B-3C02-6516BDC7E423}"/>
          </ac:spMkLst>
        </pc:spChg>
      </pc:sldChg>
      <pc:sldChg chg="modSp mod modClrScheme chgLayout">
        <pc:chgData name="Genora Oben (2413155)" userId="S::2413155@student.uwtsd.ac.uk::395ca4ad-d8d3-4e91-9ca9-3bc537c3d5ff" providerId="AD" clId="Web-{CF709ED0-6B09-33C5-5C52-A0D05ADB7575}" dt="2025-12-18T10:36:24.636" v="305"/>
        <pc:sldMkLst>
          <pc:docMk/>
          <pc:sldMk cId="1448996987" sldId="274"/>
        </pc:sldMkLst>
        <pc:spChg chg="mod ord">
          <ac:chgData name="Genora Oben (2413155)" userId="S::2413155@student.uwtsd.ac.uk::395ca4ad-d8d3-4e91-9ca9-3bc537c3d5ff" providerId="AD" clId="Web-{CF709ED0-6B09-33C5-5C52-A0D05ADB7575}" dt="2025-12-18T10:36:24.636" v="305"/>
          <ac:spMkLst>
            <pc:docMk/>
            <pc:sldMk cId="1448996987" sldId="274"/>
            <ac:spMk id="2" creationId="{C4D6216B-93C4-26E1-065E-BFDFFE4C3817}"/>
          </ac:spMkLst>
        </pc:spChg>
        <pc:spChg chg="mod ord">
          <ac:chgData name="Genora Oben (2413155)" userId="S::2413155@student.uwtsd.ac.uk::395ca4ad-d8d3-4e91-9ca9-3bc537c3d5ff" providerId="AD" clId="Web-{CF709ED0-6B09-33C5-5C52-A0D05ADB7575}" dt="2025-12-18T10:36:24.636" v="305"/>
          <ac:spMkLst>
            <pc:docMk/>
            <pc:sldMk cId="1448996987" sldId="274"/>
            <ac:spMk id="3" creationId="{7BD98515-A60E-965D-2A87-1DBAB2A5A5ED}"/>
          </ac:spMkLst>
        </pc:spChg>
      </pc:sldChg>
      <pc:sldMasterChg chg="add del addSldLayout delSldLayout">
        <pc:chgData name="Genora Oben (2413155)" userId="S::2413155@student.uwtsd.ac.uk::395ca4ad-d8d3-4e91-9ca9-3bc537c3d5ff" providerId="AD" clId="Web-{CF709ED0-6B09-33C5-5C52-A0D05ADB7575}" dt="2025-12-18T10:36:24.636" v="305"/>
        <pc:sldMasterMkLst>
          <pc:docMk/>
          <pc:sldMasterMk cId="682317940" sldId="2147483672"/>
        </pc:sldMasterMkLst>
        <pc:sldLayoutChg chg="add del">
          <pc:chgData name="Genora Oben (2413155)" userId="S::2413155@student.uwtsd.ac.uk::395ca4ad-d8d3-4e91-9ca9-3bc537c3d5ff" providerId="AD" clId="Web-{CF709ED0-6B09-33C5-5C52-A0D05ADB7575}" dt="2025-12-18T10:36:24.636" v="305"/>
          <pc:sldLayoutMkLst>
            <pc:docMk/>
            <pc:sldMasterMk cId="682317940" sldId="2147483672"/>
            <pc:sldLayoutMk cId="1793386029" sldId="2147483673"/>
          </pc:sldLayoutMkLst>
        </pc:sldLayoutChg>
        <pc:sldLayoutChg chg="add del">
          <pc:chgData name="Genora Oben (2413155)" userId="S::2413155@student.uwtsd.ac.uk::395ca4ad-d8d3-4e91-9ca9-3bc537c3d5ff" providerId="AD" clId="Web-{CF709ED0-6B09-33C5-5C52-A0D05ADB7575}" dt="2025-12-18T10:36:24.636" v="305"/>
          <pc:sldLayoutMkLst>
            <pc:docMk/>
            <pc:sldMasterMk cId="682317940" sldId="2147483672"/>
            <pc:sldLayoutMk cId="2575540504" sldId="2147483674"/>
          </pc:sldLayoutMkLst>
        </pc:sldLayoutChg>
        <pc:sldLayoutChg chg="add del">
          <pc:chgData name="Genora Oben (2413155)" userId="S::2413155@student.uwtsd.ac.uk::395ca4ad-d8d3-4e91-9ca9-3bc537c3d5ff" providerId="AD" clId="Web-{CF709ED0-6B09-33C5-5C52-A0D05ADB7575}" dt="2025-12-18T10:36:24.636" v="305"/>
          <pc:sldLayoutMkLst>
            <pc:docMk/>
            <pc:sldMasterMk cId="682317940" sldId="2147483672"/>
            <pc:sldLayoutMk cId="2835110034" sldId="2147483675"/>
          </pc:sldLayoutMkLst>
        </pc:sldLayoutChg>
        <pc:sldLayoutChg chg="add del">
          <pc:chgData name="Genora Oben (2413155)" userId="S::2413155@student.uwtsd.ac.uk::395ca4ad-d8d3-4e91-9ca9-3bc537c3d5ff" providerId="AD" clId="Web-{CF709ED0-6B09-33C5-5C52-A0D05ADB7575}" dt="2025-12-18T10:36:24.636" v="305"/>
          <pc:sldLayoutMkLst>
            <pc:docMk/>
            <pc:sldMasterMk cId="682317940" sldId="2147483672"/>
            <pc:sldLayoutMk cId="3135499309" sldId="2147483676"/>
          </pc:sldLayoutMkLst>
        </pc:sldLayoutChg>
        <pc:sldLayoutChg chg="add del">
          <pc:chgData name="Genora Oben (2413155)" userId="S::2413155@student.uwtsd.ac.uk::395ca4ad-d8d3-4e91-9ca9-3bc537c3d5ff" providerId="AD" clId="Web-{CF709ED0-6B09-33C5-5C52-A0D05ADB7575}" dt="2025-12-18T10:36:24.636" v="305"/>
          <pc:sldLayoutMkLst>
            <pc:docMk/>
            <pc:sldMasterMk cId="682317940" sldId="2147483672"/>
            <pc:sldLayoutMk cId="143268700" sldId="2147483677"/>
          </pc:sldLayoutMkLst>
        </pc:sldLayoutChg>
        <pc:sldLayoutChg chg="add del">
          <pc:chgData name="Genora Oben (2413155)" userId="S::2413155@student.uwtsd.ac.uk::395ca4ad-d8d3-4e91-9ca9-3bc537c3d5ff" providerId="AD" clId="Web-{CF709ED0-6B09-33C5-5C52-A0D05ADB7575}" dt="2025-12-18T10:36:24.636" v="305"/>
          <pc:sldLayoutMkLst>
            <pc:docMk/>
            <pc:sldMasterMk cId="682317940" sldId="2147483672"/>
            <pc:sldLayoutMk cId="4226209896" sldId="2147483678"/>
          </pc:sldLayoutMkLst>
        </pc:sldLayoutChg>
        <pc:sldLayoutChg chg="add del">
          <pc:chgData name="Genora Oben (2413155)" userId="S::2413155@student.uwtsd.ac.uk::395ca4ad-d8d3-4e91-9ca9-3bc537c3d5ff" providerId="AD" clId="Web-{CF709ED0-6B09-33C5-5C52-A0D05ADB7575}" dt="2025-12-18T10:36:24.636" v="305"/>
          <pc:sldLayoutMkLst>
            <pc:docMk/>
            <pc:sldMasterMk cId="682317940" sldId="2147483672"/>
            <pc:sldLayoutMk cId="3080764222" sldId="2147483679"/>
          </pc:sldLayoutMkLst>
        </pc:sldLayoutChg>
        <pc:sldLayoutChg chg="add del">
          <pc:chgData name="Genora Oben (2413155)" userId="S::2413155@student.uwtsd.ac.uk::395ca4ad-d8d3-4e91-9ca9-3bc537c3d5ff" providerId="AD" clId="Web-{CF709ED0-6B09-33C5-5C52-A0D05ADB7575}" dt="2025-12-18T10:36:24.636" v="305"/>
          <pc:sldLayoutMkLst>
            <pc:docMk/>
            <pc:sldMasterMk cId="682317940" sldId="2147483672"/>
            <pc:sldLayoutMk cId="1765192406" sldId="2147483680"/>
          </pc:sldLayoutMkLst>
        </pc:sldLayoutChg>
        <pc:sldLayoutChg chg="add del">
          <pc:chgData name="Genora Oben (2413155)" userId="S::2413155@student.uwtsd.ac.uk::395ca4ad-d8d3-4e91-9ca9-3bc537c3d5ff" providerId="AD" clId="Web-{CF709ED0-6B09-33C5-5C52-A0D05ADB7575}" dt="2025-12-18T10:36:24.636" v="305"/>
          <pc:sldLayoutMkLst>
            <pc:docMk/>
            <pc:sldMasterMk cId="682317940" sldId="2147483672"/>
            <pc:sldLayoutMk cId="516313184" sldId="2147483681"/>
          </pc:sldLayoutMkLst>
        </pc:sldLayoutChg>
        <pc:sldLayoutChg chg="add del">
          <pc:chgData name="Genora Oben (2413155)" userId="S::2413155@student.uwtsd.ac.uk::395ca4ad-d8d3-4e91-9ca9-3bc537c3d5ff" providerId="AD" clId="Web-{CF709ED0-6B09-33C5-5C52-A0D05ADB7575}" dt="2025-12-18T10:36:24.636" v="305"/>
          <pc:sldLayoutMkLst>
            <pc:docMk/>
            <pc:sldMasterMk cId="682317940" sldId="2147483672"/>
            <pc:sldLayoutMk cId="3318995889" sldId="2147483682"/>
          </pc:sldLayoutMkLst>
        </pc:sldLayoutChg>
        <pc:sldLayoutChg chg="add del">
          <pc:chgData name="Genora Oben (2413155)" userId="S::2413155@student.uwtsd.ac.uk::395ca4ad-d8d3-4e91-9ca9-3bc537c3d5ff" providerId="AD" clId="Web-{CF709ED0-6B09-33C5-5C52-A0D05ADB7575}" dt="2025-12-18T10:36:24.636" v="305"/>
          <pc:sldLayoutMkLst>
            <pc:docMk/>
            <pc:sldMasterMk cId="682317940" sldId="2147483672"/>
            <pc:sldLayoutMk cId="2144015333" sldId="2147483683"/>
          </pc:sldLayoutMkLst>
        </pc:sldLayoutChg>
      </pc:sldMasterChg>
      <pc:sldMasterChg chg="add del addSldLayout delSldLayout modSldLayout">
        <pc:chgData name="Genora Oben (2413155)" userId="S::2413155@student.uwtsd.ac.uk::395ca4ad-d8d3-4e91-9ca9-3bc537c3d5ff" providerId="AD" clId="Web-{CF709ED0-6B09-33C5-5C52-A0D05ADB7575}" dt="2025-12-18T10:36:24.636" v="305"/>
        <pc:sldMasterMkLst>
          <pc:docMk/>
          <pc:sldMasterMk cId="2616129654" sldId="2147483684"/>
        </pc:sldMasterMkLst>
        <pc:sldLayoutChg chg="add del mod replId">
          <pc:chgData name="Genora Oben (2413155)" userId="S::2413155@student.uwtsd.ac.uk::395ca4ad-d8d3-4e91-9ca9-3bc537c3d5ff" providerId="AD" clId="Web-{CF709ED0-6B09-33C5-5C52-A0D05ADB7575}" dt="2025-12-18T10:36:24.636" v="305"/>
          <pc:sldLayoutMkLst>
            <pc:docMk/>
            <pc:sldMasterMk cId="2616129654" sldId="2147483684"/>
            <pc:sldLayoutMk cId="3966173187" sldId="2147483685"/>
          </pc:sldLayoutMkLst>
        </pc:sldLayoutChg>
        <pc:sldLayoutChg chg="add del mod replId">
          <pc:chgData name="Genora Oben (2413155)" userId="S::2413155@student.uwtsd.ac.uk::395ca4ad-d8d3-4e91-9ca9-3bc537c3d5ff" providerId="AD" clId="Web-{CF709ED0-6B09-33C5-5C52-A0D05ADB7575}" dt="2025-12-18T10:36:24.636" v="305"/>
          <pc:sldLayoutMkLst>
            <pc:docMk/>
            <pc:sldMasterMk cId="2616129654" sldId="2147483684"/>
            <pc:sldLayoutMk cId="2935504831" sldId="2147483686"/>
          </pc:sldLayoutMkLst>
        </pc:sldLayoutChg>
        <pc:sldLayoutChg chg="add del mod replId">
          <pc:chgData name="Genora Oben (2413155)" userId="S::2413155@student.uwtsd.ac.uk::395ca4ad-d8d3-4e91-9ca9-3bc537c3d5ff" providerId="AD" clId="Web-{CF709ED0-6B09-33C5-5C52-A0D05ADB7575}" dt="2025-12-18T10:36:24.636" v="305"/>
          <pc:sldLayoutMkLst>
            <pc:docMk/>
            <pc:sldMasterMk cId="2616129654" sldId="2147483684"/>
            <pc:sldLayoutMk cId="1009328340" sldId="2147483687"/>
          </pc:sldLayoutMkLst>
        </pc:sldLayoutChg>
        <pc:sldLayoutChg chg="add del mod replId">
          <pc:chgData name="Genora Oben (2413155)" userId="S::2413155@student.uwtsd.ac.uk::395ca4ad-d8d3-4e91-9ca9-3bc537c3d5ff" providerId="AD" clId="Web-{CF709ED0-6B09-33C5-5C52-A0D05ADB7575}" dt="2025-12-18T10:36:24.636" v="305"/>
          <pc:sldLayoutMkLst>
            <pc:docMk/>
            <pc:sldMasterMk cId="2616129654" sldId="2147483684"/>
            <pc:sldLayoutMk cId="1818206068" sldId="2147483688"/>
          </pc:sldLayoutMkLst>
        </pc:sldLayoutChg>
        <pc:sldLayoutChg chg="add del mod replId">
          <pc:chgData name="Genora Oben (2413155)" userId="S::2413155@student.uwtsd.ac.uk::395ca4ad-d8d3-4e91-9ca9-3bc537c3d5ff" providerId="AD" clId="Web-{CF709ED0-6B09-33C5-5C52-A0D05ADB7575}" dt="2025-12-18T10:36:24.636" v="305"/>
          <pc:sldLayoutMkLst>
            <pc:docMk/>
            <pc:sldMasterMk cId="2616129654" sldId="2147483684"/>
            <pc:sldLayoutMk cId="585211255" sldId="2147483689"/>
          </pc:sldLayoutMkLst>
        </pc:sldLayoutChg>
        <pc:sldLayoutChg chg="add del mod replId">
          <pc:chgData name="Genora Oben (2413155)" userId="S::2413155@student.uwtsd.ac.uk::395ca4ad-d8d3-4e91-9ca9-3bc537c3d5ff" providerId="AD" clId="Web-{CF709ED0-6B09-33C5-5C52-A0D05ADB7575}" dt="2025-12-18T10:36:24.636" v="305"/>
          <pc:sldLayoutMkLst>
            <pc:docMk/>
            <pc:sldMasterMk cId="2616129654" sldId="2147483684"/>
            <pc:sldLayoutMk cId="2468911170" sldId="2147483690"/>
          </pc:sldLayoutMkLst>
        </pc:sldLayoutChg>
        <pc:sldLayoutChg chg="add del mod replId">
          <pc:chgData name="Genora Oben (2413155)" userId="S::2413155@student.uwtsd.ac.uk::395ca4ad-d8d3-4e91-9ca9-3bc537c3d5ff" providerId="AD" clId="Web-{CF709ED0-6B09-33C5-5C52-A0D05ADB7575}" dt="2025-12-18T10:36:24.636" v="305"/>
          <pc:sldLayoutMkLst>
            <pc:docMk/>
            <pc:sldMasterMk cId="2616129654" sldId="2147483684"/>
            <pc:sldLayoutMk cId="3477847829" sldId="2147483691"/>
          </pc:sldLayoutMkLst>
        </pc:sldLayoutChg>
        <pc:sldLayoutChg chg="add del mod replId">
          <pc:chgData name="Genora Oben (2413155)" userId="S::2413155@student.uwtsd.ac.uk::395ca4ad-d8d3-4e91-9ca9-3bc537c3d5ff" providerId="AD" clId="Web-{CF709ED0-6B09-33C5-5C52-A0D05ADB7575}" dt="2025-12-18T10:36:24.636" v="305"/>
          <pc:sldLayoutMkLst>
            <pc:docMk/>
            <pc:sldMasterMk cId="2616129654" sldId="2147483684"/>
            <pc:sldLayoutMk cId="2155098033" sldId="2147483692"/>
          </pc:sldLayoutMkLst>
        </pc:sldLayoutChg>
        <pc:sldLayoutChg chg="add del mod replId">
          <pc:chgData name="Genora Oben (2413155)" userId="S::2413155@student.uwtsd.ac.uk::395ca4ad-d8d3-4e91-9ca9-3bc537c3d5ff" providerId="AD" clId="Web-{CF709ED0-6B09-33C5-5C52-A0D05ADB7575}" dt="2025-12-18T10:36:24.636" v="305"/>
          <pc:sldLayoutMkLst>
            <pc:docMk/>
            <pc:sldMasterMk cId="2616129654" sldId="2147483684"/>
            <pc:sldLayoutMk cId="1702453260" sldId="2147483693"/>
          </pc:sldLayoutMkLst>
        </pc:sldLayoutChg>
        <pc:sldLayoutChg chg="add del mod replId">
          <pc:chgData name="Genora Oben (2413155)" userId="S::2413155@student.uwtsd.ac.uk::395ca4ad-d8d3-4e91-9ca9-3bc537c3d5ff" providerId="AD" clId="Web-{CF709ED0-6B09-33C5-5C52-A0D05ADB7575}" dt="2025-12-18T10:36:24.636" v="305"/>
          <pc:sldLayoutMkLst>
            <pc:docMk/>
            <pc:sldMasterMk cId="2616129654" sldId="2147483684"/>
            <pc:sldLayoutMk cId="1511191377" sldId="2147483694"/>
          </pc:sldLayoutMkLst>
        </pc:sldLayoutChg>
        <pc:sldLayoutChg chg="add del mod replId">
          <pc:chgData name="Genora Oben (2413155)" userId="S::2413155@student.uwtsd.ac.uk::395ca4ad-d8d3-4e91-9ca9-3bc537c3d5ff" providerId="AD" clId="Web-{CF709ED0-6B09-33C5-5C52-A0D05ADB7575}" dt="2025-12-18T10:36:24.636" v="305"/>
          <pc:sldLayoutMkLst>
            <pc:docMk/>
            <pc:sldMasterMk cId="2616129654" sldId="2147483684"/>
            <pc:sldLayoutMk cId="3694982907" sldId="2147483695"/>
          </pc:sldLayoutMkLst>
        </pc:sldLayoutChg>
      </pc:sldMasterChg>
      <pc:sldMasterChg chg="add del addSldLayout delSldLayout modSldLayout">
        <pc:chgData name="Genora Oben (2413155)" userId="S::2413155@student.uwtsd.ac.uk::395ca4ad-d8d3-4e91-9ca9-3bc537c3d5ff" providerId="AD" clId="Web-{CF709ED0-6B09-33C5-5C52-A0D05ADB7575}" dt="2025-12-18T10:36:23.417" v="304"/>
        <pc:sldMasterMkLst>
          <pc:docMk/>
          <pc:sldMasterMk cId="3658025113" sldId="2147483696"/>
        </pc:sldMasterMkLst>
        <pc:sldLayoutChg chg="add del mod replId">
          <pc:chgData name="Genora Oben (2413155)" userId="S::2413155@student.uwtsd.ac.uk::395ca4ad-d8d3-4e91-9ca9-3bc537c3d5ff" providerId="AD" clId="Web-{CF709ED0-6B09-33C5-5C52-A0D05ADB7575}" dt="2025-12-18T10:36:23.417" v="304"/>
          <pc:sldLayoutMkLst>
            <pc:docMk/>
            <pc:sldMasterMk cId="3658025113" sldId="2147483696"/>
            <pc:sldLayoutMk cId="1892410155" sldId="2147483697"/>
          </pc:sldLayoutMkLst>
        </pc:sldLayoutChg>
        <pc:sldLayoutChg chg="add del mod replId">
          <pc:chgData name="Genora Oben (2413155)" userId="S::2413155@student.uwtsd.ac.uk::395ca4ad-d8d3-4e91-9ca9-3bc537c3d5ff" providerId="AD" clId="Web-{CF709ED0-6B09-33C5-5C52-A0D05ADB7575}" dt="2025-12-18T10:36:23.417" v="304"/>
          <pc:sldLayoutMkLst>
            <pc:docMk/>
            <pc:sldMasterMk cId="3658025113" sldId="2147483696"/>
            <pc:sldLayoutMk cId="274552305" sldId="2147483698"/>
          </pc:sldLayoutMkLst>
        </pc:sldLayoutChg>
        <pc:sldLayoutChg chg="add del mod replId">
          <pc:chgData name="Genora Oben (2413155)" userId="S::2413155@student.uwtsd.ac.uk::395ca4ad-d8d3-4e91-9ca9-3bc537c3d5ff" providerId="AD" clId="Web-{CF709ED0-6B09-33C5-5C52-A0D05ADB7575}" dt="2025-12-18T10:36:23.417" v="304"/>
          <pc:sldLayoutMkLst>
            <pc:docMk/>
            <pc:sldMasterMk cId="3658025113" sldId="2147483696"/>
            <pc:sldLayoutMk cId="702345830" sldId="2147483699"/>
          </pc:sldLayoutMkLst>
        </pc:sldLayoutChg>
        <pc:sldLayoutChg chg="add del mod replId">
          <pc:chgData name="Genora Oben (2413155)" userId="S::2413155@student.uwtsd.ac.uk::395ca4ad-d8d3-4e91-9ca9-3bc537c3d5ff" providerId="AD" clId="Web-{CF709ED0-6B09-33C5-5C52-A0D05ADB7575}" dt="2025-12-18T10:36:23.417" v="304"/>
          <pc:sldLayoutMkLst>
            <pc:docMk/>
            <pc:sldMasterMk cId="3658025113" sldId="2147483696"/>
            <pc:sldLayoutMk cId="531704246" sldId="2147483700"/>
          </pc:sldLayoutMkLst>
        </pc:sldLayoutChg>
        <pc:sldLayoutChg chg="add del mod replId">
          <pc:chgData name="Genora Oben (2413155)" userId="S::2413155@student.uwtsd.ac.uk::395ca4ad-d8d3-4e91-9ca9-3bc537c3d5ff" providerId="AD" clId="Web-{CF709ED0-6B09-33C5-5C52-A0D05ADB7575}" dt="2025-12-18T10:36:23.417" v="304"/>
          <pc:sldLayoutMkLst>
            <pc:docMk/>
            <pc:sldMasterMk cId="3658025113" sldId="2147483696"/>
            <pc:sldLayoutMk cId="3714019560" sldId="2147483701"/>
          </pc:sldLayoutMkLst>
        </pc:sldLayoutChg>
        <pc:sldLayoutChg chg="add del mod replId">
          <pc:chgData name="Genora Oben (2413155)" userId="S::2413155@student.uwtsd.ac.uk::395ca4ad-d8d3-4e91-9ca9-3bc537c3d5ff" providerId="AD" clId="Web-{CF709ED0-6B09-33C5-5C52-A0D05ADB7575}" dt="2025-12-18T10:36:23.417" v="304"/>
          <pc:sldLayoutMkLst>
            <pc:docMk/>
            <pc:sldMasterMk cId="3658025113" sldId="2147483696"/>
            <pc:sldLayoutMk cId="3709698396" sldId="2147483702"/>
          </pc:sldLayoutMkLst>
        </pc:sldLayoutChg>
        <pc:sldLayoutChg chg="add del mod replId">
          <pc:chgData name="Genora Oben (2413155)" userId="S::2413155@student.uwtsd.ac.uk::395ca4ad-d8d3-4e91-9ca9-3bc537c3d5ff" providerId="AD" clId="Web-{CF709ED0-6B09-33C5-5C52-A0D05ADB7575}" dt="2025-12-18T10:36:23.417" v="304"/>
          <pc:sldLayoutMkLst>
            <pc:docMk/>
            <pc:sldMasterMk cId="3658025113" sldId="2147483696"/>
            <pc:sldLayoutMk cId="2801683102" sldId="2147483703"/>
          </pc:sldLayoutMkLst>
        </pc:sldLayoutChg>
        <pc:sldLayoutChg chg="add del mod replId">
          <pc:chgData name="Genora Oben (2413155)" userId="S::2413155@student.uwtsd.ac.uk::395ca4ad-d8d3-4e91-9ca9-3bc537c3d5ff" providerId="AD" clId="Web-{CF709ED0-6B09-33C5-5C52-A0D05ADB7575}" dt="2025-12-18T10:36:23.417" v="304"/>
          <pc:sldLayoutMkLst>
            <pc:docMk/>
            <pc:sldMasterMk cId="3658025113" sldId="2147483696"/>
            <pc:sldLayoutMk cId="3883301031" sldId="2147483704"/>
          </pc:sldLayoutMkLst>
        </pc:sldLayoutChg>
        <pc:sldLayoutChg chg="add del mod replId">
          <pc:chgData name="Genora Oben (2413155)" userId="S::2413155@student.uwtsd.ac.uk::395ca4ad-d8d3-4e91-9ca9-3bc537c3d5ff" providerId="AD" clId="Web-{CF709ED0-6B09-33C5-5C52-A0D05ADB7575}" dt="2025-12-18T10:36:23.417" v="304"/>
          <pc:sldLayoutMkLst>
            <pc:docMk/>
            <pc:sldMasterMk cId="3658025113" sldId="2147483696"/>
            <pc:sldLayoutMk cId="3774568163" sldId="2147483705"/>
          </pc:sldLayoutMkLst>
        </pc:sldLayoutChg>
        <pc:sldLayoutChg chg="add del mod replId">
          <pc:chgData name="Genora Oben (2413155)" userId="S::2413155@student.uwtsd.ac.uk::395ca4ad-d8d3-4e91-9ca9-3bc537c3d5ff" providerId="AD" clId="Web-{CF709ED0-6B09-33C5-5C52-A0D05ADB7575}" dt="2025-12-18T10:36:23.417" v="304"/>
          <pc:sldLayoutMkLst>
            <pc:docMk/>
            <pc:sldMasterMk cId="3658025113" sldId="2147483696"/>
            <pc:sldLayoutMk cId="4291504026" sldId="2147483706"/>
          </pc:sldLayoutMkLst>
        </pc:sldLayoutChg>
        <pc:sldLayoutChg chg="add del mod replId">
          <pc:chgData name="Genora Oben (2413155)" userId="S::2413155@student.uwtsd.ac.uk::395ca4ad-d8d3-4e91-9ca9-3bc537c3d5ff" providerId="AD" clId="Web-{CF709ED0-6B09-33C5-5C52-A0D05ADB7575}" dt="2025-12-18T10:36:23.417" v="304"/>
          <pc:sldLayoutMkLst>
            <pc:docMk/>
            <pc:sldMasterMk cId="3658025113" sldId="2147483696"/>
            <pc:sldLayoutMk cId="127707077" sldId="2147483707"/>
          </pc:sldLayoutMkLst>
        </pc:sldLayoutChg>
      </pc:sldMasterChg>
      <pc:sldMasterChg chg="add del addSldLayout delSldLayout modSldLayout">
        <pc:chgData name="Genora Oben (2413155)" userId="S::2413155@student.uwtsd.ac.uk::395ca4ad-d8d3-4e91-9ca9-3bc537c3d5ff" providerId="AD" clId="Web-{CF709ED0-6B09-33C5-5C52-A0D05ADB7575}" dt="2025-12-18T10:36:22.292" v="303"/>
        <pc:sldMasterMkLst>
          <pc:docMk/>
          <pc:sldMasterMk cId="1780991041" sldId="2147483708"/>
        </pc:sldMasterMkLst>
        <pc:sldLayoutChg chg="add del mod replId">
          <pc:chgData name="Genora Oben (2413155)" userId="S::2413155@student.uwtsd.ac.uk::395ca4ad-d8d3-4e91-9ca9-3bc537c3d5ff" providerId="AD" clId="Web-{CF709ED0-6B09-33C5-5C52-A0D05ADB7575}" dt="2025-12-18T10:36:22.292" v="303"/>
          <pc:sldLayoutMkLst>
            <pc:docMk/>
            <pc:sldMasterMk cId="1780991041" sldId="2147483708"/>
            <pc:sldLayoutMk cId="3044163710" sldId="2147483709"/>
          </pc:sldLayoutMkLst>
        </pc:sldLayoutChg>
        <pc:sldLayoutChg chg="add del mod replId">
          <pc:chgData name="Genora Oben (2413155)" userId="S::2413155@student.uwtsd.ac.uk::395ca4ad-d8d3-4e91-9ca9-3bc537c3d5ff" providerId="AD" clId="Web-{CF709ED0-6B09-33C5-5C52-A0D05ADB7575}" dt="2025-12-18T10:36:22.292" v="303"/>
          <pc:sldLayoutMkLst>
            <pc:docMk/>
            <pc:sldMasterMk cId="1780991041" sldId="2147483708"/>
            <pc:sldLayoutMk cId="2981958676" sldId="2147483710"/>
          </pc:sldLayoutMkLst>
        </pc:sldLayoutChg>
        <pc:sldLayoutChg chg="add del mod replId">
          <pc:chgData name="Genora Oben (2413155)" userId="S::2413155@student.uwtsd.ac.uk::395ca4ad-d8d3-4e91-9ca9-3bc537c3d5ff" providerId="AD" clId="Web-{CF709ED0-6B09-33C5-5C52-A0D05ADB7575}" dt="2025-12-18T10:36:22.292" v="303"/>
          <pc:sldLayoutMkLst>
            <pc:docMk/>
            <pc:sldMasterMk cId="1780991041" sldId="2147483708"/>
            <pc:sldLayoutMk cId="3880176681" sldId="2147483711"/>
          </pc:sldLayoutMkLst>
        </pc:sldLayoutChg>
        <pc:sldLayoutChg chg="add del mod replId">
          <pc:chgData name="Genora Oben (2413155)" userId="S::2413155@student.uwtsd.ac.uk::395ca4ad-d8d3-4e91-9ca9-3bc537c3d5ff" providerId="AD" clId="Web-{CF709ED0-6B09-33C5-5C52-A0D05ADB7575}" dt="2025-12-18T10:36:22.292" v="303"/>
          <pc:sldLayoutMkLst>
            <pc:docMk/>
            <pc:sldMasterMk cId="1780991041" sldId="2147483708"/>
            <pc:sldLayoutMk cId="3580051702" sldId="2147483712"/>
          </pc:sldLayoutMkLst>
        </pc:sldLayoutChg>
        <pc:sldLayoutChg chg="add del mod replId">
          <pc:chgData name="Genora Oben (2413155)" userId="S::2413155@student.uwtsd.ac.uk::395ca4ad-d8d3-4e91-9ca9-3bc537c3d5ff" providerId="AD" clId="Web-{CF709ED0-6B09-33C5-5C52-A0D05ADB7575}" dt="2025-12-18T10:36:22.292" v="303"/>
          <pc:sldLayoutMkLst>
            <pc:docMk/>
            <pc:sldMasterMk cId="1780991041" sldId="2147483708"/>
            <pc:sldLayoutMk cId="804910079" sldId="2147483713"/>
          </pc:sldLayoutMkLst>
        </pc:sldLayoutChg>
        <pc:sldLayoutChg chg="add del mod replId">
          <pc:chgData name="Genora Oben (2413155)" userId="S::2413155@student.uwtsd.ac.uk::395ca4ad-d8d3-4e91-9ca9-3bc537c3d5ff" providerId="AD" clId="Web-{CF709ED0-6B09-33C5-5C52-A0D05ADB7575}" dt="2025-12-18T10:36:22.292" v="303"/>
          <pc:sldLayoutMkLst>
            <pc:docMk/>
            <pc:sldMasterMk cId="1780991041" sldId="2147483708"/>
            <pc:sldLayoutMk cId="1477354689" sldId="2147483714"/>
          </pc:sldLayoutMkLst>
        </pc:sldLayoutChg>
        <pc:sldLayoutChg chg="add del mod replId">
          <pc:chgData name="Genora Oben (2413155)" userId="S::2413155@student.uwtsd.ac.uk::395ca4ad-d8d3-4e91-9ca9-3bc537c3d5ff" providerId="AD" clId="Web-{CF709ED0-6B09-33C5-5C52-A0D05ADB7575}" dt="2025-12-18T10:36:22.292" v="303"/>
          <pc:sldLayoutMkLst>
            <pc:docMk/>
            <pc:sldMasterMk cId="1780991041" sldId="2147483708"/>
            <pc:sldLayoutMk cId="3866164002" sldId="2147483715"/>
          </pc:sldLayoutMkLst>
        </pc:sldLayoutChg>
        <pc:sldLayoutChg chg="add del mod replId">
          <pc:chgData name="Genora Oben (2413155)" userId="S::2413155@student.uwtsd.ac.uk::395ca4ad-d8d3-4e91-9ca9-3bc537c3d5ff" providerId="AD" clId="Web-{CF709ED0-6B09-33C5-5C52-A0D05ADB7575}" dt="2025-12-18T10:36:22.292" v="303"/>
          <pc:sldLayoutMkLst>
            <pc:docMk/>
            <pc:sldMasterMk cId="1780991041" sldId="2147483708"/>
            <pc:sldLayoutMk cId="1755819322" sldId="2147483716"/>
          </pc:sldLayoutMkLst>
        </pc:sldLayoutChg>
        <pc:sldLayoutChg chg="add del mod replId">
          <pc:chgData name="Genora Oben (2413155)" userId="S::2413155@student.uwtsd.ac.uk::395ca4ad-d8d3-4e91-9ca9-3bc537c3d5ff" providerId="AD" clId="Web-{CF709ED0-6B09-33C5-5C52-A0D05ADB7575}" dt="2025-12-18T10:36:22.292" v="303"/>
          <pc:sldLayoutMkLst>
            <pc:docMk/>
            <pc:sldMasterMk cId="1780991041" sldId="2147483708"/>
            <pc:sldLayoutMk cId="1511078390" sldId="2147483717"/>
          </pc:sldLayoutMkLst>
        </pc:sldLayoutChg>
        <pc:sldLayoutChg chg="add del mod replId">
          <pc:chgData name="Genora Oben (2413155)" userId="S::2413155@student.uwtsd.ac.uk::395ca4ad-d8d3-4e91-9ca9-3bc537c3d5ff" providerId="AD" clId="Web-{CF709ED0-6B09-33C5-5C52-A0D05ADB7575}" dt="2025-12-18T10:36:22.292" v="303"/>
          <pc:sldLayoutMkLst>
            <pc:docMk/>
            <pc:sldMasterMk cId="1780991041" sldId="2147483708"/>
            <pc:sldLayoutMk cId="637498419" sldId="2147483718"/>
          </pc:sldLayoutMkLst>
        </pc:sldLayoutChg>
        <pc:sldLayoutChg chg="add del mod replId">
          <pc:chgData name="Genora Oben (2413155)" userId="S::2413155@student.uwtsd.ac.uk::395ca4ad-d8d3-4e91-9ca9-3bc537c3d5ff" providerId="AD" clId="Web-{CF709ED0-6B09-33C5-5C52-A0D05ADB7575}" dt="2025-12-18T10:36:22.292" v="303"/>
          <pc:sldLayoutMkLst>
            <pc:docMk/>
            <pc:sldMasterMk cId="1780991041" sldId="2147483708"/>
            <pc:sldLayoutMk cId="3229570554" sldId="2147483719"/>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929A74-4518-46A9-808C-1F6BAD9AF53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2F52B2A-ECA8-46A5-9385-D2354EF48398}">
      <dgm:prSet/>
      <dgm:spPr/>
      <dgm:t>
        <a:bodyPr/>
        <a:lstStyle/>
        <a:p>
          <a:pPr rtl="0"/>
          <a:r>
            <a:rPr lang="en-GB" dirty="0"/>
            <a:t>Hello everyone, </a:t>
          </a:r>
          <a:r>
            <a:rPr lang="en-GB" dirty="0">
              <a:latin typeface="Univers Condensed"/>
            </a:rPr>
            <a:t>my name is Genora and </a:t>
          </a:r>
          <a:r>
            <a:rPr lang="en-GB" dirty="0"/>
            <a:t>I am here to</a:t>
          </a:r>
          <a:r>
            <a:rPr lang="en-GB" dirty="0">
              <a:latin typeface="Univers Condensed"/>
            </a:rPr>
            <a:t> do a presentation</a:t>
          </a:r>
          <a:r>
            <a:rPr lang="en-GB" dirty="0"/>
            <a:t> about Mr Eric </a:t>
          </a:r>
          <a:r>
            <a:rPr lang="en-GB" dirty="0" err="1"/>
            <a:t>Asumadu</a:t>
          </a:r>
          <a:r>
            <a:rPr lang="en-GB" dirty="0"/>
            <a:t>. </a:t>
          </a:r>
          <a:endParaRPr lang="en-US" dirty="0"/>
        </a:p>
      </dgm:t>
    </dgm:pt>
    <dgm:pt modelId="{8CFE4FD5-01FF-4787-9C4D-0E59F7FCFF3B}" type="parTrans" cxnId="{DF802E57-ED40-4988-9256-00E246C88699}">
      <dgm:prSet/>
      <dgm:spPr/>
      <dgm:t>
        <a:bodyPr/>
        <a:lstStyle/>
        <a:p>
          <a:endParaRPr lang="en-US"/>
        </a:p>
      </dgm:t>
    </dgm:pt>
    <dgm:pt modelId="{9C4989EC-35C2-48AF-AE9F-FC11C0E15A22}" type="sibTrans" cxnId="{DF802E57-ED40-4988-9256-00E246C88699}">
      <dgm:prSet/>
      <dgm:spPr/>
      <dgm:t>
        <a:bodyPr/>
        <a:lstStyle/>
        <a:p>
          <a:endParaRPr lang="en-US"/>
        </a:p>
      </dgm:t>
    </dgm:pt>
    <dgm:pt modelId="{1711D5DB-1BF2-4240-95A9-B1D779660DF3}">
      <dgm:prSet/>
      <dgm:spPr/>
      <dgm:t>
        <a:bodyPr/>
        <a:lstStyle/>
        <a:p>
          <a:r>
            <a:rPr lang="en-GB" dirty="0"/>
            <a:t>His main disease.</a:t>
          </a:r>
          <a:endParaRPr lang="en-US" dirty="0"/>
        </a:p>
      </dgm:t>
    </dgm:pt>
    <dgm:pt modelId="{4BA6F567-2280-4A1E-985E-62BD4EE38F6F}" type="parTrans" cxnId="{075D06BA-EA1B-4D85-8D7B-01470BDE3CFB}">
      <dgm:prSet/>
      <dgm:spPr/>
      <dgm:t>
        <a:bodyPr/>
        <a:lstStyle/>
        <a:p>
          <a:endParaRPr lang="en-US"/>
        </a:p>
      </dgm:t>
    </dgm:pt>
    <dgm:pt modelId="{4B64AB10-7023-45F7-88F3-8462302F225D}" type="sibTrans" cxnId="{075D06BA-EA1B-4D85-8D7B-01470BDE3CFB}">
      <dgm:prSet/>
      <dgm:spPr/>
      <dgm:t>
        <a:bodyPr/>
        <a:lstStyle/>
        <a:p>
          <a:endParaRPr lang="en-US"/>
        </a:p>
      </dgm:t>
    </dgm:pt>
    <dgm:pt modelId="{9937E0FF-528E-4C3C-9006-84F6C9C79E8C}">
      <dgm:prSet/>
      <dgm:spPr/>
      <dgm:t>
        <a:bodyPr/>
        <a:lstStyle/>
        <a:p>
          <a:r>
            <a:rPr lang="en-GB" dirty="0"/>
            <a:t>How  to make a care plan for him. </a:t>
          </a:r>
          <a:endParaRPr lang="en-US" dirty="0"/>
        </a:p>
      </dgm:t>
    </dgm:pt>
    <dgm:pt modelId="{BFD6DC73-76C8-4766-8241-2BCDF51CA6EF}" type="parTrans" cxnId="{EB0D2D4A-FA6F-49DF-AE76-B4E28D83F338}">
      <dgm:prSet/>
      <dgm:spPr/>
      <dgm:t>
        <a:bodyPr/>
        <a:lstStyle/>
        <a:p>
          <a:endParaRPr lang="en-US"/>
        </a:p>
      </dgm:t>
    </dgm:pt>
    <dgm:pt modelId="{614B7126-442C-4A42-B053-8D61D9B71F9C}" type="sibTrans" cxnId="{EB0D2D4A-FA6F-49DF-AE76-B4E28D83F338}">
      <dgm:prSet/>
      <dgm:spPr/>
      <dgm:t>
        <a:bodyPr/>
        <a:lstStyle/>
        <a:p>
          <a:endParaRPr lang="en-US"/>
        </a:p>
      </dgm:t>
    </dgm:pt>
    <dgm:pt modelId="{2D1C09B3-69F6-461D-A9EE-DFD53357865A}">
      <dgm:prSet/>
      <dgm:spPr/>
      <dgm:t>
        <a:bodyPr/>
        <a:lstStyle/>
        <a:p>
          <a:pPr rtl="0"/>
          <a:r>
            <a:rPr lang="en-GB" dirty="0"/>
            <a:t>How </a:t>
          </a:r>
          <a:r>
            <a:rPr lang="en-GB" dirty="0">
              <a:latin typeface="Univers Condensed"/>
            </a:rPr>
            <a:t>to monitor</a:t>
          </a:r>
          <a:r>
            <a:rPr lang="en-GB" dirty="0"/>
            <a:t> and follow-up with his disease. </a:t>
          </a:r>
          <a:endParaRPr lang="en-US" dirty="0"/>
        </a:p>
      </dgm:t>
    </dgm:pt>
    <dgm:pt modelId="{EE9920F1-51EB-42E1-9AD0-35D04EFF3BC2}" type="parTrans" cxnId="{D0046E35-62A9-4A03-8D40-ECD7DD2EC91D}">
      <dgm:prSet/>
      <dgm:spPr/>
      <dgm:t>
        <a:bodyPr/>
        <a:lstStyle/>
        <a:p>
          <a:endParaRPr lang="en-US"/>
        </a:p>
      </dgm:t>
    </dgm:pt>
    <dgm:pt modelId="{CA2E42AF-67F0-4817-BDBE-BE53CB1FABEB}" type="sibTrans" cxnId="{D0046E35-62A9-4A03-8D40-ECD7DD2EC91D}">
      <dgm:prSet/>
      <dgm:spPr/>
      <dgm:t>
        <a:bodyPr/>
        <a:lstStyle/>
        <a:p>
          <a:endParaRPr lang="en-US"/>
        </a:p>
      </dgm:t>
    </dgm:pt>
    <dgm:pt modelId="{E89E0771-6529-49CF-8254-D337D3E4E485}">
      <dgm:prSet/>
      <dgm:spPr/>
      <dgm:t>
        <a:bodyPr/>
        <a:lstStyle/>
        <a:p>
          <a:r>
            <a:rPr lang="en-GB" dirty="0"/>
            <a:t>Thank you.</a:t>
          </a:r>
          <a:endParaRPr lang="en-US" dirty="0"/>
        </a:p>
      </dgm:t>
    </dgm:pt>
    <dgm:pt modelId="{967C8CE2-102B-493B-B8E9-F51379C3D541}" type="parTrans" cxnId="{30F14FC9-84A6-4284-93D9-A152E14922CA}">
      <dgm:prSet/>
      <dgm:spPr/>
      <dgm:t>
        <a:bodyPr/>
        <a:lstStyle/>
        <a:p>
          <a:endParaRPr lang="en-US"/>
        </a:p>
      </dgm:t>
    </dgm:pt>
    <dgm:pt modelId="{E165289E-C816-4F6F-B531-42338A6E51DD}" type="sibTrans" cxnId="{30F14FC9-84A6-4284-93D9-A152E14922CA}">
      <dgm:prSet/>
      <dgm:spPr/>
      <dgm:t>
        <a:bodyPr/>
        <a:lstStyle/>
        <a:p>
          <a:endParaRPr lang="en-US"/>
        </a:p>
      </dgm:t>
    </dgm:pt>
    <dgm:pt modelId="{C839CB02-EE4F-429B-9CB9-A781026BA67A}" type="pres">
      <dgm:prSet presAssocID="{65929A74-4518-46A9-808C-1F6BAD9AF53B}" presName="root" presStyleCnt="0">
        <dgm:presLayoutVars>
          <dgm:dir/>
          <dgm:resizeHandles val="exact"/>
        </dgm:presLayoutVars>
      </dgm:prSet>
      <dgm:spPr/>
    </dgm:pt>
    <dgm:pt modelId="{1B1CE8AE-3BC4-401E-86AD-8CC5A647ABDB}" type="pres">
      <dgm:prSet presAssocID="{C2F52B2A-ECA8-46A5-9385-D2354EF48398}" presName="compNode" presStyleCnt="0"/>
      <dgm:spPr/>
    </dgm:pt>
    <dgm:pt modelId="{90E18996-FF9F-4A97-918F-5661F408FBD8}" type="pres">
      <dgm:prSet presAssocID="{C2F52B2A-ECA8-46A5-9385-D2354EF48398}" presName="bgRect" presStyleLbl="bgShp" presStyleIdx="0" presStyleCnt="5"/>
      <dgm:spPr/>
    </dgm:pt>
    <dgm:pt modelId="{3DBA17B9-E2F9-4209-88C3-B43C96A80592}" type="pres">
      <dgm:prSet presAssocID="{C2F52B2A-ECA8-46A5-9385-D2354EF4839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CFF821F4-76A3-4709-89A5-BBECC1064030}" type="pres">
      <dgm:prSet presAssocID="{C2F52B2A-ECA8-46A5-9385-D2354EF48398}" presName="spaceRect" presStyleCnt="0"/>
      <dgm:spPr/>
    </dgm:pt>
    <dgm:pt modelId="{7A405C0D-A3AE-4B13-AFA7-F146B831DACB}" type="pres">
      <dgm:prSet presAssocID="{C2F52B2A-ECA8-46A5-9385-D2354EF48398}" presName="parTx" presStyleLbl="revTx" presStyleIdx="0" presStyleCnt="5">
        <dgm:presLayoutVars>
          <dgm:chMax val="0"/>
          <dgm:chPref val="0"/>
        </dgm:presLayoutVars>
      </dgm:prSet>
      <dgm:spPr/>
    </dgm:pt>
    <dgm:pt modelId="{840E364E-A3E8-4901-9D4A-659E4B20F8BB}" type="pres">
      <dgm:prSet presAssocID="{9C4989EC-35C2-48AF-AE9F-FC11C0E15A22}" presName="sibTrans" presStyleCnt="0"/>
      <dgm:spPr/>
    </dgm:pt>
    <dgm:pt modelId="{F30BE916-B9EA-4D59-BEDA-3B9C0D4FB0F2}" type="pres">
      <dgm:prSet presAssocID="{1711D5DB-1BF2-4240-95A9-B1D779660DF3}" presName="compNode" presStyleCnt="0"/>
      <dgm:spPr/>
    </dgm:pt>
    <dgm:pt modelId="{2BA614E1-DDD3-440B-AE61-B427CCDC1B77}" type="pres">
      <dgm:prSet presAssocID="{1711D5DB-1BF2-4240-95A9-B1D779660DF3}" presName="bgRect" presStyleLbl="bgShp" presStyleIdx="1" presStyleCnt="5"/>
      <dgm:spPr/>
    </dgm:pt>
    <dgm:pt modelId="{1EB03460-669C-467C-B8D3-C0C6F5F13947}" type="pres">
      <dgm:prSet presAssocID="{1711D5DB-1BF2-4240-95A9-B1D779660DF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4E8DC02C-7D90-4E92-B1F4-12157A5B2405}" type="pres">
      <dgm:prSet presAssocID="{1711D5DB-1BF2-4240-95A9-B1D779660DF3}" presName="spaceRect" presStyleCnt="0"/>
      <dgm:spPr/>
    </dgm:pt>
    <dgm:pt modelId="{23AAF5D4-2CB0-4523-BF96-BE61DD4EEC71}" type="pres">
      <dgm:prSet presAssocID="{1711D5DB-1BF2-4240-95A9-B1D779660DF3}" presName="parTx" presStyleLbl="revTx" presStyleIdx="1" presStyleCnt="5">
        <dgm:presLayoutVars>
          <dgm:chMax val="0"/>
          <dgm:chPref val="0"/>
        </dgm:presLayoutVars>
      </dgm:prSet>
      <dgm:spPr/>
    </dgm:pt>
    <dgm:pt modelId="{5A48946C-25F4-4B23-A4AB-032A6960AF74}" type="pres">
      <dgm:prSet presAssocID="{4B64AB10-7023-45F7-88F3-8462302F225D}" presName="sibTrans" presStyleCnt="0"/>
      <dgm:spPr/>
    </dgm:pt>
    <dgm:pt modelId="{33F76DF0-C70B-4C0C-8C9C-B76F2CBDC9CF}" type="pres">
      <dgm:prSet presAssocID="{9937E0FF-528E-4C3C-9006-84F6C9C79E8C}" presName="compNode" presStyleCnt="0"/>
      <dgm:spPr/>
    </dgm:pt>
    <dgm:pt modelId="{7A47541D-A461-4088-9238-3A3C2EC5795C}" type="pres">
      <dgm:prSet presAssocID="{9937E0FF-528E-4C3C-9006-84F6C9C79E8C}" presName="bgRect" presStyleLbl="bgShp" presStyleIdx="2" presStyleCnt="5"/>
      <dgm:spPr/>
    </dgm:pt>
    <dgm:pt modelId="{56204BC5-4FC2-4D3D-8B2E-185528653389}" type="pres">
      <dgm:prSet presAssocID="{9937E0FF-528E-4C3C-9006-84F6C9C79E8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CB1C0ED4-1969-4AE3-A4BD-2958E221644E}" type="pres">
      <dgm:prSet presAssocID="{9937E0FF-528E-4C3C-9006-84F6C9C79E8C}" presName="spaceRect" presStyleCnt="0"/>
      <dgm:spPr/>
    </dgm:pt>
    <dgm:pt modelId="{D24DE14A-D6D2-4526-B970-FBF9833D4BEF}" type="pres">
      <dgm:prSet presAssocID="{9937E0FF-528E-4C3C-9006-84F6C9C79E8C}" presName="parTx" presStyleLbl="revTx" presStyleIdx="2" presStyleCnt="5">
        <dgm:presLayoutVars>
          <dgm:chMax val="0"/>
          <dgm:chPref val="0"/>
        </dgm:presLayoutVars>
      </dgm:prSet>
      <dgm:spPr/>
    </dgm:pt>
    <dgm:pt modelId="{F72E1CC6-81FE-4884-A84B-6008D8BCABAC}" type="pres">
      <dgm:prSet presAssocID="{614B7126-442C-4A42-B053-8D61D9B71F9C}" presName="sibTrans" presStyleCnt="0"/>
      <dgm:spPr/>
    </dgm:pt>
    <dgm:pt modelId="{D82254E4-70B7-495D-A6BF-924BD4FB7636}" type="pres">
      <dgm:prSet presAssocID="{2D1C09B3-69F6-461D-A9EE-DFD53357865A}" presName="compNode" presStyleCnt="0"/>
      <dgm:spPr/>
    </dgm:pt>
    <dgm:pt modelId="{1660CE3F-61E3-459C-9283-EF2D2627B9D9}" type="pres">
      <dgm:prSet presAssocID="{2D1C09B3-69F6-461D-A9EE-DFD53357865A}" presName="bgRect" presStyleLbl="bgShp" presStyleIdx="3" presStyleCnt="5"/>
      <dgm:spPr/>
    </dgm:pt>
    <dgm:pt modelId="{50EE3B95-E6A0-4627-A585-1056D53FC898}" type="pres">
      <dgm:prSet presAssocID="{2D1C09B3-69F6-461D-A9EE-DFD53357865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4438EE2A-A453-43F5-8F4B-9F542A5C132D}" type="pres">
      <dgm:prSet presAssocID="{2D1C09B3-69F6-461D-A9EE-DFD53357865A}" presName="spaceRect" presStyleCnt="0"/>
      <dgm:spPr/>
    </dgm:pt>
    <dgm:pt modelId="{9DE6E7DF-414B-4DC8-9C3B-88475079D2F8}" type="pres">
      <dgm:prSet presAssocID="{2D1C09B3-69F6-461D-A9EE-DFD53357865A}" presName="parTx" presStyleLbl="revTx" presStyleIdx="3" presStyleCnt="5">
        <dgm:presLayoutVars>
          <dgm:chMax val="0"/>
          <dgm:chPref val="0"/>
        </dgm:presLayoutVars>
      </dgm:prSet>
      <dgm:spPr/>
    </dgm:pt>
    <dgm:pt modelId="{DC7ACFBF-08B7-4E36-B1C2-3F0EAB4402D8}" type="pres">
      <dgm:prSet presAssocID="{CA2E42AF-67F0-4817-BDBE-BE53CB1FABEB}" presName="sibTrans" presStyleCnt="0"/>
      <dgm:spPr/>
    </dgm:pt>
    <dgm:pt modelId="{043F0F79-C2AE-487E-8CC0-0ABDA338F518}" type="pres">
      <dgm:prSet presAssocID="{E89E0771-6529-49CF-8254-D337D3E4E485}" presName="compNode" presStyleCnt="0"/>
      <dgm:spPr/>
    </dgm:pt>
    <dgm:pt modelId="{E6BECB44-D9EE-4DE5-909D-00AED960C2D0}" type="pres">
      <dgm:prSet presAssocID="{E89E0771-6529-49CF-8254-D337D3E4E485}" presName="bgRect" presStyleLbl="bgShp" presStyleIdx="4" presStyleCnt="5"/>
      <dgm:spPr/>
    </dgm:pt>
    <dgm:pt modelId="{3F5D3967-48BA-47D0-A7DB-862A8D34621D}" type="pres">
      <dgm:prSet presAssocID="{E89E0771-6529-49CF-8254-D337D3E4E48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unglasses Face with Solid Fill"/>
        </a:ext>
      </dgm:extLst>
    </dgm:pt>
    <dgm:pt modelId="{773556E1-D4D5-419D-BF8C-3F25486EC9FF}" type="pres">
      <dgm:prSet presAssocID="{E89E0771-6529-49CF-8254-D337D3E4E485}" presName="spaceRect" presStyleCnt="0"/>
      <dgm:spPr/>
    </dgm:pt>
    <dgm:pt modelId="{541F583A-44D5-4212-8E6D-4A81282F31EF}" type="pres">
      <dgm:prSet presAssocID="{E89E0771-6529-49CF-8254-D337D3E4E485}" presName="parTx" presStyleLbl="revTx" presStyleIdx="4" presStyleCnt="5">
        <dgm:presLayoutVars>
          <dgm:chMax val="0"/>
          <dgm:chPref val="0"/>
        </dgm:presLayoutVars>
      </dgm:prSet>
      <dgm:spPr/>
    </dgm:pt>
  </dgm:ptLst>
  <dgm:cxnLst>
    <dgm:cxn modelId="{AA8C5A31-E85C-401A-83EE-D2158F44425D}" type="presOf" srcId="{1711D5DB-1BF2-4240-95A9-B1D779660DF3}" destId="{23AAF5D4-2CB0-4523-BF96-BE61DD4EEC71}" srcOrd="0" destOrd="0" presId="urn:microsoft.com/office/officeart/2018/2/layout/IconVerticalSolidList"/>
    <dgm:cxn modelId="{D0046E35-62A9-4A03-8D40-ECD7DD2EC91D}" srcId="{65929A74-4518-46A9-808C-1F6BAD9AF53B}" destId="{2D1C09B3-69F6-461D-A9EE-DFD53357865A}" srcOrd="3" destOrd="0" parTransId="{EE9920F1-51EB-42E1-9AD0-35D04EFF3BC2}" sibTransId="{CA2E42AF-67F0-4817-BDBE-BE53CB1FABEB}"/>
    <dgm:cxn modelId="{EB0D2D4A-FA6F-49DF-AE76-B4E28D83F338}" srcId="{65929A74-4518-46A9-808C-1F6BAD9AF53B}" destId="{9937E0FF-528E-4C3C-9006-84F6C9C79E8C}" srcOrd="2" destOrd="0" parTransId="{BFD6DC73-76C8-4766-8241-2BCDF51CA6EF}" sibTransId="{614B7126-442C-4A42-B053-8D61D9B71F9C}"/>
    <dgm:cxn modelId="{7BA28D53-C4F4-4F66-A763-BE82753BEFD7}" type="presOf" srcId="{C2F52B2A-ECA8-46A5-9385-D2354EF48398}" destId="{7A405C0D-A3AE-4B13-AFA7-F146B831DACB}" srcOrd="0" destOrd="0" presId="urn:microsoft.com/office/officeart/2018/2/layout/IconVerticalSolidList"/>
    <dgm:cxn modelId="{DF802E57-ED40-4988-9256-00E246C88699}" srcId="{65929A74-4518-46A9-808C-1F6BAD9AF53B}" destId="{C2F52B2A-ECA8-46A5-9385-D2354EF48398}" srcOrd="0" destOrd="0" parTransId="{8CFE4FD5-01FF-4787-9C4D-0E59F7FCFF3B}" sibTransId="{9C4989EC-35C2-48AF-AE9F-FC11C0E15A22}"/>
    <dgm:cxn modelId="{8A5BDA59-EEAF-4F8C-AB42-202EE58C7EE9}" type="presOf" srcId="{E89E0771-6529-49CF-8254-D337D3E4E485}" destId="{541F583A-44D5-4212-8E6D-4A81282F31EF}" srcOrd="0" destOrd="0" presId="urn:microsoft.com/office/officeart/2018/2/layout/IconVerticalSolidList"/>
    <dgm:cxn modelId="{54D3345A-CB9B-43FC-BFC7-9FF424A261D6}" type="presOf" srcId="{9937E0FF-528E-4C3C-9006-84F6C9C79E8C}" destId="{D24DE14A-D6D2-4526-B970-FBF9833D4BEF}" srcOrd="0" destOrd="0" presId="urn:microsoft.com/office/officeart/2018/2/layout/IconVerticalSolidList"/>
    <dgm:cxn modelId="{5F685EB0-4894-4AC9-A7BC-360C666B78AE}" type="presOf" srcId="{65929A74-4518-46A9-808C-1F6BAD9AF53B}" destId="{C839CB02-EE4F-429B-9CB9-A781026BA67A}" srcOrd="0" destOrd="0" presId="urn:microsoft.com/office/officeart/2018/2/layout/IconVerticalSolidList"/>
    <dgm:cxn modelId="{B74FE4B7-227A-4E6C-8972-F214BFD9417D}" type="presOf" srcId="{2D1C09B3-69F6-461D-A9EE-DFD53357865A}" destId="{9DE6E7DF-414B-4DC8-9C3B-88475079D2F8}" srcOrd="0" destOrd="0" presId="urn:microsoft.com/office/officeart/2018/2/layout/IconVerticalSolidList"/>
    <dgm:cxn modelId="{075D06BA-EA1B-4D85-8D7B-01470BDE3CFB}" srcId="{65929A74-4518-46A9-808C-1F6BAD9AF53B}" destId="{1711D5DB-1BF2-4240-95A9-B1D779660DF3}" srcOrd="1" destOrd="0" parTransId="{4BA6F567-2280-4A1E-985E-62BD4EE38F6F}" sibTransId="{4B64AB10-7023-45F7-88F3-8462302F225D}"/>
    <dgm:cxn modelId="{30F14FC9-84A6-4284-93D9-A152E14922CA}" srcId="{65929A74-4518-46A9-808C-1F6BAD9AF53B}" destId="{E89E0771-6529-49CF-8254-D337D3E4E485}" srcOrd="4" destOrd="0" parTransId="{967C8CE2-102B-493B-B8E9-F51379C3D541}" sibTransId="{E165289E-C816-4F6F-B531-42338A6E51DD}"/>
    <dgm:cxn modelId="{B6985098-E5E5-4672-B644-A534A2AB8DAC}" type="presParOf" srcId="{C839CB02-EE4F-429B-9CB9-A781026BA67A}" destId="{1B1CE8AE-3BC4-401E-86AD-8CC5A647ABDB}" srcOrd="0" destOrd="0" presId="urn:microsoft.com/office/officeart/2018/2/layout/IconVerticalSolidList"/>
    <dgm:cxn modelId="{8348ABDE-EF5D-426B-B841-50FFD3B7C49D}" type="presParOf" srcId="{1B1CE8AE-3BC4-401E-86AD-8CC5A647ABDB}" destId="{90E18996-FF9F-4A97-918F-5661F408FBD8}" srcOrd="0" destOrd="0" presId="urn:microsoft.com/office/officeart/2018/2/layout/IconVerticalSolidList"/>
    <dgm:cxn modelId="{A83FDE1C-60D0-458E-9BC7-EAA616CF09EC}" type="presParOf" srcId="{1B1CE8AE-3BC4-401E-86AD-8CC5A647ABDB}" destId="{3DBA17B9-E2F9-4209-88C3-B43C96A80592}" srcOrd="1" destOrd="0" presId="urn:microsoft.com/office/officeart/2018/2/layout/IconVerticalSolidList"/>
    <dgm:cxn modelId="{45E9C968-AD20-42E7-96CB-70FE4F7CE9D0}" type="presParOf" srcId="{1B1CE8AE-3BC4-401E-86AD-8CC5A647ABDB}" destId="{CFF821F4-76A3-4709-89A5-BBECC1064030}" srcOrd="2" destOrd="0" presId="urn:microsoft.com/office/officeart/2018/2/layout/IconVerticalSolidList"/>
    <dgm:cxn modelId="{980881F4-01DA-48B5-8D6A-38E8C6C3A861}" type="presParOf" srcId="{1B1CE8AE-3BC4-401E-86AD-8CC5A647ABDB}" destId="{7A405C0D-A3AE-4B13-AFA7-F146B831DACB}" srcOrd="3" destOrd="0" presId="urn:microsoft.com/office/officeart/2018/2/layout/IconVerticalSolidList"/>
    <dgm:cxn modelId="{1C3E90A7-D30F-4F54-9FF0-D1A0FAF1483A}" type="presParOf" srcId="{C839CB02-EE4F-429B-9CB9-A781026BA67A}" destId="{840E364E-A3E8-4901-9D4A-659E4B20F8BB}" srcOrd="1" destOrd="0" presId="urn:microsoft.com/office/officeart/2018/2/layout/IconVerticalSolidList"/>
    <dgm:cxn modelId="{9E9CBE05-7F3D-4907-9543-90DDA2285A2A}" type="presParOf" srcId="{C839CB02-EE4F-429B-9CB9-A781026BA67A}" destId="{F30BE916-B9EA-4D59-BEDA-3B9C0D4FB0F2}" srcOrd="2" destOrd="0" presId="urn:microsoft.com/office/officeart/2018/2/layout/IconVerticalSolidList"/>
    <dgm:cxn modelId="{D26A3FCD-C40C-493B-B61C-74636A9E3BEF}" type="presParOf" srcId="{F30BE916-B9EA-4D59-BEDA-3B9C0D4FB0F2}" destId="{2BA614E1-DDD3-440B-AE61-B427CCDC1B77}" srcOrd="0" destOrd="0" presId="urn:microsoft.com/office/officeart/2018/2/layout/IconVerticalSolidList"/>
    <dgm:cxn modelId="{9329F340-0A82-4124-8B65-599D841D75F0}" type="presParOf" srcId="{F30BE916-B9EA-4D59-BEDA-3B9C0D4FB0F2}" destId="{1EB03460-669C-467C-B8D3-C0C6F5F13947}" srcOrd="1" destOrd="0" presId="urn:microsoft.com/office/officeart/2018/2/layout/IconVerticalSolidList"/>
    <dgm:cxn modelId="{B6448A5E-3EA6-4045-98D0-BE3D4ED6685C}" type="presParOf" srcId="{F30BE916-B9EA-4D59-BEDA-3B9C0D4FB0F2}" destId="{4E8DC02C-7D90-4E92-B1F4-12157A5B2405}" srcOrd="2" destOrd="0" presId="urn:microsoft.com/office/officeart/2018/2/layout/IconVerticalSolidList"/>
    <dgm:cxn modelId="{2BA72183-B80C-4D62-A3E9-71C25DB15623}" type="presParOf" srcId="{F30BE916-B9EA-4D59-BEDA-3B9C0D4FB0F2}" destId="{23AAF5D4-2CB0-4523-BF96-BE61DD4EEC71}" srcOrd="3" destOrd="0" presId="urn:microsoft.com/office/officeart/2018/2/layout/IconVerticalSolidList"/>
    <dgm:cxn modelId="{DB64A07C-684B-4C57-8A6C-ADF671D52589}" type="presParOf" srcId="{C839CB02-EE4F-429B-9CB9-A781026BA67A}" destId="{5A48946C-25F4-4B23-A4AB-032A6960AF74}" srcOrd="3" destOrd="0" presId="urn:microsoft.com/office/officeart/2018/2/layout/IconVerticalSolidList"/>
    <dgm:cxn modelId="{A19F2C80-C4CC-43A3-89F9-B6656952D761}" type="presParOf" srcId="{C839CB02-EE4F-429B-9CB9-A781026BA67A}" destId="{33F76DF0-C70B-4C0C-8C9C-B76F2CBDC9CF}" srcOrd="4" destOrd="0" presId="urn:microsoft.com/office/officeart/2018/2/layout/IconVerticalSolidList"/>
    <dgm:cxn modelId="{2E074840-687D-4938-9BF9-D614670F8CE0}" type="presParOf" srcId="{33F76DF0-C70B-4C0C-8C9C-B76F2CBDC9CF}" destId="{7A47541D-A461-4088-9238-3A3C2EC5795C}" srcOrd="0" destOrd="0" presId="urn:microsoft.com/office/officeart/2018/2/layout/IconVerticalSolidList"/>
    <dgm:cxn modelId="{42A8A476-E632-4C3A-A381-3DEA316CDB73}" type="presParOf" srcId="{33F76DF0-C70B-4C0C-8C9C-B76F2CBDC9CF}" destId="{56204BC5-4FC2-4D3D-8B2E-185528653389}" srcOrd="1" destOrd="0" presId="urn:microsoft.com/office/officeart/2018/2/layout/IconVerticalSolidList"/>
    <dgm:cxn modelId="{969F2D5A-5FD1-4247-B593-FB30BF5DC386}" type="presParOf" srcId="{33F76DF0-C70B-4C0C-8C9C-B76F2CBDC9CF}" destId="{CB1C0ED4-1969-4AE3-A4BD-2958E221644E}" srcOrd="2" destOrd="0" presId="urn:microsoft.com/office/officeart/2018/2/layout/IconVerticalSolidList"/>
    <dgm:cxn modelId="{FE8AE9C2-801E-4678-B953-5AE1EF882A11}" type="presParOf" srcId="{33F76DF0-C70B-4C0C-8C9C-B76F2CBDC9CF}" destId="{D24DE14A-D6D2-4526-B970-FBF9833D4BEF}" srcOrd="3" destOrd="0" presId="urn:microsoft.com/office/officeart/2018/2/layout/IconVerticalSolidList"/>
    <dgm:cxn modelId="{B26D6DB0-5734-4B01-A51A-4E2C725F9662}" type="presParOf" srcId="{C839CB02-EE4F-429B-9CB9-A781026BA67A}" destId="{F72E1CC6-81FE-4884-A84B-6008D8BCABAC}" srcOrd="5" destOrd="0" presId="urn:microsoft.com/office/officeart/2018/2/layout/IconVerticalSolidList"/>
    <dgm:cxn modelId="{EC44C4E2-2A18-409C-943A-5787D278FC5C}" type="presParOf" srcId="{C839CB02-EE4F-429B-9CB9-A781026BA67A}" destId="{D82254E4-70B7-495D-A6BF-924BD4FB7636}" srcOrd="6" destOrd="0" presId="urn:microsoft.com/office/officeart/2018/2/layout/IconVerticalSolidList"/>
    <dgm:cxn modelId="{B0CFC64A-DF2D-48B7-A1BA-E127E4E53E5B}" type="presParOf" srcId="{D82254E4-70B7-495D-A6BF-924BD4FB7636}" destId="{1660CE3F-61E3-459C-9283-EF2D2627B9D9}" srcOrd="0" destOrd="0" presId="urn:microsoft.com/office/officeart/2018/2/layout/IconVerticalSolidList"/>
    <dgm:cxn modelId="{F990D416-F9F4-455D-AD8A-7247EEEC3375}" type="presParOf" srcId="{D82254E4-70B7-495D-A6BF-924BD4FB7636}" destId="{50EE3B95-E6A0-4627-A585-1056D53FC898}" srcOrd="1" destOrd="0" presId="urn:microsoft.com/office/officeart/2018/2/layout/IconVerticalSolidList"/>
    <dgm:cxn modelId="{ED70D94E-9B80-48B0-BDDC-898F6812EC73}" type="presParOf" srcId="{D82254E4-70B7-495D-A6BF-924BD4FB7636}" destId="{4438EE2A-A453-43F5-8F4B-9F542A5C132D}" srcOrd="2" destOrd="0" presId="urn:microsoft.com/office/officeart/2018/2/layout/IconVerticalSolidList"/>
    <dgm:cxn modelId="{BCDA07A8-CD68-46EF-BED4-F56EC72B2553}" type="presParOf" srcId="{D82254E4-70B7-495D-A6BF-924BD4FB7636}" destId="{9DE6E7DF-414B-4DC8-9C3B-88475079D2F8}" srcOrd="3" destOrd="0" presId="urn:microsoft.com/office/officeart/2018/2/layout/IconVerticalSolidList"/>
    <dgm:cxn modelId="{A9337EE2-63B6-4E48-85FA-0C2000DB4DCE}" type="presParOf" srcId="{C839CB02-EE4F-429B-9CB9-A781026BA67A}" destId="{DC7ACFBF-08B7-4E36-B1C2-3F0EAB4402D8}" srcOrd="7" destOrd="0" presId="urn:microsoft.com/office/officeart/2018/2/layout/IconVerticalSolidList"/>
    <dgm:cxn modelId="{D53C41C7-D788-4621-9474-0E096707617E}" type="presParOf" srcId="{C839CB02-EE4F-429B-9CB9-A781026BA67A}" destId="{043F0F79-C2AE-487E-8CC0-0ABDA338F518}" srcOrd="8" destOrd="0" presId="urn:microsoft.com/office/officeart/2018/2/layout/IconVerticalSolidList"/>
    <dgm:cxn modelId="{A1382EBC-C2F3-4BBE-B4FD-9A0E27EF36A9}" type="presParOf" srcId="{043F0F79-C2AE-487E-8CC0-0ABDA338F518}" destId="{E6BECB44-D9EE-4DE5-909D-00AED960C2D0}" srcOrd="0" destOrd="0" presId="urn:microsoft.com/office/officeart/2018/2/layout/IconVerticalSolidList"/>
    <dgm:cxn modelId="{5C693EDB-9A3E-44AF-BBD7-627AA69F8FC4}" type="presParOf" srcId="{043F0F79-C2AE-487E-8CC0-0ABDA338F518}" destId="{3F5D3967-48BA-47D0-A7DB-862A8D34621D}" srcOrd="1" destOrd="0" presId="urn:microsoft.com/office/officeart/2018/2/layout/IconVerticalSolidList"/>
    <dgm:cxn modelId="{892E2263-FA30-491B-BC08-FEFC4A5FA96D}" type="presParOf" srcId="{043F0F79-C2AE-487E-8CC0-0ABDA338F518}" destId="{773556E1-D4D5-419D-BF8C-3F25486EC9FF}" srcOrd="2" destOrd="0" presId="urn:microsoft.com/office/officeart/2018/2/layout/IconVerticalSolidList"/>
    <dgm:cxn modelId="{AAFAD30F-76AB-4E89-8F1F-A24B35F0D667}" type="presParOf" srcId="{043F0F79-C2AE-487E-8CC0-0ABDA338F518}" destId="{541F583A-44D5-4212-8E6D-4A81282F31EF}"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7780B3-F22D-4C7C-94A5-AF1B78B65714}"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15B85200-8E50-4E50-BADE-E3271B597C7D}">
      <dgm:prSet/>
      <dgm:spPr/>
      <dgm:t>
        <a:bodyPr/>
        <a:lstStyle/>
        <a:p>
          <a:r>
            <a:rPr lang="en-GB" dirty="0"/>
            <a:t>. He was a former smoker with a 30 pack-year history and quit after being diagnosed with COPD. </a:t>
          </a:r>
          <a:endParaRPr lang="en-US" dirty="0"/>
        </a:p>
      </dgm:t>
    </dgm:pt>
    <dgm:pt modelId="{CAE2AFF3-71C9-4265-80F5-C1FA5E762940}" type="parTrans" cxnId="{1F2DEFAB-FF01-4C6C-A9D2-4A717D6B5F04}">
      <dgm:prSet/>
      <dgm:spPr/>
      <dgm:t>
        <a:bodyPr/>
        <a:lstStyle/>
        <a:p>
          <a:endParaRPr lang="en-US"/>
        </a:p>
      </dgm:t>
    </dgm:pt>
    <dgm:pt modelId="{3C9A8551-4288-4CA0-AF5F-ABDD02385380}" type="sibTrans" cxnId="{1F2DEFAB-FF01-4C6C-A9D2-4A717D6B5F04}">
      <dgm:prSet/>
      <dgm:spPr/>
      <dgm:t>
        <a:bodyPr/>
        <a:lstStyle/>
        <a:p>
          <a:endParaRPr lang="en-US"/>
        </a:p>
      </dgm:t>
    </dgm:pt>
    <dgm:pt modelId="{58EF6060-FA78-4D15-A73E-C91B303708A6}">
      <dgm:prSet/>
      <dgm:spPr/>
      <dgm:t>
        <a:bodyPr/>
        <a:lstStyle/>
        <a:p>
          <a:r>
            <a:rPr lang="en-GB" dirty="0"/>
            <a:t>. Due to breathlessness and fatigue, he engage in low to moderate physical activity. He  do short daily  walks but avoid strenuous exercise. </a:t>
          </a:r>
          <a:endParaRPr lang="en-US" dirty="0"/>
        </a:p>
      </dgm:t>
    </dgm:pt>
    <dgm:pt modelId="{04DF46BB-5DE8-4F80-AC2F-B52282949BB0}" type="parTrans" cxnId="{C53C0913-075C-4CC8-B999-A116301C9CA7}">
      <dgm:prSet/>
      <dgm:spPr/>
      <dgm:t>
        <a:bodyPr/>
        <a:lstStyle/>
        <a:p>
          <a:endParaRPr lang="en-US"/>
        </a:p>
      </dgm:t>
    </dgm:pt>
    <dgm:pt modelId="{935A2051-E065-478A-B634-29EDB5C6419F}" type="sibTrans" cxnId="{C53C0913-075C-4CC8-B999-A116301C9CA7}">
      <dgm:prSet/>
      <dgm:spPr/>
      <dgm:t>
        <a:bodyPr/>
        <a:lstStyle/>
        <a:p>
          <a:endParaRPr lang="en-US"/>
        </a:p>
      </dgm:t>
    </dgm:pt>
    <dgm:pt modelId="{BF5101CE-E912-4267-B419-75435FE17EDB}">
      <dgm:prSet/>
      <dgm:spPr/>
      <dgm:t>
        <a:bodyPr/>
        <a:lstStyle/>
        <a:p>
          <a:r>
            <a:rPr lang="en-GB" dirty="0"/>
            <a:t>. His  diet is moderately balanced but includes occasional high-salt and processed foods. </a:t>
          </a:r>
          <a:endParaRPr lang="en-US" dirty="0"/>
        </a:p>
      </dgm:t>
    </dgm:pt>
    <dgm:pt modelId="{FF7986B5-C813-4463-9AF5-A532C31EACC0}" type="parTrans" cxnId="{FC908108-F115-4F50-86A8-45DF90102A35}">
      <dgm:prSet/>
      <dgm:spPr/>
      <dgm:t>
        <a:bodyPr/>
        <a:lstStyle/>
        <a:p>
          <a:endParaRPr lang="en-US"/>
        </a:p>
      </dgm:t>
    </dgm:pt>
    <dgm:pt modelId="{A7950797-C99C-4CAD-8406-51DBD5FD3AA8}" type="sibTrans" cxnId="{FC908108-F115-4F50-86A8-45DF90102A35}">
      <dgm:prSet/>
      <dgm:spPr/>
      <dgm:t>
        <a:bodyPr/>
        <a:lstStyle/>
        <a:p>
          <a:endParaRPr lang="en-US"/>
        </a:p>
      </dgm:t>
    </dgm:pt>
    <dgm:pt modelId="{61C94D8C-0A34-4AD7-BD01-A03F6B6B73F4}">
      <dgm:prSet/>
      <dgm:spPr/>
      <dgm:t>
        <a:bodyPr/>
        <a:lstStyle/>
        <a:p>
          <a:r>
            <a:rPr lang="en-GB" dirty="0"/>
            <a:t>. He  maintain regular medication use but sometimes forget his inhaler technique. </a:t>
          </a:r>
          <a:endParaRPr lang="en-US" dirty="0"/>
        </a:p>
      </dgm:t>
    </dgm:pt>
    <dgm:pt modelId="{396D748E-499B-4F93-AC36-629450BCA9C4}" type="parTrans" cxnId="{6DBBB7FA-86B9-448B-89E4-48CB8D891F0B}">
      <dgm:prSet/>
      <dgm:spPr/>
      <dgm:t>
        <a:bodyPr/>
        <a:lstStyle/>
        <a:p>
          <a:endParaRPr lang="en-US"/>
        </a:p>
      </dgm:t>
    </dgm:pt>
    <dgm:pt modelId="{FA859498-F3A0-4CF4-9B31-87B27A0782AB}" type="sibTrans" cxnId="{6DBBB7FA-86B9-448B-89E4-48CB8D891F0B}">
      <dgm:prSet/>
      <dgm:spPr/>
      <dgm:t>
        <a:bodyPr/>
        <a:lstStyle/>
        <a:p>
          <a:endParaRPr lang="en-US"/>
        </a:p>
      </dgm:t>
    </dgm:pt>
    <dgm:pt modelId="{5B07BE0F-C504-49F1-A2A5-5CD9758A5BF1}">
      <dgm:prSet/>
      <dgm:spPr/>
      <dgm:t>
        <a:bodyPr/>
        <a:lstStyle/>
        <a:p>
          <a:r>
            <a:rPr lang="en-GB" dirty="0"/>
            <a:t>. He  limit his  alcohol consumption and avoid illicit substances. </a:t>
          </a:r>
          <a:endParaRPr lang="en-US" dirty="0"/>
        </a:p>
      </dgm:t>
    </dgm:pt>
    <dgm:pt modelId="{72DA8F03-1098-44C0-9653-EE706A6F8256}" type="parTrans" cxnId="{0CD57C17-8E6F-4FFB-9C81-4CC51A74A24E}">
      <dgm:prSet/>
      <dgm:spPr/>
      <dgm:t>
        <a:bodyPr/>
        <a:lstStyle/>
        <a:p>
          <a:endParaRPr lang="en-US"/>
        </a:p>
      </dgm:t>
    </dgm:pt>
    <dgm:pt modelId="{390AE86F-5A80-4F5D-A48A-B700A82A9AA6}" type="sibTrans" cxnId="{0CD57C17-8E6F-4FFB-9C81-4CC51A74A24E}">
      <dgm:prSet/>
      <dgm:spPr/>
      <dgm:t>
        <a:bodyPr/>
        <a:lstStyle/>
        <a:p>
          <a:endParaRPr lang="en-US"/>
        </a:p>
      </dgm:t>
    </dgm:pt>
    <dgm:pt modelId="{DB1B12BA-4E50-4573-9596-5B46248CE1BD}">
      <dgm:prSet/>
      <dgm:spPr/>
      <dgm:t>
        <a:bodyPr/>
        <a:lstStyle/>
        <a:p>
          <a:r>
            <a:rPr lang="en-GB" dirty="0"/>
            <a:t>. He is aware of COPD triggers and try to avoid smoke</a:t>
          </a:r>
          <a:r>
            <a:rPr lang="en-GB" dirty="0">
              <a:latin typeface="Univers Condensed"/>
            </a:rPr>
            <a:t>,</a:t>
          </a:r>
          <a:r>
            <a:rPr lang="en-GB" dirty="0"/>
            <a:t> dust and air pollution. (NHS, 2023)</a:t>
          </a:r>
          <a:endParaRPr lang="en-US" dirty="0"/>
        </a:p>
      </dgm:t>
    </dgm:pt>
    <dgm:pt modelId="{5B4A5D88-928E-4E7C-8CE4-DE952B062693}" type="parTrans" cxnId="{7EFFA78F-56BB-4ADA-AEE8-92A9BE0D9AC1}">
      <dgm:prSet/>
      <dgm:spPr/>
      <dgm:t>
        <a:bodyPr/>
        <a:lstStyle/>
        <a:p>
          <a:endParaRPr lang="en-US"/>
        </a:p>
      </dgm:t>
    </dgm:pt>
    <dgm:pt modelId="{A0DD12EE-EE31-477D-94B0-86864C5533FF}" type="sibTrans" cxnId="{7EFFA78F-56BB-4ADA-AEE8-92A9BE0D9AC1}">
      <dgm:prSet/>
      <dgm:spPr/>
      <dgm:t>
        <a:bodyPr/>
        <a:lstStyle/>
        <a:p>
          <a:endParaRPr lang="en-US"/>
        </a:p>
      </dgm:t>
    </dgm:pt>
    <dgm:pt modelId="{ED20AC57-728A-473A-891C-5DCA50E55097}" type="pres">
      <dgm:prSet presAssocID="{557780B3-F22D-4C7C-94A5-AF1B78B65714}" presName="diagram" presStyleCnt="0">
        <dgm:presLayoutVars>
          <dgm:dir/>
          <dgm:resizeHandles val="exact"/>
        </dgm:presLayoutVars>
      </dgm:prSet>
      <dgm:spPr/>
    </dgm:pt>
    <dgm:pt modelId="{F7905C56-6AE0-453E-94C6-9E02567CAB17}" type="pres">
      <dgm:prSet presAssocID="{15B85200-8E50-4E50-BADE-E3271B597C7D}" presName="node" presStyleLbl="node1" presStyleIdx="0" presStyleCnt="6">
        <dgm:presLayoutVars>
          <dgm:bulletEnabled val="1"/>
        </dgm:presLayoutVars>
      </dgm:prSet>
      <dgm:spPr/>
    </dgm:pt>
    <dgm:pt modelId="{37744117-922B-4F4A-A03F-3E4FC4E26C13}" type="pres">
      <dgm:prSet presAssocID="{3C9A8551-4288-4CA0-AF5F-ABDD02385380}" presName="sibTrans" presStyleCnt="0"/>
      <dgm:spPr/>
    </dgm:pt>
    <dgm:pt modelId="{2B98E14E-D8CA-4D23-99C6-CC4B3C8AC2E3}" type="pres">
      <dgm:prSet presAssocID="{58EF6060-FA78-4D15-A73E-C91B303708A6}" presName="node" presStyleLbl="node1" presStyleIdx="1" presStyleCnt="6">
        <dgm:presLayoutVars>
          <dgm:bulletEnabled val="1"/>
        </dgm:presLayoutVars>
      </dgm:prSet>
      <dgm:spPr/>
    </dgm:pt>
    <dgm:pt modelId="{1CFC31FB-A4E9-4508-BE5F-AE2C66ADF4C1}" type="pres">
      <dgm:prSet presAssocID="{935A2051-E065-478A-B634-29EDB5C6419F}" presName="sibTrans" presStyleCnt="0"/>
      <dgm:spPr/>
    </dgm:pt>
    <dgm:pt modelId="{CA7EB2A6-0438-4BC0-B2C4-BF5554053EB6}" type="pres">
      <dgm:prSet presAssocID="{BF5101CE-E912-4267-B419-75435FE17EDB}" presName="node" presStyleLbl="node1" presStyleIdx="2" presStyleCnt="6">
        <dgm:presLayoutVars>
          <dgm:bulletEnabled val="1"/>
        </dgm:presLayoutVars>
      </dgm:prSet>
      <dgm:spPr/>
    </dgm:pt>
    <dgm:pt modelId="{AD2FB124-AE1E-48BB-914D-1AAA73F939C3}" type="pres">
      <dgm:prSet presAssocID="{A7950797-C99C-4CAD-8406-51DBD5FD3AA8}" presName="sibTrans" presStyleCnt="0"/>
      <dgm:spPr/>
    </dgm:pt>
    <dgm:pt modelId="{3A176B0D-0EDC-410B-A0E6-8F08FFEEAE82}" type="pres">
      <dgm:prSet presAssocID="{61C94D8C-0A34-4AD7-BD01-A03F6B6B73F4}" presName="node" presStyleLbl="node1" presStyleIdx="3" presStyleCnt="6">
        <dgm:presLayoutVars>
          <dgm:bulletEnabled val="1"/>
        </dgm:presLayoutVars>
      </dgm:prSet>
      <dgm:spPr/>
    </dgm:pt>
    <dgm:pt modelId="{2A1A3D23-F1DF-4AEF-BB73-2AB298BC5321}" type="pres">
      <dgm:prSet presAssocID="{FA859498-F3A0-4CF4-9B31-87B27A0782AB}" presName="sibTrans" presStyleCnt="0"/>
      <dgm:spPr/>
    </dgm:pt>
    <dgm:pt modelId="{628382FA-5FBA-432A-87A9-5269E777D6B3}" type="pres">
      <dgm:prSet presAssocID="{5B07BE0F-C504-49F1-A2A5-5CD9758A5BF1}" presName="node" presStyleLbl="node1" presStyleIdx="4" presStyleCnt="6">
        <dgm:presLayoutVars>
          <dgm:bulletEnabled val="1"/>
        </dgm:presLayoutVars>
      </dgm:prSet>
      <dgm:spPr/>
    </dgm:pt>
    <dgm:pt modelId="{30441B93-DE59-47F1-AD87-FAFBF327D57A}" type="pres">
      <dgm:prSet presAssocID="{390AE86F-5A80-4F5D-A48A-B700A82A9AA6}" presName="sibTrans" presStyleCnt="0"/>
      <dgm:spPr/>
    </dgm:pt>
    <dgm:pt modelId="{A7B50039-E82D-4C90-8951-E678212CED59}" type="pres">
      <dgm:prSet presAssocID="{DB1B12BA-4E50-4573-9596-5B46248CE1BD}" presName="node" presStyleLbl="node1" presStyleIdx="5" presStyleCnt="6">
        <dgm:presLayoutVars>
          <dgm:bulletEnabled val="1"/>
        </dgm:presLayoutVars>
      </dgm:prSet>
      <dgm:spPr/>
    </dgm:pt>
  </dgm:ptLst>
  <dgm:cxnLst>
    <dgm:cxn modelId="{FC908108-F115-4F50-86A8-45DF90102A35}" srcId="{557780B3-F22D-4C7C-94A5-AF1B78B65714}" destId="{BF5101CE-E912-4267-B419-75435FE17EDB}" srcOrd="2" destOrd="0" parTransId="{FF7986B5-C813-4463-9AF5-A532C31EACC0}" sibTransId="{A7950797-C99C-4CAD-8406-51DBD5FD3AA8}"/>
    <dgm:cxn modelId="{D2632B10-AF67-40C1-A08A-FC74577C552A}" type="presOf" srcId="{BF5101CE-E912-4267-B419-75435FE17EDB}" destId="{CA7EB2A6-0438-4BC0-B2C4-BF5554053EB6}" srcOrd="0" destOrd="0" presId="urn:microsoft.com/office/officeart/2005/8/layout/default"/>
    <dgm:cxn modelId="{C53C0913-075C-4CC8-B999-A116301C9CA7}" srcId="{557780B3-F22D-4C7C-94A5-AF1B78B65714}" destId="{58EF6060-FA78-4D15-A73E-C91B303708A6}" srcOrd="1" destOrd="0" parTransId="{04DF46BB-5DE8-4F80-AC2F-B52282949BB0}" sibTransId="{935A2051-E065-478A-B634-29EDB5C6419F}"/>
    <dgm:cxn modelId="{0CD57C17-8E6F-4FFB-9C81-4CC51A74A24E}" srcId="{557780B3-F22D-4C7C-94A5-AF1B78B65714}" destId="{5B07BE0F-C504-49F1-A2A5-5CD9758A5BF1}" srcOrd="4" destOrd="0" parTransId="{72DA8F03-1098-44C0-9653-EE706A6F8256}" sibTransId="{390AE86F-5A80-4F5D-A48A-B700A82A9AA6}"/>
    <dgm:cxn modelId="{7EFFA78F-56BB-4ADA-AEE8-92A9BE0D9AC1}" srcId="{557780B3-F22D-4C7C-94A5-AF1B78B65714}" destId="{DB1B12BA-4E50-4573-9596-5B46248CE1BD}" srcOrd="5" destOrd="0" parTransId="{5B4A5D88-928E-4E7C-8CE4-DE952B062693}" sibTransId="{A0DD12EE-EE31-477D-94B0-86864C5533FF}"/>
    <dgm:cxn modelId="{6392B3A3-18A1-4EFC-8B46-9684E63A210A}" type="presOf" srcId="{DB1B12BA-4E50-4573-9596-5B46248CE1BD}" destId="{A7B50039-E82D-4C90-8951-E678212CED59}" srcOrd="0" destOrd="0" presId="urn:microsoft.com/office/officeart/2005/8/layout/default"/>
    <dgm:cxn modelId="{1F2DEFAB-FF01-4C6C-A9D2-4A717D6B5F04}" srcId="{557780B3-F22D-4C7C-94A5-AF1B78B65714}" destId="{15B85200-8E50-4E50-BADE-E3271B597C7D}" srcOrd="0" destOrd="0" parTransId="{CAE2AFF3-71C9-4265-80F5-C1FA5E762940}" sibTransId="{3C9A8551-4288-4CA0-AF5F-ABDD02385380}"/>
    <dgm:cxn modelId="{05B93EAF-FE45-4E32-8526-33955F087634}" type="presOf" srcId="{15B85200-8E50-4E50-BADE-E3271B597C7D}" destId="{F7905C56-6AE0-453E-94C6-9E02567CAB17}" srcOrd="0" destOrd="0" presId="urn:microsoft.com/office/officeart/2005/8/layout/default"/>
    <dgm:cxn modelId="{412129E1-F030-40EB-9369-E04092460936}" type="presOf" srcId="{557780B3-F22D-4C7C-94A5-AF1B78B65714}" destId="{ED20AC57-728A-473A-891C-5DCA50E55097}" srcOrd="0" destOrd="0" presId="urn:microsoft.com/office/officeart/2005/8/layout/default"/>
    <dgm:cxn modelId="{7FEF7AE4-09CF-4B05-A2C8-5B3D8256DD2D}" type="presOf" srcId="{58EF6060-FA78-4D15-A73E-C91B303708A6}" destId="{2B98E14E-D8CA-4D23-99C6-CC4B3C8AC2E3}" srcOrd="0" destOrd="0" presId="urn:microsoft.com/office/officeart/2005/8/layout/default"/>
    <dgm:cxn modelId="{6C11B7ED-8B7F-4FFF-87B4-3D76D8353E09}" type="presOf" srcId="{5B07BE0F-C504-49F1-A2A5-5CD9758A5BF1}" destId="{628382FA-5FBA-432A-87A9-5269E777D6B3}" srcOrd="0" destOrd="0" presId="urn:microsoft.com/office/officeart/2005/8/layout/default"/>
    <dgm:cxn modelId="{6DBBB7FA-86B9-448B-89E4-48CB8D891F0B}" srcId="{557780B3-F22D-4C7C-94A5-AF1B78B65714}" destId="{61C94D8C-0A34-4AD7-BD01-A03F6B6B73F4}" srcOrd="3" destOrd="0" parTransId="{396D748E-499B-4F93-AC36-629450BCA9C4}" sibTransId="{FA859498-F3A0-4CF4-9B31-87B27A0782AB}"/>
    <dgm:cxn modelId="{F52574FD-BD07-49B3-9B12-AB099EB56300}" type="presOf" srcId="{61C94D8C-0A34-4AD7-BD01-A03F6B6B73F4}" destId="{3A176B0D-0EDC-410B-A0E6-8F08FFEEAE82}" srcOrd="0" destOrd="0" presId="urn:microsoft.com/office/officeart/2005/8/layout/default"/>
    <dgm:cxn modelId="{9A23AA58-2999-4109-A1D8-09E324C6CBBF}" type="presParOf" srcId="{ED20AC57-728A-473A-891C-5DCA50E55097}" destId="{F7905C56-6AE0-453E-94C6-9E02567CAB17}" srcOrd="0" destOrd="0" presId="urn:microsoft.com/office/officeart/2005/8/layout/default"/>
    <dgm:cxn modelId="{3244185E-C9CD-42E1-93F6-279A998AA820}" type="presParOf" srcId="{ED20AC57-728A-473A-891C-5DCA50E55097}" destId="{37744117-922B-4F4A-A03F-3E4FC4E26C13}" srcOrd="1" destOrd="0" presId="urn:microsoft.com/office/officeart/2005/8/layout/default"/>
    <dgm:cxn modelId="{BC8B1019-C1A0-4095-8BBF-E34258221072}" type="presParOf" srcId="{ED20AC57-728A-473A-891C-5DCA50E55097}" destId="{2B98E14E-D8CA-4D23-99C6-CC4B3C8AC2E3}" srcOrd="2" destOrd="0" presId="urn:microsoft.com/office/officeart/2005/8/layout/default"/>
    <dgm:cxn modelId="{EFFA8430-08A1-4A42-8A8E-D5991080E777}" type="presParOf" srcId="{ED20AC57-728A-473A-891C-5DCA50E55097}" destId="{1CFC31FB-A4E9-4508-BE5F-AE2C66ADF4C1}" srcOrd="3" destOrd="0" presId="urn:microsoft.com/office/officeart/2005/8/layout/default"/>
    <dgm:cxn modelId="{E8D66969-418E-4AB1-9C32-81A2059B45E0}" type="presParOf" srcId="{ED20AC57-728A-473A-891C-5DCA50E55097}" destId="{CA7EB2A6-0438-4BC0-B2C4-BF5554053EB6}" srcOrd="4" destOrd="0" presId="urn:microsoft.com/office/officeart/2005/8/layout/default"/>
    <dgm:cxn modelId="{D21CD5BC-6B1F-40CB-8D65-5335B9C7472E}" type="presParOf" srcId="{ED20AC57-728A-473A-891C-5DCA50E55097}" destId="{AD2FB124-AE1E-48BB-914D-1AAA73F939C3}" srcOrd="5" destOrd="0" presId="urn:microsoft.com/office/officeart/2005/8/layout/default"/>
    <dgm:cxn modelId="{C150538A-0059-4FD6-98FE-578B281A1B74}" type="presParOf" srcId="{ED20AC57-728A-473A-891C-5DCA50E55097}" destId="{3A176B0D-0EDC-410B-A0E6-8F08FFEEAE82}" srcOrd="6" destOrd="0" presId="urn:microsoft.com/office/officeart/2005/8/layout/default"/>
    <dgm:cxn modelId="{0786E4EE-F4C1-460E-B277-F4C01BC915C4}" type="presParOf" srcId="{ED20AC57-728A-473A-891C-5DCA50E55097}" destId="{2A1A3D23-F1DF-4AEF-BB73-2AB298BC5321}" srcOrd="7" destOrd="0" presId="urn:microsoft.com/office/officeart/2005/8/layout/default"/>
    <dgm:cxn modelId="{06AC3134-A2FD-45FF-B5CA-09D40F8F3C9A}" type="presParOf" srcId="{ED20AC57-728A-473A-891C-5DCA50E55097}" destId="{628382FA-5FBA-432A-87A9-5269E777D6B3}" srcOrd="8" destOrd="0" presId="urn:microsoft.com/office/officeart/2005/8/layout/default"/>
    <dgm:cxn modelId="{7752498D-CBEC-4D65-90CF-07D4CCE9BC54}" type="presParOf" srcId="{ED20AC57-728A-473A-891C-5DCA50E55097}" destId="{30441B93-DE59-47F1-AD87-FAFBF327D57A}" srcOrd="9" destOrd="0" presId="urn:microsoft.com/office/officeart/2005/8/layout/default"/>
    <dgm:cxn modelId="{E1AB5EB5-1D6A-462C-A436-D7DFDE17C592}" type="presParOf" srcId="{ED20AC57-728A-473A-891C-5DCA50E55097}" destId="{A7B50039-E82D-4C90-8951-E678212CED59}"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25779A-DD65-466C-A83B-EB94B4A5B909}"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5D0257DA-9B30-45DC-A15D-A86823797207}">
      <dgm:prSet/>
      <dgm:spPr/>
      <dgm:t>
        <a:bodyPr/>
        <a:lstStyle/>
        <a:p>
          <a:r>
            <a:rPr lang="en-GB" dirty="0"/>
            <a:t>. Long-term cigarette smoking, defined as a 30 pack-year history, is a significant risk factor.</a:t>
          </a:r>
          <a:endParaRPr lang="en-US" dirty="0"/>
        </a:p>
      </dgm:t>
    </dgm:pt>
    <dgm:pt modelId="{BD9ABC75-A231-4F51-BDC5-20F80EEEEC52}" type="parTrans" cxnId="{CF3DBE00-215E-4346-9619-D14E02426C77}">
      <dgm:prSet/>
      <dgm:spPr/>
      <dgm:t>
        <a:bodyPr/>
        <a:lstStyle/>
        <a:p>
          <a:endParaRPr lang="en-US"/>
        </a:p>
      </dgm:t>
    </dgm:pt>
    <dgm:pt modelId="{53CAC725-EDD2-4BF3-9920-BADE9149C4EA}" type="sibTrans" cxnId="{CF3DBE00-215E-4346-9619-D14E02426C77}">
      <dgm:prSet/>
      <dgm:spPr/>
      <dgm:t>
        <a:bodyPr/>
        <a:lstStyle/>
        <a:p>
          <a:endParaRPr lang="en-US"/>
        </a:p>
      </dgm:t>
    </dgm:pt>
    <dgm:pt modelId="{1F083C28-ADAF-47C9-A019-45C514E4F0CD}">
      <dgm:prSet/>
      <dgm:spPr/>
      <dgm:t>
        <a:bodyPr/>
        <a:lstStyle/>
        <a:p>
          <a:r>
            <a:rPr lang="en-GB" dirty="0"/>
            <a:t>. Previous exposure to workplace dust and chemical fumes </a:t>
          </a:r>
          <a:endParaRPr lang="en-US" dirty="0"/>
        </a:p>
      </dgm:t>
    </dgm:pt>
    <dgm:pt modelId="{97B9EF29-0009-4B43-9E7D-20797F717034}" type="parTrans" cxnId="{55986A1A-EB83-41E6-B90E-E4EA49DB5DE1}">
      <dgm:prSet/>
      <dgm:spPr/>
      <dgm:t>
        <a:bodyPr/>
        <a:lstStyle/>
        <a:p>
          <a:endParaRPr lang="en-US"/>
        </a:p>
      </dgm:t>
    </dgm:pt>
    <dgm:pt modelId="{71870028-782D-4AC5-B754-6DC37ACF506D}" type="sibTrans" cxnId="{55986A1A-EB83-41E6-B90E-E4EA49DB5DE1}">
      <dgm:prSet/>
      <dgm:spPr/>
      <dgm:t>
        <a:bodyPr/>
        <a:lstStyle/>
        <a:p>
          <a:endParaRPr lang="en-US"/>
        </a:p>
      </dgm:t>
    </dgm:pt>
    <dgm:pt modelId="{8BD0B9B7-4A0C-4765-86FE-7F81731EEF0F}">
      <dgm:prSet/>
      <dgm:spPr/>
      <dgm:t>
        <a:bodyPr/>
        <a:lstStyle/>
        <a:p>
          <a:r>
            <a:rPr lang="en-GB" dirty="0"/>
            <a:t>. History of recurrent respiratory infections, </a:t>
          </a:r>
          <a:endParaRPr lang="en-US" dirty="0"/>
        </a:p>
      </dgm:t>
    </dgm:pt>
    <dgm:pt modelId="{17E4CAAC-990C-4AD0-BEC5-A8EAE8ACACC6}" type="parTrans" cxnId="{0B72C1D1-E880-4C85-A70D-F7600750D5FC}">
      <dgm:prSet/>
      <dgm:spPr/>
      <dgm:t>
        <a:bodyPr/>
        <a:lstStyle/>
        <a:p>
          <a:endParaRPr lang="en-US"/>
        </a:p>
      </dgm:t>
    </dgm:pt>
    <dgm:pt modelId="{27EBB5B6-207C-44A9-8097-36CE72FE7F3E}" type="sibTrans" cxnId="{0B72C1D1-E880-4C85-A70D-F7600750D5FC}">
      <dgm:prSet/>
      <dgm:spPr/>
      <dgm:t>
        <a:bodyPr/>
        <a:lstStyle/>
        <a:p>
          <a:endParaRPr lang="en-US"/>
        </a:p>
      </dgm:t>
    </dgm:pt>
    <dgm:pt modelId="{28941904-13F3-4CA7-95DA-875FF6C01342}">
      <dgm:prSet/>
      <dgm:spPr/>
      <dgm:t>
        <a:bodyPr/>
        <a:lstStyle/>
        <a:p>
          <a:r>
            <a:rPr lang="en-GB" dirty="0"/>
            <a:t>. Increasing age (particularly after 40) </a:t>
          </a:r>
          <a:endParaRPr lang="en-US" dirty="0"/>
        </a:p>
      </dgm:t>
    </dgm:pt>
    <dgm:pt modelId="{E6D48B6A-B308-4C9D-A5F2-7D19BF92C911}" type="parTrans" cxnId="{6F2A6C8A-45EA-4F2A-A98A-F39D3A14721D}">
      <dgm:prSet/>
      <dgm:spPr/>
      <dgm:t>
        <a:bodyPr/>
        <a:lstStyle/>
        <a:p>
          <a:endParaRPr lang="en-US"/>
        </a:p>
      </dgm:t>
    </dgm:pt>
    <dgm:pt modelId="{48D37740-0A3E-4830-BF97-ADCA049BFAC1}" type="sibTrans" cxnId="{6F2A6C8A-45EA-4F2A-A98A-F39D3A14721D}">
      <dgm:prSet/>
      <dgm:spPr/>
      <dgm:t>
        <a:bodyPr/>
        <a:lstStyle/>
        <a:p>
          <a:endParaRPr lang="en-US"/>
        </a:p>
      </dgm:t>
    </dgm:pt>
    <dgm:pt modelId="{8F707B68-B129-4A21-820C-0763330CBEB4}">
      <dgm:prSet/>
      <dgm:spPr/>
      <dgm:t>
        <a:bodyPr/>
        <a:lstStyle/>
        <a:p>
          <a:r>
            <a:rPr lang="en-GB" dirty="0"/>
            <a:t>. Exposure  to environmental air pollution and second-hand smoke also contribute to the risk.</a:t>
          </a:r>
          <a:endParaRPr lang="en-US" dirty="0"/>
        </a:p>
      </dgm:t>
    </dgm:pt>
    <dgm:pt modelId="{542D1285-0028-409B-AA12-BCCFBCFEDB36}" type="parTrans" cxnId="{BB79073E-AEDF-4740-A4D2-70657E916866}">
      <dgm:prSet/>
      <dgm:spPr/>
      <dgm:t>
        <a:bodyPr/>
        <a:lstStyle/>
        <a:p>
          <a:endParaRPr lang="en-US"/>
        </a:p>
      </dgm:t>
    </dgm:pt>
    <dgm:pt modelId="{574C85D7-7DE6-4A0B-8BA0-366034330E4B}" type="sibTrans" cxnId="{BB79073E-AEDF-4740-A4D2-70657E916866}">
      <dgm:prSet/>
      <dgm:spPr/>
      <dgm:t>
        <a:bodyPr/>
        <a:lstStyle/>
        <a:p>
          <a:endParaRPr lang="en-US"/>
        </a:p>
      </dgm:t>
    </dgm:pt>
    <dgm:pt modelId="{E74537D3-AE77-42E4-A1AF-E916C26D929C}">
      <dgm:prSet/>
      <dgm:spPr/>
      <dgm:t>
        <a:bodyPr/>
        <a:lstStyle/>
        <a:p>
          <a:pPr rtl="0"/>
          <a:r>
            <a:rPr lang="en-GB" dirty="0"/>
            <a:t>. Reduced physical activity due to breathlessness </a:t>
          </a:r>
          <a:r>
            <a:rPr lang="en-GB" dirty="0">
              <a:latin typeface="Univers Condensed"/>
            </a:rPr>
            <a:t>                         (</a:t>
          </a:r>
          <a:r>
            <a:rPr lang="en-GB" dirty="0"/>
            <a:t> National Heart, Lung and Blood Institute, 2024)</a:t>
          </a:r>
          <a:endParaRPr lang="en-US" dirty="0"/>
        </a:p>
      </dgm:t>
    </dgm:pt>
    <dgm:pt modelId="{7801C6D0-D4DA-442A-91FD-736DBD5692E2}" type="parTrans" cxnId="{0FD4F5C5-3D6D-4F11-918E-E2EF3E56C14E}">
      <dgm:prSet/>
      <dgm:spPr/>
      <dgm:t>
        <a:bodyPr/>
        <a:lstStyle/>
        <a:p>
          <a:endParaRPr lang="en-US"/>
        </a:p>
      </dgm:t>
    </dgm:pt>
    <dgm:pt modelId="{BD5667FD-2D5A-4961-A827-B5AC6E978173}" type="sibTrans" cxnId="{0FD4F5C5-3D6D-4F11-918E-E2EF3E56C14E}">
      <dgm:prSet/>
      <dgm:spPr/>
      <dgm:t>
        <a:bodyPr/>
        <a:lstStyle/>
        <a:p>
          <a:endParaRPr lang="en-US"/>
        </a:p>
      </dgm:t>
    </dgm:pt>
    <dgm:pt modelId="{0D2D9F32-B0CF-4204-9440-74F9C90E93B3}" type="pres">
      <dgm:prSet presAssocID="{3025779A-DD65-466C-A83B-EB94B4A5B909}" presName="vert0" presStyleCnt="0">
        <dgm:presLayoutVars>
          <dgm:dir/>
          <dgm:animOne val="branch"/>
          <dgm:animLvl val="lvl"/>
        </dgm:presLayoutVars>
      </dgm:prSet>
      <dgm:spPr/>
    </dgm:pt>
    <dgm:pt modelId="{666CE8DD-EE85-4436-A365-2FA36841A2B6}" type="pres">
      <dgm:prSet presAssocID="{5D0257DA-9B30-45DC-A15D-A86823797207}" presName="thickLine" presStyleLbl="alignNode1" presStyleIdx="0" presStyleCnt="6"/>
      <dgm:spPr/>
    </dgm:pt>
    <dgm:pt modelId="{977AB83F-F195-4CA7-93BC-C2751BE1FD57}" type="pres">
      <dgm:prSet presAssocID="{5D0257DA-9B30-45DC-A15D-A86823797207}" presName="horz1" presStyleCnt="0"/>
      <dgm:spPr/>
    </dgm:pt>
    <dgm:pt modelId="{11930B72-5FC8-4D27-810D-5DE521B9D87E}" type="pres">
      <dgm:prSet presAssocID="{5D0257DA-9B30-45DC-A15D-A86823797207}" presName="tx1" presStyleLbl="revTx" presStyleIdx="0" presStyleCnt="6"/>
      <dgm:spPr/>
    </dgm:pt>
    <dgm:pt modelId="{328F4F53-F549-4E7D-AD54-6DC4E660BA82}" type="pres">
      <dgm:prSet presAssocID="{5D0257DA-9B30-45DC-A15D-A86823797207}" presName="vert1" presStyleCnt="0"/>
      <dgm:spPr/>
    </dgm:pt>
    <dgm:pt modelId="{1E49D5AA-78D7-4A4A-84D5-FD8784E91F98}" type="pres">
      <dgm:prSet presAssocID="{1F083C28-ADAF-47C9-A019-45C514E4F0CD}" presName="thickLine" presStyleLbl="alignNode1" presStyleIdx="1" presStyleCnt="6"/>
      <dgm:spPr/>
    </dgm:pt>
    <dgm:pt modelId="{34A3AFE8-7A46-486F-A1DC-987AE9F89E9C}" type="pres">
      <dgm:prSet presAssocID="{1F083C28-ADAF-47C9-A019-45C514E4F0CD}" presName="horz1" presStyleCnt="0"/>
      <dgm:spPr/>
    </dgm:pt>
    <dgm:pt modelId="{AD726602-27ED-42D4-B42E-2FCC715EAB14}" type="pres">
      <dgm:prSet presAssocID="{1F083C28-ADAF-47C9-A019-45C514E4F0CD}" presName="tx1" presStyleLbl="revTx" presStyleIdx="1" presStyleCnt="6"/>
      <dgm:spPr/>
    </dgm:pt>
    <dgm:pt modelId="{8D46103D-D74C-487E-BA79-F4AFC003EF3D}" type="pres">
      <dgm:prSet presAssocID="{1F083C28-ADAF-47C9-A019-45C514E4F0CD}" presName="vert1" presStyleCnt="0"/>
      <dgm:spPr/>
    </dgm:pt>
    <dgm:pt modelId="{7635DD47-7577-4A39-86D3-FCEE20CD6DED}" type="pres">
      <dgm:prSet presAssocID="{8BD0B9B7-4A0C-4765-86FE-7F81731EEF0F}" presName="thickLine" presStyleLbl="alignNode1" presStyleIdx="2" presStyleCnt="6"/>
      <dgm:spPr/>
    </dgm:pt>
    <dgm:pt modelId="{1A84E148-E60E-4EF9-A681-622002F75CAC}" type="pres">
      <dgm:prSet presAssocID="{8BD0B9B7-4A0C-4765-86FE-7F81731EEF0F}" presName="horz1" presStyleCnt="0"/>
      <dgm:spPr/>
    </dgm:pt>
    <dgm:pt modelId="{A81DB79C-5C5B-4568-9ED4-621B9AB055B4}" type="pres">
      <dgm:prSet presAssocID="{8BD0B9B7-4A0C-4765-86FE-7F81731EEF0F}" presName="tx1" presStyleLbl="revTx" presStyleIdx="2" presStyleCnt="6"/>
      <dgm:spPr/>
    </dgm:pt>
    <dgm:pt modelId="{A310CF13-1790-4C39-9EA9-C10735F20D93}" type="pres">
      <dgm:prSet presAssocID="{8BD0B9B7-4A0C-4765-86FE-7F81731EEF0F}" presName="vert1" presStyleCnt="0"/>
      <dgm:spPr/>
    </dgm:pt>
    <dgm:pt modelId="{166527B2-E9A5-4605-90FC-ECF1A83CB6F0}" type="pres">
      <dgm:prSet presAssocID="{28941904-13F3-4CA7-95DA-875FF6C01342}" presName="thickLine" presStyleLbl="alignNode1" presStyleIdx="3" presStyleCnt="6"/>
      <dgm:spPr/>
    </dgm:pt>
    <dgm:pt modelId="{1FE7F57A-FBA8-4E71-AEB4-FD738CD86930}" type="pres">
      <dgm:prSet presAssocID="{28941904-13F3-4CA7-95DA-875FF6C01342}" presName="horz1" presStyleCnt="0"/>
      <dgm:spPr/>
    </dgm:pt>
    <dgm:pt modelId="{DF1669E0-CD7E-4468-8709-8F5F3A738B3D}" type="pres">
      <dgm:prSet presAssocID="{28941904-13F3-4CA7-95DA-875FF6C01342}" presName="tx1" presStyleLbl="revTx" presStyleIdx="3" presStyleCnt="6"/>
      <dgm:spPr/>
    </dgm:pt>
    <dgm:pt modelId="{BBF14177-01AF-4D1C-8A9A-9151721AA3D4}" type="pres">
      <dgm:prSet presAssocID="{28941904-13F3-4CA7-95DA-875FF6C01342}" presName="vert1" presStyleCnt="0"/>
      <dgm:spPr/>
    </dgm:pt>
    <dgm:pt modelId="{0FC5D5FA-BBEB-4C06-A8E9-E41040A7A52E}" type="pres">
      <dgm:prSet presAssocID="{8F707B68-B129-4A21-820C-0763330CBEB4}" presName="thickLine" presStyleLbl="alignNode1" presStyleIdx="4" presStyleCnt="6"/>
      <dgm:spPr/>
    </dgm:pt>
    <dgm:pt modelId="{262BED72-4E39-4646-B399-12EE48F92AF2}" type="pres">
      <dgm:prSet presAssocID="{8F707B68-B129-4A21-820C-0763330CBEB4}" presName="horz1" presStyleCnt="0"/>
      <dgm:spPr/>
    </dgm:pt>
    <dgm:pt modelId="{0B286135-9460-4A49-9025-598AD4A4C07B}" type="pres">
      <dgm:prSet presAssocID="{8F707B68-B129-4A21-820C-0763330CBEB4}" presName="tx1" presStyleLbl="revTx" presStyleIdx="4" presStyleCnt="6"/>
      <dgm:spPr/>
    </dgm:pt>
    <dgm:pt modelId="{A54F87C8-A783-41D1-974A-FEC5375906EC}" type="pres">
      <dgm:prSet presAssocID="{8F707B68-B129-4A21-820C-0763330CBEB4}" presName="vert1" presStyleCnt="0"/>
      <dgm:spPr/>
    </dgm:pt>
    <dgm:pt modelId="{BB09FF42-BC7A-4E37-AA6B-D2E60A2E1988}" type="pres">
      <dgm:prSet presAssocID="{E74537D3-AE77-42E4-A1AF-E916C26D929C}" presName="thickLine" presStyleLbl="alignNode1" presStyleIdx="5" presStyleCnt="6"/>
      <dgm:spPr/>
    </dgm:pt>
    <dgm:pt modelId="{F5C5F7BA-2705-4E08-9BCE-F0F70A352463}" type="pres">
      <dgm:prSet presAssocID="{E74537D3-AE77-42E4-A1AF-E916C26D929C}" presName="horz1" presStyleCnt="0"/>
      <dgm:spPr/>
    </dgm:pt>
    <dgm:pt modelId="{71AC359E-C558-4141-AE81-204AF46617C1}" type="pres">
      <dgm:prSet presAssocID="{E74537D3-AE77-42E4-A1AF-E916C26D929C}" presName="tx1" presStyleLbl="revTx" presStyleIdx="5" presStyleCnt="6"/>
      <dgm:spPr/>
    </dgm:pt>
    <dgm:pt modelId="{75817FA2-6E32-4313-9D78-F68F07167F52}" type="pres">
      <dgm:prSet presAssocID="{E74537D3-AE77-42E4-A1AF-E916C26D929C}" presName="vert1" presStyleCnt="0"/>
      <dgm:spPr/>
    </dgm:pt>
  </dgm:ptLst>
  <dgm:cxnLst>
    <dgm:cxn modelId="{CF3DBE00-215E-4346-9619-D14E02426C77}" srcId="{3025779A-DD65-466C-A83B-EB94B4A5B909}" destId="{5D0257DA-9B30-45DC-A15D-A86823797207}" srcOrd="0" destOrd="0" parTransId="{BD9ABC75-A231-4F51-BDC5-20F80EEEEC52}" sibTransId="{53CAC725-EDD2-4BF3-9920-BADE9149C4EA}"/>
    <dgm:cxn modelId="{55986A1A-EB83-41E6-B90E-E4EA49DB5DE1}" srcId="{3025779A-DD65-466C-A83B-EB94B4A5B909}" destId="{1F083C28-ADAF-47C9-A019-45C514E4F0CD}" srcOrd="1" destOrd="0" parTransId="{97B9EF29-0009-4B43-9E7D-20797F717034}" sibTransId="{71870028-782D-4AC5-B754-6DC37ACF506D}"/>
    <dgm:cxn modelId="{222BEE37-700B-4E21-9295-B79B9A1A0017}" type="presOf" srcId="{5D0257DA-9B30-45DC-A15D-A86823797207}" destId="{11930B72-5FC8-4D27-810D-5DE521B9D87E}" srcOrd="0" destOrd="0" presId="urn:microsoft.com/office/officeart/2008/layout/LinedList"/>
    <dgm:cxn modelId="{BB79073E-AEDF-4740-A4D2-70657E916866}" srcId="{3025779A-DD65-466C-A83B-EB94B4A5B909}" destId="{8F707B68-B129-4A21-820C-0763330CBEB4}" srcOrd="4" destOrd="0" parTransId="{542D1285-0028-409B-AA12-BCCFBCFEDB36}" sibTransId="{574C85D7-7DE6-4A0B-8BA0-366034330E4B}"/>
    <dgm:cxn modelId="{131FD37A-2A0E-4084-BE1E-93B7F25CA104}" type="presOf" srcId="{8BD0B9B7-4A0C-4765-86FE-7F81731EEF0F}" destId="{A81DB79C-5C5B-4568-9ED4-621B9AB055B4}" srcOrd="0" destOrd="0" presId="urn:microsoft.com/office/officeart/2008/layout/LinedList"/>
    <dgm:cxn modelId="{1FFC1686-B102-4939-BA59-A66C570447BF}" type="presOf" srcId="{3025779A-DD65-466C-A83B-EB94B4A5B909}" destId="{0D2D9F32-B0CF-4204-9440-74F9C90E93B3}" srcOrd="0" destOrd="0" presId="urn:microsoft.com/office/officeart/2008/layout/LinedList"/>
    <dgm:cxn modelId="{6F2A6C8A-45EA-4F2A-A98A-F39D3A14721D}" srcId="{3025779A-DD65-466C-A83B-EB94B4A5B909}" destId="{28941904-13F3-4CA7-95DA-875FF6C01342}" srcOrd="3" destOrd="0" parTransId="{E6D48B6A-B308-4C9D-A5F2-7D19BF92C911}" sibTransId="{48D37740-0A3E-4830-BF97-ADCA049BFAC1}"/>
    <dgm:cxn modelId="{459139A0-E993-4B81-9EAF-4221101C5DEC}" type="presOf" srcId="{28941904-13F3-4CA7-95DA-875FF6C01342}" destId="{DF1669E0-CD7E-4468-8709-8F5F3A738B3D}" srcOrd="0" destOrd="0" presId="urn:microsoft.com/office/officeart/2008/layout/LinedList"/>
    <dgm:cxn modelId="{AC17A4AF-B61F-460B-9A33-B66CA092DD36}" type="presOf" srcId="{E74537D3-AE77-42E4-A1AF-E916C26D929C}" destId="{71AC359E-C558-4141-AE81-204AF46617C1}" srcOrd="0" destOrd="0" presId="urn:microsoft.com/office/officeart/2008/layout/LinedList"/>
    <dgm:cxn modelId="{352F4DBF-F73A-4AA4-BF88-7F326ECC87DB}" type="presOf" srcId="{1F083C28-ADAF-47C9-A019-45C514E4F0CD}" destId="{AD726602-27ED-42D4-B42E-2FCC715EAB14}" srcOrd="0" destOrd="0" presId="urn:microsoft.com/office/officeart/2008/layout/LinedList"/>
    <dgm:cxn modelId="{0FD4F5C5-3D6D-4F11-918E-E2EF3E56C14E}" srcId="{3025779A-DD65-466C-A83B-EB94B4A5B909}" destId="{E74537D3-AE77-42E4-A1AF-E916C26D929C}" srcOrd="5" destOrd="0" parTransId="{7801C6D0-D4DA-442A-91FD-736DBD5692E2}" sibTransId="{BD5667FD-2D5A-4961-A827-B5AC6E978173}"/>
    <dgm:cxn modelId="{0B72C1D1-E880-4C85-A70D-F7600750D5FC}" srcId="{3025779A-DD65-466C-A83B-EB94B4A5B909}" destId="{8BD0B9B7-4A0C-4765-86FE-7F81731EEF0F}" srcOrd="2" destOrd="0" parTransId="{17E4CAAC-990C-4AD0-BEC5-A8EAE8ACACC6}" sibTransId="{27EBB5B6-207C-44A9-8097-36CE72FE7F3E}"/>
    <dgm:cxn modelId="{D59EC0F9-5028-471C-97ED-ABF26E42ADA6}" type="presOf" srcId="{8F707B68-B129-4A21-820C-0763330CBEB4}" destId="{0B286135-9460-4A49-9025-598AD4A4C07B}" srcOrd="0" destOrd="0" presId="urn:microsoft.com/office/officeart/2008/layout/LinedList"/>
    <dgm:cxn modelId="{7716D70A-25F7-41FA-B125-A3F7AE7B9371}" type="presParOf" srcId="{0D2D9F32-B0CF-4204-9440-74F9C90E93B3}" destId="{666CE8DD-EE85-4436-A365-2FA36841A2B6}" srcOrd="0" destOrd="0" presId="urn:microsoft.com/office/officeart/2008/layout/LinedList"/>
    <dgm:cxn modelId="{DE8C0FA8-1796-4745-BD79-560139651F55}" type="presParOf" srcId="{0D2D9F32-B0CF-4204-9440-74F9C90E93B3}" destId="{977AB83F-F195-4CA7-93BC-C2751BE1FD57}" srcOrd="1" destOrd="0" presId="urn:microsoft.com/office/officeart/2008/layout/LinedList"/>
    <dgm:cxn modelId="{CBB3AAD7-5249-4565-8790-CA55136F01F9}" type="presParOf" srcId="{977AB83F-F195-4CA7-93BC-C2751BE1FD57}" destId="{11930B72-5FC8-4D27-810D-5DE521B9D87E}" srcOrd="0" destOrd="0" presId="urn:microsoft.com/office/officeart/2008/layout/LinedList"/>
    <dgm:cxn modelId="{A91A50FB-EBF1-42EE-B543-26B575ED00E9}" type="presParOf" srcId="{977AB83F-F195-4CA7-93BC-C2751BE1FD57}" destId="{328F4F53-F549-4E7D-AD54-6DC4E660BA82}" srcOrd="1" destOrd="0" presId="urn:microsoft.com/office/officeart/2008/layout/LinedList"/>
    <dgm:cxn modelId="{A2DC2D7B-C611-4DB7-88AE-65B41631C322}" type="presParOf" srcId="{0D2D9F32-B0CF-4204-9440-74F9C90E93B3}" destId="{1E49D5AA-78D7-4A4A-84D5-FD8784E91F98}" srcOrd="2" destOrd="0" presId="urn:microsoft.com/office/officeart/2008/layout/LinedList"/>
    <dgm:cxn modelId="{0D5CF699-3EE8-463C-BFF1-6B180435877A}" type="presParOf" srcId="{0D2D9F32-B0CF-4204-9440-74F9C90E93B3}" destId="{34A3AFE8-7A46-486F-A1DC-987AE9F89E9C}" srcOrd="3" destOrd="0" presId="urn:microsoft.com/office/officeart/2008/layout/LinedList"/>
    <dgm:cxn modelId="{A7DFCC19-7223-47FB-92EA-02844FBD1332}" type="presParOf" srcId="{34A3AFE8-7A46-486F-A1DC-987AE9F89E9C}" destId="{AD726602-27ED-42D4-B42E-2FCC715EAB14}" srcOrd="0" destOrd="0" presId="urn:microsoft.com/office/officeart/2008/layout/LinedList"/>
    <dgm:cxn modelId="{068E7439-F7D7-47EA-9F1F-EF4B01AE5DA6}" type="presParOf" srcId="{34A3AFE8-7A46-486F-A1DC-987AE9F89E9C}" destId="{8D46103D-D74C-487E-BA79-F4AFC003EF3D}" srcOrd="1" destOrd="0" presId="urn:microsoft.com/office/officeart/2008/layout/LinedList"/>
    <dgm:cxn modelId="{3FDAB667-ADA5-4109-817D-8E16274968A0}" type="presParOf" srcId="{0D2D9F32-B0CF-4204-9440-74F9C90E93B3}" destId="{7635DD47-7577-4A39-86D3-FCEE20CD6DED}" srcOrd="4" destOrd="0" presId="urn:microsoft.com/office/officeart/2008/layout/LinedList"/>
    <dgm:cxn modelId="{6BD6D88A-222E-4B87-A63B-B3BCBBE8C996}" type="presParOf" srcId="{0D2D9F32-B0CF-4204-9440-74F9C90E93B3}" destId="{1A84E148-E60E-4EF9-A681-622002F75CAC}" srcOrd="5" destOrd="0" presId="urn:microsoft.com/office/officeart/2008/layout/LinedList"/>
    <dgm:cxn modelId="{8B7A2369-F9E0-4A0F-8F85-A0727D027A89}" type="presParOf" srcId="{1A84E148-E60E-4EF9-A681-622002F75CAC}" destId="{A81DB79C-5C5B-4568-9ED4-621B9AB055B4}" srcOrd="0" destOrd="0" presId="urn:microsoft.com/office/officeart/2008/layout/LinedList"/>
    <dgm:cxn modelId="{5064CD9F-2A86-4603-9C37-D03BF671A4B4}" type="presParOf" srcId="{1A84E148-E60E-4EF9-A681-622002F75CAC}" destId="{A310CF13-1790-4C39-9EA9-C10735F20D93}" srcOrd="1" destOrd="0" presId="urn:microsoft.com/office/officeart/2008/layout/LinedList"/>
    <dgm:cxn modelId="{899A29BE-F450-4F87-85B5-1718B0BB5F1C}" type="presParOf" srcId="{0D2D9F32-B0CF-4204-9440-74F9C90E93B3}" destId="{166527B2-E9A5-4605-90FC-ECF1A83CB6F0}" srcOrd="6" destOrd="0" presId="urn:microsoft.com/office/officeart/2008/layout/LinedList"/>
    <dgm:cxn modelId="{C9B852C6-BCBC-47E5-9C74-4669CB8F4A36}" type="presParOf" srcId="{0D2D9F32-B0CF-4204-9440-74F9C90E93B3}" destId="{1FE7F57A-FBA8-4E71-AEB4-FD738CD86930}" srcOrd="7" destOrd="0" presId="urn:microsoft.com/office/officeart/2008/layout/LinedList"/>
    <dgm:cxn modelId="{48E25044-B777-4EC3-A894-7B93BE6E36E8}" type="presParOf" srcId="{1FE7F57A-FBA8-4E71-AEB4-FD738CD86930}" destId="{DF1669E0-CD7E-4468-8709-8F5F3A738B3D}" srcOrd="0" destOrd="0" presId="urn:microsoft.com/office/officeart/2008/layout/LinedList"/>
    <dgm:cxn modelId="{2497C336-C81E-4C87-9058-6F4C318691D5}" type="presParOf" srcId="{1FE7F57A-FBA8-4E71-AEB4-FD738CD86930}" destId="{BBF14177-01AF-4D1C-8A9A-9151721AA3D4}" srcOrd="1" destOrd="0" presId="urn:microsoft.com/office/officeart/2008/layout/LinedList"/>
    <dgm:cxn modelId="{E602C144-2CD0-4BCB-95C0-A77C089D142F}" type="presParOf" srcId="{0D2D9F32-B0CF-4204-9440-74F9C90E93B3}" destId="{0FC5D5FA-BBEB-4C06-A8E9-E41040A7A52E}" srcOrd="8" destOrd="0" presId="urn:microsoft.com/office/officeart/2008/layout/LinedList"/>
    <dgm:cxn modelId="{0C51435D-1961-4C09-B56D-2AC8CF7B6803}" type="presParOf" srcId="{0D2D9F32-B0CF-4204-9440-74F9C90E93B3}" destId="{262BED72-4E39-4646-B399-12EE48F92AF2}" srcOrd="9" destOrd="0" presId="urn:microsoft.com/office/officeart/2008/layout/LinedList"/>
    <dgm:cxn modelId="{4ADEA832-FB1C-4186-9D28-99552D2ED493}" type="presParOf" srcId="{262BED72-4E39-4646-B399-12EE48F92AF2}" destId="{0B286135-9460-4A49-9025-598AD4A4C07B}" srcOrd="0" destOrd="0" presId="urn:microsoft.com/office/officeart/2008/layout/LinedList"/>
    <dgm:cxn modelId="{DE603434-4180-4220-8513-4219B3A274E4}" type="presParOf" srcId="{262BED72-4E39-4646-B399-12EE48F92AF2}" destId="{A54F87C8-A783-41D1-974A-FEC5375906EC}" srcOrd="1" destOrd="0" presId="urn:microsoft.com/office/officeart/2008/layout/LinedList"/>
    <dgm:cxn modelId="{6AB523B0-76DC-48D4-84A5-637A9928CA36}" type="presParOf" srcId="{0D2D9F32-B0CF-4204-9440-74F9C90E93B3}" destId="{BB09FF42-BC7A-4E37-AA6B-D2E60A2E1988}" srcOrd="10" destOrd="0" presId="urn:microsoft.com/office/officeart/2008/layout/LinedList"/>
    <dgm:cxn modelId="{7F4EED53-6359-465C-B2BE-061D174997F3}" type="presParOf" srcId="{0D2D9F32-B0CF-4204-9440-74F9C90E93B3}" destId="{F5C5F7BA-2705-4E08-9BCE-F0F70A352463}" srcOrd="11" destOrd="0" presId="urn:microsoft.com/office/officeart/2008/layout/LinedList"/>
    <dgm:cxn modelId="{CC5C8138-6F6A-4296-952E-7CB6289A7E34}" type="presParOf" srcId="{F5C5F7BA-2705-4E08-9BCE-F0F70A352463}" destId="{71AC359E-C558-4141-AE81-204AF46617C1}" srcOrd="0" destOrd="0" presId="urn:microsoft.com/office/officeart/2008/layout/LinedList"/>
    <dgm:cxn modelId="{A8CE3898-9BE9-45B1-9AA9-A2204CAE2111}" type="presParOf" srcId="{F5C5F7BA-2705-4E08-9BCE-F0F70A352463}" destId="{75817FA2-6E32-4313-9D78-F68F07167F5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A7E61C-F310-4018-8CE5-7389594D8B48}"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70149B2A-427C-49D0-A331-AF8443CC4A6D}">
      <dgm:prSet/>
      <dgm:spPr/>
      <dgm:t>
        <a:bodyPr/>
        <a:lstStyle/>
        <a:p>
          <a:r>
            <a:rPr lang="en-GB"/>
            <a:t>Pulmonary rehabilitation program</a:t>
          </a:r>
          <a:endParaRPr lang="en-US"/>
        </a:p>
      </dgm:t>
    </dgm:pt>
    <dgm:pt modelId="{2D07B523-949B-44A0-8DE0-243BC136E633}" type="parTrans" cxnId="{87032E4B-4888-456E-B23D-6DD51E9144C6}">
      <dgm:prSet/>
      <dgm:spPr/>
      <dgm:t>
        <a:bodyPr/>
        <a:lstStyle/>
        <a:p>
          <a:endParaRPr lang="en-US"/>
        </a:p>
      </dgm:t>
    </dgm:pt>
    <dgm:pt modelId="{9243D3EA-A6E8-4887-B8A5-69238ED94BD9}" type="sibTrans" cxnId="{87032E4B-4888-456E-B23D-6DD51E9144C6}">
      <dgm:prSet/>
      <dgm:spPr/>
      <dgm:t>
        <a:bodyPr/>
        <a:lstStyle/>
        <a:p>
          <a:endParaRPr lang="en-US"/>
        </a:p>
      </dgm:t>
    </dgm:pt>
    <dgm:pt modelId="{51B4183B-3A00-4BC4-AA89-6C82F07C8FED}">
      <dgm:prSet/>
      <dgm:spPr/>
      <dgm:t>
        <a:bodyPr/>
        <a:lstStyle/>
        <a:p>
          <a:r>
            <a:rPr lang="en-GB"/>
            <a:t>. Breathing exercises (e.g., pulsed-lip breathing)</a:t>
          </a:r>
          <a:endParaRPr lang="en-US"/>
        </a:p>
      </dgm:t>
    </dgm:pt>
    <dgm:pt modelId="{48A8C4E2-C434-43D2-9101-B0012FFED095}" type="parTrans" cxnId="{8AB51558-A0AC-4DCF-9742-37834FD346AE}">
      <dgm:prSet/>
      <dgm:spPr/>
      <dgm:t>
        <a:bodyPr/>
        <a:lstStyle/>
        <a:p>
          <a:endParaRPr lang="en-US"/>
        </a:p>
      </dgm:t>
    </dgm:pt>
    <dgm:pt modelId="{0560B59F-AA4F-472D-8328-EEF75D85479D}" type="sibTrans" cxnId="{8AB51558-A0AC-4DCF-9742-37834FD346AE}">
      <dgm:prSet/>
      <dgm:spPr/>
      <dgm:t>
        <a:bodyPr/>
        <a:lstStyle/>
        <a:p>
          <a:endParaRPr lang="en-US"/>
        </a:p>
      </dgm:t>
    </dgm:pt>
    <dgm:pt modelId="{4F43843E-35CD-48C8-8395-E66916CAD790}">
      <dgm:prSet/>
      <dgm:spPr/>
      <dgm:t>
        <a:bodyPr/>
        <a:lstStyle/>
        <a:p>
          <a:r>
            <a:rPr lang="en-GB"/>
            <a:t>. Smoking cessation support ( if applicable)</a:t>
          </a:r>
          <a:endParaRPr lang="en-US"/>
        </a:p>
      </dgm:t>
    </dgm:pt>
    <dgm:pt modelId="{B78E8185-6C58-4224-850D-EE30EB8149FB}" type="parTrans" cxnId="{9B246A54-6154-4D95-8044-CD19EEB22C5B}">
      <dgm:prSet/>
      <dgm:spPr/>
      <dgm:t>
        <a:bodyPr/>
        <a:lstStyle/>
        <a:p>
          <a:endParaRPr lang="en-US"/>
        </a:p>
      </dgm:t>
    </dgm:pt>
    <dgm:pt modelId="{63D26F09-674D-47C8-ADA5-FB538A4823D0}" type="sibTrans" cxnId="{9B246A54-6154-4D95-8044-CD19EEB22C5B}">
      <dgm:prSet/>
      <dgm:spPr/>
      <dgm:t>
        <a:bodyPr/>
        <a:lstStyle/>
        <a:p>
          <a:endParaRPr lang="en-US"/>
        </a:p>
      </dgm:t>
    </dgm:pt>
    <dgm:pt modelId="{5DF227E2-AFB3-48F1-BACD-F94FB829C1C9}">
      <dgm:prSet/>
      <dgm:spPr/>
      <dgm:t>
        <a:bodyPr/>
        <a:lstStyle/>
        <a:p>
          <a:r>
            <a:rPr lang="en-GB"/>
            <a:t>. Energy conservation techniques. ( Nurse. Org, 2025) </a:t>
          </a:r>
          <a:endParaRPr lang="en-US"/>
        </a:p>
      </dgm:t>
    </dgm:pt>
    <dgm:pt modelId="{2A040F46-BEBD-4338-ACB8-45C24E5B04B3}" type="parTrans" cxnId="{DF92CE1B-7BAA-414A-B046-CF915B977730}">
      <dgm:prSet/>
      <dgm:spPr/>
      <dgm:t>
        <a:bodyPr/>
        <a:lstStyle/>
        <a:p>
          <a:endParaRPr lang="en-US"/>
        </a:p>
      </dgm:t>
    </dgm:pt>
    <dgm:pt modelId="{40FE9407-641A-464F-8312-4D253B49019B}" type="sibTrans" cxnId="{DF92CE1B-7BAA-414A-B046-CF915B977730}">
      <dgm:prSet/>
      <dgm:spPr/>
      <dgm:t>
        <a:bodyPr/>
        <a:lstStyle/>
        <a:p>
          <a:endParaRPr lang="en-US"/>
        </a:p>
      </dgm:t>
    </dgm:pt>
    <dgm:pt modelId="{CAEA3247-4EDC-46DA-8AED-D79FF9D32393}" type="pres">
      <dgm:prSet presAssocID="{C2A7E61C-F310-4018-8CE5-7389594D8B48}" presName="outerComposite" presStyleCnt="0">
        <dgm:presLayoutVars>
          <dgm:chMax val="5"/>
          <dgm:dir/>
          <dgm:resizeHandles val="exact"/>
        </dgm:presLayoutVars>
      </dgm:prSet>
      <dgm:spPr/>
    </dgm:pt>
    <dgm:pt modelId="{77F56D8C-BC9A-4D7B-90D9-76C6AA900A03}" type="pres">
      <dgm:prSet presAssocID="{C2A7E61C-F310-4018-8CE5-7389594D8B48}" presName="dummyMaxCanvas" presStyleCnt="0">
        <dgm:presLayoutVars/>
      </dgm:prSet>
      <dgm:spPr/>
    </dgm:pt>
    <dgm:pt modelId="{09A22DEF-8D15-4CDA-A6AC-9AB8335F958E}" type="pres">
      <dgm:prSet presAssocID="{C2A7E61C-F310-4018-8CE5-7389594D8B48}" presName="FourNodes_1" presStyleLbl="node1" presStyleIdx="0" presStyleCnt="4">
        <dgm:presLayoutVars>
          <dgm:bulletEnabled val="1"/>
        </dgm:presLayoutVars>
      </dgm:prSet>
      <dgm:spPr/>
    </dgm:pt>
    <dgm:pt modelId="{78A1C5F6-F94E-4408-AA7A-E8C1722910CD}" type="pres">
      <dgm:prSet presAssocID="{C2A7E61C-F310-4018-8CE5-7389594D8B48}" presName="FourNodes_2" presStyleLbl="node1" presStyleIdx="1" presStyleCnt="4">
        <dgm:presLayoutVars>
          <dgm:bulletEnabled val="1"/>
        </dgm:presLayoutVars>
      </dgm:prSet>
      <dgm:spPr/>
    </dgm:pt>
    <dgm:pt modelId="{A9EEFDE1-84C3-4D98-A157-135529F7097A}" type="pres">
      <dgm:prSet presAssocID="{C2A7E61C-F310-4018-8CE5-7389594D8B48}" presName="FourNodes_3" presStyleLbl="node1" presStyleIdx="2" presStyleCnt="4">
        <dgm:presLayoutVars>
          <dgm:bulletEnabled val="1"/>
        </dgm:presLayoutVars>
      </dgm:prSet>
      <dgm:spPr/>
    </dgm:pt>
    <dgm:pt modelId="{5F777949-4142-41F5-A286-3FA3DADD5CF8}" type="pres">
      <dgm:prSet presAssocID="{C2A7E61C-F310-4018-8CE5-7389594D8B48}" presName="FourNodes_4" presStyleLbl="node1" presStyleIdx="3" presStyleCnt="4">
        <dgm:presLayoutVars>
          <dgm:bulletEnabled val="1"/>
        </dgm:presLayoutVars>
      </dgm:prSet>
      <dgm:spPr/>
    </dgm:pt>
    <dgm:pt modelId="{ACF63844-0B95-498D-ABBA-0C3166F8C4B0}" type="pres">
      <dgm:prSet presAssocID="{C2A7E61C-F310-4018-8CE5-7389594D8B48}" presName="FourConn_1-2" presStyleLbl="fgAccFollowNode1" presStyleIdx="0" presStyleCnt="3">
        <dgm:presLayoutVars>
          <dgm:bulletEnabled val="1"/>
        </dgm:presLayoutVars>
      </dgm:prSet>
      <dgm:spPr/>
    </dgm:pt>
    <dgm:pt modelId="{D9BDCF78-D849-4D96-A5A4-71B22E1FC3B7}" type="pres">
      <dgm:prSet presAssocID="{C2A7E61C-F310-4018-8CE5-7389594D8B48}" presName="FourConn_2-3" presStyleLbl="fgAccFollowNode1" presStyleIdx="1" presStyleCnt="3">
        <dgm:presLayoutVars>
          <dgm:bulletEnabled val="1"/>
        </dgm:presLayoutVars>
      </dgm:prSet>
      <dgm:spPr/>
    </dgm:pt>
    <dgm:pt modelId="{0456EBDC-00D3-4746-9575-D2C919634BD3}" type="pres">
      <dgm:prSet presAssocID="{C2A7E61C-F310-4018-8CE5-7389594D8B48}" presName="FourConn_3-4" presStyleLbl="fgAccFollowNode1" presStyleIdx="2" presStyleCnt="3">
        <dgm:presLayoutVars>
          <dgm:bulletEnabled val="1"/>
        </dgm:presLayoutVars>
      </dgm:prSet>
      <dgm:spPr/>
    </dgm:pt>
    <dgm:pt modelId="{88BABD29-A408-4BF7-A89F-91CF26736B30}" type="pres">
      <dgm:prSet presAssocID="{C2A7E61C-F310-4018-8CE5-7389594D8B48}" presName="FourNodes_1_text" presStyleLbl="node1" presStyleIdx="3" presStyleCnt="4">
        <dgm:presLayoutVars>
          <dgm:bulletEnabled val="1"/>
        </dgm:presLayoutVars>
      </dgm:prSet>
      <dgm:spPr/>
    </dgm:pt>
    <dgm:pt modelId="{A85BAA10-5F98-4F7E-946C-3CAEDBD168B6}" type="pres">
      <dgm:prSet presAssocID="{C2A7E61C-F310-4018-8CE5-7389594D8B48}" presName="FourNodes_2_text" presStyleLbl="node1" presStyleIdx="3" presStyleCnt="4">
        <dgm:presLayoutVars>
          <dgm:bulletEnabled val="1"/>
        </dgm:presLayoutVars>
      </dgm:prSet>
      <dgm:spPr/>
    </dgm:pt>
    <dgm:pt modelId="{9ABF9C54-9CDF-44BE-AF34-10E65670064E}" type="pres">
      <dgm:prSet presAssocID="{C2A7E61C-F310-4018-8CE5-7389594D8B48}" presName="FourNodes_3_text" presStyleLbl="node1" presStyleIdx="3" presStyleCnt="4">
        <dgm:presLayoutVars>
          <dgm:bulletEnabled val="1"/>
        </dgm:presLayoutVars>
      </dgm:prSet>
      <dgm:spPr/>
    </dgm:pt>
    <dgm:pt modelId="{7E543F90-9B2D-4B0D-ACE3-55983E272256}" type="pres">
      <dgm:prSet presAssocID="{C2A7E61C-F310-4018-8CE5-7389594D8B48}" presName="FourNodes_4_text" presStyleLbl="node1" presStyleIdx="3" presStyleCnt="4">
        <dgm:presLayoutVars>
          <dgm:bulletEnabled val="1"/>
        </dgm:presLayoutVars>
      </dgm:prSet>
      <dgm:spPr/>
    </dgm:pt>
  </dgm:ptLst>
  <dgm:cxnLst>
    <dgm:cxn modelId="{DF92CE1B-7BAA-414A-B046-CF915B977730}" srcId="{C2A7E61C-F310-4018-8CE5-7389594D8B48}" destId="{5DF227E2-AFB3-48F1-BACD-F94FB829C1C9}" srcOrd="3" destOrd="0" parTransId="{2A040F46-BEBD-4338-ACB8-45C24E5B04B3}" sibTransId="{40FE9407-641A-464F-8312-4D253B49019B}"/>
    <dgm:cxn modelId="{6BF7FE38-0690-4985-A4FC-07C77788CE15}" type="presOf" srcId="{5DF227E2-AFB3-48F1-BACD-F94FB829C1C9}" destId="{5F777949-4142-41F5-A286-3FA3DADD5CF8}" srcOrd="0" destOrd="0" presId="urn:microsoft.com/office/officeart/2005/8/layout/vProcess5"/>
    <dgm:cxn modelId="{A3900F5B-8F14-4F66-A1F4-66EB6E8074CD}" type="presOf" srcId="{4F43843E-35CD-48C8-8395-E66916CAD790}" destId="{A9EEFDE1-84C3-4D98-A157-135529F7097A}" srcOrd="0" destOrd="0" presId="urn:microsoft.com/office/officeart/2005/8/layout/vProcess5"/>
    <dgm:cxn modelId="{7509CC5D-A568-4987-BED9-A44801CD99B9}" type="presOf" srcId="{9243D3EA-A6E8-4887-B8A5-69238ED94BD9}" destId="{ACF63844-0B95-498D-ABBA-0C3166F8C4B0}" srcOrd="0" destOrd="0" presId="urn:microsoft.com/office/officeart/2005/8/layout/vProcess5"/>
    <dgm:cxn modelId="{F162056A-912F-4CEE-B509-E6ADB6D32E12}" type="presOf" srcId="{63D26F09-674D-47C8-ADA5-FB538A4823D0}" destId="{0456EBDC-00D3-4746-9575-D2C919634BD3}" srcOrd="0" destOrd="0" presId="urn:microsoft.com/office/officeart/2005/8/layout/vProcess5"/>
    <dgm:cxn modelId="{87032E4B-4888-456E-B23D-6DD51E9144C6}" srcId="{C2A7E61C-F310-4018-8CE5-7389594D8B48}" destId="{70149B2A-427C-49D0-A331-AF8443CC4A6D}" srcOrd="0" destOrd="0" parTransId="{2D07B523-949B-44A0-8DE0-243BC136E633}" sibTransId="{9243D3EA-A6E8-4887-B8A5-69238ED94BD9}"/>
    <dgm:cxn modelId="{9B246A54-6154-4D95-8044-CD19EEB22C5B}" srcId="{C2A7E61C-F310-4018-8CE5-7389594D8B48}" destId="{4F43843E-35CD-48C8-8395-E66916CAD790}" srcOrd="2" destOrd="0" parTransId="{B78E8185-6C58-4224-850D-EE30EB8149FB}" sibTransId="{63D26F09-674D-47C8-ADA5-FB538A4823D0}"/>
    <dgm:cxn modelId="{08C40B76-F2E1-4A6D-A460-C986EEA83444}" type="presOf" srcId="{70149B2A-427C-49D0-A331-AF8443CC4A6D}" destId="{09A22DEF-8D15-4CDA-A6AC-9AB8335F958E}" srcOrd="0" destOrd="0" presId="urn:microsoft.com/office/officeart/2005/8/layout/vProcess5"/>
    <dgm:cxn modelId="{8AB51558-A0AC-4DCF-9742-37834FD346AE}" srcId="{C2A7E61C-F310-4018-8CE5-7389594D8B48}" destId="{51B4183B-3A00-4BC4-AA89-6C82F07C8FED}" srcOrd="1" destOrd="0" parTransId="{48A8C4E2-C434-43D2-9101-B0012FFED095}" sibTransId="{0560B59F-AA4F-472D-8328-EEF75D85479D}"/>
    <dgm:cxn modelId="{8FC7669C-A858-4092-A9B5-D62982D65744}" type="presOf" srcId="{0560B59F-AA4F-472D-8328-EEF75D85479D}" destId="{D9BDCF78-D849-4D96-A5A4-71B22E1FC3B7}" srcOrd="0" destOrd="0" presId="urn:microsoft.com/office/officeart/2005/8/layout/vProcess5"/>
    <dgm:cxn modelId="{519F64B9-00B8-496F-978A-30A4793F34BD}" type="presOf" srcId="{70149B2A-427C-49D0-A331-AF8443CC4A6D}" destId="{88BABD29-A408-4BF7-A89F-91CF26736B30}" srcOrd="1" destOrd="0" presId="urn:microsoft.com/office/officeart/2005/8/layout/vProcess5"/>
    <dgm:cxn modelId="{2A5A01CD-AD7E-4510-9686-075C444E0699}" type="presOf" srcId="{51B4183B-3A00-4BC4-AA89-6C82F07C8FED}" destId="{78A1C5F6-F94E-4408-AA7A-E8C1722910CD}" srcOrd="0" destOrd="0" presId="urn:microsoft.com/office/officeart/2005/8/layout/vProcess5"/>
    <dgm:cxn modelId="{E0C996D0-FF1D-4B9E-8D23-9BB9AADD3966}" type="presOf" srcId="{5DF227E2-AFB3-48F1-BACD-F94FB829C1C9}" destId="{7E543F90-9B2D-4B0D-ACE3-55983E272256}" srcOrd="1" destOrd="0" presId="urn:microsoft.com/office/officeart/2005/8/layout/vProcess5"/>
    <dgm:cxn modelId="{26A3E3E4-F253-454B-81E3-1BD40F29DF37}" type="presOf" srcId="{51B4183B-3A00-4BC4-AA89-6C82F07C8FED}" destId="{A85BAA10-5F98-4F7E-946C-3CAEDBD168B6}" srcOrd="1" destOrd="0" presId="urn:microsoft.com/office/officeart/2005/8/layout/vProcess5"/>
    <dgm:cxn modelId="{BAAFD6EA-6423-4E32-8530-09C5C618F446}" type="presOf" srcId="{4F43843E-35CD-48C8-8395-E66916CAD790}" destId="{9ABF9C54-9CDF-44BE-AF34-10E65670064E}" srcOrd="1" destOrd="0" presId="urn:microsoft.com/office/officeart/2005/8/layout/vProcess5"/>
    <dgm:cxn modelId="{F20868FA-01E2-49EC-A3C5-ECEED8BEDC0A}" type="presOf" srcId="{C2A7E61C-F310-4018-8CE5-7389594D8B48}" destId="{CAEA3247-4EDC-46DA-8AED-D79FF9D32393}" srcOrd="0" destOrd="0" presId="urn:microsoft.com/office/officeart/2005/8/layout/vProcess5"/>
    <dgm:cxn modelId="{DD330C96-C959-41A8-9543-2632565E637F}" type="presParOf" srcId="{CAEA3247-4EDC-46DA-8AED-D79FF9D32393}" destId="{77F56D8C-BC9A-4D7B-90D9-76C6AA900A03}" srcOrd="0" destOrd="0" presId="urn:microsoft.com/office/officeart/2005/8/layout/vProcess5"/>
    <dgm:cxn modelId="{B5CB7832-AE0F-4B28-A607-304A2A8B3912}" type="presParOf" srcId="{CAEA3247-4EDC-46DA-8AED-D79FF9D32393}" destId="{09A22DEF-8D15-4CDA-A6AC-9AB8335F958E}" srcOrd="1" destOrd="0" presId="urn:microsoft.com/office/officeart/2005/8/layout/vProcess5"/>
    <dgm:cxn modelId="{1C0B5983-8485-49F3-9BF3-8E03037F8546}" type="presParOf" srcId="{CAEA3247-4EDC-46DA-8AED-D79FF9D32393}" destId="{78A1C5F6-F94E-4408-AA7A-E8C1722910CD}" srcOrd="2" destOrd="0" presId="urn:microsoft.com/office/officeart/2005/8/layout/vProcess5"/>
    <dgm:cxn modelId="{585E51D4-1EF5-4CA1-BE09-0079B0DC662E}" type="presParOf" srcId="{CAEA3247-4EDC-46DA-8AED-D79FF9D32393}" destId="{A9EEFDE1-84C3-4D98-A157-135529F7097A}" srcOrd="3" destOrd="0" presId="urn:microsoft.com/office/officeart/2005/8/layout/vProcess5"/>
    <dgm:cxn modelId="{7064760E-05B4-47D1-A340-356E2BDA6B9A}" type="presParOf" srcId="{CAEA3247-4EDC-46DA-8AED-D79FF9D32393}" destId="{5F777949-4142-41F5-A286-3FA3DADD5CF8}" srcOrd="4" destOrd="0" presId="urn:microsoft.com/office/officeart/2005/8/layout/vProcess5"/>
    <dgm:cxn modelId="{5EA7D06B-BA71-4034-A789-14D962FD73FA}" type="presParOf" srcId="{CAEA3247-4EDC-46DA-8AED-D79FF9D32393}" destId="{ACF63844-0B95-498D-ABBA-0C3166F8C4B0}" srcOrd="5" destOrd="0" presId="urn:microsoft.com/office/officeart/2005/8/layout/vProcess5"/>
    <dgm:cxn modelId="{69B33CE8-451D-4148-9E9A-3F5710CA5A27}" type="presParOf" srcId="{CAEA3247-4EDC-46DA-8AED-D79FF9D32393}" destId="{D9BDCF78-D849-4D96-A5A4-71B22E1FC3B7}" srcOrd="6" destOrd="0" presId="urn:microsoft.com/office/officeart/2005/8/layout/vProcess5"/>
    <dgm:cxn modelId="{BF239B50-0570-43B0-8CE6-0B87827F6B0D}" type="presParOf" srcId="{CAEA3247-4EDC-46DA-8AED-D79FF9D32393}" destId="{0456EBDC-00D3-4746-9575-D2C919634BD3}" srcOrd="7" destOrd="0" presId="urn:microsoft.com/office/officeart/2005/8/layout/vProcess5"/>
    <dgm:cxn modelId="{A173B0F5-5735-45CA-9EF0-9400EEEED178}" type="presParOf" srcId="{CAEA3247-4EDC-46DA-8AED-D79FF9D32393}" destId="{88BABD29-A408-4BF7-A89F-91CF26736B30}" srcOrd="8" destOrd="0" presId="urn:microsoft.com/office/officeart/2005/8/layout/vProcess5"/>
    <dgm:cxn modelId="{3E0200B3-B457-4E31-BC00-304B6947D654}" type="presParOf" srcId="{CAEA3247-4EDC-46DA-8AED-D79FF9D32393}" destId="{A85BAA10-5F98-4F7E-946C-3CAEDBD168B6}" srcOrd="9" destOrd="0" presId="urn:microsoft.com/office/officeart/2005/8/layout/vProcess5"/>
    <dgm:cxn modelId="{65C63172-EC69-4FCE-BDF0-0370BEE56613}" type="presParOf" srcId="{CAEA3247-4EDC-46DA-8AED-D79FF9D32393}" destId="{9ABF9C54-9CDF-44BE-AF34-10E65670064E}" srcOrd="10" destOrd="0" presId="urn:microsoft.com/office/officeart/2005/8/layout/vProcess5"/>
    <dgm:cxn modelId="{F71B7155-CCDA-4445-A633-849CA04496E4}" type="presParOf" srcId="{CAEA3247-4EDC-46DA-8AED-D79FF9D32393}" destId="{7E543F90-9B2D-4B0D-ACE3-55983E272256}"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14B7057-0A74-4F22-AD99-75416785A5D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D0CDE7C-58B2-4820-A19B-9FFB65E41281}">
      <dgm:prSet/>
      <dgm:spPr/>
      <dgm:t>
        <a:bodyPr/>
        <a:lstStyle/>
        <a:p>
          <a:pPr>
            <a:defRPr cap="all"/>
          </a:pPr>
          <a:r>
            <a:rPr lang="en-GB"/>
            <a:t>Balanced diet to maintain healthy weight</a:t>
          </a:r>
          <a:endParaRPr lang="en-US"/>
        </a:p>
      </dgm:t>
    </dgm:pt>
    <dgm:pt modelId="{F1E37CA0-A65B-493B-859E-AD3B12B35490}" type="parTrans" cxnId="{844AA2EB-FF4C-45AC-88DD-5CF046906A89}">
      <dgm:prSet/>
      <dgm:spPr/>
      <dgm:t>
        <a:bodyPr/>
        <a:lstStyle/>
        <a:p>
          <a:endParaRPr lang="en-US"/>
        </a:p>
      </dgm:t>
    </dgm:pt>
    <dgm:pt modelId="{A280ECE8-EC05-4304-A96E-2E3C450F5AFF}" type="sibTrans" cxnId="{844AA2EB-FF4C-45AC-88DD-5CF046906A89}">
      <dgm:prSet/>
      <dgm:spPr/>
      <dgm:t>
        <a:bodyPr/>
        <a:lstStyle/>
        <a:p>
          <a:endParaRPr lang="en-US"/>
        </a:p>
      </dgm:t>
    </dgm:pt>
    <dgm:pt modelId="{2DB9F9DA-C47A-4291-93A2-88E7D7F9A198}">
      <dgm:prSet/>
      <dgm:spPr/>
      <dgm:t>
        <a:bodyPr/>
        <a:lstStyle/>
        <a:p>
          <a:pPr>
            <a:defRPr cap="all"/>
          </a:pPr>
          <a:r>
            <a:rPr lang="en-GB"/>
            <a:t>. Regular low-impact physical activity</a:t>
          </a:r>
          <a:endParaRPr lang="en-US"/>
        </a:p>
      </dgm:t>
    </dgm:pt>
    <dgm:pt modelId="{BA3CF120-7CBA-4022-91DA-C0F13FC7EEC3}" type="parTrans" cxnId="{4C6C047B-6094-4AFA-A8A9-27E45CCF3D7F}">
      <dgm:prSet/>
      <dgm:spPr/>
      <dgm:t>
        <a:bodyPr/>
        <a:lstStyle/>
        <a:p>
          <a:endParaRPr lang="en-US"/>
        </a:p>
      </dgm:t>
    </dgm:pt>
    <dgm:pt modelId="{29A0F4A1-8DA2-4968-88E7-4FFFAE9DDAC1}" type="sibTrans" cxnId="{4C6C047B-6094-4AFA-A8A9-27E45CCF3D7F}">
      <dgm:prSet/>
      <dgm:spPr/>
      <dgm:t>
        <a:bodyPr/>
        <a:lstStyle/>
        <a:p>
          <a:endParaRPr lang="en-US"/>
        </a:p>
      </dgm:t>
    </dgm:pt>
    <dgm:pt modelId="{5588FAC3-00DE-4CDD-B763-B62CA56AC317}">
      <dgm:prSet/>
      <dgm:spPr/>
      <dgm:t>
        <a:bodyPr/>
        <a:lstStyle/>
        <a:p>
          <a:pPr>
            <a:defRPr cap="all"/>
          </a:pPr>
          <a:r>
            <a:rPr lang="en-GB"/>
            <a:t>. Adequate hydration</a:t>
          </a:r>
          <a:endParaRPr lang="en-US"/>
        </a:p>
      </dgm:t>
    </dgm:pt>
    <dgm:pt modelId="{148C1607-0D68-4A33-BFE0-EC4A09BD1266}" type="parTrans" cxnId="{6AEC79C7-2C9F-4836-9D70-359EFEB82627}">
      <dgm:prSet/>
      <dgm:spPr/>
      <dgm:t>
        <a:bodyPr/>
        <a:lstStyle/>
        <a:p>
          <a:endParaRPr lang="en-US"/>
        </a:p>
      </dgm:t>
    </dgm:pt>
    <dgm:pt modelId="{1C99BD2E-1FE7-4387-A7DF-08F487984A89}" type="sibTrans" cxnId="{6AEC79C7-2C9F-4836-9D70-359EFEB82627}">
      <dgm:prSet/>
      <dgm:spPr/>
      <dgm:t>
        <a:bodyPr/>
        <a:lstStyle/>
        <a:p>
          <a:endParaRPr lang="en-US"/>
        </a:p>
      </dgm:t>
    </dgm:pt>
    <dgm:pt modelId="{09C2F995-A18F-4309-AA58-49064367F520}">
      <dgm:prSet/>
      <dgm:spPr/>
      <dgm:t>
        <a:bodyPr/>
        <a:lstStyle/>
        <a:p>
          <a:pPr>
            <a:defRPr cap="all"/>
          </a:pPr>
          <a:r>
            <a:rPr lang="en-GB"/>
            <a:t>. Avoidance of respiratory irritants and pollutants. ( NHS, 2023)</a:t>
          </a:r>
          <a:endParaRPr lang="en-US"/>
        </a:p>
      </dgm:t>
    </dgm:pt>
    <dgm:pt modelId="{4DDDDA2A-5471-49E3-B95F-364EA834E34A}" type="parTrans" cxnId="{A1EBD7CA-BDA6-438E-8990-6DF9487606D0}">
      <dgm:prSet/>
      <dgm:spPr/>
      <dgm:t>
        <a:bodyPr/>
        <a:lstStyle/>
        <a:p>
          <a:endParaRPr lang="en-US"/>
        </a:p>
      </dgm:t>
    </dgm:pt>
    <dgm:pt modelId="{9003866E-03DF-4958-8E0E-C3782F992D00}" type="sibTrans" cxnId="{A1EBD7CA-BDA6-438E-8990-6DF9487606D0}">
      <dgm:prSet/>
      <dgm:spPr/>
      <dgm:t>
        <a:bodyPr/>
        <a:lstStyle/>
        <a:p>
          <a:endParaRPr lang="en-US"/>
        </a:p>
      </dgm:t>
    </dgm:pt>
    <dgm:pt modelId="{3E6723F3-B687-4402-B610-395665E5EE88}" type="pres">
      <dgm:prSet presAssocID="{214B7057-0A74-4F22-AD99-75416785A5DA}" presName="root" presStyleCnt="0">
        <dgm:presLayoutVars>
          <dgm:dir/>
          <dgm:resizeHandles val="exact"/>
        </dgm:presLayoutVars>
      </dgm:prSet>
      <dgm:spPr/>
    </dgm:pt>
    <dgm:pt modelId="{9B02B5AC-B5EF-446A-B87A-30ACE2AE3551}" type="pres">
      <dgm:prSet presAssocID="{DD0CDE7C-58B2-4820-A19B-9FFB65E41281}" presName="compNode" presStyleCnt="0"/>
      <dgm:spPr/>
    </dgm:pt>
    <dgm:pt modelId="{808BBF10-BCE0-4FC9-A2DF-94B6876C0CBC}" type="pres">
      <dgm:prSet presAssocID="{DD0CDE7C-58B2-4820-A19B-9FFB65E41281}" presName="iconBgRect" presStyleLbl="bgShp" presStyleIdx="0" presStyleCnt="4"/>
      <dgm:spPr/>
    </dgm:pt>
    <dgm:pt modelId="{D9BA8B57-3B81-4DD3-9201-31E7A6C73B23}" type="pres">
      <dgm:prSet presAssocID="{DD0CDE7C-58B2-4820-A19B-9FFB65E4128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pple"/>
        </a:ext>
      </dgm:extLst>
    </dgm:pt>
    <dgm:pt modelId="{C6868321-855D-480C-85FE-6F0035AD76E6}" type="pres">
      <dgm:prSet presAssocID="{DD0CDE7C-58B2-4820-A19B-9FFB65E41281}" presName="spaceRect" presStyleCnt="0"/>
      <dgm:spPr/>
    </dgm:pt>
    <dgm:pt modelId="{0888FFBA-E1E6-42A5-B64C-139AD20D206F}" type="pres">
      <dgm:prSet presAssocID="{DD0CDE7C-58B2-4820-A19B-9FFB65E41281}" presName="textRect" presStyleLbl="revTx" presStyleIdx="0" presStyleCnt="4">
        <dgm:presLayoutVars>
          <dgm:chMax val="1"/>
          <dgm:chPref val="1"/>
        </dgm:presLayoutVars>
      </dgm:prSet>
      <dgm:spPr/>
    </dgm:pt>
    <dgm:pt modelId="{07FBEF97-B1FA-4A13-9DD0-C2B5C0AA505A}" type="pres">
      <dgm:prSet presAssocID="{A280ECE8-EC05-4304-A96E-2E3C450F5AFF}" presName="sibTrans" presStyleCnt="0"/>
      <dgm:spPr/>
    </dgm:pt>
    <dgm:pt modelId="{4F285A1B-41F5-4616-8AAE-ED85ADAB000E}" type="pres">
      <dgm:prSet presAssocID="{2DB9F9DA-C47A-4291-93A2-88E7D7F9A198}" presName="compNode" presStyleCnt="0"/>
      <dgm:spPr/>
    </dgm:pt>
    <dgm:pt modelId="{6B5D5CB9-DD00-4414-9E23-66D8DEC8E2D4}" type="pres">
      <dgm:prSet presAssocID="{2DB9F9DA-C47A-4291-93A2-88E7D7F9A198}" presName="iconBgRect" presStyleLbl="bgShp" presStyleIdx="1" presStyleCnt="4"/>
      <dgm:spPr/>
    </dgm:pt>
    <dgm:pt modelId="{49CF9C39-484B-4B46-B175-53CA5C6B0C11}" type="pres">
      <dgm:prSet presAssocID="{2DB9F9DA-C47A-4291-93A2-88E7D7F9A19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ruit Bowl"/>
        </a:ext>
      </dgm:extLst>
    </dgm:pt>
    <dgm:pt modelId="{74F579D2-8CE8-4D24-9DB8-316DF5BFF0D6}" type="pres">
      <dgm:prSet presAssocID="{2DB9F9DA-C47A-4291-93A2-88E7D7F9A198}" presName="spaceRect" presStyleCnt="0"/>
      <dgm:spPr/>
    </dgm:pt>
    <dgm:pt modelId="{C72D9321-93DC-48B1-B38A-EF3DCFBDF451}" type="pres">
      <dgm:prSet presAssocID="{2DB9F9DA-C47A-4291-93A2-88E7D7F9A198}" presName="textRect" presStyleLbl="revTx" presStyleIdx="1" presStyleCnt="4">
        <dgm:presLayoutVars>
          <dgm:chMax val="1"/>
          <dgm:chPref val="1"/>
        </dgm:presLayoutVars>
      </dgm:prSet>
      <dgm:spPr/>
    </dgm:pt>
    <dgm:pt modelId="{9C0C9559-6B7E-4C7D-B074-E8884D7B579F}" type="pres">
      <dgm:prSet presAssocID="{29A0F4A1-8DA2-4968-88E7-4FFFAE9DDAC1}" presName="sibTrans" presStyleCnt="0"/>
      <dgm:spPr/>
    </dgm:pt>
    <dgm:pt modelId="{7B260812-6A17-49C9-B139-DC5B65D95450}" type="pres">
      <dgm:prSet presAssocID="{5588FAC3-00DE-4CDD-B763-B62CA56AC317}" presName="compNode" presStyleCnt="0"/>
      <dgm:spPr/>
    </dgm:pt>
    <dgm:pt modelId="{6C707590-363F-458B-A212-9A600DDC3ED7}" type="pres">
      <dgm:prSet presAssocID="{5588FAC3-00DE-4CDD-B763-B62CA56AC317}" presName="iconBgRect" presStyleLbl="bgShp" presStyleIdx="2" presStyleCnt="4"/>
      <dgm:spPr/>
    </dgm:pt>
    <dgm:pt modelId="{EE9AE6C2-82CE-4F0B-BE15-59F6C5A3F467}" type="pres">
      <dgm:prSet presAssocID="{5588FAC3-00DE-4CDD-B763-B62CA56AC31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ter"/>
        </a:ext>
      </dgm:extLst>
    </dgm:pt>
    <dgm:pt modelId="{B97BDDDB-0E78-4151-B3D4-68CEFA0DC6A9}" type="pres">
      <dgm:prSet presAssocID="{5588FAC3-00DE-4CDD-B763-B62CA56AC317}" presName="spaceRect" presStyleCnt="0"/>
      <dgm:spPr/>
    </dgm:pt>
    <dgm:pt modelId="{C844D372-1727-4158-83D1-CEB6E84653EF}" type="pres">
      <dgm:prSet presAssocID="{5588FAC3-00DE-4CDD-B763-B62CA56AC317}" presName="textRect" presStyleLbl="revTx" presStyleIdx="2" presStyleCnt="4">
        <dgm:presLayoutVars>
          <dgm:chMax val="1"/>
          <dgm:chPref val="1"/>
        </dgm:presLayoutVars>
      </dgm:prSet>
      <dgm:spPr/>
    </dgm:pt>
    <dgm:pt modelId="{259FA670-6559-42B4-9ECB-068B29C995E5}" type="pres">
      <dgm:prSet presAssocID="{1C99BD2E-1FE7-4387-A7DF-08F487984A89}" presName="sibTrans" presStyleCnt="0"/>
      <dgm:spPr/>
    </dgm:pt>
    <dgm:pt modelId="{21A5F5CB-6EA8-4BA9-80F4-862FC52355A9}" type="pres">
      <dgm:prSet presAssocID="{09C2F995-A18F-4309-AA58-49064367F520}" presName="compNode" presStyleCnt="0"/>
      <dgm:spPr/>
    </dgm:pt>
    <dgm:pt modelId="{1FB31E57-FB1A-43D4-9C90-B23962757DE3}" type="pres">
      <dgm:prSet presAssocID="{09C2F995-A18F-4309-AA58-49064367F520}" presName="iconBgRect" presStyleLbl="bgShp" presStyleIdx="3" presStyleCnt="4"/>
      <dgm:spPr/>
    </dgm:pt>
    <dgm:pt modelId="{5303C38F-52D0-44D9-AA63-F559FBAC3AC8}" type="pres">
      <dgm:prSet presAssocID="{09C2F995-A18F-4309-AA58-49064367F52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o Smoking"/>
        </a:ext>
      </dgm:extLst>
    </dgm:pt>
    <dgm:pt modelId="{C3490322-9668-4857-92F7-2C87E926A0B9}" type="pres">
      <dgm:prSet presAssocID="{09C2F995-A18F-4309-AA58-49064367F520}" presName="spaceRect" presStyleCnt="0"/>
      <dgm:spPr/>
    </dgm:pt>
    <dgm:pt modelId="{D77FC3B2-F2DF-4FB0-8CB8-7ECE688A4053}" type="pres">
      <dgm:prSet presAssocID="{09C2F995-A18F-4309-AA58-49064367F520}" presName="textRect" presStyleLbl="revTx" presStyleIdx="3" presStyleCnt="4">
        <dgm:presLayoutVars>
          <dgm:chMax val="1"/>
          <dgm:chPref val="1"/>
        </dgm:presLayoutVars>
      </dgm:prSet>
      <dgm:spPr/>
    </dgm:pt>
  </dgm:ptLst>
  <dgm:cxnLst>
    <dgm:cxn modelId="{8C50CC1A-F206-4774-8176-C0CB776D9159}" type="presOf" srcId="{2DB9F9DA-C47A-4291-93A2-88E7D7F9A198}" destId="{C72D9321-93DC-48B1-B38A-EF3DCFBDF451}" srcOrd="0" destOrd="0" presId="urn:microsoft.com/office/officeart/2018/5/layout/IconCircleLabelList"/>
    <dgm:cxn modelId="{C55A0867-6CE5-48A9-B9D4-0B05A0E310BD}" type="presOf" srcId="{09C2F995-A18F-4309-AA58-49064367F520}" destId="{D77FC3B2-F2DF-4FB0-8CB8-7ECE688A4053}" srcOrd="0" destOrd="0" presId="urn:microsoft.com/office/officeart/2018/5/layout/IconCircleLabelList"/>
    <dgm:cxn modelId="{F09FA154-1B8A-4DC8-8666-BE6D91E37CE4}" type="presOf" srcId="{214B7057-0A74-4F22-AD99-75416785A5DA}" destId="{3E6723F3-B687-4402-B610-395665E5EE88}" srcOrd="0" destOrd="0" presId="urn:microsoft.com/office/officeart/2018/5/layout/IconCircleLabelList"/>
    <dgm:cxn modelId="{4C6C047B-6094-4AFA-A8A9-27E45CCF3D7F}" srcId="{214B7057-0A74-4F22-AD99-75416785A5DA}" destId="{2DB9F9DA-C47A-4291-93A2-88E7D7F9A198}" srcOrd="1" destOrd="0" parTransId="{BA3CF120-7CBA-4022-91DA-C0F13FC7EEC3}" sibTransId="{29A0F4A1-8DA2-4968-88E7-4FFFAE9DDAC1}"/>
    <dgm:cxn modelId="{CDF24D92-9E14-4121-BC22-B4C6547ABAA1}" type="presOf" srcId="{DD0CDE7C-58B2-4820-A19B-9FFB65E41281}" destId="{0888FFBA-E1E6-42A5-B64C-139AD20D206F}" srcOrd="0" destOrd="0" presId="urn:microsoft.com/office/officeart/2018/5/layout/IconCircleLabelList"/>
    <dgm:cxn modelId="{71D41AC6-2AF7-499A-B02E-24EEA6B7C523}" type="presOf" srcId="{5588FAC3-00DE-4CDD-B763-B62CA56AC317}" destId="{C844D372-1727-4158-83D1-CEB6E84653EF}" srcOrd="0" destOrd="0" presId="urn:microsoft.com/office/officeart/2018/5/layout/IconCircleLabelList"/>
    <dgm:cxn modelId="{6AEC79C7-2C9F-4836-9D70-359EFEB82627}" srcId="{214B7057-0A74-4F22-AD99-75416785A5DA}" destId="{5588FAC3-00DE-4CDD-B763-B62CA56AC317}" srcOrd="2" destOrd="0" parTransId="{148C1607-0D68-4A33-BFE0-EC4A09BD1266}" sibTransId="{1C99BD2E-1FE7-4387-A7DF-08F487984A89}"/>
    <dgm:cxn modelId="{A1EBD7CA-BDA6-438E-8990-6DF9487606D0}" srcId="{214B7057-0A74-4F22-AD99-75416785A5DA}" destId="{09C2F995-A18F-4309-AA58-49064367F520}" srcOrd="3" destOrd="0" parTransId="{4DDDDA2A-5471-49E3-B95F-364EA834E34A}" sibTransId="{9003866E-03DF-4958-8E0E-C3782F992D00}"/>
    <dgm:cxn modelId="{844AA2EB-FF4C-45AC-88DD-5CF046906A89}" srcId="{214B7057-0A74-4F22-AD99-75416785A5DA}" destId="{DD0CDE7C-58B2-4820-A19B-9FFB65E41281}" srcOrd="0" destOrd="0" parTransId="{F1E37CA0-A65B-493B-859E-AD3B12B35490}" sibTransId="{A280ECE8-EC05-4304-A96E-2E3C450F5AFF}"/>
    <dgm:cxn modelId="{5D82EB10-FACD-4F65-8EAD-D3CBABDC72DE}" type="presParOf" srcId="{3E6723F3-B687-4402-B610-395665E5EE88}" destId="{9B02B5AC-B5EF-446A-B87A-30ACE2AE3551}" srcOrd="0" destOrd="0" presId="urn:microsoft.com/office/officeart/2018/5/layout/IconCircleLabelList"/>
    <dgm:cxn modelId="{0E1A9003-E0BD-4572-844E-197F20B1183B}" type="presParOf" srcId="{9B02B5AC-B5EF-446A-B87A-30ACE2AE3551}" destId="{808BBF10-BCE0-4FC9-A2DF-94B6876C0CBC}" srcOrd="0" destOrd="0" presId="urn:microsoft.com/office/officeart/2018/5/layout/IconCircleLabelList"/>
    <dgm:cxn modelId="{544123AB-BB3A-40A0-9F23-0D103C1EDBC8}" type="presParOf" srcId="{9B02B5AC-B5EF-446A-B87A-30ACE2AE3551}" destId="{D9BA8B57-3B81-4DD3-9201-31E7A6C73B23}" srcOrd="1" destOrd="0" presId="urn:microsoft.com/office/officeart/2018/5/layout/IconCircleLabelList"/>
    <dgm:cxn modelId="{7660527D-3FFC-4A2B-A604-9FC703C70811}" type="presParOf" srcId="{9B02B5AC-B5EF-446A-B87A-30ACE2AE3551}" destId="{C6868321-855D-480C-85FE-6F0035AD76E6}" srcOrd="2" destOrd="0" presId="urn:microsoft.com/office/officeart/2018/5/layout/IconCircleLabelList"/>
    <dgm:cxn modelId="{F9DA8412-9F83-462A-AFD2-55151D1B4A0A}" type="presParOf" srcId="{9B02B5AC-B5EF-446A-B87A-30ACE2AE3551}" destId="{0888FFBA-E1E6-42A5-B64C-139AD20D206F}" srcOrd="3" destOrd="0" presId="urn:microsoft.com/office/officeart/2018/5/layout/IconCircleLabelList"/>
    <dgm:cxn modelId="{CA99D4B3-573A-4070-A455-26854EA01D48}" type="presParOf" srcId="{3E6723F3-B687-4402-B610-395665E5EE88}" destId="{07FBEF97-B1FA-4A13-9DD0-C2B5C0AA505A}" srcOrd="1" destOrd="0" presId="urn:microsoft.com/office/officeart/2018/5/layout/IconCircleLabelList"/>
    <dgm:cxn modelId="{4B91D2FA-71D5-4EB5-8139-4485F636E2D7}" type="presParOf" srcId="{3E6723F3-B687-4402-B610-395665E5EE88}" destId="{4F285A1B-41F5-4616-8AAE-ED85ADAB000E}" srcOrd="2" destOrd="0" presId="urn:microsoft.com/office/officeart/2018/5/layout/IconCircleLabelList"/>
    <dgm:cxn modelId="{E476B47F-0A9E-4826-8C61-32B27F794AD7}" type="presParOf" srcId="{4F285A1B-41F5-4616-8AAE-ED85ADAB000E}" destId="{6B5D5CB9-DD00-4414-9E23-66D8DEC8E2D4}" srcOrd="0" destOrd="0" presId="urn:microsoft.com/office/officeart/2018/5/layout/IconCircleLabelList"/>
    <dgm:cxn modelId="{EC1FAC40-33D8-4662-B732-8577756D4CAA}" type="presParOf" srcId="{4F285A1B-41F5-4616-8AAE-ED85ADAB000E}" destId="{49CF9C39-484B-4B46-B175-53CA5C6B0C11}" srcOrd="1" destOrd="0" presId="urn:microsoft.com/office/officeart/2018/5/layout/IconCircleLabelList"/>
    <dgm:cxn modelId="{17AE02B1-94D1-4046-A5DF-76426A1579A1}" type="presParOf" srcId="{4F285A1B-41F5-4616-8AAE-ED85ADAB000E}" destId="{74F579D2-8CE8-4D24-9DB8-316DF5BFF0D6}" srcOrd="2" destOrd="0" presId="urn:microsoft.com/office/officeart/2018/5/layout/IconCircleLabelList"/>
    <dgm:cxn modelId="{B22D3F63-A935-431A-AE90-E68E0521A1DE}" type="presParOf" srcId="{4F285A1B-41F5-4616-8AAE-ED85ADAB000E}" destId="{C72D9321-93DC-48B1-B38A-EF3DCFBDF451}" srcOrd="3" destOrd="0" presId="urn:microsoft.com/office/officeart/2018/5/layout/IconCircleLabelList"/>
    <dgm:cxn modelId="{FD5EC332-DF11-4052-9E95-A7C739AF4E97}" type="presParOf" srcId="{3E6723F3-B687-4402-B610-395665E5EE88}" destId="{9C0C9559-6B7E-4C7D-B074-E8884D7B579F}" srcOrd="3" destOrd="0" presId="urn:microsoft.com/office/officeart/2018/5/layout/IconCircleLabelList"/>
    <dgm:cxn modelId="{5D8B1256-7EE4-4D16-99DD-FCB20F1B9C8E}" type="presParOf" srcId="{3E6723F3-B687-4402-B610-395665E5EE88}" destId="{7B260812-6A17-49C9-B139-DC5B65D95450}" srcOrd="4" destOrd="0" presId="urn:microsoft.com/office/officeart/2018/5/layout/IconCircleLabelList"/>
    <dgm:cxn modelId="{69E97FA3-E3DB-4010-A101-EC72AC493632}" type="presParOf" srcId="{7B260812-6A17-49C9-B139-DC5B65D95450}" destId="{6C707590-363F-458B-A212-9A600DDC3ED7}" srcOrd="0" destOrd="0" presId="urn:microsoft.com/office/officeart/2018/5/layout/IconCircleLabelList"/>
    <dgm:cxn modelId="{DC02F7A8-45C3-4A21-8CF6-FAC5BA89371B}" type="presParOf" srcId="{7B260812-6A17-49C9-B139-DC5B65D95450}" destId="{EE9AE6C2-82CE-4F0B-BE15-59F6C5A3F467}" srcOrd="1" destOrd="0" presId="urn:microsoft.com/office/officeart/2018/5/layout/IconCircleLabelList"/>
    <dgm:cxn modelId="{EF68A21C-772E-4617-B531-33C0EB014C1B}" type="presParOf" srcId="{7B260812-6A17-49C9-B139-DC5B65D95450}" destId="{B97BDDDB-0E78-4151-B3D4-68CEFA0DC6A9}" srcOrd="2" destOrd="0" presId="urn:microsoft.com/office/officeart/2018/5/layout/IconCircleLabelList"/>
    <dgm:cxn modelId="{79FC3BF1-4884-4D8F-B87F-75FA6BE1FB22}" type="presParOf" srcId="{7B260812-6A17-49C9-B139-DC5B65D95450}" destId="{C844D372-1727-4158-83D1-CEB6E84653EF}" srcOrd="3" destOrd="0" presId="urn:microsoft.com/office/officeart/2018/5/layout/IconCircleLabelList"/>
    <dgm:cxn modelId="{65C0237A-3986-46C5-94E1-281BC635B984}" type="presParOf" srcId="{3E6723F3-B687-4402-B610-395665E5EE88}" destId="{259FA670-6559-42B4-9ECB-068B29C995E5}" srcOrd="5" destOrd="0" presId="urn:microsoft.com/office/officeart/2018/5/layout/IconCircleLabelList"/>
    <dgm:cxn modelId="{5732C8D8-A721-41C9-9E0F-1379E5DEA397}" type="presParOf" srcId="{3E6723F3-B687-4402-B610-395665E5EE88}" destId="{21A5F5CB-6EA8-4BA9-80F4-862FC52355A9}" srcOrd="6" destOrd="0" presId="urn:microsoft.com/office/officeart/2018/5/layout/IconCircleLabelList"/>
    <dgm:cxn modelId="{CB93D18F-8604-4306-B71F-E2B7E3FA0E21}" type="presParOf" srcId="{21A5F5CB-6EA8-4BA9-80F4-862FC52355A9}" destId="{1FB31E57-FB1A-43D4-9C90-B23962757DE3}" srcOrd="0" destOrd="0" presId="urn:microsoft.com/office/officeart/2018/5/layout/IconCircleLabelList"/>
    <dgm:cxn modelId="{C91F2B9F-6F1F-4A7F-A197-4BD9AFA3ACA6}" type="presParOf" srcId="{21A5F5CB-6EA8-4BA9-80F4-862FC52355A9}" destId="{5303C38F-52D0-44D9-AA63-F559FBAC3AC8}" srcOrd="1" destOrd="0" presId="urn:microsoft.com/office/officeart/2018/5/layout/IconCircleLabelList"/>
    <dgm:cxn modelId="{2847DD49-13A9-4320-9625-7C5B05512EDE}" type="presParOf" srcId="{21A5F5CB-6EA8-4BA9-80F4-862FC52355A9}" destId="{C3490322-9668-4857-92F7-2C87E926A0B9}" srcOrd="2" destOrd="0" presId="urn:microsoft.com/office/officeart/2018/5/layout/IconCircleLabelList"/>
    <dgm:cxn modelId="{40CAEA77-3A7D-4F46-BF62-977966DED958}" type="presParOf" srcId="{21A5F5CB-6EA8-4BA9-80F4-862FC52355A9}" destId="{D77FC3B2-F2DF-4FB0-8CB8-7ECE688A4053}"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D4D44E9-8D77-42CF-B406-2E327BAD47F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06F827F-A809-4A82-8631-FA6B43AB97B3}">
      <dgm:prSet/>
      <dgm:spPr/>
      <dgm:t>
        <a:bodyPr/>
        <a:lstStyle/>
        <a:p>
          <a:r>
            <a:rPr lang="en-GB"/>
            <a:t>Regular follow-up with the healthcare provider is important to help:</a:t>
          </a:r>
          <a:endParaRPr lang="en-US"/>
        </a:p>
      </dgm:t>
    </dgm:pt>
    <dgm:pt modelId="{BF8CE42D-EE9C-4D1E-A1CD-D94CB023D8EB}" type="parTrans" cxnId="{620A8D36-CDBB-4F86-B6BA-5E67D2829BE5}">
      <dgm:prSet/>
      <dgm:spPr/>
      <dgm:t>
        <a:bodyPr/>
        <a:lstStyle/>
        <a:p>
          <a:endParaRPr lang="en-US"/>
        </a:p>
      </dgm:t>
    </dgm:pt>
    <dgm:pt modelId="{D01828D3-845C-49C4-95A3-352F5A649A4E}" type="sibTrans" cxnId="{620A8D36-CDBB-4F86-B6BA-5E67D2829BE5}">
      <dgm:prSet/>
      <dgm:spPr/>
      <dgm:t>
        <a:bodyPr/>
        <a:lstStyle/>
        <a:p>
          <a:endParaRPr lang="en-US"/>
        </a:p>
      </dgm:t>
    </dgm:pt>
    <dgm:pt modelId="{246CA1D1-B9D3-431C-A31C-FAC1936397B2}">
      <dgm:prSet/>
      <dgm:spPr/>
      <dgm:t>
        <a:bodyPr/>
        <a:lstStyle/>
        <a:p>
          <a:r>
            <a:rPr lang="en-GB"/>
            <a:t>. Monitor his symptoms and peak flow (if advice) will help you recognise any exacerbation signs early.</a:t>
          </a:r>
          <a:endParaRPr lang="en-US"/>
        </a:p>
      </dgm:t>
    </dgm:pt>
    <dgm:pt modelId="{60DA2686-98B0-4306-842D-BE8DC8D2CA88}" type="parTrans" cxnId="{4BC6EAA9-A2EB-4C28-AE80-9847FD735D4F}">
      <dgm:prSet/>
      <dgm:spPr/>
      <dgm:t>
        <a:bodyPr/>
        <a:lstStyle/>
        <a:p>
          <a:endParaRPr lang="en-US"/>
        </a:p>
      </dgm:t>
    </dgm:pt>
    <dgm:pt modelId="{D51B58F3-1C62-4049-B373-1C4FC057D4BD}" type="sibTrans" cxnId="{4BC6EAA9-A2EB-4C28-AE80-9847FD735D4F}">
      <dgm:prSet/>
      <dgm:spPr/>
      <dgm:t>
        <a:bodyPr/>
        <a:lstStyle/>
        <a:p>
          <a:endParaRPr lang="en-US"/>
        </a:p>
      </dgm:t>
    </dgm:pt>
    <dgm:pt modelId="{F7A7557E-54E6-4620-AD1D-35AE1E189F34}">
      <dgm:prSet/>
      <dgm:spPr/>
      <dgm:t>
        <a:bodyPr/>
        <a:lstStyle/>
        <a:p>
          <a:r>
            <a:rPr lang="en-GB"/>
            <a:t>. Having an action plan for worsening symptoms will also be beneficial. (NICE, 2018)</a:t>
          </a:r>
          <a:endParaRPr lang="en-US"/>
        </a:p>
      </dgm:t>
    </dgm:pt>
    <dgm:pt modelId="{368FBFE6-8D05-4EC7-A2D6-52A2E0DE71CA}" type="parTrans" cxnId="{51A433FF-627E-4350-9CA0-30BA1B8C832A}">
      <dgm:prSet/>
      <dgm:spPr/>
      <dgm:t>
        <a:bodyPr/>
        <a:lstStyle/>
        <a:p>
          <a:endParaRPr lang="en-US"/>
        </a:p>
      </dgm:t>
    </dgm:pt>
    <dgm:pt modelId="{3876E2B3-05C1-4EA3-95D2-71D3F971FFAF}" type="sibTrans" cxnId="{51A433FF-627E-4350-9CA0-30BA1B8C832A}">
      <dgm:prSet/>
      <dgm:spPr/>
      <dgm:t>
        <a:bodyPr/>
        <a:lstStyle/>
        <a:p>
          <a:endParaRPr lang="en-US"/>
        </a:p>
      </dgm:t>
    </dgm:pt>
    <dgm:pt modelId="{97285AD3-3815-4EDC-9E89-AF43A644E9F1}" type="pres">
      <dgm:prSet presAssocID="{1D4D44E9-8D77-42CF-B406-2E327BAD47F2}" presName="root" presStyleCnt="0">
        <dgm:presLayoutVars>
          <dgm:dir/>
          <dgm:resizeHandles val="exact"/>
        </dgm:presLayoutVars>
      </dgm:prSet>
      <dgm:spPr/>
    </dgm:pt>
    <dgm:pt modelId="{67206E52-A500-4C94-AF39-BC8B16CDE418}" type="pres">
      <dgm:prSet presAssocID="{306F827F-A809-4A82-8631-FA6B43AB97B3}" presName="compNode" presStyleCnt="0"/>
      <dgm:spPr/>
    </dgm:pt>
    <dgm:pt modelId="{569E0C35-3234-4DFB-8898-BD5E0C088FF2}" type="pres">
      <dgm:prSet presAssocID="{306F827F-A809-4A82-8631-FA6B43AB97B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0F022748-D6B7-439B-9E02-FF87CFE2F3E9}" type="pres">
      <dgm:prSet presAssocID="{306F827F-A809-4A82-8631-FA6B43AB97B3}" presName="spaceRect" presStyleCnt="0"/>
      <dgm:spPr/>
    </dgm:pt>
    <dgm:pt modelId="{3B037335-99E0-4C5E-AD03-44B97D7BBB02}" type="pres">
      <dgm:prSet presAssocID="{306F827F-A809-4A82-8631-FA6B43AB97B3}" presName="textRect" presStyleLbl="revTx" presStyleIdx="0" presStyleCnt="3">
        <dgm:presLayoutVars>
          <dgm:chMax val="1"/>
          <dgm:chPref val="1"/>
        </dgm:presLayoutVars>
      </dgm:prSet>
      <dgm:spPr/>
    </dgm:pt>
    <dgm:pt modelId="{4625505A-2CD5-4472-8BB0-226A4FBEFE51}" type="pres">
      <dgm:prSet presAssocID="{D01828D3-845C-49C4-95A3-352F5A649A4E}" presName="sibTrans" presStyleCnt="0"/>
      <dgm:spPr/>
    </dgm:pt>
    <dgm:pt modelId="{223E7A66-7F82-4635-8FE2-E96569AB0D5F}" type="pres">
      <dgm:prSet presAssocID="{246CA1D1-B9D3-431C-A31C-FAC1936397B2}" presName="compNode" presStyleCnt="0"/>
      <dgm:spPr/>
    </dgm:pt>
    <dgm:pt modelId="{EE34BC80-8632-445E-993C-33D92D7197E0}" type="pres">
      <dgm:prSet presAssocID="{246CA1D1-B9D3-431C-A31C-FAC1936397B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112D6472-496E-4420-B627-51860F139E91}" type="pres">
      <dgm:prSet presAssocID="{246CA1D1-B9D3-431C-A31C-FAC1936397B2}" presName="spaceRect" presStyleCnt="0"/>
      <dgm:spPr/>
    </dgm:pt>
    <dgm:pt modelId="{9DFCE14A-6BC3-49A3-8A47-53D6B0403280}" type="pres">
      <dgm:prSet presAssocID="{246CA1D1-B9D3-431C-A31C-FAC1936397B2}" presName="textRect" presStyleLbl="revTx" presStyleIdx="1" presStyleCnt="3">
        <dgm:presLayoutVars>
          <dgm:chMax val="1"/>
          <dgm:chPref val="1"/>
        </dgm:presLayoutVars>
      </dgm:prSet>
      <dgm:spPr/>
    </dgm:pt>
    <dgm:pt modelId="{628FC728-E03C-41D6-B0A3-B83238B76393}" type="pres">
      <dgm:prSet presAssocID="{D51B58F3-1C62-4049-B373-1C4FC057D4BD}" presName="sibTrans" presStyleCnt="0"/>
      <dgm:spPr/>
    </dgm:pt>
    <dgm:pt modelId="{010FBE83-6A61-44BA-8A34-E0B94E2BF1A2}" type="pres">
      <dgm:prSet presAssocID="{F7A7557E-54E6-4620-AD1D-35AE1E189F34}" presName="compNode" presStyleCnt="0"/>
      <dgm:spPr/>
    </dgm:pt>
    <dgm:pt modelId="{2C7FFC5F-4B0F-4A3E-918D-D633ABC63678}" type="pres">
      <dgm:prSet presAssocID="{F7A7557E-54E6-4620-AD1D-35AE1E189F3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lm strip"/>
        </a:ext>
      </dgm:extLst>
    </dgm:pt>
    <dgm:pt modelId="{32B93716-15AF-42EB-8B2B-A989BF0C1062}" type="pres">
      <dgm:prSet presAssocID="{F7A7557E-54E6-4620-AD1D-35AE1E189F34}" presName="spaceRect" presStyleCnt="0"/>
      <dgm:spPr/>
    </dgm:pt>
    <dgm:pt modelId="{1A211FF2-66EC-4332-9418-3BA423A73EAC}" type="pres">
      <dgm:prSet presAssocID="{F7A7557E-54E6-4620-AD1D-35AE1E189F34}" presName="textRect" presStyleLbl="revTx" presStyleIdx="2" presStyleCnt="3">
        <dgm:presLayoutVars>
          <dgm:chMax val="1"/>
          <dgm:chPref val="1"/>
        </dgm:presLayoutVars>
      </dgm:prSet>
      <dgm:spPr/>
    </dgm:pt>
  </dgm:ptLst>
  <dgm:cxnLst>
    <dgm:cxn modelId="{620A8D36-CDBB-4F86-B6BA-5E67D2829BE5}" srcId="{1D4D44E9-8D77-42CF-B406-2E327BAD47F2}" destId="{306F827F-A809-4A82-8631-FA6B43AB97B3}" srcOrd="0" destOrd="0" parTransId="{BF8CE42D-EE9C-4D1E-A1CD-D94CB023D8EB}" sibTransId="{D01828D3-845C-49C4-95A3-352F5A649A4E}"/>
    <dgm:cxn modelId="{1539EA46-BEB2-4061-A9BA-09C78E5E7EB5}" type="presOf" srcId="{F7A7557E-54E6-4620-AD1D-35AE1E189F34}" destId="{1A211FF2-66EC-4332-9418-3BA423A73EAC}" srcOrd="0" destOrd="0" presId="urn:microsoft.com/office/officeart/2018/2/layout/IconLabelList"/>
    <dgm:cxn modelId="{4BC6EAA9-A2EB-4C28-AE80-9847FD735D4F}" srcId="{1D4D44E9-8D77-42CF-B406-2E327BAD47F2}" destId="{246CA1D1-B9D3-431C-A31C-FAC1936397B2}" srcOrd="1" destOrd="0" parTransId="{60DA2686-98B0-4306-842D-BE8DC8D2CA88}" sibTransId="{D51B58F3-1C62-4049-B373-1C4FC057D4BD}"/>
    <dgm:cxn modelId="{1FA335CF-76A4-40A6-B629-C1FFF23F1FFD}" type="presOf" srcId="{306F827F-A809-4A82-8631-FA6B43AB97B3}" destId="{3B037335-99E0-4C5E-AD03-44B97D7BBB02}" srcOrd="0" destOrd="0" presId="urn:microsoft.com/office/officeart/2018/2/layout/IconLabelList"/>
    <dgm:cxn modelId="{1596A3E1-D570-4188-A475-509897680087}" type="presOf" srcId="{246CA1D1-B9D3-431C-A31C-FAC1936397B2}" destId="{9DFCE14A-6BC3-49A3-8A47-53D6B0403280}" srcOrd="0" destOrd="0" presId="urn:microsoft.com/office/officeart/2018/2/layout/IconLabelList"/>
    <dgm:cxn modelId="{7F4CF0E3-2B15-4F63-872F-178E5632836E}" type="presOf" srcId="{1D4D44E9-8D77-42CF-B406-2E327BAD47F2}" destId="{97285AD3-3815-4EDC-9E89-AF43A644E9F1}" srcOrd="0" destOrd="0" presId="urn:microsoft.com/office/officeart/2018/2/layout/IconLabelList"/>
    <dgm:cxn modelId="{51A433FF-627E-4350-9CA0-30BA1B8C832A}" srcId="{1D4D44E9-8D77-42CF-B406-2E327BAD47F2}" destId="{F7A7557E-54E6-4620-AD1D-35AE1E189F34}" srcOrd="2" destOrd="0" parTransId="{368FBFE6-8D05-4EC7-A2D6-52A2E0DE71CA}" sibTransId="{3876E2B3-05C1-4EA3-95D2-71D3F971FFAF}"/>
    <dgm:cxn modelId="{0BFDFCA0-1111-49BE-8358-9F67F0FFAA9B}" type="presParOf" srcId="{97285AD3-3815-4EDC-9E89-AF43A644E9F1}" destId="{67206E52-A500-4C94-AF39-BC8B16CDE418}" srcOrd="0" destOrd="0" presId="urn:microsoft.com/office/officeart/2018/2/layout/IconLabelList"/>
    <dgm:cxn modelId="{25045347-004C-4097-96BB-0614D02CBAD6}" type="presParOf" srcId="{67206E52-A500-4C94-AF39-BC8B16CDE418}" destId="{569E0C35-3234-4DFB-8898-BD5E0C088FF2}" srcOrd="0" destOrd="0" presId="urn:microsoft.com/office/officeart/2018/2/layout/IconLabelList"/>
    <dgm:cxn modelId="{D9433406-6FEA-47ED-9D48-A7F3D7FD27EA}" type="presParOf" srcId="{67206E52-A500-4C94-AF39-BC8B16CDE418}" destId="{0F022748-D6B7-439B-9E02-FF87CFE2F3E9}" srcOrd="1" destOrd="0" presId="urn:microsoft.com/office/officeart/2018/2/layout/IconLabelList"/>
    <dgm:cxn modelId="{3CC7AF1C-0AC6-4D02-B653-A531CA93D7B6}" type="presParOf" srcId="{67206E52-A500-4C94-AF39-BC8B16CDE418}" destId="{3B037335-99E0-4C5E-AD03-44B97D7BBB02}" srcOrd="2" destOrd="0" presId="urn:microsoft.com/office/officeart/2018/2/layout/IconLabelList"/>
    <dgm:cxn modelId="{C247F838-7D9C-4CD7-B008-05FDC7847FE0}" type="presParOf" srcId="{97285AD3-3815-4EDC-9E89-AF43A644E9F1}" destId="{4625505A-2CD5-4472-8BB0-226A4FBEFE51}" srcOrd="1" destOrd="0" presId="urn:microsoft.com/office/officeart/2018/2/layout/IconLabelList"/>
    <dgm:cxn modelId="{E8A7F22E-0165-4329-80AB-D2BD5B9D33D5}" type="presParOf" srcId="{97285AD3-3815-4EDC-9E89-AF43A644E9F1}" destId="{223E7A66-7F82-4635-8FE2-E96569AB0D5F}" srcOrd="2" destOrd="0" presId="urn:microsoft.com/office/officeart/2018/2/layout/IconLabelList"/>
    <dgm:cxn modelId="{4AAC1B9B-24EF-4619-B989-E3F8A853BC0A}" type="presParOf" srcId="{223E7A66-7F82-4635-8FE2-E96569AB0D5F}" destId="{EE34BC80-8632-445E-993C-33D92D7197E0}" srcOrd="0" destOrd="0" presId="urn:microsoft.com/office/officeart/2018/2/layout/IconLabelList"/>
    <dgm:cxn modelId="{C64BC3FC-2E64-4B9F-870B-EF24A229706E}" type="presParOf" srcId="{223E7A66-7F82-4635-8FE2-E96569AB0D5F}" destId="{112D6472-496E-4420-B627-51860F139E91}" srcOrd="1" destOrd="0" presId="urn:microsoft.com/office/officeart/2018/2/layout/IconLabelList"/>
    <dgm:cxn modelId="{4D632EC3-765C-4A86-8E0D-5885784694AF}" type="presParOf" srcId="{223E7A66-7F82-4635-8FE2-E96569AB0D5F}" destId="{9DFCE14A-6BC3-49A3-8A47-53D6B0403280}" srcOrd="2" destOrd="0" presId="urn:microsoft.com/office/officeart/2018/2/layout/IconLabelList"/>
    <dgm:cxn modelId="{8D97354D-67BE-49A3-A4BD-11B50B90D4D0}" type="presParOf" srcId="{97285AD3-3815-4EDC-9E89-AF43A644E9F1}" destId="{628FC728-E03C-41D6-B0A3-B83238B76393}" srcOrd="3" destOrd="0" presId="urn:microsoft.com/office/officeart/2018/2/layout/IconLabelList"/>
    <dgm:cxn modelId="{656753D0-F912-4DBB-A929-2F58A24EA2E3}" type="presParOf" srcId="{97285AD3-3815-4EDC-9E89-AF43A644E9F1}" destId="{010FBE83-6A61-44BA-8A34-E0B94E2BF1A2}" srcOrd="4" destOrd="0" presId="urn:microsoft.com/office/officeart/2018/2/layout/IconLabelList"/>
    <dgm:cxn modelId="{549625A5-9045-4219-BEA4-12EDC19E7CCF}" type="presParOf" srcId="{010FBE83-6A61-44BA-8A34-E0B94E2BF1A2}" destId="{2C7FFC5F-4B0F-4A3E-918D-D633ABC63678}" srcOrd="0" destOrd="0" presId="urn:microsoft.com/office/officeart/2018/2/layout/IconLabelList"/>
    <dgm:cxn modelId="{1A4EE5AF-B64F-4021-B3D3-D55D9836D067}" type="presParOf" srcId="{010FBE83-6A61-44BA-8A34-E0B94E2BF1A2}" destId="{32B93716-15AF-42EB-8B2B-A989BF0C1062}" srcOrd="1" destOrd="0" presId="urn:microsoft.com/office/officeart/2018/2/layout/IconLabelList"/>
    <dgm:cxn modelId="{48DF4B3F-8F46-458D-B3A0-4224A03C8F17}" type="presParOf" srcId="{010FBE83-6A61-44BA-8A34-E0B94E2BF1A2}" destId="{1A211FF2-66EC-4332-9418-3BA423A73EAC}"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E18996-FF9F-4A97-918F-5661F408FBD8}">
      <dsp:nvSpPr>
        <dsp:cNvPr id="0" name=""/>
        <dsp:cNvSpPr/>
      </dsp:nvSpPr>
      <dsp:spPr>
        <a:xfrm>
          <a:off x="0" y="4296"/>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BA17B9-E2F9-4209-88C3-B43C96A80592}">
      <dsp:nvSpPr>
        <dsp:cNvPr id="0" name=""/>
        <dsp:cNvSpPr/>
      </dsp:nvSpPr>
      <dsp:spPr>
        <a:xfrm>
          <a:off x="276813" y="210190"/>
          <a:ext cx="503296" cy="5032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405C0D-A3AE-4B13-AFA7-F146B831DACB}">
      <dsp:nvSpPr>
        <dsp:cNvPr id="0" name=""/>
        <dsp:cNvSpPr/>
      </dsp:nvSpPr>
      <dsp:spPr>
        <a:xfrm>
          <a:off x="1056922" y="4296"/>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00100" rtl="0">
            <a:lnSpc>
              <a:spcPct val="90000"/>
            </a:lnSpc>
            <a:spcBef>
              <a:spcPct val="0"/>
            </a:spcBef>
            <a:spcAft>
              <a:spcPct val="35000"/>
            </a:spcAft>
            <a:buNone/>
          </a:pPr>
          <a:r>
            <a:rPr lang="en-GB" sz="1800" kern="1200" dirty="0"/>
            <a:t>Hello everyone, </a:t>
          </a:r>
          <a:r>
            <a:rPr lang="en-GB" sz="1800" kern="1200" dirty="0">
              <a:latin typeface="Univers Condensed"/>
            </a:rPr>
            <a:t>my name is Genora and </a:t>
          </a:r>
          <a:r>
            <a:rPr lang="en-GB" sz="1800" kern="1200" dirty="0"/>
            <a:t>I am here to</a:t>
          </a:r>
          <a:r>
            <a:rPr lang="en-GB" sz="1800" kern="1200" dirty="0">
              <a:latin typeface="Univers Condensed"/>
            </a:rPr>
            <a:t> do a presentation</a:t>
          </a:r>
          <a:r>
            <a:rPr lang="en-GB" sz="1800" kern="1200" dirty="0"/>
            <a:t> about Mr Eric </a:t>
          </a:r>
          <a:r>
            <a:rPr lang="en-GB" sz="1800" kern="1200" dirty="0" err="1"/>
            <a:t>Asumadu</a:t>
          </a:r>
          <a:r>
            <a:rPr lang="en-GB" sz="1800" kern="1200" dirty="0"/>
            <a:t>. </a:t>
          </a:r>
          <a:endParaRPr lang="en-US" sz="1800" kern="1200" dirty="0"/>
        </a:p>
      </dsp:txBody>
      <dsp:txXfrm>
        <a:off x="1056922" y="4296"/>
        <a:ext cx="5115025" cy="915084"/>
      </dsp:txXfrm>
    </dsp:sp>
    <dsp:sp modelId="{2BA614E1-DDD3-440B-AE61-B427CCDC1B77}">
      <dsp:nvSpPr>
        <dsp:cNvPr id="0" name=""/>
        <dsp:cNvSpPr/>
      </dsp:nvSpPr>
      <dsp:spPr>
        <a:xfrm>
          <a:off x="0" y="1148151"/>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B03460-669C-467C-B8D3-C0C6F5F13947}">
      <dsp:nvSpPr>
        <dsp:cNvPr id="0" name=""/>
        <dsp:cNvSpPr/>
      </dsp:nvSpPr>
      <dsp:spPr>
        <a:xfrm>
          <a:off x="276813" y="1354045"/>
          <a:ext cx="503296" cy="5032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AAF5D4-2CB0-4523-BF96-BE61DD4EEC71}">
      <dsp:nvSpPr>
        <dsp:cNvPr id="0" name=""/>
        <dsp:cNvSpPr/>
      </dsp:nvSpPr>
      <dsp:spPr>
        <a:xfrm>
          <a:off x="1056922" y="1148151"/>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00100">
            <a:lnSpc>
              <a:spcPct val="90000"/>
            </a:lnSpc>
            <a:spcBef>
              <a:spcPct val="0"/>
            </a:spcBef>
            <a:spcAft>
              <a:spcPct val="35000"/>
            </a:spcAft>
            <a:buNone/>
          </a:pPr>
          <a:r>
            <a:rPr lang="en-GB" sz="1800" kern="1200" dirty="0"/>
            <a:t>His main disease.</a:t>
          </a:r>
          <a:endParaRPr lang="en-US" sz="1800" kern="1200" dirty="0"/>
        </a:p>
      </dsp:txBody>
      <dsp:txXfrm>
        <a:off x="1056922" y="1148151"/>
        <a:ext cx="5115025" cy="915084"/>
      </dsp:txXfrm>
    </dsp:sp>
    <dsp:sp modelId="{7A47541D-A461-4088-9238-3A3C2EC5795C}">
      <dsp:nvSpPr>
        <dsp:cNvPr id="0" name=""/>
        <dsp:cNvSpPr/>
      </dsp:nvSpPr>
      <dsp:spPr>
        <a:xfrm>
          <a:off x="0" y="2292007"/>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204BC5-4FC2-4D3D-8B2E-185528653389}">
      <dsp:nvSpPr>
        <dsp:cNvPr id="0" name=""/>
        <dsp:cNvSpPr/>
      </dsp:nvSpPr>
      <dsp:spPr>
        <a:xfrm>
          <a:off x="276813" y="2497901"/>
          <a:ext cx="503296" cy="5032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4DE14A-D6D2-4526-B970-FBF9833D4BEF}">
      <dsp:nvSpPr>
        <dsp:cNvPr id="0" name=""/>
        <dsp:cNvSpPr/>
      </dsp:nvSpPr>
      <dsp:spPr>
        <a:xfrm>
          <a:off x="1056922" y="2292007"/>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00100">
            <a:lnSpc>
              <a:spcPct val="90000"/>
            </a:lnSpc>
            <a:spcBef>
              <a:spcPct val="0"/>
            </a:spcBef>
            <a:spcAft>
              <a:spcPct val="35000"/>
            </a:spcAft>
            <a:buNone/>
          </a:pPr>
          <a:r>
            <a:rPr lang="en-GB" sz="1800" kern="1200" dirty="0"/>
            <a:t>How  to make a care plan for him. </a:t>
          </a:r>
          <a:endParaRPr lang="en-US" sz="1800" kern="1200" dirty="0"/>
        </a:p>
      </dsp:txBody>
      <dsp:txXfrm>
        <a:off x="1056922" y="2292007"/>
        <a:ext cx="5115025" cy="915084"/>
      </dsp:txXfrm>
    </dsp:sp>
    <dsp:sp modelId="{1660CE3F-61E3-459C-9283-EF2D2627B9D9}">
      <dsp:nvSpPr>
        <dsp:cNvPr id="0" name=""/>
        <dsp:cNvSpPr/>
      </dsp:nvSpPr>
      <dsp:spPr>
        <a:xfrm>
          <a:off x="0" y="3435863"/>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EE3B95-E6A0-4627-A585-1056D53FC898}">
      <dsp:nvSpPr>
        <dsp:cNvPr id="0" name=""/>
        <dsp:cNvSpPr/>
      </dsp:nvSpPr>
      <dsp:spPr>
        <a:xfrm>
          <a:off x="276813" y="3641757"/>
          <a:ext cx="503296" cy="5032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E6E7DF-414B-4DC8-9C3B-88475079D2F8}">
      <dsp:nvSpPr>
        <dsp:cNvPr id="0" name=""/>
        <dsp:cNvSpPr/>
      </dsp:nvSpPr>
      <dsp:spPr>
        <a:xfrm>
          <a:off x="1056922" y="3435863"/>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00100" rtl="0">
            <a:lnSpc>
              <a:spcPct val="90000"/>
            </a:lnSpc>
            <a:spcBef>
              <a:spcPct val="0"/>
            </a:spcBef>
            <a:spcAft>
              <a:spcPct val="35000"/>
            </a:spcAft>
            <a:buNone/>
          </a:pPr>
          <a:r>
            <a:rPr lang="en-GB" sz="1800" kern="1200" dirty="0"/>
            <a:t>How </a:t>
          </a:r>
          <a:r>
            <a:rPr lang="en-GB" sz="1800" kern="1200" dirty="0">
              <a:latin typeface="Univers Condensed"/>
            </a:rPr>
            <a:t>to monitor</a:t>
          </a:r>
          <a:r>
            <a:rPr lang="en-GB" sz="1800" kern="1200" dirty="0"/>
            <a:t> and follow-up with his disease. </a:t>
          </a:r>
          <a:endParaRPr lang="en-US" sz="1800" kern="1200" dirty="0"/>
        </a:p>
      </dsp:txBody>
      <dsp:txXfrm>
        <a:off x="1056922" y="3435863"/>
        <a:ext cx="5115025" cy="915084"/>
      </dsp:txXfrm>
    </dsp:sp>
    <dsp:sp modelId="{E6BECB44-D9EE-4DE5-909D-00AED960C2D0}">
      <dsp:nvSpPr>
        <dsp:cNvPr id="0" name=""/>
        <dsp:cNvSpPr/>
      </dsp:nvSpPr>
      <dsp:spPr>
        <a:xfrm>
          <a:off x="0" y="4579719"/>
          <a:ext cx="6171948" cy="915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5D3967-48BA-47D0-A7DB-862A8D34621D}">
      <dsp:nvSpPr>
        <dsp:cNvPr id="0" name=""/>
        <dsp:cNvSpPr/>
      </dsp:nvSpPr>
      <dsp:spPr>
        <a:xfrm>
          <a:off x="276813" y="4785613"/>
          <a:ext cx="503296" cy="5032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1F583A-44D5-4212-8E6D-4A81282F31EF}">
      <dsp:nvSpPr>
        <dsp:cNvPr id="0" name=""/>
        <dsp:cNvSpPr/>
      </dsp:nvSpPr>
      <dsp:spPr>
        <a:xfrm>
          <a:off x="1056922" y="4579719"/>
          <a:ext cx="5115025" cy="915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46" tIns="96846" rIns="96846" bIns="96846" numCol="1" spcCol="1270" anchor="ctr" anchorCtr="0">
          <a:noAutofit/>
        </a:bodyPr>
        <a:lstStyle/>
        <a:p>
          <a:pPr marL="0" lvl="0" indent="0" algn="l" defTabSz="800100">
            <a:lnSpc>
              <a:spcPct val="90000"/>
            </a:lnSpc>
            <a:spcBef>
              <a:spcPct val="0"/>
            </a:spcBef>
            <a:spcAft>
              <a:spcPct val="35000"/>
            </a:spcAft>
            <a:buNone/>
          </a:pPr>
          <a:r>
            <a:rPr lang="en-GB" sz="1800" kern="1200" dirty="0"/>
            <a:t>Thank you.</a:t>
          </a:r>
          <a:endParaRPr lang="en-US" sz="1800" kern="1200" dirty="0"/>
        </a:p>
      </dsp:txBody>
      <dsp:txXfrm>
        <a:off x="1056922" y="4579719"/>
        <a:ext cx="5115025" cy="9150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905C56-6AE0-453E-94C6-9E02567CAB17}">
      <dsp:nvSpPr>
        <dsp:cNvPr id="0" name=""/>
        <dsp:cNvSpPr/>
      </dsp:nvSpPr>
      <dsp:spPr>
        <a:xfrm>
          <a:off x="743415" y="313"/>
          <a:ext cx="2876556" cy="172593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 He was a former smoker with a 30 pack-year history and quit after being diagnosed with COPD. </a:t>
          </a:r>
          <a:endParaRPr lang="en-US" sz="1900" kern="1200" dirty="0"/>
        </a:p>
      </dsp:txBody>
      <dsp:txXfrm>
        <a:off x="743415" y="313"/>
        <a:ext cx="2876556" cy="1725934"/>
      </dsp:txXfrm>
    </dsp:sp>
    <dsp:sp modelId="{2B98E14E-D8CA-4D23-99C6-CC4B3C8AC2E3}">
      <dsp:nvSpPr>
        <dsp:cNvPr id="0" name=""/>
        <dsp:cNvSpPr/>
      </dsp:nvSpPr>
      <dsp:spPr>
        <a:xfrm>
          <a:off x="3907627" y="313"/>
          <a:ext cx="2876556" cy="1725934"/>
        </a:xfrm>
        <a:prstGeom prst="rect">
          <a:avLst/>
        </a:prstGeom>
        <a:solidFill>
          <a:schemeClr val="accent5">
            <a:hueOff val="3801788"/>
            <a:satOff val="-5332"/>
            <a:lumOff val="-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 Due to breathlessness and fatigue, he engage in low to moderate physical activity. He  do short daily  walks but avoid strenuous exercise. </a:t>
          </a:r>
          <a:endParaRPr lang="en-US" sz="1900" kern="1200" dirty="0"/>
        </a:p>
      </dsp:txBody>
      <dsp:txXfrm>
        <a:off x="3907627" y="313"/>
        <a:ext cx="2876556" cy="1725934"/>
      </dsp:txXfrm>
    </dsp:sp>
    <dsp:sp modelId="{CA7EB2A6-0438-4BC0-B2C4-BF5554053EB6}">
      <dsp:nvSpPr>
        <dsp:cNvPr id="0" name=""/>
        <dsp:cNvSpPr/>
      </dsp:nvSpPr>
      <dsp:spPr>
        <a:xfrm>
          <a:off x="7071840" y="313"/>
          <a:ext cx="2876556" cy="1725934"/>
        </a:xfrm>
        <a:prstGeom prst="rect">
          <a:avLst/>
        </a:prstGeom>
        <a:solidFill>
          <a:schemeClr val="accent5">
            <a:hueOff val="7603576"/>
            <a:satOff val="-10664"/>
            <a:lumOff val="-10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 His  diet is moderately balanced but includes occasional high-salt and processed foods. </a:t>
          </a:r>
          <a:endParaRPr lang="en-US" sz="1900" kern="1200" dirty="0"/>
        </a:p>
      </dsp:txBody>
      <dsp:txXfrm>
        <a:off x="7071840" y="313"/>
        <a:ext cx="2876556" cy="1725934"/>
      </dsp:txXfrm>
    </dsp:sp>
    <dsp:sp modelId="{3A176B0D-0EDC-410B-A0E6-8F08FFEEAE82}">
      <dsp:nvSpPr>
        <dsp:cNvPr id="0" name=""/>
        <dsp:cNvSpPr/>
      </dsp:nvSpPr>
      <dsp:spPr>
        <a:xfrm>
          <a:off x="743415" y="2013902"/>
          <a:ext cx="2876556" cy="1725934"/>
        </a:xfrm>
        <a:prstGeom prst="rect">
          <a:avLst/>
        </a:prstGeom>
        <a:solidFill>
          <a:schemeClr val="accent5">
            <a:hueOff val="11405365"/>
            <a:satOff val="-15996"/>
            <a:lumOff val="-16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 He  maintain regular medication use but sometimes forget his inhaler technique. </a:t>
          </a:r>
          <a:endParaRPr lang="en-US" sz="1900" kern="1200" dirty="0"/>
        </a:p>
      </dsp:txBody>
      <dsp:txXfrm>
        <a:off x="743415" y="2013902"/>
        <a:ext cx="2876556" cy="1725934"/>
      </dsp:txXfrm>
    </dsp:sp>
    <dsp:sp modelId="{628382FA-5FBA-432A-87A9-5269E777D6B3}">
      <dsp:nvSpPr>
        <dsp:cNvPr id="0" name=""/>
        <dsp:cNvSpPr/>
      </dsp:nvSpPr>
      <dsp:spPr>
        <a:xfrm>
          <a:off x="3907627" y="2013902"/>
          <a:ext cx="2876556" cy="1725934"/>
        </a:xfrm>
        <a:prstGeom prst="rect">
          <a:avLst/>
        </a:prstGeom>
        <a:solidFill>
          <a:schemeClr val="accent5">
            <a:hueOff val="15207153"/>
            <a:satOff val="-21328"/>
            <a:lumOff val="-21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 He  limit his  alcohol consumption and avoid illicit substances. </a:t>
          </a:r>
          <a:endParaRPr lang="en-US" sz="1900" kern="1200" dirty="0"/>
        </a:p>
      </dsp:txBody>
      <dsp:txXfrm>
        <a:off x="3907627" y="2013902"/>
        <a:ext cx="2876556" cy="1725934"/>
      </dsp:txXfrm>
    </dsp:sp>
    <dsp:sp modelId="{A7B50039-E82D-4C90-8951-E678212CED59}">
      <dsp:nvSpPr>
        <dsp:cNvPr id="0" name=""/>
        <dsp:cNvSpPr/>
      </dsp:nvSpPr>
      <dsp:spPr>
        <a:xfrm>
          <a:off x="7071840" y="2013902"/>
          <a:ext cx="2876556" cy="1725934"/>
        </a:xfrm>
        <a:prstGeom prst="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 He is aware of COPD triggers and try to avoid smoke</a:t>
          </a:r>
          <a:r>
            <a:rPr lang="en-GB" sz="1900" kern="1200" dirty="0">
              <a:latin typeface="Univers Condensed"/>
            </a:rPr>
            <a:t>,</a:t>
          </a:r>
          <a:r>
            <a:rPr lang="en-GB" sz="1900" kern="1200" dirty="0"/>
            <a:t> dust and air pollution. (NHS, 2023)</a:t>
          </a:r>
          <a:endParaRPr lang="en-US" sz="1900" kern="1200" dirty="0"/>
        </a:p>
      </dsp:txBody>
      <dsp:txXfrm>
        <a:off x="7071840" y="2013902"/>
        <a:ext cx="2876556" cy="17259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6CE8DD-EE85-4436-A365-2FA36841A2B6}">
      <dsp:nvSpPr>
        <dsp:cNvPr id="0" name=""/>
        <dsp:cNvSpPr/>
      </dsp:nvSpPr>
      <dsp:spPr>
        <a:xfrm>
          <a:off x="0" y="2636"/>
          <a:ext cx="744220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930B72-5FC8-4D27-810D-5DE521B9D87E}">
      <dsp:nvSpPr>
        <dsp:cNvPr id="0" name=""/>
        <dsp:cNvSpPr/>
      </dsp:nvSpPr>
      <dsp:spPr>
        <a:xfrm>
          <a:off x="0" y="2636"/>
          <a:ext cx="7442201" cy="899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 Long-term cigarette smoking, defined as a 30 pack-year history, is a significant risk factor.</a:t>
          </a:r>
          <a:endParaRPr lang="en-US" sz="2500" kern="1200" dirty="0"/>
        </a:p>
      </dsp:txBody>
      <dsp:txXfrm>
        <a:off x="0" y="2636"/>
        <a:ext cx="7442201" cy="899168"/>
      </dsp:txXfrm>
    </dsp:sp>
    <dsp:sp modelId="{1E49D5AA-78D7-4A4A-84D5-FD8784E91F98}">
      <dsp:nvSpPr>
        <dsp:cNvPr id="0" name=""/>
        <dsp:cNvSpPr/>
      </dsp:nvSpPr>
      <dsp:spPr>
        <a:xfrm>
          <a:off x="0" y="901805"/>
          <a:ext cx="744220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726602-27ED-42D4-B42E-2FCC715EAB14}">
      <dsp:nvSpPr>
        <dsp:cNvPr id="0" name=""/>
        <dsp:cNvSpPr/>
      </dsp:nvSpPr>
      <dsp:spPr>
        <a:xfrm>
          <a:off x="0" y="901805"/>
          <a:ext cx="7442201" cy="899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 Previous exposure to workplace dust and chemical fumes </a:t>
          </a:r>
          <a:endParaRPr lang="en-US" sz="2500" kern="1200" dirty="0"/>
        </a:p>
      </dsp:txBody>
      <dsp:txXfrm>
        <a:off x="0" y="901805"/>
        <a:ext cx="7442201" cy="899168"/>
      </dsp:txXfrm>
    </dsp:sp>
    <dsp:sp modelId="{7635DD47-7577-4A39-86D3-FCEE20CD6DED}">
      <dsp:nvSpPr>
        <dsp:cNvPr id="0" name=""/>
        <dsp:cNvSpPr/>
      </dsp:nvSpPr>
      <dsp:spPr>
        <a:xfrm>
          <a:off x="0" y="1800973"/>
          <a:ext cx="744220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1DB79C-5C5B-4568-9ED4-621B9AB055B4}">
      <dsp:nvSpPr>
        <dsp:cNvPr id="0" name=""/>
        <dsp:cNvSpPr/>
      </dsp:nvSpPr>
      <dsp:spPr>
        <a:xfrm>
          <a:off x="0" y="1800973"/>
          <a:ext cx="7442201" cy="899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 History of recurrent respiratory infections, </a:t>
          </a:r>
          <a:endParaRPr lang="en-US" sz="2500" kern="1200" dirty="0"/>
        </a:p>
      </dsp:txBody>
      <dsp:txXfrm>
        <a:off x="0" y="1800973"/>
        <a:ext cx="7442201" cy="899168"/>
      </dsp:txXfrm>
    </dsp:sp>
    <dsp:sp modelId="{166527B2-E9A5-4605-90FC-ECF1A83CB6F0}">
      <dsp:nvSpPr>
        <dsp:cNvPr id="0" name=""/>
        <dsp:cNvSpPr/>
      </dsp:nvSpPr>
      <dsp:spPr>
        <a:xfrm>
          <a:off x="0" y="2700142"/>
          <a:ext cx="744220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1669E0-CD7E-4468-8709-8F5F3A738B3D}">
      <dsp:nvSpPr>
        <dsp:cNvPr id="0" name=""/>
        <dsp:cNvSpPr/>
      </dsp:nvSpPr>
      <dsp:spPr>
        <a:xfrm>
          <a:off x="0" y="2700142"/>
          <a:ext cx="7442201" cy="899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 Increasing age (particularly after 40) </a:t>
          </a:r>
          <a:endParaRPr lang="en-US" sz="2500" kern="1200" dirty="0"/>
        </a:p>
      </dsp:txBody>
      <dsp:txXfrm>
        <a:off x="0" y="2700142"/>
        <a:ext cx="7442201" cy="899168"/>
      </dsp:txXfrm>
    </dsp:sp>
    <dsp:sp modelId="{0FC5D5FA-BBEB-4C06-A8E9-E41040A7A52E}">
      <dsp:nvSpPr>
        <dsp:cNvPr id="0" name=""/>
        <dsp:cNvSpPr/>
      </dsp:nvSpPr>
      <dsp:spPr>
        <a:xfrm>
          <a:off x="0" y="3599310"/>
          <a:ext cx="744220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286135-9460-4A49-9025-598AD4A4C07B}">
      <dsp:nvSpPr>
        <dsp:cNvPr id="0" name=""/>
        <dsp:cNvSpPr/>
      </dsp:nvSpPr>
      <dsp:spPr>
        <a:xfrm>
          <a:off x="0" y="3599310"/>
          <a:ext cx="7442201" cy="899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 Exposure  to environmental air pollution and second-hand smoke also contribute to the risk.</a:t>
          </a:r>
          <a:endParaRPr lang="en-US" sz="2500" kern="1200" dirty="0"/>
        </a:p>
      </dsp:txBody>
      <dsp:txXfrm>
        <a:off x="0" y="3599310"/>
        <a:ext cx="7442201" cy="899168"/>
      </dsp:txXfrm>
    </dsp:sp>
    <dsp:sp modelId="{BB09FF42-BC7A-4E37-AA6B-D2E60A2E1988}">
      <dsp:nvSpPr>
        <dsp:cNvPr id="0" name=""/>
        <dsp:cNvSpPr/>
      </dsp:nvSpPr>
      <dsp:spPr>
        <a:xfrm>
          <a:off x="0" y="4498478"/>
          <a:ext cx="744220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AC359E-C558-4141-AE81-204AF46617C1}">
      <dsp:nvSpPr>
        <dsp:cNvPr id="0" name=""/>
        <dsp:cNvSpPr/>
      </dsp:nvSpPr>
      <dsp:spPr>
        <a:xfrm>
          <a:off x="0" y="4498478"/>
          <a:ext cx="7442201" cy="8991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dirty="0"/>
            <a:t>. Reduced physical activity due to breathlessness </a:t>
          </a:r>
          <a:r>
            <a:rPr lang="en-GB" sz="2500" kern="1200" dirty="0">
              <a:latin typeface="Univers Condensed"/>
            </a:rPr>
            <a:t>                         (</a:t>
          </a:r>
          <a:r>
            <a:rPr lang="en-GB" sz="2500" kern="1200" dirty="0"/>
            <a:t> National Heart, Lung and Blood Institute, 2024)</a:t>
          </a:r>
          <a:endParaRPr lang="en-US" sz="2500" kern="1200" dirty="0"/>
        </a:p>
      </dsp:txBody>
      <dsp:txXfrm>
        <a:off x="0" y="4498478"/>
        <a:ext cx="7442201" cy="8991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A22DEF-8D15-4CDA-A6AC-9AB8335F958E}">
      <dsp:nvSpPr>
        <dsp:cNvPr id="0" name=""/>
        <dsp:cNvSpPr/>
      </dsp:nvSpPr>
      <dsp:spPr>
        <a:xfrm>
          <a:off x="0" y="0"/>
          <a:ext cx="8553449" cy="82283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Pulmonary rehabilitation program</a:t>
          </a:r>
          <a:endParaRPr lang="en-US" sz="2400" kern="1200"/>
        </a:p>
      </dsp:txBody>
      <dsp:txXfrm>
        <a:off x="24100" y="24100"/>
        <a:ext cx="7596019" cy="774633"/>
      </dsp:txXfrm>
    </dsp:sp>
    <dsp:sp modelId="{78A1C5F6-F94E-4408-AA7A-E8C1722910CD}">
      <dsp:nvSpPr>
        <dsp:cNvPr id="0" name=""/>
        <dsp:cNvSpPr/>
      </dsp:nvSpPr>
      <dsp:spPr>
        <a:xfrm>
          <a:off x="716351" y="972439"/>
          <a:ext cx="8553449" cy="82283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 Breathing exercises (e.g., pulsed-lip breathing)</a:t>
          </a:r>
          <a:endParaRPr lang="en-US" sz="2400" kern="1200"/>
        </a:p>
      </dsp:txBody>
      <dsp:txXfrm>
        <a:off x="740451" y="996539"/>
        <a:ext cx="7254056" cy="774633"/>
      </dsp:txXfrm>
    </dsp:sp>
    <dsp:sp modelId="{A9EEFDE1-84C3-4D98-A157-135529F7097A}">
      <dsp:nvSpPr>
        <dsp:cNvPr id="0" name=""/>
        <dsp:cNvSpPr/>
      </dsp:nvSpPr>
      <dsp:spPr>
        <a:xfrm>
          <a:off x="1422010" y="1944878"/>
          <a:ext cx="8553449" cy="82283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 Smoking cessation support ( if applicable)</a:t>
          </a:r>
          <a:endParaRPr lang="en-US" sz="2400" kern="1200"/>
        </a:p>
      </dsp:txBody>
      <dsp:txXfrm>
        <a:off x="1446110" y="1968978"/>
        <a:ext cx="7264748" cy="774633"/>
      </dsp:txXfrm>
    </dsp:sp>
    <dsp:sp modelId="{5F777949-4142-41F5-A286-3FA3DADD5CF8}">
      <dsp:nvSpPr>
        <dsp:cNvPr id="0" name=""/>
        <dsp:cNvSpPr/>
      </dsp:nvSpPr>
      <dsp:spPr>
        <a:xfrm>
          <a:off x="2138362" y="2917316"/>
          <a:ext cx="8553449" cy="82283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 Energy conservation techniques. ( Nurse. Org, 2025) </a:t>
          </a:r>
          <a:endParaRPr lang="en-US" sz="2400" kern="1200"/>
        </a:p>
      </dsp:txBody>
      <dsp:txXfrm>
        <a:off x="2162462" y="2941416"/>
        <a:ext cx="7254056" cy="774633"/>
      </dsp:txXfrm>
    </dsp:sp>
    <dsp:sp modelId="{ACF63844-0B95-498D-ABBA-0C3166F8C4B0}">
      <dsp:nvSpPr>
        <dsp:cNvPr id="0" name=""/>
        <dsp:cNvSpPr/>
      </dsp:nvSpPr>
      <dsp:spPr>
        <a:xfrm>
          <a:off x="8018608" y="630215"/>
          <a:ext cx="534841" cy="53484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138947" y="630215"/>
        <a:ext cx="294163" cy="402468"/>
      </dsp:txXfrm>
    </dsp:sp>
    <dsp:sp modelId="{D9BDCF78-D849-4D96-A5A4-71B22E1FC3B7}">
      <dsp:nvSpPr>
        <dsp:cNvPr id="0" name=""/>
        <dsp:cNvSpPr/>
      </dsp:nvSpPr>
      <dsp:spPr>
        <a:xfrm>
          <a:off x="8734959" y="1602654"/>
          <a:ext cx="534841" cy="534841"/>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855298" y="1602654"/>
        <a:ext cx="294163" cy="402468"/>
      </dsp:txXfrm>
    </dsp:sp>
    <dsp:sp modelId="{0456EBDC-00D3-4746-9575-D2C919634BD3}">
      <dsp:nvSpPr>
        <dsp:cNvPr id="0" name=""/>
        <dsp:cNvSpPr/>
      </dsp:nvSpPr>
      <dsp:spPr>
        <a:xfrm>
          <a:off x="9440619" y="2575093"/>
          <a:ext cx="534841" cy="534841"/>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560958" y="2575093"/>
        <a:ext cx="294163" cy="4024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8BBF10-BCE0-4FC9-A2DF-94B6876C0CBC}">
      <dsp:nvSpPr>
        <dsp:cNvPr id="0" name=""/>
        <dsp:cNvSpPr/>
      </dsp:nvSpPr>
      <dsp:spPr>
        <a:xfrm>
          <a:off x="475417" y="567779"/>
          <a:ext cx="1437000" cy="1437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BA8B57-3B81-4DD3-9201-31E7A6C73B23}">
      <dsp:nvSpPr>
        <dsp:cNvPr id="0" name=""/>
        <dsp:cNvSpPr/>
      </dsp:nvSpPr>
      <dsp:spPr>
        <a:xfrm>
          <a:off x="781663" y="874025"/>
          <a:ext cx="824508" cy="8245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88FFBA-E1E6-42A5-B64C-139AD20D206F}">
      <dsp:nvSpPr>
        <dsp:cNvPr id="0" name=""/>
        <dsp:cNvSpPr/>
      </dsp:nvSpPr>
      <dsp:spPr>
        <a:xfrm>
          <a:off x="16048" y="2452370"/>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Balanced diet to maintain healthy weight</a:t>
          </a:r>
          <a:endParaRPr lang="en-US" sz="1300" kern="1200"/>
        </a:p>
      </dsp:txBody>
      <dsp:txXfrm>
        <a:off x="16048" y="2452370"/>
        <a:ext cx="2355738" cy="720000"/>
      </dsp:txXfrm>
    </dsp:sp>
    <dsp:sp modelId="{6B5D5CB9-DD00-4414-9E23-66D8DEC8E2D4}">
      <dsp:nvSpPr>
        <dsp:cNvPr id="0" name=""/>
        <dsp:cNvSpPr/>
      </dsp:nvSpPr>
      <dsp:spPr>
        <a:xfrm>
          <a:off x="3243409" y="567779"/>
          <a:ext cx="1437000" cy="1437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CF9C39-484B-4B46-B175-53CA5C6B0C11}">
      <dsp:nvSpPr>
        <dsp:cNvPr id="0" name=""/>
        <dsp:cNvSpPr/>
      </dsp:nvSpPr>
      <dsp:spPr>
        <a:xfrm>
          <a:off x="3549655" y="874025"/>
          <a:ext cx="824508" cy="8245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2D9321-93DC-48B1-B38A-EF3DCFBDF451}">
      <dsp:nvSpPr>
        <dsp:cNvPr id="0" name=""/>
        <dsp:cNvSpPr/>
      </dsp:nvSpPr>
      <dsp:spPr>
        <a:xfrm>
          <a:off x="2784040" y="2452370"/>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 Regular low-impact physical activity</a:t>
          </a:r>
          <a:endParaRPr lang="en-US" sz="1300" kern="1200"/>
        </a:p>
      </dsp:txBody>
      <dsp:txXfrm>
        <a:off x="2784040" y="2452370"/>
        <a:ext cx="2355738" cy="720000"/>
      </dsp:txXfrm>
    </dsp:sp>
    <dsp:sp modelId="{6C707590-363F-458B-A212-9A600DDC3ED7}">
      <dsp:nvSpPr>
        <dsp:cNvPr id="0" name=""/>
        <dsp:cNvSpPr/>
      </dsp:nvSpPr>
      <dsp:spPr>
        <a:xfrm>
          <a:off x="6011402" y="567779"/>
          <a:ext cx="1437000" cy="1437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9AE6C2-82CE-4F0B-BE15-59F6C5A3F467}">
      <dsp:nvSpPr>
        <dsp:cNvPr id="0" name=""/>
        <dsp:cNvSpPr/>
      </dsp:nvSpPr>
      <dsp:spPr>
        <a:xfrm>
          <a:off x="6317648" y="874025"/>
          <a:ext cx="824508" cy="8245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44D372-1727-4158-83D1-CEB6E84653EF}">
      <dsp:nvSpPr>
        <dsp:cNvPr id="0" name=""/>
        <dsp:cNvSpPr/>
      </dsp:nvSpPr>
      <dsp:spPr>
        <a:xfrm>
          <a:off x="5552033" y="2452370"/>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 Adequate hydration</a:t>
          </a:r>
          <a:endParaRPr lang="en-US" sz="1300" kern="1200"/>
        </a:p>
      </dsp:txBody>
      <dsp:txXfrm>
        <a:off x="5552033" y="2452370"/>
        <a:ext cx="2355738" cy="720000"/>
      </dsp:txXfrm>
    </dsp:sp>
    <dsp:sp modelId="{1FB31E57-FB1A-43D4-9C90-B23962757DE3}">
      <dsp:nvSpPr>
        <dsp:cNvPr id="0" name=""/>
        <dsp:cNvSpPr/>
      </dsp:nvSpPr>
      <dsp:spPr>
        <a:xfrm>
          <a:off x="8779394" y="567779"/>
          <a:ext cx="1437000" cy="1437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03C38F-52D0-44D9-AA63-F559FBAC3AC8}">
      <dsp:nvSpPr>
        <dsp:cNvPr id="0" name=""/>
        <dsp:cNvSpPr/>
      </dsp:nvSpPr>
      <dsp:spPr>
        <a:xfrm>
          <a:off x="9085640" y="874025"/>
          <a:ext cx="824508" cy="8245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7FC3B2-F2DF-4FB0-8CB8-7ECE688A4053}">
      <dsp:nvSpPr>
        <dsp:cNvPr id="0" name=""/>
        <dsp:cNvSpPr/>
      </dsp:nvSpPr>
      <dsp:spPr>
        <a:xfrm>
          <a:off x="8320025" y="2452370"/>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 Avoidance of respiratory irritants and pollutants. ( NHS, 2023)</a:t>
          </a:r>
          <a:endParaRPr lang="en-US" sz="1300" kern="1200"/>
        </a:p>
      </dsp:txBody>
      <dsp:txXfrm>
        <a:off x="8320025" y="2452370"/>
        <a:ext cx="2355738"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9E0C35-3234-4DFB-8898-BD5E0C088FF2}">
      <dsp:nvSpPr>
        <dsp:cNvPr id="0" name=""/>
        <dsp:cNvSpPr/>
      </dsp:nvSpPr>
      <dsp:spPr>
        <a:xfrm>
          <a:off x="880822" y="602250"/>
          <a:ext cx="1435205" cy="14352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037335-99E0-4C5E-AD03-44B97D7BBB02}">
      <dsp:nvSpPr>
        <dsp:cNvPr id="0" name=""/>
        <dsp:cNvSpPr/>
      </dsp:nvSpPr>
      <dsp:spPr>
        <a:xfrm>
          <a:off x="3752" y="2417899"/>
          <a:ext cx="31893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Regular follow-up with the healthcare provider is important to help:</a:t>
          </a:r>
          <a:endParaRPr lang="en-US" sz="1500" kern="1200"/>
        </a:p>
      </dsp:txBody>
      <dsp:txXfrm>
        <a:off x="3752" y="2417899"/>
        <a:ext cx="3189345" cy="720000"/>
      </dsp:txXfrm>
    </dsp:sp>
    <dsp:sp modelId="{EE34BC80-8632-445E-993C-33D92D7197E0}">
      <dsp:nvSpPr>
        <dsp:cNvPr id="0" name=""/>
        <dsp:cNvSpPr/>
      </dsp:nvSpPr>
      <dsp:spPr>
        <a:xfrm>
          <a:off x="4628303" y="602250"/>
          <a:ext cx="1435205" cy="14352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FCE14A-6BC3-49A3-8A47-53D6B0403280}">
      <dsp:nvSpPr>
        <dsp:cNvPr id="0" name=""/>
        <dsp:cNvSpPr/>
      </dsp:nvSpPr>
      <dsp:spPr>
        <a:xfrm>
          <a:off x="3751233" y="2417899"/>
          <a:ext cx="31893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 Monitor his symptoms and peak flow (if advice) will help you recognise any exacerbation signs early.</a:t>
          </a:r>
          <a:endParaRPr lang="en-US" sz="1500" kern="1200"/>
        </a:p>
      </dsp:txBody>
      <dsp:txXfrm>
        <a:off x="3751233" y="2417899"/>
        <a:ext cx="3189345" cy="720000"/>
      </dsp:txXfrm>
    </dsp:sp>
    <dsp:sp modelId="{2C7FFC5F-4B0F-4A3E-918D-D633ABC63678}">
      <dsp:nvSpPr>
        <dsp:cNvPr id="0" name=""/>
        <dsp:cNvSpPr/>
      </dsp:nvSpPr>
      <dsp:spPr>
        <a:xfrm>
          <a:off x="8375784" y="602250"/>
          <a:ext cx="1435205" cy="14352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211FF2-66EC-4332-9418-3BA423A73EAC}">
      <dsp:nvSpPr>
        <dsp:cNvPr id="0" name=""/>
        <dsp:cNvSpPr/>
      </dsp:nvSpPr>
      <dsp:spPr>
        <a:xfrm>
          <a:off x="7498714" y="2417899"/>
          <a:ext cx="318934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 Having an action plan for worsening symptoms will also be beneficial. (NICE, 2018)</a:t>
          </a:r>
          <a:endParaRPr lang="en-US" sz="1500" kern="1200"/>
        </a:p>
      </dsp:txBody>
      <dsp:txXfrm>
        <a:off x="7498714" y="2417899"/>
        <a:ext cx="3189345"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12/18/2025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93386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12/18/2025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75540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12/18/2025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35110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12/18/2025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35499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12/18/2025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3268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12/18/2025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26209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12/18/2025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80764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12/18/2025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65192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12/18/2025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16313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12/18/2025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18995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12/18/2025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44015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12/18/2025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231794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15.svg"/><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16.jpe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image" Target="../media/image20.jpeg"/></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3.png"/></Relationships>
</file>

<file path=ppt/slides/_rels/slide13.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www.nhs.uk/conditions/chronic-obstructive-pulmonary-disease-copd/"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nhlbi.nih.gov/health/copd/treatment" TargetMode="External"/><Relationship Id="rId5" Type="http://schemas.openxmlformats.org/officeDocument/2006/relationships/hyperlink" Target="http://www.nhlbi.nih.gov/" TargetMode="External"/><Relationship Id="rId4" Type="http://schemas.openxmlformats.org/officeDocument/2006/relationships/hyperlink" Target="https://bestpractice.bmj.com/topics/en-gb/7/management-approach" TargetMode="Externa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hyperlink" Target="https://nurse.org/education/copd-nursing-care-plan/" TargetMode="External"/><Relationship Id="rId4" Type="http://schemas.openxmlformats.org/officeDocument/2006/relationships/hyperlink" Target="https://www.copdfoundation.org/What-is-COPD/Understanding-COPD/What-Causes-COPD.aspx" TargetMode="Externa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www.nice.org.uk/guidance/ng115/chapter/Recommendations" TargetMode="External"/><Relationship Id="rId5" Type="http://schemas.openxmlformats.org/officeDocument/2006/relationships/hyperlink" Target="https://www.copdfoundation.org/COPD360social/Community/COPD-Digest/Article/2070/Improving-Communication-with-Your-Health-Care-Team.aspx" TargetMode="External"/><Relationship Id="rId4" Type="http://schemas.openxmlformats.org/officeDocument/2006/relationships/hyperlink" Target="https://www.nhs.uk/conditions/chronic-obstructive-pulmonary-disease-copd/living-wi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22320" y="1429844"/>
            <a:ext cx="6075829" cy="3575288"/>
          </a:xfrm>
        </p:spPr>
        <p:txBody>
          <a:bodyPr>
            <a:normAutofit/>
          </a:bodyPr>
          <a:lstStyle/>
          <a:p>
            <a:pPr>
              <a:lnSpc>
                <a:spcPct val="90000"/>
              </a:lnSpc>
            </a:pPr>
            <a:br>
              <a:rPr lang="en-GB" sz="1800" dirty="0">
                <a:latin typeface="Arial"/>
                <a:cs typeface="Arabic Typesetting"/>
              </a:rPr>
            </a:br>
            <a:r>
              <a:rPr lang="en-GB" sz="1800" dirty="0">
                <a:latin typeface="Arial"/>
                <a:cs typeface="Arabic Typesetting"/>
              </a:rPr>
              <a:t>Student name: </a:t>
            </a:r>
            <a:r>
              <a:rPr lang="en-GB" sz="1800" dirty="0" err="1">
                <a:latin typeface="Arial"/>
                <a:cs typeface="Arabic Typesetting"/>
              </a:rPr>
              <a:t>genora</a:t>
            </a:r>
            <a:r>
              <a:rPr lang="en-GB" sz="1800" dirty="0">
                <a:latin typeface="Arial"/>
                <a:cs typeface="Arabic Typesetting"/>
              </a:rPr>
              <a:t> </a:t>
            </a:r>
            <a:r>
              <a:rPr lang="en-GB" sz="1800" dirty="0" err="1">
                <a:latin typeface="Arial"/>
                <a:cs typeface="Arabic Typesetting"/>
              </a:rPr>
              <a:t>oben</a:t>
            </a:r>
            <a:br>
              <a:rPr lang="en-GB" sz="1800" dirty="0">
                <a:latin typeface="Arial"/>
                <a:cs typeface="Arabic Typesetting"/>
              </a:rPr>
            </a:br>
            <a:br>
              <a:rPr lang="en-GB" sz="1800" dirty="0">
                <a:latin typeface="Arial"/>
                <a:cs typeface="Arabic Typesetting"/>
              </a:rPr>
            </a:br>
            <a:r>
              <a:rPr lang="en-GB" sz="1800" dirty="0">
                <a:latin typeface="Arial"/>
                <a:cs typeface="Arabic Typesetting"/>
              </a:rPr>
              <a:t>student id: 2413155</a:t>
            </a:r>
            <a:br>
              <a:rPr lang="en-GB" sz="1800" dirty="0">
                <a:latin typeface="Arial"/>
                <a:cs typeface="Arabic Typesetting"/>
              </a:rPr>
            </a:br>
            <a:br>
              <a:rPr lang="en-GB" sz="1800" dirty="0">
                <a:latin typeface="Arial"/>
                <a:cs typeface="Arabic Typesetting"/>
              </a:rPr>
            </a:br>
            <a:r>
              <a:rPr lang="en-GB" sz="1800" dirty="0">
                <a:latin typeface="Arial"/>
                <a:cs typeface="Arabic Typesetting"/>
              </a:rPr>
              <a:t>lecturer name: </a:t>
            </a:r>
            <a:r>
              <a:rPr lang="en-GB" sz="1800" dirty="0" err="1">
                <a:latin typeface="Arial"/>
                <a:cs typeface="Arabic Typesetting"/>
              </a:rPr>
              <a:t>seila</a:t>
            </a:r>
            <a:r>
              <a:rPr lang="en-GB" sz="1800" dirty="0">
                <a:latin typeface="Arial"/>
                <a:cs typeface="Arabic Typesetting"/>
              </a:rPr>
              <a:t> </a:t>
            </a:r>
            <a:r>
              <a:rPr lang="en-GB" sz="1800" dirty="0" err="1">
                <a:latin typeface="Arial"/>
                <a:cs typeface="Arabic Typesetting"/>
              </a:rPr>
              <a:t>hussian</a:t>
            </a:r>
          </a:p>
        </p:txBody>
      </p:sp>
      <p:sp>
        <p:nvSpPr>
          <p:cNvPr id="3" name="Subtitle 2"/>
          <p:cNvSpPr>
            <a:spLocks noGrp="1"/>
          </p:cNvSpPr>
          <p:nvPr>
            <p:ph type="subTitle" idx="1"/>
          </p:nvPr>
        </p:nvSpPr>
        <p:spPr>
          <a:xfrm>
            <a:off x="678426" y="4488426"/>
            <a:ext cx="5722157" cy="1302774"/>
          </a:xfrm>
        </p:spPr>
        <p:txBody>
          <a:bodyPr>
            <a:normAutofit lnSpcReduction="10000"/>
          </a:bodyPr>
          <a:lstStyle/>
          <a:p>
            <a:r>
              <a:rPr lang="en-GB" dirty="0"/>
              <a:t>BMHP5032 Introduction to Physiology </a:t>
            </a:r>
          </a:p>
          <a:p>
            <a:r>
              <a:rPr lang="en-GB" dirty="0"/>
              <a:t>Component 2</a:t>
            </a:r>
          </a:p>
          <a:p>
            <a:r>
              <a:rPr lang="en-GB" dirty="0"/>
              <a:t>Presentation – Care Plan</a:t>
            </a:r>
          </a:p>
        </p:txBody>
      </p:sp>
      <p:cxnSp>
        <p:nvCxnSpPr>
          <p:cNvPr id="49" name="Straight Connector 48">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5688561"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close-up of white text&#10;&#10;AI-generated content may be incorrect.">
            <a:extLst>
              <a:ext uri="{FF2B5EF4-FFF2-40B4-BE49-F238E27FC236}">
                <a16:creationId xmlns:a16="http://schemas.microsoft.com/office/drawing/2014/main" id="{A3449AEF-B6B5-FEEF-4BC1-74544CB84813}"/>
              </a:ext>
            </a:extLst>
          </p:cNvPr>
          <p:cNvPicPr>
            <a:picLocks noChangeAspect="1"/>
          </p:cNvPicPr>
          <p:nvPr/>
        </p:nvPicPr>
        <p:blipFill>
          <a:blip r:embed="rId4"/>
          <a:stretch>
            <a:fillRect/>
          </a:stretch>
        </p:blipFill>
        <p:spPr>
          <a:xfrm>
            <a:off x="7401954" y="1629765"/>
            <a:ext cx="3980421" cy="1592168"/>
          </a:xfrm>
          <a:prstGeom prst="rect">
            <a:avLst/>
          </a:prstGeom>
        </p:spPr>
      </p:pic>
      <p:cxnSp>
        <p:nvCxnSpPr>
          <p:cNvPr id="52" name="Straight Connector 51">
            <a:extLst>
              <a:ext uri="{FF2B5EF4-FFF2-40B4-BE49-F238E27FC236}">
                <a16:creationId xmlns:a16="http://schemas.microsoft.com/office/drawing/2014/main" id="{44B21692-652C-4371-95C5-05248EF342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4152" y="6134100"/>
            <a:ext cx="570731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School desk with books and pencils with chalkboard in background">
            <a:extLst>
              <a:ext uri="{FF2B5EF4-FFF2-40B4-BE49-F238E27FC236}">
                <a16:creationId xmlns:a16="http://schemas.microsoft.com/office/drawing/2014/main" id="{6982865E-0D70-719B-D587-FD278C2BD9CE}"/>
              </a:ext>
            </a:extLst>
          </p:cNvPr>
          <p:cNvPicPr>
            <a:picLocks noChangeAspect="1"/>
          </p:cNvPicPr>
          <p:nvPr/>
        </p:nvPicPr>
        <p:blipFill>
          <a:blip r:embed="rId5"/>
          <a:srcRect l="6319" t="23391" r="2773"/>
          <a:stretch>
            <a:fillRect/>
          </a:stretch>
        </p:blipFill>
        <p:spPr>
          <a:xfrm>
            <a:off x="7401954" y="3551766"/>
            <a:ext cx="3980421" cy="2239019"/>
          </a:xfrm>
          <a:prstGeom prst="rect">
            <a:avLst/>
          </a:prstGeom>
        </p:spPr>
      </p:pic>
      <p:pic>
        <p:nvPicPr>
          <p:cNvPr id="21" name="Audio 20">
            <a:hlinkClick r:id="" action="ppaction://media"/>
            <a:extLst>
              <a:ext uri="{FF2B5EF4-FFF2-40B4-BE49-F238E27FC236}">
                <a16:creationId xmlns:a16="http://schemas.microsoft.com/office/drawing/2014/main" id="{56B76022-0D4D-E0D5-D611-82F70470858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26297"/>
    </mc:Choice>
    <mc:Fallback>
      <p:transition spd="slow" advTm="26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B122A7-CC82-5C9B-3A16-4919A9DB4180}"/>
              </a:ext>
            </a:extLst>
          </p:cNvPr>
          <p:cNvSpPr>
            <a:spLocks noGrp="1"/>
          </p:cNvSpPr>
          <p:nvPr>
            <p:ph type="title"/>
          </p:nvPr>
        </p:nvSpPr>
        <p:spPr>
          <a:xfrm>
            <a:off x="704088" y="914400"/>
            <a:ext cx="3914776" cy="3977269"/>
          </a:xfrm>
        </p:spPr>
        <p:txBody>
          <a:bodyPr>
            <a:normAutofit/>
          </a:bodyPr>
          <a:lstStyle/>
          <a:p>
            <a:r>
              <a:rPr lang="en-GB" sz="3400">
                <a:latin typeface="Arial"/>
                <a:cs typeface="Arial"/>
              </a:rPr>
              <a:t>Introduction.</a:t>
            </a:r>
            <a:endParaRPr lang="en-US" sz="3400"/>
          </a:p>
        </p:txBody>
      </p:sp>
      <p:cxnSp>
        <p:nvCxnSpPr>
          <p:cNvPr id="18" name="Straight Connector 17">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B411F0BA-2C40-A8FF-3C3A-EB23CE9E2556}"/>
              </a:ext>
            </a:extLst>
          </p:cNvPr>
          <p:cNvGraphicFramePr>
            <a:graphicFrameLocks noGrp="1"/>
          </p:cNvGraphicFramePr>
          <p:nvPr>
            <p:ph idx="1"/>
            <p:extLst>
              <p:ext uri="{D42A27DB-BD31-4B8C-83A1-F6EECF244321}">
                <p14:modId xmlns:p14="http://schemas.microsoft.com/office/powerpoint/2010/main" val="1859448141"/>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6" name="Audio 15">
            <a:hlinkClick r:id="" action="ppaction://media"/>
            <a:extLst>
              <a:ext uri="{FF2B5EF4-FFF2-40B4-BE49-F238E27FC236}">
                <a16:creationId xmlns:a16="http://schemas.microsoft.com/office/drawing/2014/main" id="{3CF4A50F-4569-7D1D-A843-DAF62E5650F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96614517"/>
      </p:ext>
    </p:extLst>
  </p:cSld>
  <p:clrMapOvr>
    <a:masterClrMapping/>
  </p:clrMapOvr>
  <mc:AlternateContent xmlns:mc="http://schemas.openxmlformats.org/markup-compatibility/2006">
    <mc:Choice xmlns:p14="http://schemas.microsoft.com/office/powerpoint/2010/main" Requires="p14">
      <p:transition spd="slow" p14:dur="2000" advTm="18387"/>
    </mc:Choice>
    <mc:Fallback>
      <p:transition spd="slow" advTm="18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4452F6-5548-623B-CD22-AD42746E5DFF}"/>
              </a:ext>
            </a:extLst>
          </p:cNvPr>
          <p:cNvSpPr>
            <a:spLocks noGrp="1"/>
          </p:cNvSpPr>
          <p:nvPr>
            <p:ph type="title"/>
          </p:nvPr>
        </p:nvSpPr>
        <p:spPr>
          <a:xfrm>
            <a:off x="704088" y="914400"/>
            <a:ext cx="4041648" cy="1928741"/>
          </a:xfrm>
        </p:spPr>
        <p:txBody>
          <a:bodyPr>
            <a:normAutofit/>
          </a:bodyPr>
          <a:lstStyle/>
          <a:p>
            <a:pPr>
              <a:lnSpc>
                <a:spcPct val="90000"/>
              </a:lnSpc>
            </a:pPr>
            <a:r>
              <a:rPr lang="en-GB" sz="2200" dirty="0">
                <a:latin typeface="Arial"/>
                <a:cs typeface="Arial"/>
              </a:rPr>
              <a:t>Anatomy and physiology of chronic respiratory disease (</a:t>
            </a:r>
            <a:r>
              <a:rPr lang="en-GB" sz="2200" dirty="0" err="1">
                <a:latin typeface="Arial"/>
                <a:cs typeface="Arial"/>
              </a:rPr>
              <a:t>copd</a:t>
            </a:r>
            <a:r>
              <a:rPr lang="en-GB" sz="2200" dirty="0">
                <a:latin typeface="Arial"/>
                <a:cs typeface="Arial"/>
              </a:rPr>
              <a:t>).</a:t>
            </a:r>
          </a:p>
        </p:txBody>
      </p:sp>
      <p:cxnSp>
        <p:nvCxnSpPr>
          <p:cNvPr id="32" name="Straight Connector 3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33" name="Graphic 32" descr="Lungs">
            <a:extLst>
              <a:ext uri="{FF2B5EF4-FFF2-40B4-BE49-F238E27FC236}">
                <a16:creationId xmlns:a16="http://schemas.microsoft.com/office/drawing/2014/main" id="{02E27657-B0A6-2063-50C2-5F7990D49F6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01111" y="3046576"/>
            <a:ext cx="2969276" cy="2969276"/>
          </a:xfrm>
          <a:prstGeom prst="rect">
            <a:avLst/>
          </a:prstGeom>
        </p:spPr>
      </p:pic>
      <p:sp>
        <p:nvSpPr>
          <p:cNvPr id="3" name="Content Placeholder 2">
            <a:extLst>
              <a:ext uri="{FF2B5EF4-FFF2-40B4-BE49-F238E27FC236}">
                <a16:creationId xmlns:a16="http://schemas.microsoft.com/office/drawing/2014/main" id="{FC29E33C-8979-0D52-EDA2-E7034A188B5E}"/>
              </a:ext>
            </a:extLst>
          </p:cNvPr>
          <p:cNvSpPr>
            <a:spLocks noGrp="1"/>
          </p:cNvSpPr>
          <p:nvPr>
            <p:ph idx="1"/>
          </p:nvPr>
        </p:nvSpPr>
        <p:spPr>
          <a:xfrm>
            <a:off x="5330952" y="968377"/>
            <a:ext cx="6144768" cy="5010912"/>
          </a:xfrm>
        </p:spPr>
        <p:txBody>
          <a:bodyPr vert="horz" lIns="91440" tIns="45720" rIns="91440" bIns="45720" rtlCol="0">
            <a:normAutofit/>
          </a:bodyPr>
          <a:lstStyle/>
          <a:p>
            <a:pPr marL="0" indent="0">
              <a:lnSpc>
                <a:spcPct val="100000"/>
              </a:lnSpc>
              <a:buNone/>
            </a:pPr>
            <a:r>
              <a:rPr lang="en-GB" sz="1900">
                <a:ea typeface="+mn-lt"/>
                <a:cs typeface="+mn-lt"/>
              </a:rPr>
              <a:t>Chronic Obstructive Pulmonary Disease (COPD) is a long-term respiratory condition that affects the airways and lung tissue. Healthy lungs allow air to flow freely through the bronchi and bronchioles into the alveoli where oxygen is exchanged for carbon dioxide. However, in COPD chronic inflammation narrows and swells the airways. This is further complicated by excess mucus production which obstructs airflow and makes breathing difficult. Damage to the alveoli, particularly in emphysema, reduces the surface area available for gas exchange. Therefore, less oxygen enters the bloodstream and carbon dioxide is not removed effectively. This leads to shortness of breath reduced exercise tolerance and fatigue. Over time airflow limitation becomes progressive and largely irreversible significantly impairing respiratory function. ( NHS, 2023)</a:t>
            </a:r>
            <a:endParaRPr lang="en-US" sz="1900"/>
          </a:p>
        </p:txBody>
      </p:sp>
      <p:cxnSp>
        <p:nvCxnSpPr>
          <p:cNvPr id="34" name="Straight Connector 33">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Audio 12">
            <a:hlinkClick r:id="" action="ppaction://media"/>
            <a:extLst>
              <a:ext uri="{FF2B5EF4-FFF2-40B4-BE49-F238E27FC236}">
                <a16:creationId xmlns:a16="http://schemas.microsoft.com/office/drawing/2014/main" id="{8ECEDBEC-EA2D-DA07-A5B5-FA799BABD8C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98507717"/>
      </p:ext>
    </p:extLst>
  </p:cSld>
  <p:clrMapOvr>
    <a:masterClrMapping/>
  </p:clrMapOvr>
  <mc:AlternateContent xmlns:mc="http://schemas.openxmlformats.org/markup-compatibility/2006">
    <mc:Choice xmlns:p14="http://schemas.microsoft.com/office/powerpoint/2010/main" Requires="p14">
      <p:transition spd="slow" p14:dur="2000" advTm="173672"/>
    </mc:Choice>
    <mc:Fallback>
      <p:transition spd="slow" advTm="1736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A1EDE-5F80-C6FF-A123-D1B8A0434ABE}"/>
              </a:ext>
            </a:extLst>
          </p:cNvPr>
          <p:cNvSpPr>
            <a:spLocks noGrp="1"/>
          </p:cNvSpPr>
          <p:nvPr>
            <p:ph type="title"/>
          </p:nvPr>
        </p:nvSpPr>
        <p:spPr>
          <a:xfrm>
            <a:off x="5248656" y="914400"/>
            <a:ext cx="6236208" cy="1307592"/>
          </a:xfrm>
        </p:spPr>
        <p:txBody>
          <a:bodyPr>
            <a:normAutofit/>
          </a:bodyPr>
          <a:lstStyle/>
          <a:p>
            <a:pPr>
              <a:lnSpc>
                <a:spcPct val="90000"/>
              </a:lnSpc>
            </a:pPr>
            <a:r>
              <a:rPr lang="en-GB" sz="1600">
                <a:latin typeface="Arial"/>
                <a:cs typeface="Arial"/>
              </a:rPr>
              <a:t>Care plan for Mr eric </a:t>
            </a:r>
            <a:r>
              <a:rPr lang="en-GB" sz="1600" err="1">
                <a:latin typeface="Arial"/>
                <a:cs typeface="Arial"/>
              </a:rPr>
              <a:t>asumadu</a:t>
            </a:r>
            <a:r>
              <a:rPr lang="en-GB" sz="1600">
                <a:latin typeface="Arial"/>
                <a:cs typeface="Arial"/>
              </a:rPr>
              <a:t>.</a:t>
            </a:r>
            <a:br>
              <a:rPr lang="en-GB" sz="1600"/>
            </a:br>
            <a:br>
              <a:rPr lang="en-GB" sz="1600"/>
            </a:br>
            <a:r>
              <a:rPr lang="en-GB" sz="1600">
                <a:latin typeface="Arial"/>
                <a:cs typeface="Arial"/>
              </a:rPr>
              <a:t>patient profile.</a:t>
            </a:r>
            <a:br>
              <a:rPr lang="en-GB" sz="1600"/>
            </a:br>
            <a:br>
              <a:rPr lang="en-GB" sz="1600"/>
            </a:br>
            <a:endParaRPr lang="en-GB" sz="1600"/>
          </a:p>
        </p:txBody>
      </p:sp>
      <p:pic>
        <p:nvPicPr>
          <p:cNvPr id="26" name="Picture 25" descr="The radiologic figure of a skeleton">
            <a:extLst>
              <a:ext uri="{FF2B5EF4-FFF2-40B4-BE49-F238E27FC236}">
                <a16:creationId xmlns:a16="http://schemas.microsoft.com/office/drawing/2014/main" id="{1FC47B85-D29B-8BA3-9CFA-CEB768C7ADA6}"/>
              </a:ext>
            </a:extLst>
          </p:cNvPr>
          <p:cNvPicPr>
            <a:picLocks noChangeAspect="1"/>
          </p:cNvPicPr>
          <p:nvPr/>
        </p:nvPicPr>
        <p:blipFill>
          <a:blip r:embed="rId4"/>
          <a:srcRect l="54941" r="4" b="4"/>
          <a:stretch>
            <a:fillRect/>
          </a:stretch>
        </p:blipFill>
        <p:spPr>
          <a:xfrm>
            <a:off x="20" y="-1"/>
            <a:ext cx="4663420" cy="6858001"/>
          </a:xfrm>
          <a:prstGeom prst="rect">
            <a:avLst/>
          </a:prstGeom>
        </p:spPr>
      </p:pic>
      <p:sp>
        <p:nvSpPr>
          <p:cNvPr id="3" name="Content Placeholder 2">
            <a:extLst>
              <a:ext uri="{FF2B5EF4-FFF2-40B4-BE49-F238E27FC236}">
                <a16:creationId xmlns:a16="http://schemas.microsoft.com/office/drawing/2014/main" id="{578B2E9E-4947-9995-3018-343652A050BD}"/>
              </a:ext>
            </a:extLst>
          </p:cNvPr>
          <p:cNvSpPr>
            <a:spLocks noGrp="1"/>
          </p:cNvSpPr>
          <p:nvPr>
            <p:ph idx="1"/>
          </p:nvPr>
        </p:nvSpPr>
        <p:spPr>
          <a:xfrm>
            <a:off x="5248656" y="2221992"/>
            <a:ext cx="6236208" cy="3941064"/>
          </a:xfrm>
        </p:spPr>
        <p:txBody>
          <a:bodyPr vert="horz" lIns="91440" tIns="45720" rIns="91440" bIns="45720" rtlCol="0">
            <a:normAutofit/>
          </a:bodyPr>
          <a:lstStyle/>
          <a:p>
            <a:pPr marL="0" indent="0">
              <a:lnSpc>
                <a:spcPct val="100000"/>
              </a:lnSpc>
              <a:buNone/>
            </a:pPr>
            <a:r>
              <a:rPr lang="en-GB" sz="1700" cap="all">
                <a:latin typeface="Arial"/>
                <a:ea typeface="+mn-lt"/>
                <a:cs typeface="Arial"/>
              </a:rPr>
              <a:t>Patient name: eric </a:t>
            </a:r>
            <a:r>
              <a:rPr lang="en-GB" sz="1700" cap="all" err="1">
                <a:latin typeface="Arial"/>
                <a:ea typeface="+mn-lt"/>
                <a:cs typeface="Arial"/>
              </a:rPr>
              <a:t>Asumadu</a:t>
            </a:r>
            <a:r>
              <a:rPr lang="en-GB" sz="1700" cap="all">
                <a:latin typeface="Arial"/>
                <a:ea typeface="+mn-lt"/>
                <a:cs typeface="Arial"/>
              </a:rPr>
              <a:t> </a:t>
            </a:r>
            <a:endParaRPr lang="en-GB" sz="1700" cap="all">
              <a:latin typeface="Arial"/>
              <a:cs typeface="Arial"/>
            </a:endParaRPr>
          </a:p>
          <a:p>
            <a:pPr marL="0" indent="0">
              <a:lnSpc>
                <a:spcPct val="100000"/>
              </a:lnSpc>
              <a:buNone/>
            </a:pPr>
            <a:r>
              <a:rPr lang="en-GB" sz="1700" cap="all">
                <a:latin typeface="Arial"/>
                <a:cs typeface="Arial"/>
              </a:rPr>
              <a:t>age: 57</a:t>
            </a:r>
            <a:endParaRPr lang="en-GB" sz="1700"/>
          </a:p>
          <a:p>
            <a:pPr marL="0" indent="0">
              <a:lnSpc>
                <a:spcPct val="100000"/>
              </a:lnSpc>
              <a:buNone/>
            </a:pPr>
            <a:r>
              <a:rPr lang="en-GB" sz="1700" cap="all">
                <a:latin typeface="Arial"/>
                <a:ea typeface="+mn-lt"/>
                <a:cs typeface="Arial"/>
              </a:rPr>
              <a:t>gender: male</a:t>
            </a:r>
            <a:endParaRPr lang="en-GB" sz="1700"/>
          </a:p>
          <a:p>
            <a:pPr marL="0" indent="0">
              <a:lnSpc>
                <a:spcPct val="100000"/>
              </a:lnSpc>
              <a:buNone/>
            </a:pPr>
            <a:endParaRPr lang="en-GB" sz="1700">
              <a:latin typeface="Arial"/>
              <a:ea typeface="+mn-lt"/>
              <a:cs typeface="+mn-lt"/>
            </a:endParaRPr>
          </a:p>
          <a:p>
            <a:pPr marL="0" indent="0">
              <a:lnSpc>
                <a:spcPct val="100000"/>
              </a:lnSpc>
              <a:buNone/>
            </a:pPr>
            <a:r>
              <a:rPr lang="en-GB" sz="1700">
                <a:latin typeface="Arial"/>
                <a:ea typeface="+mn-lt"/>
                <a:cs typeface="+mn-lt"/>
              </a:rPr>
              <a:t>Eric </a:t>
            </a:r>
            <a:r>
              <a:rPr lang="en-GB" sz="1700" err="1">
                <a:latin typeface="Arial"/>
                <a:ea typeface="+mn-lt"/>
                <a:cs typeface="+mn-lt"/>
              </a:rPr>
              <a:t>Asumadu</a:t>
            </a:r>
            <a:r>
              <a:rPr lang="en-GB" sz="1700">
                <a:latin typeface="Arial"/>
                <a:ea typeface="+mn-lt"/>
                <a:cs typeface="+mn-lt"/>
              </a:rPr>
              <a:t>, a 57-year-old man, lives with Chronic Obstructive Pulmonary Disease (COPD). </a:t>
            </a:r>
            <a:endParaRPr lang="en-GB" sz="1700"/>
          </a:p>
          <a:p>
            <a:pPr marL="0" indent="0">
              <a:lnSpc>
                <a:spcPct val="100000"/>
              </a:lnSpc>
              <a:buNone/>
            </a:pPr>
            <a:r>
              <a:rPr lang="en-GB" sz="1700">
                <a:latin typeface="Arial"/>
                <a:cs typeface="Arial"/>
              </a:rPr>
              <a:t>Diagnosis: moderate chronic obstructive Pulmonary disease (COPD)</a:t>
            </a:r>
          </a:p>
          <a:p>
            <a:pPr marL="0" indent="0">
              <a:lnSpc>
                <a:spcPct val="100000"/>
              </a:lnSpc>
              <a:buNone/>
            </a:pPr>
            <a:r>
              <a:rPr lang="en-GB" sz="1700">
                <a:latin typeface="Arial"/>
                <a:cs typeface="Arial"/>
              </a:rPr>
              <a:t>Relevant history: former smoker, hypertension</a:t>
            </a:r>
          </a:p>
          <a:p>
            <a:pPr marL="0" indent="0">
              <a:lnSpc>
                <a:spcPct val="100000"/>
              </a:lnSpc>
              <a:buNone/>
            </a:pPr>
            <a:r>
              <a:rPr lang="en-GB" sz="1700">
                <a:latin typeface="Arial"/>
                <a:cs typeface="Arial"/>
              </a:rPr>
              <a:t>Current symptoms: shortness of breath, chronic cough and fatigue. ( </a:t>
            </a:r>
            <a:r>
              <a:rPr lang="en-GB" sz="1700" err="1">
                <a:latin typeface="Arial"/>
                <a:cs typeface="Arial"/>
              </a:rPr>
              <a:t>Ralalage</a:t>
            </a:r>
            <a:r>
              <a:rPr lang="en-GB" sz="1700">
                <a:latin typeface="Arial"/>
                <a:cs typeface="Arial"/>
              </a:rPr>
              <a:t> and Hurst, 2023)</a:t>
            </a:r>
          </a:p>
          <a:p>
            <a:pPr marL="0" indent="0">
              <a:lnSpc>
                <a:spcPct val="100000"/>
              </a:lnSpc>
              <a:buNone/>
            </a:pPr>
            <a:endParaRPr lang="en-GB" sz="1700">
              <a:latin typeface="Arial"/>
              <a:cs typeface="Arial"/>
            </a:endParaRPr>
          </a:p>
        </p:txBody>
      </p:sp>
      <p:pic>
        <p:nvPicPr>
          <p:cNvPr id="5" name="Audio 4">
            <a:hlinkClick r:id="" action="ppaction://media"/>
            <a:extLst>
              <a:ext uri="{FF2B5EF4-FFF2-40B4-BE49-F238E27FC236}">
                <a16:creationId xmlns:a16="http://schemas.microsoft.com/office/drawing/2014/main" id="{BEA3FFF5-BDD6-EBF3-BA1C-983E89B5AC4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35294465"/>
      </p:ext>
    </p:extLst>
  </p:cSld>
  <p:clrMapOvr>
    <a:masterClrMapping/>
  </p:clrMapOvr>
  <mc:AlternateContent xmlns:mc="http://schemas.openxmlformats.org/markup-compatibility/2006">
    <mc:Choice xmlns:p14="http://schemas.microsoft.com/office/powerpoint/2010/main" Requires="p14">
      <p:transition spd="slow" p14:dur="2000" advTm="30761"/>
    </mc:Choice>
    <mc:Fallback>
      <p:transition spd="slow" advTm="307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005898-B776-9155-CBF8-C85802362A08}"/>
              </a:ext>
            </a:extLst>
          </p:cNvPr>
          <p:cNvSpPr>
            <a:spLocks noGrp="1"/>
          </p:cNvSpPr>
          <p:nvPr>
            <p:ph type="title"/>
          </p:nvPr>
        </p:nvSpPr>
        <p:spPr>
          <a:xfrm>
            <a:off x="700087" y="909638"/>
            <a:ext cx="10691813" cy="1155618"/>
          </a:xfrm>
        </p:spPr>
        <p:txBody>
          <a:bodyPr>
            <a:normAutofit/>
          </a:bodyPr>
          <a:lstStyle/>
          <a:p>
            <a:pPr>
              <a:lnSpc>
                <a:spcPct val="90000"/>
              </a:lnSpc>
            </a:pPr>
            <a:r>
              <a:rPr lang="en-GB" sz="1900">
                <a:latin typeface="Calisto MT"/>
              </a:rPr>
              <a:t>Care plan 2.</a:t>
            </a:r>
            <a:br>
              <a:rPr lang="en-GB" sz="1900">
                <a:latin typeface="Calisto MT"/>
              </a:rPr>
            </a:br>
            <a:br>
              <a:rPr lang="en-GB" sz="1900">
                <a:latin typeface="Calisto MT"/>
              </a:rPr>
            </a:br>
            <a:r>
              <a:rPr lang="en-GB" sz="1900">
                <a:latin typeface="Calisto MT"/>
              </a:rPr>
              <a:t>Lifestyle and Health Behaviours of mr eric asumadu</a:t>
            </a:r>
            <a:br>
              <a:rPr lang="en-GB" sz="1900">
                <a:latin typeface="Calisto MT"/>
              </a:rPr>
            </a:br>
            <a:endParaRPr lang="en-GB" sz="1900">
              <a:latin typeface="Calisto MT"/>
            </a:endParaRPr>
          </a:p>
        </p:txBody>
      </p:sp>
      <p:cxnSp>
        <p:nvCxnSpPr>
          <p:cNvPr id="54" name="Straight Connector 53">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8" name="Content Placeholder 2">
            <a:extLst>
              <a:ext uri="{FF2B5EF4-FFF2-40B4-BE49-F238E27FC236}">
                <a16:creationId xmlns:a16="http://schemas.microsoft.com/office/drawing/2014/main" id="{B8007E98-481D-9FF8-8501-0AA4DD4F4164}"/>
              </a:ext>
            </a:extLst>
          </p:cNvPr>
          <p:cNvGraphicFramePr>
            <a:graphicFrameLocks noGrp="1"/>
          </p:cNvGraphicFramePr>
          <p:nvPr>
            <p:ph idx="1"/>
            <p:extLst>
              <p:ext uri="{D42A27DB-BD31-4B8C-83A1-F6EECF244321}">
                <p14:modId xmlns:p14="http://schemas.microsoft.com/office/powerpoint/2010/main" val="1898355160"/>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0C1B0C92-467C-982F-2075-DDEF20ED40FB}"/>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92270820"/>
      </p:ext>
    </p:extLst>
  </p:cSld>
  <p:clrMapOvr>
    <a:masterClrMapping/>
  </p:clrMapOvr>
  <mc:AlternateContent xmlns:mc="http://schemas.openxmlformats.org/markup-compatibility/2006">
    <mc:Choice xmlns:p14="http://schemas.microsoft.com/office/powerpoint/2010/main" Requires="p14">
      <p:transition spd="slow" p14:dur="2000" advTm="68828"/>
    </mc:Choice>
    <mc:Fallback>
      <p:transition spd="slow" advTm="68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953521-5302-01C4-D66F-34A7A58F890D}"/>
              </a:ext>
            </a:extLst>
          </p:cNvPr>
          <p:cNvSpPr>
            <a:spLocks noGrp="1"/>
          </p:cNvSpPr>
          <p:nvPr>
            <p:ph type="title"/>
          </p:nvPr>
        </p:nvSpPr>
        <p:spPr>
          <a:xfrm>
            <a:off x="704088" y="914400"/>
            <a:ext cx="6239599" cy="1307590"/>
          </a:xfrm>
        </p:spPr>
        <p:txBody>
          <a:bodyPr>
            <a:normAutofit/>
          </a:bodyPr>
          <a:lstStyle/>
          <a:p>
            <a:pPr>
              <a:lnSpc>
                <a:spcPct val="90000"/>
              </a:lnSpc>
            </a:pPr>
            <a:r>
              <a:rPr lang="en-GB" sz="2800">
                <a:latin typeface="Arial"/>
                <a:cs typeface="Arial"/>
              </a:rPr>
              <a:t>Care plan 3.</a:t>
            </a:r>
            <a:br>
              <a:rPr lang="en-GB" sz="2800">
                <a:latin typeface="Arial"/>
                <a:cs typeface="Arial"/>
              </a:rPr>
            </a:br>
            <a:r>
              <a:rPr lang="en-GB" sz="2800">
                <a:latin typeface="Arial"/>
                <a:cs typeface="Arial"/>
              </a:rPr>
              <a:t>Communication and ethical considerations.</a:t>
            </a:r>
          </a:p>
        </p:txBody>
      </p:sp>
      <p:cxnSp>
        <p:nvCxnSpPr>
          <p:cNvPr id="11" name="Straight Connector 10">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F4922C-9416-B6E1-38D9-63D355D64E10}"/>
              </a:ext>
            </a:extLst>
          </p:cNvPr>
          <p:cNvSpPr>
            <a:spLocks noGrp="1"/>
          </p:cNvSpPr>
          <p:nvPr>
            <p:ph idx="1"/>
          </p:nvPr>
        </p:nvSpPr>
        <p:spPr>
          <a:xfrm>
            <a:off x="704088" y="2221992"/>
            <a:ext cx="6239599" cy="3941064"/>
          </a:xfrm>
        </p:spPr>
        <p:txBody>
          <a:bodyPr vert="horz" lIns="91440" tIns="45720" rIns="91440" bIns="45720" rtlCol="0" anchor="t">
            <a:noAutofit/>
          </a:bodyPr>
          <a:lstStyle/>
          <a:p>
            <a:pPr marL="0" indent="0">
              <a:lnSpc>
                <a:spcPct val="100000"/>
              </a:lnSpc>
              <a:buNone/>
            </a:pPr>
            <a:r>
              <a:rPr lang="en-GB" sz="1400" dirty="0">
                <a:latin typeface="Arial"/>
                <a:ea typeface="+mn-lt"/>
                <a:cs typeface="+mn-lt"/>
              </a:rPr>
              <a:t>Communication:</a:t>
            </a:r>
            <a:endParaRPr lang="en-US" sz="1400">
              <a:latin typeface="Arial"/>
              <a:ea typeface="+mn-lt"/>
              <a:cs typeface="+mn-lt"/>
            </a:endParaRPr>
          </a:p>
          <a:p>
            <a:pPr marL="0" indent="0">
              <a:lnSpc>
                <a:spcPct val="100000"/>
              </a:lnSpc>
              <a:buNone/>
            </a:pPr>
            <a:r>
              <a:rPr lang="en-GB" sz="1400" dirty="0">
                <a:latin typeface="Arial"/>
                <a:ea typeface="+mn-lt"/>
                <a:cs typeface="+mn-lt"/>
              </a:rPr>
              <a:t>Use clear simple language to explain COPD, treatments and inhaler use. Encourage open communication so Mr </a:t>
            </a:r>
            <a:r>
              <a:rPr lang="en-GB" sz="1400" err="1">
                <a:latin typeface="Arial"/>
                <a:ea typeface="+mn-lt"/>
                <a:cs typeface="+mn-lt"/>
              </a:rPr>
              <a:t>Asumadu</a:t>
            </a:r>
            <a:r>
              <a:rPr lang="en-GB" sz="1400" dirty="0">
                <a:latin typeface="Arial"/>
                <a:ea typeface="+mn-lt"/>
                <a:cs typeface="+mn-lt"/>
              </a:rPr>
              <a:t> can express his concerns and symptoms. Active listening will help address his anxiety about breathlessness and disease progression. With his consent, involve family members to support understanding and adherence to care. Provide written and verbal information to reinforce his education. </a:t>
            </a:r>
            <a:endParaRPr lang="en-US" sz="1400">
              <a:latin typeface="Arial"/>
              <a:ea typeface="+mn-lt"/>
              <a:cs typeface="+mn-lt"/>
            </a:endParaRPr>
          </a:p>
          <a:p>
            <a:pPr marL="0" indent="0">
              <a:lnSpc>
                <a:spcPct val="100000"/>
              </a:lnSpc>
              <a:buNone/>
            </a:pPr>
            <a:r>
              <a:rPr lang="en-GB" sz="1400" dirty="0">
                <a:latin typeface="Arial"/>
                <a:ea typeface="+mn-lt"/>
                <a:cs typeface="+mn-lt"/>
              </a:rPr>
              <a:t>Ethical Considerations:</a:t>
            </a:r>
            <a:endParaRPr lang="en-US" sz="1400">
              <a:latin typeface="Arial"/>
              <a:ea typeface="+mn-lt"/>
              <a:cs typeface="+mn-lt"/>
            </a:endParaRPr>
          </a:p>
          <a:p>
            <a:pPr marL="0" indent="0">
              <a:lnSpc>
                <a:spcPct val="100000"/>
              </a:lnSpc>
              <a:buNone/>
            </a:pPr>
            <a:r>
              <a:rPr lang="en-GB" sz="1400" dirty="0">
                <a:latin typeface="Arial"/>
                <a:ea typeface="+mn-lt"/>
                <a:cs typeface="+mn-lt"/>
              </a:rPr>
              <a:t>Respect Mr </a:t>
            </a:r>
            <a:r>
              <a:rPr lang="en-GB" sz="1400" err="1">
                <a:latin typeface="Arial"/>
                <a:ea typeface="+mn-lt"/>
                <a:cs typeface="+mn-lt"/>
              </a:rPr>
              <a:t>Asumadu’s</a:t>
            </a:r>
            <a:r>
              <a:rPr lang="en-GB" sz="1400" dirty="0">
                <a:latin typeface="Arial"/>
                <a:ea typeface="+mn-lt"/>
                <a:cs typeface="+mn-lt"/>
              </a:rPr>
              <a:t> autonomy by involving him in care planning and decision-making. Maintain  confidentiality and privacy of his health information at all times. Ensure informed consent for treatments and interventions. Promote beneficence by providing evidence-based, patient-centred care. Avoid harm (non-maleficence) by monitoring treatments and preventing complications. ( COPD foundation, </a:t>
            </a:r>
            <a:r>
              <a:rPr lang="en-GB" sz="1400" err="1">
                <a:latin typeface="Arial"/>
                <a:ea typeface="+mn-lt"/>
                <a:cs typeface="+mn-lt"/>
              </a:rPr>
              <a:t>inc</a:t>
            </a:r>
            <a:r>
              <a:rPr lang="en-GB" sz="1400" dirty="0">
                <a:latin typeface="Arial"/>
                <a:ea typeface="+mn-lt"/>
                <a:cs typeface="+mn-lt"/>
              </a:rPr>
              <a:t>, 2024)</a:t>
            </a:r>
            <a:endParaRPr lang="en-US" sz="1400">
              <a:latin typeface="Arial"/>
              <a:cs typeface="Arial"/>
            </a:endParaRPr>
          </a:p>
        </p:txBody>
      </p:sp>
      <p:pic>
        <p:nvPicPr>
          <p:cNvPr id="5" name="Picture 4" descr="Different coloured question marks">
            <a:extLst>
              <a:ext uri="{FF2B5EF4-FFF2-40B4-BE49-F238E27FC236}">
                <a16:creationId xmlns:a16="http://schemas.microsoft.com/office/drawing/2014/main" id="{23BF9451-69C1-1B5A-019F-60351F0BF00D}"/>
              </a:ext>
            </a:extLst>
          </p:cNvPr>
          <p:cNvPicPr>
            <a:picLocks noChangeAspect="1"/>
          </p:cNvPicPr>
          <p:nvPr/>
        </p:nvPicPr>
        <p:blipFill>
          <a:blip r:embed="rId4"/>
          <a:srcRect l="30535" r="31665" b="-2"/>
          <a:stretch>
            <a:fillRect/>
          </a:stretch>
        </p:blipFill>
        <p:spPr>
          <a:xfrm>
            <a:off x="7583424" y="10"/>
            <a:ext cx="4608576" cy="6857990"/>
          </a:xfrm>
          <a:prstGeom prst="rect">
            <a:avLst/>
          </a:prstGeom>
        </p:spPr>
      </p:pic>
      <p:pic>
        <p:nvPicPr>
          <p:cNvPr id="6" name="Audio 5">
            <a:hlinkClick r:id="" action="ppaction://media"/>
            <a:extLst>
              <a:ext uri="{FF2B5EF4-FFF2-40B4-BE49-F238E27FC236}">
                <a16:creationId xmlns:a16="http://schemas.microsoft.com/office/drawing/2014/main" id="{28D27FB2-EEC0-075E-4737-278D0354416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35355560"/>
      </p:ext>
    </p:extLst>
  </p:cSld>
  <p:clrMapOvr>
    <a:masterClrMapping/>
  </p:clrMapOvr>
  <mc:AlternateContent xmlns:mc="http://schemas.openxmlformats.org/markup-compatibility/2006">
    <mc:Choice xmlns:p14="http://schemas.microsoft.com/office/powerpoint/2010/main" Requires="p14">
      <p:transition spd="slow" p14:dur="2000" advTm="63075"/>
    </mc:Choice>
    <mc:Fallback>
      <p:transition spd="slow" advTm="630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6EE22A-8A0A-7FFD-F84C-00F022FDDCD4}"/>
              </a:ext>
            </a:extLst>
          </p:cNvPr>
          <p:cNvSpPr>
            <a:spLocks noGrp="1"/>
          </p:cNvSpPr>
          <p:nvPr>
            <p:ph type="title"/>
          </p:nvPr>
        </p:nvSpPr>
        <p:spPr>
          <a:xfrm>
            <a:off x="704087" y="609601"/>
            <a:ext cx="2521714" cy="4488878"/>
          </a:xfrm>
        </p:spPr>
        <p:txBody>
          <a:bodyPr>
            <a:normAutofit/>
          </a:bodyPr>
          <a:lstStyle/>
          <a:p>
            <a:r>
              <a:rPr lang="en-GB" sz="3200" dirty="0">
                <a:latin typeface="Arial"/>
                <a:cs typeface="Arial"/>
              </a:rPr>
              <a:t>Risk factors.</a:t>
            </a:r>
          </a:p>
        </p:txBody>
      </p:sp>
      <p:cxnSp>
        <p:nvCxnSpPr>
          <p:cNvPr id="35" name="Straight Connector 34">
            <a:extLst>
              <a:ext uri="{FF2B5EF4-FFF2-40B4-BE49-F238E27FC236}">
                <a16:creationId xmlns:a16="http://schemas.microsoft.com/office/drawing/2014/main" id="{0ADD27CF-4CE1-2871-1ABA-40FCA4D032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38488"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32" name="Content Placeholder 2">
            <a:extLst>
              <a:ext uri="{FF2B5EF4-FFF2-40B4-BE49-F238E27FC236}">
                <a16:creationId xmlns:a16="http://schemas.microsoft.com/office/drawing/2014/main" id="{3F1097C8-854E-DC0E-A6AE-9568C9EC7F8E}"/>
              </a:ext>
            </a:extLst>
          </p:cNvPr>
          <p:cNvGraphicFramePr>
            <a:graphicFrameLocks noGrp="1"/>
          </p:cNvGraphicFramePr>
          <p:nvPr>
            <p:ph idx="1"/>
            <p:extLst>
              <p:ext uri="{D42A27DB-BD31-4B8C-83A1-F6EECF244321}">
                <p14:modId xmlns:p14="http://schemas.microsoft.com/office/powerpoint/2010/main" val="2941735008"/>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2856631D-DE8D-53F5-FB0C-B5E78CF33E84}"/>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85190661"/>
      </p:ext>
    </p:extLst>
  </p:cSld>
  <p:clrMapOvr>
    <a:masterClrMapping/>
  </p:clrMapOvr>
  <mc:AlternateContent xmlns:mc="http://schemas.openxmlformats.org/markup-compatibility/2006">
    <mc:Choice xmlns:p14="http://schemas.microsoft.com/office/powerpoint/2010/main" Requires="p14">
      <p:transition spd="slow" p14:dur="2000" advTm="49919"/>
    </mc:Choice>
    <mc:Fallback>
      <p:transition spd="slow" advTm="49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99E63-BF0C-3892-18B8-56931C00E2A5}"/>
              </a:ext>
            </a:extLst>
          </p:cNvPr>
          <p:cNvSpPr>
            <a:spLocks noGrp="1"/>
          </p:cNvSpPr>
          <p:nvPr>
            <p:ph type="title"/>
          </p:nvPr>
        </p:nvSpPr>
        <p:spPr>
          <a:xfrm>
            <a:off x="1969770" y="5852162"/>
            <a:ext cx="5965190" cy="746854"/>
          </a:xfrm>
        </p:spPr>
        <p:txBody>
          <a:bodyPr vert="horz" lIns="91440" tIns="45720" rIns="91440" bIns="45720" rtlCol="0" anchor="t">
            <a:normAutofit/>
          </a:bodyPr>
          <a:lstStyle/>
          <a:p>
            <a:r>
              <a:rPr lang="en-US" dirty="0"/>
              <a:t>Risk factors.</a:t>
            </a:r>
          </a:p>
        </p:txBody>
      </p:sp>
      <p:pic>
        <p:nvPicPr>
          <p:cNvPr id="4" name="Content Placeholder 3" descr="Figure A shows the location of the lungs and airways in the body. Figure B shows lungs damaged by COPD.">
            <a:extLst>
              <a:ext uri="{FF2B5EF4-FFF2-40B4-BE49-F238E27FC236}">
                <a16:creationId xmlns:a16="http://schemas.microsoft.com/office/drawing/2014/main" id="{151362B1-7563-3041-C049-57F27560B44E}"/>
              </a:ext>
            </a:extLst>
          </p:cNvPr>
          <p:cNvPicPr>
            <a:picLocks noGrp="1" noChangeAspect="1"/>
          </p:cNvPicPr>
          <p:nvPr>
            <p:ph idx="1"/>
          </p:nvPr>
        </p:nvPicPr>
        <p:blipFill>
          <a:blip r:embed="rId4"/>
          <a:srcRect r="-1" b="14943"/>
          <a:stretch>
            <a:fillRect/>
          </a:stretch>
        </p:blipFill>
        <p:spPr>
          <a:xfrm>
            <a:off x="3873683" y="406400"/>
            <a:ext cx="4444634" cy="5196474"/>
          </a:xfrm>
          <a:prstGeom prst="rect">
            <a:avLst/>
          </a:prstGeom>
        </p:spPr>
      </p:pic>
      <p:pic>
        <p:nvPicPr>
          <p:cNvPr id="5" name="Audio 4">
            <a:hlinkClick r:id="" action="ppaction://media"/>
            <a:extLst>
              <a:ext uri="{FF2B5EF4-FFF2-40B4-BE49-F238E27FC236}">
                <a16:creationId xmlns:a16="http://schemas.microsoft.com/office/drawing/2014/main" id="{57592F21-37BF-F67B-6972-97D905C8ACE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14677271"/>
      </p:ext>
    </p:extLst>
  </p:cSld>
  <p:clrMapOvr>
    <a:masterClrMapping/>
  </p:clrMapOvr>
  <mc:AlternateContent xmlns:mc="http://schemas.openxmlformats.org/markup-compatibility/2006">
    <mc:Choice xmlns:p14="http://schemas.microsoft.com/office/powerpoint/2010/main" Requires="p14">
      <p:transition spd="slow" p14:dur="2000" advTm="48583"/>
    </mc:Choice>
    <mc:Fallback>
      <p:transition spd="slow" advTm="485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EE2E03-CB4F-B1F8-5A2C-863B5C29C5E3}"/>
              </a:ext>
            </a:extLst>
          </p:cNvPr>
          <p:cNvSpPr>
            <a:spLocks noGrp="1"/>
          </p:cNvSpPr>
          <p:nvPr>
            <p:ph type="title"/>
          </p:nvPr>
        </p:nvSpPr>
        <p:spPr>
          <a:xfrm>
            <a:off x="704088" y="914400"/>
            <a:ext cx="6239599" cy="1307590"/>
          </a:xfrm>
        </p:spPr>
        <p:txBody>
          <a:bodyPr>
            <a:normAutofit/>
          </a:bodyPr>
          <a:lstStyle/>
          <a:p>
            <a:pPr>
              <a:lnSpc>
                <a:spcPct val="90000"/>
              </a:lnSpc>
            </a:pPr>
            <a:r>
              <a:rPr lang="en-GB">
                <a:latin typeface="Arial"/>
                <a:cs typeface="Arial"/>
              </a:rPr>
              <a:t>Goals for care plan.</a:t>
            </a:r>
          </a:p>
        </p:txBody>
      </p:sp>
      <p:cxnSp>
        <p:nvCxnSpPr>
          <p:cNvPr id="11" name="Straight Connector 10">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6905B7B-846B-2C36-8C38-B7385775AC7E}"/>
              </a:ext>
            </a:extLst>
          </p:cNvPr>
          <p:cNvSpPr>
            <a:spLocks noGrp="1"/>
          </p:cNvSpPr>
          <p:nvPr>
            <p:ph idx="1"/>
          </p:nvPr>
        </p:nvSpPr>
        <p:spPr>
          <a:xfrm>
            <a:off x="704088" y="2221992"/>
            <a:ext cx="6239599" cy="3941064"/>
          </a:xfrm>
        </p:spPr>
        <p:txBody>
          <a:bodyPr vert="horz" lIns="91440" tIns="45720" rIns="91440" bIns="45720" rtlCol="0" anchor="t">
            <a:normAutofit/>
          </a:bodyPr>
          <a:lstStyle/>
          <a:p>
            <a:pPr marL="0" indent="0">
              <a:buNone/>
            </a:pPr>
            <a:r>
              <a:rPr lang="en-GB" dirty="0"/>
              <a:t>The aim of this care plan is to  improve breathing and reduce symptoms severity of Mr Eric </a:t>
            </a:r>
            <a:r>
              <a:rPr lang="en-GB" dirty="0" err="1"/>
              <a:t>Asumadu</a:t>
            </a:r>
            <a:r>
              <a:rPr lang="en-GB" dirty="0"/>
              <a:t>.</a:t>
            </a:r>
          </a:p>
          <a:p>
            <a:pPr marL="0" indent="0">
              <a:buNone/>
            </a:pPr>
            <a:r>
              <a:rPr lang="en-GB" dirty="0"/>
              <a:t>  </a:t>
            </a:r>
            <a:endParaRPr lang="en-US" dirty="0"/>
          </a:p>
          <a:p>
            <a:r>
              <a:rPr lang="en-GB" dirty="0"/>
              <a:t>prevent disease progression and its exacerbations. </a:t>
            </a:r>
          </a:p>
          <a:p>
            <a:r>
              <a:rPr lang="en-GB" dirty="0"/>
              <a:t>Improve quality of life and daily functioning.</a:t>
            </a:r>
          </a:p>
          <a:p>
            <a:r>
              <a:rPr lang="en-GB" dirty="0"/>
              <a:t>Promote self-management and independence. ( NHS, 2023)</a:t>
            </a:r>
          </a:p>
        </p:txBody>
      </p:sp>
      <p:pic>
        <p:nvPicPr>
          <p:cNvPr id="5" name="Picture 4" descr="Top view of a stethoscope on a blue surface">
            <a:extLst>
              <a:ext uri="{FF2B5EF4-FFF2-40B4-BE49-F238E27FC236}">
                <a16:creationId xmlns:a16="http://schemas.microsoft.com/office/drawing/2014/main" id="{874A7F30-34E4-1471-17ED-B14BA06640DD}"/>
              </a:ext>
            </a:extLst>
          </p:cNvPr>
          <p:cNvPicPr>
            <a:picLocks noChangeAspect="1"/>
          </p:cNvPicPr>
          <p:nvPr/>
        </p:nvPicPr>
        <p:blipFill>
          <a:blip r:embed="rId4"/>
          <a:srcRect l="49866" r="5344" b="-3"/>
          <a:stretch>
            <a:fillRect/>
          </a:stretch>
        </p:blipFill>
        <p:spPr>
          <a:xfrm>
            <a:off x="7583424" y="10"/>
            <a:ext cx="4608576" cy="6857990"/>
          </a:xfrm>
          <a:prstGeom prst="rect">
            <a:avLst/>
          </a:prstGeom>
        </p:spPr>
      </p:pic>
      <p:pic>
        <p:nvPicPr>
          <p:cNvPr id="6" name="Audio 5">
            <a:hlinkClick r:id="" action="ppaction://media"/>
            <a:extLst>
              <a:ext uri="{FF2B5EF4-FFF2-40B4-BE49-F238E27FC236}">
                <a16:creationId xmlns:a16="http://schemas.microsoft.com/office/drawing/2014/main" id="{1E657B19-56BA-DD98-9599-27D49CE5C8D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85801003"/>
      </p:ext>
    </p:extLst>
  </p:cSld>
  <p:clrMapOvr>
    <a:masterClrMapping/>
  </p:clrMapOvr>
  <mc:AlternateContent xmlns:mc="http://schemas.openxmlformats.org/markup-compatibility/2006">
    <mc:Choice xmlns:p14="http://schemas.microsoft.com/office/powerpoint/2010/main" Requires="p14">
      <p:transition spd="slow" p14:dur="2000" advTm="32713"/>
    </mc:Choice>
    <mc:Fallback>
      <p:transition spd="slow" advTm="327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B961DC-B6F1-1844-A550-DE78F9CE166B}"/>
              </a:ext>
            </a:extLst>
          </p:cNvPr>
          <p:cNvSpPr>
            <a:spLocks noGrp="1"/>
          </p:cNvSpPr>
          <p:nvPr>
            <p:ph type="title"/>
          </p:nvPr>
        </p:nvSpPr>
        <p:spPr>
          <a:xfrm>
            <a:off x="4866968" y="914400"/>
            <a:ext cx="6627924" cy="1307592"/>
          </a:xfrm>
        </p:spPr>
        <p:txBody>
          <a:bodyPr>
            <a:normAutofit/>
          </a:bodyPr>
          <a:lstStyle/>
          <a:p>
            <a:r>
              <a:rPr lang="en-GB">
                <a:latin typeface="Arial"/>
                <a:cs typeface="Arial"/>
              </a:rPr>
              <a:t>Medical management</a:t>
            </a:r>
          </a:p>
        </p:txBody>
      </p:sp>
      <p:pic>
        <p:nvPicPr>
          <p:cNvPr id="5" name="Picture 4" descr="Needle and vial">
            <a:extLst>
              <a:ext uri="{FF2B5EF4-FFF2-40B4-BE49-F238E27FC236}">
                <a16:creationId xmlns:a16="http://schemas.microsoft.com/office/drawing/2014/main" id="{E8F07E52-0706-3BE7-FED7-ED6A4B818339}"/>
              </a:ext>
            </a:extLst>
          </p:cNvPr>
          <p:cNvPicPr>
            <a:picLocks noChangeAspect="1"/>
          </p:cNvPicPr>
          <p:nvPr/>
        </p:nvPicPr>
        <p:blipFill>
          <a:blip r:embed="rId4"/>
          <a:srcRect l="7802" r="51424" b="-6"/>
          <a:stretch>
            <a:fillRect/>
          </a:stretch>
        </p:blipFill>
        <p:spPr>
          <a:xfrm>
            <a:off x="20" y="-17929"/>
            <a:ext cx="420622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C7CB6A-F393-B807-3D37-FD596D58A76E}"/>
              </a:ext>
            </a:extLst>
          </p:cNvPr>
          <p:cNvSpPr>
            <a:spLocks noGrp="1"/>
          </p:cNvSpPr>
          <p:nvPr>
            <p:ph idx="1"/>
          </p:nvPr>
        </p:nvSpPr>
        <p:spPr>
          <a:xfrm>
            <a:off x="4866968" y="2221992"/>
            <a:ext cx="6627924" cy="3739896"/>
          </a:xfrm>
        </p:spPr>
        <p:txBody>
          <a:bodyPr vert="horz" lIns="91440" tIns="45720" rIns="91440" bIns="45720" rtlCol="0" anchor="t">
            <a:normAutofit/>
          </a:bodyPr>
          <a:lstStyle/>
          <a:p>
            <a:pPr marL="0" indent="0">
              <a:buNone/>
            </a:pPr>
            <a:r>
              <a:rPr lang="en-GB" dirty="0">
                <a:latin typeface="Arial"/>
                <a:cs typeface="Arial"/>
              </a:rPr>
              <a:t>Mr </a:t>
            </a:r>
            <a:r>
              <a:rPr lang="en-GB" dirty="0" err="1">
                <a:latin typeface="Arial"/>
                <a:cs typeface="Arial"/>
              </a:rPr>
              <a:t>Asumadu</a:t>
            </a:r>
            <a:r>
              <a:rPr lang="en-GB" dirty="0">
                <a:latin typeface="Arial"/>
                <a:cs typeface="Arial"/>
              </a:rPr>
              <a:t> needs medical management to prevent any severity and these things should be considered:</a:t>
            </a:r>
          </a:p>
          <a:p>
            <a:pPr marL="0" indent="0">
              <a:buNone/>
            </a:pPr>
            <a:r>
              <a:rPr lang="en-GB" dirty="0">
                <a:latin typeface="Arial"/>
                <a:cs typeface="Arial"/>
              </a:rPr>
              <a:t>. Prescribed bronchodilators and inhaled corticosteroids are important.</a:t>
            </a:r>
          </a:p>
          <a:p>
            <a:pPr marL="0" indent="0">
              <a:buNone/>
            </a:pPr>
            <a:r>
              <a:rPr lang="en-GB" dirty="0">
                <a:latin typeface="Arial"/>
                <a:cs typeface="Arial"/>
              </a:rPr>
              <a:t>. Regular review of inhaler technique is also important.</a:t>
            </a:r>
          </a:p>
          <a:p>
            <a:pPr marL="0" indent="0">
              <a:buNone/>
            </a:pPr>
            <a:r>
              <a:rPr lang="en-GB" dirty="0">
                <a:latin typeface="Arial"/>
                <a:cs typeface="Arial"/>
              </a:rPr>
              <a:t>. Vaccinations for influenza and pneumococcal disease should be administered.</a:t>
            </a:r>
          </a:p>
          <a:p>
            <a:pPr marL="0" indent="0">
              <a:buNone/>
            </a:pPr>
            <a:r>
              <a:rPr lang="en-GB" dirty="0">
                <a:latin typeface="Arial"/>
                <a:cs typeface="Arial"/>
              </a:rPr>
              <a:t>. Finally, monitoring for medication side effects is crucial.</a:t>
            </a:r>
          </a:p>
          <a:p>
            <a:pPr marL="0" indent="0">
              <a:buNone/>
            </a:pPr>
            <a:r>
              <a:rPr lang="en-GB" dirty="0"/>
              <a:t>( National Heart, Lung and Blood institute, 2024)</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5B8F4067-E414-D0E8-8739-88DCA759585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60771654"/>
      </p:ext>
    </p:extLst>
  </p:cSld>
  <p:clrMapOvr>
    <a:masterClrMapping/>
  </p:clrMapOvr>
  <mc:AlternateContent xmlns:mc="http://schemas.openxmlformats.org/markup-compatibility/2006">
    <mc:Choice xmlns:p14="http://schemas.microsoft.com/office/powerpoint/2010/main" Requires="p14">
      <p:transition spd="slow" p14:dur="2000" advTm="58352"/>
    </mc:Choice>
    <mc:Fallback>
      <p:transition spd="slow" advTm="58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4C096F-F426-FE81-2E7A-B367C470CFBA}"/>
              </a:ext>
            </a:extLst>
          </p:cNvPr>
          <p:cNvSpPr>
            <a:spLocks noGrp="1"/>
          </p:cNvSpPr>
          <p:nvPr>
            <p:ph type="title"/>
          </p:nvPr>
        </p:nvSpPr>
        <p:spPr>
          <a:xfrm>
            <a:off x="700087" y="909638"/>
            <a:ext cx="10691813" cy="1155618"/>
          </a:xfrm>
        </p:spPr>
        <p:txBody>
          <a:bodyPr>
            <a:normAutofit/>
          </a:bodyPr>
          <a:lstStyle/>
          <a:p>
            <a:r>
              <a:rPr lang="en-GB">
                <a:latin typeface="Arial"/>
                <a:cs typeface="Arabic Typesetting"/>
              </a:rPr>
              <a:t>Non-pharmacological intervention</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B766BC4-E96B-8EFB-E350-2135529B6DA3}"/>
              </a:ext>
            </a:extLst>
          </p:cNvPr>
          <p:cNvGraphicFramePr>
            <a:graphicFrameLocks noGrp="1"/>
          </p:cNvGraphicFramePr>
          <p:nvPr>
            <p:ph idx="1"/>
            <p:extLst>
              <p:ext uri="{D42A27DB-BD31-4B8C-83A1-F6EECF244321}">
                <p14:modId xmlns:p14="http://schemas.microsoft.com/office/powerpoint/2010/main" val="2796218804"/>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5C0E00B9-AFC3-6FE2-B587-BCA5E2B6614A}"/>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74726720"/>
      </p:ext>
    </p:extLst>
  </p:cSld>
  <p:clrMapOvr>
    <a:masterClrMapping/>
  </p:clrMapOvr>
  <mc:AlternateContent xmlns:mc="http://schemas.openxmlformats.org/markup-compatibility/2006">
    <mc:Choice xmlns:p14="http://schemas.microsoft.com/office/powerpoint/2010/main" Requires="p14">
      <p:transition spd="slow" p14:dur="2000" advTm="56368"/>
    </mc:Choice>
    <mc:Fallback>
      <p:transition spd="slow" advTm="56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6C7F0-337A-A076-8EB7-31E44305832C}"/>
              </a:ext>
            </a:extLst>
          </p:cNvPr>
          <p:cNvSpPr>
            <a:spLocks noGrp="1"/>
          </p:cNvSpPr>
          <p:nvPr>
            <p:ph type="title"/>
          </p:nvPr>
        </p:nvSpPr>
        <p:spPr>
          <a:xfrm>
            <a:off x="700087" y="909638"/>
            <a:ext cx="10691813" cy="1155618"/>
          </a:xfrm>
        </p:spPr>
        <p:txBody>
          <a:bodyPr>
            <a:normAutofit/>
          </a:bodyPr>
          <a:lstStyle/>
          <a:p>
            <a:r>
              <a:rPr lang="en-GB">
                <a:latin typeface="Arial"/>
                <a:cs typeface="Arial"/>
              </a:rPr>
              <a:t>Lifestyle and self-care strategies</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4155160-C7DD-5203-08E8-652F27F900F9}"/>
              </a:ext>
            </a:extLst>
          </p:cNvPr>
          <p:cNvGraphicFramePr>
            <a:graphicFrameLocks noGrp="1"/>
          </p:cNvGraphicFramePr>
          <p:nvPr>
            <p:ph idx="1"/>
            <p:extLst>
              <p:ext uri="{D42A27DB-BD31-4B8C-83A1-F6EECF244321}">
                <p14:modId xmlns:p14="http://schemas.microsoft.com/office/powerpoint/2010/main" val="717245493"/>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1CA05615-0C68-201D-61EB-5B709B9A46A5}"/>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76825163"/>
      </p:ext>
    </p:extLst>
  </p:cSld>
  <p:clrMapOvr>
    <a:masterClrMapping/>
  </p:clrMapOvr>
  <mc:AlternateContent xmlns:mc="http://schemas.openxmlformats.org/markup-compatibility/2006">
    <mc:Choice xmlns:p14="http://schemas.microsoft.com/office/powerpoint/2010/main" Requires="p14">
      <p:transition spd="slow" p14:dur="2000" advTm="81608"/>
    </mc:Choice>
    <mc:Fallback>
      <p:transition spd="slow" advTm="816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93A01-E6E0-1C4A-A6B6-1AA7D918B3EB}"/>
              </a:ext>
            </a:extLst>
          </p:cNvPr>
          <p:cNvSpPr>
            <a:spLocks noGrp="1"/>
          </p:cNvSpPr>
          <p:nvPr>
            <p:ph type="title"/>
          </p:nvPr>
        </p:nvSpPr>
        <p:spPr>
          <a:xfrm>
            <a:off x="700087" y="909638"/>
            <a:ext cx="10691813" cy="1155618"/>
          </a:xfrm>
        </p:spPr>
        <p:txBody>
          <a:bodyPr>
            <a:normAutofit/>
          </a:bodyPr>
          <a:lstStyle/>
          <a:p>
            <a:r>
              <a:rPr lang="en-GB">
                <a:latin typeface="Arial"/>
                <a:cs typeface="Arial"/>
              </a:rPr>
              <a:t>Monitoring and follow-up</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FD67541-0BD8-3734-56DD-B2D23DD7DC29}"/>
              </a:ext>
            </a:extLst>
          </p:cNvPr>
          <p:cNvGraphicFramePr>
            <a:graphicFrameLocks noGrp="1"/>
          </p:cNvGraphicFramePr>
          <p:nvPr>
            <p:ph idx="1"/>
            <p:extLst>
              <p:ext uri="{D42A27DB-BD31-4B8C-83A1-F6EECF244321}">
                <p14:modId xmlns:p14="http://schemas.microsoft.com/office/powerpoint/2010/main" val="1148813620"/>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Audio 3">
            <a:hlinkClick r:id="" action="ppaction://media"/>
            <a:extLst>
              <a:ext uri="{FF2B5EF4-FFF2-40B4-BE49-F238E27FC236}">
                <a16:creationId xmlns:a16="http://schemas.microsoft.com/office/drawing/2014/main" id="{389503A8-2D1E-211D-1F18-CF4803F4E7F5}"/>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07388818"/>
      </p:ext>
    </p:extLst>
  </p:cSld>
  <p:clrMapOvr>
    <a:masterClrMapping/>
  </p:clrMapOvr>
  <mc:AlternateContent xmlns:mc="http://schemas.openxmlformats.org/markup-compatibility/2006">
    <mc:Choice xmlns:p14="http://schemas.microsoft.com/office/powerpoint/2010/main" Requires="p14">
      <p:transition spd="slow" p14:dur="2000" advTm="58294"/>
    </mc:Choice>
    <mc:Fallback>
      <p:transition spd="slow" advTm="58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0" name="Straight Connector 9">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6F431C2-6426-7D2C-75A1-328C4B518D96}"/>
              </a:ext>
            </a:extLst>
          </p:cNvPr>
          <p:cNvSpPr>
            <a:spLocks noGrp="1"/>
          </p:cNvSpPr>
          <p:nvPr>
            <p:ph type="title"/>
          </p:nvPr>
        </p:nvSpPr>
        <p:spPr>
          <a:xfrm>
            <a:off x="702129" y="914760"/>
            <a:ext cx="3678485" cy="3543764"/>
          </a:xfrm>
        </p:spPr>
        <p:txBody>
          <a:bodyPr>
            <a:normAutofit/>
          </a:bodyPr>
          <a:lstStyle/>
          <a:p>
            <a:r>
              <a:rPr lang="en-GB" dirty="0">
                <a:latin typeface="Arial"/>
                <a:cs typeface="Arial"/>
              </a:rPr>
              <a:t>conclusion</a:t>
            </a:r>
          </a:p>
        </p:txBody>
      </p:sp>
      <p:sp>
        <p:nvSpPr>
          <p:cNvPr id="3" name="Content Placeholder 2">
            <a:extLst>
              <a:ext uri="{FF2B5EF4-FFF2-40B4-BE49-F238E27FC236}">
                <a16:creationId xmlns:a16="http://schemas.microsoft.com/office/drawing/2014/main" id="{7D4FA1D6-80BC-2B86-93A2-EA90135EDFB4}"/>
              </a:ext>
            </a:extLst>
          </p:cNvPr>
          <p:cNvSpPr>
            <a:spLocks noGrp="1"/>
          </p:cNvSpPr>
          <p:nvPr>
            <p:ph idx="1"/>
          </p:nvPr>
        </p:nvSpPr>
        <p:spPr>
          <a:xfrm>
            <a:off x="4773168" y="993228"/>
            <a:ext cx="6720840" cy="4935981"/>
          </a:xfrm>
        </p:spPr>
        <p:txBody>
          <a:bodyPr vert="horz" lIns="91440" tIns="45720" rIns="91440" bIns="45720" rtlCol="0">
            <a:normAutofit/>
          </a:bodyPr>
          <a:lstStyle/>
          <a:p>
            <a:pPr marL="0" indent="0">
              <a:buNone/>
            </a:pPr>
            <a:r>
              <a:rPr lang="en-GB" dirty="0">
                <a:ea typeface="+mn-lt"/>
                <a:cs typeface="+mn-lt"/>
              </a:rPr>
              <a:t>Chronic respiratory diseases, such as COPD,  significantly impact breathing, daily activities and overall quality of life. While a long-term condition, symptoms can be effectively managed with a structured care plan. Medical treatment, lifestyle changes and patient education are crucial for reducing exacerbations. Ongoing monitoring and supportive care further promote independence and enhance overall well-being.</a:t>
            </a:r>
          </a:p>
          <a:p>
            <a:pPr marL="0" indent="0">
              <a:buNone/>
            </a:pPr>
            <a:endParaRPr lang="en-GB" dirty="0"/>
          </a:p>
        </p:txBody>
      </p:sp>
      <p:pic>
        <p:nvPicPr>
          <p:cNvPr id="5" name="Audio 4">
            <a:hlinkClick r:id="" action="ppaction://media"/>
            <a:extLst>
              <a:ext uri="{FF2B5EF4-FFF2-40B4-BE49-F238E27FC236}">
                <a16:creationId xmlns:a16="http://schemas.microsoft.com/office/drawing/2014/main" id="{1CB25117-C35D-2770-7CB7-98D73E95794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87412813"/>
      </p:ext>
    </p:extLst>
  </p:cSld>
  <p:clrMapOvr>
    <a:masterClrMapping/>
  </p:clrMapOvr>
  <mc:AlternateContent xmlns:mc="http://schemas.openxmlformats.org/markup-compatibility/2006">
    <mc:Choice xmlns:p14="http://schemas.microsoft.com/office/powerpoint/2010/main" Requires="p14">
      <p:transition spd="slow" p14:dur="2000" advTm="90085"/>
    </mc:Choice>
    <mc:Fallback>
      <p:transition spd="slow" advTm="90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99C23-DFBC-FB6A-A808-4E2F5882F2BB}"/>
              </a:ext>
            </a:extLst>
          </p:cNvPr>
          <p:cNvSpPr>
            <a:spLocks noGrp="1"/>
          </p:cNvSpPr>
          <p:nvPr>
            <p:ph type="title"/>
          </p:nvPr>
        </p:nvSpPr>
        <p:spPr/>
        <p:txBody>
          <a:bodyPr>
            <a:normAutofit/>
          </a:bodyPr>
          <a:lstStyle/>
          <a:p>
            <a:r>
              <a:rPr lang="en-GB" sz="2000" dirty="0">
                <a:latin typeface="Arial"/>
                <a:cs typeface="Arial"/>
              </a:rPr>
              <a:t>References</a:t>
            </a:r>
          </a:p>
        </p:txBody>
      </p:sp>
      <p:sp>
        <p:nvSpPr>
          <p:cNvPr id="3" name="Content Placeholder 2">
            <a:extLst>
              <a:ext uri="{FF2B5EF4-FFF2-40B4-BE49-F238E27FC236}">
                <a16:creationId xmlns:a16="http://schemas.microsoft.com/office/drawing/2014/main" id="{B679D619-9779-5D46-D870-215544F4D86F}"/>
              </a:ext>
            </a:extLst>
          </p:cNvPr>
          <p:cNvSpPr>
            <a:spLocks noGrp="1"/>
          </p:cNvSpPr>
          <p:nvPr>
            <p:ph idx="1"/>
          </p:nvPr>
        </p:nvSpPr>
        <p:spPr/>
        <p:txBody>
          <a:bodyPr vert="horz" lIns="91440" tIns="45720" rIns="91440" bIns="45720" rtlCol="0" anchor="t">
            <a:normAutofit fontScale="85000" lnSpcReduction="20000"/>
          </a:bodyPr>
          <a:lstStyle/>
          <a:p>
            <a:pPr>
              <a:buNone/>
            </a:pPr>
            <a:r>
              <a:rPr lang="en-GB" sz="1600" dirty="0">
                <a:latin typeface="Arial"/>
                <a:ea typeface="Calibri"/>
                <a:cs typeface="Calibri"/>
              </a:rPr>
              <a:t>BMJ Best Practice (2024). </a:t>
            </a:r>
            <a:r>
              <a:rPr lang="en-GB" sz="1600" i="1" dirty="0">
                <a:latin typeface="Arial"/>
                <a:ea typeface="Calibri"/>
                <a:cs typeface="Calibri"/>
              </a:rPr>
              <a:t>Chronic obstructive pulmonary disease (COPD) - management approach | BMJ best practice</a:t>
            </a:r>
            <a:r>
              <a:rPr lang="en-GB" sz="1600" dirty="0">
                <a:latin typeface="Arial"/>
                <a:ea typeface="Calibri"/>
                <a:cs typeface="Calibri"/>
              </a:rPr>
              <a:t>.  bestpractice.bmj.com. Available at: </a:t>
            </a:r>
            <a:r>
              <a:rPr lang="en-GB" sz="1600" dirty="0">
                <a:latin typeface="Arial"/>
                <a:ea typeface="Calibri"/>
                <a:cs typeface="Calibri"/>
                <a:hlinkClick r:id="rId4"/>
              </a:rPr>
              <a:t>https://bestpractice.bmj.com/topics/en-gb/7/management-approach</a:t>
            </a:r>
            <a:r>
              <a:rPr lang="en-GB" sz="1600" dirty="0">
                <a:latin typeface="Arial"/>
                <a:ea typeface="Calibri"/>
                <a:cs typeface="Calibri"/>
              </a:rPr>
              <a:t>. ( Accessed, 23rd November 2025)</a:t>
            </a:r>
            <a:endParaRPr lang="en-US" sz="1600" dirty="0">
              <a:latin typeface="Arial"/>
              <a:cs typeface="Arial"/>
            </a:endParaRPr>
          </a:p>
          <a:p>
            <a:pPr>
              <a:buNone/>
            </a:pPr>
            <a:endParaRPr lang="en-GB" sz="1600" dirty="0">
              <a:latin typeface="Arial"/>
              <a:ea typeface="Calibri"/>
              <a:cs typeface="Calibri"/>
            </a:endParaRPr>
          </a:p>
          <a:p>
            <a:pPr marL="0" indent="0">
              <a:lnSpc>
                <a:spcPct val="100000"/>
              </a:lnSpc>
              <a:buNone/>
            </a:pPr>
            <a:r>
              <a:rPr lang="en-GB" sz="1600" dirty="0">
                <a:latin typeface="Arial"/>
                <a:ea typeface="Calibri"/>
                <a:cs typeface="Arial"/>
              </a:rPr>
              <a:t>National Heart, Lung, and Blood Institute (2022). </a:t>
            </a:r>
            <a:r>
              <a:rPr lang="en-GB" sz="1600" i="1" dirty="0">
                <a:latin typeface="Arial"/>
                <a:ea typeface="Calibri"/>
                <a:cs typeface="Arial"/>
              </a:rPr>
              <a:t>COPD - Treatment</a:t>
            </a:r>
            <a:r>
              <a:rPr lang="en-GB" sz="1600" dirty="0">
                <a:latin typeface="Arial"/>
                <a:ea typeface="Calibri"/>
                <a:cs typeface="Arial"/>
              </a:rPr>
              <a:t>. </a:t>
            </a:r>
            <a:r>
              <a:rPr lang="en-GB" sz="1600" dirty="0">
                <a:latin typeface="Arial"/>
                <a:ea typeface="Calibri"/>
                <a:cs typeface="Arial"/>
                <a:hlinkClick r:id="rId5"/>
              </a:rPr>
              <a:t>www.nhlbi.nih.gov</a:t>
            </a:r>
            <a:r>
              <a:rPr lang="en-GB" sz="1600" dirty="0">
                <a:latin typeface="Arial"/>
                <a:ea typeface="Calibri"/>
                <a:cs typeface="Arial"/>
              </a:rPr>
              <a:t>. Available at: </a:t>
            </a:r>
            <a:r>
              <a:rPr lang="en-GB" sz="1600" dirty="0">
                <a:latin typeface="Arial"/>
                <a:ea typeface="Calibri"/>
                <a:cs typeface="Arial"/>
                <a:hlinkClick r:id="rId6"/>
              </a:rPr>
              <a:t>https://www.nhlbi.nih.gov/health/copd/treatment</a:t>
            </a:r>
            <a:r>
              <a:rPr lang="en-GB" sz="1600" dirty="0">
                <a:latin typeface="Arial"/>
                <a:ea typeface="Calibri"/>
                <a:cs typeface="Arial"/>
              </a:rPr>
              <a:t>. (Accessed, 23rd November 2025)</a:t>
            </a:r>
            <a:endParaRPr lang="en-US" sz="1600">
              <a:latin typeface="Arial"/>
              <a:ea typeface="Calibri"/>
              <a:cs typeface="Arial"/>
            </a:endParaRPr>
          </a:p>
          <a:p>
            <a:pPr marL="0" indent="0">
              <a:lnSpc>
                <a:spcPct val="100000"/>
              </a:lnSpc>
              <a:buNone/>
            </a:pPr>
            <a:endParaRPr lang="en-GB" sz="1600" dirty="0">
              <a:latin typeface="Arial"/>
              <a:ea typeface="Calibri"/>
              <a:cs typeface="Arial"/>
            </a:endParaRPr>
          </a:p>
          <a:p>
            <a:pPr>
              <a:lnSpc>
                <a:spcPct val="100000"/>
              </a:lnSpc>
              <a:buNone/>
            </a:pPr>
            <a:endParaRPr lang="en-GB" sz="1200" dirty="0">
              <a:latin typeface="Arial"/>
              <a:ea typeface="Calibri"/>
              <a:cs typeface="Arial"/>
            </a:endParaRPr>
          </a:p>
          <a:p>
            <a:pPr>
              <a:lnSpc>
                <a:spcPct val="100000"/>
              </a:lnSpc>
              <a:buNone/>
            </a:pPr>
            <a:r>
              <a:rPr lang="en-GB" sz="900" dirty="0">
                <a:latin typeface="Arial"/>
                <a:ea typeface="Calibri"/>
                <a:cs typeface="Arial"/>
              </a:rPr>
              <a:t>‌</a:t>
            </a:r>
          </a:p>
          <a:p>
            <a:pPr marL="0" indent="0">
              <a:lnSpc>
                <a:spcPct val="100000"/>
              </a:lnSpc>
              <a:buNone/>
            </a:pPr>
            <a:endParaRPr lang="en-GB" sz="900" dirty="0">
              <a:latin typeface="Arial"/>
              <a:ea typeface="Calibri"/>
              <a:cs typeface="Arial"/>
            </a:endParaRPr>
          </a:p>
          <a:p>
            <a:pPr>
              <a:buNone/>
            </a:pPr>
            <a:r>
              <a:rPr lang="en-GB" sz="1600" dirty="0">
                <a:latin typeface="Arial"/>
                <a:ea typeface="Calibri"/>
                <a:cs typeface="Arial"/>
              </a:rPr>
              <a:t>NHS (2023). </a:t>
            </a:r>
            <a:r>
              <a:rPr lang="en-GB" sz="1600" i="1" dirty="0">
                <a:latin typeface="Arial"/>
                <a:ea typeface="Calibri"/>
                <a:cs typeface="Arial"/>
              </a:rPr>
              <a:t>Chronic obstructive pulmonary disease (COPD)</a:t>
            </a:r>
            <a:r>
              <a:rPr lang="en-GB" sz="1600" dirty="0">
                <a:latin typeface="Arial"/>
                <a:ea typeface="Calibri"/>
                <a:cs typeface="Arial"/>
              </a:rPr>
              <a:t>.  NHS. Available at: </a:t>
            </a:r>
            <a:r>
              <a:rPr lang="en-GB" sz="1600" dirty="0">
                <a:latin typeface="Arial"/>
                <a:ea typeface="Calibri"/>
                <a:cs typeface="Arial"/>
                <a:hlinkClick r:id="rId7"/>
              </a:rPr>
              <a:t>https://www.nhs.uk/conditions/chronic-obstructive-pulmonary-disease-copd/</a:t>
            </a:r>
            <a:r>
              <a:rPr lang="en-GB" sz="1600" dirty="0">
                <a:latin typeface="Arial"/>
                <a:ea typeface="Calibri"/>
                <a:cs typeface="Arial"/>
              </a:rPr>
              <a:t>. (Accessed, 28th November 2025)</a:t>
            </a:r>
            <a:endParaRPr lang="en-GB" sz="1600">
              <a:latin typeface="Arial"/>
              <a:ea typeface="Calibri"/>
              <a:cs typeface="Arial"/>
            </a:endParaRPr>
          </a:p>
          <a:p>
            <a:pPr>
              <a:buNone/>
            </a:pPr>
            <a:endParaRPr lang="en-GB" sz="1600" dirty="0">
              <a:latin typeface="Arial"/>
              <a:ea typeface="Calibri"/>
              <a:cs typeface="Calibri"/>
            </a:endParaRPr>
          </a:p>
          <a:p>
            <a:pPr>
              <a:buNone/>
            </a:pPr>
            <a:r>
              <a:rPr lang="en-GB" sz="1600" dirty="0">
                <a:latin typeface="Arial"/>
                <a:ea typeface="Calibri"/>
                <a:cs typeface="Calibri"/>
              </a:rPr>
              <a:t>‌</a:t>
            </a:r>
            <a:endParaRPr lang="en-GB" sz="1600" dirty="0">
              <a:latin typeface="Arial"/>
              <a:cs typeface="Arial"/>
            </a:endParaRPr>
          </a:p>
          <a:p>
            <a:pPr marL="0" indent="0">
              <a:buNone/>
            </a:pPr>
            <a:endParaRPr lang="en-GB" dirty="0"/>
          </a:p>
        </p:txBody>
      </p:sp>
      <p:pic>
        <p:nvPicPr>
          <p:cNvPr id="5" name="Audio 4">
            <a:hlinkClick r:id="" action="ppaction://media"/>
            <a:extLst>
              <a:ext uri="{FF2B5EF4-FFF2-40B4-BE49-F238E27FC236}">
                <a16:creationId xmlns:a16="http://schemas.microsoft.com/office/drawing/2014/main" id="{16B65194-B426-1C2E-550C-6A85D696AD4B}"/>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76509395"/>
      </p:ext>
    </p:extLst>
  </p:cSld>
  <p:clrMapOvr>
    <a:masterClrMapping/>
  </p:clrMapOvr>
  <mc:AlternateContent xmlns:mc="http://schemas.openxmlformats.org/markup-compatibility/2006">
    <mc:Choice xmlns:p14="http://schemas.microsoft.com/office/powerpoint/2010/main" Requires="p14">
      <p:transition spd="slow" p14:dur="2000" advTm="1622"/>
    </mc:Choice>
    <mc:Fallback>
      <p:transition spd="slow" advTm="1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D3321-D01A-AA40-793F-C7CFC951327A}"/>
              </a:ext>
            </a:extLst>
          </p:cNvPr>
          <p:cNvSpPr>
            <a:spLocks noGrp="1"/>
          </p:cNvSpPr>
          <p:nvPr>
            <p:ph type="title"/>
          </p:nvPr>
        </p:nvSpPr>
        <p:spPr/>
        <p:txBody>
          <a:bodyPr>
            <a:normAutofit/>
          </a:bodyPr>
          <a:lstStyle/>
          <a:p>
            <a:r>
              <a:rPr lang="en-GB" sz="2000" dirty="0">
                <a:latin typeface="Arial"/>
                <a:cs typeface="Arial"/>
              </a:rPr>
              <a:t>References.</a:t>
            </a:r>
          </a:p>
        </p:txBody>
      </p:sp>
      <p:sp>
        <p:nvSpPr>
          <p:cNvPr id="3" name="Content Placeholder 2">
            <a:extLst>
              <a:ext uri="{FF2B5EF4-FFF2-40B4-BE49-F238E27FC236}">
                <a16:creationId xmlns:a16="http://schemas.microsoft.com/office/drawing/2014/main" id="{72B4FBFF-D261-9C1B-3C02-6516BDC7E423}"/>
              </a:ext>
            </a:extLst>
          </p:cNvPr>
          <p:cNvSpPr>
            <a:spLocks noGrp="1"/>
          </p:cNvSpPr>
          <p:nvPr>
            <p:ph idx="1"/>
          </p:nvPr>
        </p:nvSpPr>
        <p:spPr/>
        <p:txBody>
          <a:bodyPr vert="horz" lIns="91440" tIns="45720" rIns="91440" bIns="45720" rtlCol="0" anchor="t">
            <a:normAutofit/>
          </a:bodyPr>
          <a:lstStyle/>
          <a:p>
            <a:pPr>
              <a:lnSpc>
                <a:spcPct val="100000"/>
              </a:lnSpc>
              <a:buNone/>
            </a:pPr>
            <a:r>
              <a:rPr lang="en-GB" sz="1600" dirty="0" err="1">
                <a:latin typeface="Arial"/>
                <a:cs typeface="Arial"/>
              </a:rPr>
              <a:t>Ralalage</a:t>
            </a:r>
            <a:r>
              <a:rPr lang="en-GB" sz="1600" dirty="0">
                <a:latin typeface="Arial"/>
                <a:cs typeface="Arial"/>
              </a:rPr>
              <a:t>, D.D.D.D. and Hurst, J.R. (2023). Chronic obstructive pulmonary disease: aetiology, pathology, physiology and outcome. </a:t>
            </a:r>
            <a:r>
              <a:rPr lang="en-GB" sz="1600" i="1" dirty="0">
                <a:latin typeface="Arial"/>
                <a:cs typeface="Arial"/>
              </a:rPr>
              <a:t>Medicine</a:t>
            </a:r>
            <a:r>
              <a:rPr lang="en-GB" sz="1600" dirty="0">
                <a:latin typeface="Arial"/>
                <a:cs typeface="Arial"/>
              </a:rPr>
              <a:t>, 51(10). </a:t>
            </a:r>
            <a:r>
              <a:rPr lang="en-GB" sz="1600" dirty="0" err="1">
                <a:latin typeface="Arial"/>
                <a:cs typeface="Arial"/>
              </a:rPr>
              <a:t>doi:https</a:t>
            </a:r>
            <a:r>
              <a:rPr lang="en-GB" sz="1600" dirty="0">
                <a:latin typeface="Arial"/>
                <a:cs typeface="Arial"/>
              </a:rPr>
              <a:t>://doi.org/10.1016/j.mpmed.2023.07.008. ( accessed, 20th November 2025)</a:t>
            </a:r>
            <a:r>
              <a:rPr lang="en-GB" sz="1600" dirty="0" err="1">
                <a:latin typeface="Arial"/>
                <a:cs typeface="Arial"/>
              </a:rPr>
              <a:t>Copd</a:t>
            </a:r>
            <a:r>
              <a:rPr lang="en-GB" sz="1600" dirty="0">
                <a:latin typeface="Arial"/>
                <a:cs typeface="Arial"/>
              </a:rPr>
              <a:t> Foundation (2019). </a:t>
            </a:r>
          </a:p>
          <a:p>
            <a:pPr>
              <a:lnSpc>
                <a:spcPct val="100000"/>
              </a:lnSpc>
              <a:buNone/>
            </a:pPr>
            <a:endParaRPr lang="en-GB" sz="1600" i="1" dirty="0">
              <a:latin typeface="Arial"/>
              <a:cs typeface="Arial"/>
            </a:endParaRPr>
          </a:p>
          <a:p>
            <a:pPr>
              <a:lnSpc>
                <a:spcPct val="100000"/>
              </a:lnSpc>
              <a:buNone/>
            </a:pPr>
            <a:r>
              <a:rPr lang="en-GB" sz="1600" i="1" dirty="0">
                <a:latin typeface="Arial"/>
                <a:cs typeface="Arial"/>
              </a:rPr>
              <a:t>COPD Foundation</a:t>
            </a:r>
            <a:r>
              <a:rPr lang="en-GB" sz="1600" dirty="0">
                <a:latin typeface="Arial"/>
                <a:cs typeface="Arial"/>
              </a:rPr>
              <a:t>. Copdfoundation.org. Available at: </a:t>
            </a:r>
            <a:r>
              <a:rPr lang="en-GB" sz="1600" dirty="0">
                <a:latin typeface="Arial"/>
                <a:cs typeface="Arial"/>
                <a:hlinkClick r:id="rId4"/>
              </a:rPr>
              <a:t>https://www.copdfoundation.org/What-is-COPD/Understanding-COPD/What-Causes-COPD.aspx</a:t>
            </a:r>
            <a:r>
              <a:rPr lang="en-GB" sz="1600" dirty="0">
                <a:latin typeface="Arial"/>
                <a:cs typeface="Arial"/>
              </a:rPr>
              <a:t>. ( Accessed, 21st November 2025)</a:t>
            </a:r>
            <a:endParaRPr lang="en-GB"/>
          </a:p>
          <a:p>
            <a:pPr>
              <a:lnSpc>
                <a:spcPct val="100000"/>
              </a:lnSpc>
              <a:buNone/>
            </a:pPr>
            <a:endParaRPr lang="en-GB" sz="1600" dirty="0">
              <a:latin typeface="Arial"/>
              <a:cs typeface="Arial"/>
            </a:endParaRPr>
          </a:p>
          <a:p>
            <a:pPr>
              <a:lnSpc>
                <a:spcPct val="100000"/>
              </a:lnSpc>
              <a:buNone/>
            </a:pPr>
            <a:endParaRPr lang="en-GB" sz="1600" dirty="0">
              <a:latin typeface="Arial"/>
              <a:cs typeface="Arial"/>
            </a:endParaRPr>
          </a:p>
          <a:p>
            <a:pPr>
              <a:buNone/>
            </a:pPr>
            <a:r>
              <a:rPr lang="en-GB" sz="1400" dirty="0">
                <a:latin typeface="Arial"/>
                <a:ea typeface="Calibri"/>
                <a:cs typeface="Calibri"/>
              </a:rPr>
              <a:t>Nurse.org. (2025). </a:t>
            </a:r>
            <a:r>
              <a:rPr lang="en-GB" sz="1400" i="1" dirty="0">
                <a:latin typeface="Arial"/>
                <a:ea typeface="Calibri"/>
                <a:cs typeface="Calibri"/>
              </a:rPr>
              <a:t>COPD Nursing Diagnosis &amp; Care Plan</a:t>
            </a:r>
            <a:r>
              <a:rPr lang="en-GB" sz="1400" dirty="0">
                <a:latin typeface="Arial"/>
                <a:ea typeface="Calibri"/>
                <a:cs typeface="Calibri"/>
              </a:rPr>
              <a:t>. Available at: </a:t>
            </a:r>
            <a:r>
              <a:rPr lang="en-GB" sz="1400" dirty="0">
                <a:latin typeface="Arial"/>
                <a:ea typeface="Calibri"/>
                <a:cs typeface="Calibri"/>
                <a:hlinkClick r:id="rId5"/>
              </a:rPr>
              <a:t>https://nurse.org/education/copd-nursing-care-plan/</a:t>
            </a:r>
            <a:r>
              <a:rPr lang="en-GB" sz="1400" dirty="0">
                <a:latin typeface="Arial"/>
                <a:ea typeface="Calibri"/>
                <a:cs typeface="Calibri"/>
              </a:rPr>
              <a:t>.</a:t>
            </a:r>
            <a:endParaRPr lang="en-GB" sz="1400">
              <a:latin typeface="Arial"/>
              <a:cs typeface="Arial"/>
            </a:endParaRPr>
          </a:p>
          <a:p>
            <a:pPr>
              <a:buNone/>
            </a:pPr>
            <a:r>
              <a:rPr lang="en-GB" sz="1400" dirty="0">
                <a:latin typeface="Arial"/>
                <a:ea typeface="Calibri"/>
                <a:cs typeface="Calibri"/>
              </a:rPr>
              <a:t>‌( Accessed, 23rd November 2025)</a:t>
            </a:r>
            <a:endParaRPr lang="en-GB" sz="1400" dirty="0">
              <a:latin typeface="Arial"/>
              <a:cs typeface="Arial"/>
            </a:endParaRPr>
          </a:p>
          <a:p>
            <a:pPr>
              <a:lnSpc>
                <a:spcPct val="100000"/>
              </a:lnSpc>
              <a:buNone/>
            </a:pPr>
            <a:endParaRPr lang="en-GB" sz="1600" dirty="0">
              <a:latin typeface="Arial"/>
              <a:cs typeface="Arial"/>
            </a:endParaRPr>
          </a:p>
          <a:p>
            <a:pPr>
              <a:lnSpc>
                <a:spcPct val="100000"/>
              </a:lnSpc>
              <a:buNone/>
            </a:pPr>
            <a:endParaRPr lang="en-GB" sz="1600" dirty="0">
              <a:latin typeface="Arial"/>
              <a:cs typeface="Arial"/>
            </a:endParaRPr>
          </a:p>
          <a:p>
            <a:pPr>
              <a:lnSpc>
                <a:spcPct val="100000"/>
              </a:lnSpc>
              <a:buNone/>
            </a:pPr>
            <a:endParaRPr lang="en-GB" sz="1600" dirty="0">
              <a:latin typeface="Arial"/>
              <a:cs typeface="Arial"/>
            </a:endParaRPr>
          </a:p>
          <a:p>
            <a:pPr>
              <a:lnSpc>
                <a:spcPct val="100000"/>
              </a:lnSpc>
              <a:buNone/>
            </a:pPr>
            <a:endParaRPr lang="en-GB" sz="1600" dirty="0">
              <a:latin typeface="Arial"/>
              <a:cs typeface="Arial"/>
            </a:endParaRPr>
          </a:p>
          <a:p>
            <a:pPr>
              <a:lnSpc>
                <a:spcPct val="100000"/>
              </a:lnSpc>
              <a:buNone/>
            </a:pPr>
            <a:endParaRPr lang="en-GB" sz="1600" dirty="0">
              <a:latin typeface="Arial"/>
              <a:cs typeface="Arial"/>
            </a:endParaRPr>
          </a:p>
        </p:txBody>
      </p:sp>
      <p:pic>
        <p:nvPicPr>
          <p:cNvPr id="5" name="Audio 4">
            <a:hlinkClick r:id="" action="ppaction://media"/>
            <a:extLst>
              <a:ext uri="{FF2B5EF4-FFF2-40B4-BE49-F238E27FC236}">
                <a16:creationId xmlns:a16="http://schemas.microsoft.com/office/drawing/2014/main" id="{38CF6255-C2D8-A8CC-3B7E-ECC405968BD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56912004"/>
      </p:ext>
    </p:extLst>
  </p:cSld>
  <p:clrMapOvr>
    <a:masterClrMapping/>
  </p:clrMapOvr>
  <mc:AlternateContent xmlns:mc="http://schemas.openxmlformats.org/markup-compatibility/2006">
    <mc:Choice xmlns:p14="http://schemas.microsoft.com/office/powerpoint/2010/main" Requires="p14">
      <p:transition spd="slow" p14:dur="2000" advTm="917"/>
    </mc:Choice>
    <mc:Fallback>
      <p:transition spd="slow" advTm="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6216B-93C4-26E1-065E-BFDFFE4C3817}"/>
              </a:ext>
            </a:extLst>
          </p:cNvPr>
          <p:cNvSpPr>
            <a:spLocks noGrp="1"/>
          </p:cNvSpPr>
          <p:nvPr>
            <p:ph type="title"/>
          </p:nvPr>
        </p:nvSpPr>
        <p:spPr/>
        <p:txBody>
          <a:bodyPr>
            <a:normAutofit/>
          </a:bodyPr>
          <a:lstStyle/>
          <a:p>
            <a:r>
              <a:rPr lang="en-GB" sz="2000" dirty="0">
                <a:latin typeface="Arial"/>
                <a:cs typeface="Arial"/>
              </a:rPr>
              <a:t>References.</a:t>
            </a:r>
          </a:p>
        </p:txBody>
      </p:sp>
      <p:sp>
        <p:nvSpPr>
          <p:cNvPr id="3" name="Content Placeholder 2">
            <a:extLst>
              <a:ext uri="{FF2B5EF4-FFF2-40B4-BE49-F238E27FC236}">
                <a16:creationId xmlns:a16="http://schemas.microsoft.com/office/drawing/2014/main" id="{7BD98515-A60E-965D-2A87-1DBAB2A5A5ED}"/>
              </a:ext>
            </a:extLst>
          </p:cNvPr>
          <p:cNvSpPr>
            <a:spLocks noGrp="1"/>
          </p:cNvSpPr>
          <p:nvPr>
            <p:ph idx="1"/>
          </p:nvPr>
        </p:nvSpPr>
        <p:spPr>
          <a:xfrm>
            <a:off x="700635" y="2221992"/>
            <a:ext cx="10691265" cy="3739896"/>
          </a:xfrm>
        </p:spPr>
        <p:txBody>
          <a:bodyPr vert="horz" lIns="91440" tIns="45720" rIns="91440" bIns="45720" rtlCol="0" anchor="t">
            <a:normAutofit fontScale="77500" lnSpcReduction="20000"/>
          </a:bodyPr>
          <a:lstStyle/>
          <a:p>
            <a:pPr>
              <a:buNone/>
            </a:pPr>
            <a:r>
              <a:rPr lang="en-GB" sz="1600" dirty="0">
                <a:latin typeface="Arial"/>
                <a:ea typeface="Calibri"/>
                <a:cs typeface="Calibri"/>
              </a:rPr>
              <a:t>NHS (2023). </a:t>
            </a:r>
            <a:r>
              <a:rPr lang="en-GB" sz="1600" i="1" dirty="0">
                <a:latin typeface="Arial"/>
                <a:ea typeface="Calibri"/>
                <a:cs typeface="Calibri"/>
              </a:rPr>
              <a:t>Living with Chronic Obstructive Pulmonary Disease (COPD)</a:t>
            </a:r>
            <a:r>
              <a:rPr lang="en-GB" sz="1600" dirty="0">
                <a:latin typeface="Arial"/>
                <a:ea typeface="Calibri"/>
                <a:cs typeface="Calibri"/>
              </a:rPr>
              <a:t>. NHS. Available at: </a:t>
            </a:r>
            <a:r>
              <a:rPr lang="en-GB" sz="1600" dirty="0">
                <a:latin typeface="Arial"/>
                <a:ea typeface="Calibri"/>
                <a:cs typeface="Calibri"/>
                <a:hlinkClick r:id="rId4"/>
              </a:rPr>
              <a:t>https://www.nhs.uk/conditions/chronic-obstructive-pulmonary-disease-copd/living-with/</a:t>
            </a:r>
            <a:r>
              <a:rPr lang="en-GB" sz="1600" dirty="0">
                <a:latin typeface="Arial"/>
                <a:ea typeface="Calibri"/>
                <a:cs typeface="Calibri"/>
              </a:rPr>
              <a:t>. (Accessed, 23rd November 2025)</a:t>
            </a:r>
            <a:endParaRPr lang="en-US" sz="1600">
              <a:latin typeface="Arial"/>
              <a:cs typeface="Arial"/>
            </a:endParaRPr>
          </a:p>
          <a:p>
            <a:pPr>
              <a:buNone/>
            </a:pPr>
            <a:endParaRPr lang="en-GB" sz="1600" dirty="0">
              <a:latin typeface="Arial"/>
              <a:ea typeface="Calibri"/>
              <a:cs typeface="Calibri"/>
            </a:endParaRPr>
          </a:p>
          <a:p>
            <a:pPr>
              <a:buNone/>
            </a:pPr>
            <a:endParaRPr lang="en-GB" sz="1600" dirty="0">
              <a:latin typeface="Arial"/>
              <a:ea typeface="Calibri"/>
              <a:cs typeface="Calibri"/>
            </a:endParaRPr>
          </a:p>
          <a:p>
            <a:pPr>
              <a:buNone/>
            </a:pPr>
            <a:r>
              <a:rPr lang="en-GB" sz="1600" dirty="0">
                <a:latin typeface="Arial"/>
                <a:ea typeface="Calibri"/>
                <a:cs typeface="Calibri"/>
              </a:rPr>
              <a:t>COPD Foundation, Inc (2024). </a:t>
            </a:r>
            <a:r>
              <a:rPr lang="en-GB" sz="1600" i="1" dirty="0">
                <a:latin typeface="Arial"/>
                <a:ea typeface="Calibri"/>
                <a:cs typeface="Calibri"/>
              </a:rPr>
              <a:t>Improving Communication with Your Health Care Team</a:t>
            </a:r>
            <a:r>
              <a:rPr lang="en-GB" sz="1600" dirty="0">
                <a:latin typeface="Arial"/>
                <a:ea typeface="Calibri"/>
                <a:cs typeface="Calibri"/>
              </a:rPr>
              <a:t>. [online] COPD Foundation. Available at: </a:t>
            </a:r>
            <a:r>
              <a:rPr lang="en-GB" sz="1600" dirty="0">
                <a:latin typeface="Arial"/>
                <a:ea typeface="Calibri"/>
                <a:cs typeface="Calibri"/>
                <a:hlinkClick r:id="rId5"/>
              </a:rPr>
              <a:t>https://www.copdfoundation.org/COPD360social/Community/COPD-Digest/Article/2070/Improving-Communication-with-Your-Health-Care-Team.aspx</a:t>
            </a:r>
            <a:r>
              <a:rPr lang="en-GB" sz="1600" dirty="0">
                <a:latin typeface="Arial"/>
                <a:ea typeface="Calibri"/>
                <a:cs typeface="Calibri"/>
              </a:rPr>
              <a:t>  </a:t>
            </a:r>
            <a:r>
              <a:rPr lang="en-GB" sz="1600">
                <a:latin typeface="Arial"/>
                <a:ea typeface="Calibri"/>
                <a:cs typeface="Calibri"/>
              </a:rPr>
              <a:t>(Accessed 9 Dec. 2025)</a:t>
            </a:r>
            <a:endParaRPr lang="en-GB" sz="1600" dirty="0">
              <a:latin typeface="Arial"/>
              <a:ea typeface="Calibri"/>
              <a:cs typeface="Calibri"/>
            </a:endParaRPr>
          </a:p>
          <a:p>
            <a:pPr>
              <a:buNone/>
            </a:pPr>
            <a:endParaRPr lang="en-GB" sz="1600" dirty="0">
              <a:latin typeface="Arial"/>
              <a:ea typeface="Calibri"/>
              <a:cs typeface="Calibri"/>
            </a:endParaRPr>
          </a:p>
          <a:p>
            <a:pPr>
              <a:buNone/>
            </a:pPr>
            <a:r>
              <a:rPr lang="en-GB" sz="1600" dirty="0">
                <a:latin typeface="Arial"/>
                <a:ea typeface="Calibri"/>
                <a:cs typeface="Calibri"/>
              </a:rPr>
              <a:t>NICE (2018). </a:t>
            </a:r>
            <a:r>
              <a:rPr lang="en-GB" sz="1600" i="1" dirty="0">
                <a:latin typeface="Arial"/>
                <a:ea typeface="Calibri"/>
                <a:cs typeface="Calibri"/>
              </a:rPr>
              <a:t>Recommendations | Chronic obstructive pulmonary disease in over 16s: diagnosis and management | Guidance | NICE</a:t>
            </a:r>
            <a:r>
              <a:rPr lang="en-GB" sz="1600" dirty="0">
                <a:latin typeface="Arial"/>
                <a:ea typeface="Calibri"/>
                <a:cs typeface="Calibri"/>
              </a:rPr>
              <a:t>. [online] Nice.org.uk. Available at: </a:t>
            </a:r>
            <a:r>
              <a:rPr lang="en-GB" sz="1600" dirty="0">
                <a:latin typeface="Arial"/>
                <a:ea typeface="Calibri"/>
                <a:cs typeface="Calibri"/>
                <a:hlinkClick r:id="rId6"/>
              </a:rPr>
              <a:t>https://www.nice.org.uk/guidance/ng115/chapter/Recommendations</a:t>
            </a:r>
            <a:r>
              <a:rPr lang="en-GB" sz="1600" dirty="0">
                <a:latin typeface="Arial"/>
                <a:ea typeface="Calibri"/>
                <a:cs typeface="Calibri"/>
              </a:rPr>
              <a:t>. ( Accessed, 9th December 2025)</a:t>
            </a:r>
            <a:endParaRPr lang="en-GB" sz="1600" dirty="0">
              <a:latin typeface="Arial"/>
              <a:cs typeface="Arial"/>
            </a:endParaRPr>
          </a:p>
          <a:p>
            <a:pPr>
              <a:buNone/>
            </a:pPr>
            <a:r>
              <a:rPr lang="en-GB" sz="1600" dirty="0">
                <a:latin typeface="Arial"/>
                <a:ea typeface="Calibri"/>
                <a:cs typeface="Calibri"/>
              </a:rPr>
              <a:t>‌</a:t>
            </a:r>
            <a:endParaRPr lang="en-GB" sz="1600">
              <a:latin typeface="Arial"/>
              <a:cs typeface="Arial"/>
            </a:endParaRPr>
          </a:p>
          <a:p>
            <a:pPr>
              <a:buNone/>
            </a:pPr>
            <a:endParaRPr lang="en-GB" sz="1600" dirty="0">
              <a:latin typeface="Arial"/>
              <a:ea typeface="Calibri"/>
              <a:cs typeface="Calibri"/>
            </a:endParaRPr>
          </a:p>
          <a:p>
            <a:pPr>
              <a:buNone/>
            </a:pPr>
            <a:endParaRPr lang="en-GB" sz="1600" dirty="0">
              <a:latin typeface="Arial"/>
              <a:ea typeface="Calibri"/>
              <a:cs typeface="Calibri"/>
            </a:endParaRPr>
          </a:p>
          <a:p>
            <a:pPr>
              <a:buNone/>
            </a:pPr>
            <a:r>
              <a:rPr lang="en-GB" sz="1400" dirty="0">
                <a:latin typeface="Arial"/>
                <a:ea typeface="Calibri"/>
                <a:cs typeface="Calibri"/>
              </a:rPr>
              <a:t>‌</a:t>
            </a:r>
            <a:endParaRPr lang="en-GB" sz="1400">
              <a:latin typeface="Arial"/>
              <a:cs typeface="Arial"/>
            </a:endParaRPr>
          </a:p>
          <a:p>
            <a:pPr>
              <a:buNone/>
            </a:pPr>
            <a:endParaRPr lang="en-GB" dirty="0">
              <a:latin typeface="Calibri"/>
              <a:ea typeface="Calibri"/>
              <a:cs typeface="Calibri"/>
            </a:endParaRPr>
          </a:p>
          <a:p>
            <a:pPr marL="0" indent="0">
              <a:buNone/>
            </a:pPr>
            <a:endParaRPr lang="en-GB" dirty="0"/>
          </a:p>
        </p:txBody>
      </p:sp>
      <p:pic>
        <p:nvPicPr>
          <p:cNvPr id="5" name="Audio 4">
            <a:hlinkClick r:id="" action="ppaction://media"/>
            <a:extLst>
              <a:ext uri="{FF2B5EF4-FFF2-40B4-BE49-F238E27FC236}">
                <a16:creationId xmlns:a16="http://schemas.microsoft.com/office/drawing/2014/main" id="{197F0138-F9CF-E297-F494-DEA5F3EB5DA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8996987"/>
      </p:ext>
    </p:extLst>
  </p:cSld>
  <p:clrMapOvr>
    <a:masterClrMapping/>
  </p:clrMapOvr>
  <mc:AlternateContent xmlns:mc="http://schemas.openxmlformats.org/markup-compatibility/2006">
    <mc:Choice xmlns:p14="http://schemas.microsoft.com/office/powerpoint/2010/main" Requires="p14">
      <p:transition spd="slow" p14:dur="2000" advTm="4051"/>
    </mc:Choice>
    <mc:Fallback>
      <p:transition spd="slow" advTm="40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93</TotalTime>
  <Words>1373</Words>
  <Application>Microsoft Office PowerPoint</Application>
  <PresentationFormat>Widescreen</PresentationFormat>
  <Paragraphs>103</Paragraphs>
  <Slides>17</Slides>
  <Notes>0</Notes>
  <HiddenSlides>0</HiddenSlides>
  <MMClips>17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Calisto MT</vt:lpstr>
      <vt:lpstr>Univers Condensed</vt:lpstr>
      <vt:lpstr>ChronicleVTI</vt:lpstr>
      <vt:lpstr> Student name: genora oben  student id: 2413155  lecturer name: seila hussian</vt:lpstr>
      <vt:lpstr>Introduction.</vt:lpstr>
      <vt:lpstr>Anatomy and physiology of chronic respiratory disease (copd).</vt:lpstr>
      <vt:lpstr>Care plan for Mr eric asumadu.  patient profile.  </vt:lpstr>
      <vt:lpstr>Care plan 2.  Lifestyle and Health Behaviours of mr eric asumadu </vt:lpstr>
      <vt:lpstr>Care plan 3. Communication and ethical considerations.</vt:lpstr>
      <vt:lpstr>Risk factors.</vt:lpstr>
      <vt:lpstr>Risk factors.</vt:lpstr>
      <vt:lpstr>Goals for care plan.</vt:lpstr>
      <vt:lpstr>Medical management</vt:lpstr>
      <vt:lpstr>Non-pharmacological intervention</vt:lpstr>
      <vt:lpstr>Lifestyle and self-care strategies</vt:lpstr>
      <vt:lpstr>Monitoring and follow-up</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Genora Oben (2413155)</cp:lastModifiedBy>
  <cp:revision>1285</cp:revision>
  <dcterms:created xsi:type="dcterms:W3CDTF">2025-12-16T07:22:03Z</dcterms:created>
  <dcterms:modified xsi:type="dcterms:W3CDTF">2025-12-18T19:02:40Z</dcterms:modified>
</cp:coreProperties>
</file>