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  <p:sldId id="263" r:id="rId9"/>
    <p:sldId id="264" r:id="rId10"/>
    <p:sldId id="265" r:id="rId11"/>
    <p:sldId id="267" r:id="rId12"/>
    <p:sldId id="266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85879-A69A-4E92-8391-B1DB583FD2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E27748-8718-4690-A420-3BA477B7E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C63D4-451E-4D26-B072-6A6B26FEF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00209-40CC-4367-8096-ACA600C99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8797F-4547-41C9-9219-ED1579C45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405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CFB36-F560-4FDE-94D1-08F19F800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55615-E234-4187-BCD6-3AAC07B74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659F7-0110-46F9-A76E-EEAA40806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6F9F5-2844-4E36-A709-C85F9F729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39FA2-3813-436F-A107-7C4BE34AF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850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B6D8B-8FB5-4BA4-8F25-9F9542BCC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9996C-F7D9-4BD2-83ED-64C8312544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83ED5-CF2C-4885-8F12-70878F1F5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B0A40-BD13-4C0D-81CF-5F2B7EE31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4424A-B86C-4DA8-A60E-B8FF6F128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766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60F85-BBB0-42A9-A457-87F3CABBD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93550-FB16-478E-84C7-09BA4CE73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60314C-C8F7-410E-9C5E-C8B093712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CB478B-C9C2-4DAF-B581-04AC5B07B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485D6A-75EC-41C6-BEA4-F2461E02E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ABC70-09B2-463F-9CD6-92B9AAF50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05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92AC-DB95-472B-9E18-12B8754EF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87C09-C4E9-478C-9A35-842E35A17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0CF047-380A-423C-949A-29F09D2D5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6C1ED1-5ABD-4E6F-852D-EB22803523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55EFF5-2F4F-41EF-A670-46F65B97F5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6FDCA0-BE91-483F-AA21-C07A338C6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A03134-9160-4039-8E8E-12DBA98EE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8D2A78-5BB3-4D58-9BE7-199A8C507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407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C32CC-D115-4072-A4C0-83557B96D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771077-53F7-41E2-AE4F-A626DAC7E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0427CE-F1FF-40AA-8C97-5320F5F92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65C2F-66D2-4698-B5E4-957E30796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98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EB7C2C-4FD8-4B93-80E6-341423983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7F3362-8A4E-47A6-A5D2-5339D0CFD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50BA1-E36A-4165-84FA-80D8758DC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622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89618-4F7E-447D-B3B6-65F40C30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36362-1536-47E7-A0F5-21473FBA9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2AFE50-DEF2-4B0B-AE2D-BB78DE4DE7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CE4F15-6A63-4B79-912A-D49F38AE5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87A4BB-157B-42C6-9C76-A910877CF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8F808E-DFB4-4D83-8FB2-6DACE6412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96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1BD4E-2CE5-48F5-8709-5BA520DC1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A2AA47-D446-4524-A4D2-AF798DC0A8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B9D623-2A55-4666-8BB4-9461EE438E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3565F-FF43-467A-80B9-5FBA39F31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396E5-F600-4442-BBE0-EF36229D6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91FA2-EBC6-41DA-A721-264BECE18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016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1B902-7BCA-4237-AB5C-2826C375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8A4CAD-96E6-4475-B95A-40C2A614A4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6DB16-4518-4A54-B64B-93BF2104D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63A7-888C-4597-80DF-47C052565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168C8B-92BA-4302-A6DF-B086667F7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2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B9058C-EE94-4D13-AFD2-855DDA40B7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156F84-413B-4076-B4D1-2612EA1C8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D24CA-F63E-4C9C-B8BF-032EF055B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BE9A2-C67D-426B-B9F7-DA3B65478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6A71A-E009-436F-BA93-23C62FB00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92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E5082-3CDD-437B-8357-AD68AE9B9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D9A46-F362-4188-91ED-9675F676A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8861F-07E9-4B18-BD0C-1E851453AA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7F29F-2B30-484E-907A-CEE74B83848F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69152-6436-4F5D-AFB1-E42F55B617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884D0-A66B-4EBE-9EE8-44DDF0D2F3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93D35-A3F4-45FF-A7F2-CCA7AD90BD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36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forbes.com/sites/zackfriedman/2018/07/19/warren-buffett-bill-gates-charity/#4249b4553e36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givingpledge.org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gatesfoundation.org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thehowardgbuffettfoundation.org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novofoundation.org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sherwoodfoundation.org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virgin.com/virgin-unite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sequoiacap.com/people/michael-morit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www.bbc.co.uk/news/uk-wales-4389489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alacrityfoundation.co.uk/team/members/sir-terry-matthew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jobs.specsavers.co.uk/our-board/doug-perki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specsavers.co.uk/news-and-information/commun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97606-6F03-40D0-BD69-C128EC626F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84116-0944-4811-A735-4BC4A9E784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87CED1-092A-48E0-A04C-377A8F48B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930" y="0"/>
            <a:ext cx="103021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699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384D9-229D-4991-9270-55F7AAE96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6FF50-F8B5-41D7-AE8E-DBA0FCA4F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E37B4E-C43B-4464-A67D-5BF8DA829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5"/>
            <a:ext cx="12192000" cy="6855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07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8129D73-FE21-4F9D-85C8-A4093E221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1846" y="0"/>
            <a:ext cx="6790691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7524644-8A6A-424A-83A9-8E17C9F8EC5C}"/>
              </a:ext>
            </a:extLst>
          </p:cNvPr>
          <p:cNvSpPr/>
          <p:nvPr/>
        </p:nvSpPr>
        <p:spPr>
          <a:xfrm>
            <a:off x="780661" y="563843"/>
            <a:ext cx="6096000" cy="517064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/>
              <a:t>Warren Buffet: A $3.4 Billion Donation</a:t>
            </a:r>
          </a:p>
          <a:p>
            <a:endParaRPr lang="en-US" dirty="0"/>
          </a:p>
          <a:p>
            <a:r>
              <a:rPr lang="en-US" dirty="0"/>
              <a:t>Buffett's significant gift, which is currently valued at about $3.4 billion, is per his 2006 letters to pledge Berkshire Hathaway stock for charitable causes that create meaningful impact and social good.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To make this year's contribution, Buffett converted 11,867 of his Berkshire Hathaway Class A shares into 17,800,500 Berkshire Hathaway Class B shares. Of these Class B shares, 17,696,780 have been donated to five foundations:</a:t>
            </a:r>
          </a:p>
          <a:p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Bill &amp; Melinda Gates Foundation;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Susan Thompson Buffett Foundation;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Sherwood Foundation;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Howard G. Buffett Foundation; and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NoVo Foundation.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661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44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10BD0F01-A4FE-49E2-B647-1337EE8DA3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721" r="1" b="1722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C61BD32-7542-4D52-BA5A-3ADE869BF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014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45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F0F601C0-CAFC-4C04-B782-5FE22DDD0B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15" y="643467"/>
            <a:ext cx="1087037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568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A32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AB685ECD-4711-4309-B263-1B716A46A9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128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C61BD32-7542-4D52-BA5A-3ADE869BF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002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AC984559-2E69-45B9-A211-1A5B243D9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6989" y="0"/>
            <a:ext cx="86580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828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14F7314-9F55-4640-94F5-9980578F49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13" b="21784"/>
          <a:stretch/>
        </p:blipFill>
        <p:spPr>
          <a:xfrm rot="21600000"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175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D5837BE0-057F-49D0-8206-5C0927F82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7572" y="0"/>
            <a:ext cx="94968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607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F323-5CE2-4E12-9C07-83E71012E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60179-072F-4F04-953A-E69993C37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EA559C-95D0-467C-A940-FEF05E904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963" y="0"/>
            <a:ext cx="111300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957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9EDD573D-235F-433E-B8C2-8DA7871B91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55848"/>
            <a:ext cx="12192000" cy="55463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09DB3B-6E0C-43AF-8D49-50E1B66AE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9470E-0156-4E19-B18B-186B68774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CAFE5743-AD5F-40DA-B833-E3DAD0B9ED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26" y="0"/>
            <a:ext cx="54981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255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EDEA-D978-48AD-A127-9A968E0DB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3350B-7180-4D10-8150-A3AC0A7CD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AF67B8B9-1920-454B-BDAE-5A9AC59BE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32" y="0"/>
            <a:ext cx="86261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033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D3E37634-3274-4A67-B115-CE57D7EA5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96" y="1017606"/>
            <a:ext cx="8933548" cy="49534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3BEDF8-75F6-4E46-9FA0-F207FECC1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936E6F-B436-495B-8047-CC20F5B40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1520" y="65314"/>
            <a:ext cx="384048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B6BE4-E48F-4C4C-BE9B-4DA8CF58B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5198" y="5997024"/>
            <a:ext cx="3956802" cy="513281"/>
          </a:xfrm>
          <a:solidFill>
            <a:srgbClr val="7030A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Richer than the queen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AB21A0-D70C-45A3-9D37-CBD870BDE4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728" y="523875"/>
            <a:ext cx="7296150" cy="581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4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5B6C0-1B6F-4E72-B187-0AF61B27C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BC6B3-43C0-4EDE-848D-91D9461FB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125D28C0-15A3-4B2A-B1CD-ABB81CD4B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134" y="0"/>
            <a:ext cx="109697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854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109</Words>
  <Application>Microsoft Office PowerPoint</Application>
  <PresentationFormat>Widescreen</PresentationFormat>
  <Paragraphs>13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5</cp:revision>
  <dcterms:created xsi:type="dcterms:W3CDTF">2019-10-30T08:35:00Z</dcterms:created>
  <dcterms:modified xsi:type="dcterms:W3CDTF">2019-10-30T09:23:57Z</dcterms:modified>
</cp:coreProperties>
</file>