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48" r:id="rId2"/>
    <p:sldMasterId id="2147483685" r:id="rId3"/>
  </p:sldMasterIdLst>
  <p:notesMasterIdLst>
    <p:notesMasterId r:id="rId41"/>
  </p:notesMasterIdLst>
  <p:sldIdLst>
    <p:sldId id="257" r:id="rId4"/>
    <p:sldId id="271" r:id="rId5"/>
    <p:sldId id="258" r:id="rId6"/>
    <p:sldId id="261" r:id="rId7"/>
    <p:sldId id="260" r:id="rId8"/>
    <p:sldId id="259" r:id="rId9"/>
    <p:sldId id="265" r:id="rId10"/>
    <p:sldId id="264" r:id="rId11"/>
    <p:sldId id="263" r:id="rId12"/>
    <p:sldId id="262" r:id="rId13"/>
    <p:sldId id="270" r:id="rId14"/>
    <p:sldId id="269" r:id="rId15"/>
    <p:sldId id="268" r:id="rId16"/>
    <p:sldId id="267" r:id="rId17"/>
    <p:sldId id="286" r:id="rId18"/>
    <p:sldId id="266" r:id="rId19"/>
    <p:sldId id="277" r:id="rId20"/>
    <p:sldId id="274" r:id="rId21"/>
    <p:sldId id="275" r:id="rId22"/>
    <p:sldId id="279" r:id="rId23"/>
    <p:sldId id="278" r:id="rId24"/>
    <p:sldId id="280" r:id="rId25"/>
    <p:sldId id="281" r:id="rId26"/>
    <p:sldId id="282" r:id="rId27"/>
    <p:sldId id="297" r:id="rId28"/>
    <p:sldId id="283" r:id="rId29"/>
    <p:sldId id="284" r:id="rId30"/>
    <p:sldId id="288" r:id="rId31"/>
    <p:sldId id="287" r:id="rId32"/>
    <p:sldId id="296" r:id="rId33"/>
    <p:sldId id="293" r:id="rId34"/>
    <p:sldId id="292" r:id="rId35"/>
    <p:sldId id="294" r:id="rId36"/>
    <p:sldId id="295" r:id="rId37"/>
    <p:sldId id="291" r:id="rId38"/>
    <p:sldId id="290" r:id="rId39"/>
    <p:sldId id="289" r:id="rId4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C6F7EE-1528-47B1-A587-4ECB8F6A44BD}" v="8" dt="2023-06-23T12:44:05.743"/>
    <p1510:client id="{556E303A-78F3-6332-48FA-4E9D7DF80221}" v="379" dt="2023-10-16T08:12:09.726"/>
    <p1510:client id="{7F85B719-3EAC-A079-27E1-CCFD3AB9B534}" v="70" dt="2023-10-16T08:42:00.490"/>
    <p1510:client id="{865D70E8-DC43-0C29-B2B2-EB33BEC8457D}" v="892" dt="2023-08-09T14:57:11.677"/>
    <p1510:client id="{A0516CF5-8453-CC81-D6C2-31CFEF4F52DC}" v="97" dt="2023-10-16T18:50:15.951"/>
    <p1510:client id="{CC865735-83C5-669E-F97A-E75B39FB666D}" v="150" dt="2023-08-10T12:50:33.8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microsoft.com/office/2016/11/relationships/changesInfo" Target="changesInfos/changesInfo1.xml"/><Relationship Id="rId20" Type="http://schemas.openxmlformats.org/officeDocument/2006/relationships/slide" Target="slides/slide17.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7F85B719-3EAC-A079-27E1-CCFD3AB9B534}"/>
    <pc:docChg chg="addSld modSld">
      <pc:chgData name="Sadie France" userId="S::s.france@uwtsd.ac.uk::b7d6a976-0449-421d-8e4f-ccb524b7ca6e" providerId="AD" clId="Web-{7F85B719-3EAC-A079-27E1-CCFD3AB9B534}" dt="2023-10-16T08:42:20.243" v="68"/>
      <pc:docMkLst>
        <pc:docMk/>
      </pc:docMkLst>
      <pc:sldChg chg="addSp delSp modSp new mod setBg">
        <pc:chgData name="Sadie France" userId="S::s.france@uwtsd.ac.uk::b7d6a976-0449-421d-8e4f-ccb524b7ca6e" providerId="AD" clId="Web-{7F85B719-3EAC-A079-27E1-CCFD3AB9B534}" dt="2023-10-16T08:42:20.243" v="68"/>
        <pc:sldMkLst>
          <pc:docMk/>
          <pc:sldMk cId="1459433957" sldId="297"/>
        </pc:sldMkLst>
        <pc:spChg chg="mod">
          <ac:chgData name="Sadie France" userId="S::s.france@uwtsd.ac.uk::b7d6a976-0449-421d-8e4f-ccb524b7ca6e" providerId="AD" clId="Web-{7F85B719-3EAC-A079-27E1-CCFD3AB9B534}" dt="2023-10-16T08:42:20.243" v="68"/>
          <ac:spMkLst>
            <pc:docMk/>
            <pc:sldMk cId="1459433957" sldId="297"/>
            <ac:spMk id="2" creationId="{7274BB3E-C3D8-D2BF-90B0-16C533BD7FD2}"/>
          </ac:spMkLst>
        </pc:spChg>
        <pc:spChg chg="del mod">
          <ac:chgData name="Sadie France" userId="S::s.france@uwtsd.ac.uk::b7d6a976-0449-421d-8e4f-ccb524b7ca6e" providerId="AD" clId="Web-{7F85B719-3EAC-A079-27E1-CCFD3AB9B534}" dt="2023-10-16T08:42:20.243" v="68"/>
          <ac:spMkLst>
            <pc:docMk/>
            <pc:sldMk cId="1459433957" sldId="297"/>
            <ac:spMk id="3" creationId="{E6D76DF0-9C1F-28DC-6C69-5D77E8D2804C}"/>
          </ac:spMkLst>
        </pc:spChg>
        <pc:spChg chg="add">
          <ac:chgData name="Sadie France" userId="S::s.france@uwtsd.ac.uk::b7d6a976-0449-421d-8e4f-ccb524b7ca6e" providerId="AD" clId="Web-{7F85B719-3EAC-A079-27E1-CCFD3AB9B534}" dt="2023-10-16T08:42:20.243" v="68"/>
          <ac:spMkLst>
            <pc:docMk/>
            <pc:sldMk cId="1459433957" sldId="297"/>
            <ac:spMk id="9" creationId="{9165109B-7036-4613-93D4-579E77F6EF3C}"/>
          </ac:spMkLst>
        </pc:spChg>
        <pc:spChg chg="add">
          <ac:chgData name="Sadie France" userId="S::s.france@uwtsd.ac.uk::b7d6a976-0449-421d-8e4f-ccb524b7ca6e" providerId="AD" clId="Web-{7F85B719-3EAC-A079-27E1-CCFD3AB9B534}" dt="2023-10-16T08:42:20.243" v="68"/>
          <ac:spMkLst>
            <pc:docMk/>
            <pc:sldMk cId="1459433957" sldId="297"/>
            <ac:spMk id="11" creationId="{43E8FEA2-54EE-4F84-B5DB-A055A7D805EE}"/>
          </ac:spMkLst>
        </pc:spChg>
        <pc:graphicFrameChg chg="add">
          <ac:chgData name="Sadie France" userId="S::s.france@uwtsd.ac.uk::b7d6a976-0449-421d-8e4f-ccb524b7ca6e" providerId="AD" clId="Web-{7F85B719-3EAC-A079-27E1-CCFD3AB9B534}" dt="2023-10-16T08:42:20.243" v="68"/>
          <ac:graphicFrameMkLst>
            <pc:docMk/>
            <pc:sldMk cId="1459433957" sldId="297"/>
            <ac:graphicFrameMk id="5" creationId="{00821288-657F-086F-A2F8-BA1622BBA9C0}"/>
          </ac:graphicFrameMkLst>
        </pc:graphicFrameChg>
        <pc:cxnChg chg="add">
          <ac:chgData name="Sadie France" userId="S::s.france@uwtsd.ac.uk::b7d6a976-0449-421d-8e4f-ccb524b7ca6e" providerId="AD" clId="Web-{7F85B719-3EAC-A079-27E1-CCFD3AB9B534}" dt="2023-10-16T08:42:20.243" v="68"/>
          <ac:cxnSpMkLst>
            <pc:docMk/>
            <pc:sldMk cId="1459433957" sldId="297"/>
            <ac:cxnSpMk id="13" creationId="{E58B1629-F209-47B0-BA59-6BD937DBB08F}"/>
          </ac:cxnSpMkLst>
        </pc:cxnChg>
      </pc:sldChg>
    </pc:docChg>
  </pc:docChgLst>
  <pc:docChgLst>
    <pc:chgData name="Sadie France" userId="S::s.france@uwtsd.ac.uk::b7d6a976-0449-421d-8e4f-ccb524b7ca6e" providerId="AD" clId="Web-{A0516CF5-8453-CC81-D6C2-31CFEF4F52DC}"/>
    <pc:docChg chg="modSld">
      <pc:chgData name="Sadie France" userId="S::s.france@uwtsd.ac.uk::b7d6a976-0449-421d-8e4f-ccb524b7ca6e" providerId="AD" clId="Web-{A0516CF5-8453-CC81-D6C2-31CFEF4F52DC}" dt="2023-10-16T18:50:15.951" v="88" actId="20577"/>
      <pc:docMkLst>
        <pc:docMk/>
      </pc:docMkLst>
      <pc:sldChg chg="addSp delSp modSp">
        <pc:chgData name="Sadie France" userId="S::s.france@uwtsd.ac.uk::b7d6a976-0449-421d-8e4f-ccb524b7ca6e" providerId="AD" clId="Web-{A0516CF5-8453-CC81-D6C2-31CFEF4F52DC}" dt="2023-10-16T18:50:15.951" v="88" actId="20577"/>
        <pc:sldMkLst>
          <pc:docMk/>
          <pc:sldMk cId="1129731961" sldId="295"/>
        </pc:sldMkLst>
        <pc:spChg chg="mod">
          <ac:chgData name="Sadie France" userId="S::s.france@uwtsd.ac.uk::b7d6a976-0449-421d-8e4f-ccb524b7ca6e" providerId="AD" clId="Web-{A0516CF5-8453-CC81-D6C2-31CFEF4F52DC}" dt="2023-10-16T18:48:36.288" v="63"/>
          <ac:spMkLst>
            <pc:docMk/>
            <pc:sldMk cId="1129731961" sldId="295"/>
            <ac:spMk id="2" creationId="{F72D12CA-8F5C-64DA-EC0D-D48E150A00BA}"/>
          </ac:spMkLst>
        </pc:spChg>
        <pc:spChg chg="mod">
          <ac:chgData name="Sadie France" userId="S::s.france@uwtsd.ac.uk::b7d6a976-0449-421d-8e4f-ccb524b7ca6e" providerId="AD" clId="Web-{A0516CF5-8453-CC81-D6C2-31CFEF4F52DC}" dt="2023-10-16T18:50:15.951" v="88" actId="20577"/>
          <ac:spMkLst>
            <pc:docMk/>
            <pc:sldMk cId="1129731961" sldId="295"/>
            <ac:spMk id="3" creationId="{7FC3EC39-8B9A-CE60-1AA6-8346ACFD8922}"/>
          </ac:spMkLst>
        </pc:spChg>
        <pc:spChg chg="add del mod">
          <ac:chgData name="Sadie France" userId="S::s.france@uwtsd.ac.uk::b7d6a976-0449-421d-8e4f-ccb524b7ca6e" providerId="AD" clId="Web-{A0516CF5-8453-CC81-D6C2-31CFEF4F52DC}" dt="2023-10-16T18:47:53.206" v="61"/>
          <ac:spMkLst>
            <pc:docMk/>
            <pc:sldMk cId="1129731961" sldId="295"/>
            <ac:spMk id="5" creationId="{CDCEDCB3-B796-4EE0-26D6-31FD4D3FF4C4}"/>
          </ac:spMkLst>
        </pc:spChg>
        <pc:spChg chg="add mod">
          <ac:chgData name="Sadie France" userId="S::s.france@uwtsd.ac.uk::b7d6a976-0449-421d-8e4f-ccb524b7ca6e" providerId="AD" clId="Web-{A0516CF5-8453-CC81-D6C2-31CFEF4F52DC}" dt="2023-10-16T18:49:51.778" v="86" actId="14100"/>
          <ac:spMkLst>
            <pc:docMk/>
            <pc:sldMk cId="1129731961" sldId="295"/>
            <ac:spMk id="7" creationId="{32A2E32A-BB2F-89A8-5A53-EA541ADF29E3}"/>
          </ac:spMkLst>
        </pc:spChg>
        <pc:spChg chg="del">
          <ac:chgData name="Sadie France" userId="S::s.france@uwtsd.ac.uk::b7d6a976-0449-421d-8e4f-ccb524b7ca6e" providerId="AD" clId="Web-{A0516CF5-8453-CC81-D6C2-31CFEF4F52DC}" dt="2023-10-16T18:48:36.288" v="63"/>
          <ac:spMkLst>
            <pc:docMk/>
            <pc:sldMk cId="1129731961" sldId="295"/>
            <ac:spMk id="9" creationId="{9F7D5CDA-D291-4307-BF55-1381FED29634}"/>
          </ac:spMkLst>
        </pc:spChg>
        <pc:spChg chg="del">
          <ac:chgData name="Sadie France" userId="S::s.france@uwtsd.ac.uk::b7d6a976-0449-421d-8e4f-ccb524b7ca6e" providerId="AD" clId="Web-{A0516CF5-8453-CC81-D6C2-31CFEF4F52DC}" dt="2023-10-16T18:48:36.288" v="63"/>
          <ac:spMkLst>
            <pc:docMk/>
            <pc:sldMk cId="1129731961" sldId="295"/>
            <ac:spMk id="11" creationId="{59B296B9-C5A5-4E4F-9B60-C907B5F1466C}"/>
          </ac:spMkLst>
        </pc:spChg>
        <pc:spChg chg="add">
          <ac:chgData name="Sadie France" userId="S::s.france@uwtsd.ac.uk::b7d6a976-0449-421d-8e4f-ccb524b7ca6e" providerId="AD" clId="Web-{A0516CF5-8453-CC81-D6C2-31CFEF4F52DC}" dt="2023-10-16T18:48:36.288" v="63"/>
          <ac:spMkLst>
            <pc:docMk/>
            <pc:sldMk cId="1129731961" sldId="295"/>
            <ac:spMk id="18" creationId="{649C91A9-84E7-4BF0-9026-62F01380D853}"/>
          </ac:spMkLst>
        </pc:spChg>
        <pc:spChg chg="add">
          <ac:chgData name="Sadie France" userId="S::s.france@uwtsd.ac.uk::b7d6a976-0449-421d-8e4f-ccb524b7ca6e" providerId="AD" clId="Web-{A0516CF5-8453-CC81-D6C2-31CFEF4F52DC}" dt="2023-10-16T18:48:36.288" v="63"/>
          <ac:spMkLst>
            <pc:docMk/>
            <pc:sldMk cId="1129731961" sldId="295"/>
            <ac:spMk id="20" creationId="{9B47378D-AD27-45D0-8C1C-5B1098DCC068}"/>
          </ac:spMkLst>
        </pc:spChg>
        <pc:picChg chg="del">
          <ac:chgData name="Sadie France" userId="S::s.france@uwtsd.ac.uk::b7d6a976-0449-421d-8e4f-ccb524b7ca6e" providerId="AD" clId="Web-{A0516CF5-8453-CC81-D6C2-31CFEF4F52DC}" dt="2023-10-16T18:47:27.970" v="47"/>
          <ac:picMkLst>
            <pc:docMk/>
            <pc:sldMk cId="1129731961" sldId="295"/>
            <ac:picMk id="4" creationId="{1C4C55F8-54E7-C322-2AD3-1E53D1840DEF}"/>
          </ac:picMkLst>
        </pc:picChg>
        <pc:picChg chg="add mod">
          <ac:chgData name="Sadie France" userId="S::s.france@uwtsd.ac.uk::b7d6a976-0449-421d-8e4f-ccb524b7ca6e" providerId="AD" clId="Web-{A0516CF5-8453-CC81-D6C2-31CFEF4F52DC}" dt="2023-10-16T18:48:36.288" v="63"/>
          <ac:picMkLst>
            <pc:docMk/>
            <pc:sldMk cId="1129731961" sldId="295"/>
            <ac:picMk id="6" creationId="{63E50F79-2904-1095-D9AB-5E3EC866E79A}"/>
          </ac:picMkLst>
        </pc:picChg>
        <pc:cxnChg chg="del">
          <ac:chgData name="Sadie France" userId="S::s.france@uwtsd.ac.uk::b7d6a976-0449-421d-8e4f-ccb524b7ca6e" providerId="AD" clId="Web-{A0516CF5-8453-CC81-D6C2-31CFEF4F52DC}" dt="2023-10-16T18:48:36.288" v="63"/>
          <ac:cxnSpMkLst>
            <pc:docMk/>
            <pc:sldMk cId="1129731961" sldId="295"/>
            <ac:cxnSpMk id="13" creationId="{E58B1629-F209-47B0-BA59-6BD937DBB08F}"/>
          </ac:cxnSpMkLst>
        </pc:cxnChg>
        <pc:cxnChg chg="add">
          <ac:chgData name="Sadie France" userId="S::s.france@uwtsd.ac.uk::b7d6a976-0449-421d-8e4f-ccb524b7ca6e" providerId="AD" clId="Web-{A0516CF5-8453-CC81-D6C2-31CFEF4F52DC}" dt="2023-10-16T18:48:36.288" v="63"/>
          <ac:cxnSpMkLst>
            <pc:docMk/>
            <pc:sldMk cId="1129731961" sldId="295"/>
            <ac:cxnSpMk id="22" creationId="{E58B1629-F209-47B0-BA59-6BD937DBB08F}"/>
          </ac:cxnSpMkLst>
        </pc:cxnChg>
      </pc:sldChg>
      <pc:sldChg chg="modSp">
        <pc:chgData name="Sadie France" userId="S::s.france@uwtsd.ac.uk::b7d6a976-0449-421d-8e4f-ccb524b7ca6e" providerId="AD" clId="Web-{A0516CF5-8453-CC81-D6C2-31CFEF4F52DC}" dt="2023-10-16T18:45:28.743" v="46" actId="20577"/>
        <pc:sldMkLst>
          <pc:docMk/>
          <pc:sldMk cId="1459433957" sldId="297"/>
        </pc:sldMkLst>
        <pc:spChg chg="mod">
          <ac:chgData name="Sadie France" userId="S::s.france@uwtsd.ac.uk::b7d6a976-0449-421d-8e4f-ccb524b7ca6e" providerId="AD" clId="Web-{A0516CF5-8453-CC81-D6C2-31CFEF4F52DC}" dt="2023-10-16T18:45:06.366" v="27" actId="20577"/>
          <ac:spMkLst>
            <pc:docMk/>
            <pc:sldMk cId="1459433957" sldId="297"/>
            <ac:spMk id="2" creationId="{7274BB3E-C3D8-D2BF-90B0-16C533BD7FD2}"/>
          </ac:spMkLst>
        </pc:spChg>
        <pc:graphicFrameChg chg="modGraphic">
          <ac:chgData name="Sadie France" userId="S::s.france@uwtsd.ac.uk::b7d6a976-0449-421d-8e4f-ccb524b7ca6e" providerId="AD" clId="Web-{A0516CF5-8453-CC81-D6C2-31CFEF4F52DC}" dt="2023-10-16T18:45:28.743" v="46" actId="20577"/>
          <ac:graphicFrameMkLst>
            <pc:docMk/>
            <pc:sldMk cId="1459433957" sldId="297"/>
            <ac:graphicFrameMk id="5" creationId="{00821288-657F-086F-A2F8-BA1622BBA9C0}"/>
          </ac:graphicFrameMkLst>
        </pc:graphicFrameChg>
      </pc:sldChg>
    </pc:docChg>
  </pc:docChgLst>
  <pc:docChgLst>
    <pc:chgData name="Sadie France" userId="S::s.france@uwtsd.ac.uk::b7d6a976-0449-421d-8e4f-ccb524b7ca6e" providerId="AD" clId="Web-{CC865735-83C5-669E-F97A-E75B39FB666D}"/>
    <pc:docChg chg="addSld delSld modSld sldOrd">
      <pc:chgData name="Sadie France" userId="S::s.france@uwtsd.ac.uk::b7d6a976-0449-421d-8e4f-ccb524b7ca6e" providerId="AD" clId="Web-{CC865735-83C5-669E-F97A-E75B39FB666D}" dt="2023-08-10T12:50:31.440" v="150" actId="20577"/>
      <pc:docMkLst>
        <pc:docMk/>
      </pc:docMkLst>
      <pc:sldChg chg="modSp">
        <pc:chgData name="Sadie France" userId="S::s.france@uwtsd.ac.uk::b7d6a976-0449-421d-8e4f-ccb524b7ca6e" providerId="AD" clId="Web-{CC865735-83C5-669E-F97A-E75B39FB666D}" dt="2023-08-10T12:06:08.300" v="111" actId="14100"/>
        <pc:sldMkLst>
          <pc:docMk/>
          <pc:sldMk cId="439809381" sldId="261"/>
        </pc:sldMkLst>
        <pc:spChg chg="mod">
          <ac:chgData name="Sadie France" userId="S::s.france@uwtsd.ac.uk::b7d6a976-0449-421d-8e4f-ccb524b7ca6e" providerId="AD" clId="Web-{CC865735-83C5-669E-F97A-E75B39FB666D}" dt="2023-08-10T12:06:08.300" v="111" actId="14100"/>
          <ac:spMkLst>
            <pc:docMk/>
            <pc:sldMk cId="439809381" sldId="261"/>
            <ac:spMk id="13" creationId="{94387B0C-9F7B-4D2C-91F3-BB8608CED2F6}"/>
          </ac:spMkLst>
        </pc:spChg>
      </pc:sldChg>
      <pc:sldChg chg="del">
        <pc:chgData name="Sadie France" userId="S::s.france@uwtsd.ac.uk::b7d6a976-0449-421d-8e4f-ccb524b7ca6e" providerId="AD" clId="Web-{CC865735-83C5-669E-F97A-E75B39FB666D}" dt="2023-08-10T12:01:24.039" v="109"/>
        <pc:sldMkLst>
          <pc:docMk/>
          <pc:sldMk cId="1408464330" sldId="273"/>
        </pc:sldMkLst>
      </pc:sldChg>
      <pc:sldChg chg="del">
        <pc:chgData name="Sadie France" userId="S::s.france@uwtsd.ac.uk::b7d6a976-0449-421d-8e4f-ccb524b7ca6e" providerId="AD" clId="Web-{CC865735-83C5-669E-F97A-E75B39FB666D}" dt="2023-08-10T11:52:24.520" v="11"/>
        <pc:sldMkLst>
          <pc:docMk/>
          <pc:sldMk cId="1237229218" sldId="285"/>
        </pc:sldMkLst>
      </pc:sldChg>
      <pc:sldChg chg="ord">
        <pc:chgData name="Sadie France" userId="S::s.france@uwtsd.ac.uk::b7d6a976-0449-421d-8e4f-ccb524b7ca6e" providerId="AD" clId="Web-{CC865735-83C5-669E-F97A-E75B39FB666D}" dt="2023-08-10T12:03:00.184" v="110"/>
        <pc:sldMkLst>
          <pc:docMk/>
          <pc:sldMk cId="2507584879" sldId="286"/>
        </pc:sldMkLst>
      </pc:sldChg>
      <pc:sldChg chg="addSp modSp mod setBg">
        <pc:chgData name="Sadie France" userId="S::s.france@uwtsd.ac.uk::b7d6a976-0449-421d-8e4f-ccb524b7ca6e" providerId="AD" clId="Web-{CC865735-83C5-669E-F97A-E75B39FB666D}" dt="2023-08-10T11:53:05.412" v="22"/>
        <pc:sldMkLst>
          <pc:docMk/>
          <pc:sldMk cId="4219580401" sldId="288"/>
        </pc:sldMkLst>
        <pc:spChg chg="mod">
          <ac:chgData name="Sadie France" userId="S::s.france@uwtsd.ac.uk::b7d6a976-0449-421d-8e4f-ccb524b7ca6e" providerId="AD" clId="Web-{CC865735-83C5-669E-F97A-E75B39FB666D}" dt="2023-08-10T11:53:05.412" v="22"/>
          <ac:spMkLst>
            <pc:docMk/>
            <pc:sldMk cId="4219580401" sldId="288"/>
            <ac:spMk id="2" creationId="{04DA376C-F3F2-705C-A14B-3868065ED535}"/>
          </ac:spMkLst>
        </pc:spChg>
        <pc:spChg chg="mod">
          <ac:chgData name="Sadie France" userId="S::s.france@uwtsd.ac.uk::b7d6a976-0449-421d-8e4f-ccb524b7ca6e" providerId="AD" clId="Web-{CC865735-83C5-669E-F97A-E75B39FB666D}" dt="2023-08-10T11:53:05.412" v="22"/>
          <ac:spMkLst>
            <pc:docMk/>
            <pc:sldMk cId="4219580401" sldId="288"/>
            <ac:spMk id="3" creationId="{A456DB66-DEE9-2DEE-F0B1-E5C599B45CCF}"/>
          </ac:spMkLst>
        </pc:spChg>
        <pc:spChg chg="add">
          <ac:chgData name="Sadie France" userId="S::s.france@uwtsd.ac.uk::b7d6a976-0449-421d-8e4f-ccb524b7ca6e" providerId="AD" clId="Web-{CC865735-83C5-669E-F97A-E75B39FB666D}" dt="2023-08-10T11:53:05.412" v="22"/>
          <ac:spMkLst>
            <pc:docMk/>
            <pc:sldMk cId="4219580401" sldId="288"/>
            <ac:spMk id="9" creationId="{3ECBE1F1-D69B-4AFA-ABD5-8E41720EF6DE}"/>
          </ac:spMkLst>
        </pc:spChg>
        <pc:spChg chg="add">
          <ac:chgData name="Sadie France" userId="S::s.france@uwtsd.ac.uk::b7d6a976-0449-421d-8e4f-ccb524b7ca6e" providerId="AD" clId="Web-{CC865735-83C5-669E-F97A-E75B39FB666D}" dt="2023-08-10T11:53:05.412" v="22"/>
          <ac:spMkLst>
            <pc:docMk/>
            <pc:sldMk cId="4219580401" sldId="288"/>
            <ac:spMk id="11" creationId="{603A6265-E10C-4B85-9C20-E75FCAF9CC63}"/>
          </ac:spMkLst>
        </pc:spChg>
        <pc:picChg chg="add">
          <ac:chgData name="Sadie France" userId="S::s.france@uwtsd.ac.uk::b7d6a976-0449-421d-8e4f-ccb524b7ca6e" providerId="AD" clId="Web-{CC865735-83C5-669E-F97A-E75B39FB666D}" dt="2023-08-10T11:53:05.412" v="22"/>
          <ac:picMkLst>
            <pc:docMk/>
            <pc:sldMk cId="4219580401" sldId="288"/>
            <ac:picMk id="5" creationId="{A7A60CDC-9962-272D-7E52-7AC1350F2529}"/>
          </ac:picMkLst>
        </pc:picChg>
        <pc:cxnChg chg="add">
          <ac:chgData name="Sadie France" userId="S::s.france@uwtsd.ac.uk::b7d6a976-0449-421d-8e4f-ccb524b7ca6e" providerId="AD" clId="Web-{CC865735-83C5-669E-F97A-E75B39FB666D}" dt="2023-08-10T11:53:05.412" v="22"/>
          <ac:cxnSpMkLst>
            <pc:docMk/>
            <pc:sldMk cId="4219580401" sldId="288"/>
            <ac:cxnSpMk id="13" creationId="{61FF92BA-874E-408A-BFAD-416A7FFE5976}"/>
          </ac:cxnSpMkLst>
        </pc:cxnChg>
      </pc:sldChg>
      <pc:sldChg chg="addSp delSp modSp new mod setBg">
        <pc:chgData name="Sadie France" userId="S::s.france@uwtsd.ac.uk::b7d6a976-0449-421d-8e4f-ccb524b7ca6e" providerId="AD" clId="Web-{CC865735-83C5-669E-F97A-E75B39FB666D}" dt="2023-08-10T11:52:18.723" v="10"/>
        <pc:sldMkLst>
          <pc:docMk/>
          <pc:sldMk cId="438594285" sldId="289"/>
        </pc:sldMkLst>
        <pc:spChg chg="mod">
          <ac:chgData name="Sadie France" userId="S::s.france@uwtsd.ac.uk::b7d6a976-0449-421d-8e4f-ccb524b7ca6e" providerId="AD" clId="Web-{CC865735-83C5-669E-F97A-E75B39FB666D}" dt="2023-08-10T11:52:18.723" v="10"/>
          <ac:spMkLst>
            <pc:docMk/>
            <pc:sldMk cId="438594285" sldId="289"/>
            <ac:spMk id="2" creationId="{17745E16-B7E7-3412-F9CF-27D56CD24FC5}"/>
          </ac:spMkLst>
        </pc:spChg>
        <pc:spChg chg="add del">
          <ac:chgData name="Sadie France" userId="S::s.france@uwtsd.ac.uk::b7d6a976-0449-421d-8e4f-ccb524b7ca6e" providerId="AD" clId="Web-{CC865735-83C5-669E-F97A-E75B39FB666D}" dt="2023-08-10T11:52:18.723" v="10"/>
          <ac:spMkLst>
            <pc:docMk/>
            <pc:sldMk cId="438594285" sldId="289"/>
            <ac:spMk id="3" creationId="{F869D3A7-4E8C-C277-8D44-B27287156278}"/>
          </ac:spMkLst>
        </pc:spChg>
        <pc:spChg chg="add">
          <ac:chgData name="Sadie France" userId="S::s.france@uwtsd.ac.uk::b7d6a976-0449-421d-8e4f-ccb524b7ca6e" providerId="AD" clId="Web-{CC865735-83C5-669E-F97A-E75B39FB666D}" dt="2023-08-10T11:52:18.723" v="10"/>
          <ac:spMkLst>
            <pc:docMk/>
            <pc:sldMk cId="438594285" sldId="289"/>
            <ac:spMk id="9" creationId="{D284A420-F50C-4C2C-B88E-E6F4EF504B6E}"/>
          </ac:spMkLst>
        </pc:spChg>
        <pc:spChg chg="add del">
          <ac:chgData name="Sadie France" userId="S::s.france@uwtsd.ac.uk::b7d6a976-0449-421d-8e4f-ccb524b7ca6e" providerId="AD" clId="Web-{CC865735-83C5-669E-F97A-E75B39FB666D}" dt="2023-08-10T11:52:18.707" v="9"/>
          <ac:spMkLst>
            <pc:docMk/>
            <pc:sldMk cId="438594285" sldId="289"/>
            <ac:spMk id="10" creationId="{D284A420-F50C-4C2C-B88E-E6F4EF504B6E}"/>
          </ac:spMkLst>
        </pc:spChg>
        <pc:spChg chg="add">
          <ac:chgData name="Sadie France" userId="S::s.france@uwtsd.ac.uk::b7d6a976-0449-421d-8e4f-ccb524b7ca6e" providerId="AD" clId="Web-{CC865735-83C5-669E-F97A-E75B39FB666D}" dt="2023-08-10T11:52:18.723" v="10"/>
          <ac:spMkLst>
            <pc:docMk/>
            <pc:sldMk cId="438594285" sldId="289"/>
            <ac:spMk id="11" creationId="{893A6D2E-5228-4998-9E24-EFCCA024675E}"/>
          </ac:spMkLst>
        </pc:spChg>
        <pc:spChg chg="add del">
          <ac:chgData name="Sadie France" userId="S::s.france@uwtsd.ac.uk::b7d6a976-0449-421d-8e4f-ccb524b7ca6e" providerId="AD" clId="Web-{CC865735-83C5-669E-F97A-E75B39FB666D}" dt="2023-08-10T11:52:18.707" v="9"/>
          <ac:spMkLst>
            <pc:docMk/>
            <pc:sldMk cId="438594285" sldId="289"/>
            <ac:spMk id="12" creationId="{893A6D2E-5228-4998-9E24-EFCCA024675E}"/>
          </ac:spMkLst>
        </pc:spChg>
        <pc:spChg chg="add">
          <ac:chgData name="Sadie France" userId="S::s.france@uwtsd.ac.uk::b7d6a976-0449-421d-8e4f-ccb524b7ca6e" providerId="AD" clId="Web-{CC865735-83C5-669E-F97A-E75B39FB666D}" dt="2023-08-10T11:52:18.723" v="10"/>
          <ac:spMkLst>
            <pc:docMk/>
            <pc:sldMk cId="438594285" sldId="289"/>
            <ac:spMk id="17" creationId="{922E0291-99C8-40F9-ADAB-32589A3B57AA}"/>
          </ac:spMkLst>
        </pc:spChg>
        <pc:spChg chg="add del">
          <ac:chgData name="Sadie France" userId="S::s.france@uwtsd.ac.uk::b7d6a976-0449-421d-8e4f-ccb524b7ca6e" providerId="AD" clId="Web-{CC865735-83C5-669E-F97A-E75B39FB666D}" dt="2023-08-10T11:52:18.707" v="9"/>
          <ac:spMkLst>
            <pc:docMk/>
            <pc:sldMk cId="438594285" sldId="289"/>
            <ac:spMk id="18" creationId="{5E39F2DB-7862-4382-86B8-7D309E4B3666}"/>
          </ac:spMkLst>
        </pc:spChg>
        <pc:spChg chg="add">
          <ac:chgData name="Sadie France" userId="S::s.france@uwtsd.ac.uk::b7d6a976-0449-421d-8e4f-ccb524b7ca6e" providerId="AD" clId="Web-{CC865735-83C5-669E-F97A-E75B39FB666D}" dt="2023-08-10T11:52:18.723" v="10"/>
          <ac:spMkLst>
            <pc:docMk/>
            <pc:sldMk cId="438594285" sldId="289"/>
            <ac:spMk id="19" creationId="{095830D2-F2AE-4DD8-B586-89B0977916FF}"/>
          </ac:spMkLst>
        </pc:spChg>
        <pc:spChg chg="add del">
          <ac:chgData name="Sadie France" userId="S::s.france@uwtsd.ac.uk::b7d6a976-0449-421d-8e4f-ccb524b7ca6e" providerId="AD" clId="Web-{CC865735-83C5-669E-F97A-E75B39FB666D}" dt="2023-08-10T11:52:18.707" v="9"/>
          <ac:spMkLst>
            <pc:docMk/>
            <pc:sldMk cId="438594285" sldId="289"/>
            <ac:spMk id="20" creationId="{B30B727F-99CD-48A5-9962-6F0C0EA62625}"/>
          </ac:spMkLst>
        </pc:spChg>
        <pc:spChg chg="add">
          <ac:chgData name="Sadie France" userId="S::s.france@uwtsd.ac.uk::b7d6a976-0449-421d-8e4f-ccb524b7ca6e" providerId="AD" clId="Web-{CC865735-83C5-669E-F97A-E75B39FB666D}" dt="2023-08-10T11:52:18.723" v="10"/>
          <ac:spMkLst>
            <pc:docMk/>
            <pc:sldMk cId="438594285" sldId="289"/>
            <ac:spMk id="21" creationId="{7A8F735B-89DD-459E-BB4B-B9E1603DE41D}"/>
          </ac:spMkLst>
        </pc:spChg>
        <pc:picChg chg="add">
          <ac:chgData name="Sadie France" userId="S::s.france@uwtsd.ac.uk::b7d6a976-0449-421d-8e4f-ccb524b7ca6e" providerId="AD" clId="Web-{CC865735-83C5-669E-F97A-E75B39FB666D}" dt="2023-08-10T11:52:18.723" v="10"/>
          <ac:picMkLst>
            <pc:docMk/>
            <pc:sldMk cId="438594285" sldId="289"/>
            <ac:picMk id="5" creationId="{F551005F-0C7F-6E54-F39D-9A11EBF932E5}"/>
          </ac:picMkLst>
        </pc:picChg>
        <pc:picChg chg="add del">
          <ac:chgData name="Sadie France" userId="S::s.france@uwtsd.ac.uk::b7d6a976-0449-421d-8e4f-ccb524b7ca6e" providerId="AD" clId="Web-{CC865735-83C5-669E-F97A-E75B39FB666D}" dt="2023-08-10T11:52:18.707" v="9"/>
          <ac:picMkLst>
            <pc:docMk/>
            <pc:sldMk cId="438594285" sldId="289"/>
            <ac:picMk id="7" creationId="{59FE1F5A-4943-9F26-7B21-1EAD07D93435}"/>
          </ac:picMkLst>
        </pc:picChg>
        <pc:cxnChg chg="add">
          <ac:chgData name="Sadie France" userId="S::s.france@uwtsd.ac.uk::b7d6a976-0449-421d-8e4f-ccb524b7ca6e" providerId="AD" clId="Web-{CC865735-83C5-669E-F97A-E75B39FB666D}" dt="2023-08-10T11:52:18.723" v="10"/>
          <ac:cxnSpMkLst>
            <pc:docMk/>
            <pc:sldMk cId="438594285" sldId="289"/>
            <ac:cxnSpMk id="13" creationId="{3ADB48DB-8E25-4F2F-8C02-5B793937255F}"/>
          </ac:cxnSpMkLst>
        </pc:cxnChg>
        <pc:cxnChg chg="add del">
          <ac:chgData name="Sadie France" userId="S::s.france@uwtsd.ac.uk::b7d6a976-0449-421d-8e4f-ccb524b7ca6e" providerId="AD" clId="Web-{CC865735-83C5-669E-F97A-E75B39FB666D}" dt="2023-08-10T11:52:18.707" v="9"/>
          <ac:cxnSpMkLst>
            <pc:docMk/>
            <pc:sldMk cId="438594285" sldId="289"/>
            <ac:cxnSpMk id="14" creationId="{3ADB48DB-8E25-4F2F-8C02-5B793937255F}"/>
          </ac:cxnSpMkLst>
        </pc:cxnChg>
        <pc:cxnChg chg="add">
          <ac:chgData name="Sadie France" userId="S::s.france@uwtsd.ac.uk::b7d6a976-0449-421d-8e4f-ccb524b7ca6e" providerId="AD" clId="Web-{CC865735-83C5-669E-F97A-E75B39FB666D}" dt="2023-08-10T11:52:18.723" v="10"/>
          <ac:cxnSpMkLst>
            <pc:docMk/>
            <pc:sldMk cId="438594285" sldId="289"/>
            <ac:cxnSpMk id="15" creationId="{C32BA7E3-7313-49C8-A245-A85BDEB13EB3}"/>
          </ac:cxnSpMkLst>
        </pc:cxnChg>
        <pc:cxnChg chg="add del">
          <ac:chgData name="Sadie France" userId="S::s.france@uwtsd.ac.uk::b7d6a976-0449-421d-8e4f-ccb524b7ca6e" providerId="AD" clId="Web-{CC865735-83C5-669E-F97A-E75B39FB666D}" dt="2023-08-10T11:52:18.707" v="9"/>
          <ac:cxnSpMkLst>
            <pc:docMk/>
            <pc:sldMk cId="438594285" sldId="289"/>
            <ac:cxnSpMk id="16" creationId="{C32BA7E3-7313-49C8-A245-A85BDEB13EB3}"/>
          </ac:cxnSpMkLst>
        </pc:cxnChg>
        <pc:cxnChg chg="add del">
          <ac:chgData name="Sadie France" userId="S::s.france@uwtsd.ac.uk::b7d6a976-0449-421d-8e4f-ccb524b7ca6e" providerId="AD" clId="Web-{CC865735-83C5-669E-F97A-E75B39FB666D}" dt="2023-08-10T11:52:18.707" v="9"/>
          <ac:cxnSpMkLst>
            <pc:docMk/>
            <pc:sldMk cId="438594285" sldId="289"/>
            <ac:cxnSpMk id="22" creationId="{2C4AD1A6-4D2B-4BD2-A7D5-B3F27077C471}"/>
          </ac:cxnSpMkLst>
        </pc:cxnChg>
        <pc:cxnChg chg="add">
          <ac:chgData name="Sadie France" userId="S::s.france@uwtsd.ac.uk::b7d6a976-0449-421d-8e4f-ccb524b7ca6e" providerId="AD" clId="Web-{CC865735-83C5-669E-F97A-E75B39FB666D}" dt="2023-08-10T11:52:18.723" v="10"/>
          <ac:cxnSpMkLst>
            <pc:docMk/>
            <pc:sldMk cId="438594285" sldId="289"/>
            <ac:cxnSpMk id="23" creationId="{FAFF45CC-4046-4B20-8A54-5D613033F0AF}"/>
          </ac:cxnSpMkLst>
        </pc:cxnChg>
      </pc:sldChg>
      <pc:sldChg chg="addSp modSp new mod setBg">
        <pc:chgData name="Sadie France" userId="S::s.france@uwtsd.ac.uk::b7d6a976-0449-421d-8e4f-ccb524b7ca6e" providerId="AD" clId="Web-{CC865735-83C5-669E-F97A-E75B39FB666D}" dt="2023-08-10T12:50:31.440" v="150" actId="20577"/>
        <pc:sldMkLst>
          <pc:docMk/>
          <pc:sldMk cId="1021120912" sldId="290"/>
        </pc:sldMkLst>
        <pc:spChg chg="mod">
          <ac:chgData name="Sadie France" userId="S::s.france@uwtsd.ac.uk::b7d6a976-0449-421d-8e4f-ccb524b7ca6e" providerId="AD" clId="Web-{CC865735-83C5-669E-F97A-E75B39FB666D}" dt="2023-08-10T11:53:11.928" v="23"/>
          <ac:spMkLst>
            <pc:docMk/>
            <pc:sldMk cId="1021120912" sldId="290"/>
            <ac:spMk id="2" creationId="{F8F16E12-4CF3-6C89-5043-82CFBDA604D1}"/>
          </ac:spMkLst>
        </pc:spChg>
        <pc:spChg chg="mod">
          <ac:chgData name="Sadie France" userId="S::s.france@uwtsd.ac.uk::b7d6a976-0449-421d-8e4f-ccb524b7ca6e" providerId="AD" clId="Web-{CC865735-83C5-669E-F97A-E75B39FB666D}" dt="2023-08-10T12:50:31.440" v="150" actId="20577"/>
          <ac:spMkLst>
            <pc:docMk/>
            <pc:sldMk cId="1021120912" sldId="290"/>
            <ac:spMk id="3" creationId="{713976B7-158F-C0B9-438B-01464EDBE21E}"/>
          </ac:spMkLst>
        </pc:spChg>
        <pc:spChg chg="add">
          <ac:chgData name="Sadie France" userId="S::s.france@uwtsd.ac.uk::b7d6a976-0449-421d-8e4f-ccb524b7ca6e" providerId="AD" clId="Web-{CC865735-83C5-669E-F97A-E75B39FB666D}" dt="2023-08-10T11:53:11.928" v="23"/>
          <ac:spMkLst>
            <pc:docMk/>
            <pc:sldMk cId="1021120912" sldId="290"/>
            <ac:spMk id="9" creationId="{3ECBE1F1-D69B-4AFA-ABD5-8E41720EF6DE}"/>
          </ac:spMkLst>
        </pc:spChg>
        <pc:spChg chg="add">
          <ac:chgData name="Sadie France" userId="S::s.france@uwtsd.ac.uk::b7d6a976-0449-421d-8e4f-ccb524b7ca6e" providerId="AD" clId="Web-{CC865735-83C5-669E-F97A-E75B39FB666D}" dt="2023-08-10T11:53:11.928" v="23"/>
          <ac:spMkLst>
            <pc:docMk/>
            <pc:sldMk cId="1021120912" sldId="290"/>
            <ac:spMk id="11" creationId="{603A6265-E10C-4B85-9C20-E75FCAF9CC63}"/>
          </ac:spMkLst>
        </pc:spChg>
        <pc:picChg chg="add">
          <ac:chgData name="Sadie France" userId="S::s.france@uwtsd.ac.uk::b7d6a976-0449-421d-8e4f-ccb524b7ca6e" providerId="AD" clId="Web-{CC865735-83C5-669E-F97A-E75B39FB666D}" dt="2023-08-10T11:53:11.928" v="23"/>
          <ac:picMkLst>
            <pc:docMk/>
            <pc:sldMk cId="1021120912" sldId="290"/>
            <ac:picMk id="5" creationId="{509BF081-15F9-A9CB-7DE0-1B087AC277D2}"/>
          </ac:picMkLst>
        </pc:picChg>
        <pc:cxnChg chg="add">
          <ac:chgData name="Sadie France" userId="S::s.france@uwtsd.ac.uk::b7d6a976-0449-421d-8e4f-ccb524b7ca6e" providerId="AD" clId="Web-{CC865735-83C5-669E-F97A-E75B39FB666D}" dt="2023-08-10T11:53:11.928" v="23"/>
          <ac:cxnSpMkLst>
            <pc:docMk/>
            <pc:sldMk cId="1021120912" sldId="290"/>
            <ac:cxnSpMk id="13" creationId="{61FF92BA-874E-408A-BFAD-416A7FFE5976}"/>
          </ac:cxnSpMkLst>
        </pc:cxnChg>
      </pc:sldChg>
      <pc:sldChg chg="addSp delSp modSp new mod ord setBg">
        <pc:chgData name="Sadie France" userId="S::s.france@uwtsd.ac.uk::b7d6a976-0449-421d-8e4f-ccb524b7ca6e" providerId="AD" clId="Web-{CC865735-83C5-669E-F97A-E75B39FB666D}" dt="2023-08-10T11:58:13.001" v="108" actId="20577"/>
        <pc:sldMkLst>
          <pc:docMk/>
          <pc:sldMk cId="3107799712" sldId="291"/>
        </pc:sldMkLst>
        <pc:spChg chg="mod">
          <ac:chgData name="Sadie France" userId="S::s.france@uwtsd.ac.uk::b7d6a976-0449-421d-8e4f-ccb524b7ca6e" providerId="AD" clId="Web-{CC865735-83C5-669E-F97A-E75B39FB666D}" dt="2023-08-10T11:55:08.979" v="40"/>
          <ac:spMkLst>
            <pc:docMk/>
            <pc:sldMk cId="3107799712" sldId="291"/>
            <ac:spMk id="2" creationId="{630066C1-1B2F-2262-F18B-AA81FDD9AF01}"/>
          </ac:spMkLst>
        </pc:spChg>
        <pc:spChg chg="mod">
          <ac:chgData name="Sadie France" userId="S::s.france@uwtsd.ac.uk::b7d6a976-0449-421d-8e4f-ccb524b7ca6e" providerId="AD" clId="Web-{CC865735-83C5-669E-F97A-E75B39FB666D}" dt="2023-08-10T11:58:13.001" v="108" actId="20577"/>
          <ac:spMkLst>
            <pc:docMk/>
            <pc:sldMk cId="3107799712" sldId="291"/>
            <ac:spMk id="3" creationId="{5D6C73EA-019F-CD3A-5F03-6871F36D8B4D}"/>
          </ac:spMkLst>
        </pc:spChg>
        <pc:spChg chg="add del">
          <ac:chgData name="Sadie France" userId="S::s.france@uwtsd.ac.uk::b7d6a976-0449-421d-8e4f-ccb524b7ca6e" providerId="AD" clId="Web-{CC865735-83C5-669E-F97A-E75B39FB666D}" dt="2023-08-10T11:55:43.246" v="78"/>
          <ac:spMkLst>
            <pc:docMk/>
            <pc:sldMk cId="3107799712" sldId="291"/>
            <ac:spMk id="9" creationId="{3ECBE1F1-D69B-4AFA-ABD5-8E41720EF6DE}"/>
          </ac:spMkLst>
        </pc:spChg>
        <pc:spChg chg="add del">
          <ac:chgData name="Sadie France" userId="S::s.france@uwtsd.ac.uk::b7d6a976-0449-421d-8e4f-ccb524b7ca6e" providerId="AD" clId="Web-{CC865735-83C5-669E-F97A-E75B39FB666D}" dt="2023-08-10T11:55:43.246" v="78"/>
          <ac:spMkLst>
            <pc:docMk/>
            <pc:sldMk cId="3107799712" sldId="291"/>
            <ac:spMk id="11" creationId="{603A6265-E10C-4B85-9C20-E75FCAF9CC63}"/>
          </ac:spMkLst>
        </pc:spChg>
        <pc:spChg chg="add">
          <ac:chgData name="Sadie France" userId="S::s.france@uwtsd.ac.uk::b7d6a976-0449-421d-8e4f-ccb524b7ca6e" providerId="AD" clId="Web-{CC865735-83C5-669E-F97A-E75B39FB666D}" dt="2023-08-10T11:55:43.246" v="78"/>
          <ac:spMkLst>
            <pc:docMk/>
            <pc:sldMk cId="3107799712" sldId="291"/>
            <ac:spMk id="18" creationId="{3ECBE1F1-D69B-4AFA-ABD5-8E41720EF6DE}"/>
          </ac:spMkLst>
        </pc:spChg>
        <pc:spChg chg="add">
          <ac:chgData name="Sadie France" userId="S::s.france@uwtsd.ac.uk::b7d6a976-0449-421d-8e4f-ccb524b7ca6e" providerId="AD" clId="Web-{CC865735-83C5-669E-F97A-E75B39FB666D}" dt="2023-08-10T11:55:43.246" v="78"/>
          <ac:spMkLst>
            <pc:docMk/>
            <pc:sldMk cId="3107799712" sldId="291"/>
            <ac:spMk id="20" creationId="{603A6265-E10C-4B85-9C20-E75FCAF9CC63}"/>
          </ac:spMkLst>
        </pc:spChg>
        <pc:picChg chg="add mod">
          <ac:chgData name="Sadie France" userId="S::s.france@uwtsd.ac.uk::b7d6a976-0449-421d-8e4f-ccb524b7ca6e" providerId="AD" clId="Web-{CC865735-83C5-669E-F97A-E75B39FB666D}" dt="2023-08-10T11:55:43.246" v="78"/>
          <ac:picMkLst>
            <pc:docMk/>
            <pc:sldMk cId="3107799712" sldId="291"/>
            <ac:picMk id="5" creationId="{FBABF7F4-E041-88CB-54C7-EAA490585FAA}"/>
          </ac:picMkLst>
        </pc:picChg>
        <pc:cxnChg chg="add del">
          <ac:chgData name="Sadie France" userId="S::s.france@uwtsd.ac.uk::b7d6a976-0449-421d-8e4f-ccb524b7ca6e" providerId="AD" clId="Web-{CC865735-83C5-669E-F97A-E75B39FB666D}" dt="2023-08-10T11:55:43.246" v="78"/>
          <ac:cxnSpMkLst>
            <pc:docMk/>
            <pc:sldMk cId="3107799712" sldId="291"/>
            <ac:cxnSpMk id="13" creationId="{61FF92BA-874E-408A-BFAD-416A7FFE5976}"/>
          </ac:cxnSpMkLst>
        </pc:cxnChg>
        <pc:cxnChg chg="add">
          <ac:chgData name="Sadie France" userId="S::s.france@uwtsd.ac.uk::b7d6a976-0449-421d-8e4f-ccb524b7ca6e" providerId="AD" clId="Web-{CC865735-83C5-669E-F97A-E75B39FB666D}" dt="2023-08-10T11:55:43.246" v="78"/>
          <ac:cxnSpMkLst>
            <pc:docMk/>
            <pc:sldMk cId="3107799712" sldId="291"/>
            <ac:cxnSpMk id="22" creationId="{61FF92BA-874E-408A-BFAD-416A7FFE5976}"/>
          </ac:cxnSpMkLst>
        </pc:cxnChg>
      </pc:sldChg>
    </pc:docChg>
  </pc:docChgLst>
  <pc:docChgLst>
    <pc:chgData name="Sadie France" userId="S::s.france@uwtsd.ac.uk::b7d6a976-0449-421d-8e4f-ccb524b7ca6e" providerId="AD" clId="Web-{865D70E8-DC43-0C29-B2B2-EB33BEC8457D}"/>
    <pc:docChg chg="addSld delSld modSld sldOrd addMainMaster">
      <pc:chgData name="Sadie France" userId="S::s.france@uwtsd.ac.uk::b7d6a976-0449-421d-8e4f-ccb524b7ca6e" providerId="AD" clId="Web-{865D70E8-DC43-0C29-B2B2-EB33BEC8457D}" dt="2023-08-09T14:57:09.865" v="963" actId="20577"/>
      <pc:docMkLst>
        <pc:docMk/>
      </pc:docMkLst>
      <pc:sldChg chg="add del">
        <pc:chgData name="Sadie France" userId="S::s.france@uwtsd.ac.uk::b7d6a976-0449-421d-8e4f-ccb524b7ca6e" providerId="AD" clId="Web-{865D70E8-DC43-0C29-B2B2-EB33BEC8457D}" dt="2023-08-09T13:53:06.960" v="2"/>
        <pc:sldMkLst>
          <pc:docMk/>
          <pc:sldMk cId="3000017457" sldId="258"/>
        </pc:sldMkLst>
      </pc:sldChg>
      <pc:sldChg chg="add">
        <pc:chgData name="Sadie France" userId="S::s.france@uwtsd.ac.uk::b7d6a976-0449-421d-8e4f-ccb524b7ca6e" providerId="AD" clId="Web-{865D70E8-DC43-0C29-B2B2-EB33BEC8457D}" dt="2023-08-09T13:55:07.979" v="4"/>
        <pc:sldMkLst>
          <pc:docMk/>
          <pc:sldMk cId="3760657324" sldId="258"/>
        </pc:sldMkLst>
      </pc:sldChg>
      <pc:sldChg chg="add del">
        <pc:chgData name="Sadie France" userId="S::s.france@uwtsd.ac.uk::b7d6a976-0449-421d-8e4f-ccb524b7ca6e" providerId="AD" clId="Web-{865D70E8-DC43-0C29-B2B2-EB33BEC8457D}" dt="2023-08-09T13:53:07.960" v="3"/>
        <pc:sldMkLst>
          <pc:docMk/>
          <pc:sldMk cId="1845375636" sldId="259"/>
        </pc:sldMkLst>
      </pc:sldChg>
      <pc:sldChg chg="add">
        <pc:chgData name="Sadie France" userId="S::s.france@uwtsd.ac.uk::b7d6a976-0449-421d-8e4f-ccb524b7ca6e" providerId="AD" clId="Web-{865D70E8-DC43-0C29-B2B2-EB33BEC8457D}" dt="2023-08-09T13:55:29.730" v="5"/>
        <pc:sldMkLst>
          <pc:docMk/>
          <pc:sldMk cId="3246051807" sldId="259"/>
        </pc:sldMkLst>
      </pc:sldChg>
      <pc:sldChg chg="add">
        <pc:chgData name="Sadie France" userId="S::s.france@uwtsd.ac.uk::b7d6a976-0449-421d-8e4f-ccb524b7ca6e" providerId="AD" clId="Web-{865D70E8-DC43-0C29-B2B2-EB33BEC8457D}" dt="2023-08-09T13:55:29.995" v="6"/>
        <pc:sldMkLst>
          <pc:docMk/>
          <pc:sldMk cId="3380407020" sldId="260"/>
        </pc:sldMkLst>
      </pc:sldChg>
      <pc:sldChg chg="add">
        <pc:chgData name="Sadie France" userId="S::s.france@uwtsd.ac.uk::b7d6a976-0449-421d-8e4f-ccb524b7ca6e" providerId="AD" clId="Web-{865D70E8-DC43-0C29-B2B2-EB33BEC8457D}" dt="2023-08-09T13:55:30.292" v="7"/>
        <pc:sldMkLst>
          <pc:docMk/>
          <pc:sldMk cId="439809381" sldId="261"/>
        </pc:sldMkLst>
      </pc:sldChg>
      <pc:sldChg chg="add">
        <pc:chgData name="Sadie France" userId="S::s.france@uwtsd.ac.uk::b7d6a976-0449-421d-8e4f-ccb524b7ca6e" providerId="AD" clId="Web-{865D70E8-DC43-0C29-B2B2-EB33BEC8457D}" dt="2023-08-09T13:56:02.668" v="8"/>
        <pc:sldMkLst>
          <pc:docMk/>
          <pc:sldMk cId="2443183595" sldId="262"/>
        </pc:sldMkLst>
      </pc:sldChg>
      <pc:sldChg chg="add">
        <pc:chgData name="Sadie France" userId="S::s.france@uwtsd.ac.uk::b7d6a976-0449-421d-8e4f-ccb524b7ca6e" providerId="AD" clId="Web-{865D70E8-DC43-0C29-B2B2-EB33BEC8457D}" dt="2023-08-09T13:56:02.950" v="9"/>
        <pc:sldMkLst>
          <pc:docMk/>
          <pc:sldMk cId="1054530305" sldId="263"/>
        </pc:sldMkLst>
      </pc:sldChg>
      <pc:sldChg chg="add">
        <pc:chgData name="Sadie France" userId="S::s.france@uwtsd.ac.uk::b7d6a976-0449-421d-8e4f-ccb524b7ca6e" providerId="AD" clId="Web-{865D70E8-DC43-0C29-B2B2-EB33BEC8457D}" dt="2023-08-09T13:56:03.231" v="10"/>
        <pc:sldMkLst>
          <pc:docMk/>
          <pc:sldMk cId="3375142067" sldId="264"/>
        </pc:sldMkLst>
      </pc:sldChg>
      <pc:sldChg chg="add">
        <pc:chgData name="Sadie France" userId="S::s.france@uwtsd.ac.uk::b7d6a976-0449-421d-8e4f-ccb524b7ca6e" providerId="AD" clId="Web-{865D70E8-DC43-0C29-B2B2-EB33BEC8457D}" dt="2023-08-09T13:56:03.497" v="11"/>
        <pc:sldMkLst>
          <pc:docMk/>
          <pc:sldMk cId="3572843263" sldId="265"/>
        </pc:sldMkLst>
      </pc:sldChg>
      <pc:sldChg chg="add">
        <pc:chgData name="Sadie France" userId="S::s.france@uwtsd.ac.uk::b7d6a976-0449-421d-8e4f-ccb524b7ca6e" providerId="AD" clId="Web-{865D70E8-DC43-0C29-B2B2-EB33BEC8457D}" dt="2023-08-09T13:56:43.482" v="12"/>
        <pc:sldMkLst>
          <pc:docMk/>
          <pc:sldMk cId="3804514546" sldId="266"/>
        </pc:sldMkLst>
      </pc:sldChg>
      <pc:sldChg chg="add">
        <pc:chgData name="Sadie France" userId="S::s.france@uwtsd.ac.uk::b7d6a976-0449-421d-8e4f-ccb524b7ca6e" providerId="AD" clId="Web-{865D70E8-DC43-0C29-B2B2-EB33BEC8457D}" dt="2023-08-09T13:56:43.795" v="13"/>
        <pc:sldMkLst>
          <pc:docMk/>
          <pc:sldMk cId="3136765551" sldId="267"/>
        </pc:sldMkLst>
      </pc:sldChg>
      <pc:sldChg chg="add">
        <pc:chgData name="Sadie France" userId="S::s.france@uwtsd.ac.uk::b7d6a976-0449-421d-8e4f-ccb524b7ca6e" providerId="AD" clId="Web-{865D70E8-DC43-0C29-B2B2-EB33BEC8457D}" dt="2023-08-09T13:56:44.045" v="14"/>
        <pc:sldMkLst>
          <pc:docMk/>
          <pc:sldMk cId="49085535" sldId="268"/>
        </pc:sldMkLst>
      </pc:sldChg>
      <pc:sldChg chg="add">
        <pc:chgData name="Sadie France" userId="S::s.france@uwtsd.ac.uk::b7d6a976-0449-421d-8e4f-ccb524b7ca6e" providerId="AD" clId="Web-{865D70E8-DC43-0C29-B2B2-EB33BEC8457D}" dt="2023-08-09T13:56:44.373" v="15"/>
        <pc:sldMkLst>
          <pc:docMk/>
          <pc:sldMk cId="754522781" sldId="269"/>
        </pc:sldMkLst>
      </pc:sldChg>
      <pc:sldChg chg="add">
        <pc:chgData name="Sadie France" userId="S::s.france@uwtsd.ac.uk::b7d6a976-0449-421d-8e4f-ccb524b7ca6e" providerId="AD" clId="Web-{865D70E8-DC43-0C29-B2B2-EB33BEC8457D}" dt="2023-08-09T13:56:44.670" v="16"/>
        <pc:sldMkLst>
          <pc:docMk/>
          <pc:sldMk cId="3755661105" sldId="270"/>
        </pc:sldMkLst>
      </pc:sldChg>
      <pc:sldChg chg="addSp modSp new mod setBg">
        <pc:chgData name="Sadie France" userId="S::s.france@uwtsd.ac.uk::b7d6a976-0449-421d-8e4f-ccb524b7ca6e" providerId="AD" clId="Web-{865D70E8-DC43-0C29-B2B2-EB33BEC8457D}" dt="2023-08-09T14:39:06.299" v="641" actId="20577"/>
        <pc:sldMkLst>
          <pc:docMk/>
          <pc:sldMk cId="2962358315" sldId="271"/>
        </pc:sldMkLst>
        <pc:spChg chg="mod">
          <ac:chgData name="Sadie France" userId="S::s.france@uwtsd.ac.uk::b7d6a976-0449-421d-8e4f-ccb524b7ca6e" providerId="AD" clId="Web-{865D70E8-DC43-0C29-B2B2-EB33BEC8457D}" dt="2023-08-09T13:58:04.625" v="69"/>
          <ac:spMkLst>
            <pc:docMk/>
            <pc:sldMk cId="2962358315" sldId="271"/>
            <ac:spMk id="2" creationId="{389BB434-6E41-CD0F-D6EB-9AB1FACFDA16}"/>
          </ac:spMkLst>
        </pc:spChg>
        <pc:spChg chg="mod">
          <ac:chgData name="Sadie France" userId="S::s.france@uwtsd.ac.uk::b7d6a976-0449-421d-8e4f-ccb524b7ca6e" providerId="AD" clId="Web-{865D70E8-DC43-0C29-B2B2-EB33BEC8457D}" dt="2023-08-09T14:39:06.299" v="641" actId="20577"/>
          <ac:spMkLst>
            <pc:docMk/>
            <pc:sldMk cId="2962358315" sldId="271"/>
            <ac:spMk id="3" creationId="{D6E8F6D8-D9A9-133B-8471-23CFD7C899C4}"/>
          </ac:spMkLst>
        </pc:spChg>
        <pc:spChg chg="add">
          <ac:chgData name="Sadie France" userId="S::s.france@uwtsd.ac.uk::b7d6a976-0449-421d-8e4f-ccb524b7ca6e" providerId="AD" clId="Web-{865D70E8-DC43-0C29-B2B2-EB33BEC8457D}" dt="2023-08-09T13:58:04.625" v="69"/>
          <ac:spMkLst>
            <pc:docMk/>
            <pc:sldMk cId="2962358315" sldId="271"/>
            <ac:spMk id="9" creationId="{C0763A76-9F1C-4FC5-82B7-DD475DA461B2}"/>
          </ac:spMkLst>
        </pc:spChg>
        <pc:spChg chg="add">
          <ac:chgData name="Sadie France" userId="S::s.france@uwtsd.ac.uk::b7d6a976-0449-421d-8e4f-ccb524b7ca6e" providerId="AD" clId="Web-{865D70E8-DC43-0C29-B2B2-EB33BEC8457D}" dt="2023-08-09T13:58:04.625" v="69"/>
          <ac:spMkLst>
            <pc:docMk/>
            <pc:sldMk cId="2962358315" sldId="271"/>
            <ac:spMk id="11" creationId="{E81BF4F6-F2CF-4984-9D14-D6966D92F99F}"/>
          </ac:spMkLst>
        </pc:spChg>
        <pc:picChg chg="add">
          <ac:chgData name="Sadie France" userId="S::s.france@uwtsd.ac.uk::b7d6a976-0449-421d-8e4f-ccb524b7ca6e" providerId="AD" clId="Web-{865D70E8-DC43-0C29-B2B2-EB33BEC8457D}" dt="2023-08-09T13:58:04.625" v="69"/>
          <ac:picMkLst>
            <pc:docMk/>
            <pc:sldMk cId="2962358315" sldId="271"/>
            <ac:picMk id="5" creationId="{78CDBEF6-9495-50D8-DBBA-F32F10918E81}"/>
          </ac:picMkLst>
        </pc:picChg>
      </pc:sldChg>
      <pc:sldChg chg="add del">
        <pc:chgData name="Sadie France" userId="S::s.france@uwtsd.ac.uk::b7d6a976-0449-421d-8e4f-ccb524b7ca6e" providerId="AD" clId="Web-{865D70E8-DC43-0C29-B2B2-EB33BEC8457D}" dt="2023-08-09T14:47:59.238" v="774"/>
        <pc:sldMkLst>
          <pc:docMk/>
          <pc:sldMk cId="2850197223" sldId="272"/>
        </pc:sldMkLst>
      </pc:sldChg>
      <pc:sldChg chg="add">
        <pc:chgData name="Sadie France" userId="S::s.france@uwtsd.ac.uk::b7d6a976-0449-421d-8e4f-ccb524b7ca6e" providerId="AD" clId="Web-{865D70E8-DC43-0C29-B2B2-EB33BEC8457D}" dt="2023-08-09T14:05:41.750" v="91"/>
        <pc:sldMkLst>
          <pc:docMk/>
          <pc:sldMk cId="1408464330" sldId="273"/>
        </pc:sldMkLst>
      </pc:sldChg>
      <pc:sldChg chg="addSp delSp modSp new mod setBg">
        <pc:chgData name="Sadie France" userId="S::s.france@uwtsd.ac.uk::b7d6a976-0449-421d-8e4f-ccb524b7ca6e" providerId="AD" clId="Web-{865D70E8-DC43-0C29-B2B2-EB33BEC8457D}" dt="2023-08-09T14:19:30.511" v="307" actId="20577"/>
        <pc:sldMkLst>
          <pc:docMk/>
          <pc:sldMk cId="576149592" sldId="274"/>
        </pc:sldMkLst>
        <pc:spChg chg="mod">
          <ac:chgData name="Sadie France" userId="S::s.france@uwtsd.ac.uk::b7d6a976-0449-421d-8e4f-ccb524b7ca6e" providerId="AD" clId="Web-{865D70E8-DC43-0C29-B2B2-EB33BEC8457D}" dt="2023-08-09T14:19:30.511" v="307" actId="20577"/>
          <ac:spMkLst>
            <pc:docMk/>
            <pc:sldMk cId="576149592" sldId="274"/>
            <ac:spMk id="2" creationId="{C9B243BD-3B4D-AD17-522E-874F39B419E0}"/>
          </ac:spMkLst>
        </pc:spChg>
        <pc:spChg chg="mod">
          <ac:chgData name="Sadie France" userId="S::s.france@uwtsd.ac.uk::b7d6a976-0449-421d-8e4f-ccb524b7ca6e" providerId="AD" clId="Web-{865D70E8-DC43-0C29-B2B2-EB33BEC8457D}" dt="2023-08-09T14:12:58.248" v="183"/>
          <ac:spMkLst>
            <pc:docMk/>
            <pc:sldMk cId="576149592" sldId="274"/>
            <ac:spMk id="3" creationId="{58EBF658-3A29-325E-A914-EEE80F520C3D}"/>
          </ac:spMkLst>
        </pc:spChg>
        <pc:spChg chg="add del">
          <ac:chgData name="Sadie France" userId="S::s.france@uwtsd.ac.uk::b7d6a976-0449-421d-8e4f-ccb524b7ca6e" providerId="AD" clId="Web-{865D70E8-DC43-0C29-B2B2-EB33BEC8457D}" dt="2023-08-09T14:12:58.248" v="183"/>
          <ac:spMkLst>
            <pc:docMk/>
            <pc:sldMk cId="576149592" sldId="274"/>
            <ac:spMk id="9" creationId="{3ECBE1F1-D69B-4AFA-ABD5-8E41720EF6DE}"/>
          </ac:spMkLst>
        </pc:spChg>
        <pc:spChg chg="add del">
          <ac:chgData name="Sadie France" userId="S::s.france@uwtsd.ac.uk::b7d6a976-0449-421d-8e4f-ccb524b7ca6e" providerId="AD" clId="Web-{865D70E8-DC43-0C29-B2B2-EB33BEC8457D}" dt="2023-08-09T14:12:58.248" v="183"/>
          <ac:spMkLst>
            <pc:docMk/>
            <pc:sldMk cId="576149592" sldId="274"/>
            <ac:spMk id="11" creationId="{603A6265-E10C-4B85-9C20-E75FCAF9CC63}"/>
          </ac:spMkLst>
        </pc:spChg>
        <pc:spChg chg="add">
          <ac:chgData name="Sadie France" userId="S::s.france@uwtsd.ac.uk::b7d6a976-0449-421d-8e4f-ccb524b7ca6e" providerId="AD" clId="Web-{865D70E8-DC43-0C29-B2B2-EB33BEC8457D}" dt="2023-08-09T14:12:58.248" v="183"/>
          <ac:spMkLst>
            <pc:docMk/>
            <pc:sldMk cId="576149592" sldId="274"/>
            <ac:spMk id="18" creationId="{3ECBE1F1-D69B-4AFA-ABD5-8E41720EF6DE}"/>
          </ac:spMkLst>
        </pc:spChg>
        <pc:spChg chg="add">
          <ac:chgData name="Sadie France" userId="S::s.france@uwtsd.ac.uk::b7d6a976-0449-421d-8e4f-ccb524b7ca6e" providerId="AD" clId="Web-{865D70E8-DC43-0C29-B2B2-EB33BEC8457D}" dt="2023-08-09T14:12:58.248" v="183"/>
          <ac:spMkLst>
            <pc:docMk/>
            <pc:sldMk cId="576149592" sldId="274"/>
            <ac:spMk id="20" creationId="{603A6265-E10C-4B85-9C20-E75FCAF9CC63}"/>
          </ac:spMkLst>
        </pc:spChg>
        <pc:picChg chg="add mod">
          <ac:chgData name="Sadie France" userId="S::s.france@uwtsd.ac.uk::b7d6a976-0449-421d-8e4f-ccb524b7ca6e" providerId="AD" clId="Web-{865D70E8-DC43-0C29-B2B2-EB33BEC8457D}" dt="2023-08-09T14:12:58.248" v="183"/>
          <ac:picMkLst>
            <pc:docMk/>
            <pc:sldMk cId="576149592" sldId="274"/>
            <ac:picMk id="5" creationId="{FD503B42-023C-F568-216F-5B269E066A1E}"/>
          </ac:picMkLst>
        </pc:picChg>
        <pc:cxnChg chg="add del">
          <ac:chgData name="Sadie France" userId="S::s.france@uwtsd.ac.uk::b7d6a976-0449-421d-8e4f-ccb524b7ca6e" providerId="AD" clId="Web-{865D70E8-DC43-0C29-B2B2-EB33BEC8457D}" dt="2023-08-09T14:12:58.248" v="183"/>
          <ac:cxnSpMkLst>
            <pc:docMk/>
            <pc:sldMk cId="576149592" sldId="274"/>
            <ac:cxnSpMk id="13" creationId="{61FF92BA-874E-408A-BFAD-416A7FFE5976}"/>
          </ac:cxnSpMkLst>
        </pc:cxnChg>
        <pc:cxnChg chg="add">
          <ac:chgData name="Sadie France" userId="S::s.france@uwtsd.ac.uk::b7d6a976-0449-421d-8e4f-ccb524b7ca6e" providerId="AD" clId="Web-{865D70E8-DC43-0C29-B2B2-EB33BEC8457D}" dt="2023-08-09T14:12:58.248" v="183"/>
          <ac:cxnSpMkLst>
            <pc:docMk/>
            <pc:sldMk cId="576149592" sldId="274"/>
            <ac:cxnSpMk id="22" creationId="{61FF92BA-874E-408A-BFAD-416A7FFE5976}"/>
          </ac:cxnSpMkLst>
        </pc:cxnChg>
      </pc:sldChg>
      <pc:sldChg chg="addSp delSp modSp new mod ord setBg">
        <pc:chgData name="Sadie France" userId="S::s.france@uwtsd.ac.uk::b7d6a976-0449-421d-8e4f-ccb524b7ca6e" providerId="AD" clId="Web-{865D70E8-DC43-0C29-B2B2-EB33BEC8457D}" dt="2023-08-09T14:19:33.808" v="315" actId="20577"/>
        <pc:sldMkLst>
          <pc:docMk/>
          <pc:sldMk cId="4134370538" sldId="275"/>
        </pc:sldMkLst>
        <pc:spChg chg="mod">
          <ac:chgData name="Sadie France" userId="S::s.france@uwtsd.ac.uk::b7d6a976-0449-421d-8e4f-ccb524b7ca6e" providerId="AD" clId="Web-{865D70E8-DC43-0C29-B2B2-EB33BEC8457D}" dt="2023-08-09T14:19:33.808" v="315" actId="20577"/>
          <ac:spMkLst>
            <pc:docMk/>
            <pc:sldMk cId="4134370538" sldId="275"/>
            <ac:spMk id="2" creationId="{AB07F7D0-2AC9-113F-F645-84AE50E21D34}"/>
          </ac:spMkLst>
        </pc:spChg>
        <pc:spChg chg="mod">
          <ac:chgData name="Sadie France" userId="S::s.france@uwtsd.ac.uk::b7d6a976-0449-421d-8e4f-ccb524b7ca6e" providerId="AD" clId="Web-{865D70E8-DC43-0C29-B2B2-EB33BEC8457D}" dt="2023-08-09T14:13:02.498" v="184"/>
          <ac:spMkLst>
            <pc:docMk/>
            <pc:sldMk cId="4134370538" sldId="275"/>
            <ac:spMk id="3" creationId="{A9207BBF-91A5-AC33-0B80-84A9C1F45ED6}"/>
          </ac:spMkLst>
        </pc:spChg>
        <pc:spChg chg="add del">
          <ac:chgData name="Sadie France" userId="S::s.france@uwtsd.ac.uk::b7d6a976-0449-421d-8e4f-ccb524b7ca6e" providerId="AD" clId="Web-{865D70E8-DC43-0C29-B2B2-EB33BEC8457D}" dt="2023-08-09T14:13:02.498" v="184"/>
          <ac:spMkLst>
            <pc:docMk/>
            <pc:sldMk cId="4134370538" sldId="275"/>
            <ac:spMk id="9" creationId="{3ECBE1F1-D69B-4AFA-ABD5-8E41720EF6DE}"/>
          </ac:spMkLst>
        </pc:spChg>
        <pc:spChg chg="add del">
          <ac:chgData name="Sadie France" userId="S::s.france@uwtsd.ac.uk::b7d6a976-0449-421d-8e4f-ccb524b7ca6e" providerId="AD" clId="Web-{865D70E8-DC43-0C29-B2B2-EB33BEC8457D}" dt="2023-08-09T14:13:02.498" v="184"/>
          <ac:spMkLst>
            <pc:docMk/>
            <pc:sldMk cId="4134370538" sldId="275"/>
            <ac:spMk id="11" creationId="{603A6265-E10C-4B85-9C20-E75FCAF9CC63}"/>
          </ac:spMkLst>
        </pc:spChg>
        <pc:spChg chg="add">
          <ac:chgData name="Sadie France" userId="S::s.france@uwtsd.ac.uk::b7d6a976-0449-421d-8e4f-ccb524b7ca6e" providerId="AD" clId="Web-{865D70E8-DC43-0C29-B2B2-EB33BEC8457D}" dt="2023-08-09T14:13:02.498" v="184"/>
          <ac:spMkLst>
            <pc:docMk/>
            <pc:sldMk cId="4134370538" sldId="275"/>
            <ac:spMk id="18" creationId="{9F7D5CDA-D291-4307-BF55-1381FED29634}"/>
          </ac:spMkLst>
        </pc:spChg>
        <pc:spChg chg="add">
          <ac:chgData name="Sadie France" userId="S::s.france@uwtsd.ac.uk::b7d6a976-0449-421d-8e4f-ccb524b7ca6e" providerId="AD" clId="Web-{865D70E8-DC43-0C29-B2B2-EB33BEC8457D}" dt="2023-08-09T14:13:02.498" v="184"/>
          <ac:spMkLst>
            <pc:docMk/>
            <pc:sldMk cId="4134370538" sldId="275"/>
            <ac:spMk id="20" creationId="{59B296B9-C5A5-4E4F-9B60-C907B5F1466C}"/>
          </ac:spMkLst>
        </pc:spChg>
        <pc:picChg chg="add mod ord">
          <ac:chgData name="Sadie France" userId="S::s.france@uwtsd.ac.uk::b7d6a976-0449-421d-8e4f-ccb524b7ca6e" providerId="AD" clId="Web-{865D70E8-DC43-0C29-B2B2-EB33BEC8457D}" dt="2023-08-09T14:13:02.498" v="184"/>
          <ac:picMkLst>
            <pc:docMk/>
            <pc:sldMk cId="4134370538" sldId="275"/>
            <ac:picMk id="5" creationId="{76875B4E-E897-8FE0-ECB9-62FA117594E6}"/>
          </ac:picMkLst>
        </pc:picChg>
        <pc:cxnChg chg="add del">
          <ac:chgData name="Sadie France" userId="S::s.france@uwtsd.ac.uk::b7d6a976-0449-421d-8e4f-ccb524b7ca6e" providerId="AD" clId="Web-{865D70E8-DC43-0C29-B2B2-EB33BEC8457D}" dt="2023-08-09T14:13:02.498" v="184"/>
          <ac:cxnSpMkLst>
            <pc:docMk/>
            <pc:sldMk cId="4134370538" sldId="275"/>
            <ac:cxnSpMk id="13" creationId="{61FF92BA-874E-408A-BFAD-416A7FFE5976}"/>
          </ac:cxnSpMkLst>
        </pc:cxnChg>
        <pc:cxnChg chg="add">
          <ac:chgData name="Sadie France" userId="S::s.france@uwtsd.ac.uk::b7d6a976-0449-421d-8e4f-ccb524b7ca6e" providerId="AD" clId="Web-{865D70E8-DC43-0C29-B2B2-EB33BEC8457D}" dt="2023-08-09T14:13:02.498" v="184"/>
          <ac:cxnSpMkLst>
            <pc:docMk/>
            <pc:sldMk cId="4134370538" sldId="275"/>
            <ac:cxnSpMk id="22" creationId="{E58B1629-F209-47B0-BA59-6BD937DBB08F}"/>
          </ac:cxnSpMkLst>
        </pc:cxnChg>
      </pc:sldChg>
      <pc:sldChg chg="addSp delSp modSp new del mod modClrScheme chgLayout">
        <pc:chgData name="Sadie France" userId="S::s.france@uwtsd.ac.uk::b7d6a976-0449-421d-8e4f-ccb524b7ca6e" providerId="AD" clId="Web-{865D70E8-DC43-0C29-B2B2-EB33BEC8457D}" dt="2023-08-09T14:13:55.797" v="188"/>
        <pc:sldMkLst>
          <pc:docMk/>
          <pc:sldMk cId="3940823123" sldId="276"/>
        </pc:sldMkLst>
        <pc:spChg chg="del">
          <ac:chgData name="Sadie France" userId="S::s.france@uwtsd.ac.uk::b7d6a976-0449-421d-8e4f-ccb524b7ca6e" providerId="AD" clId="Web-{865D70E8-DC43-0C29-B2B2-EB33BEC8457D}" dt="2023-08-09T14:13:43.781" v="186"/>
          <ac:spMkLst>
            <pc:docMk/>
            <pc:sldMk cId="3940823123" sldId="276"/>
            <ac:spMk id="2" creationId="{40AD6F27-B92F-110B-559A-2C927E6CEEFB}"/>
          </ac:spMkLst>
        </pc:spChg>
        <pc:spChg chg="del">
          <ac:chgData name="Sadie France" userId="S::s.france@uwtsd.ac.uk::b7d6a976-0449-421d-8e4f-ccb524b7ca6e" providerId="AD" clId="Web-{865D70E8-DC43-0C29-B2B2-EB33BEC8457D}" dt="2023-08-09T14:13:43.781" v="186"/>
          <ac:spMkLst>
            <pc:docMk/>
            <pc:sldMk cId="3940823123" sldId="276"/>
            <ac:spMk id="3" creationId="{D2880025-EC01-6CF9-CBE3-4861A06D9EF3}"/>
          </ac:spMkLst>
        </pc:spChg>
        <pc:spChg chg="del">
          <ac:chgData name="Sadie France" userId="S::s.france@uwtsd.ac.uk::b7d6a976-0449-421d-8e4f-ccb524b7ca6e" providerId="AD" clId="Web-{865D70E8-DC43-0C29-B2B2-EB33BEC8457D}" dt="2023-08-09T14:13:43.781" v="186"/>
          <ac:spMkLst>
            <pc:docMk/>
            <pc:sldMk cId="3940823123" sldId="276"/>
            <ac:spMk id="4" creationId="{6D01EF41-301C-03A0-C8C8-B4FA56DB8CC6}"/>
          </ac:spMkLst>
        </pc:spChg>
        <pc:spChg chg="add mod">
          <ac:chgData name="Sadie France" userId="S::s.france@uwtsd.ac.uk::b7d6a976-0449-421d-8e4f-ccb524b7ca6e" providerId="AD" clId="Web-{865D70E8-DC43-0C29-B2B2-EB33BEC8457D}" dt="2023-08-09T14:13:43.781" v="186"/>
          <ac:spMkLst>
            <pc:docMk/>
            <pc:sldMk cId="3940823123" sldId="276"/>
            <ac:spMk id="9" creationId="{D39AB78A-D05F-4FFA-DE37-075D04A2CB91}"/>
          </ac:spMkLst>
        </pc:spChg>
        <pc:spChg chg="add mod">
          <ac:chgData name="Sadie France" userId="S::s.france@uwtsd.ac.uk::b7d6a976-0449-421d-8e4f-ccb524b7ca6e" providerId="AD" clId="Web-{865D70E8-DC43-0C29-B2B2-EB33BEC8457D}" dt="2023-08-09T14:13:43.781" v="186"/>
          <ac:spMkLst>
            <pc:docMk/>
            <pc:sldMk cId="3940823123" sldId="276"/>
            <ac:spMk id="11" creationId="{F17200D0-65E5-0556-B330-2ACB33E4284D}"/>
          </ac:spMkLst>
        </pc:spChg>
      </pc:sldChg>
      <pc:sldChg chg="addSp modSp new mod ord setBg">
        <pc:chgData name="Sadie France" userId="S::s.france@uwtsd.ac.uk::b7d6a976-0449-421d-8e4f-ccb524b7ca6e" providerId="AD" clId="Web-{865D70E8-DC43-0C29-B2B2-EB33BEC8457D}" dt="2023-08-09T14:20:11.372" v="318"/>
        <pc:sldMkLst>
          <pc:docMk/>
          <pc:sldMk cId="845137407" sldId="277"/>
        </pc:sldMkLst>
        <pc:spChg chg="mod">
          <ac:chgData name="Sadie France" userId="S::s.france@uwtsd.ac.uk::b7d6a976-0449-421d-8e4f-ccb524b7ca6e" providerId="AD" clId="Web-{865D70E8-DC43-0C29-B2B2-EB33BEC8457D}" dt="2023-08-09T14:20:11.372" v="318"/>
          <ac:spMkLst>
            <pc:docMk/>
            <pc:sldMk cId="845137407" sldId="277"/>
            <ac:spMk id="2" creationId="{1E66B93F-52DD-A5A7-87D0-111D47942C91}"/>
          </ac:spMkLst>
        </pc:spChg>
        <pc:spChg chg="mod">
          <ac:chgData name="Sadie France" userId="S::s.france@uwtsd.ac.uk::b7d6a976-0449-421d-8e4f-ccb524b7ca6e" providerId="AD" clId="Web-{865D70E8-DC43-0C29-B2B2-EB33BEC8457D}" dt="2023-08-09T14:20:11.372" v="318"/>
          <ac:spMkLst>
            <pc:docMk/>
            <pc:sldMk cId="845137407" sldId="277"/>
            <ac:spMk id="3" creationId="{9FC3BFE4-65C9-89A1-689B-E8F1548C91DD}"/>
          </ac:spMkLst>
        </pc:spChg>
        <pc:spChg chg="add">
          <ac:chgData name="Sadie France" userId="S::s.france@uwtsd.ac.uk::b7d6a976-0449-421d-8e4f-ccb524b7ca6e" providerId="AD" clId="Web-{865D70E8-DC43-0C29-B2B2-EB33BEC8457D}" dt="2023-08-09T14:20:11.372" v="318"/>
          <ac:spMkLst>
            <pc:docMk/>
            <pc:sldMk cId="845137407" sldId="277"/>
            <ac:spMk id="9" creationId="{B210AC1D-4063-4C6E-9528-FA9C4C0C18E6}"/>
          </ac:spMkLst>
        </pc:spChg>
        <pc:spChg chg="add">
          <ac:chgData name="Sadie France" userId="S::s.france@uwtsd.ac.uk::b7d6a976-0449-421d-8e4f-ccb524b7ca6e" providerId="AD" clId="Web-{865D70E8-DC43-0C29-B2B2-EB33BEC8457D}" dt="2023-08-09T14:20:11.372" v="318"/>
          <ac:spMkLst>
            <pc:docMk/>
            <pc:sldMk cId="845137407" sldId="277"/>
            <ac:spMk id="11" creationId="{02F8C595-E68C-4306-AED8-DC7826A0A506}"/>
          </ac:spMkLst>
        </pc:spChg>
        <pc:picChg chg="add">
          <ac:chgData name="Sadie France" userId="S::s.france@uwtsd.ac.uk::b7d6a976-0449-421d-8e4f-ccb524b7ca6e" providerId="AD" clId="Web-{865D70E8-DC43-0C29-B2B2-EB33BEC8457D}" dt="2023-08-09T14:20:11.372" v="318"/>
          <ac:picMkLst>
            <pc:docMk/>
            <pc:sldMk cId="845137407" sldId="277"/>
            <ac:picMk id="5" creationId="{4A55F7CC-8618-A524-5CF2-33DCA6B29106}"/>
          </ac:picMkLst>
        </pc:picChg>
        <pc:cxnChg chg="add">
          <ac:chgData name="Sadie France" userId="S::s.france@uwtsd.ac.uk::b7d6a976-0449-421d-8e4f-ccb524b7ca6e" providerId="AD" clId="Web-{865D70E8-DC43-0C29-B2B2-EB33BEC8457D}" dt="2023-08-09T14:20:11.372" v="318"/>
          <ac:cxnSpMkLst>
            <pc:docMk/>
            <pc:sldMk cId="845137407" sldId="277"/>
            <ac:cxnSpMk id="13" creationId="{E58B1629-F209-47B0-BA59-6BD937DBB08F}"/>
          </ac:cxnSpMkLst>
        </pc:cxnChg>
      </pc:sldChg>
      <pc:sldChg chg="addSp delSp modSp new mod ord setBg">
        <pc:chgData name="Sadie France" userId="S::s.france@uwtsd.ac.uk::b7d6a976-0449-421d-8e4f-ccb524b7ca6e" providerId="AD" clId="Web-{865D70E8-DC43-0C29-B2B2-EB33BEC8457D}" dt="2023-08-09T14:27:17.495" v="454"/>
        <pc:sldMkLst>
          <pc:docMk/>
          <pc:sldMk cId="1741895785" sldId="278"/>
        </pc:sldMkLst>
        <pc:spChg chg="mod">
          <ac:chgData name="Sadie France" userId="S::s.france@uwtsd.ac.uk::b7d6a976-0449-421d-8e4f-ccb524b7ca6e" providerId="AD" clId="Web-{865D70E8-DC43-0C29-B2B2-EB33BEC8457D}" dt="2023-08-09T14:19:01.885" v="299"/>
          <ac:spMkLst>
            <pc:docMk/>
            <pc:sldMk cId="1741895785" sldId="278"/>
            <ac:spMk id="2" creationId="{14DF3C6E-D4E1-0DFA-0CA8-B45D168C7B8C}"/>
          </ac:spMkLst>
        </pc:spChg>
        <pc:spChg chg="mod ord">
          <ac:chgData name="Sadie France" userId="S::s.france@uwtsd.ac.uk::b7d6a976-0449-421d-8e4f-ccb524b7ca6e" providerId="AD" clId="Web-{865D70E8-DC43-0C29-B2B2-EB33BEC8457D}" dt="2023-08-09T14:19:07.948" v="300" actId="20577"/>
          <ac:spMkLst>
            <pc:docMk/>
            <pc:sldMk cId="1741895785" sldId="278"/>
            <ac:spMk id="3" creationId="{837CE74D-1C1D-A8D1-4022-58EB3F15BDBB}"/>
          </ac:spMkLst>
        </pc:spChg>
        <pc:spChg chg="add del">
          <ac:chgData name="Sadie France" userId="S::s.france@uwtsd.ac.uk::b7d6a976-0449-421d-8e4f-ccb524b7ca6e" providerId="AD" clId="Web-{865D70E8-DC43-0C29-B2B2-EB33BEC8457D}" dt="2023-08-09T14:19:01.885" v="299"/>
          <ac:spMkLst>
            <pc:docMk/>
            <pc:sldMk cId="1741895785" sldId="278"/>
            <ac:spMk id="8" creationId="{37CFBADB-6B9A-4FC9-992B-80E06E885BB5}"/>
          </ac:spMkLst>
        </pc:spChg>
        <pc:spChg chg="add del">
          <ac:chgData name="Sadie France" userId="S::s.france@uwtsd.ac.uk::b7d6a976-0449-421d-8e4f-ccb524b7ca6e" providerId="AD" clId="Web-{865D70E8-DC43-0C29-B2B2-EB33BEC8457D}" dt="2023-08-09T14:19:01.885" v="299"/>
          <ac:spMkLst>
            <pc:docMk/>
            <pc:sldMk cId="1741895785" sldId="278"/>
            <ac:spMk id="10" creationId="{F55C4355-A815-4111-AD5F-EA3D520B6733}"/>
          </ac:spMkLst>
        </pc:spChg>
        <pc:spChg chg="add del">
          <ac:chgData name="Sadie France" userId="S::s.france@uwtsd.ac.uk::b7d6a976-0449-421d-8e4f-ccb524b7ca6e" providerId="AD" clId="Web-{865D70E8-DC43-0C29-B2B2-EB33BEC8457D}" dt="2023-08-09T14:19:01.885" v="299"/>
          <ac:spMkLst>
            <pc:docMk/>
            <pc:sldMk cId="1741895785" sldId="278"/>
            <ac:spMk id="12" creationId="{603A6265-E10C-4B85-9C20-E75FCAF9CC63}"/>
          </ac:spMkLst>
        </pc:spChg>
        <pc:spChg chg="add">
          <ac:chgData name="Sadie France" userId="S::s.france@uwtsd.ac.uk::b7d6a976-0449-421d-8e4f-ccb524b7ca6e" providerId="AD" clId="Web-{865D70E8-DC43-0C29-B2B2-EB33BEC8457D}" dt="2023-08-09T14:19:01.885" v="299"/>
          <ac:spMkLst>
            <pc:docMk/>
            <pc:sldMk cId="1741895785" sldId="278"/>
            <ac:spMk id="19" creationId="{B210AC1D-4063-4C6E-9528-FA9C4C0C18E6}"/>
          </ac:spMkLst>
        </pc:spChg>
        <pc:spChg chg="add">
          <ac:chgData name="Sadie France" userId="S::s.france@uwtsd.ac.uk::b7d6a976-0449-421d-8e4f-ccb524b7ca6e" providerId="AD" clId="Web-{865D70E8-DC43-0C29-B2B2-EB33BEC8457D}" dt="2023-08-09T14:19:01.885" v="299"/>
          <ac:spMkLst>
            <pc:docMk/>
            <pc:sldMk cId="1741895785" sldId="278"/>
            <ac:spMk id="21" creationId="{02F8C595-E68C-4306-AED8-DC7826A0A506}"/>
          </ac:spMkLst>
        </pc:spChg>
        <pc:picChg chg="add">
          <ac:chgData name="Sadie France" userId="S::s.france@uwtsd.ac.uk::b7d6a976-0449-421d-8e4f-ccb524b7ca6e" providerId="AD" clId="Web-{865D70E8-DC43-0C29-B2B2-EB33BEC8457D}" dt="2023-08-09T14:18:59.619" v="298"/>
          <ac:picMkLst>
            <pc:docMk/>
            <pc:sldMk cId="1741895785" sldId="278"/>
            <ac:picMk id="5" creationId="{AACEEC57-D6A6-9C99-8E9D-375D0E1C5048}"/>
          </ac:picMkLst>
        </pc:picChg>
        <pc:cxnChg chg="add del">
          <ac:chgData name="Sadie France" userId="S::s.france@uwtsd.ac.uk::b7d6a976-0449-421d-8e4f-ccb524b7ca6e" providerId="AD" clId="Web-{865D70E8-DC43-0C29-B2B2-EB33BEC8457D}" dt="2023-08-09T14:19:01.885" v="299"/>
          <ac:cxnSpMkLst>
            <pc:docMk/>
            <pc:sldMk cId="1741895785" sldId="278"/>
            <ac:cxnSpMk id="14" creationId="{61FF92BA-874E-408A-BFAD-416A7FFE5976}"/>
          </ac:cxnSpMkLst>
        </pc:cxnChg>
        <pc:cxnChg chg="add">
          <ac:chgData name="Sadie France" userId="S::s.france@uwtsd.ac.uk::b7d6a976-0449-421d-8e4f-ccb524b7ca6e" providerId="AD" clId="Web-{865D70E8-DC43-0C29-B2B2-EB33BEC8457D}" dt="2023-08-09T14:19:01.885" v="299"/>
          <ac:cxnSpMkLst>
            <pc:docMk/>
            <pc:sldMk cId="1741895785" sldId="278"/>
            <ac:cxnSpMk id="23" creationId="{E58B1629-F209-47B0-BA59-6BD937DBB08F}"/>
          </ac:cxnSpMkLst>
        </pc:cxnChg>
      </pc:sldChg>
      <pc:sldChg chg="addSp modSp new mod ord setBg">
        <pc:chgData name="Sadie France" userId="S::s.france@uwtsd.ac.uk::b7d6a976-0449-421d-8e4f-ccb524b7ca6e" providerId="AD" clId="Web-{865D70E8-DC43-0C29-B2B2-EB33BEC8457D}" dt="2023-08-09T14:19:45.777" v="317" actId="20577"/>
        <pc:sldMkLst>
          <pc:docMk/>
          <pc:sldMk cId="1932422177" sldId="279"/>
        </pc:sldMkLst>
        <pc:spChg chg="mod">
          <ac:chgData name="Sadie France" userId="S::s.france@uwtsd.ac.uk::b7d6a976-0449-421d-8e4f-ccb524b7ca6e" providerId="AD" clId="Web-{865D70E8-DC43-0C29-B2B2-EB33BEC8457D}" dt="2023-08-09T14:18:50.244" v="297"/>
          <ac:spMkLst>
            <pc:docMk/>
            <pc:sldMk cId="1932422177" sldId="279"/>
            <ac:spMk id="2" creationId="{E1E3F255-C239-F16C-8B2B-A588D14BC577}"/>
          </ac:spMkLst>
        </pc:spChg>
        <pc:spChg chg="mod ord">
          <ac:chgData name="Sadie France" userId="S::s.france@uwtsd.ac.uk::b7d6a976-0449-421d-8e4f-ccb524b7ca6e" providerId="AD" clId="Web-{865D70E8-DC43-0C29-B2B2-EB33BEC8457D}" dt="2023-08-09T14:19:45.777" v="317" actId="20577"/>
          <ac:spMkLst>
            <pc:docMk/>
            <pc:sldMk cId="1932422177" sldId="279"/>
            <ac:spMk id="3" creationId="{F64F4D54-C571-C986-D0E4-748C5BE04A28}"/>
          </ac:spMkLst>
        </pc:spChg>
        <pc:spChg chg="add">
          <ac:chgData name="Sadie France" userId="S::s.france@uwtsd.ac.uk::b7d6a976-0449-421d-8e4f-ccb524b7ca6e" providerId="AD" clId="Web-{865D70E8-DC43-0C29-B2B2-EB33BEC8457D}" dt="2023-08-09T14:18:50.244" v="297"/>
          <ac:spMkLst>
            <pc:docMk/>
            <pc:sldMk cId="1932422177" sldId="279"/>
            <ac:spMk id="9" creationId="{B210AC1D-4063-4C6E-9528-FA9C4C0C18E6}"/>
          </ac:spMkLst>
        </pc:spChg>
        <pc:spChg chg="add">
          <ac:chgData name="Sadie France" userId="S::s.france@uwtsd.ac.uk::b7d6a976-0449-421d-8e4f-ccb524b7ca6e" providerId="AD" clId="Web-{865D70E8-DC43-0C29-B2B2-EB33BEC8457D}" dt="2023-08-09T14:18:50.244" v="297"/>
          <ac:spMkLst>
            <pc:docMk/>
            <pc:sldMk cId="1932422177" sldId="279"/>
            <ac:spMk id="11" creationId="{02F8C595-E68C-4306-AED8-DC7826A0A506}"/>
          </ac:spMkLst>
        </pc:spChg>
        <pc:picChg chg="add mod">
          <ac:chgData name="Sadie France" userId="S::s.france@uwtsd.ac.uk::b7d6a976-0449-421d-8e4f-ccb524b7ca6e" providerId="AD" clId="Web-{865D70E8-DC43-0C29-B2B2-EB33BEC8457D}" dt="2023-08-09T14:18:50.244" v="297"/>
          <ac:picMkLst>
            <pc:docMk/>
            <pc:sldMk cId="1932422177" sldId="279"/>
            <ac:picMk id="4" creationId="{34D617D0-D898-5667-C542-CC887F8F5779}"/>
          </ac:picMkLst>
        </pc:picChg>
        <pc:cxnChg chg="add">
          <ac:chgData name="Sadie France" userId="S::s.france@uwtsd.ac.uk::b7d6a976-0449-421d-8e4f-ccb524b7ca6e" providerId="AD" clId="Web-{865D70E8-DC43-0C29-B2B2-EB33BEC8457D}" dt="2023-08-09T14:18:50.244" v="297"/>
          <ac:cxnSpMkLst>
            <pc:docMk/>
            <pc:sldMk cId="1932422177" sldId="279"/>
            <ac:cxnSpMk id="13" creationId="{E58B1629-F209-47B0-BA59-6BD937DBB08F}"/>
          </ac:cxnSpMkLst>
        </pc:cxnChg>
      </pc:sldChg>
      <pc:sldChg chg="addSp delSp modSp new mod ord setBg modNotes">
        <pc:chgData name="Sadie France" userId="S::s.france@uwtsd.ac.uk::b7d6a976-0449-421d-8e4f-ccb524b7ca6e" providerId="AD" clId="Web-{865D70E8-DC43-0C29-B2B2-EB33BEC8457D}" dt="2023-08-09T14:28:48.763" v="462"/>
        <pc:sldMkLst>
          <pc:docMk/>
          <pc:sldMk cId="1425024789" sldId="280"/>
        </pc:sldMkLst>
        <pc:spChg chg="mod">
          <ac:chgData name="Sadie France" userId="S::s.france@uwtsd.ac.uk::b7d6a976-0449-421d-8e4f-ccb524b7ca6e" providerId="AD" clId="Web-{865D70E8-DC43-0C29-B2B2-EB33BEC8457D}" dt="2023-08-09T14:23:28.487" v="354"/>
          <ac:spMkLst>
            <pc:docMk/>
            <pc:sldMk cId="1425024789" sldId="280"/>
            <ac:spMk id="2" creationId="{B3551C7D-6ECA-AA02-AC3B-1EA363997A2D}"/>
          </ac:spMkLst>
        </pc:spChg>
        <pc:spChg chg="del">
          <ac:chgData name="Sadie France" userId="S::s.france@uwtsd.ac.uk::b7d6a976-0449-421d-8e4f-ccb524b7ca6e" providerId="AD" clId="Web-{865D70E8-DC43-0C29-B2B2-EB33BEC8457D}" dt="2023-08-09T14:23:24.112" v="353"/>
          <ac:spMkLst>
            <pc:docMk/>
            <pc:sldMk cId="1425024789" sldId="280"/>
            <ac:spMk id="3" creationId="{2D1F19B7-3610-ED23-A931-CD80D620DBE1}"/>
          </ac:spMkLst>
        </pc:spChg>
        <pc:spChg chg="add">
          <ac:chgData name="Sadie France" userId="S::s.france@uwtsd.ac.uk::b7d6a976-0449-421d-8e4f-ccb524b7ca6e" providerId="AD" clId="Web-{865D70E8-DC43-0C29-B2B2-EB33BEC8457D}" dt="2023-08-09T14:23:28.487" v="354"/>
          <ac:spMkLst>
            <pc:docMk/>
            <pc:sldMk cId="1425024789" sldId="280"/>
            <ac:spMk id="8" creationId="{ACAB2CD8-C0D6-305E-2286-C7A570E0F319}"/>
          </ac:spMkLst>
        </pc:spChg>
        <pc:spChg chg="add">
          <ac:chgData name="Sadie France" userId="S::s.france@uwtsd.ac.uk::b7d6a976-0449-421d-8e4f-ccb524b7ca6e" providerId="AD" clId="Web-{865D70E8-DC43-0C29-B2B2-EB33BEC8457D}" dt="2023-08-09T14:23:28.487" v="354"/>
          <ac:spMkLst>
            <pc:docMk/>
            <pc:sldMk cId="1425024789" sldId="280"/>
            <ac:spMk id="11" creationId="{B210AC1D-4063-4C6E-9528-FA9C4C0C18E6}"/>
          </ac:spMkLst>
        </pc:spChg>
        <pc:spChg chg="add">
          <ac:chgData name="Sadie France" userId="S::s.france@uwtsd.ac.uk::b7d6a976-0449-421d-8e4f-ccb524b7ca6e" providerId="AD" clId="Web-{865D70E8-DC43-0C29-B2B2-EB33BEC8457D}" dt="2023-08-09T14:23:28.487" v="354"/>
          <ac:spMkLst>
            <pc:docMk/>
            <pc:sldMk cId="1425024789" sldId="280"/>
            <ac:spMk id="13" creationId="{02F8C595-E68C-4306-AED8-DC7826A0A506}"/>
          </ac:spMkLst>
        </pc:spChg>
        <pc:picChg chg="add mod ord">
          <ac:chgData name="Sadie France" userId="S::s.france@uwtsd.ac.uk::b7d6a976-0449-421d-8e4f-ccb524b7ca6e" providerId="AD" clId="Web-{865D70E8-DC43-0C29-B2B2-EB33BEC8457D}" dt="2023-08-09T14:23:28.487" v="354"/>
          <ac:picMkLst>
            <pc:docMk/>
            <pc:sldMk cId="1425024789" sldId="280"/>
            <ac:picMk id="4" creationId="{D8D08F8A-1C42-DC37-A81E-0A51B3AFA039}"/>
          </ac:picMkLst>
        </pc:picChg>
        <pc:cxnChg chg="add">
          <ac:chgData name="Sadie France" userId="S::s.france@uwtsd.ac.uk::b7d6a976-0449-421d-8e4f-ccb524b7ca6e" providerId="AD" clId="Web-{865D70E8-DC43-0C29-B2B2-EB33BEC8457D}" dt="2023-08-09T14:23:28.487" v="354"/>
          <ac:cxnSpMkLst>
            <pc:docMk/>
            <pc:sldMk cId="1425024789" sldId="280"/>
            <ac:cxnSpMk id="15" creationId="{E58B1629-F209-47B0-BA59-6BD937DBB08F}"/>
          </ac:cxnSpMkLst>
        </pc:cxnChg>
      </pc:sldChg>
      <pc:sldChg chg="addSp modSp new mod ord setBg modNotes">
        <pc:chgData name="Sadie France" userId="S::s.france@uwtsd.ac.uk::b7d6a976-0449-421d-8e4f-ccb524b7ca6e" providerId="AD" clId="Web-{865D70E8-DC43-0C29-B2B2-EB33BEC8457D}" dt="2023-08-09T14:38:39.517" v="633" actId="20577"/>
        <pc:sldMkLst>
          <pc:docMk/>
          <pc:sldMk cId="445836345" sldId="281"/>
        </pc:sldMkLst>
        <pc:spChg chg="mod">
          <ac:chgData name="Sadie France" userId="S::s.france@uwtsd.ac.uk::b7d6a976-0449-421d-8e4f-ccb524b7ca6e" providerId="AD" clId="Web-{865D70E8-DC43-0C29-B2B2-EB33BEC8457D}" dt="2023-08-09T14:38:22.250" v="630" actId="1076"/>
          <ac:spMkLst>
            <pc:docMk/>
            <pc:sldMk cId="445836345" sldId="281"/>
            <ac:spMk id="2" creationId="{7A602ED9-4B8E-200F-E15D-30844F155ED5}"/>
          </ac:spMkLst>
        </pc:spChg>
        <pc:spChg chg="mod">
          <ac:chgData name="Sadie France" userId="S::s.france@uwtsd.ac.uk::b7d6a976-0449-421d-8e4f-ccb524b7ca6e" providerId="AD" clId="Web-{865D70E8-DC43-0C29-B2B2-EB33BEC8457D}" dt="2023-08-09T14:38:39.517" v="633" actId="20577"/>
          <ac:spMkLst>
            <pc:docMk/>
            <pc:sldMk cId="445836345" sldId="281"/>
            <ac:spMk id="3" creationId="{BD72B1B6-978E-31AF-19F4-1F27C74CD3CB}"/>
          </ac:spMkLst>
        </pc:spChg>
        <pc:spChg chg="add">
          <ac:chgData name="Sadie France" userId="S::s.france@uwtsd.ac.uk::b7d6a976-0449-421d-8e4f-ccb524b7ca6e" providerId="AD" clId="Web-{865D70E8-DC43-0C29-B2B2-EB33BEC8457D}" dt="2023-08-09T14:26:34.884" v="452"/>
          <ac:spMkLst>
            <pc:docMk/>
            <pc:sldMk cId="445836345" sldId="281"/>
            <ac:spMk id="9" creationId="{B210AC1D-4063-4C6E-9528-FA9C4C0C18E6}"/>
          </ac:spMkLst>
        </pc:spChg>
        <pc:spChg chg="add">
          <ac:chgData name="Sadie France" userId="S::s.france@uwtsd.ac.uk::b7d6a976-0449-421d-8e4f-ccb524b7ca6e" providerId="AD" clId="Web-{865D70E8-DC43-0C29-B2B2-EB33BEC8457D}" dt="2023-08-09T14:26:34.884" v="452"/>
          <ac:spMkLst>
            <pc:docMk/>
            <pc:sldMk cId="445836345" sldId="281"/>
            <ac:spMk id="11" creationId="{02F8C595-E68C-4306-AED8-DC7826A0A506}"/>
          </ac:spMkLst>
        </pc:spChg>
        <pc:picChg chg="add">
          <ac:chgData name="Sadie France" userId="S::s.france@uwtsd.ac.uk::b7d6a976-0449-421d-8e4f-ccb524b7ca6e" providerId="AD" clId="Web-{865D70E8-DC43-0C29-B2B2-EB33BEC8457D}" dt="2023-08-09T14:26:34.884" v="452"/>
          <ac:picMkLst>
            <pc:docMk/>
            <pc:sldMk cId="445836345" sldId="281"/>
            <ac:picMk id="5" creationId="{159A3DD2-6ABF-C25B-8295-0341EE011080}"/>
          </ac:picMkLst>
        </pc:picChg>
        <pc:cxnChg chg="add">
          <ac:chgData name="Sadie France" userId="S::s.france@uwtsd.ac.uk::b7d6a976-0449-421d-8e4f-ccb524b7ca6e" providerId="AD" clId="Web-{865D70E8-DC43-0C29-B2B2-EB33BEC8457D}" dt="2023-08-09T14:26:34.884" v="452"/>
          <ac:cxnSpMkLst>
            <pc:docMk/>
            <pc:sldMk cId="445836345" sldId="281"/>
            <ac:cxnSpMk id="13" creationId="{E58B1629-F209-47B0-BA59-6BD937DBB08F}"/>
          </ac:cxnSpMkLst>
        </pc:cxnChg>
      </pc:sldChg>
      <pc:sldChg chg="addSp delSp modSp new mod setBg modNotes">
        <pc:chgData name="Sadie France" userId="S::s.france@uwtsd.ac.uk::b7d6a976-0449-421d-8e4f-ccb524b7ca6e" providerId="AD" clId="Web-{865D70E8-DC43-0C29-B2B2-EB33BEC8457D}" dt="2023-08-09T14:38:05.687" v="626" actId="1076"/>
        <pc:sldMkLst>
          <pc:docMk/>
          <pc:sldMk cId="1936686548" sldId="282"/>
        </pc:sldMkLst>
        <pc:spChg chg="mod">
          <ac:chgData name="Sadie France" userId="S::s.france@uwtsd.ac.uk::b7d6a976-0449-421d-8e4f-ccb524b7ca6e" providerId="AD" clId="Web-{865D70E8-DC43-0C29-B2B2-EB33BEC8457D}" dt="2023-08-09T14:38:01.703" v="625" actId="1076"/>
          <ac:spMkLst>
            <pc:docMk/>
            <pc:sldMk cId="1936686548" sldId="282"/>
            <ac:spMk id="2" creationId="{EF719D9D-B745-5ED5-5F69-0FCA5CC14F94}"/>
          </ac:spMkLst>
        </pc:spChg>
        <pc:spChg chg="mod">
          <ac:chgData name="Sadie France" userId="S::s.france@uwtsd.ac.uk::b7d6a976-0449-421d-8e4f-ccb524b7ca6e" providerId="AD" clId="Web-{865D70E8-DC43-0C29-B2B2-EB33BEC8457D}" dt="2023-08-09T14:38:05.687" v="626" actId="1076"/>
          <ac:spMkLst>
            <pc:docMk/>
            <pc:sldMk cId="1936686548" sldId="282"/>
            <ac:spMk id="3" creationId="{83FD8638-B536-302D-346D-8DA9519B66CD}"/>
          </ac:spMkLst>
        </pc:spChg>
        <pc:spChg chg="add del">
          <ac:chgData name="Sadie France" userId="S::s.france@uwtsd.ac.uk::b7d6a976-0449-421d-8e4f-ccb524b7ca6e" providerId="AD" clId="Web-{865D70E8-DC43-0C29-B2B2-EB33BEC8457D}" dt="2023-08-09T14:32:02.348" v="586"/>
          <ac:spMkLst>
            <pc:docMk/>
            <pc:sldMk cId="1936686548" sldId="282"/>
            <ac:spMk id="9" creationId="{B210AC1D-4063-4C6E-9528-FA9C4C0C18E6}"/>
          </ac:spMkLst>
        </pc:spChg>
        <pc:spChg chg="add del">
          <ac:chgData name="Sadie France" userId="S::s.france@uwtsd.ac.uk::b7d6a976-0449-421d-8e4f-ccb524b7ca6e" providerId="AD" clId="Web-{865D70E8-DC43-0C29-B2B2-EB33BEC8457D}" dt="2023-08-09T14:32:02.348" v="586"/>
          <ac:spMkLst>
            <pc:docMk/>
            <pc:sldMk cId="1936686548" sldId="282"/>
            <ac:spMk id="11" creationId="{02F8C595-E68C-4306-AED8-DC7826A0A506}"/>
          </ac:spMkLst>
        </pc:spChg>
        <pc:spChg chg="add del">
          <ac:chgData name="Sadie France" userId="S::s.france@uwtsd.ac.uk::b7d6a976-0449-421d-8e4f-ccb524b7ca6e" providerId="AD" clId="Web-{865D70E8-DC43-0C29-B2B2-EB33BEC8457D}" dt="2023-08-09T14:37:44.655" v="620"/>
          <ac:spMkLst>
            <pc:docMk/>
            <pc:sldMk cId="1936686548" sldId="282"/>
            <ac:spMk id="15" creationId="{3ECBE1F1-D69B-4AFA-ABD5-8E41720EF6DE}"/>
          </ac:spMkLst>
        </pc:spChg>
        <pc:spChg chg="add del">
          <ac:chgData name="Sadie France" userId="S::s.france@uwtsd.ac.uk::b7d6a976-0449-421d-8e4f-ccb524b7ca6e" providerId="AD" clId="Web-{865D70E8-DC43-0C29-B2B2-EB33BEC8457D}" dt="2023-08-09T14:37:44.655" v="620"/>
          <ac:spMkLst>
            <pc:docMk/>
            <pc:sldMk cId="1936686548" sldId="282"/>
            <ac:spMk id="17" creationId="{603A6265-E10C-4B85-9C20-E75FCAF9CC63}"/>
          </ac:spMkLst>
        </pc:spChg>
        <pc:spChg chg="add">
          <ac:chgData name="Sadie France" userId="S::s.france@uwtsd.ac.uk::b7d6a976-0449-421d-8e4f-ccb524b7ca6e" providerId="AD" clId="Web-{865D70E8-DC43-0C29-B2B2-EB33BEC8457D}" dt="2023-08-09T14:37:44.655" v="620"/>
          <ac:spMkLst>
            <pc:docMk/>
            <pc:sldMk cId="1936686548" sldId="282"/>
            <ac:spMk id="23" creationId="{9F7D5CDA-D291-4307-BF55-1381FED29634}"/>
          </ac:spMkLst>
        </pc:spChg>
        <pc:spChg chg="add">
          <ac:chgData name="Sadie France" userId="S::s.france@uwtsd.ac.uk::b7d6a976-0449-421d-8e4f-ccb524b7ca6e" providerId="AD" clId="Web-{865D70E8-DC43-0C29-B2B2-EB33BEC8457D}" dt="2023-08-09T14:37:44.655" v="620"/>
          <ac:spMkLst>
            <pc:docMk/>
            <pc:sldMk cId="1936686548" sldId="282"/>
            <ac:spMk id="25" creationId="{59B296B9-C5A5-4E4F-9B60-C907B5F1466C}"/>
          </ac:spMkLst>
        </pc:spChg>
        <pc:picChg chg="add del">
          <ac:chgData name="Sadie France" userId="S::s.france@uwtsd.ac.uk::b7d6a976-0449-421d-8e4f-ccb524b7ca6e" providerId="AD" clId="Web-{865D70E8-DC43-0C29-B2B2-EB33BEC8457D}" dt="2023-08-09T14:32:02.348" v="586"/>
          <ac:picMkLst>
            <pc:docMk/>
            <pc:sldMk cId="1936686548" sldId="282"/>
            <ac:picMk id="5" creationId="{C414B6C9-4A8E-54D0-A59F-9CD7A196E39A}"/>
          </ac:picMkLst>
        </pc:picChg>
        <pc:picChg chg="add mod ord">
          <ac:chgData name="Sadie France" userId="S::s.france@uwtsd.ac.uk::b7d6a976-0449-421d-8e4f-ccb524b7ca6e" providerId="AD" clId="Web-{865D70E8-DC43-0C29-B2B2-EB33BEC8457D}" dt="2023-08-09T14:37:44.655" v="620"/>
          <ac:picMkLst>
            <pc:docMk/>
            <pc:sldMk cId="1936686548" sldId="282"/>
            <ac:picMk id="16" creationId="{5FFB2A7C-3C54-7040-2D89-3F5DA7DEFA21}"/>
          </ac:picMkLst>
        </pc:picChg>
        <pc:cxnChg chg="add del">
          <ac:chgData name="Sadie France" userId="S::s.france@uwtsd.ac.uk::b7d6a976-0449-421d-8e4f-ccb524b7ca6e" providerId="AD" clId="Web-{865D70E8-DC43-0C29-B2B2-EB33BEC8457D}" dt="2023-08-09T14:32:02.348" v="586"/>
          <ac:cxnSpMkLst>
            <pc:docMk/>
            <pc:sldMk cId="1936686548" sldId="282"/>
            <ac:cxnSpMk id="13" creationId="{E58B1629-F209-47B0-BA59-6BD937DBB08F}"/>
          </ac:cxnSpMkLst>
        </pc:cxnChg>
        <pc:cxnChg chg="add del">
          <ac:chgData name="Sadie France" userId="S::s.france@uwtsd.ac.uk::b7d6a976-0449-421d-8e4f-ccb524b7ca6e" providerId="AD" clId="Web-{865D70E8-DC43-0C29-B2B2-EB33BEC8457D}" dt="2023-08-09T14:37:44.655" v="620"/>
          <ac:cxnSpMkLst>
            <pc:docMk/>
            <pc:sldMk cId="1936686548" sldId="282"/>
            <ac:cxnSpMk id="18" creationId="{61FF92BA-874E-408A-BFAD-416A7FFE5976}"/>
          </ac:cxnSpMkLst>
        </pc:cxnChg>
        <pc:cxnChg chg="add">
          <ac:chgData name="Sadie France" userId="S::s.france@uwtsd.ac.uk::b7d6a976-0449-421d-8e4f-ccb524b7ca6e" providerId="AD" clId="Web-{865D70E8-DC43-0C29-B2B2-EB33BEC8457D}" dt="2023-08-09T14:37:44.655" v="620"/>
          <ac:cxnSpMkLst>
            <pc:docMk/>
            <pc:sldMk cId="1936686548" sldId="282"/>
            <ac:cxnSpMk id="27" creationId="{E58B1629-F209-47B0-BA59-6BD937DBB08F}"/>
          </ac:cxnSpMkLst>
        </pc:cxnChg>
      </pc:sldChg>
      <pc:sldChg chg="addSp delSp modSp new mod setBg">
        <pc:chgData name="Sadie France" userId="S::s.france@uwtsd.ac.uk::b7d6a976-0449-421d-8e4f-ccb524b7ca6e" providerId="AD" clId="Web-{865D70E8-DC43-0C29-B2B2-EB33BEC8457D}" dt="2023-08-09T14:37:37.468" v="619"/>
        <pc:sldMkLst>
          <pc:docMk/>
          <pc:sldMk cId="857989072" sldId="283"/>
        </pc:sldMkLst>
        <pc:spChg chg="mod">
          <ac:chgData name="Sadie France" userId="S::s.france@uwtsd.ac.uk::b7d6a976-0449-421d-8e4f-ccb524b7ca6e" providerId="AD" clId="Web-{865D70E8-DC43-0C29-B2B2-EB33BEC8457D}" dt="2023-08-09T14:37:37.468" v="619"/>
          <ac:spMkLst>
            <pc:docMk/>
            <pc:sldMk cId="857989072" sldId="283"/>
            <ac:spMk id="2" creationId="{E1CD9537-88B2-41E0-8971-51CF33AD1040}"/>
          </ac:spMkLst>
        </pc:spChg>
        <pc:spChg chg="mod">
          <ac:chgData name="Sadie France" userId="S::s.france@uwtsd.ac.uk::b7d6a976-0449-421d-8e4f-ccb524b7ca6e" providerId="AD" clId="Web-{865D70E8-DC43-0C29-B2B2-EB33BEC8457D}" dt="2023-08-09T14:37:37.468" v="619"/>
          <ac:spMkLst>
            <pc:docMk/>
            <pc:sldMk cId="857989072" sldId="283"/>
            <ac:spMk id="3" creationId="{880825A1-3C50-1FFB-D83A-98285C72E97B}"/>
          </ac:spMkLst>
        </pc:spChg>
        <pc:spChg chg="add del">
          <ac:chgData name="Sadie France" userId="S::s.france@uwtsd.ac.uk::b7d6a976-0449-421d-8e4f-ccb524b7ca6e" providerId="AD" clId="Web-{865D70E8-DC43-0C29-B2B2-EB33BEC8457D}" dt="2023-08-09T14:37:37.468" v="619"/>
          <ac:spMkLst>
            <pc:docMk/>
            <pc:sldMk cId="857989072" sldId="283"/>
            <ac:spMk id="9" creationId="{3ECBE1F1-D69B-4AFA-ABD5-8E41720EF6DE}"/>
          </ac:spMkLst>
        </pc:spChg>
        <pc:spChg chg="add del">
          <ac:chgData name="Sadie France" userId="S::s.france@uwtsd.ac.uk::b7d6a976-0449-421d-8e4f-ccb524b7ca6e" providerId="AD" clId="Web-{865D70E8-DC43-0C29-B2B2-EB33BEC8457D}" dt="2023-08-09T14:37:37.468" v="619"/>
          <ac:spMkLst>
            <pc:docMk/>
            <pc:sldMk cId="857989072" sldId="283"/>
            <ac:spMk id="11" creationId="{603A6265-E10C-4B85-9C20-E75FCAF9CC63}"/>
          </ac:spMkLst>
        </pc:spChg>
        <pc:spChg chg="add">
          <ac:chgData name="Sadie France" userId="S::s.france@uwtsd.ac.uk::b7d6a976-0449-421d-8e4f-ccb524b7ca6e" providerId="AD" clId="Web-{865D70E8-DC43-0C29-B2B2-EB33BEC8457D}" dt="2023-08-09T14:37:37.468" v="619"/>
          <ac:spMkLst>
            <pc:docMk/>
            <pc:sldMk cId="857989072" sldId="283"/>
            <ac:spMk id="18" creationId="{540CF837-40E9-46D4-AC1B-0750F339B5E7}"/>
          </ac:spMkLst>
        </pc:spChg>
        <pc:spChg chg="add">
          <ac:chgData name="Sadie France" userId="S::s.france@uwtsd.ac.uk::b7d6a976-0449-421d-8e4f-ccb524b7ca6e" providerId="AD" clId="Web-{865D70E8-DC43-0C29-B2B2-EB33BEC8457D}" dt="2023-08-09T14:37:37.468" v="619"/>
          <ac:spMkLst>
            <pc:docMk/>
            <pc:sldMk cId="857989072" sldId="283"/>
            <ac:spMk id="20" creationId="{E325F465-8352-4882-9E30-732D5BDF3D64}"/>
          </ac:spMkLst>
        </pc:spChg>
        <pc:spChg chg="add">
          <ac:chgData name="Sadie France" userId="S::s.france@uwtsd.ac.uk::b7d6a976-0449-421d-8e4f-ccb524b7ca6e" providerId="AD" clId="Web-{865D70E8-DC43-0C29-B2B2-EB33BEC8457D}" dt="2023-08-09T14:37:37.468" v="619"/>
          <ac:spMkLst>
            <pc:docMk/>
            <pc:sldMk cId="857989072" sldId="283"/>
            <ac:spMk id="22" creationId="{A031F918-6C2A-4C3F-8785-651FF6135CE8}"/>
          </ac:spMkLst>
        </pc:spChg>
        <pc:picChg chg="add del">
          <ac:chgData name="Sadie France" userId="S::s.france@uwtsd.ac.uk::b7d6a976-0449-421d-8e4f-ccb524b7ca6e" providerId="AD" clId="Web-{865D70E8-DC43-0C29-B2B2-EB33BEC8457D}" dt="2023-08-09T14:37:34.358" v="618"/>
          <ac:picMkLst>
            <pc:docMk/>
            <pc:sldMk cId="857989072" sldId="283"/>
            <ac:picMk id="5" creationId="{3D99FCD3-D808-D678-7EED-4A366CE11AF3}"/>
          </ac:picMkLst>
        </pc:picChg>
        <pc:cxnChg chg="add del">
          <ac:chgData name="Sadie France" userId="S::s.france@uwtsd.ac.uk::b7d6a976-0449-421d-8e4f-ccb524b7ca6e" providerId="AD" clId="Web-{865D70E8-DC43-0C29-B2B2-EB33BEC8457D}" dt="2023-08-09T14:37:37.468" v="619"/>
          <ac:cxnSpMkLst>
            <pc:docMk/>
            <pc:sldMk cId="857989072" sldId="283"/>
            <ac:cxnSpMk id="13" creationId="{61FF92BA-874E-408A-BFAD-416A7FFE5976}"/>
          </ac:cxnSpMkLst>
        </pc:cxnChg>
        <pc:cxnChg chg="add">
          <ac:chgData name="Sadie France" userId="S::s.france@uwtsd.ac.uk::b7d6a976-0449-421d-8e4f-ccb524b7ca6e" providerId="AD" clId="Web-{865D70E8-DC43-0C29-B2B2-EB33BEC8457D}" dt="2023-08-09T14:37:37.468" v="619"/>
          <ac:cxnSpMkLst>
            <pc:docMk/>
            <pc:sldMk cId="857989072" sldId="283"/>
            <ac:cxnSpMk id="24" creationId="{E58B1629-F209-47B0-BA59-6BD937DBB08F}"/>
          </ac:cxnSpMkLst>
        </pc:cxnChg>
      </pc:sldChg>
      <pc:sldChg chg="addSp delSp modSp new mod setBg">
        <pc:chgData name="Sadie France" userId="S::s.france@uwtsd.ac.uk::b7d6a976-0449-421d-8e4f-ccb524b7ca6e" providerId="AD" clId="Web-{865D70E8-DC43-0C29-B2B2-EB33BEC8457D}" dt="2023-08-09T14:37:04.889" v="617" actId="14100"/>
        <pc:sldMkLst>
          <pc:docMk/>
          <pc:sldMk cId="1373065550" sldId="284"/>
        </pc:sldMkLst>
        <pc:spChg chg="mod">
          <ac:chgData name="Sadie France" userId="S::s.france@uwtsd.ac.uk::b7d6a976-0449-421d-8e4f-ccb524b7ca6e" providerId="AD" clId="Web-{865D70E8-DC43-0C29-B2B2-EB33BEC8457D}" dt="2023-08-09T14:36:41.372" v="613"/>
          <ac:spMkLst>
            <pc:docMk/>
            <pc:sldMk cId="1373065550" sldId="284"/>
            <ac:spMk id="2" creationId="{7B5DE300-E418-314C-E506-562499573B9F}"/>
          </ac:spMkLst>
        </pc:spChg>
        <pc:spChg chg="mod">
          <ac:chgData name="Sadie France" userId="S::s.france@uwtsd.ac.uk::b7d6a976-0449-421d-8e4f-ccb524b7ca6e" providerId="AD" clId="Web-{865D70E8-DC43-0C29-B2B2-EB33BEC8457D}" dt="2023-08-09T14:37:04.889" v="617" actId="14100"/>
          <ac:spMkLst>
            <pc:docMk/>
            <pc:sldMk cId="1373065550" sldId="284"/>
            <ac:spMk id="3" creationId="{16456092-1D46-CE6F-6B6B-64042A32062E}"/>
          </ac:spMkLst>
        </pc:spChg>
        <pc:spChg chg="add del">
          <ac:chgData name="Sadie France" userId="S::s.france@uwtsd.ac.uk::b7d6a976-0449-421d-8e4f-ccb524b7ca6e" providerId="AD" clId="Web-{865D70E8-DC43-0C29-B2B2-EB33BEC8457D}" dt="2023-08-09T14:36:41.372" v="613"/>
          <ac:spMkLst>
            <pc:docMk/>
            <pc:sldMk cId="1373065550" sldId="284"/>
            <ac:spMk id="8" creationId="{37CFBADB-6B9A-4FC9-992B-80E06E885BB5}"/>
          </ac:spMkLst>
        </pc:spChg>
        <pc:spChg chg="add del">
          <ac:chgData name="Sadie France" userId="S::s.france@uwtsd.ac.uk::b7d6a976-0449-421d-8e4f-ccb524b7ca6e" providerId="AD" clId="Web-{865D70E8-DC43-0C29-B2B2-EB33BEC8457D}" dt="2023-08-09T14:35:43.855" v="609"/>
          <ac:spMkLst>
            <pc:docMk/>
            <pc:sldMk cId="1373065550" sldId="284"/>
            <ac:spMk id="9" creationId="{B65C0385-5E30-4D2E-AF9F-4639659D34E9}"/>
          </ac:spMkLst>
        </pc:spChg>
        <pc:spChg chg="add del">
          <ac:chgData name="Sadie France" userId="S::s.france@uwtsd.ac.uk::b7d6a976-0449-421d-8e4f-ccb524b7ca6e" providerId="AD" clId="Web-{865D70E8-DC43-0C29-B2B2-EB33BEC8457D}" dt="2023-08-09T14:36:41.372" v="613"/>
          <ac:spMkLst>
            <pc:docMk/>
            <pc:sldMk cId="1373065550" sldId="284"/>
            <ac:spMk id="10" creationId="{F55C4355-A815-4111-AD5F-EA3D520B6733}"/>
          </ac:spMkLst>
        </pc:spChg>
        <pc:spChg chg="add del">
          <ac:chgData name="Sadie France" userId="S::s.france@uwtsd.ac.uk::b7d6a976-0449-421d-8e4f-ccb524b7ca6e" providerId="AD" clId="Web-{865D70E8-DC43-0C29-B2B2-EB33BEC8457D}" dt="2023-08-09T14:35:43.855" v="609"/>
          <ac:spMkLst>
            <pc:docMk/>
            <pc:sldMk cId="1373065550" sldId="284"/>
            <ac:spMk id="11" creationId="{81FB66B5-0DCE-404D-B0A0-E1E48E7BBFD7}"/>
          </ac:spMkLst>
        </pc:spChg>
        <pc:spChg chg="add del">
          <ac:chgData name="Sadie France" userId="S::s.france@uwtsd.ac.uk::b7d6a976-0449-421d-8e4f-ccb524b7ca6e" providerId="AD" clId="Web-{865D70E8-DC43-0C29-B2B2-EB33BEC8457D}" dt="2023-08-09T14:36:41.372" v="613"/>
          <ac:spMkLst>
            <pc:docMk/>
            <pc:sldMk cId="1373065550" sldId="284"/>
            <ac:spMk id="12" creationId="{603A6265-E10C-4B85-9C20-E75FCAF9CC63}"/>
          </ac:spMkLst>
        </pc:spChg>
        <pc:spChg chg="add del">
          <ac:chgData name="Sadie France" userId="S::s.france@uwtsd.ac.uk::b7d6a976-0449-421d-8e4f-ccb524b7ca6e" providerId="AD" clId="Web-{865D70E8-DC43-0C29-B2B2-EB33BEC8457D}" dt="2023-08-09T14:35:43.855" v="609"/>
          <ac:spMkLst>
            <pc:docMk/>
            <pc:sldMk cId="1373065550" sldId="284"/>
            <ac:spMk id="13" creationId="{E335820B-3A29-42C5-AA8D-10ECA43CD985}"/>
          </ac:spMkLst>
        </pc:spChg>
        <pc:spChg chg="add del">
          <ac:chgData name="Sadie France" userId="S::s.france@uwtsd.ac.uk::b7d6a976-0449-421d-8e4f-ccb524b7ca6e" providerId="AD" clId="Web-{865D70E8-DC43-0C29-B2B2-EB33BEC8457D}" dt="2023-08-09T14:36:41.372" v="612"/>
          <ac:spMkLst>
            <pc:docMk/>
            <pc:sldMk cId="1373065550" sldId="284"/>
            <ac:spMk id="19" creationId="{413C739D-903B-4C3A-8CD8-B5F604D960C5}"/>
          </ac:spMkLst>
        </pc:spChg>
        <pc:spChg chg="add del">
          <ac:chgData name="Sadie France" userId="S::s.france@uwtsd.ac.uk::b7d6a976-0449-421d-8e4f-ccb524b7ca6e" providerId="AD" clId="Web-{865D70E8-DC43-0C29-B2B2-EB33BEC8457D}" dt="2023-08-09T14:36:41.372" v="612"/>
          <ac:spMkLst>
            <pc:docMk/>
            <pc:sldMk cId="1373065550" sldId="284"/>
            <ac:spMk id="21" creationId="{43E8FEA2-54EE-4F84-B5DB-A055A7D805EE}"/>
          </ac:spMkLst>
        </pc:spChg>
        <pc:spChg chg="add">
          <ac:chgData name="Sadie France" userId="S::s.france@uwtsd.ac.uk::b7d6a976-0449-421d-8e4f-ccb524b7ca6e" providerId="AD" clId="Web-{865D70E8-DC43-0C29-B2B2-EB33BEC8457D}" dt="2023-08-09T14:36:41.372" v="613"/>
          <ac:spMkLst>
            <pc:docMk/>
            <pc:sldMk cId="1373065550" sldId="284"/>
            <ac:spMk id="26" creationId="{540CF837-40E9-46D4-AC1B-0750F339B5E7}"/>
          </ac:spMkLst>
        </pc:spChg>
        <pc:spChg chg="add">
          <ac:chgData name="Sadie France" userId="S::s.france@uwtsd.ac.uk::b7d6a976-0449-421d-8e4f-ccb524b7ca6e" providerId="AD" clId="Web-{865D70E8-DC43-0C29-B2B2-EB33BEC8457D}" dt="2023-08-09T14:36:41.372" v="613"/>
          <ac:spMkLst>
            <pc:docMk/>
            <pc:sldMk cId="1373065550" sldId="284"/>
            <ac:spMk id="27" creationId="{E325F465-8352-4882-9E30-732D5BDF3D64}"/>
          </ac:spMkLst>
        </pc:spChg>
        <pc:spChg chg="add">
          <ac:chgData name="Sadie France" userId="S::s.france@uwtsd.ac.uk::b7d6a976-0449-421d-8e4f-ccb524b7ca6e" providerId="AD" clId="Web-{865D70E8-DC43-0C29-B2B2-EB33BEC8457D}" dt="2023-08-09T14:36:41.372" v="613"/>
          <ac:spMkLst>
            <pc:docMk/>
            <pc:sldMk cId="1373065550" sldId="284"/>
            <ac:spMk id="28" creationId="{A031F918-6C2A-4C3F-8785-651FF6135CE8}"/>
          </ac:spMkLst>
        </pc:spChg>
        <pc:picChg chg="add del">
          <ac:chgData name="Sadie France" userId="S::s.france@uwtsd.ac.uk::b7d6a976-0449-421d-8e4f-ccb524b7ca6e" providerId="AD" clId="Web-{865D70E8-DC43-0C29-B2B2-EB33BEC8457D}" dt="2023-08-09T14:35:43.855" v="609"/>
          <ac:picMkLst>
            <pc:docMk/>
            <pc:sldMk cId="1373065550" sldId="284"/>
            <ac:picMk id="5" creationId="{FD85D1B0-A41C-36D7-3E31-8D044359AB62}"/>
          </ac:picMkLst>
        </pc:picChg>
        <pc:cxnChg chg="add del">
          <ac:chgData name="Sadie France" userId="S::s.france@uwtsd.ac.uk::b7d6a976-0449-421d-8e4f-ccb524b7ca6e" providerId="AD" clId="Web-{865D70E8-DC43-0C29-B2B2-EB33BEC8457D}" dt="2023-08-09T14:36:41.372" v="613"/>
          <ac:cxnSpMkLst>
            <pc:docMk/>
            <pc:sldMk cId="1373065550" sldId="284"/>
            <ac:cxnSpMk id="14" creationId="{61FF92BA-874E-408A-BFAD-416A7FFE5976}"/>
          </ac:cxnSpMkLst>
        </pc:cxnChg>
        <pc:cxnChg chg="add del">
          <ac:chgData name="Sadie France" userId="S::s.france@uwtsd.ac.uk::b7d6a976-0449-421d-8e4f-ccb524b7ca6e" providerId="AD" clId="Web-{865D70E8-DC43-0C29-B2B2-EB33BEC8457D}" dt="2023-08-09T14:35:43.855" v="609"/>
          <ac:cxnSpMkLst>
            <pc:docMk/>
            <pc:sldMk cId="1373065550" sldId="284"/>
            <ac:cxnSpMk id="15" creationId="{E58B1629-F209-47B0-BA59-6BD937DBB08F}"/>
          </ac:cxnSpMkLst>
        </pc:cxnChg>
        <pc:cxnChg chg="add del">
          <ac:chgData name="Sadie France" userId="S::s.france@uwtsd.ac.uk::b7d6a976-0449-421d-8e4f-ccb524b7ca6e" providerId="AD" clId="Web-{865D70E8-DC43-0C29-B2B2-EB33BEC8457D}" dt="2023-08-09T14:36:41.372" v="612"/>
          <ac:cxnSpMkLst>
            <pc:docMk/>
            <pc:sldMk cId="1373065550" sldId="284"/>
            <ac:cxnSpMk id="23" creationId="{E58B1629-F209-47B0-BA59-6BD937DBB08F}"/>
          </ac:cxnSpMkLst>
        </pc:cxnChg>
        <pc:cxnChg chg="add">
          <ac:chgData name="Sadie France" userId="S::s.france@uwtsd.ac.uk::b7d6a976-0449-421d-8e4f-ccb524b7ca6e" providerId="AD" clId="Web-{865D70E8-DC43-0C29-B2B2-EB33BEC8457D}" dt="2023-08-09T14:36:41.372" v="613"/>
          <ac:cxnSpMkLst>
            <pc:docMk/>
            <pc:sldMk cId="1373065550" sldId="284"/>
            <ac:cxnSpMk id="25" creationId="{E58B1629-F209-47B0-BA59-6BD937DBB08F}"/>
          </ac:cxnSpMkLst>
        </pc:cxnChg>
      </pc:sldChg>
      <pc:sldChg chg="addSp delSp modSp new mod setBg addAnim">
        <pc:chgData name="Sadie France" userId="S::s.france@uwtsd.ac.uk::b7d6a976-0449-421d-8e4f-ccb524b7ca6e" providerId="AD" clId="Web-{865D70E8-DC43-0C29-B2B2-EB33BEC8457D}" dt="2023-08-09T14:44:46.794" v="684"/>
        <pc:sldMkLst>
          <pc:docMk/>
          <pc:sldMk cId="1237229218" sldId="285"/>
        </pc:sldMkLst>
        <pc:spChg chg="mod">
          <ac:chgData name="Sadie France" userId="S::s.france@uwtsd.ac.uk::b7d6a976-0449-421d-8e4f-ccb524b7ca6e" providerId="AD" clId="Web-{865D70E8-DC43-0C29-B2B2-EB33BEC8457D}" dt="2023-08-09T14:44:46.794" v="684"/>
          <ac:spMkLst>
            <pc:docMk/>
            <pc:sldMk cId="1237229218" sldId="285"/>
            <ac:spMk id="2" creationId="{976F0430-3DD8-9E45-BFE2-6CC337E053C6}"/>
          </ac:spMkLst>
        </pc:spChg>
        <pc:spChg chg="mod">
          <ac:chgData name="Sadie France" userId="S::s.france@uwtsd.ac.uk::b7d6a976-0449-421d-8e4f-ccb524b7ca6e" providerId="AD" clId="Web-{865D70E8-DC43-0C29-B2B2-EB33BEC8457D}" dt="2023-08-09T14:44:46.794" v="684"/>
          <ac:spMkLst>
            <pc:docMk/>
            <pc:sldMk cId="1237229218" sldId="285"/>
            <ac:spMk id="3" creationId="{500B719E-DB09-2644-7A1E-5595CB4AB802}"/>
          </ac:spMkLst>
        </pc:spChg>
        <pc:spChg chg="add del">
          <ac:chgData name="Sadie France" userId="S::s.france@uwtsd.ac.uk::b7d6a976-0449-421d-8e4f-ccb524b7ca6e" providerId="AD" clId="Web-{865D70E8-DC43-0C29-B2B2-EB33BEC8457D}" dt="2023-08-09T14:44:46.794" v="684"/>
          <ac:spMkLst>
            <pc:docMk/>
            <pc:sldMk cId="1237229218" sldId="285"/>
            <ac:spMk id="9" creationId="{D284A420-F50C-4C2C-B88E-E6F4EF504B6E}"/>
          </ac:spMkLst>
        </pc:spChg>
        <pc:spChg chg="add del">
          <ac:chgData name="Sadie France" userId="S::s.france@uwtsd.ac.uk::b7d6a976-0449-421d-8e4f-ccb524b7ca6e" providerId="AD" clId="Web-{865D70E8-DC43-0C29-B2B2-EB33BEC8457D}" dt="2023-08-09T14:44:46.794" v="684"/>
          <ac:spMkLst>
            <pc:docMk/>
            <pc:sldMk cId="1237229218" sldId="285"/>
            <ac:spMk id="11" creationId="{893A6D2E-5228-4998-9E24-EFCCA024675E}"/>
          </ac:spMkLst>
        </pc:spChg>
        <pc:spChg chg="add del">
          <ac:chgData name="Sadie France" userId="S::s.france@uwtsd.ac.uk::b7d6a976-0449-421d-8e4f-ccb524b7ca6e" providerId="AD" clId="Web-{865D70E8-DC43-0C29-B2B2-EB33BEC8457D}" dt="2023-08-09T14:44:46.794" v="684"/>
          <ac:spMkLst>
            <pc:docMk/>
            <pc:sldMk cId="1237229218" sldId="285"/>
            <ac:spMk id="17" creationId="{5CC50F2E-EF04-4D7A-A09C-5AEF6E5EAD67}"/>
          </ac:spMkLst>
        </pc:spChg>
        <pc:spChg chg="add del">
          <ac:chgData name="Sadie France" userId="S::s.france@uwtsd.ac.uk::b7d6a976-0449-421d-8e4f-ccb524b7ca6e" providerId="AD" clId="Web-{865D70E8-DC43-0C29-B2B2-EB33BEC8457D}" dt="2023-08-09T14:44:46.794" v="684"/>
          <ac:spMkLst>
            <pc:docMk/>
            <pc:sldMk cId="1237229218" sldId="285"/>
            <ac:spMk id="19" creationId="{F489C2E0-4895-4B72-85EA-7EE9FAFFDC7E}"/>
          </ac:spMkLst>
        </pc:spChg>
        <pc:spChg chg="add">
          <ac:chgData name="Sadie France" userId="S::s.france@uwtsd.ac.uk::b7d6a976-0449-421d-8e4f-ccb524b7ca6e" providerId="AD" clId="Web-{865D70E8-DC43-0C29-B2B2-EB33BEC8457D}" dt="2023-08-09T14:44:46.794" v="684"/>
          <ac:spMkLst>
            <pc:docMk/>
            <pc:sldMk cId="1237229218" sldId="285"/>
            <ac:spMk id="26" creationId="{D284A420-F50C-4C2C-B88E-E6F4EF504B6E}"/>
          </ac:spMkLst>
        </pc:spChg>
        <pc:spChg chg="add">
          <ac:chgData name="Sadie France" userId="S::s.france@uwtsd.ac.uk::b7d6a976-0449-421d-8e4f-ccb524b7ca6e" providerId="AD" clId="Web-{865D70E8-DC43-0C29-B2B2-EB33BEC8457D}" dt="2023-08-09T14:44:46.794" v="684"/>
          <ac:spMkLst>
            <pc:docMk/>
            <pc:sldMk cId="1237229218" sldId="285"/>
            <ac:spMk id="28" creationId="{893A6D2E-5228-4998-9E24-EFCCA024675E}"/>
          </ac:spMkLst>
        </pc:spChg>
        <pc:spChg chg="add">
          <ac:chgData name="Sadie France" userId="S::s.france@uwtsd.ac.uk::b7d6a976-0449-421d-8e4f-ccb524b7ca6e" providerId="AD" clId="Web-{865D70E8-DC43-0C29-B2B2-EB33BEC8457D}" dt="2023-08-09T14:44:46.794" v="684"/>
          <ac:spMkLst>
            <pc:docMk/>
            <pc:sldMk cId="1237229218" sldId="285"/>
            <ac:spMk id="34" creationId="{3899DA5E-794D-4391-A67B-C734D18C5EED}"/>
          </ac:spMkLst>
        </pc:spChg>
        <pc:spChg chg="add">
          <ac:chgData name="Sadie France" userId="S::s.france@uwtsd.ac.uk::b7d6a976-0449-421d-8e4f-ccb524b7ca6e" providerId="AD" clId="Web-{865D70E8-DC43-0C29-B2B2-EB33BEC8457D}" dt="2023-08-09T14:44:46.794" v="684"/>
          <ac:spMkLst>
            <pc:docMk/>
            <pc:sldMk cId="1237229218" sldId="285"/>
            <ac:spMk id="36" creationId="{DF8D6DF5-7A00-4A9D-BD50-E8BCC8F4D30E}"/>
          </ac:spMkLst>
        </pc:spChg>
        <pc:spChg chg="add">
          <ac:chgData name="Sadie France" userId="S::s.france@uwtsd.ac.uk::b7d6a976-0449-421d-8e4f-ccb524b7ca6e" providerId="AD" clId="Web-{865D70E8-DC43-0C29-B2B2-EB33BEC8457D}" dt="2023-08-09T14:44:46.794" v="684"/>
          <ac:spMkLst>
            <pc:docMk/>
            <pc:sldMk cId="1237229218" sldId="285"/>
            <ac:spMk id="38" creationId="{B30B727F-99CD-48A5-9962-6F0C0EA62625}"/>
          </ac:spMkLst>
        </pc:spChg>
        <pc:picChg chg="add mod ord">
          <ac:chgData name="Sadie France" userId="S::s.france@uwtsd.ac.uk::b7d6a976-0449-421d-8e4f-ccb524b7ca6e" providerId="AD" clId="Web-{865D70E8-DC43-0C29-B2B2-EB33BEC8457D}" dt="2023-08-09T14:44:46.794" v="684"/>
          <ac:picMkLst>
            <pc:docMk/>
            <pc:sldMk cId="1237229218" sldId="285"/>
            <ac:picMk id="4" creationId="{66B183EA-5970-4940-7252-5D77BE746B77}"/>
          </ac:picMkLst>
        </pc:picChg>
        <pc:picChg chg="add del">
          <ac:chgData name="Sadie France" userId="S::s.france@uwtsd.ac.uk::b7d6a976-0449-421d-8e4f-ccb524b7ca6e" providerId="AD" clId="Web-{865D70E8-DC43-0C29-B2B2-EB33BEC8457D}" dt="2023-08-09T14:44:38.294" v="683"/>
          <ac:picMkLst>
            <pc:docMk/>
            <pc:sldMk cId="1237229218" sldId="285"/>
            <ac:picMk id="5" creationId="{BFC470D4-3F73-B2F7-ACF3-68D20134A403}"/>
          </ac:picMkLst>
        </pc:picChg>
        <pc:cxnChg chg="add del">
          <ac:chgData name="Sadie France" userId="S::s.france@uwtsd.ac.uk::b7d6a976-0449-421d-8e4f-ccb524b7ca6e" providerId="AD" clId="Web-{865D70E8-DC43-0C29-B2B2-EB33BEC8457D}" dt="2023-08-09T14:44:46.794" v="684"/>
          <ac:cxnSpMkLst>
            <pc:docMk/>
            <pc:sldMk cId="1237229218" sldId="285"/>
            <ac:cxnSpMk id="13" creationId="{3ADB48DB-8E25-4F2F-8C02-5B793937255F}"/>
          </ac:cxnSpMkLst>
        </pc:cxnChg>
        <pc:cxnChg chg="add del">
          <ac:chgData name="Sadie France" userId="S::s.france@uwtsd.ac.uk::b7d6a976-0449-421d-8e4f-ccb524b7ca6e" providerId="AD" clId="Web-{865D70E8-DC43-0C29-B2B2-EB33BEC8457D}" dt="2023-08-09T14:44:46.794" v="684"/>
          <ac:cxnSpMkLst>
            <pc:docMk/>
            <pc:sldMk cId="1237229218" sldId="285"/>
            <ac:cxnSpMk id="15" creationId="{C32BA7E3-7313-49C8-A245-A85BDEB13EB3}"/>
          </ac:cxnSpMkLst>
        </pc:cxnChg>
        <pc:cxnChg chg="add del">
          <ac:chgData name="Sadie France" userId="S::s.france@uwtsd.ac.uk::b7d6a976-0449-421d-8e4f-ccb524b7ca6e" providerId="AD" clId="Web-{865D70E8-DC43-0C29-B2B2-EB33BEC8457D}" dt="2023-08-09T14:44:46.794" v="684"/>
          <ac:cxnSpMkLst>
            <pc:docMk/>
            <pc:sldMk cId="1237229218" sldId="285"/>
            <ac:cxnSpMk id="21" creationId="{1D7AD51E-A168-490B-B8A6-8AFE86E0F2B5}"/>
          </ac:cxnSpMkLst>
        </pc:cxnChg>
        <pc:cxnChg chg="add">
          <ac:chgData name="Sadie France" userId="S::s.france@uwtsd.ac.uk::b7d6a976-0449-421d-8e4f-ccb524b7ca6e" providerId="AD" clId="Web-{865D70E8-DC43-0C29-B2B2-EB33BEC8457D}" dt="2023-08-09T14:44:46.794" v="684"/>
          <ac:cxnSpMkLst>
            <pc:docMk/>
            <pc:sldMk cId="1237229218" sldId="285"/>
            <ac:cxnSpMk id="30" creationId="{3ADB48DB-8E25-4F2F-8C02-5B793937255F}"/>
          </ac:cxnSpMkLst>
        </pc:cxnChg>
        <pc:cxnChg chg="add">
          <ac:chgData name="Sadie France" userId="S::s.france@uwtsd.ac.uk::b7d6a976-0449-421d-8e4f-ccb524b7ca6e" providerId="AD" clId="Web-{865D70E8-DC43-0C29-B2B2-EB33BEC8457D}" dt="2023-08-09T14:44:46.794" v="684"/>
          <ac:cxnSpMkLst>
            <pc:docMk/>
            <pc:sldMk cId="1237229218" sldId="285"/>
            <ac:cxnSpMk id="32" creationId="{C32BA7E3-7313-49C8-A245-A85BDEB13EB3}"/>
          </ac:cxnSpMkLst>
        </pc:cxnChg>
        <pc:cxnChg chg="add">
          <ac:chgData name="Sadie France" userId="S::s.france@uwtsd.ac.uk::b7d6a976-0449-421d-8e4f-ccb524b7ca6e" providerId="AD" clId="Web-{865D70E8-DC43-0C29-B2B2-EB33BEC8457D}" dt="2023-08-09T14:44:46.794" v="684"/>
          <ac:cxnSpMkLst>
            <pc:docMk/>
            <pc:sldMk cId="1237229218" sldId="285"/>
            <ac:cxnSpMk id="40" creationId="{2C4AD1A6-4D2B-4BD2-A7D5-B3F27077C471}"/>
          </ac:cxnSpMkLst>
        </pc:cxnChg>
      </pc:sldChg>
      <pc:sldChg chg="addSp delSp modSp new mod ord setBg">
        <pc:chgData name="Sadie France" userId="S::s.france@uwtsd.ac.uk::b7d6a976-0449-421d-8e4f-ccb524b7ca6e" providerId="AD" clId="Web-{865D70E8-DC43-0C29-B2B2-EB33BEC8457D}" dt="2023-08-09T14:48:33.989" v="781" actId="20577"/>
        <pc:sldMkLst>
          <pc:docMk/>
          <pc:sldMk cId="2507584879" sldId="286"/>
        </pc:sldMkLst>
        <pc:spChg chg="mod">
          <ac:chgData name="Sadie France" userId="S::s.france@uwtsd.ac.uk::b7d6a976-0449-421d-8e4f-ccb524b7ca6e" providerId="AD" clId="Web-{865D70E8-DC43-0C29-B2B2-EB33BEC8457D}" dt="2023-08-09T14:46:30.719" v="709" actId="20577"/>
          <ac:spMkLst>
            <pc:docMk/>
            <pc:sldMk cId="2507584879" sldId="286"/>
            <ac:spMk id="2" creationId="{2A8E7367-4F0F-4CCF-DD60-BFDF017436C4}"/>
          </ac:spMkLst>
        </pc:spChg>
        <pc:spChg chg="del mod">
          <ac:chgData name="Sadie France" userId="S::s.france@uwtsd.ac.uk::b7d6a976-0449-421d-8e4f-ccb524b7ca6e" providerId="AD" clId="Web-{865D70E8-DC43-0C29-B2B2-EB33BEC8457D}" dt="2023-08-09T14:46:11.250" v="688"/>
          <ac:spMkLst>
            <pc:docMk/>
            <pc:sldMk cId="2507584879" sldId="286"/>
            <ac:spMk id="3" creationId="{76D6AC39-11FA-E2FD-B333-43A02484D159}"/>
          </ac:spMkLst>
        </pc:spChg>
        <pc:spChg chg="add">
          <ac:chgData name="Sadie France" userId="S::s.france@uwtsd.ac.uk::b7d6a976-0449-421d-8e4f-ccb524b7ca6e" providerId="AD" clId="Web-{865D70E8-DC43-0C29-B2B2-EB33BEC8457D}" dt="2023-08-09T14:46:11.250" v="688"/>
          <ac:spMkLst>
            <pc:docMk/>
            <pc:sldMk cId="2507584879" sldId="286"/>
            <ac:spMk id="9" creationId="{9165109B-7036-4613-93D4-579E77F6EF3C}"/>
          </ac:spMkLst>
        </pc:spChg>
        <pc:spChg chg="add">
          <ac:chgData name="Sadie France" userId="S::s.france@uwtsd.ac.uk::b7d6a976-0449-421d-8e4f-ccb524b7ca6e" providerId="AD" clId="Web-{865D70E8-DC43-0C29-B2B2-EB33BEC8457D}" dt="2023-08-09T14:46:11.250" v="688"/>
          <ac:spMkLst>
            <pc:docMk/>
            <pc:sldMk cId="2507584879" sldId="286"/>
            <ac:spMk id="11" creationId="{43E8FEA2-54EE-4F84-B5DB-A055A7D805EE}"/>
          </ac:spMkLst>
        </pc:spChg>
        <pc:graphicFrameChg chg="add modGraphic">
          <ac:chgData name="Sadie France" userId="S::s.france@uwtsd.ac.uk::b7d6a976-0449-421d-8e4f-ccb524b7ca6e" providerId="AD" clId="Web-{865D70E8-DC43-0C29-B2B2-EB33BEC8457D}" dt="2023-08-09T14:48:33.989" v="781" actId="20577"/>
          <ac:graphicFrameMkLst>
            <pc:docMk/>
            <pc:sldMk cId="2507584879" sldId="286"/>
            <ac:graphicFrameMk id="5" creationId="{3C5E30C1-51BA-4EEC-1754-81EE67F2F311}"/>
          </ac:graphicFrameMkLst>
        </pc:graphicFrameChg>
        <pc:cxnChg chg="add">
          <ac:chgData name="Sadie France" userId="S::s.france@uwtsd.ac.uk::b7d6a976-0449-421d-8e4f-ccb524b7ca6e" providerId="AD" clId="Web-{865D70E8-DC43-0C29-B2B2-EB33BEC8457D}" dt="2023-08-09T14:46:11.250" v="688"/>
          <ac:cxnSpMkLst>
            <pc:docMk/>
            <pc:sldMk cId="2507584879" sldId="286"/>
            <ac:cxnSpMk id="13" creationId="{E58B1629-F209-47B0-BA59-6BD937DBB08F}"/>
          </ac:cxnSpMkLst>
        </pc:cxnChg>
      </pc:sldChg>
      <pc:sldChg chg="addSp modSp new mod setBg addAnim">
        <pc:chgData name="Sadie France" userId="S::s.france@uwtsd.ac.uk::b7d6a976-0449-421d-8e4f-ccb524b7ca6e" providerId="AD" clId="Web-{865D70E8-DC43-0C29-B2B2-EB33BEC8457D}" dt="2023-08-09T14:57:09.865" v="963" actId="20577"/>
        <pc:sldMkLst>
          <pc:docMk/>
          <pc:sldMk cId="438173146" sldId="287"/>
        </pc:sldMkLst>
        <pc:spChg chg="mod">
          <ac:chgData name="Sadie France" userId="S::s.france@uwtsd.ac.uk::b7d6a976-0449-421d-8e4f-ccb524b7ca6e" providerId="AD" clId="Web-{865D70E8-DC43-0C29-B2B2-EB33BEC8457D}" dt="2023-08-09T14:50:20.320" v="825" actId="20577"/>
          <ac:spMkLst>
            <pc:docMk/>
            <pc:sldMk cId="438173146" sldId="287"/>
            <ac:spMk id="2" creationId="{2F53C182-3909-7CF5-4F61-ACF8C051AFF6}"/>
          </ac:spMkLst>
        </pc:spChg>
        <pc:spChg chg="mod">
          <ac:chgData name="Sadie France" userId="S::s.france@uwtsd.ac.uk::b7d6a976-0449-421d-8e4f-ccb524b7ca6e" providerId="AD" clId="Web-{865D70E8-DC43-0C29-B2B2-EB33BEC8457D}" dt="2023-08-09T14:57:09.865" v="963" actId="20577"/>
          <ac:spMkLst>
            <pc:docMk/>
            <pc:sldMk cId="438173146" sldId="287"/>
            <ac:spMk id="3" creationId="{F23DBE6B-0BCD-5844-AD90-74B43569F6D0}"/>
          </ac:spMkLst>
        </pc:spChg>
        <pc:spChg chg="add">
          <ac:chgData name="Sadie France" userId="S::s.france@uwtsd.ac.uk::b7d6a976-0449-421d-8e4f-ccb524b7ca6e" providerId="AD" clId="Web-{865D70E8-DC43-0C29-B2B2-EB33BEC8457D}" dt="2023-08-09T14:50:10.601" v="821"/>
          <ac:spMkLst>
            <pc:docMk/>
            <pc:sldMk cId="438173146" sldId="287"/>
            <ac:spMk id="9" creationId="{D284A420-F50C-4C2C-B88E-E6F4EF504B6E}"/>
          </ac:spMkLst>
        </pc:spChg>
        <pc:spChg chg="add">
          <ac:chgData name="Sadie France" userId="S::s.france@uwtsd.ac.uk::b7d6a976-0449-421d-8e4f-ccb524b7ca6e" providerId="AD" clId="Web-{865D70E8-DC43-0C29-B2B2-EB33BEC8457D}" dt="2023-08-09T14:50:10.601" v="821"/>
          <ac:spMkLst>
            <pc:docMk/>
            <pc:sldMk cId="438173146" sldId="287"/>
            <ac:spMk id="11" creationId="{893A6D2E-5228-4998-9E24-EFCCA024675E}"/>
          </ac:spMkLst>
        </pc:spChg>
        <pc:spChg chg="add">
          <ac:chgData name="Sadie France" userId="S::s.france@uwtsd.ac.uk::b7d6a976-0449-421d-8e4f-ccb524b7ca6e" providerId="AD" clId="Web-{865D70E8-DC43-0C29-B2B2-EB33BEC8457D}" dt="2023-08-09T14:50:10.601" v="821"/>
          <ac:spMkLst>
            <pc:docMk/>
            <pc:sldMk cId="438173146" sldId="287"/>
            <ac:spMk id="17" creationId="{5CC50F2E-EF04-4D7A-A09C-5AEF6E5EAD67}"/>
          </ac:spMkLst>
        </pc:spChg>
        <pc:spChg chg="add">
          <ac:chgData name="Sadie France" userId="S::s.france@uwtsd.ac.uk::b7d6a976-0449-421d-8e4f-ccb524b7ca6e" providerId="AD" clId="Web-{865D70E8-DC43-0C29-B2B2-EB33BEC8457D}" dt="2023-08-09T14:50:10.601" v="821"/>
          <ac:spMkLst>
            <pc:docMk/>
            <pc:sldMk cId="438173146" sldId="287"/>
            <ac:spMk id="19" creationId="{F489C2E0-4895-4B72-85EA-7EE9FAFFDC7E}"/>
          </ac:spMkLst>
        </pc:spChg>
        <pc:picChg chg="add">
          <ac:chgData name="Sadie France" userId="S::s.france@uwtsd.ac.uk::b7d6a976-0449-421d-8e4f-ccb524b7ca6e" providerId="AD" clId="Web-{865D70E8-DC43-0C29-B2B2-EB33BEC8457D}" dt="2023-08-09T14:50:10.601" v="821"/>
          <ac:picMkLst>
            <pc:docMk/>
            <pc:sldMk cId="438173146" sldId="287"/>
            <ac:picMk id="5" creationId="{4858660A-198B-8516-BD8B-BA31808BB58B}"/>
          </ac:picMkLst>
        </pc:picChg>
        <pc:cxnChg chg="add">
          <ac:chgData name="Sadie France" userId="S::s.france@uwtsd.ac.uk::b7d6a976-0449-421d-8e4f-ccb524b7ca6e" providerId="AD" clId="Web-{865D70E8-DC43-0C29-B2B2-EB33BEC8457D}" dt="2023-08-09T14:50:10.601" v="821"/>
          <ac:cxnSpMkLst>
            <pc:docMk/>
            <pc:sldMk cId="438173146" sldId="287"/>
            <ac:cxnSpMk id="13" creationId="{3ADB48DB-8E25-4F2F-8C02-5B793937255F}"/>
          </ac:cxnSpMkLst>
        </pc:cxnChg>
        <pc:cxnChg chg="add">
          <ac:chgData name="Sadie France" userId="S::s.france@uwtsd.ac.uk::b7d6a976-0449-421d-8e4f-ccb524b7ca6e" providerId="AD" clId="Web-{865D70E8-DC43-0C29-B2B2-EB33BEC8457D}" dt="2023-08-09T14:50:10.601" v="821"/>
          <ac:cxnSpMkLst>
            <pc:docMk/>
            <pc:sldMk cId="438173146" sldId="287"/>
            <ac:cxnSpMk id="15" creationId="{C32BA7E3-7313-49C8-A245-A85BDEB13EB3}"/>
          </ac:cxnSpMkLst>
        </pc:cxnChg>
        <pc:cxnChg chg="add">
          <ac:chgData name="Sadie France" userId="S::s.france@uwtsd.ac.uk::b7d6a976-0449-421d-8e4f-ccb524b7ca6e" providerId="AD" clId="Web-{865D70E8-DC43-0C29-B2B2-EB33BEC8457D}" dt="2023-08-09T14:50:10.601" v="821"/>
          <ac:cxnSpMkLst>
            <pc:docMk/>
            <pc:sldMk cId="438173146" sldId="287"/>
            <ac:cxnSpMk id="21" creationId="{1D7AD51E-A168-490B-B8A6-8AFE86E0F2B5}"/>
          </ac:cxnSpMkLst>
        </pc:cxnChg>
      </pc:sldChg>
      <pc:sldChg chg="modSp new ord modNotes">
        <pc:chgData name="Sadie France" userId="S::s.france@uwtsd.ac.uk::b7d6a976-0449-421d-8e4f-ccb524b7ca6e" providerId="AD" clId="Web-{865D70E8-DC43-0C29-B2B2-EB33BEC8457D}" dt="2023-08-09T14:55:42.128" v="961"/>
        <pc:sldMkLst>
          <pc:docMk/>
          <pc:sldMk cId="4219580401" sldId="288"/>
        </pc:sldMkLst>
        <pc:spChg chg="mod">
          <ac:chgData name="Sadie France" userId="S::s.france@uwtsd.ac.uk::b7d6a976-0449-421d-8e4f-ccb524b7ca6e" providerId="AD" clId="Web-{865D70E8-DC43-0C29-B2B2-EB33BEC8457D}" dt="2023-08-09T14:51:55.323" v="877" actId="20577"/>
          <ac:spMkLst>
            <pc:docMk/>
            <pc:sldMk cId="4219580401" sldId="288"/>
            <ac:spMk id="2" creationId="{04DA376C-F3F2-705C-A14B-3868065ED535}"/>
          </ac:spMkLst>
        </pc:spChg>
        <pc:spChg chg="mod">
          <ac:chgData name="Sadie France" userId="S::s.france@uwtsd.ac.uk::b7d6a976-0449-421d-8e4f-ccb524b7ca6e" providerId="AD" clId="Web-{865D70E8-DC43-0C29-B2B2-EB33BEC8457D}" dt="2023-08-09T14:53:33.186" v="947" actId="20577"/>
          <ac:spMkLst>
            <pc:docMk/>
            <pc:sldMk cId="4219580401" sldId="288"/>
            <ac:spMk id="3" creationId="{A456DB66-DEE9-2DEE-F0B1-E5C599B45CCF}"/>
          </ac:spMkLst>
        </pc:spChg>
      </pc:sldChg>
      <pc:sldMasterChg chg="add addSldLayout">
        <pc:chgData name="Sadie France" userId="S::s.france@uwtsd.ac.uk::b7d6a976-0449-421d-8e4f-ccb524b7ca6e" providerId="AD" clId="Web-{865D70E8-DC43-0C29-B2B2-EB33BEC8457D}" dt="2023-08-09T13:52:19.161" v="0"/>
        <pc:sldMasterMkLst>
          <pc:docMk/>
          <pc:sldMasterMk cId="637017333" sldId="2147483648"/>
        </pc:sldMasterMkLst>
        <pc:sldLayoutChg chg="add">
          <pc:chgData name="Sadie France" userId="S::s.france@uwtsd.ac.uk::b7d6a976-0449-421d-8e4f-ccb524b7ca6e" providerId="AD" clId="Web-{865D70E8-DC43-0C29-B2B2-EB33BEC8457D}" dt="2023-08-09T13:52:19.161" v="0"/>
          <pc:sldLayoutMkLst>
            <pc:docMk/>
            <pc:sldMasterMk cId="637017333" sldId="2147483648"/>
            <pc:sldLayoutMk cId="75880645" sldId="2147483649"/>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1861903015" sldId="2147483650"/>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181350662" sldId="2147483651"/>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408740811" sldId="2147483652"/>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3044404830" sldId="2147483653"/>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1293505104" sldId="2147483654"/>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31099650" sldId="2147483655"/>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403223369" sldId="2147483656"/>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536763344" sldId="2147483657"/>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885291963" sldId="2147483658"/>
          </pc:sldLayoutMkLst>
        </pc:sldLayoutChg>
        <pc:sldLayoutChg chg="add">
          <pc:chgData name="Sadie France" userId="S::s.france@uwtsd.ac.uk::b7d6a976-0449-421d-8e4f-ccb524b7ca6e" providerId="AD" clId="Web-{865D70E8-DC43-0C29-B2B2-EB33BEC8457D}" dt="2023-08-09T13:52:19.161" v="0"/>
          <pc:sldLayoutMkLst>
            <pc:docMk/>
            <pc:sldMasterMk cId="637017333" sldId="2147483648"/>
            <pc:sldLayoutMk cId="2691687140" sldId="2147483659"/>
          </pc:sldLayoutMkLst>
        </pc:sldLayoutChg>
      </pc:sldMasterChg>
      <pc:sldMasterChg chg="add addSldLayout">
        <pc:chgData name="Sadie France" userId="S::s.france@uwtsd.ac.uk::b7d6a976-0449-421d-8e4f-ccb524b7ca6e" providerId="AD" clId="Web-{865D70E8-DC43-0C29-B2B2-EB33BEC8457D}" dt="2023-08-09T14:05:41.578" v="90"/>
        <pc:sldMasterMkLst>
          <pc:docMk/>
          <pc:sldMasterMk cId="1182215619" sldId="2147483685"/>
        </pc:sldMasterMkLst>
        <pc:sldLayoutChg chg="add">
          <pc:chgData name="Sadie France" userId="S::s.france@uwtsd.ac.uk::b7d6a976-0449-421d-8e4f-ccb524b7ca6e" providerId="AD" clId="Web-{865D70E8-DC43-0C29-B2B2-EB33BEC8457D}" dt="2023-08-09T14:05:41.578" v="90"/>
          <pc:sldLayoutMkLst>
            <pc:docMk/>
            <pc:sldMasterMk cId="1182215619" sldId="2147483685"/>
            <pc:sldLayoutMk cId="1384181299" sldId="2147483674"/>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826431443" sldId="2147483675"/>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2518967648" sldId="2147483676"/>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1116310245" sldId="2147483677"/>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1555459867" sldId="2147483678"/>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2374501252" sldId="2147483679"/>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2865077434" sldId="2147483680"/>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4176246825" sldId="2147483681"/>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3242179860" sldId="2147483682"/>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1106021529" sldId="2147483683"/>
          </pc:sldLayoutMkLst>
        </pc:sldLayoutChg>
        <pc:sldLayoutChg chg="add">
          <pc:chgData name="Sadie France" userId="S::s.france@uwtsd.ac.uk::b7d6a976-0449-421d-8e4f-ccb524b7ca6e" providerId="AD" clId="Web-{865D70E8-DC43-0C29-B2B2-EB33BEC8457D}" dt="2023-08-09T14:05:41.578" v="90"/>
          <pc:sldLayoutMkLst>
            <pc:docMk/>
            <pc:sldMasterMk cId="1182215619" sldId="2147483685"/>
            <pc:sldLayoutMk cId="777203776" sldId="2147483684"/>
          </pc:sldLayoutMkLst>
        </pc:sldLayoutChg>
      </pc:sldMasterChg>
    </pc:docChg>
  </pc:docChgLst>
  <pc:docChgLst>
    <pc:chgData name="Sadie France" userId="S::s.france@uwtsd.ac.uk::b7d6a976-0449-421d-8e4f-ccb524b7ca6e" providerId="AD" clId="Web-{556E303A-78F3-6332-48FA-4E9D7DF80221}"/>
    <pc:docChg chg="addSld modSld sldOrd">
      <pc:chgData name="Sadie France" userId="S::s.france@uwtsd.ac.uk::b7d6a976-0449-421d-8e4f-ccb524b7ca6e" providerId="AD" clId="Web-{556E303A-78F3-6332-48FA-4E9D7DF80221}" dt="2023-10-16T08:12:09.148" v="370" actId="20577"/>
      <pc:docMkLst>
        <pc:docMk/>
      </pc:docMkLst>
      <pc:sldChg chg="modSp">
        <pc:chgData name="Sadie France" userId="S::s.france@uwtsd.ac.uk::b7d6a976-0449-421d-8e4f-ccb524b7ca6e" providerId="AD" clId="Web-{556E303A-78F3-6332-48FA-4E9D7DF80221}" dt="2023-10-16T08:09:05.079" v="349" actId="20577"/>
        <pc:sldMkLst>
          <pc:docMk/>
          <pc:sldMk cId="3822758349" sldId="257"/>
        </pc:sldMkLst>
        <pc:spChg chg="mod">
          <ac:chgData name="Sadie France" userId="S::s.france@uwtsd.ac.uk::b7d6a976-0449-421d-8e4f-ccb524b7ca6e" providerId="AD" clId="Web-{556E303A-78F3-6332-48FA-4E9D7DF80221}" dt="2023-10-16T08:09:05.079" v="349" actId="20577"/>
          <ac:spMkLst>
            <pc:docMk/>
            <pc:sldMk cId="3822758349" sldId="257"/>
            <ac:spMk id="3" creationId="{00000000-0000-0000-0000-000000000000}"/>
          </ac:spMkLst>
        </pc:spChg>
      </pc:sldChg>
      <pc:sldChg chg="modSp">
        <pc:chgData name="Sadie France" userId="S::s.france@uwtsd.ac.uk::b7d6a976-0449-421d-8e4f-ccb524b7ca6e" providerId="AD" clId="Web-{556E303A-78F3-6332-48FA-4E9D7DF80221}" dt="2023-10-16T08:12:09.148" v="370" actId="20577"/>
        <pc:sldMkLst>
          <pc:docMk/>
          <pc:sldMk cId="3107799712" sldId="291"/>
        </pc:sldMkLst>
        <pc:spChg chg="mod">
          <ac:chgData name="Sadie France" userId="S::s.france@uwtsd.ac.uk::b7d6a976-0449-421d-8e4f-ccb524b7ca6e" providerId="AD" clId="Web-{556E303A-78F3-6332-48FA-4E9D7DF80221}" dt="2023-10-16T08:12:09.148" v="370" actId="20577"/>
          <ac:spMkLst>
            <pc:docMk/>
            <pc:sldMk cId="3107799712" sldId="291"/>
            <ac:spMk id="3" creationId="{5D6C73EA-019F-CD3A-5F03-6871F36D8B4D}"/>
          </ac:spMkLst>
        </pc:spChg>
      </pc:sldChg>
      <pc:sldChg chg="addSp modSp new mod setBg">
        <pc:chgData name="Sadie France" userId="S::s.france@uwtsd.ac.uk::b7d6a976-0449-421d-8e4f-ccb524b7ca6e" providerId="AD" clId="Web-{556E303A-78F3-6332-48FA-4E9D7DF80221}" dt="2023-10-16T08:00:18.343" v="185"/>
        <pc:sldMkLst>
          <pc:docMk/>
          <pc:sldMk cId="1497844685" sldId="292"/>
        </pc:sldMkLst>
        <pc:spChg chg="mod">
          <ac:chgData name="Sadie France" userId="S::s.france@uwtsd.ac.uk::b7d6a976-0449-421d-8e4f-ccb524b7ca6e" providerId="AD" clId="Web-{556E303A-78F3-6332-48FA-4E9D7DF80221}" dt="2023-10-16T08:00:18.343" v="185"/>
          <ac:spMkLst>
            <pc:docMk/>
            <pc:sldMk cId="1497844685" sldId="292"/>
            <ac:spMk id="2" creationId="{65C90D9A-07AD-6B77-E44F-870434965323}"/>
          </ac:spMkLst>
        </pc:spChg>
        <pc:spChg chg="mod ord">
          <ac:chgData name="Sadie France" userId="S::s.france@uwtsd.ac.uk::b7d6a976-0449-421d-8e4f-ccb524b7ca6e" providerId="AD" clId="Web-{556E303A-78F3-6332-48FA-4E9D7DF80221}" dt="2023-10-16T08:00:18.343" v="185"/>
          <ac:spMkLst>
            <pc:docMk/>
            <pc:sldMk cId="1497844685" sldId="292"/>
            <ac:spMk id="3" creationId="{5CC23C77-9864-2891-84AE-A77F53C15338}"/>
          </ac:spMkLst>
        </pc:spChg>
        <pc:spChg chg="add">
          <ac:chgData name="Sadie France" userId="S::s.france@uwtsd.ac.uk::b7d6a976-0449-421d-8e4f-ccb524b7ca6e" providerId="AD" clId="Web-{556E303A-78F3-6332-48FA-4E9D7DF80221}" dt="2023-10-16T08:00:18.343" v="185"/>
          <ac:spMkLst>
            <pc:docMk/>
            <pc:sldMk cId="1497844685" sldId="292"/>
            <ac:spMk id="9" creationId="{B210AC1D-4063-4C6E-9528-FA9C4C0C18E6}"/>
          </ac:spMkLst>
        </pc:spChg>
        <pc:spChg chg="add">
          <ac:chgData name="Sadie France" userId="S::s.france@uwtsd.ac.uk::b7d6a976-0449-421d-8e4f-ccb524b7ca6e" providerId="AD" clId="Web-{556E303A-78F3-6332-48FA-4E9D7DF80221}" dt="2023-10-16T08:00:18.343" v="185"/>
          <ac:spMkLst>
            <pc:docMk/>
            <pc:sldMk cId="1497844685" sldId="292"/>
            <ac:spMk id="11" creationId="{02F8C595-E68C-4306-AED8-DC7826A0A506}"/>
          </ac:spMkLst>
        </pc:spChg>
        <pc:picChg chg="add mod">
          <ac:chgData name="Sadie France" userId="S::s.france@uwtsd.ac.uk::b7d6a976-0449-421d-8e4f-ccb524b7ca6e" providerId="AD" clId="Web-{556E303A-78F3-6332-48FA-4E9D7DF80221}" dt="2023-10-16T08:00:18.343" v="185"/>
          <ac:picMkLst>
            <pc:docMk/>
            <pc:sldMk cId="1497844685" sldId="292"/>
            <ac:picMk id="4" creationId="{A2D5DEF1-3EF7-49A8-FDDC-C9ECB3FFB8FC}"/>
          </ac:picMkLst>
        </pc:picChg>
        <pc:cxnChg chg="add">
          <ac:chgData name="Sadie France" userId="S::s.france@uwtsd.ac.uk::b7d6a976-0449-421d-8e4f-ccb524b7ca6e" providerId="AD" clId="Web-{556E303A-78F3-6332-48FA-4E9D7DF80221}" dt="2023-10-16T08:00:18.343" v="185"/>
          <ac:cxnSpMkLst>
            <pc:docMk/>
            <pc:sldMk cId="1497844685" sldId="292"/>
            <ac:cxnSpMk id="13" creationId="{E58B1629-F209-47B0-BA59-6BD937DBB08F}"/>
          </ac:cxnSpMkLst>
        </pc:cxnChg>
      </pc:sldChg>
      <pc:sldChg chg="addSp modSp new mod ord setBg">
        <pc:chgData name="Sadie France" userId="S::s.france@uwtsd.ac.uk::b7d6a976-0449-421d-8e4f-ccb524b7ca6e" providerId="AD" clId="Web-{556E303A-78F3-6332-48FA-4E9D7DF80221}" dt="2023-10-16T08:05:41.260" v="290" actId="20577"/>
        <pc:sldMkLst>
          <pc:docMk/>
          <pc:sldMk cId="3359045596" sldId="293"/>
        </pc:sldMkLst>
        <pc:spChg chg="mod">
          <ac:chgData name="Sadie France" userId="S::s.france@uwtsd.ac.uk::b7d6a976-0449-421d-8e4f-ccb524b7ca6e" providerId="AD" clId="Web-{556E303A-78F3-6332-48FA-4E9D7DF80221}" dt="2023-10-16T08:00:40.906" v="187"/>
          <ac:spMkLst>
            <pc:docMk/>
            <pc:sldMk cId="3359045596" sldId="293"/>
            <ac:spMk id="2" creationId="{C65748F4-131A-D6DD-4DA9-A88F13F956AD}"/>
          </ac:spMkLst>
        </pc:spChg>
        <pc:spChg chg="mod">
          <ac:chgData name="Sadie France" userId="S::s.france@uwtsd.ac.uk::b7d6a976-0449-421d-8e4f-ccb524b7ca6e" providerId="AD" clId="Web-{556E303A-78F3-6332-48FA-4E9D7DF80221}" dt="2023-10-16T08:05:41.260" v="290" actId="20577"/>
          <ac:spMkLst>
            <pc:docMk/>
            <pc:sldMk cId="3359045596" sldId="293"/>
            <ac:spMk id="3" creationId="{80CB91EA-E12C-9774-A722-B8358CE9A5B4}"/>
          </ac:spMkLst>
        </pc:spChg>
        <pc:spChg chg="add">
          <ac:chgData name="Sadie France" userId="S::s.france@uwtsd.ac.uk::b7d6a976-0449-421d-8e4f-ccb524b7ca6e" providerId="AD" clId="Web-{556E303A-78F3-6332-48FA-4E9D7DF80221}" dt="2023-10-16T08:00:40.906" v="187"/>
          <ac:spMkLst>
            <pc:docMk/>
            <pc:sldMk cId="3359045596" sldId="293"/>
            <ac:spMk id="9" creationId="{9F7D5CDA-D291-4307-BF55-1381FED29634}"/>
          </ac:spMkLst>
        </pc:spChg>
        <pc:spChg chg="add">
          <ac:chgData name="Sadie France" userId="S::s.france@uwtsd.ac.uk::b7d6a976-0449-421d-8e4f-ccb524b7ca6e" providerId="AD" clId="Web-{556E303A-78F3-6332-48FA-4E9D7DF80221}" dt="2023-10-16T08:00:40.906" v="187"/>
          <ac:spMkLst>
            <pc:docMk/>
            <pc:sldMk cId="3359045596" sldId="293"/>
            <ac:spMk id="11" creationId="{59B296B9-C5A5-4E4F-9B60-C907B5F1466C}"/>
          </ac:spMkLst>
        </pc:spChg>
        <pc:picChg chg="add mod">
          <ac:chgData name="Sadie France" userId="S::s.france@uwtsd.ac.uk::b7d6a976-0449-421d-8e4f-ccb524b7ca6e" providerId="AD" clId="Web-{556E303A-78F3-6332-48FA-4E9D7DF80221}" dt="2023-10-16T08:00:40.906" v="187"/>
          <ac:picMkLst>
            <pc:docMk/>
            <pc:sldMk cId="3359045596" sldId="293"/>
            <ac:picMk id="4" creationId="{E13A4CAD-2B3D-A6B6-0FC3-57F8237227E0}"/>
          </ac:picMkLst>
        </pc:picChg>
        <pc:cxnChg chg="add">
          <ac:chgData name="Sadie France" userId="S::s.france@uwtsd.ac.uk::b7d6a976-0449-421d-8e4f-ccb524b7ca6e" providerId="AD" clId="Web-{556E303A-78F3-6332-48FA-4E9D7DF80221}" dt="2023-10-16T08:00:40.906" v="187"/>
          <ac:cxnSpMkLst>
            <pc:docMk/>
            <pc:sldMk cId="3359045596" sldId="293"/>
            <ac:cxnSpMk id="13" creationId="{E58B1629-F209-47B0-BA59-6BD937DBB08F}"/>
          </ac:cxnSpMkLst>
        </pc:cxnChg>
      </pc:sldChg>
      <pc:sldChg chg="addSp modSp new mod setBg">
        <pc:chgData name="Sadie France" userId="S::s.france@uwtsd.ac.uk::b7d6a976-0449-421d-8e4f-ccb524b7ca6e" providerId="AD" clId="Web-{556E303A-78F3-6332-48FA-4E9D7DF80221}" dt="2023-10-16T08:04:46.961" v="269"/>
        <pc:sldMkLst>
          <pc:docMk/>
          <pc:sldMk cId="1945957836" sldId="294"/>
        </pc:sldMkLst>
        <pc:spChg chg="mod">
          <ac:chgData name="Sadie France" userId="S::s.france@uwtsd.ac.uk::b7d6a976-0449-421d-8e4f-ccb524b7ca6e" providerId="AD" clId="Web-{556E303A-78F3-6332-48FA-4E9D7DF80221}" dt="2023-10-16T08:04:46.961" v="269"/>
          <ac:spMkLst>
            <pc:docMk/>
            <pc:sldMk cId="1945957836" sldId="294"/>
            <ac:spMk id="2" creationId="{F72D12CA-8F5C-64DA-EC0D-D48E150A00BA}"/>
          </ac:spMkLst>
        </pc:spChg>
        <pc:spChg chg="mod">
          <ac:chgData name="Sadie France" userId="S::s.france@uwtsd.ac.uk::b7d6a976-0449-421d-8e4f-ccb524b7ca6e" providerId="AD" clId="Web-{556E303A-78F3-6332-48FA-4E9D7DF80221}" dt="2023-10-16T08:04:46.961" v="269"/>
          <ac:spMkLst>
            <pc:docMk/>
            <pc:sldMk cId="1945957836" sldId="294"/>
            <ac:spMk id="3" creationId="{7FC3EC39-8B9A-CE60-1AA6-8346ACFD8922}"/>
          </ac:spMkLst>
        </pc:spChg>
        <pc:spChg chg="add">
          <ac:chgData name="Sadie France" userId="S::s.france@uwtsd.ac.uk::b7d6a976-0449-421d-8e4f-ccb524b7ca6e" providerId="AD" clId="Web-{556E303A-78F3-6332-48FA-4E9D7DF80221}" dt="2023-10-16T08:04:46.961" v="269"/>
          <ac:spMkLst>
            <pc:docMk/>
            <pc:sldMk cId="1945957836" sldId="294"/>
            <ac:spMk id="9" creationId="{9F7D5CDA-D291-4307-BF55-1381FED29634}"/>
          </ac:spMkLst>
        </pc:spChg>
        <pc:spChg chg="add">
          <ac:chgData name="Sadie France" userId="S::s.france@uwtsd.ac.uk::b7d6a976-0449-421d-8e4f-ccb524b7ca6e" providerId="AD" clId="Web-{556E303A-78F3-6332-48FA-4E9D7DF80221}" dt="2023-10-16T08:04:46.961" v="269"/>
          <ac:spMkLst>
            <pc:docMk/>
            <pc:sldMk cId="1945957836" sldId="294"/>
            <ac:spMk id="11" creationId="{59B296B9-C5A5-4E4F-9B60-C907B5F1466C}"/>
          </ac:spMkLst>
        </pc:spChg>
        <pc:picChg chg="add mod">
          <ac:chgData name="Sadie France" userId="S::s.france@uwtsd.ac.uk::b7d6a976-0449-421d-8e4f-ccb524b7ca6e" providerId="AD" clId="Web-{556E303A-78F3-6332-48FA-4E9D7DF80221}" dt="2023-10-16T08:04:46.961" v="269"/>
          <ac:picMkLst>
            <pc:docMk/>
            <pc:sldMk cId="1945957836" sldId="294"/>
            <ac:picMk id="4" creationId="{1C4C55F8-54E7-C322-2AD3-1E53D1840DEF}"/>
          </ac:picMkLst>
        </pc:picChg>
        <pc:cxnChg chg="add">
          <ac:chgData name="Sadie France" userId="S::s.france@uwtsd.ac.uk::b7d6a976-0449-421d-8e4f-ccb524b7ca6e" providerId="AD" clId="Web-{556E303A-78F3-6332-48FA-4E9D7DF80221}" dt="2023-10-16T08:04:46.961" v="269"/>
          <ac:cxnSpMkLst>
            <pc:docMk/>
            <pc:sldMk cId="1945957836" sldId="294"/>
            <ac:cxnSpMk id="13" creationId="{E58B1629-F209-47B0-BA59-6BD937DBB08F}"/>
          </ac:cxnSpMkLst>
        </pc:cxnChg>
      </pc:sldChg>
      <pc:sldChg chg="modSp add replId">
        <pc:chgData name="Sadie France" userId="S::s.france@uwtsd.ac.uk::b7d6a976-0449-421d-8e4f-ccb524b7ca6e" providerId="AD" clId="Web-{556E303A-78F3-6332-48FA-4E9D7DF80221}" dt="2023-10-16T08:05:27.666" v="287" actId="20577"/>
        <pc:sldMkLst>
          <pc:docMk/>
          <pc:sldMk cId="1129731961" sldId="295"/>
        </pc:sldMkLst>
        <pc:spChg chg="mod">
          <ac:chgData name="Sadie France" userId="S::s.france@uwtsd.ac.uk::b7d6a976-0449-421d-8e4f-ccb524b7ca6e" providerId="AD" clId="Web-{556E303A-78F3-6332-48FA-4E9D7DF80221}" dt="2023-10-16T08:04:58.290" v="271" actId="20577"/>
          <ac:spMkLst>
            <pc:docMk/>
            <pc:sldMk cId="1129731961" sldId="295"/>
            <ac:spMk id="2" creationId="{F72D12CA-8F5C-64DA-EC0D-D48E150A00BA}"/>
          </ac:spMkLst>
        </pc:spChg>
        <pc:spChg chg="mod">
          <ac:chgData name="Sadie France" userId="S::s.france@uwtsd.ac.uk::b7d6a976-0449-421d-8e4f-ccb524b7ca6e" providerId="AD" clId="Web-{556E303A-78F3-6332-48FA-4E9D7DF80221}" dt="2023-10-16T08:05:27.666" v="287" actId="20577"/>
          <ac:spMkLst>
            <pc:docMk/>
            <pc:sldMk cId="1129731961" sldId="295"/>
            <ac:spMk id="3" creationId="{7FC3EC39-8B9A-CE60-1AA6-8346ACFD8922}"/>
          </ac:spMkLst>
        </pc:spChg>
      </pc:sldChg>
      <pc:sldChg chg="addSp delSp modSp new mod setBg">
        <pc:chgData name="Sadie France" userId="S::s.france@uwtsd.ac.uk::b7d6a976-0449-421d-8e4f-ccb524b7ca6e" providerId="AD" clId="Web-{556E303A-78F3-6332-48FA-4E9D7DF80221}" dt="2023-10-16T08:11:46.569" v="368"/>
        <pc:sldMkLst>
          <pc:docMk/>
          <pc:sldMk cId="3093410415" sldId="296"/>
        </pc:sldMkLst>
        <pc:spChg chg="mod ord">
          <ac:chgData name="Sadie France" userId="S::s.france@uwtsd.ac.uk::b7d6a976-0449-421d-8e4f-ccb524b7ca6e" providerId="AD" clId="Web-{556E303A-78F3-6332-48FA-4E9D7DF80221}" dt="2023-10-16T08:11:46.569" v="368"/>
          <ac:spMkLst>
            <pc:docMk/>
            <pc:sldMk cId="3093410415" sldId="296"/>
            <ac:spMk id="2" creationId="{E91A8F95-6269-1420-8417-AF97EFD99746}"/>
          </ac:spMkLst>
        </pc:spChg>
        <pc:spChg chg="del mod">
          <ac:chgData name="Sadie France" userId="S::s.france@uwtsd.ac.uk::b7d6a976-0449-421d-8e4f-ccb524b7ca6e" providerId="AD" clId="Web-{556E303A-78F3-6332-48FA-4E9D7DF80221}" dt="2023-10-16T08:11:43.959" v="367"/>
          <ac:spMkLst>
            <pc:docMk/>
            <pc:sldMk cId="3093410415" sldId="296"/>
            <ac:spMk id="3" creationId="{E8601BED-6077-3700-1AE5-3CDB59562DC6}"/>
          </ac:spMkLst>
        </pc:spChg>
        <pc:spChg chg="add">
          <ac:chgData name="Sadie France" userId="S::s.france@uwtsd.ac.uk::b7d6a976-0449-421d-8e4f-ccb524b7ca6e" providerId="AD" clId="Web-{556E303A-78F3-6332-48FA-4E9D7DF80221}" dt="2023-10-16T08:11:46.569" v="368"/>
          <ac:spMkLst>
            <pc:docMk/>
            <pc:sldMk cId="3093410415" sldId="296"/>
            <ac:spMk id="9" creationId="{D284A420-F50C-4C2C-B88E-E6F4EF504B6E}"/>
          </ac:spMkLst>
        </pc:spChg>
        <pc:spChg chg="add">
          <ac:chgData name="Sadie France" userId="S::s.france@uwtsd.ac.uk::b7d6a976-0449-421d-8e4f-ccb524b7ca6e" providerId="AD" clId="Web-{556E303A-78F3-6332-48FA-4E9D7DF80221}" dt="2023-10-16T08:11:46.569" v="368"/>
          <ac:spMkLst>
            <pc:docMk/>
            <pc:sldMk cId="3093410415" sldId="296"/>
            <ac:spMk id="11" creationId="{893A6D2E-5228-4998-9E24-EFCCA024675E}"/>
          </ac:spMkLst>
        </pc:spChg>
        <pc:spChg chg="add">
          <ac:chgData name="Sadie France" userId="S::s.france@uwtsd.ac.uk::b7d6a976-0449-421d-8e4f-ccb524b7ca6e" providerId="AD" clId="Web-{556E303A-78F3-6332-48FA-4E9D7DF80221}" dt="2023-10-16T08:11:46.569" v="368"/>
          <ac:spMkLst>
            <pc:docMk/>
            <pc:sldMk cId="3093410415" sldId="296"/>
            <ac:spMk id="17" creationId="{3899DA5E-794D-4391-A67B-C734D18C5EED}"/>
          </ac:spMkLst>
        </pc:spChg>
        <pc:spChg chg="add">
          <ac:chgData name="Sadie France" userId="S::s.france@uwtsd.ac.uk::b7d6a976-0449-421d-8e4f-ccb524b7ca6e" providerId="AD" clId="Web-{556E303A-78F3-6332-48FA-4E9D7DF80221}" dt="2023-10-16T08:11:46.569" v="368"/>
          <ac:spMkLst>
            <pc:docMk/>
            <pc:sldMk cId="3093410415" sldId="296"/>
            <ac:spMk id="19" creationId="{DF8D6DF5-7A00-4A9D-BD50-E8BCC8F4D30E}"/>
          </ac:spMkLst>
        </pc:spChg>
        <pc:spChg chg="add">
          <ac:chgData name="Sadie France" userId="S::s.france@uwtsd.ac.uk::b7d6a976-0449-421d-8e4f-ccb524b7ca6e" providerId="AD" clId="Web-{556E303A-78F3-6332-48FA-4E9D7DF80221}" dt="2023-10-16T08:11:46.569" v="368"/>
          <ac:spMkLst>
            <pc:docMk/>
            <pc:sldMk cId="3093410415" sldId="296"/>
            <ac:spMk id="21" creationId="{B30B727F-99CD-48A5-9962-6F0C0EA62625}"/>
          </ac:spMkLst>
        </pc:spChg>
        <pc:picChg chg="add mod ord">
          <ac:chgData name="Sadie France" userId="S::s.france@uwtsd.ac.uk::b7d6a976-0449-421d-8e4f-ccb524b7ca6e" providerId="AD" clId="Web-{556E303A-78F3-6332-48FA-4E9D7DF80221}" dt="2023-10-16T08:11:46.569" v="368"/>
          <ac:picMkLst>
            <pc:docMk/>
            <pc:sldMk cId="3093410415" sldId="296"/>
            <ac:picMk id="4" creationId="{1F40C841-CBBC-B974-0952-C47E7F019591}"/>
          </ac:picMkLst>
        </pc:picChg>
        <pc:cxnChg chg="add">
          <ac:chgData name="Sadie France" userId="S::s.france@uwtsd.ac.uk::b7d6a976-0449-421d-8e4f-ccb524b7ca6e" providerId="AD" clId="Web-{556E303A-78F3-6332-48FA-4E9D7DF80221}" dt="2023-10-16T08:11:46.569" v="368"/>
          <ac:cxnSpMkLst>
            <pc:docMk/>
            <pc:sldMk cId="3093410415" sldId="296"/>
            <ac:cxnSpMk id="13" creationId="{3ADB48DB-8E25-4F2F-8C02-5B793937255F}"/>
          </ac:cxnSpMkLst>
        </pc:cxnChg>
        <pc:cxnChg chg="add">
          <ac:chgData name="Sadie France" userId="S::s.france@uwtsd.ac.uk::b7d6a976-0449-421d-8e4f-ccb524b7ca6e" providerId="AD" clId="Web-{556E303A-78F3-6332-48FA-4E9D7DF80221}" dt="2023-10-16T08:11:46.569" v="368"/>
          <ac:cxnSpMkLst>
            <pc:docMk/>
            <pc:sldMk cId="3093410415" sldId="296"/>
            <ac:cxnSpMk id="15" creationId="{C32BA7E3-7313-49C8-A245-A85BDEB13EB3}"/>
          </ac:cxnSpMkLst>
        </pc:cxnChg>
        <pc:cxnChg chg="add">
          <ac:chgData name="Sadie France" userId="S::s.france@uwtsd.ac.uk::b7d6a976-0449-421d-8e4f-ccb524b7ca6e" providerId="AD" clId="Web-{556E303A-78F3-6332-48FA-4E9D7DF80221}" dt="2023-10-16T08:11:46.569" v="368"/>
          <ac:cxnSpMkLst>
            <pc:docMk/>
            <pc:sldMk cId="3093410415" sldId="296"/>
            <ac:cxnSpMk id="23" creationId="{2C4AD1A6-4D2B-4BD2-A7D5-B3F27077C471}"/>
          </ac:cxnSpMkLst>
        </pc:cxnChg>
      </pc:sldChg>
    </pc:docChg>
  </pc:docChgLst>
  <pc:docChgLst>
    <pc:chgData name="Sadie France" userId="S::s.france@uwtsd.ac.uk::b7d6a976-0449-421d-8e4f-ccb524b7ca6e" providerId="AD" clId="Web-{49C6F7EE-1528-47B1-A587-4ECB8F6A44BD}"/>
    <pc:docChg chg="addSld delSld modSld">
      <pc:chgData name="Sadie France" userId="S::s.france@uwtsd.ac.uk::b7d6a976-0449-421d-8e4f-ccb524b7ca6e" providerId="AD" clId="Web-{49C6F7EE-1528-47B1-A587-4ECB8F6A44BD}" dt="2023-06-23T12:44:05.446" v="6" actId="20577"/>
      <pc:docMkLst>
        <pc:docMk/>
      </pc:docMkLst>
      <pc:sldChg chg="del">
        <pc:chgData name="Sadie France" userId="S::s.france@uwtsd.ac.uk::b7d6a976-0449-421d-8e4f-ccb524b7ca6e" providerId="AD" clId="Web-{49C6F7EE-1528-47B1-A587-4ECB8F6A44BD}" dt="2023-06-23T12:43:57.586" v="1"/>
        <pc:sldMkLst>
          <pc:docMk/>
          <pc:sldMk cId="109857222" sldId="256"/>
        </pc:sldMkLst>
      </pc:sldChg>
      <pc:sldChg chg="modSp add">
        <pc:chgData name="Sadie France" userId="S::s.france@uwtsd.ac.uk::b7d6a976-0449-421d-8e4f-ccb524b7ca6e" providerId="AD" clId="Web-{49C6F7EE-1528-47B1-A587-4ECB8F6A44BD}" dt="2023-06-23T12:44:05.446" v="6" actId="20577"/>
        <pc:sldMkLst>
          <pc:docMk/>
          <pc:sldMk cId="3822758349" sldId="257"/>
        </pc:sldMkLst>
        <pc:spChg chg="mod">
          <ac:chgData name="Sadie France" userId="S::s.france@uwtsd.ac.uk::b7d6a976-0449-421d-8e4f-ccb524b7ca6e" providerId="AD" clId="Web-{49C6F7EE-1528-47B1-A587-4ECB8F6A44BD}" dt="2023-06-23T12:44:05.446" v="6" actId="20577"/>
          <ac:spMkLst>
            <pc:docMk/>
            <pc:sldMk cId="3822758349" sldId="257"/>
            <ac:spMk id="2" creationId="{00000000-0000-0000-0000-000000000000}"/>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3B6E7D-0D83-48CE-BF11-E42EE7D620C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EB2C4C7-29B0-453D-915E-3AF1E173D549}">
      <dgm:prSet/>
      <dgm:spPr/>
      <dgm:t>
        <a:bodyPr/>
        <a:lstStyle/>
        <a:p>
          <a:pPr rtl="0"/>
          <a:r>
            <a:rPr lang="en-GB" b="1" dirty="0"/>
            <a:t>Descriptive Writing:</a:t>
          </a:r>
          <a:r>
            <a:rPr lang="en-GB" dirty="0">
              <a:latin typeface="Bierstadt"/>
            </a:rPr>
            <a:t> </a:t>
          </a:r>
          <a:r>
            <a:rPr lang="en-GB" dirty="0"/>
            <a:t> focuses on presenting information in a clear and straightforward manner. It aims to provide a comprehensive description of a subject, topic, or event.</a:t>
          </a:r>
          <a:r>
            <a:rPr lang="en-GB" dirty="0">
              <a:latin typeface="Bierstadt"/>
            </a:rPr>
            <a:t> </a:t>
          </a:r>
          <a:endParaRPr lang="en-US" dirty="0"/>
        </a:p>
      </dgm:t>
    </dgm:pt>
    <dgm:pt modelId="{C5E91C39-95F8-4448-BDB3-D7A2D4919DC3}" type="parTrans" cxnId="{BCD6A36E-AC07-47B4-A6B2-2D4ED4699563}">
      <dgm:prSet/>
      <dgm:spPr/>
      <dgm:t>
        <a:bodyPr/>
        <a:lstStyle/>
        <a:p>
          <a:endParaRPr lang="en-US"/>
        </a:p>
      </dgm:t>
    </dgm:pt>
    <dgm:pt modelId="{4049E1BF-5C81-48FA-AB4F-707144749A9C}" type="sibTrans" cxnId="{BCD6A36E-AC07-47B4-A6B2-2D4ED4699563}">
      <dgm:prSet/>
      <dgm:spPr/>
      <dgm:t>
        <a:bodyPr/>
        <a:lstStyle/>
        <a:p>
          <a:endParaRPr lang="en-US"/>
        </a:p>
      </dgm:t>
    </dgm:pt>
    <dgm:pt modelId="{8CE9EC1A-5B19-414B-AC7F-6F36C9031F45}">
      <dgm:prSet/>
      <dgm:spPr/>
      <dgm:t>
        <a:bodyPr/>
        <a:lstStyle/>
        <a:p>
          <a:pPr rtl="0"/>
          <a:r>
            <a:rPr lang="en-GB" b="1" dirty="0"/>
            <a:t>Analytical</a:t>
          </a:r>
          <a:r>
            <a:rPr lang="en-GB" b="1" dirty="0">
              <a:latin typeface="Bierstadt"/>
            </a:rPr>
            <a:t>/</a:t>
          </a:r>
          <a:r>
            <a:rPr lang="en-GB" b="1" dirty="0"/>
            <a:t> </a:t>
          </a:r>
          <a:r>
            <a:rPr lang="en-GB" b="1" dirty="0">
              <a:latin typeface="Bierstadt"/>
            </a:rPr>
            <a:t>Critical </a:t>
          </a:r>
          <a:r>
            <a:rPr lang="en-GB" b="1" dirty="0"/>
            <a:t>Writing:</a:t>
          </a:r>
          <a:r>
            <a:rPr lang="en-GB" dirty="0"/>
            <a:t> involves breaking down complex ideas or concepts into smaller components to examine and understand their relationships. It </a:t>
          </a:r>
          <a:r>
            <a:rPr lang="en-GB" dirty="0">
              <a:latin typeface="Bierstadt"/>
            </a:rPr>
            <a:t>emphasises</a:t>
          </a:r>
          <a:r>
            <a:rPr lang="en-GB" dirty="0"/>
            <a:t> critical thinking and often includes the evaluation of evidence, arguments, and counterarguments. Analytical writing is common in research papers, essays, and critical reviews.</a:t>
          </a:r>
          <a:endParaRPr lang="en-US" dirty="0"/>
        </a:p>
      </dgm:t>
    </dgm:pt>
    <dgm:pt modelId="{DFA36573-BBB4-4080-A39B-F0DE2A98C10C}" type="parTrans" cxnId="{26A1E718-FCAA-4AD5-A250-487BB3DC23D1}">
      <dgm:prSet/>
      <dgm:spPr/>
      <dgm:t>
        <a:bodyPr/>
        <a:lstStyle/>
        <a:p>
          <a:endParaRPr lang="en-US"/>
        </a:p>
      </dgm:t>
    </dgm:pt>
    <dgm:pt modelId="{13759B00-BA7D-487F-B4AA-D9DB28C744F3}" type="sibTrans" cxnId="{26A1E718-FCAA-4AD5-A250-487BB3DC23D1}">
      <dgm:prSet/>
      <dgm:spPr/>
      <dgm:t>
        <a:bodyPr/>
        <a:lstStyle/>
        <a:p>
          <a:endParaRPr lang="en-US"/>
        </a:p>
      </dgm:t>
    </dgm:pt>
    <dgm:pt modelId="{B5F81898-F5C0-4CFF-9821-8A2065868F3E}">
      <dgm:prSet/>
      <dgm:spPr/>
      <dgm:t>
        <a:bodyPr/>
        <a:lstStyle/>
        <a:p>
          <a:pPr rtl="0"/>
          <a:r>
            <a:rPr lang="en-GB" b="1" dirty="0"/>
            <a:t>Persuasive or Argumentative Writing:</a:t>
          </a:r>
          <a:r>
            <a:rPr lang="en-GB" dirty="0"/>
            <a:t> aims to convince the reader of a particular point of view or argument. It presents a clear thesis statement and supports it with well-reasoned evidence and logical reasoning. Persuasive writing is prevalent in essays, position papers, and editorials.</a:t>
          </a:r>
          <a:endParaRPr lang="en-US" dirty="0"/>
        </a:p>
      </dgm:t>
    </dgm:pt>
    <dgm:pt modelId="{E3D8D233-2F48-40B1-ADB2-01E6344D45F4}" type="parTrans" cxnId="{FDE6ACEB-2406-48F7-96C7-ED3A788461DE}">
      <dgm:prSet/>
      <dgm:spPr/>
      <dgm:t>
        <a:bodyPr/>
        <a:lstStyle/>
        <a:p>
          <a:endParaRPr lang="en-US"/>
        </a:p>
      </dgm:t>
    </dgm:pt>
    <dgm:pt modelId="{0473985C-BEB4-4DAB-BEE7-51E8308D48FA}" type="sibTrans" cxnId="{FDE6ACEB-2406-48F7-96C7-ED3A788461DE}">
      <dgm:prSet/>
      <dgm:spPr/>
      <dgm:t>
        <a:bodyPr/>
        <a:lstStyle/>
        <a:p>
          <a:endParaRPr lang="en-US"/>
        </a:p>
      </dgm:t>
    </dgm:pt>
    <dgm:pt modelId="{3253435B-DE4B-4E04-84E4-ACD715EE8A2E}" type="pres">
      <dgm:prSet presAssocID="{F53B6E7D-0D83-48CE-BF11-E42EE7D620C0}" presName="root" presStyleCnt="0">
        <dgm:presLayoutVars>
          <dgm:dir/>
          <dgm:resizeHandles val="exact"/>
        </dgm:presLayoutVars>
      </dgm:prSet>
      <dgm:spPr/>
    </dgm:pt>
    <dgm:pt modelId="{795BF9DB-1285-4EDB-B7E5-F62E7A98DB83}" type="pres">
      <dgm:prSet presAssocID="{0EB2C4C7-29B0-453D-915E-3AF1E173D549}" presName="compNode" presStyleCnt="0"/>
      <dgm:spPr/>
    </dgm:pt>
    <dgm:pt modelId="{D600DB4E-9992-4A51-8BCE-18E4293557E0}" type="pres">
      <dgm:prSet presAssocID="{0EB2C4C7-29B0-453D-915E-3AF1E173D549}" presName="bgRect" presStyleLbl="bgShp" presStyleIdx="0" presStyleCnt="3"/>
      <dgm:spPr/>
    </dgm:pt>
    <dgm:pt modelId="{AA4CEDAB-3B0B-4BDF-B560-77595E054311}" type="pres">
      <dgm:prSet presAssocID="{0EB2C4C7-29B0-453D-915E-3AF1E173D54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Quotation Mark"/>
        </a:ext>
      </dgm:extLst>
    </dgm:pt>
    <dgm:pt modelId="{5D6070A1-B58A-4C06-BB20-17137B2248D2}" type="pres">
      <dgm:prSet presAssocID="{0EB2C4C7-29B0-453D-915E-3AF1E173D549}" presName="spaceRect" presStyleCnt="0"/>
      <dgm:spPr/>
    </dgm:pt>
    <dgm:pt modelId="{3558B622-0833-4372-B28D-CE1C0818F015}" type="pres">
      <dgm:prSet presAssocID="{0EB2C4C7-29B0-453D-915E-3AF1E173D549}" presName="parTx" presStyleLbl="revTx" presStyleIdx="0" presStyleCnt="3">
        <dgm:presLayoutVars>
          <dgm:chMax val="0"/>
          <dgm:chPref val="0"/>
        </dgm:presLayoutVars>
      </dgm:prSet>
      <dgm:spPr/>
    </dgm:pt>
    <dgm:pt modelId="{6E0FABA9-6645-4171-BBDC-F30F04DC9AFD}" type="pres">
      <dgm:prSet presAssocID="{4049E1BF-5C81-48FA-AB4F-707144749A9C}" presName="sibTrans" presStyleCnt="0"/>
      <dgm:spPr/>
    </dgm:pt>
    <dgm:pt modelId="{EE562FE4-701F-4B27-8925-69FEE76A3AC6}" type="pres">
      <dgm:prSet presAssocID="{8CE9EC1A-5B19-414B-AC7F-6F36C9031F45}" presName="compNode" presStyleCnt="0"/>
      <dgm:spPr/>
    </dgm:pt>
    <dgm:pt modelId="{7CD9A015-6B92-43C1-B1EB-88CB3BB4BC00}" type="pres">
      <dgm:prSet presAssocID="{8CE9EC1A-5B19-414B-AC7F-6F36C9031F45}" presName="bgRect" presStyleLbl="bgShp" presStyleIdx="1" presStyleCnt="3"/>
      <dgm:spPr/>
    </dgm:pt>
    <dgm:pt modelId="{FBB49E4F-5614-41EE-9233-31EB03E95A95}" type="pres">
      <dgm:prSet presAssocID="{8CE9EC1A-5B19-414B-AC7F-6F36C9031F4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A333B277-FD59-4EB3-8499-209DA1A20B94}" type="pres">
      <dgm:prSet presAssocID="{8CE9EC1A-5B19-414B-AC7F-6F36C9031F45}" presName="spaceRect" presStyleCnt="0"/>
      <dgm:spPr/>
    </dgm:pt>
    <dgm:pt modelId="{C7EE4756-8098-452D-BEC7-D2B43A440CDB}" type="pres">
      <dgm:prSet presAssocID="{8CE9EC1A-5B19-414B-AC7F-6F36C9031F45}" presName="parTx" presStyleLbl="revTx" presStyleIdx="1" presStyleCnt="3">
        <dgm:presLayoutVars>
          <dgm:chMax val="0"/>
          <dgm:chPref val="0"/>
        </dgm:presLayoutVars>
      </dgm:prSet>
      <dgm:spPr/>
    </dgm:pt>
    <dgm:pt modelId="{1BB33F74-3369-4D4D-A22B-D48D0E13DF1C}" type="pres">
      <dgm:prSet presAssocID="{13759B00-BA7D-487F-B4AA-D9DB28C744F3}" presName="sibTrans" presStyleCnt="0"/>
      <dgm:spPr/>
    </dgm:pt>
    <dgm:pt modelId="{2938C4B7-83D4-45D7-A19B-1A7F3280D1B5}" type="pres">
      <dgm:prSet presAssocID="{B5F81898-F5C0-4CFF-9821-8A2065868F3E}" presName="compNode" presStyleCnt="0"/>
      <dgm:spPr/>
    </dgm:pt>
    <dgm:pt modelId="{2385920F-9A1F-4724-A8A3-B54D4DFB81AA}" type="pres">
      <dgm:prSet presAssocID="{B5F81898-F5C0-4CFF-9821-8A2065868F3E}" presName="bgRect" presStyleLbl="bgShp" presStyleIdx="2" presStyleCnt="3"/>
      <dgm:spPr/>
    </dgm:pt>
    <dgm:pt modelId="{20D5AAFF-CBCC-43F8-BE1D-41F28A1E953F}" type="pres">
      <dgm:prSet presAssocID="{B5F81898-F5C0-4CFF-9821-8A2065868F3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otes"/>
        </a:ext>
      </dgm:extLst>
    </dgm:pt>
    <dgm:pt modelId="{B2D9B0EA-0A21-4C24-BC94-7356B9CFC892}" type="pres">
      <dgm:prSet presAssocID="{B5F81898-F5C0-4CFF-9821-8A2065868F3E}" presName="spaceRect" presStyleCnt="0"/>
      <dgm:spPr/>
    </dgm:pt>
    <dgm:pt modelId="{FBF8AB7C-CDC0-428F-ADAD-0DEAB8C5BBC9}" type="pres">
      <dgm:prSet presAssocID="{B5F81898-F5C0-4CFF-9821-8A2065868F3E}" presName="parTx" presStyleLbl="revTx" presStyleIdx="2" presStyleCnt="3">
        <dgm:presLayoutVars>
          <dgm:chMax val="0"/>
          <dgm:chPref val="0"/>
        </dgm:presLayoutVars>
      </dgm:prSet>
      <dgm:spPr/>
    </dgm:pt>
  </dgm:ptLst>
  <dgm:cxnLst>
    <dgm:cxn modelId="{F83E0017-C945-4040-BDED-3AB8ADF5AB28}" type="presOf" srcId="{8CE9EC1A-5B19-414B-AC7F-6F36C9031F45}" destId="{C7EE4756-8098-452D-BEC7-D2B43A440CDB}" srcOrd="0" destOrd="0" presId="urn:microsoft.com/office/officeart/2018/2/layout/IconVerticalSolidList"/>
    <dgm:cxn modelId="{26A1E718-FCAA-4AD5-A250-487BB3DC23D1}" srcId="{F53B6E7D-0D83-48CE-BF11-E42EE7D620C0}" destId="{8CE9EC1A-5B19-414B-AC7F-6F36C9031F45}" srcOrd="1" destOrd="0" parTransId="{DFA36573-BBB4-4080-A39B-F0DE2A98C10C}" sibTransId="{13759B00-BA7D-487F-B4AA-D9DB28C744F3}"/>
    <dgm:cxn modelId="{3C320A6D-0BFB-4C98-ABC3-D157CE20C91C}" type="presOf" srcId="{B5F81898-F5C0-4CFF-9821-8A2065868F3E}" destId="{FBF8AB7C-CDC0-428F-ADAD-0DEAB8C5BBC9}" srcOrd="0" destOrd="0" presId="urn:microsoft.com/office/officeart/2018/2/layout/IconVerticalSolidList"/>
    <dgm:cxn modelId="{BCD6A36E-AC07-47B4-A6B2-2D4ED4699563}" srcId="{F53B6E7D-0D83-48CE-BF11-E42EE7D620C0}" destId="{0EB2C4C7-29B0-453D-915E-3AF1E173D549}" srcOrd="0" destOrd="0" parTransId="{C5E91C39-95F8-4448-BDB3-D7A2D4919DC3}" sibTransId="{4049E1BF-5C81-48FA-AB4F-707144749A9C}"/>
    <dgm:cxn modelId="{A716CB79-E25D-4DC4-9096-2579B415F04A}" type="presOf" srcId="{0EB2C4C7-29B0-453D-915E-3AF1E173D549}" destId="{3558B622-0833-4372-B28D-CE1C0818F015}" srcOrd="0" destOrd="0" presId="urn:microsoft.com/office/officeart/2018/2/layout/IconVerticalSolidList"/>
    <dgm:cxn modelId="{0ED84DC4-7739-4438-AA7E-2E448C0B6039}" type="presOf" srcId="{F53B6E7D-0D83-48CE-BF11-E42EE7D620C0}" destId="{3253435B-DE4B-4E04-84E4-ACD715EE8A2E}" srcOrd="0" destOrd="0" presId="urn:microsoft.com/office/officeart/2018/2/layout/IconVerticalSolidList"/>
    <dgm:cxn modelId="{FDE6ACEB-2406-48F7-96C7-ED3A788461DE}" srcId="{F53B6E7D-0D83-48CE-BF11-E42EE7D620C0}" destId="{B5F81898-F5C0-4CFF-9821-8A2065868F3E}" srcOrd="2" destOrd="0" parTransId="{E3D8D233-2F48-40B1-ADB2-01E6344D45F4}" sibTransId="{0473985C-BEB4-4DAB-BEE7-51E8308D48FA}"/>
    <dgm:cxn modelId="{8E8E076B-57AF-4030-B613-F4D8675522E0}" type="presParOf" srcId="{3253435B-DE4B-4E04-84E4-ACD715EE8A2E}" destId="{795BF9DB-1285-4EDB-B7E5-F62E7A98DB83}" srcOrd="0" destOrd="0" presId="urn:microsoft.com/office/officeart/2018/2/layout/IconVerticalSolidList"/>
    <dgm:cxn modelId="{B08D287C-3F9F-486A-BB48-1B4C7B2282D8}" type="presParOf" srcId="{795BF9DB-1285-4EDB-B7E5-F62E7A98DB83}" destId="{D600DB4E-9992-4A51-8BCE-18E4293557E0}" srcOrd="0" destOrd="0" presId="urn:microsoft.com/office/officeart/2018/2/layout/IconVerticalSolidList"/>
    <dgm:cxn modelId="{9972CCB4-99B8-4099-934C-7F42B7F48867}" type="presParOf" srcId="{795BF9DB-1285-4EDB-B7E5-F62E7A98DB83}" destId="{AA4CEDAB-3B0B-4BDF-B560-77595E054311}" srcOrd="1" destOrd="0" presId="urn:microsoft.com/office/officeart/2018/2/layout/IconVerticalSolidList"/>
    <dgm:cxn modelId="{DAAC0B4C-E216-4ABF-A81A-528CFF657F67}" type="presParOf" srcId="{795BF9DB-1285-4EDB-B7E5-F62E7A98DB83}" destId="{5D6070A1-B58A-4C06-BB20-17137B2248D2}" srcOrd="2" destOrd="0" presId="urn:microsoft.com/office/officeart/2018/2/layout/IconVerticalSolidList"/>
    <dgm:cxn modelId="{A6CA80F7-8150-4B5D-AC1D-1C56A0A313E8}" type="presParOf" srcId="{795BF9DB-1285-4EDB-B7E5-F62E7A98DB83}" destId="{3558B622-0833-4372-B28D-CE1C0818F015}" srcOrd="3" destOrd="0" presId="urn:microsoft.com/office/officeart/2018/2/layout/IconVerticalSolidList"/>
    <dgm:cxn modelId="{4E301449-0A01-487C-A5A3-8DF39F6AC16E}" type="presParOf" srcId="{3253435B-DE4B-4E04-84E4-ACD715EE8A2E}" destId="{6E0FABA9-6645-4171-BBDC-F30F04DC9AFD}" srcOrd="1" destOrd="0" presId="urn:microsoft.com/office/officeart/2018/2/layout/IconVerticalSolidList"/>
    <dgm:cxn modelId="{D6553F6E-5ACA-4723-91B7-329DC60AA859}" type="presParOf" srcId="{3253435B-DE4B-4E04-84E4-ACD715EE8A2E}" destId="{EE562FE4-701F-4B27-8925-69FEE76A3AC6}" srcOrd="2" destOrd="0" presId="urn:microsoft.com/office/officeart/2018/2/layout/IconVerticalSolidList"/>
    <dgm:cxn modelId="{721A264E-7A35-402D-A973-D0CAC6C8D786}" type="presParOf" srcId="{EE562FE4-701F-4B27-8925-69FEE76A3AC6}" destId="{7CD9A015-6B92-43C1-B1EB-88CB3BB4BC00}" srcOrd="0" destOrd="0" presId="urn:microsoft.com/office/officeart/2018/2/layout/IconVerticalSolidList"/>
    <dgm:cxn modelId="{A63A08F4-C57E-4BF9-81E2-5461C32D73FA}" type="presParOf" srcId="{EE562FE4-701F-4B27-8925-69FEE76A3AC6}" destId="{FBB49E4F-5614-41EE-9233-31EB03E95A95}" srcOrd="1" destOrd="0" presId="urn:microsoft.com/office/officeart/2018/2/layout/IconVerticalSolidList"/>
    <dgm:cxn modelId="{1B63A85B-9051-4133-9897-99964C62676D}" type="presParOf" srcId="{EE562FE4-701F-4B27-8925-69FEE76A3AC6}" destId="{A333B277-FD59-4EB3-8499-209DA1A20B94}" srcOrd="2" destOrd="0" presId="urn:microsoft.com/office/officeart/2018/2/layout/IconVerticalSolidList"/>
    <dgm:cxn modelId="{9EB0CECB-906C-427F-9B98-9D6A8B47C9CD}" type="presParOf" srcId="{EE562FE4-701F-4B27-8925-69FEE76A3AC6}" destId="{C7EE4756-8098-452D-BEC7-D2B43A440CDB}" srcOrd="3" destOrd="0" presId="urn:microsoft.com/office/officeart/2018/2/layout/IconVerticalSolidList"/>
    <dgm:cxn modelId="{43C4EEF9-F374-49A9-A728-FB6CA0A4C246}" type="presParOf" srcId="{3253435B-DE4B-4E04-84E4-ACD715EE8A2E}" destId="{1BB33F74-3369-4D4D-A22B-D48D0E13DF1C}" srcOrd="3" destOrd="0" presId="urn:microsoft.com/office/officeart/2018/2/layout/IconVerticalSolidList"/>
    <dgm:cxn modelId="{2E55D74D-C537-4758-86DC-B3EFCDFC1624}" type="presParOf" srcId="{3253435B-DE4B-4E04-84E4-ACD715EE8A2E}" destId="{2938C4B7-83D4-45D7-A19B-1A7F3280D1B5}" srcOrd="4" destOrd="0" presId="urn:microsoft.com/office/officeart/2018/2/layout/IconVerticalSolidList"/>
    <dgm:cxn modelId="{20A04262-E1EF-4615-A7D1-FA38501094B6}" type="presParOf" srcId="{2938C4B7-83D4-45D7-A19B-1A7F3280D1B5}" destId="{2385920F-9A1F-4724-A8A3-B54D4DFB81AA}" srcOrd="0" destOrd="0" presId="urn:microsoft.com/office/officeart/2018/2/layout/IconVerticalSolidList"/>
    <dgm:cxn modelId="{CF707552-F26B-4E47-9DBF-0C0B4A93243A}" type="presParOf" srcId="{2938C4B7-83D4-45D7-A19B-1A7F3280D1B5}" destId="{20D5AAFF-CBCC-43F8-BE1D-41F28A1E953F}" srcOrd="1" destOrd="0" presId="urn:microsoft.com/office/officeart/2018/2/layout/IconVerticalSolidList"/>
    <dgm:cxn modelId="{5DE2ACEB-CF30-4502-971F-E1BF066DB4E3}" type="presParOf" srcId="{2938C4B7-83D4-45D7-A19B-1A7F3280D1B5}" destId="{B2D9B0EA-0A21-4C24-BC94-7356B9CFC892}" srcOrd="2" destOrd="0" presId="urn:microsoft.com/office/officeart/2018/2/layout/IconVerticalSolidList"/>
    <dgm:cxn modelId="{2D1C4A70-C43D-4798-A018-AE0F73F1618C}" type="presParOf" srcId="{2938C4B7-83D4-45D7-A19B-1A7F3280D1B5}" destId="{FBF8AB7C-CDC0-428F-ADAD-0DEAB8C5BBC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1EBF50-A34E-4F9B-83C5-FDCC718A86F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F0F64CD-E939-4383-8BB2-4106CAB0C282}">
      <dgm:prSet/>
      <dgm:spPr/>
      <dgm:t>
        <a:bodyPr/>
        <a:lstStyle/>
        <a:p>
          <a:pPr rtl="0"/>
          <a:r>
            <a:rPr lang="en-GB" dirty="0"/>
            <a:t>On Moodle, "Resources tile"  access the PDF- "Police powers Stop and Search</a:t>
          </a:r>
          <a:r>
            <a:rPr lang="en-GB" dirty="0">
              <a:latin typeface="Bierstadt"/>
            </a:rPr>
            <a:t>" OR "Impact of Covid on the CJS"</a:t>
          </a:r>
          <a:endParaRPr lang="en-US" dirty="0"/>
        </a:p>
      </dgm:t>
    </dgm:pt>
    <dgm:pt modelId="{9B25029D-96C8-4282-B084-0435F6AE9999}" type="parTrans" cxnId="{2ABC67FA-5D2A-4EB2-B2A9-5E48EED4502A}">
      <dgm:prSet/>
      <dgm:spPr/>
      <dgm:t>
        <a:bodyPr/>
        <a:lstStyle/>
        <a:p>
          <a:endParaRPr lang="en-US"/>
        </a:p>
      </dgm:t>
    </dgm:pt>
    <dgm:pt modelId="{47D12246-A2CA-40BF-98E4-6BC91EFAAA48}" type="sibTrans" cxnId="{2ABC67FA-5D2A-4EB2-B2A9-5E48EED4502A}">
      <dgm:prSet/>
      <dgm:spPr/>
      <dgm:t>
        <a:bodyPr/>
        <a:lstStyle/>
        <a:p>
          <a:endParaRPr lang="en-US"/>
        </a:p>
      </dgm:t>
    </dgm:pt>
    <dgm:pt modelId="{A2DE30A6-BC4D-4D87-8EF8-91021E9C0DAE}">
      <dgm:prSet/>
      <dgm:spPr/>
      <dgm:t>
        <a:bodyPr/>
        <a:lstStyle/>
        <a:p>
          <a:r>
            <a:rPr lang="en-GB" dirty="0"/>
            <a:t>Have a read and make some notes on statistics that can be found within the paper.</a:t>
          </a:r>
          <a:endParaRPr lang="en-US" dirty="0"/>
        </a:p>
      </dgm:t>
    </dgm:pt>
    <dgm:pt modelId="{F5E1A888-EAD3-454D-8144-47FD61BE7F9C}" type="parTrans" cxnId="{BB4C0CD9-0A8D-4AFF-8ACC-B63A80DB9E29}">
      <dgm:prSet/>
      <dgm:spPr/>
      <dgm:t>
        <a:bodyPr/>
        <a:lstStyle/>
        <a:p>
          <a:endParaRPr lang="en-US"/>
        </a:p>
      </dgm:t>
    </dgm:pt>
    <dgm:pt modelId="{B8BCCAF9-02D9-4C6D-9F45-21F68BD9A1F0}" type="sibTrans" cxnId="{BB4C0CD9-0A8D-4AFF-8ACC-B63A80DB9E29}">
      <dgm:prSet/>
      <dgm:spPr/>
      <dgm:t>
        <a:bodyPr/>
        <a:lstStyle/>
        <a:p>
          <a:endParaRPr lang="en-US"/>
        </a:p>
      </dgm:t>
    </dgm:pt>
    <dgm:pt modelId="{985164FE-55E0-4DE3-B2A2-72E6C8C610ED}" type="pres">
      <dgm:prSet presAssocID="{611EBF50-A34E-4F9B-83C5-FDCC718A86F9}" presName="root" presStyleCnt="0">
        <dgm:presLayoutVars>
          <dgm:dir/>
          <dgm:resizeHandles val="exact"/>
        </dgm:presLayoutVars>
      </dgm:prSet>
      <dgm:spPr/>
    </dgm:pt>
    <dgm:pt modelId="{C394D65C-2194-4E4E-9811-D89C77FFEEDA}" type="pres">
      <dgm:prSet presAssocID="{BF0F64CD-E939-4383-8BB2-4106CAB0C282}" presName="compNode" presStyleCnt="0"/>
      <dgm:spPr/>
    </dgm:pt>
    <dgm:pt modelId="{0306C194-6443-43BA-976B-DCDB011301FC}" type="pres">
      <dgm:prSet presAssocID="{BF0F64CD-E939-4383-8BB2-4106CAB0C282}" presName="bgRect" presStyleLbl="bgShp" presStyleIdx="0" presStyleCnt="2"/>
      <dgm:spPr/>
    </dgm:pt>
    <dgm:pt modelId="{8D746AE6-45A3-4C8E-A17A-6B708567DDFB}" type="pres">
      <dgm:prSet presAssocID="{BF0F64CD-E939-4383-8BB2-4106CAB0C28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DF"/>
        </a:ext>
      </dgm:extLst>
    </dgm:pt>
    <dgm:pt modelId="{CAF19CFC-560A-422C-B71F-87784134A49E}" type="pres">
      <dgm:prSet presAssocID="{BF0F64CD-E939-4383-8BB2-4106CAB0C282}" presName="spaceRect" presStyleCnt="0"/>
      <dgm:spPr/>
    </dgm:pt>
    <dgm:pt modelId="{D3D1EFE7-AEE3-42BD-996A-2E0842CD8AE9}" type="pres">
      <dgm:prSet presAssocID="{BF0F64CD-E939-4383-8BB2-4106CAB0C282}" presName="parTx" presStyleLbl="revTx" presStyleIdx="0" presStyleCnt="2">
        <dgm:presLayoutVars>
          <dgm:chMax val="0"/>
          <dgm:chPref val="0"/>
        </dgm:presLayoutVars>
      </dgm:prSet>
      <dgm:spPr/>
    </dgm:pt>
    <dgm:pt modelId="{09782B55-5296-4E3D-A326-7605C36F0D89}" type="pres">
      <dgm:prSet presAssocID="{47D12246-A2CA-40BF-98E4-6BC91EFAAA48}" presName="sibTrans" presStyleCnt="0"/>
      <dgm:spPr/>
    </dgm:pt>
    <dgm:pt modelId="{0F71AEA5-6F42-40E0-BDE2-46A5AE203198}" type="pres">
      <dgm:prSet presAssocID="{A2DE30A6-BC4D-4D87-8EF8-91021E9C0DAE}" presName="compNode" presStyleCnt="0"/>
      <dgm:spPr/>
    </dgm:pt>
    <dgm:pt modelId="{6CFA63BA-E0CE-409D-9E61-2D4768382E14}" type="pres">
      <dgm:prSet presAssocID="{A2DE30A6-BC4D-4D87-8EF8-91021E9C0DAE}" presName="bgRect" presStyleLbl="bgShp" presStyleIdx="1" presStyleCnt="2"/>
      <dgm:spPr/>
    </dgm:pt>
    <dgm:pt modelId="{22CEA203-793F-407B-A25C-96191FCCFE9B}" type="pres">
      <dgm:prSet presAssocID="{A2DE30A6-BC4D-4D87-8EF8-91021E9C0DA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Enrolment"/>
        </a:ext>
      </dgm:extLst>
    </dgm:pt>
    <dgm:pt modelId="{270A7092-D2F5-4913-8002-CDD8AD83A026}" type="pres">
      <dgm:prSet presAssocID="{A2DE30A6-BC4D-4D87-8EF8-91021E9C0DAE}" presName="spaceRect" presStyleCnt="0"/>
      <dgm:spPr/>
    </dgm:pt>
    <dgm:pt modelId="{A8E4E2BA-AB1D-4527-B5BE-52A07F8C032E}" type="pres">
      <dgm:prSet presAssocID="{A2DE30A6-BC4D-4D87-8EF8-91021E9C0DAE}" presName="parTx" presStyleLbl="revTx" presStyleIdx="1" presStyleCnt="2">
        <dgm:presLayoutVars>
          <dgm:chMax val="0"/>
          <dgm:chPref val="0"/>
        </dgm:presLayoutVars>
      </dgm:prSet>
      <dgm:spPr/>
    </dgm:pt>
  </dgm:ptLst>
  <dgm:cxnLst>
    <dgm:cxn modelId="{3726037F-64D4-49F2-B438-2F4D1865199B}" type="presOf" srcId="{A2DE30A6-BC4D-4D87-8EF8-91021E9C0DAE}" destId="{A8E4E2BA-AB1D-4527-B5BE-52A07F8C032E}" srcOrd="0" destOrd="0" presId="urn:microsoft.com/office/officeart/2018/2/layout/IconVerticalSolidList"/>
    <dgm:cxn modelId="{CEF93EA2-0A9B-4013-927B-3A86FD2FEB2F}" type="presOf" srcId="{611EBF50-A34E-4F9B-83C5-FDCC718A86F9}" destId="{985164FE-55E0-4DE3-B2A2-72E6C8C610ED}" srcOrd="0" destOrd="0" presId="urn:microsoft.com/office/officeart/2018/2/layout/IconVerticalSolidList"/>
    <dgm:cxn modelId="{BB4C0CD9-0A8D-4AFF-8ACC-B63A80DB9E29}" srcId="{611EBF50-A34E-4F9B-83C5-FDCC718A86F9}" destId="{A2DE30A6-BC4D-4D87-8EF8-91021E9C0DAE}" srcOrd="1" destOrd="0" parTransId="{F5E1A888-EAD3-454D-8144-47FD61BE7F9C}" sibTransId="{B8BCCAF9-02D9-4C6D-9F45-21F68BD9A1F0}"/>
    <dgm:cxn modelId="{5E7BE2E0-0A34-4137-8079-09EEC24A09A8}" type="presOf" srcId="{BF0F64CD-E939-4383-8BB2-4106CAB0C282}" destId="{D3D1EFE7-AEE3-42BD-996A-2E0842CD8AE9}" srcOrd="0" destOrd="0" presId="urn:microsoft.com/office/officeart/2018/2/layout/IconVerticalSolidList"/>
    <dgm:cxn modelId="{2ABC67FA-5D2A-4EB2-B2A9-5E48EED4502A}" srcId="{611EBF50-A34E-4F9B-83C5-FDCC718A86F9}" destId="{BF0F64CD-E939-4383-8BB2-4106CAB0C282}" srcOrd="0" destOrd="0" parTransId="{9B25029D-96C8-4282-B084-0435F6AE9999}" sibTransId="{47D12246-A2CA-40BF-98E4-6BC91EFAAA48}"/>
    <dgm:cxn modelId="{16338A64-0F98-43C7-8CFA-87C16B3FE5D5}" type="presParOf" srcId="{985164FE-55E0-4DE3-B2A2-72E6C8C610ED}" destId="{C394D65C-2194-4E4E-9811-D89C77FFEEDA}" srcOrd="0" destOrd="0" presId="urn:microsoft.com/office/officeart/2018/2/layout/IconVerticalSolidList"/>
    <dgm:cxn modelId="{6FAF6B6D-A2CD-4B0A-A0DC-2B3B66D08792}" type="presParOf" srcId="{C394D65C-2194-4E4E-9811-D89C77FFEEDA}" destId="{0306C194-6443-43BA-976B-DCDB011301FC}" srcOrd="0" destOrd="0" presId="urn:microsoft.com/office/officeart/2018/2/layout/IconVerticalSolidList"/>
    <dgm:cxn modelId="{153E83A5-CCE2-4FCE-AAE2-0C8F1BF94162}" type="presParOf" srcId="{C394D65C-2194-4E4E-9811-D89C77FFEEDA}" destId="{8D746AE6-45A3-4C8E-A17A-6B708567DDFB}" srcOrd="1" destOrd="0" presId="urn:microsoft.com/office/officeart/2018/2/layout/IconVerticalSolidList"/>
    <dgm:cxn modelId="{9994AB1F-329F-44CC-8C21-C642F3FFCBA4}" type="presParOf" srcId="{C394D65C-2194-4E4E-9811-D89C77FFEEDA}" destId="{CAF19CFC-560A-422C-B71F-87784134A49E}" srcOrd="2" destOrd="0" presId="urn:microsoft.com/office/officeart/2018/2/layout/IconVerticalSolidList"/>
    <dgm:cxn modelId="{5D5409EB-B05C-4A0E-ACAD-2C0478E8D9FE}" type="presParOf" srcId="{C394D65C-2194-4E4E-9811-D89C77FFEEDA}" destId="{D3D1EFE7-AEE3-42BD-996A-2E0842CD8AE9}" srcOrd="3" destOrd="0" presId="urn:microsoft.com/office/officeart/2018/2/layout/IconVerticalSolidList"/>
    <dgm:cxn modelId="{313EDDE7-6EB6-4BBA-955B-6B5700C5EF5C}" type="presParOf" srcId="{985164FE-55E0-4DE3-B2A2-72E6C8C610ED}" destId="{09782B55-5296-4E3D-A326-7605C36F0D89}" srcOrd="1" destOrd="0" presId="urn:microsoft.com/office/officeart/2018/2/layout/IconVerticalSolidList"/>
    <dgm:cxn modelId="{77DC1BF8-22CB-4A37-9464-C848942426A5}" type="presParOf" srcId="{985164FE-55E0-4DE3-B2A2-72E6C8C610ED}" destId="{0F71AEA5-6F42-40E0-BDE2-46A5AE203198}" srcOrd="2" destOrd="0" presId="urn:microsoft.com/office/officeart/2018/2/layout/IconVerticalSolidList"/>
    <dgm:cxn modelId="{003565CC-4453-4141-8780-602AFCE04512}" type="presParOf" srcId="{0F71AEA5-6F42-40E0-BDE2-46A5AE203198}" destId="{6CFA63BA-E0CE-409D-9E61-2D4768382E14}" srcOrd="0" destOrd="0" presId="urn:microsoft.com/office/officeart/2018/2/layout/IconVerticalSolidList"/>
    <dgm:cxn modelId="{9A38BA23-F0F7-41B1-86AE-73245BD558DF}" type="presParOf" srcId="{0F71AEA5-6F42-40E0-BDE2-46A5AE203198}" destId="{22CEA203-793F-407B-A25C-96191FCCFE9B}" srcOrd="1" destOrd="0" presId="urn:microsoft.com/office/officeart/2018/2/layout/IconVerticalSolidList"/>
    <dgm:cxn modelId="{C8B373A9-64E8-4251-B0A7-E4F3DCFDAD5C}" type="presParOf" srcId="{0F71AEA5-6F42-40E0-BDE2-46A5AE203198}" destId="{270A7092-D2F5-4913-8002-CDD8AD83A026}" srcOrd="2" destOrd="0" presId="urn:microsoft.com/office/officeart/2018/2/layout/IconVerticalSolidList"/>
    <dgm:cxn modelId="{65FAAAD7-A35B-41CD-852E-413C0E827E11}" type="presParOf" srcId="{0F71AEA5-6F42-40E0-BDE2-46A5AE203198}" destId="{A8E4E2BA-AB1D-4527-B5BE-52A07F8C032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00DB4E-9992-4A51-8BCE-18E4293557E0}">
      <dsp:nvSpPr>
        <dsp:cNvPr id="0" name=""/>
        <dsp:cNvSpPr/>
      </dsp:nvSpPr>
      <dsp:spPr>
        <a:xfrm>
          <a:off x="0" y="2925"/>
          <a:ext cx="6055450" cy="14587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4CEDAB-3B0B-4BDF-B560-77595E054311}">
      <dsp:nvSpPr>
        <dsp:cNvPr id="0" name=""/>
        <dsp:cNvSpPr/>
      </dsp:nvSpPr>
      <dsp:spPr>
        <a:xfrm>
          <a:off x="441268" y="331141"/>
          <a:ext cx="803091" cy="80230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58B622-0833-4372-B28D-CE1C0818F015}">
      <dsp:nvSpPr>
        <dsp:cNvPr id="0" name=""/>
        <dsp:cNvSpPr/>
      </dsp:nvSpPr>
      <dsp:spPr>
        <a:xfrm>
          <a:off x="1685628" y="2925"/>
          <a:ext cx="4096280" cy="1641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681" tIns="173681" rIns="173681" bIns="173681" numCol="1" spcCol="1270" anchor="ctr" anchorCtr="0">
          <a:noAutofit/>
        </a:bodyPr>
        <a:lstStyle/>
        <a:p>
          <a:pPr marL="0" lvl="0" indent="0" algn="l" defTabSz="622300" rtl="0">
            <a:lnSpc>
              <a:spcPct val="90000"/>
            </a:lnSpc>
            <a:spcBef>
              <a:spcPct val="0"/>
            </a:spcBef>
            <a:spcAft>
              <a:spcPct val="35000"/>
            </a:spcAft>
            <a:buNone/>
          </a:pPr>
          <a:r>
            <a:rPr lang="en-GB" sz="1400" b="1" kern="1200" dirty="0"/>
            <a:t>Descriptive Writing:</a:t>
          </a:r>
          <a:r>
            <a:rPr lang="en-GB" sz="1400" kern="1200" dirty="0">
              <a:latin typeface="Bierstadt"/>
            </a:rPr>
            <a:t> </a:t>
          </a:r>
          <a:r>
            <a:rPr lang="en-GB" sz="1400" kern="1200" dirty="0"/>
            <a:t> focuses on presenting information in a clear and straightforward manner. It aims to provide a comprehensive description of a subject, topic, or event.</a:t>
          </a:r>
          <a:r>
            <a:rPr lang="en-GB" sz="1400" kern="1200" dirty="0">
              <a:latin typeface="Bierstadt"/>
            </a:rPr>
            <a:t> </a:t>
          </a:r>
          <a:endParaRPr lang="en-US" sz="1400" kern="1200" dirty="0"/>
        </a:p>
      </dsp:txBody>
      <dsp:txXfrm>
        <a:off x="1685628" y="2925"/>
        <a:ext cx="4096280" cy="1641082"/>
      </dsp:txXfrm>
    </dsp:sp>
    <dsp:sp modelId="{7CD9A015-6B92-43C1-B1EB-88CB3BB4BC00}">
      <dsp:nvSpPr>
        <dsp:cNvPr id="0" name=""/>
        <dsp:cNvSpPr/>
      </dsp:nvSpPr>
      <dsp:spPr>
        <a:xfrm>
          <a:off x="0" y="1998836"/>
          <a:ext cx="6055450" cy="14587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B49E4F-5614-41EE-9233-31EB03E95A95}">
      <dsp:nvSpPr>
        <dsp:cNvPr id="0" name=""/>
        <dsp:cNvSpPr/>
      </dsp:nvSpPr>
      <dsp:spPr>
        <a:xfrm>
          <a:off x="441268" y="2327052"/>
          <a:ext cx="803091" cy="80230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EE4756-8098-452D-BEC7-D2B43A440CDB}">
      <dsp:nvSpPr>
        <dsp:cNvPr id="0" name=""/>
        <dsp:cNvSpPr/>
      </dsp:nvSpPr>
      <dsp:spPr>
        <a:xfrm>
          <a:off x="1685628" y="1998836"/>
          <a:ext cx="4096280" cy="1641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681" tIns="173681" rIns="173681" bIns="173681" numCol="1" spcCol="1270" anchor="ctr" anchorCtr="0">
          <a:noAutofit/>
        </a:bodyPr>
        <a:lstStyle/>
        <a:p>
          <a:pPr marL="0" lvl="0" indent="0" algn="l" defTabSz="622300" rtl="0">
            <a:lnSpc>
              <a:spcPct val="90000"/>
            </a:lnSpc>
            <a:spcBef>
              <a:spcPct val="0"/>
            </a:spcBef>
            <a:spcAft>
              <a:spcPct val="35000"/>
            </a:spcAft>
            <a:buNone/>
          </a:pPr>
          <a:r>
            <a:rPr lang="en-GB" sz="1400" b="1" kern="1200" dirty="0"/>
            <a:t>Analytical</a:t>
          </a:r>
          <a:r>
            <a:rPr lang="en-GB" sz="1400" b="1" kern="1200" dirty="0">
              <a:latin typeface="Bierstadt"/>
            </a:rPr>
            <a:t>/</a:t>
          </a:r>
          <a:r>
            <a:rPr lang="en-GB" sz="1400" b="1" kern="1200" dirty="0"/>
            <a:t> </a:t>
          </a:r>
          <a:r>
            <a:rPr lang="en-GB" sz="1400" b="1" kern="1200" dirty="0">
              <a:latin typeface="Bierstadt"/>
            </a:rPr>
            <a:t>Critical </a:t>
          </a:r>
          <a:r>
            <a:rPr lang="en-GB" sz="1400" b="1" kern="1200" dirty="0"/>
            <a:t>Writing:</a:t>
          </a:r>
          <a:r>
            <a:rPr lang="en-GB" sz="1400" kern="1200" dirty="0"/>
            <a:t> involves breaking down complex ideas or concepts into smaller components to examine and understand their relationships. It </a:t>
          </a:r>
          <a:r>
            <a:rPr lang="en-GB" sz="1400" kern="1200" dirty="0">
              <a:latin typeface="Bierstadt"/>
            </a:rPr>
            <a:t>emphasises</a:t>
          </a:r>
          <a:r>
            <a:rPr lang="en-GB" sz="1400" kern="1200" dirty="0"/>
            <a:t> critical thinking and often includes the evaluation of evidence, arguments, and counterarguments. Analytical writing is common in research papers, essays, and critical reviews.</a:t>
          </a:r>
          <a:endParaRPr lang="en-US" sz="1400" kern="1200" dirty="0"/>
        </a:p>
      </dsp:txBody>
      <dsp:txXfrm>
        <a:off x="1685628" y="1998836"/>
        <a:ext cx="4096280" cy="1641082"/>
      </dsp:txXfrm>
    </dsp:sp>
    <dsp:sp modelId="{2385920F-9A1F-4724-A8A3-B54D4DFB81AA}">
      <dsp:nvSpPr>
        <dsp:cNvPr id="0" name=""/>
        <dsp:cNvSpPr/>
      </dsp:nvSpPr>
      <dsp:spPr>
        <a:xfrm>
          <a:off x="0" y="3994747"/>
          <a:ext cx="6055450" cy="14587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D5AAFF-CBCC-43F8-BE1D-41F28A1E953F}">
      <dsp:nvSpPr>
        <dsp:cNvPr id="0" name=""/>
        <dsp:cNvSpPr/>
      </dsp:nvSpPr>
      <dsp:spPr>
        <a:xfrm>
          <a:off x="441268" y="4322963"/>
          <a:ext cx="803091" cy="80230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BF8AB7C-CDC0-428F-ADAD-0DEAB8C5BBC9}">
      <dsp:nvSpPr>
        <dsp:cNvPr id="0" name=""/>
        <dsp:cNvSpPr/>
      </dsp:nvSpPr>
      <dsp:spPr>
        <a:xfrm>
          <a:off x="1685628" y="3994747"/>
          <a:ext cx="4096280" cy="16410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3681" tIns="173681" rIns="173681" bIns="173681" numCol="1" spcCol="1270" anchor="ctr" anchorCtr="0">
          <a:noAutofit/>
        </a:bodyPr>
        <a:lstStyle/>
        <a:p>
          <a:pPr marL="0" lvl="0" indent="0" algn="l" defTabSz="622300" rtl="0">
            <a:lnSpc>
              <a:spcPct val="90000"/>
            </a:lnSpc>
            <a:spcBef>
              <a:spcPct val="0"/>
            </a:spcBef>
            <a:spcAft>
              <a:spcPct val="35000"/>
            </a:spcAft>
            <a:buNone/>
          </a:pPr>
          <a:r>
            <a:rPr lang="en-GB" sz="1400" b="1" kern="1200" dirty="0"/>
            <a:t>Persuasive or Argumentative Writing:</a:t>
          </a:r>
          <a:r>
            <a:rPr lang="en-GB" sz="1400" kern="1200" dirty="0"/>
            <a:t> aims to convince the reader of a particular point of view or argument. It presents a clear thesis statement and supports it with well-reasoned evidence and logical reasoning. Persuasive writing is prevalent in essays, position papers, and editorials.</a:t>
          </a:r>
          <a:endParaRPr lang="en-US" sz="1400" kern="1200" dirty="0"/>
        </a:p>
      </dsp:txBody>
      <dsp:txXfrm>
        <a:off x="1685628" y="3994747"/>
        <a:ext cx="4096280" cy="1641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06C194-6443-43BA-976B-DCDB011301FC}">
      <dsp:nvSpPr>
        <dsp:cNvPr id="0" name=""/>
        <dsp:cNvSpPr/>
      </dsp:nvSpPr>
      <dsp:spPr>
        <a:xfrm>
          <a:off x="0" y="916297"/>
          <a:ext cx="6055450" cy="16916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746AE6-45A3-4C8E-A17A-6B708567DDFB}">
      <dsp:nvSpPr>
        <dsp:cNvPr id="0" name=""/>
        <dsp:cNvSpPr/>
      </dsp:nvSpPr>
      <dsp:spPr>
        <a:xfrm>
          <a:off x="511717" y="1296913"/>
          <a:ext cx="930394" cy="9303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D1EFE7-AEE3-42BD-996A-2E0842CD8AE9}">
      <dsp:nvSpPr>
        <dsp:cNvPr id="0" name=""/>
        <dsp:cNvSpPr/>
      </dsp:nvSpPr>
      <dsp:spPr>
        <a:xfrm>
          <a:off x="1953828" y="916297"/>
          <a:ext cx="4101621" cy="1691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30" tIns="179030" rIns="179030" bIns="179030" numCol="1" spcCol="1270" anchor="ctr" anchorCtr="0">
          <a:noAutofit/>
        </a:bodyPr>
        <a:lstStyle/>
        <a:p>
          <a:pPr marL="0" lvl="0" indent="0" algn="l" defTabSz="1022350" rtl="0">
            <a:lnSpc>
              <a:spcPct val="90000"/>
            </a:lnSpc>
            <a:spcBef>
              <a:spcPct val="0"/>
            </a:spcBef>
            <a:spcAft>
              <a:spcPct val="35000"/>
            </a:spcAft>
            <a:buNone/>
          </a:pPr>
          <a:r>
            <a:rPr lang="en-GB" sz="2300" kern="1200" dirty="0"/>
            <a:t>On Moodle, "Resources tile"  access the PDF- "Police powers Stop and Search</a:t>
          </a:r>
          <a:r>
            <a:rPr lang="en-GB" sz="2300" kern="1200" dirty="0">
              <a:latin typeface="Bierstadt"/>
            </a:rPr>
            <a:t>" OR "Impact of Covid on the CJS"</a:t>
          </a:r>
          <a:endParaRPr lang="en-US" sz="2300" kern="1200" dirty="0"/>
        </a:p>
      </dsp:txBody>
      <dsp:txXfrm>
        <a:off x="1953828" y="916297"/>
        <a:ext cx="4101621" cy="1691626"/>
      </dsp:txXfrm>
    </dsp:sp>
    <dsp:sp modelId="{6CFA63BA-E0CE-409D-9E61-2D4768382E14}">
      <dsp:nvSpPr>
        <dsp:cNvPr id="0" name=""/>
        <dsp:cNvSpPr/>
      </dsp:nvSpPr>
      <dsp:spPr>
        <a:xfrm>
          <a:off x="0" y="3030830"/>
          <a:ext cx="6055450" cy="16916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CEA203-793F-407B-A25C-96191FCCFE9B}">
      <dsp:nvSpPr>
        <dsp:cNvPr id="0" name=""/>
        <dsp:cNvSpPr/>
      </dsp:nvSpPr>
      <dsp:spPr>
        <a:xfrm>
          <a:off x="511717" y="3411446"/>
          <a:ext cx="930394" cy="9303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E4E2BA-AB1D-4527-B5BE-52A07F8C032E}">
      <dsp:nvSpPr>
        <dsp:cNvPr id="0" name=""/>
        <dsp:cNvSpPr/>
      </dsp:nvSpPr>
      <dsp:spPr>
        <a:xfrm>
          <a:off x="1953828" y="3030830"/>
          <a:ext cx="4101621" cy="16916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9030" tIns="179030" rIns="179030" bIns="179030" numCol="1" spcCol="1270" anchor="ctr" anchorCtr="0">
          <a:noAutofit/>
        </a:bodyPr>
        <a:lstStyle/>
        <a:p>
          <a:pPr marL="0" lvl="0" indent="0" algn="l" defTabSz="1022350">
            <a:lnSpc>
              <a:spcPct val="90000"/>
            </a:lnSpc>
            <a:spcBef>
              <a:spcPct val="0"/>
            </a:spcBef>
            <a:spcAft>
              <a:spcPct val="35000"/>
            </a:spcAft>
            <a:buNone/>
          </a:pPr>
          <a:r>
            <a:rPr lang="en-GB" sz="2300" kern="1200" dirty="0"/>
            <a:t>Have a read and make some notes on statistics that can be found within the paper.</a:t>
          </a:r>
          <a:endParaRPr lang="en-US" sz="2300" kern="1200" dirty="0"/>
        </a:p>
      </dsp:txBody>
      <dsp:txXfrm>
        <a:off x="1953828" y="3030830"/>
        <a:ext cx="4101621" cy="169162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9E2138-AF28-45B6-9358-ABFF8E46B0E0}" type="datetimeFigureOut">
              <a:t>10/16/2023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73E899-D460-4E82-905E-146A6047A1C6}" type="slidenum">
              <a:t>‹#›</a:t>
            </a:fld>
            <a:endParaRPr lang="en-GB"/>
          </a:p>
        </p:txBody>
      </p:sp>
    </p:spTree>
    <p:extLst>
      <p:ext uri="{BB962C8B-B14F-4D97-AF65-F5344CB8AC3E}">
        <p14:creationId xmlns:p14="http://schemas.microsoft.com/office/powerpoint/2010/main" val="4260147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For many of you, this will be the first time you’ve been asked to produce a piece of academic writing. This will be quite different to the reflective workbooks you’ve submitted in Year 1.</a:t>
            </a:r>
          </a:p>
          <a:p>
            <a:endParaRPr lang="en-GB" dirty="0"/>
          </a:p>
          <a:p>
            <a:r>
              <a:rPr lang="en-GB" dirty="0"/>
              <a:t>I’ve made sure that there are helpful resources available on Moodle, covering everything from basic essay writing skills, how to structure an essay, how to understand the question, how to write analytically and so on, so make sure you check them out. You can find them on the Year Two Online Learning tile, under “Academic Writing Resources”.</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166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a:p>
            <a:pPr marL="342900" marR="0" lvl="0" indent="-342900" algn="l" defTabSz="914400" rtl="0" eaLnBrk="1" fontAlgn="auto" latinLnBrk="0" hangingPunct="1">
              <a:lnSpc>
                <a:spcPts val="2295"/>
              </a:lnSpc>
              <a:spcBef>
                <a:spcPts val="150"/>
              </a:spcBef>
              <a:spcAft>
                <a:spcPts val="150"/>
              </a:spcAft>
              <a:buClrTx/>
              <a:buSzPts val="1000"/>
              <a:buFont typeface="Symbol" panose="05050102010706020507" pitchFamily="18" charset="2"/>
              <a:buChar char=""/>
              <a:tabLst>
                <a:tab pos="457200" algn="l"/>
              </a:tabLst>
              <a:defRPr/>
            </a:pPr>
            <a:r>
              <a:rPr lang="en-GB" sz="1800" b="1"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Tone and style: </a:t>
            </a: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use appropriate language and tenses. Clear, concise and balanced. It needs to be written in the third person, so you won’t use “I”, “my”, “we”, like you do in your workbooks.</a:t>
            </a:r>
          </a:p>
          <a:p>
            <a:pPr marL="342900" lvl="0" indent="-342900" rtl="0">
              <a:lnSpc>
                <a:spcPts val="2295"/>
              </a:lnSpc>
              <a:spcBef>
                <a:spcPts val="150"/>
              </a:spcBef>
              <a:spcAft>
                <a:spcPts val="150"/>
              </a:spcAft>
              <a:buSzPts val="1000"/>
              <a:buFont typeface="Symbol" panose="05050102010706020507" pitchFamily="18" charset="2"/>
              <a:buChar char=""/>
              <a:tabLst>
                <a:tab pos="457200" algn="l"/>
              </a:tabLst>
            </a:pPr>
            <a:r>
              <a:rPr lang="en-GB" sz="1800" b="1"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Focus: </a:t>
            </a: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answer the question and demonstrate an understanding of the subject. You’ll need to plan your answer in order to make best use of the word limit, and that will also help you with…</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r>
              <a:rPr lang="en-GB" sz="1800" b="1"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Structure:</a:t>
            </a: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 coherent, written in a logical order, and brings together related points and material.</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marR="0" lvl="0" indent="-342900" algn="l" defTabSz="914400" rtl="0" eaLnBrk="1" fontAlgn="auto" latinLnBrk="0" hangingPunct="1">
              <a:lnSpc>
                <a:spcPts val="2295"/>
              </a:lnSpc>
              <a:spcBef>
                <a:spcPts val="150"/>
              </a:spcBef>
              <a:spcAft>
                <a:spcPts val="150"/>
              </a:spcAft>
              <a:buClrTx/>
              <a:buSzPts val="1000"/>
              <a:buFont typeface="Symbol" panose="05050102010706020507" pitchFamily="18" charset="2"/>
              <a:buChar char=""/>
              <a:tabLst>
                <a:tab pos="457200" algn="l"/>
              </a:tabLst>
              <a:defRPr/>
            </a:pPr>
            <a:r>
              <a:rPr lang="en-GB" sz="1800" b="1"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Evidence: </a:t>
            </a: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demonstrate knowledge of the subject area, support opinions and arguments with evidence, and accurate referencing. Academic writing must be supported by evidence such as data, facts, quotations, arguments, statistics, research, and theories.</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0" lvl="0" indent="0">
              <a:lnSpc>
                <a:spcPts val="2295"/>
              </a:lnSpc>
              <a:spcBef>
                <a:spcPts val="150"/>
              </a:spcBef>
              <a:spcAft>
                <a:spcPts val="150"/>
              </a:spcAft>
              <a:buSzPts val="1000"/>
              <a:buFont typeface="Symbol" panose="05050102010706020507" pitchFamily="18" charset="2"/>
              <a:buNone/>
              <a:tabLst>
                <a:tab pos="457200" algn="l"/>
              </a:tabLst>
            </a:pPr>
            <a:endParaRPr lang="en-GB" sz="1800" dirty="0">
              <a:solidFill>
                <a:srgbClr val="4A4A4A"/>
              </a:solidFill>
              <a:effectLst/>
              <a:latin typeface="Arial" panose="020B0604020202020204" pitchFamily="34" charset="0"/>
              <a:ea typeface="DengXian" panose="02010600030101010101" pitchFamily="2" charset="-122"/>
              <a:cs typeface="Arial" panose="020B0604020202020204" pitchFamily="34" charset="0"/>
            </a:endParaRPr>
          </a:p>
          <a:p>
            <a:pPr>
              <a:lnSpc>
                <a:spcPts val="2160"/>
              </a:lnSpc>
              <a:spcAft>
                <a:spcPts val="1800"/>
              </a:spcAft>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You should use evidence to:</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add substance to your own ideas. Unlike your workbooks, your answers aren’t based on your experience and knowledge. You need to support your ideas with evidence. The discussion should be based on what academics say about a topic, not your personal experience or opinion.</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allow the reader to see what has informed your thinking and how your ideas fit in with, and differ from, others in your field</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demonstrate your understanding of the general concepts and theories on the topic</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show you have researched widely, and know about specialist/niche areas of interest.</a:t>
            </a: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endParaRPr lang="en-GB" sz="1800" dirty="0">
              <a:solidFill>
                <a:srgbClr val="4A4A4A"/>
              </a:solidFill>
              <a:effectLst/>
              <a:latin typeface="Arial" panose="020B060402020202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0670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So first of all you need to make sure you answer the question. This is the downfall of many a submission, that it doesn’t actually address the task at hand. </a:t>
            </a: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You need to form an argument based on the question.</a:t>
            </a:r>
          </a:p>
          <a:p>
            <a:pPr marL="0" lvl="0" indent="0">
              <a:lnSpc>
                <a:spcPts val="2295"/>
              </a:lnSpc>
              <a:spcBef>
                <a:spcPts val="150"/>
              </a:spcBef>
              <a:spcAft>
                <a:spcPts val="150"/>
              </a:spcAft>
              <a:buSzPts val="1000"/>
              <a:buFont typeface="Symbol" panose="05050102010706020507" pitchFamily="18" charset="2"/>
              <a:buNone/>
              <a:tabLst>
                <a:tab pos="457200" algn="l"/>
              </a:tabLst>
            </a:pPr>
            <a:endPar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endParaRP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As I’ve already said, the discussion or argument should be based on what academics say, rather than your personal opinion. It should develop a set of related points, using reasoning and evidence. </a:t>
            </a: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You might be able to find two opposing arguments, and then use a case study that covers the middle ground.</a:t>
            </a: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So for example, you might discuss the use of stop &amp; search as a means of tackling knife crime. You might find a Police Federation source which says that stop and search is an effective tool. On the opposing side of the argument, you might find an argument from a civil rights group or an academic study which argues the opposite. You could then discuss these two views, and in the middle you might find academic research which covers the middle ground – perhaps stop and search is an effective tool for combatting some types of offence, but not others. This would be the basis of your discussion.</a:t>
            </a: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endPar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endParaRP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A good essay will use reliable sources to make these points. The reading list on Moodle can be your starting point, but please try and find academic journal articles and other resources, rather than simply relying on websites. </a:t>
            </a:r>
          </a:p>
          <a:p>
            <a:pPr marL="0" lvl="0" indent="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What constitutes a reliable source? </a:t>
            </a:r>
          </a:p>
          <a:p>
            <a:pPr marL="171450" lvl="0" indent="-171450">
              <a:lnSpc>
                <a:spcPts val="2295"/>
              </a:lnSpc>
              <a:spcBef>
                <a:spcPts val="150"/>
              </a:spcBef>
              <a:spcAft>
                <a:spcPts val="150"/>
              </a:spcAft>
              <a:buSzPts val="1000"/>
              <a:buFont typeface="Arial" panose="020B0604020202020204" pitchFamily="34" charset="0"/>
              <a:buChar char="•"/>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Academic journals and books. </a:t>
            </a:r>
          </a:p>
          <a:p>
            <a:pPr marL="171450" lvl="0" indent="-171450">
              <a:lnSpc>
                <a:spcPts val="2295"/>
              </a:lnSpc>
              <a:spcBef>
                <a:spcPts val="150"/>
              </a:spcBef>
              <a:spcAft>
                <a:spcPts val="150"/>
              </a:spcAft>
              <a:buSzPts val="1000"/>
              <a:buFont typeface="Arial" panose="020B0604020202020204" pitchFamily="34" charset="0"/>
              <a:buChar char="•"/>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Government sources e.g. ONS data.</a:t>
            </a:r>
          </a:p>
          <a:p>
            <a:pPr marL="171450" lvl="0" indent="-171450">
              <a:lnSpc>
                <a:spcPts val="2295"/>
              </a:lnSpc>
              <a:spcBef>
                <a:spcPts val="150"/>
              </a:spcBef>
              <a:spcAft>
                <a:spcPts val="150"/>
              </a:spcAft>
              <a:buSzPts val="1000"/>
              <a:buFont typeface="Arial" panose="020B0604020202020204" pitchFamily="34" charset="0"/>
              <a:buChar char="•"/>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Data from a reputable organisation – for example, if you are discussing domestic violence, you could quote data from Refuge, Women’s Aid and so on.</a:t>
            </a:r>
          </a:p>
          <a:p>
            <a:pPr marL="171450" lvl="0" indent="-171450">
              <a:lnSpc>
                <a:spcPts val="2295"/>
              </a:lnSpc>
              <a:spcBef>
                <a:spcPts val="150"/>
              </a:spcBef>
              <a:spcAft>
                <a:spcPts val="150"/>
              </a:spcAft>
              <a:buSzPts val="1000"/>
              <a:buFont typeface="Arial" panose="020B0604020202020204" pitchFamily="34" charset="0"/>
              <a:buChar char="•"/>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Some newspapers or news sources, but do not rely on these.</a:t>
            </a:r>
          </a:p>
          <a:p>
            <a:pPr marL="0" lvl="0" indent="0">
              <a:lnSpc>
                <a:spcPts val="2295"/>
              </a:lnSpc>
              <a:spcBef>
                <a:spcPts val="150"/>
              </a:spcBef>
              <a:spcAft>
                <a:spcPts val="150"/>
              </a:spcAft>
              <a:buSzPts val="1000"/>
              <a:buFont typeface="Arial" panose="020B0604020202020204" pitchFamily="34" charset="0"/>
              <a:buNone/>
              <a:tabLst>
                <a:tab pos="457200" algn="l"/>
              </a:tabLst>
            </a:pPr>
            <a:endPar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endParaRPr>
          </a:p>
          <a:p>
            <a:pPr marL="0" lvl="0" indent="0">
              <a:lnSpc>
                <a:spcPts val="2295"/>
              </a:lnSpc>
              <a:spcBef>
                <a:spcPts val="150"/>
              </a:spcBef>
              <a:spcAft>
                <a:spcPts val="150"/>
              </a:spcAft>
              <a:buSzPts val="1000"/>
              <a:buFont typeface="Arial" panose="020B0604020202020204" pitchFamily="34" charset="0"/>
              <a:buNone/>
              <a:tabLst>
                <a:tab pos="457200" algn="l"/>
              </a:tabLst>
            </a:pPr>
            <a:r>
              <a:rPr lang="en-GB" sz="1200" dirty="0">
                <a:solidFill>
                  <a:srgbClr val="4A4A4A"/>
                </a:solidFill>
                <a:effectLst/>
                <a:latin typeface="Arial" panose="020B0604020202020204" pitchFamily="34" charset="0"/>
                <a:ea typeface="DengXian" panose="02010600030101010101" pitchFamily="2" charset="-122"/>
                <a:cs typeface="Arial" panose="020B0604020202020204" pitchFamily="34" charset="0"/>
              </a:rPr>
              <a:t>We’ll come back to this shortly.</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nSpc>
                <a:spcPts val="2295"/>
              </a:lnSpc>
              <a:spcBef>
                <a:spcPts val="150"/>
              </a:spcBef>
              <a:spcAft>
                <a:spcPts val="150"/>
              </a:spcAft>
              <a:buSzPts val="1000"/>
              <a:buFont typeface="Symbol" panose="05050102010706020507" pitchFamily="18" charset="2"/>
              <a:buChar char=""/>
              <a:tabLst>
                <a:tab pos="457200" algn="l"/>
              </a:tabLst>
            </a:pP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5</a:t>
            </a:fld>
            <a:endParaRPr lang="en-GB"/>
          </a:p>
        </p:txBody>
      </p:sp>
    </p:spTree>
    <p:extLst>
      <p:ext uri="{BB962C8B-B14F-4D97-AF65-F5344CB8AC3E}">
        <p14:creationId xmlns:p14="http://schemas.microsoft.com/office/powerpoint/2010/main" val="2756158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Start early. Don’t leave it to the last minute.</a:t>
            </a:r>
          </a:p>
          <a:p>
            <a:r>
              <a:rPr lang="en-GB" dirty="0"/>
              <a:t>Start thinking about the question, and write down your thoughts. Make sure you note down your ideas, so you don’t forget about them by the time you come to write your essay!</a:t>
            </a:r>
          </a:p>
          <a:p>
            <a:r>
              <a:rPr lang="en-GB" dirty="0"/>
              <a:t>Once you’ve got your thoughts in order, you can start looking for sources of information to build your knowledge on key points.</a:t>
            </a:r>
          </a:p>
          <a:p>
            <a:endParaRPr lang="en-GB" dirty="0"/>
          </a:p>
          <a:p>
            <a:r>
              <a:rPr lang="en-GB" dirty="0"/>
              <a:t>Define the question, and think about what you’re being asked to do. Check the documents on Moodle, in the “Academic Writing Resources” section – these can help you if you’re not sure.</a:t>
            </a:r>
          </a:p>
          <a:p>
            <a:r>
              <a:rPr lang="en-GB" dirty="0"/>
              <a:t>You could start by writing down what you know about a topic, but don’t just tell your reader everything you know about the subject – this is likely to be descriptive, so it won’t really answer the question. </a:t>
            </a:r>
          </a:p>
          <a:p>
            <a:r>
              <a:rPr lang="en-GB" dirty="0"/>
              <a:t>You’ll need to analyse or evaluate the topic, using academic resources. This means exploring the pros and cons, and various aspects of a topic. So for example, if you were considering the use of stop search, it wouldn’t be enough to tell your reader </a:t>
            </a:r>
            <a:r>
              <a:rPr lang="en-GB" u="sng" dirty="0"/>
              <a:t>what</a:t>
            </a:r>
            <a:r>
              <a:rPr lang="en-GB" u="none" dirty="0"/>
              <a:t> stop and search is. You need to explain </a:t>
            </a:r>
            <a:r>
              <a:rPr lang="en-GB" u="sng" dirty="0"/>
              <a:t>why</a:t>
            </a:r>
            <a:r>
              <a:rPr lang="en-GB" u="none" dirty="0"/>
              <a:t> it’s used, and </a:t>
            </a:r>
            <a:r>
              <a:rPr lang="en-GB" u="sng" dirty="0"/>
              <a:t>how effective it is</a:t>
            </a:r>
            <a:r>
              <a:rPr lang="en-GB" u="none" dirty="0"/>
              <a:t>. You’ll also need to consider </a:t>
            </a:r>
            <a:r>
              <a:rPr lang="en-GB" u="sng" dirty="0"/>
              <a:t>alternatives</a:t>
            </a:r>
            <a:r>
              <a:rPr lang="en-GB" u="none" dirty="0"/>
              <a:t>. So what other options are available? Are there alternative interpretations for the data? </a:t>
            </a:r>
          </a:p>
          <a:p>
            <a:r>
              <a:rPr lang="en-GB" u="none" dirty="0"/>
              <a:t>This will help you to build your argument.</a:t>
            </a:r>
          </a:p>
          <a:p>
            <a:endParaRPr lang="en-GB" dirty="0"/>
          </a:p>
          <a:p>
            <a:r>
              <a:rPr lang="en-GB" dirty="0"/>
              <a:t>A good essay follows a coherent, logical structure, so you need to plan your answer. You might find it helpful to make a mind map, so you can identify key areas of the topic, and help you to highlight specific areas for research, because that’s what will be key to building your argument.</a:t>
            </a:r>
          </a:p>
          <a:p>
            <a:endParaRPr lang="en-GB" dirty="0"/>
          </a:p>
          <a:p>
            <a:r>
              <a:rPr lang="en-GB" dirty="0"/>
              <a:t>The next step is to research your topic. </a:t>
            </a:r>
          </a:p>
          <a:p>
            <a:r>
              <a:rPr lang="en-GB" dirty="0"/>
              <a:t>FOCUS. If you’re using a book, you don’t need the whole book. Go to the index at the back, and find the specific areas that are relevant to your research and that you want to discuss, and then read those sections of the book.</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6</a:t>
            </a:fld>
            <a:endParaRPr lang="en-GB"/>
          </a:p>
        </p:txBody>
      </p:sp>
    </p:spTree>
    <p:extLst>
      <p:ext uri="{BB962C8B-B14F-4D97-AF65-F5344CB8AC3E}">
        <p14:creationId xmlns:p14="http://schemas.microsoft.com/office/powerpoint/2010/main" val="235583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Where can you find credible sources? Well, the university library is where I would start. As you’ll see on Moodle, there is a reading list for this module to help you with your assignment. All of the items on the reading list are available in the university library, and about 95% of them are available online.</a:t>
            </a:r>
          </a:p>
          <a:p>
            <a:r>
              <a:rPr lang="en-GB" dirty="0"/>
              <a:t>There is so much research material available online, of varying quality. If you access it via the university library you can be sure that it’s a credible source.</a:t>
            </a:r>
          </a:p>
          <a:p>
            <a:endParaRPr lang="en-GB" dirty="0"/>
          </a:p>
          <a:p>
            <a:r>
              <a:rPr lang="en-GB" dirty="0"/>
              <a:t>If you’ve already looked at the reading list, you’ll notice that the majority of it made up of journal articles. That’s because they’re the most bang up to date source. As you’ll know, in policing, laws and policies change all the time. Books can take a long time to be published – by the time they’re on the shelves, the arguments or research may not be current. Academic journals are published regularly, sometimes 4 times a year, so the research presented there will be the most up-to-date thing you can use.</a:t>
            </a:r>
          </a:p>
          <a:p>
            <a:endParaRPr lang="en-GB" dirty="0"/>
          </a:p>
          <a:p>
            <a:r>
              <a:rPr lang="en-GB" dirty="0"/>
              <a:t>So you can find various sources on the library website. You can search for a specific title, or you can search for a topic and see what relevant material comes up in the search results.</a:t>
            </a:r>
          </a:p>
          <a:p>
            <a:r>
              <a:rPr lang="en-GB" dirty="0"/>
              <a:t>If you’re asked to log in to view something, just use the same details you use to log into Moodle.</a:t>
            </a:r>
          </a:p>
        </p:txBody>
      </p:sp>
      <p:sp>
        <p:nvSpPr>
          <p:cNvPr id="4" name="Slide Number Placeholder 3"/>
          <p:cNvSpPr>
            <a:spLocks noGrp="1"/>
          </p:cNvSpPr>
          <p:nvPr>
            <p:ph type="sldNum" sz="quarter" idx="5"/>
          </p:nvPr>
        </p:nvSpPr>
        <p:spPr/>
        <p:txBody>
          <a:bodyPr/>
          <a:lstStyle/>
          <a:p>
            <a:fld id="{F9F3EC92-96C9-4E7E-A0F5-9B1CA54D168A}" type="slidenum">
              <a:rPr lang="en-GB" smtClean="0"/>
              <a:t>7</a:t>
            </a:fld>
            <a:endParaRPr lang="en-GB"/>
          </a:p>
        </p:txBody>
      </p:sp>
    </p:spTree>
    <p:extLst>
      <p:ext uri="{BB962C8B-B14F-4D97-AF65-F5344CB8AC3E}">
        <p14:creationId xmlns:p14="http://schemas.microsoft.com/office/powerpoint/2010/main" val="9757309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Introduction</a:t>
            </a:r>
          </a:p>
          <a:p>
            <a:r>
              <a:rPr lang="en-GB" dirty="0"/>
              <a:t>A brief proposal, outlining what you are going to do and what the key points or arguments are.</a:t>
            </a:r>
          </a:p>
          <a:p>
            <a:r>
              <a:rPr lang="en-GB" dirty="0"/>
              <a:t>So “this essay will consider various strategies to improve officers’ wellbeing at work. It will consider three main areas, namely organised peer support, provision of food while on shift, and external support”.</a:t>
            </a:r>
          </a:p>
          <a:p>
            <a:r>
              <a:rPr lang="en-GB" dirty="0"/>
              <a:t>One tip that you might find useful is to write your introduction last – or at least review it before you submit. That way you can make sure that you actually covered what you said you would!</a:t>
            </a:r>
          </a:p>
          <a:p>
            <a:endParaRPr lang="en-GB" dirty="0"/>
          </a:p>
          <a:p>
            <a:r>
              <a:rPr lang="en-GB" dirty="0"/>
              <a:t>Main body</a:t>
            </a:r>
          </a:p>
          <a:p>
            <a:r>
              <a:rPr lang="en-GB" dirty="0"/>
              <a:t>The main body of your essay should be made up of paragraphs, which will form the building blocks of your argument or discussion. We’ll consider how to construct these building blocks in a moment.</a:t>
            </a:r>
          </a:p>
          <a:p>
            <a:r>
              <a:rPr lang="en-GB" dirty="0"/>
              <a:t>You need to demonstrate a knowledge and understanding of the topic, based on what you’ve read, and use examples and quotes as necessary. One word of warning, though – quotes should be used sparingly. Your essay shouldn’t be a patchwork of other people’s words!</a:t>
            </a:r>
          </a:p>
          <a:p>
            <a:r>
              <a:rPr lang="en-GB" dirty="0"/>
              <a:t>You’ll also need to make sure you link your paragraphs together so your essay flows, and signposts the direction in which the discussion is heading. It shouldn’t be a list of who says what.</a:t>
            </a:r>
          </a:p>
          <a:p>
            <a:endParaRPr lang="en-GB" dirty="0"/>
          </a:p>
          <a:p>
            <a:r>
              <a:rPr lang="en-GB" dirty="0"/>
              <a:t>Finally, the conclusion. </a:t>
            </a:r>
          </a:p>
          <a:p>
            <a:r>
              <a:rPr lang="en-GB" dirty="0"/>
              <a:t>This should reiterate the argument, summarising the main points and tying the arguments together. You could also note the implications of your argument, or highlight further areas for research. So for example, “although research has shown that external support is important to improve officers’ wellbeing at work, it is clear that organised peer support is the most effective and cost-effective tool available. However, the overall effectiveness of providing officers with food while on shift is less apparent, and further research is needed in this area”. </a:t>
            </a:r>
          </a:p>
          <a:p>
            <a:r>
              <a:rPr lang="en-GB" dirty="0"/>
              <a:t>However, you need to make sure that you don’t introduce anything new in your conclusion! This isn’t a thriller, you can’t have a sudden twist at the end.</a:t>
            </a:r>
          </a:p>
        </p:txBody>
      </p:sp>
      <p:sp>
        <p:nvSpPr>
          <p:cNvPr id="4" name="Slide Number Placeholder 3"/>
          <p:cNvSpPr>
            <a:spLocks noGrp="1"/>
          </p:cNvSpPr>
          <p:nvPr>
            <p:ph type="sldNum" sz="quarter" idx="5"/>
          </p:nvPr>
        </p:nvSpPr>
        <p:spPr/>
        <p:txBody>
          <a:bodyPr/>
          <a:lstStyle/>
          <a:p>
            <a:fld id="{F9F3EC92-96C9-4E7E-A0F5-9B1CA54D168A}" type="slidenum">
              <a:rPr lang="en-GB" smtClean="0"/>
              <a:t>8</a:t>
            </a:fld>
            <a:endParaRPr lang="en-GB"/>
          </a:p>
        </p:txBody>
      </p:sp>
    </p:spTree>
    <p:extLst>
      <p:ext uri="{BB962C8B-B14F-4D97-AF65-F5344CB8AC3E}">
        <p14:creationId xmlns:p14="http://schemas.microsoft.com/office/powerpoint/2010/main" val="2760325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a:lnSpc>
                <a:spcPts val="2160"/>
              </a:lnSpc>
              <a:spcAft>
                <a:spcPts val="1800"/>
              </a:spcAft>
            </a:pPr>
            <a:r>
              <a:rPr lang="en-GB" dirty="0">
                <a:solidFill>
                  <a:srgbClr val="4A4A4A"/>
                </a:solidFill>
                <a:latin typeface="Arial" panose="020B0604020202020204" pitchFamily="34" charset="0"/>
                <a:ea typeface="Times New Roman" panose="02020603050405020304" pitchFamily="18" charset="0"/>
                <a:cs typeface="Arial" panose="020B0604020202020204" pitchFamily="34" charset="0"/>
              </a:rPr>
              <a:t>So in terms of structuring your paragraphs, remember to PEE.</a:t>
            </a:r>
          </a:p>
          <a:p>
            <a:pPr>
              <a:lnSpc>
                <a:spcPts val="2160"/>
              </a:lnSpc>
              <a:spcAft>
                <a:spcPts val="1800"/>
              </a:spcAft>
            </a:pPr>
            <a:endParaRPr lang="en-GB" dirty="0">
              <a:solidFill>
                <a:srgbClr val="4A4A4A"/>
              </a:solidFill>
              <a:latin typeface="Arial" panose="020B0604020202020204" pitchFamily="34" charset="0"/>
              <a:ea typeface="Times New Roman" panose="02020603050405020304" pitchFamily="18" charset="0"/>
              <a:cs typeface="Arial" panose="020B0604020202020204" pitchFamily="34" charset="0"/>
            </a:endParaRPr>
          </a:p>
          <a:p>
            <a:pPr>
              <a:lnSpc>
                <a:spcPts val="2160"/>
              </a:lnSpc>
              <a:spcAft>
                <a:spcPts val="1800"/>
              </a:spcAft>
            </a:pPr>
            <a:r>
              <a:rPr lang="en-GB" sz="1200" dirty="0">
                <a:solidFill>
                  <a:srgbClr val="4A4A4A"/>
                </a:solidFill>
                <a:effectLst/>
                <a:latin typeface="Arial" panose="020B0604020202020204" pitchFamily="34" charset="0"/>
                <a:cs typeface="Arial" panose="020B0604020202020204" pitchFamily="34" charset="0"/>
              </a:rPr>
              <a:t>Point – sum up the main idea of the paragraph</a:t>
            </a:r>
          </a:p>
          <a:p>
            <a:pPr>
              <a:lnSpc>
                <a:spcPts val="2160"/>
              </a:lnSpc>
              <a:spcAft>
                <a:spcPts val="1800"/>
              </a:spcAft>
            </a:pPr>
            <a:endParaRPr lang="en-GB" sz="1200" dirty="0">
              <a:solidFill>
                <a:srgbClr val="4A4A4A"/>
              </a:solidFill>
              <a:effectLst/>
              <a:latin typeface="Arial" panose="020B0604020202020204" pitchFamily="34" charset="0"/>
              <a:cs typeface="Arial" panose="020B0604020202020204" pitchFamily="34" charset="0"/>
            </a:endParaRPr>
          </a:p>
          <a:p>
            <a:pPr>
              <a:lnSpc>
                <a:spcPts val="2160"/>
              </a:lnSpc>
              <a:spcAft>
                <a:spcPts val="1800"/>
              </a:spcAft>
            </a:pPr>
            <a:r>
              <a:rPr lang="en-GB" sz="1200" dirty="0">
                <a:solidFill>
                  <a:srgbClr val="4A4A4A"/>
                </a:solidFill>
                <a:effectLst/>
                <a:latin typeface="Arial" panose="020B0604020202020204" pitchFamily="34" charset="0"/>
                <a:cs typeface="Arial" panose="020B0604020202020204" pitchFamily="34" charset="0"/>
              </a:rPr>
              <a:t>The meat of your paragraph is the evidence –  you need to provide evidence for the point you are making. This is the meat of your argument, but it’s no good without a point and explanation around it.</a:t>
            </a:r>
          </a:p>
          <a:p>
            <a:pPr>
              <a:lnSpc>
                <a:spcPts val="2160"/>
              </a:lnSpc>
              <a:spcAft>
                <a:spcPts val="1800"/>
              </a:spcAft>
            </a:pPr>
            <a:endParaRPr lang="en-GB" sz="1200" dirty="0">
              <a:solidFill>
                <a:srgbClr val="4A4A4A"/>
              </a:solidFill>
              <a:effectLst/>
              <a:latin typeface="Arial" panose="020B0604020202020204" pitchFamily="34" charset="0"/>
              <a:cs typeface="Arial" panose="020B0604020202020204" pitchFamily="34" charset="0"/>
            </a:endParaRPr>
          </a:p>
          <a:p>
            <a:pPr>
              <a:lnSpc>
                <a:spcPts val="2160"/>
              </a:lnSpc>
              <a:spcAft>
                <a:spcPts val="1800"/>
              </a:spcAft>
            </a:pPr>
            <a:r>
              <a:rPr lang="en-GB" sz="1200" dirty="0">
                <a:solidFill>
                  <a:srgbClr val="4A4A4A"/>
                </a:solidFill>
                <a:effectLst/>
                <a:latin typeface="Arial" panose="020B0604020202020204" pitchFamily="34" charset="0"/>
                <a:cs typeface="Arial" panose="020B0604020202020204" pitchFamily="34" charset="0"/>
              </a:rPr>
              <a:t>Explanation – explain how the evidence supports your point</a:t>
            </a:r>
            <a:endParaRPr lang="en-GB" dirty="0"/>
          </a:p>
          <a:p>
            <a:pPr>
              <a:lnSpc>
                <a:spcPts val="2160"/>
              </a:lnSpc>
              <a:spcAft>
                <a:spcPts val="1800"/>
              </a:spcAft>
            </a:pPr>
            <a:endParaRPr lang="en-GB" dirty="0">
              <a:solidFill>
                <a:srgbClr val="4A4A4A"/>
              </a:solidFill>
              <a:latin typeface="Arial" panose="020B0604020202020204" pitchFamily="34" charset="0"/>
              <a:ea typeface="Times New Roman" panose="02020603050405020304" pitchFamily="18" charset="0"/>
              <a:cs typeface="Arial" panose="020B0604020202020204" pitchFamily="34" charset="0"/>
            </a:endParaRPr>
          </a:p>
          <a:p>
            <a:pPr>
              <a:lnSpc>
                <a:spcPts val="2160"/>
              </a:lnSpc>
              <a:spcAft>
                <a:spcPts val="1800"/>
              </a:spcAft>
            </a:pPr>
            <a:r>
              <a:rPr lang="en-GB" dirty="0">
                <a:solidFill>
                  <a:srgbClr val="4A4A4A"/>
                </a:solidFill>
                <a:latin typeface="Arial" panose="020B0604020202020204" pitchFamily="34" charset="0"/>
                <a:ea typeface="Times New Roman" panose="02020603050405020304" pitchFamily="18" charset="0"/>
                <a:cs typeface="Arial" panose="020B0604020202020204" pitchFamily="34" charset="0"/>
              </a:rPr>
              <a:t>While you need to use evidence, your writing cannot simply be a description </a:t>
            </a:r>
            <a:r>
              <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of other people's ideas. While yo</a:t>
            </a:r>
            <a:r>
              <a:rPr lang="en-GB" dirty="0">
                <a:solidFill>
                  <a:srgbClr val="4A4A4A"/>
                </a:solidFill>
                <a:latin typeface="Arial" panose="020B0604020202020204" pitchFamily="34" charset="0"/>
                <a:ea typeface="Times New Roman" panose="02020603050405020304" pitchFamily="18" charset="0"/>
                <a:cs typeface="Arial" panose="020B0604020202020204" pitchFamily="34" charset="0"/>
              </a:rPr>
              <a:t>u might use short </a:t>
            </a:r>
            <a:r>
              <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quotes, or paraphrase and summarise other people's work, you also need to tie everything together, and analyse what you’ve read.</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a:lnSpc>
                <a:spcPts val="2160"/>
              </a:lnSpc>
              <a:spcAft>
                <a:spcPts val="1800"/>
              </a:spcAft>
            </a:pPr>
            <a:r>
              <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In short, the evidence you have found should help you to develop your own arguments, ideas and opinions.</a:t>
            </a:r>
          </a:p>
          <a:p>
            <a:pPr>
              <a:lnSpc>
                <a:spcPts val="2160"/>
              </a:lnSpc>
              <a:spcAft>
                <a:spcPts val="1800"/>
              </a:spcAft>
            </a:pPr>
            <a:endParaRPr lang="en-GB" sz="1200" dirty="0">
              <a:solidFill>
                <a:srgbClr val="4A4A4A"/>
              </a:solidFill>
              <a:effectLst/>
              <a:latin typeface="Arial" panose="020B0604020202020204" pitchFamily="34" charset="0"/>
              <a:cs typeface="Arial" panose="020B0604020202020204" pitchFamily="34" charset="0"/>
            </a:endParaRPr>
          </a:p>
          <a:p>
            <a:pPr>
              <a:lnSpc>
                <a:spcPts val="2160"/>
              </a:lnSpc>
              <a:spcAft>
                <a:spcPts val="1800"/>
              </a:spcAft>
            </a:pPr>
            <a:endParaRPr lang="en-GB" sz="1200" dirty="0">
              <a:solidFill>
                <a:srgbClr val="4A4A4A"/>
              </a:solidFill>
              <a:effectLst/>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9</a:t>
            </a:fld>
            <a:endParaRPr lang="en-GB"/>
          </a:p>
        </p:txBody>
      </p:sp>
    </p:spTree>
    <p:extLst>
      <p:ext uri="{BB962C8B-B14F-4D97-AF65-F5344CB8AC3E}">
        <p14:creationId xmlns:p14="http://schemas.microsoft.com/office/powerpoint/2010/main" val="41632808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So, here I’m considering strategies to improve officers’ job satisfaction while on shift, and one of the topics I want to consider is the provision of food. I’ve read a few pieces of research about police officers’ favourite biscuits, and I’m going to talk about this using the PEE model.</a:t>
            </a:r>
          </a:p>
          <a:p>
            <a:endParaRPr lang="en-GB" dirty="0"/>
          </a:p>
          <a:p>
            <a:r>
              <a:rPr lang="en-GB" dirty="0"/>
              <a:t>My </a:t>
            </a:r>
            <a:r>
              <a:rPr lang="en-GB" u="sng" dirty="0"/>
              <a:t>point</a:t>
            </a:r>
            <a:r>
              <a:rPr lang="en-GB" dirty="0"/>
              <a:t> is that a wider variety of biscuits would improve satisfaction levels.</a:t>
            </a:r>
          </a:p>
          <a:p>
            <a:r>
              <a:rPr lang="en-GB" dirty="0"/>
              <a:t>Here, my </a:t>
            </a:r>
            <a:r>
              <a:rPr lang="en-GB" u="sng" dirty="0"/>
              <a:t>evidence</a:t>
            </a:r>
            <a:r>
              <a:rPr lang="en-GB" u="none" dirty="0"/>
              <a:t> is a recent study by Hastings et al.. I’m just going to talk about the key findings here which are relevant to support my point. I don’t need to give all the background to the study, because if my reader is interested, they can look up the study based on my citation there reference and read it themself. I’ve even gone a step further here and linked the study by Hastings et al. to earlier research, to further strengthen my argument.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u="none" dirty="0"/>
              <a:t>Now, I need to </a:t>
            </a:r>
            <a:r>
              <a:rPr lang="en-GB" u="sng" dirty="0"/>
              <a:t>explain</a:t>
            </a:r>
            <a:r>
              <a:rPr lang="en-GB" u="none" dirty="0"/>
              <a:t> how the evidence supports your point. </a:t>
            </a:r>
            <a:r>
              <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One common pitfall in academic writing is describing an author's idea/argument but not explaining the significance to your own argument or point you are trying to make. You need to make the links clear.</a:t>
            </a:r>
          </a:p>
          <a:p>
            <a:r>
              <a:rPr lang="en-GB" u="none" dirty="0"/>
              <a:t>I’m going to really spell it out to my reader here. So this evidence shows that there’s no widespread agreement as to the best biscuit, and therefore if a wider variety of biscuits are available then police officers will be more likely to be able to enjoy their favourite biscuit while on shift, and thus their overall satisfaction will improve.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10</a:t>
            </a:fld>
            <a:endParaRPr lang="en-GB"/>
          </a:p>
        </p:txBody>
      </p:sp>
    </p:spTree>
    <p:extLst>
      <p:ext uri="{BB962C8B-B14F-4D97-AF65-F5344CB8AC3E}">
        <p14:creationId xmlns:p14="http://schemas.microsoft.com/office/powerpoint/2010/main" val="1446772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marL="0" lvl="0" indent="0" rtl="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If you want to use quotes, that’s fine, but make sure you do it properly. On the previous slide, I summarised Hastings and Dixon’s findings, but here I’ve quoted their findings directly instead. As you can see, rather than just inserting a whole sentence into my writing, I’ve taken care to make it fit into the grammar of the sentence. It shouldn’t be jarring for your reader, and the quote shouldn’t repeat things you’ve already said. You might need to leave words out at the beginning or end of the original sentence.</a:t>
            </a:r>
          </a:p>
          <a:p>
            <a:pPr marL="0" lvl="0" indent="0" rtl="0">
              <a:lnSpc>
                <a:spcPts val="2295"/>
              </a:lnSpc>
              <a:spcBef>
                <a:spcPts val="150"/>
              </a:spcBef>
              <a:spcAft>
                <a:spcPts val="150"/>
              </a:spcAft>
              <a:buSzPts val="1000"/>
              <a:buFont typeface="Symbol" panose="05050102010706020507" pitchFamily="18" charset="2"/>
              <a:buNone/>
              <a:tabLst>
                <a:tab pos="457200" algn="l"/>
              </a:tabLst>
            </a:pPr>
            <a:endParaRPr lang="en-GB" sz="12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endParaRPr>
          </a:p>
          <a:p>
            <a:pPr marL="0" lvl="0" indent="0" rtl="0">
              <a:lnSpc>
                <a:spcPts val="2295"/>
              </a:lnSpc>
              <a:spcBef>
                <a:spcPts val="150"/>
              </a:spcBef>
              <a:spcAft>
                <a:spcPts val="150"/>
              </a:spcAft>
              <a:buSzPts val="1000"/>
              <a:buFont typeface="Symbol" panose="05050102010706020507" pitchFamily="18" charset="2"/>
              <a:buNone/>
              <a:tabLst>
                <a:tab pos="457200" algn="l"/>
              </a:tabLst>
            </a:pPr>
            <a:r>
              <a:rPr lang="en-GB" sz="1200" dirty="0">
                <a:solidFill>
                  <a:srgbClr val="4A4A4A"/>
                </a:solidFill>
                <a:effectLst/>
                <a:latin typeface="Calibri" panose="020F0502020204030204" pitchFamily="34" charset="0"/>
                <a:ea typeface="DengXian" panose="02010600030101010101" pitchFamily="2" charset="-122"/>
                <a:cs typeface="Arial" panose="020B0604020202020204" pitchFamily="34" charset="0"/>
              </a:rPr>
              <a:t>Please bear in mind, however, that you should avoid using long quotes. I would say, as a general rule, you should avoid using quotes of longer than 30 words, and definitely not include quotes longer than 50 words. If it’s that long, you need to summarise it in your own words instead.</a:t>
            </a:r>
            <a:endParaRPr lang="en-GB" sz="1200" dirty="0">
              <a:effectLst/>
              <a:latin typeface="Calibri" panose="020F0502020204030204" pitchFamily="34" charset="0"/>
              <a:ea typeface="DengXian" panose="02010600030101010101" pitchFamily="2" charset="-122"/>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You also need to explain how its relevant to your own argument, or the point you’re trying to make. You can’t just plonk a quote at the end of a paragraph and hope for the best. As you can see here, I’ve introduced the quote from Dixon by explaining how it’s relevant – that it’s an earlier study which reached the same conclusions as Hastings et 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solidFill>
                  <a:srgbClr val="4A4A4A"/>
                </a:solidFill>
                <a:effectLst/>
                <a:latin typeface="Arial" panose="020B0604020202020204" pitchFamily="34" charset="0"/>
                <a:ea typeface="Times New Roman" panose="02020603050405020304" pitchFamily="18" charset="0"/>
                <a:cs typeface="Arial" panose="020B0604020202020204" pitchFamily="34" charset="0"/>
              </a:rPr>
              <a:t>What I would suggest is that, when you’re reading academic books or journal articles, you should pay attention to how the authors have used quotes. You will see how they’re introduced and contextualised. Then you can try and emulate that style yourself.</a:t>
            </a:r>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11</a:t>
            </a:fld>
            <a:endParaRPr lang="en-GB"/>
          </a:p>
        </p:txBody>
      </p:sp>
    </p:spTree>
    <p:extLst>
      <p:ext uri="{BB962C8B-B14F-4D97-AF65-F5344CB8AC3E}">
        <p14:creationId xmlns:p14="http://schemas.microsoft.com/office/powerpoint/2010/main" val="2821565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Now, a good level of analysis is something that will really elevate your work, and one way to add this is to consider the limitations of the evidence.</a:t>
            </a:r>
          </a:p>
          <a:p>
            <a:r>
              <a:rPr lang="en-GB" dirty="0"/>
              <a:t>When you read an article or a study, think about what’s missing or how else the data might be interpreted. So, the study by Hastings et al. only considered biscuits. Maybe some police officers prefer salty snacks instead, but I wouldn’t know this if I relied solely on Hastings’ study.</a:t>
            </a:r>
          </a:p>
        </p:txBody>
      </p:sp>
      <p:sp>
        <p:nvSpPr>
          <p:cNvPr id="4" name="Slide Number Placeholder 3"/>
          <p:cNvSpPr>
            <a:spLocks noGrp="1"/>
          </p:cNvSpPr>
          <p:nvPr>
            <p:ph type="sldNum" sz="quarter" idx="5"/>
          </p:nvPr>
        </p:nvSpPr>
        <p:spPr/>
        <p:txBody>
          <a:bodyPr/>
          <a:lstStyle/>
          <a:p>
            <a:fld id="{F9F3EC92-96C9-4E7E-A0F5-9B1CA54D168A}" type="slidenum">
              <a:rPr lang="en-GB" smtClean="0"/>
              <a:t>12</a:t>
            </a:fld>
            <a:endParaRPr lang="en-GB"/>
          </a:p>
        </p:txBody>
      </p:sp>
    </p:spTree>
    <p:extLst>
      <p:ext uri="{BB962C8B-B14F-4D97-AF65-F5344CB8AC3E}">
        <p14:creationId xmlns:p14="http://schemas.microsoft.com/office/powerpoint/2010/main" val="718559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Referencing is really important. Not only does it show your reader what you’ve read, but it also indicates where your ideas have come from. Most importantly, I think, is the fact that it enables your reader to do their own research. Good references will enable your reader to read exactly the same things you have, so they can draw their own conclusions. Basically, referencing is like a treasure hunt. I should be able to use your references to go back to the source you used, and then use </a:t>
            </a:r>
            <a:r>
              <a:rPr lang="en-GB" i="1" dirty="0"/>
              <a:t>their</a:t>
            </a:r>
            <a:r>
              <a:rPr lang="en-GB" i="0" dirty="0"/>
              <a:t> references to see where the information came from, and eventually get back to the original information.</a:t>
            </a:r>
          </a:p>
          <a:p>
            <a:endParaRPr lang="en-GB" i="0" dirty="0"/>
          </a:p>
          <a:p>
            <a:r>
              <a:rPr lang="en-GB" i="0" dirty="0"/>
              <a:t>The university has a very clear and thorough referencing guide online, which you can find in the “Academic Writing Resources” section on Moodle. You also have access to the </a:t>
            </a:r>
            <a:r>
              <a:rPr lang="en-GB" i="0" dirty="0" err="1"/>
              <a:t>ebook</a:t>
            </a:r>
            <a:r>
              <a:rPr lang="en-GB" i="0" dirty="0"/>
              <a:t> version of </a:t>
            </a:r>
            <a:r>
              <a:rPr lang="en-GB" i="1" dirty="0"/>
              <a:t>Cite Them Right </a:t>
            </a:r>
            <a:r>
              <a:rPr lang="en-GB" i="0" dirty="0"/>
              <a:t>through the university library – you can find it in the reading list for this module as well.</a:t>
            </a:r>
          </a:p>
          <a:p>
            <a:r>
              <a:rPr lang="en-GB" i="0" dirty="0"/>
              <a:t>In addition, the university provides Study Skills Support – there’s a link to that on Moodle too.</a:t>
            </a:r>
          </a:p>
          <a:p>
            <a:endParaRPr lang="en-GB" i="0" dirty="0"/>
          </a:p>
          <a:p>
            <a:r>
              <a:rPr lang="en-GB" i="0" dirty="0"/>
              <a:t>One thing to bear in mind – it’s important to use the right format for the type of source. So, a newspaper article (even if it’s online), isn’t necessarily cited in the same way as a webpage. If you’re unsure what you’re doing, </a:t>
            </a:r>
            <a:r>
              <a:rPr lang="en-GB" i="1" dirty="0"/>
              <a:t>ask</a:t>
            </a:r>
            <a:r>
              <a:rPr lang="en-GB" i="0" dirty="0"/>
              <a:t>. You can speak to me, or your best bet would be to ask an academic librarian as they’ll definitely be able to set you right.</a:t>
            </a:r>
          </a:p>
          <a:p>
            <a:endParaRPr lang="en-GB" i="0" dirty="0"/>
          </a:p>
          <a:p>
            <a:r>
              <a:rPr lang="en-GB" i="0" dirty="0"/>
              <a:t>I would also strongly advise you to reference as you go, as otherwise you’re likely to forget where a particular piece of information </a:t>
            </a:r>
            <a:r>
              <a:rPr lang="en-GB" i="0"/>
              <a:t>came from.</a:t>
            </a:r>
            <a:endParaRPr lang="en-GB" i="0" dirty="0"/>
          </a:p>
          <a:p>
            <a:endParaRPr lang="en-GB" dirty="0"/>
          </a:p>
        </p:txBody>
      </p:sp>
      <p:sp>
        <p:nvSpPr>
          <p:cNvPr id="4" name="Slide Number Placeholder 3"/>
          <p:cNvSpPr>
            <a:spLocks noGrp="1"/>
          </p:cNvSpPr>
          <p:nvPr>
            <p:ph type="sldNum" sz="quarter" idx="5"/>
          </p:nvPr>
        </p:nvSpPr>
        <p:spPr/>
        <p:txBody>
          <a:bodyPr/>
          <a:lstStyle/>
          <a:p>
            <a:fld id="{F9F3EC92-96C9-4E7E-A0F5-9B1CA54D168A}" type="slidenum">
              <a:rPr lang="en-GB" smtClean="0"/>
              <a:t>13</a:t>
            </a:fld>
            <a:endParaRPr lang="en-GB"/>
          </a:p>
        </p:txBody>
      </p:sp>
    </p:spTree>
    <p:extLst>
      <p:ext uri="{BB962C8B-B14F-4D97-AF65-F5344CB8AC3E}">
        <p14:creationId xmlns:p14="http://schemas.microsoft.com/office/powerpoint/2010/main" val="11939748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So, this information will also be in the assignment brief, but just as a quick overview…</a:t>
            </a:r>
          </a:p>
          <a:p>
            <a:endParaRPr lang="en-GB" dirty="0"/>
          </a:p>
          <a:p>
            <a:r>
              <a:rPr lang="en-GB" dirty="0"/>
              <a:t>Unlike your workbooks, where you’ve submitted your answers in the workbook, you will need to submit your academic assignment in a new Word document. Otherwise, the similarity score will be really high, and we don’t want that.</a:t>
            </a:r>
          </a:p>
          <a:p>
            <a:r>
              <a:rPr lang="en-GB" dirty="0"/>
              <a:t>I would suggest that you note the title of the question, as that will help you to keep on track, but don’t repeat the question in your introduction as that’s a waste of the word count.</a:t>
            </a:r>
          </a:p>
          <a:p>
            <a:endParaRPr lang="en-GB" dirty="0"/>
          </a:p>
          <a:p>
            <a:r>
              <a:rPr lang="en-GB" dirty="0"/>
              <a:t>As long as the font is tidy and not wingdings or something, I will leave that to you, but I would advise you, for the sake of the markers’ eyes, to use at least size 12 font and 1.5 or double line spacing.</a:t>
            </a:r>
          </a:p>
          <a:p>
            <a:endParaRPr lang="en-GB" dirty="0"/>
          </a:p>
          <a:p>
            <a:r>
              <a:rPr lang="en-GB" dirty="0"/>
              <a:t>You need to use Harvard referencing for the citations and bibliography. The usual word count flexibility applies.</a:t>
            </a:r>
          </a:p>
          <a:p>
            <a:endParaRPr lang="en-GB" dirty="0"/>
          </a:p>
          <a:p>
            <a:r>
              <a:rPr lang="en-GB" dirty="0"/>
              <a:t>And make sure you proofread your work! Academic writing should be clear and informative, so good punctuation, spelling and grammar are really important here.</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17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7312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both reading and writing critically within academia, the aim is to go beyond surface-level understanding and engage with the material in a way that demonstrates a deep understanding of the subject matter. It involves being open to different perspectives, being willing to question assumptions, and striving for a balanced and well-informed interpretation of the material. This approach is essential for advancing knowledge, contributing to scholarly discussions, and developing a comprehensive understanding of complex topics.</a:t>
            </a:r>
          </a:p>
        </p:txBody>
      </p:sp>
      <p:sp>
        <p:nvSpPr>
          <p:cNvPr id="4" name="Slide Number Placeholder 3"/>
          <p:cNvSpPr>
            <a:spLocks noGrp="1"/>
          </p:cNvSpPr>
          <p:nvPr>
            <p:ph type="sldNum" sz="quarter" idx="5"/>
          </p:nvPr>
        </p:nvSpPr>
        <p:spPr/>
        <p:txBody>
          <a:bodyPr/>
          <a:lstStyle/>
          <a:p>
            <a:fld id="{1473E899-D460-4E82-905E-146A6047A1C6}" type="slidenum">
              <a:t>22</a:t>
            </a:fld>
            <a:endParaRPr lang="en-GB"/>
          </a:p>
        </p:txBody>
      </p:sp>
    </p:spTree>
    <p:extLst>
      <p:ext uri="{BB962C8B-B14F-4D97-AF65-F5344CB8AC3E}">
        <p14:creationId xmlns:p14="http://schemas.microsoft.com/office/powerpoint/2010/main" val="20030738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When reading critically, you don't just absorb information but actively assess the author's arguments, evidence, and assumptions. You analyze the text's strengths and weaknesses, consider the context in which it was written, and identify any biases or limitations. Critical readers ask questions, challenge ideas, and seek to understand the underlying logic and implications of the author's claims. They may also compare the text with other sources to build a well-rounded perspective.</a:t>
            </a:r>
          </a:p>
          <a:p>
            <a:endParaRPr lang="en-US" dirty="0">
              <a:cs typeface="Calibri"/>
            </a:endParaRPr>
          </a:p>
        </p:txBody>
      </p:sp>
      <p:sp>
        <p:nvSpPr>
          <p:cNvPr id="4" name="Slide Number Placeholder 3"/>
          <p:cNvSpPr>
            <a:spLocks noGrp="1"/>
          </p:cNvSpPr>
          <p:nvPr>
            <p:ph type="sldNum" sz="quarter" idx="5"/>
          </p:nvPr>
        </p:nvSpPr>
        <p:spPr/>
        <p:txBody>
          <a:bodyPr/>
          <a:lstStyle/>
          <a:p>
            <a:fld id="{1473E899-D460-4E82-905E-146A6047A1C6}" type="slidenum">
              <a:t>23</a:t>
            </a:fld>
            <a:endParaRPr lang="en-GB"/>
          </a:p>
        </p:txBody>
      </p:sp>
    </p:spTree>
    <p:extLst>
      <p:ext uri="{BB962C8B-B14F-4D97-AF65-F5344CB8AC3E}">
        <p14:creationId xmlns:p14="http://schemas.microsoft.com/office/powerpoint/2010/main" val="974591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Writing critically means presenting your ideas and arguments in a clear and organized manner while incorporating a critical evaluation of existing literature. This involves synthesizing information from various sources, analyzing their arguments, and presenting your own thoughts in a well-reasoned manner. Critical writing doesn't just summarize existing ideas; it engages with them, evaluates their validity, and adds your own insights. It's about constructing a cohesive argument that's informed by your critical assessment of the relevant literature.</a:t>
            </a:r>
          </a:p>
        </p:txBody>
      </p:sp>
      <p:sp>
        <p:nvSpPr>
          <p:cNvPr id="4" name="Slide Number Placeholder 3"/>
          <p:cNvSpPr>
            <a:spLocks noGrp="1"/>
          </p:cNvSpPr>
          <p:nvPr>
            <p:ph type="sldNum" sz="quarter" idx="5"/>
          </p:nvPr>
        </p:nvSpPr>
        <p:spPr/>
        <p:txBody>
          <a:bodyPr/>
          <a:lstStyle/>
          <a:p>
            <a:fld id="{1473E899-D460-4E82-905E-146A6047A1C6}" type="slidenum">
              <a:t>24</a:t>
            </a:fld>
            <a:endParaRPr lang="en-GB"/>
          </a:p>
        </p:txBody>
      </p:sp>
    </p:spTree>
    <p:extLst>
      <p:ext uri="{BB962C8B-B14F-4D97-AF65-F5344CB8AC3E}">
        <p14:creationId xmlns:p14="http://schemas.microsoft.com/office/powerpoint/2010/main" val="24546986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Lack of Critical Analysis:</a:t>
            </a:r>
            <a:r>
              <a:rPr lang="en-US" dirty="0"/>
              <a:t> Overemphasis on descriptive writing may lead to a lack of critical analysis. Academic writing is not only about presenting information but also about analyzing, evaluating, and synthesizing that information. Focusing solely on description can prevent you from engaging deeply with the material and developing a critical perspective.</a:t>
            </a:r>
          </a:p>
          <a:p>
            <a:r>
              <a:rPr lang="en-US" b="1" dirty="0"/>
              <a:t>Reduced Originality:</a:t>
            </a:r>
            <a:r>
              <a:rPr lang="en-US" dirty="0"/>
              <a:t> Descriptive writing often involves summarizing existing knowledge or repeating well-known facts. This can lead to a lack of originality in your work, as you're not contributing new insights or interpretations to the field.</a:t>
            </a:r>
            <a:endParaRPr lang="en-GB" dirty="0"/>
          </a:p>
          <a:p>
            <a:r>
              <a:rPr lang="en-US" b="1" dirty="0"/>
              <a:t>Brevity and Focus:</a:t>
            </a:r>
            <a:r>
              <a:rPr lang="en-US" dirty="0"/>
              <a:t> Descriptive passages can make your paper longer without necessarily adding substantial value. This can detract from the clarity and focus of your arguments, leading to a less effective communication of your main points.</a:t>
            </a:r>
            <a:endParaRPr lang="en-GB" dirty="0"/>
          </a:p>
          <a:p>
            <a:r>
              <a:rPr lang="en-US" b="1" dirty="0"/>
              <a:t>Limited Engagement:</a:t>
            </a:r>
            <a:r>
              <a:rPr lang="en-US" dirty="0"/>
              <a:t> Excessive description might disengage your readers, particularly if they are already familiar with the basic concepts. Readers often seek deeper insights, analysis, and thought-provoking ideas in academic writing.</a:t>
            </a:r>
            <a:endParaRPr lang="en-GB" dirty="0"/>
          </a:p>
          <a:p>
            <a:r>
              <a:rPr lang="en-US" b="1" dirty="0"/>
              <a:t>Inadequate Depth:</a:t>
            </a:r>
            <a:r>
              <a:rPr lang="en-US" dirty="0"/>
              <a:t> Descriptive work tends to cover a wide range of topics superficially rather than delving deeply into any one area. This can result in a lack of depth in your analysis and prevent you from fully exploring complex concepts.</a:t>
            </a:r>
            <a:endParaRPr lang="en-GB" dirty="0"/>
          </a:p>
          <a:p>
            <a:r>
              <a:rPr lang="en-US" b="1" dirty="0"/>
              <a:t>Missed Opportunity for Critical Thinking:</a:t>
            </a:r>
            <a:r>
              <a:rPr lang="en-US" dirty="0"/>
              <a:t> Academic writing is an opportunity to showcase your critical thinking skills. Over-relying on description can prevent you from demonstrating your ability to evaluate, question, and synthesize information.</a:t>
            </a:r>
            <a:endParaRPr lang="en-GB" dirty="0"/>
          </a:p>
          <a:p>
            <a:r>
              <a:rPr lang="en-US" b="1" dirty="0"/>
              <a:t>Limited Contribution:</a:t>
            </a:r>
            <a:r>
              <a:rPr lang="en-US" dirty="0"/>
              <a:t> Academic writing aims to contribute to existing knowledge by presenting new perspectives, ideas, or interpretations. If your paper focuses primarily on description, it might not make a significant contribution to your field of study.</a:t>
            </a:r>
            <a:endParaRPr lang="en-GB" dirty="0"/>
          </a:p>
          <a:p>
            <a:r>
              <a:rPr lang="en-US" dirty="0"/>
              <a:t>To avoid the potential harm of too much descriptive work, it's essential to strike a balance between description and critical analysis. Descriptive passages should be concise and purposeful, setting the stage for more in-depth analysis and original insights. Incorporate your own interpretation, evaluation, and synthesis of the information to create a well-rounded and impactful academic paper.</a:t>
            </a:r>
            <a:endParaRPr lang="en-GB" dirty="0"/>
          </a:p>
          <a:p>
            <a:r>
              <a:rPr lang="en-US" dirty="0"/>
              <a:t>Regenerate</a:t>
            </a:r>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1473E899-D460-4E82-905E-146A6047A1C6}" type="slidenum">
              <a:t>28</a:t>
            </a:fld>
            <a:endParaRPr lang="en-GB"/>
          </a:p>
        </p:txBody>
      </p:sp>
    </p:spTree>
    <p:extLst>
      <p:ext uri="{BB962C8B-B14F-4D97-AF65-F5344CB8AC3E}">
        <p14:creationId xmlns:p14="http://schemas.microsoft.com/office/powerpoint/2010/main" val="22939793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16/10/2023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16/10/2023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16/10/2023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16/10/2023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16/10/2023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16/10/2023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16/10/2023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16/10/2023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16/10/2023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16/10/2023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16/10/2023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16/10/2023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2" y="852055"/>
            <a:ext cx="10380572" cy="2581463"/>
          </a:xfrm>
        </p:spPr>
        <p:txBody>
          <a:bodyPr anchor="b">
            <a:normAutofit/>
          </a:bodyPr>
          <a:lstStyle>
            <a:lvl1pPr algn="l">
              <a:defRPr sz="4800"/>
            </a:lvl1pPr>
          </a:lstStyle>
          <a:p>
            <a:r>
              <a:rPr lang="en-US"/>
              <a:t>Click to edit Master title style</a:t>
            </a:r>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2" y="3754582"/>
            <a:ext cx="10380572" cy="224443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3341EE12-F28E-4B03-A404-A8FCAE0F6316}" type="datetime1">
              <a:rPr lang="en-US" smtClean="0"/>
              <a:t>10/16/2023</a:t>
            </a:fld>
            <a:endParaRPr lang="en-US"/>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5077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1" y="858982"/>
            <a:ext cx="10380573" cy="143227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799" y="2750126"/>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1962799E-EB8E-4038-8063-81BB57C732D4}" type="datetime1">
              <a:rPr lang="en-US" smtClean="0"/>
              <a:t>10/16/2023</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41762468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1" y="852056"/>
            <a:ext cx="10380572" cy="2576944"/>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7" y="4202832"/>
            <a:ext cx="10395116" cy="178926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08"/>
            <a:ext cx="3037459" cy="365125"/>
          </a:xfrm>
        </p:spPr>
        <p:txBody>
          <a:bodyPr/>
          <a:lstStyle/>
          <a:p>
            <a:fld id="{217A73C3-B243-44D3-809D-EF8FDFBD85D4}" type="datetime1">
              <a:rPr lang="en-US" smtClean="0"/>
              <a:t>10/16/2023</a:t>
            </a:fld>
            <a:endParaRPr lang="en-US"/>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4"/>
            <a:ext cx="4114800" cy="365125"/>
          </a:xfrm>
        </p:spPr>
        <p:txBody>
          <a:bodyPr/>
          <a:lstStyle/>
          <a:p>
            <a:endParaRPr lang="en-US"/>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21798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1" y="858982"/>
            <a:ext cx="10380573" cy="1432273"/>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0"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2"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08"/>
            <a:ext cx="3037459" cy="365125"/>
          </a:xfrm>
        </p:spPr>
        <p:txBody>
          <a:bodyPr/>
          <a:lstStyle/>
          <a:p>
            <a:fld id="{C9B6D3E3-28E2-4380-A113-67698215C5F8}" type="datetime1">
              <a:rPr lang="en-US" smtClean="0"/>
              <a:t>10/16/2023</a:t>
            </a:fld>
            <a:endParaRPr lang="en-US"/>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4"/>
            <a:ext cx="4114800" cy="365125"/>
          </a:xfrm>
        </p:spPr>
        <p:txBody>
          <a:bodyPr/>
          <a:lstStyle/>
          <a:p>
            <a:endParaRPr lang="en-US"/>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10602152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2" y="872836"/>
            <a:ext cx="10380572" cy="1427019"/>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1"/>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1" y="2713326"/>
            <a:ext cx="5048163"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1" y="3706091"/>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08"/>
            <a:ext cx="3037459" cy="365125"/>
          </a:xfrm>
        </p:spPr>
        <p:txBody>
          <a:bodyPr/>
          <a:lstStyle/>
          <a:p>
            <a:fld id="{A9EFCB61-04AD-47C9-BF79-2BD8B9CEC07A}" type="datetime1">
              <a:rPr lang="en-US" smtClean="0"/>
              <a:t>10/16/2023</a:t>
            </a:fld>
            <a:endParaRPr lang="en-US"/>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4"/>
            <a:ext cx="4114800" cy="365125"/>
          </a:xfrm>
        </p:spPr>
        <p:txBody>
          <a:bodyPr/>
          <a:lstStyle/>
          <a:p>
            <a:endParaRPr lang="en-US"/>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7772037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A4535E0C-D585-492F-8146-7493F4086301}" type="datetime1">
              <a:rPr lang="en-US" smtClean="0"/>
              <a:t>10/16/2023</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5554598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8CE48390-48B5-49AB-B019-A7C8FB8C31F6}" type="datetime1">
              <a:rPr lang="en-US" smtClean="0"/>
              <a:t>10/16/2023</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4181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7" y="872836"/>
            <a:ext cx="4560525" cy="2281050"/>
          </a:xfrm>
        </p:spPr>
        <p:txBody>
          <a:bodyPr anchor="b">
            <a:no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1" y="872837"/>
            <a:ext cx="4520593" cy="5140036"/>
          </a:xfrm>
        </p:spPr>
        <p:txBody>
          <a:bodyPr>
            <a:normAutofit/>
          </a:bodyPr>
          <a:lstStyle>
            <a:lvl1pPr algn="l">
              <a:defRPr sz="2800"/>
            </a:lvl1pPr>
            <a:lvl2pPr algn="l">
              <a:defRPr sz="2400"/>
            </a:lvl2pPr>
            <a:lvl3pPr algn="l">
              <a:defRPr sz="2000"/>
            </a:lvl3pPr>
            <a:lvl4pPr algn="l">
              <a:defRPr sz="1800"/>
            </a:lvl4pPr>
            <a:lvl5pPr algn="l">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7" y="3442854"/>
            <a:ext cx="4560525" cy="257694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4" y="6236208"/>
            <a:ext cx="3037459" cy="365125"/>
          </a:xfrm>
        </p:spPr>
        <p:txBody>
          <a:bodyPr/>
          <a:lstStyle/>
          <a:p>
            <a:fld id="{962E767E-8A14-4E70-91B9-2101CBC4D7BD}" type="datetime1">
              <a:rPr lang="en-US" smtClean="0"/>
              <a:t>10/16/2023</a:t>
            </a:fld>
            <a:endParaRPr lang="en-US"/>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4" y="237744"/>
            <a:ext cx="3792532" cy="365125"/>
          </a:xfrm>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64314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3" y="858981"/>
            <a:ext cx="4556749" cy="2281052"/>
          </a:xfrm>
        </p:spPr>
        <p:txBody>
          <a:bodyPr anchor="b"/>
          <a:lstStyle>
            <a:lvl1pPr>
              <a:defRPr lang="en-US" sz="3600" kern="1200" dirty="0">
                <a:solidFill>
                  <a:schemeClr val="tx1"/>
                </a:solidFill>
                <a:latin typeface="+mj-lt"/>
                <a:ea typeface="+mj-ea"/>
                <a:cs typeface="+mj-cs"/>
              </a:defRPr>
            </a:lvl1pPr>
          </a:lstStyle>
          <a:p>
            <a:r>
              <a:rPr lang="en-US"/>
              <a:t>Click to edit Master title style</a:t>
            </a:r>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6" y="865909"/>
            <a:ext cx="4582548" cy="51261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3" y="3429000"/>
            <a:ext cx="4556749" cy="2590800"/>
          </a:xfrm>
        </p:spPr>
        <p:txBody>
          <a:bodyPr/>
          <a:lstStyle>
            <a:lvl1pPr marL="0" indent="0">
              <a:buNone/>
              <a:defRPr lang="en-US" sz="2400" kern="1200" dirty="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4" y="6236208"/>
            <a:ext cx="3037459" cy="365125"/>
          </a:xfrm>
        </p:spPr>
        <p:txBody>
          <a:bodyPr/>
          <a:lstStyle/>
          <a:p>
            <a:fld id="{01AF0C4B-5A4A-45CA-ABEC-10F107160D33}" type="datetime1">
              <a:rPr lang="en-US" smtClean="0"/>
              <a:t>10/16/2023</a:t>
            </a:fld>
            <a:endParaRPr lang="en-US"/>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4"/>
            <a:ext cx="4114800" cy="365125"/>
          </a:xfrm>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896764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B68B8189-0D9C-48A6-9FA3-862227B094CE}" type="datetime1">
              <a:rPr lang="en-US" smtClean="0"/>
              <a:t>10/16/2023</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11163102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4"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4" y="872836"/>
            <a:ext cx="2521527" cy="5119256"/>
          </a:xfrm>
        </p:spPr>
        <p:txBody>
          <a:bodyPr vert="eaVert" anchor="t"/>
          <a:lstStyle/>
          <a:p>
            <a:r>
              <a:rPr lang="en-US"/>
              <a:t>Click to edit Master title style</a:t>
            </a:r>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6"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4" y="6236208"/>
            <a:ext cx="3037459" cy="365125"/>
          </a:xfrm>
        </p:spPr>
        <p:txBody>
          <a:bodyPr/>
          <a:lstStyle/>
          <a:p>
            <a:fld id="{26ADDCAE-6443-42C3-9C19-F95985500186}" type="datetime1">
              <a:rPr lang="en-US" smtClean="0"/>
              <a:t>10/16/2023</a:t>
            </a:fld>
            <a:endParaRPr lang="en-US"/>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4"/>
            <a:ext cx="3581400" cy="365125"/>
          </a:xfrm>
        </p:spPr>
        <p:txBody>
          <a:bodyPr/>
          <a:lstStyle/>
          <a:p>
            <a:endParaRPr lang="en-US"/>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501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16/10/2023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16/10/2023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1" y="858982"/>
            <a:ext cx="10380573" cy="143227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799" y="2750126"/>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79"/>
            <a:ext cx="4114800" cy="365125"/>
          </a:xfrm>
          <a:prstGeom prst="rect">
            <a:avLst/>
          </a:prstGeom>
        </p:spPr>
        <p:txBody>
          <a:bodyPr vert="horz" lIns="91440" tIns="45720" rIns="91440" bIns="45720" rtlCol="0" anchor="ctr"/>
          <a:lstStyle>
            <a:lvl1pPr algn="l">
              <a:defRPr sz="900">
                <a:solidFill>
                  <a:schemeClr val="tx1"/>
                </a:solidFill>
              </a:defRPr>
            </a:lvl1pPr>
          </a:lstStyle>
          <a:p>
            <a:fld id="{6989806E-8E94-473C-AEE7-BE6F15F85533}" type="datetime1">
              <a:rPr lang="en-US" smtClean="0"/>
              <a:t>10/16/2023</a:t>
            </a:fld>
            <a:endParaRPr lang="en-US"/>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199"/>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2" y="235881"/>
            <a:ext cx="756746" cy="365760"/>
          </a:xfrm>
          <a:prstGeom prst="rect">
            <a:avLst/>
          </a:prstGeom>
        </p:spPr>
        <p:txBody>
          <a:bodyPr vert="horz" lIns="91440" tIns="45720" rIns="91440" bIns="45720" rtlCol="0" anchor="ctr"/>
          <a:lstStyle>
            <a:lvl1pPr algn="ctr">
              <a:defRPr lang="en-US" sz="140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2215619"/>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200" kern="1200">
          <a:solidFill>
            <a:schemeClr val="tx1"/>
          </a:solidFill>
          <a:latin typeface="+mn-lt"/>
          <a:ea typeface="+mn-ea"/>
          <a:cs typeface="+mn-cs"/>
        </a:defRPr>
      </a:lvl1pPr>
      <a:lvl2pPr marL="228600" indent="0" algn="l"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6858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4038600" y="1939159"/>
            <a:ext cx="7644627" cy="2751086"/>
          </a:xfrm>
        </p:spPr>
        <p:txBody>
          <a:bodyPr>
            <a:normAutofit/>
          </a:bodyPr>
          <a:lstStyle/>
          <a:p>
            <a:pPr algn="r"/>
            <a:r>
              <a:rPr lang="en-GB" dirty="0">
                <a:ea typeface="Calibri Light"/>
                <a:cs typeface="Calibri Light"/>
              </a:rPr>
              <a:t>Study Skills</a:t>
            </a:r>
            <a:br>
              <a:rPr lang="en-GB" dirty="0">
                <a:ea typeface="Calibri Light"/>
                <a:cs typeface="Calibri Light"/>
              </a:rPr>
            </a:br>
            <a:r>
              <a:rPr lang="en-GB" dirty="0">
                <a:cs typeface="Calibri Light"/>
              </a:rPr>
              <a:t>Week 3</a:t>
            </a:r>
            <a:endParaRPr lang="en-GB" dirty="0"/>
          </a:p>
        </p:txBody>
      </p:sp>
      <p:sp>
        <p:nvSpPr>
          <p:cNvPr id="3" name="Subtitle 2"/>
          <p:cNvSpPr>
            <a:spLocks noGrp="1"/>
          </p:cNvSpPr>
          <p:nvPr>
            <p:ph type="subTitle" idx="1"/>
          </p:nvPr>
        </p:nvSpPr>
        <p:spPr>
          <a:xfrm>
            <a:off x="3952009" y="4695729"/>
            <a:ext cx="7644627" cy="1329443"/>
          </a:xfrm>
        </p:spPr>
        <p:txBody>
          <a:bodyPr vert="horz" lIns="91440" tIns="45720" rIns="91440" bIns="45720" rtlCol="0" anchor="t">
            <a:noAutofit/>
          </a:bodyPr>
          <a:lstStyle/>
          <a:p>
            <a:pPr algn="r"/>
            <a:r>
              <a:rPr lang="en-GB" sz="2000" dirty="0">
                <a:ea typeface="Calibri"/>
                <a:cs typeface="Calibri"/>
              </a:rPr>
              <a:t>(BMPL4012/BMCP4002/BMLW4009)</a:t>
            </a:r>
          </a:p>
          <a:p>
            <a:pPr algn="r"/>
            <a:r>
              <a:rPr lang="en-GB" sz="2000" dirty="0">
                <a:ea typeface="Calibri"/>
                <a:cs typeface="Calibri"/>
              </a:rPr>
              <a:t>Sadie France</a:t>
            </a:r>
          </a:p>
          <a:p>
            <a:pPr algn="r"/>
            <a:r>
              <a:rPr lang="en-GB" sz="2000" dirty="0">
                <a:ea typeface="Calibri"/>
                <a:cs typeface="Calibri"/>
              </a:rPr>
              <a:t>Bluelightacademy@uwtsd.ac.uk</a:t>
            </a:r>
          </a:p>
          <a:p>
            <a:pPr algn="r"/>
            <a:r>
              <a:rPr lang="en-GB" sz="2000" dirty="0">
                <a:ea typeface="Calibri"/>
                <a:cs typeface="Calibri"/>
              </a:rPr>
              <a:t>Criminology@uwtsd.ac.uk</a:t>
            </a:r>
          </a:p>
          <a:p>
            <a:pPr algn="r"/>
            <a:r>
              <a:rPr lang="en-GB" sz="2000" dirty="0">
                <a:ea typeface="Calibri"/>
                <a:cs typeface="Calibri"/>
              </a:rPr>
              <a:t>Lawacademy@uwtsd.ac.uk</a:t>
            </a:r>
          </a:p>
        </p:txBody>
      </p:sp>
    </p:spTree>
    <p:extLst>
      <p:ext uri="{BB962C8B-B14F-4D97-AF65-F5344CB8AC3E}">
        <p14:creationId xmlns:p14="http://schemas.microsoft.com/office/powerpoint/2010/main" val="3822758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9BB434-6E41-CD0F-D6EB-9AB1FACFDA16}"/>
              </a:ext>
            </a:extLst>
          </p:cNvPr>
          <p:cNvSpPr>
            <a:spLocks noGrp="1"/>
          </p:cNvSpPr>
          <p:nvPr>
            <p:ph type="title"/>
          </p:nvPr>
        </p:nvSpPr>
        <p:spPr>
          <a:xfrm>
            <a:off x="761803" y="350196"/>
            <a:ext cx="4646904" cy="1624520"/>
          </a:xfrm>
        </p:spPr>
        <p:txBody>
          <a:bodyPr anchor="ctr">
            <a:normAutofit/>
          </a:bodyPr>
          <a:lstStyle/>
          <a:p>
            <a:r>
              <a:rPr lang="en-GB" sz="4000">
                <a:cs typeface="Calibri Light"/>
              </a:rPr>
              <a:t>Aims for today's session</a:t>
            </a:r>
            <a:endParaRPr lang="en-GB" sz="4000"/>
          </a:p>
        </p:txBody>
      </p:sp>
      <p:sp>
        <p:nvSpPr>
          <p:cNvPr id="3" name="Content Placeholder 2">
            <a:extLst>
              <a:ext uri="{FF2B5EF4-FFF2-40B4-BE49-F238E27FC236}">
                <a16:creationId xmlns:a16="http://schemas.microsoft.com/office/drawing/2014/main" id="{D6E8F6D8-D9A9-133B-8471-23CFD7C899C4}"/>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GB" sz="2000" dirty="0">
                <a:cs typeface="Calibri"/>
              </a:rPr>
              <a:t>What is academic writing?</a:t>
            </a:r>
          </a:p>
          <a:p>
            <a:r>
              <a:rPr lang="en-GB" sz="2000" dirty="0">
                <a:cs typeface="Calibri"/>
              </a:rPr>
              <a:t>What makes a good essay?</a:t>
            </a:r>
            <a:endParaRPr lang="en-GB" dirty="0"/>
          </a:p>
          <a:p>
            <a:r>
              <a:rPr lang="en-GB" sz="2000" dirty="0">
                <a:cs typeface="Calibri"/>
              </a:rPr>
              <a:t>How to structure your essay.</a:t>
            </a:r>
          </a:p>
          <a:p>
            <a:r>
              <a:rPr lang="en-GB" sz="2000" dirty="0">
                <a:cs typeface="Calibri"/>
              </a:rPr>
              <a:t>Types of writing styles</a:t>
            </a:r>
          </a:p>
          <a:p>
            <a:r>
              <a:rPr lang="en-GB" sz="2000" dirty="0">
                <a:cs typeface="Calibri"/>
              </a:rPr>
              <a:t>What is reading and writing critically?</a:t>
            </a:r>
          </a:p>
          <a:p>
            <a:r>
              <a:rPr lang="en-GB" sz="2000" dirty="0">
                <a:cs typeface="Calibri"/>
              </a:rPr>
              <a:t>How to read and write critically </a:t>
            </a:r>
          </a:p>
        </p:txBody>
      </p:sp>
      <p:pic>
        <p:nvPicPr>
          <p:cNvPr id="5" name="Picture 4" descr="Glasses on top of a book">
            <a:extLst>
              <a:ext uri="{FF2B5EF4-FFF2-40B4-BE49-F238E27FC236}">
                <a16:creationId xmlns:a16="http://schemas.microsoft.com/office/drawing/2014/main" id="{78CDBEF6-9495-50D8-DBBA-F32F10918E81}"/>
              </a:ext>
            </a:extLst>
          </p:cNvPr>
          <p:cNvPicPr>
            <a:picLocks noChangeAspect="1"/>
          </p:cNvPicPr>
          <p:nvPr/>
        </p:nvPicPr>
        <p:blipFill rotWithShape="1">
          <a:blip r:embed="rId2"/>
          <a:srcRect l="10109" r="30977" b="9"/>
          <a:stretch/>
        </p:blipFill>
        <p:spPr>
          <a:xfrm>
            <a:off x="6096000" y="1"/>
            <a:ext cx="6102825" cy="6858000"/>
          </a:xfrm>
          <a:prstGeom prst="rect">
            <a:avLst/>
          </a:prstGeom>
        </p:spPr>
      </p:pic>
    </p:spTree>
    <p:extLst>
      <p:ext uri="{BB962C8B-B14F-4D97-AF65-F5344CB8AC3E}">
        <p14:creationId xmlns:p14="http://schemas.microsoft.com/office/powerpoint/2010/main" val="2962358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2000"/>
            <a:lum/>
          </a:blip>
          <a:srcRect/>
          <a:stretch>
            <a:fillRect t="-2000" b="-2000"/>
          </a:stretch>
        </a:blip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D845313-D7B4-4C1A-8538-FFFC0515061A}"/>
              </a:ext>
            </a:extLst>
          </p:cNvPr>
          <p:cNvSpPr>
            <a:spLocks noGrp="1"/>
          </p:cNvSpPr>
          <p:nvPr>
            <p:ph idx="1"/>
          </p:nvPr>
        </p:nvSpPr>
        <p:spPr>
          <a:xfrm>
            <a:off x="1981200" y="1686188"/>
            <a:ext cx="8229600" cy="3347207"/>
          </a:xfrm>
        </p:spPr>
        <p:txBody>
          <a:bodyPr>
            <a:normAutofit lnSpcReduction="10000"/>
          </a:bodyPr>
          <a:lstStyle/>
          <a:p>
            <a:pPr marL="0" indent="0">
              <a:spcAft>
                <a:spcPts val="1800"/>
              </a:spcAft>
              <a:buNone/>
            </a:pPr>
            <a:r>
              <a:rPr lang="en-GB" sz="2000" dirty="0">
                <a:solidFill>
                  <a:srgbClr val="4A4A4A"/>
                </a:solidFill>
                <a:latin typeface="Arial" panose="020B0604020202020204" pitchFamily="34" charset="0"/>
                <a:ea typeface="Times New Roman" panose="02020603050405020304" pitchFamily="18" charset="0"/>
              </a:rPr>
              <a:t>…is clear, concise, focused, structured and backed up by evidence. </a:t>
            </a:r>
          </a:p>
          <a:p>
            <a:pPr marL="0" indent="0">
              <a:spcAft>
                <a:spcPts val="1800"/>
              </a:spcAft>
              <a:buNone/>
            </a:pPr>
            <a:r>
              <a:rPr lang="en-GB" sz="2000" dirty="0">
                <a:solidFill>
                  <a:srgbClr val="4A4A4A"/>
                </a:solidFill>
                <a:latin typeface="Arial" panose="020B0604020202020204" pitchFamily="34" charset="0"/>
                <a:ea typeface="Times New Roman" panose="02020603050405020304" pitchFamily="18" charset="0"/>
              </a:rPr>
              <a:t>…will aid the reader’s understanding.</a:t>
            </a:r>
            <a:endParaRPr lang="en-GB" sz="2000" dirty="0">
              <a:latin typeface="Times New Roman" panose="02020603050405020304" pitchFamily="18" charset="0"/>
              <a:ea typeface="Times New Roman" panose="02020603050405020304" pitchFamily="18" charset="0"/>
            </a:endParaRPr>
          </a:p>
          <a:p>
            <a:pPr marL="0" indent="0">
              <a:spcAft>
                <a:spcPts val="1800"/>
              </a:spcAft>
              <a:buNone/>
            </a:pPr>
            <a:r>
              <a:rPr lang="en-GB" sz="2000" dirty="0">
                <a:solidFill>
                  <a:srgbClr val="4A4A4A"/>
                </a:solidFill>
                <a:latin typeface="Arial" panose="020B0604020202020204" pitchFamily="34" charset="0"/>
                <a:ea typeface="Times New Roman" panose="02020603050405020304" pitchFamily="18" charset="0"/>
              </a:rPr>
              <a:t>…has a formal tone and style.</a:t>
            </a:r>
          </a:p>
          <a:p>
            <a:pPr marL="0" indent="0">
              <a:spcAft>
                <a:spcPts val="1800"/>
              </a:spcAft>
              <a:buNone/>
            </a:pPr>
            <a:r>
              <a:rPr lang="en-GB" sz="2000" dirty="0">
                <a:solidFill>
                  <a:srgbClr val="4A4A4A"/>
                </a:solidFill>
                <a:latin typeface="Arial" panose="020B0604020202020204" pitchFamily="34" charset="0"/>
                <a:ea typeface="Times New Roman" panose="02020603050405020304" pitchFamily="18" charset="0"/>
              </a:rPr>
              <a:t>…is objective, not reflective.</a:t>
            </a:r>
          </a:p>
          <a:p>
            <a:pPr marL="0" indent="0">
              <a:spcAft>
                <a:spcPts val="1800"/>
              </a:spcAft>
              <a:buNone/>
            </a:pPr>
            <a:r>
              <a:rPr lang="en-GB" sz="2000" dirty="0">
                <a:solidFill>
                  <a:srgbClr val="4A4A4A"/>
                </a:solidFill>
                <a:latin typeface="Arial" panose="020B0604020202020204" pitchFamily="34" charset="0"/>
                <a:ea typeface="Times New Roman" panose="02020603050405020304" pitchFamily="18" charset="0"/>
              </a:rPr>
              <a:t>…should employ the third person.</a:t>
            </a:r>
          </a:p>
          <a:p>
            <a:pPr marL="0" indent="0">
              <a:spcAft>
                <a:spcPts val="1800"/>
              </a:spcAft>
              <a:buNone/>
            </a:pPr>
            <a:r>
              <a:rPr lang="en-GB" sz="2000" dirty="0">
                <a:solidFill>
                  <a:srgbClr val="4A4A4A"/>
                </a:solidFill>
                <a:latin typeface="Arial" panose="020B0604020202020204" pitchFamily="34" charset="0"/>
              </a:rPr>
              <a:t>…is properly referenced.</a:t>
            </a:r>
            <a:endParaRPr lang="en-GB" sz="3600" dirty="0"/>
          </a:p>
        </p:txBody>
      </p:sp>
      <p:sp>
        <p:nvSpPr>
          <p:cNvPr id="4" name="Title 3">
            <a:extLst>
              <a:ext uri="{FF2B5EF4-FFF2-40B4-BE49-F238E27FC236}">
                <a16:creationId xmlns:a16="http://schemas.microsoft.com/office/drawing/2014/main" id="{34215BA4-88FF-4837-937F-5FADEAF32AEC}"/>
              </a:ext>
            </a:extLst>
          </p:cNvPr>
          <p:cNvSpPr>
            <a:spLocks noGrp="1"/>
          </p:cNvSpPr>
          <p:nvPr>
            <p:ph type="title"/>
          </p:nvPr>
        </p:nvSpPr>
        <p:spPr/>
        <p:txBody>
          <a:bodyPr/>
          <a:lstStyle/>
          <a:p>
            <a:r>
              <a:rPr lang="en-GB" dirty="0"/>
              <a:t>Academic Writing</a:t>
            </a:r>
          </a:p>
        </p:txBody>
      </p:sp>
    </p:spTree>
    <p:extLst>
      <p:ext uri="{BB962C8B-B14F-4D97-AF65-F5344CB8AC3E}">
        <p14:creationId xmlns:p14="http://schemas.microsoft.com/office/powerpoint/2010/main" val="37606573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1000"/>
            <a:lum/>
          </a:blip>
          <a:srcRect/>
          <a:stretch>
            <a:fillRect t="-2000" b="-2000"/>
          </a:stretch>
        </a:blipFill>
        <a:effectLst/>
      </p:bgPr>
    </p:bg>
    <p:spTree>
      <p:nvGrpSpPr>
        <p:cNvPr id="1" name=""/>
        <p:cNvGrpSpPr/>
        <p:nvPr/>
      </p:nvGrpSpPr>
      <p:grpSpPr>
        <a:xfrm>
          <a:off x="0" y="0"/>
          <a:ext cx="0" cy="0"/>
          <a:chOff x="0" y="0"/>
          <a:chExt cx="0" cy="0"/>
        </a:xfrm>
      </p:grpSpPr>
      <p:sp>
        <p:nvSpPr>
          <p:cNvPr id="9" name="Flowchart: Or 8">
            <a:extLst>
              <a:ext uri="{FF2B5EF4-FFF2-40B4-BE49-F238E27FC236}">
                <a16:creationId xmlns:a16="http://schemas.microsoft.com/office/drawing/2014/main" id="{D2352726-1593-45CA-B696-FED4382226B0}"/>
              </a:ext>
            </a:extLst>
          </p:cNvPr>
          <p:cNvSpPr/>
          <p:nvPr/>
        </p:nvSpPr>
        <p:spPr>
          <a:xfrm>
            <a:off x="2765571" y="1"/>
            <a:ext cx="6761526" cy="6761526"/>
          </a:xfrm>
          <a:prstGeom prst="flowChartOr">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59249020-CF64-4038-8B65-F648268ADA67}"/>
              </a:ext>
            </a:extLst>
          </p:cNvPr>
          <p:cNvSpPr txBox="1"/>
          <p:nvPr/>
        </p:nvSpPr>
        <p:spPr>
          <a:xfrm>
            <a:off x="6590952" y="1572488"/>
            <a:ext cx="2088857" cy="707886"/>
          </a:xfrm>
          <a:prstGeom prst="rect">
            <a:avLst/>
          </a:prstGeom>
          <a:noFill/>
        </p:spPr>
        <p:txBody>
          <a:bodyPr wrap="square" rtlCol="0">
            <a:spAutoFit/>
          </a:bodyPr>
          <a:lstStyle/>
          <a:p>
            <a:r>
              <a:rPr lang="en-GB" sz="4000" b="1" dirty="0"/>
              <a:t>Focus</a:t>
            </a:r>
            <a:endParaRPr lang="en-GB" sz="2400" b="1" dirty="0"/>
          </a:p>
        </p:txBody>
      </p:sp>
      <p:sp>
        <p:nvSpPr>
          <p:cNvPr id="12" name="TextBox 11">
            <a:extLst>
              <a:ext uri="{FF2B5EF4-FFF2-40B4-BE49-F238E27FC236}">
                <a16:creationId xmlns:a16="http://schemas.microsoft.com/office/drawing/2014/main" id="{9510C0F6-6E7E-4B7F-8DEF-7860F210DC1D}"/>
              </a:ext>
            </a:extLst>
          </p:cNvPr>
          <p:cNvSpPr txBox="1"/>
          <p:nvPr/>
        </p:nvSpPr>
        <p:spPr>
          <a:xfrm>
            <a:off x="6415830" y="4073148"/>
            <a:ext cx="2592196" cy="707886"/>
          </a:xfrm>
          <a:prstGeom prst="rect">
            <a:avLst/>
          </a:prstGeom>
          <a:noFill/>
        </p:spPr>
        <p:txBody>
          <a:bodyPr wrap="square" rtlCol="0">
            <a:spAutoFit/>
          </a:bodyPr>
          <a:lstStyle/>
          <a:p>
            <a:r>
              <a:rPr lang="en-GB" sz="4000" b="1" dirty="0"/>
              <a:t>Structure</a:t>
            </a:r>
            <a:endParaRPr lang="en-GB" b="1" dirty="0"/>
          </a:p>
        </p:txBody>
      </p:sp>
      <p:sp>
        <p:nvSpPr>
          <p:cNvPr id="13" name="TextBox 12">
            <a:extLst>
              <a:ext uri="{FF2B5EF4-FFF2-40B4-BE49-F238E27FC236}">
                <a16:creationId xmlns:a16="http://schemas.microsoft.com/office/drawing/2014/main" id="{94387B0C-9F7B-4D2C-91F3-BB8608CED2F6}"/>
              </a:ext>
            </a:extLst>
          </p:cNvPr>
          <p:cNvSpPr txBox="1"/>
          <p:nvPr/>
        </p:nvSpPr>
        <p:spPr>
          <a:xfrm>
            <a:off x="3037009" y="4058690"/>
            <a:ext cx="2859752" cy="707886"/>
          </a:xfrm>
          <a:prstGeom prst="rect">
            <a:avLst/>
          </a:prstGeom>
          <a:noFill/>
        </p:spPr>
        <p:txBody>
          <a:bodyPr wrap="square" rtlCol="0">
            <a:spAutoFit/>
          </a:bodyPr>
          <a:lstStyle/>
          <a:p>
            <a:r>
              <a:rPr lang="en-GB" sz="4000" b="1" dirty="0"/>
              <a:t>Evidence</a:t>
            </a:r>
          </a:p>
        </p:txBody>
      </p:sp>
      <p:sp>
        <p:nvSpPr>
          <p:cNvPr id="14" name="TextBox 13">
            <a:extLst>
              <a:ext uri="{FF2B5EF4-FFF2-40B4-BE49-F238E27FC236}">
                <a16:creationId xmlns:a16="http://schemas.microsoft.com/office/drawing/2014/main" id="{DE2CCC17-6987-4621-9B52-1AC676EEFB5E}"/>
              </a:ext>
            </a:extLst>
          </p:cNvPr>
          <p:cNvSpPr txBox="1"/>
          <p:nvPr/>
        </p:nvSpPr>
        <p:spPr>
          <a:xfrm>
            <a:off x="3907521" y="1055471"/>
            <a:ext cx="1644243" cy="1938992"/>
          </a:xfrm>
          <a:prstGeom prst="rect">
            <a:avLst/>
          </a:prstGeom>
          <a:noFill/>
        </p:spPr>
        <p:txBody>
          <a:bodyPr wrap="square" rtlCol="0">
            <a:spAutoFit/>
          </a:bodyPr>
          <a:lstStyle/>
          <a:p>
            <a:pPr algn="ctr"/>
            <a:r>
              <a:rPr lang="en-GB" sz="4000" b="1" dirty="0"/>
              <a:t>Tone and style</a:t>
            </a:r>
          </a:p>
        </p:txBody>
      </p:sp>
    </p:spTree>
    <p:extLst>
      <p:ext uri="{BB962C8B-B14F-4D97-AF65-F5344CB8AC3E}">
        <p14:creationId xmlns:p14="http://schemas.microsoft.com/office/powerpoint/2010/main" val="439809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2000" r="-12000"/>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29E0B19-CC38-48B1-8B66-7196EB8BE2B3}"/>
              </a:ext>
            </a:extLst>
          </p:cNvPr>
          <p:cNvSpPr txBox="1"/>
          <p:nvPr/>
        </p:nvSpPr>
        <p:spPr>
          <a:xfrm>
            <a:off x="5651384" y="1874729"/>
            <a:ext cx="4676862"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a:t>Answer the question</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Develop a set of related points, with reasoning and evidence</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Credible sources</a:t>
            </a:r>
          </a:p>
        </p:txBody>
      </p:sp>
      <p:sp>
        <p:nvSpPr>
          <p:cNvPr id="9" name="Title 8">
            <a:extLst>
              <a:ext uri="{FF2B5EF4-FFF2-40B4-BE49-F238E27FC236}">
                <a16:creationId xmlns:a16="http://schemas.microsoft.com/office/drawing/2014/main" id="{7A4FE4F2-0C3C-429E-ABC4-D56DACD505B8}"/>
              </a:ext>
            </a:extLst>
          </p:cNvPr>
          <p:cNvSpPr>
            <a:spLocks noGrp="1"/>
          </p:cNvSpPr>
          <p:nvPr>
            <p:ph type="title"/>
          </p:nvPr>
        </p:nvSpPr>
        <p:spPr>
          <a:xfrm>
            <a:off x="3453468" y="274638"/>
            <a:ext cx="6757332" cy="1143000"/>
          </a:xfrm>
        </p:spPr>
        <p:txBody>
          <a:bodyPr>
            <a:normAutofit fontScale="90000"/>
          </a:bodyPr>
          <a:lstStyle/>
          <a:p>
            <a:r>
              <a:rPr lang="en-GB" dirty="0"/>
              <a:t>What makes a good essay?</a:t>
            </a:r>
          </a:p>
        </p:txBody>
      </p:sp>
    </p:spTree>
    <p:extLst>
      <p:ext uri="{BB962C8B-B14F-4D97-AF65-F5344CB8AC3E}">
        <p14:creationId xmlns:p14="http://schemas.microsoft.com/office/powerpoint/2010/main" val="3380407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6000" b="-3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FBABF-404F-4CA0-9037-FE0116A205E3}"/>
              </a:ext>
            </a:extLst>
          </p:cNvPr>
          <p:cNvSpPr>
            <a:spLocks noGrp="1"/>
          </p:cNvSpPr>
          <p:nvPr>
            <p:ph type="title"/>
          </p:nvPr>
        </p:nvSpPr>
        <p:spPr>
          <a:xfrm>
            <a:off x="1981200" y="81691"/>
            <a:ext cx="8229600" cy="1143000"/>
          </a:xfrm>
        </p:spPr>
        <p:txBody>
          <a:bodyPr/>
          <a:lstStyle/>
          <a:p>
            <a:r>
              <a:rPr lang="en-GB" dirty="0"/>
              <a:t>Starting your essay</a:t>
            </a:r>
          </a:p>
        </p:txBody>
      </p:sp>
      <p:sp>
        <p:nvSpPr>
          <p:cNvPr id="3" name="TextBox 2">
            <a:extLst>
              <a:ext uri="{FF2B5EF4-FFF2-40B4-BE49-F238E27FC236}">
                <a16:creationId xmlns:a16="http://schemas.microsoft.com/office/drawing/2014/main" id="{05ADA9B9-CFE4-4662-950C-C8222FB7D18A}"/>
              </a:ext>
            </a:extLst>
          </p:cNvPr>
          <p:cNvSpPr txBox="1"/>
          <p:nvPr/>
        </p:nvSpPr>
        <p:spPr>
          <a:xfrm>
            <a:off x="3109519" y="1224692"/>
            <a:ext cx="6627303" cy="2031325"/>
          </a:xfrm>
          <a:prstGeom prst="rect">
            <a:avLst/>
          </a:prstGeom>
          <a:noFill/>
        </p:spPr>
        <p:txBody>
          <a:bodyPr wrap="square" rtlCol="0">
            <a:spAutoFit/>
          </a:bodyPr>
          <a:lstStyle/>
          <a:p>
            <a:pPr marL="285750" indent="-285750">
              <a:buFont typeface="Arial" panose="020B0604020202020204" pitchFamily="34" charset="0"/>
              <a:buChar char="•"/>
            </a:pPr>
            <a:r>
              <a:rPr lang="en-GB" dirty="0"/>
              <a:t>Start early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Define the question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Plan your essay</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Research</a:t>
            </a:r>
          </a:p>
        </p:txBody>
      </p:sp>
      <p:pic>
        <p:nvPicPr>
          <p:cNvPr id="4" name="Picture 3">
            <a:extLst>
              <a:ext uri="{FF2B5EF4-FFF2-40B4-BE49-F238E27FC236}">
                <a16:creationId xmlns:a16="http://schemas.microsoft.com/office/drawing/2014/main" id="{C2A634BD-5B36-44C1-8887-DCD99BC3E113}"/>
              </a:ext>
            </a:extLst>
          </p:cNvPr>
          <p:cNvPicPr>
            <a:picLocks noChangeAspect="1"/>
          </p:cNvPicPr>
          <p:nvPr/>
        </p:nvPicPr>
        <p:blipFill>
          <a:blip r:embed="rId4"/>
          <a:stretch>
            <a:fillRect/>
          </a:stretch>
        </p:blipFill>
        <p:spPr>
          <a:xfrm>
            <a:off x="3579303" y="3490787"/>
            <a:ext cx="5920052" cy="3098801"/>
          </a:xfrm>
          <a:prstGeom prst="rect">
            <a:avLst/>
          </a:prstGeom>
        </p:spPr>
      </p:pic>
    </p:spTree>
    <p:extLst>
      <p:ext uri="{BB962C8B-B14F-4D97-AF65-F5344CB8AC3E}">
        <p14:creationId xmlns:p14="http://schemas.microsoft.com/office/powerpoint/2010/main" val="3246051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24000" r="-2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2843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51012-FC46-4912-A0AA-3CFA2BA539B9}"/>
              </a:ext>
            </a:extLst>
          </p:cNvPr>
          <p:cNvSpPr>
            <a:spLocks noGrp="1"/>
          </p:cNvSpPr>
          <p:nvPr>
            <p:ph type="title"/>
          </p:nvPr>
        </p:nvSpPr>
        <p:spPr>
          <a:xfrm>
            <a:off x="1779864" y="2193721"/>
            <a:ext cx="8229600" cy="826316"/>
          </a:xfrm>
        </p:spPr>
        <p:txBody>
          <a:bodyPr>
            <a:normAutofit/>
          </a:bodyPr>
          <a:lstStyle/>
          <a:p>
            <a:r>
              <a:rPr lang="en-GB" sz="3600" dirty="0"/>
              <a:t>Essay structure</a:t>
            </a:r>
          </a:p>
        </p:txBody>
      </p:sp>
      <p:sp>
        <p:nvSpPr>
          <p:cNvPr id="3" name="TextBox 2">
            <a:extLst>
              <a:ext uri="{FF2B5EF4-FFF2-40B4-BE49-F238E27FC236}">
                <a16:creationId xmlns:a16="http://schemas.microsoft.com/office/drawing/2014/main" id="{C08BA866-821F-4F1F-8146-EE701E174594}"/>
              </a:ext>
            </a:extLst>
          </p:cNvPr>
          <p:cNvSpPr txBox="1"/>
          <p:nvPr/>
        </p:nvSpPr>
        <p:spPr>
          <a:xfrm>
            <a:off x="2421622" y="3020038"/>
            <a:ext cx="7348756" cy="3139321"/>
          </a:xfrm>
          <a:prstGeom prst="rect">
            <a:avLst/>
          </a:prstGeom>
          <a:noFill/>
        </p:spPr>
        <p:txBody>
          <a:bodyPr wrap="square" rtlCol="0">
            <a:spAutoFit/>
          </a:bodyPr>
          <a:lstStyle/>
          <a:p>
            <a:pPr marL="285750" indent="-285750">
              <a:buFont typeface="Arial" panose="020B0604020202020204" pitchFamily="34" charset="0"/>
              <a:buChar char="•"/>
            </a:pPr>
            <a:r>
              <a:rPr lang="en-GB" dirty="0"/>
              <a:t>Introduction</a:t>
            </a:r>
          </a:p>
          <a:p>
            <a:pPr marL="742950" lvl="1" indent="-285750">
              <a:buFont typeface="Arial" panose="020B0604020202020204" pitchFamily="34" charset="0"/>
              <a:buChar char="•"/>
            </a:pPr>
            <a:r>
              <a:rPr lang="en-GB" dirty="0"/>
              <a:t>Proposal statement and summary – what you’ll do and what the key points are</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Main body</a:t>
            </a:r>
          </a:p>
          <a:p>
            <a:pPr marL="742950" lvl="1" indent="-285750">
              <a:buFont typeface="Arial" panose="020B0604020202020204" pitchFamily="34" charset="0"/>
              <a:buChar char="•"/>
            </a:pPr>
            <a:r>
              <a:rPr lang="en-GB" dirty="0"/>
              <a:t>Paragraphs</a:t>
            </a:r>
          </a:p>
          <a:p>
            <a:pPr marL="742950" lvl="1" indent="-285750">
              <a:buFont typeface="Arial" panose="020B0604020202020204" pitchFamily="34" charset="0"/>
              <a:buChar char="•"/>
            </a:pPr>
            <a:r>
              <a:rPr lang="en-GB" dirty="0"/>
              <a:t>Knowledge and understanding</a:t>
            </a:r>
          </a:p>
          <a:p>
            <a:pPr marL="742950" lvl="1" indent="-285750">
              <a:buFont typeface="Arial" panose="020B0604020202020204" pitchFamily="34" charset="0"/>
              <a:buChar char="•"/>
            </a:pPr>
            <a:r>
              <a:rPr lang="en-GB" dirty="0"/>
              <a:t>Examples</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Conclusion</a:t>
            </a:r>
          </a:p>
          <a:p>
            <a:pPr marL="742950" lvl="1" indent="-285750">
              <a:buFont typeface="Arial" panose="020B0604020202020204" pitchFamily="34" charset="0"/>
              <a:buChar char="•"/>
            </a:pPr>
            <a:r>
              <a:rPr lang="en-GB" dirty="0"/>
              <a:t>Summarise key points and tie arguments together</a:t>
            </a:r>
          </a:p>
        </p:txBody>
      </p:sp>
    </p:spTree>
    <p:extLst>
      <p:ext uri="{BB962C8B-B14F-4D97-AF65-F5344CB8AC3E}">
        <p14:creationId xmlns:p14="http://schemas.microsoft.com/office/powerpoint/2010/main" val="3375142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9000" r="-9000"/>
          </a:stretch>
        </a:blipFill>
        <a:effectLst/>
      </p:bgPr>
    </p:bg>
    <p:spTree>
      <p:nvGrpSpPr>
        <p:cNvPr id="1" name=""/>
        <p:cNvGrpSpPr/>
        <p:nvPr/>
      </p:nvGrpSpPr>
      <p:grpSpPr>
        <a:xfrm>
          <a:off x="0" y="0"/>
          <a:ext cx="0" cy="0"/>
          <a:chOff x="0" y="0"/>
          <a:chExt cx="0" cy="0"/>
        </a:xfrm>
      </p:grpSpPr>
      <p:sp>
        <p:nvSpPr>
          <p:cNvPr id="3" name="Arrow: Right 2">
            <a:extLst>
              <a:ext uri="{FF2B5EF4-FFF2-40B4-BE49-F238E27FC236}">
                <a16:creationId xmlns:a16="http://schemas.microsoft.com/office/drawing/2014/main" id="{C699D8DA-A768-470A-B35A-309AF5ACBB04}"/>
              </a:ext>
            </a:extLst>
          </p:cNvPr>
          <p:cNvSpPr/>
          <p:nvPr/>
        </p:nvSpPr>
        <p:spPr>
          <a:xfrm rot="1272718">
            <a:off x="2716634" y="2363411"/>
            <a:ext cx="2628550" cy="748893"/>
          </a:xfrm>
          <a:prstGeom prst="right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Point</a:t>
            </a:r>
            <a:endParaRPr lang="en-GB" dirty="0">
              <a:solidFill>
                <a:schemeClr val="tx1"/>
              </a:solidFill>
            </a:endParaRPr>
          </a:p>
        </p:txBody>
      </p:sp>
      <p:sp>
        <p:nvSpPr>
          <p:cNvPr id="7" name="Arrow: Right 6">
            <a:extLst>
              <a:ext uri="{FF2B5EF4-FFF2-40B4-BE49-F238E27FC236}">
                <a16:creationId xmlns:a16="http://schemas.microsoft.com/office/drawing/2014/main" id="{5B267485-F9BF-4C29-86BD-3BBC325A79D1}"/>
              </a:ext>
            </a:extLst>
          </p:cNvPr>
          <p:cNvSpPr/>
          <p:nvPr/>
        </p:nvSpPr>
        <p:spPr>
          <a:xfrm>
            <a:off x="2670197" y="4058075"/>
            <a:ext cx="2329643" cy="1184770"/>
          </a:xfrm>
          <a:prstGeom prs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Evidence</a:t>
            </a:r>
            <a:endParaRPr lang="en-GB" dirty="0">
              <a:solidFill>
                <a:schemeClr val="tx1"/>
              </a:solidFill>
            </a:endParaRPr>
          </a:p>
        </p:txBody>
      </p:sp>
      <p:sp>
        <p:nvSpPr>
          <p:cNvPr id="8" name="Arrow: Right 7">
            <a:extLst>
              <a:ext uri="{FF2B5EF4-FFF2-40B4-BE49-F238E27FC236}">
                <a16:creationId xmlns:a16="http://schemas.microsoft.com/office/drawing/2014/main" id="{DA9B6E0E-9D3D-4EFD-BC2F-49C1F299601A}"/>
              </a:ext>
            </a:extLst>
          </p:cNvPr>
          <p:cNvSpPr/>
          <p:nvPr/>
        </p:nvSpPr>
        <p:spPr>
          <a:xfrm rot="21218703">
            <a:off x="2554591" y="5695092"/>
            <a:ext cx="2700915" cy="817070"/>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Explanation</a:t>
            </a:r>
            <a:endParaRPr lang="en-GB" dirty="0">
              <a:solidFill>
                <a:schemeClr val="tx1"/>
              </a:solidFill>
            </a:endParaRPr>
          </a:p>
        </p:txBody>
      </p:sp>
      <p:sp>
        <p:nvSpPr>
          <p:cNvPr id="6" name="Title 5">
            <a:extLst>
              <a:ext uri="{FF2B5EF4-FFF2-40B4-BE49-F238E27FC236}">
                <a16:creationId xmlns:a16="http://schemas.microsoft.com/office/drawing/2014/main" id="{2A1AC87F-B239-41C0-A595-888E9627E65D}"/>
              </a:ext>
            </a:extLst>
          </p:cNvPr>
          <p:cNvSpPr>
            <a:spLocks noGrp="1"/>
          </p:cNvSpPr>
          <p:nvPr>
            <p:ph type="title"/>
          </p:nvPr>
        </p:nvSpPr>
        <p:spPr/>
        <p:txBody>
          <a:bodyPr/>
          <a:lstStyle/>
          <a:p>
            <a:r>
              <a:rPr lang="en-GB" dirty="0"/>
              <a:t>Remember to P.E.E.!</a:t>
            </a:r>
          </a:p>
        </p:txBody>
      </p:sp>
    </p:spTree>
    <p:extLst>
      <p:ext uri="{BB962C8B-B14F-4D97-AF65-F5344CB8AC3E}">
        <p14:creationId xmlns:p14="http://schemas.microsoft.com/office/powerpoint/2010/main" val="1054530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7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74284C-0CF1-4CE4-A894-9C51E349ACEA}"/>
              </a:ext>
            </a:extLst>
          </p:cNvPr>
          <p:cNvSpPr txBox="1"/>
          <p:nvPr/>
        </p:nvSpPr>
        <p:spPr>
          <a:xfrm>
            <a:off x="2180617" y="1753206"/>
            <a:ext cx="7830766" cy="656590"/>
          </a:xfrm>
          <a:prstGeom prst="rect">
            <a:avLst/>
          </a:prstGeom>
          <a:noFill/>
        </p:spPr>
        <p:txBody>
          <a:bodyPr wrap="square">
            <a:spAutoFit/>
          </a:bodyPr>
          <a:lstStyle/>
          <a:p>
            <a:pPr>
              <a:lnSpc>
                <a:spcPts val="2160"/>
              </a:lnSpc>
              <a:spcAft>
                <a:spcPts val="1800"/>
              </a:spcAft>
            </a:pPr>
            <a:r>
              <a:rPr lang="en-GB" sz="2000" b="1" dirty="0">
                <a:solidFill>
                  <a:prstClr val="black"/>
                </a:solidFill>
                <a:latin typeface="Myriad Pro"/>
                <a:ea typeface="DengXian" panose="02010600030101010101" pitchFamily="2" charset="-122"/>
                <a:cs typeface="Arial" panose="020B0604020202020204" pitchFamily="34" charset="0"/>
              </a:rPr>
              <a:t>Point</a:t>
            </a:r>
            <a:r>
              <a:rPr lang="en-GB" sz="2000" dirty="0">
                <a:solidFill>
                  <a:prstClr val="black"/>
                </a:solidFill>
                <a:latin typeface="Myriad Pro"/>
                <a:ea typeface="DengXian" panose="02010600030101010101" pitchFamily="2" charset="-122"/>
                <a:cs typeface="Arial" panose="020B0604020202020204" pitchFamily="34" charset="0"/>
              </a:rPr>
              <a:t> – A wider variety of biscuits in the break room would improve police officers’ overall satisfaction levels while on shift.</a:t>
            </a:r>
            <a:endParaRPr lang="en-GB" b="1" dirty="0">
              <a:latin typeface="Calibri" panose="020F0502020204030204" pitchFamily="34" charset="0"/>
              <a:ea typeface="DengXian" panose="02010600030101010101" pitchFamily="2" charset="-122"/>
              <a:cs typeface="Arial" panose="020B0604020202020204" pitchFamily="34" charset="0"/>
            </a:endParaRPr>
          </a:p>
        </p:txBody>
      </p:sp>
      <p:sp>
        <p:nvSpPr>
          <p:cNvPr id="6" name="TextBox 5">
            <a:extLst>
              <a:ext uri="{FF2B5EF4-FFF2-40B4-BE49-F238E27FC236}">
                <a16:creationId xmlns:a16="http://schemas.microsoft.com/office/drawing/2014/main" id="{62B257B7-92A1-4EAB-B098-1B577819F2D8}"/>
              </a:ext>
            </a:extLst>
          </p:cNvPr>
          <p:cNvSpPr txBox="1"/>
          <p:nvPr/>
        </p:nvSpPr>
        <p:spPr>
          <a:xfrm>
            <a:off x="2180617" y="2745365"/>
            <a:ext cx="7830766" cy="1785104"/>
          </a:xfrm>
          <a:prstGeom prst="rect">
            <a:avLst/>
          </a:prstGeom>
          <a:noFill/>
        </p:spPr>
        <p:txBody>
          <a:bodyPr wrap="square">
            <a:spAutoFit/>
          </a:bodyPr>
          <a:lstStyle/>
          <a:p>
            <a:pPr>
              <a:lnSpc>
                <a:spcPts val="2160"/>
              </a:lnSpc>
              <a:spcAft>
                <a:spcPts val="1800"/>
              </a:spcAft>
            </a:pPr>
            <a:r>
              <a:rPr lang="en-GB" sz="2000" b="1" dirty="0">
                <a:solidFill>
                  <a:prstClr val="black"/>
                </a:solidFill>
                <a:latin typeface="Myriad Pro"/>
                <a:ea typeface="DengXian" panose="02010600030101010101" pitchFamily="2" charset="-122"/>
                <a:cs typeface="Arial" panose="020B0604020202020204" pitchFamily="34" charset="0"/>
              </a:rPr>
              <a:t>Evidence</a:t>
            </a:r>
            <a:r>
              <a:rPr lang="en-GB" sz="2000" dirty="0">
                <a:solidFill>
                  <a:prstClr val="black"/>
                </a:solidFill>
                <a:latin typeface="Myriad Pro"/>
                <a:ea typeface="DengXian" panose="02010600030101010101" pitchFamily="2" charset="-122"/>
                <a:cs typeface="Arial" panose="020B0604020202020204" pitchFamily="34" charset="0"/>
              </a:rPr>
              <a:t> – Hastings et al. (2021) found that while 23% of police officers stated that chocolate biscuits were their favourite, a further 37% preferred custard creams. Nearly 20% of officers ranked fruity biscuits (e.g. garibaldis) most highly. This corroborates previous findings, that showed that biscuit preferences were “very variable” (Dixon, 2003).</a:t>
            </a:r>
            <a:endParaRPr lang="en-GB" b="1" dirty="0">
              <a:latin typeface="Calibri" panose="020F0502020204030204" pitchFamily="34" charset="0"/>
              <a:ea typeface="DengXian" panose="02010600030101010101" pitchFamily="2" charset="-122"/>
              <a:cs typeface="Arial" panose="020B0604020202020204" pitchFamily="34" charset="0"/>
            </a:endParaRPr>
          </a:p>
        </p:txBody>
      </p:sp>
      <p:sp>
        <p:nvSpPr>
          <p:cNvPr id="7" name="TextBox 6">
            <a:extLst>
              <a:ext uri="{FF2B5EF4-FFF2-40B4-BE49-F238E27FC236}">
                <a16:creationId xmlns:a16="http://schemas.microsoft.com/office/drawing/2014/main" id="{FCD3B25E-A254-4016-A227-F3473279D2B0}"/>
              </a:ext>
            </a:extLst>
          </p:cNvPr>
          <p:cNvSpPr txBox="1"/>
          <p:nvPr/>
        </p:nvSpPr>
        <p:spPr>
          <a:xfrm>
            <a:off x="2180617" y="4866039"/>
            <a:ext cx="7830766" cy="1220847"/>
          </a:xfrm>
          <a:prstGeom prst="rect">
            <a:avLst/>
          </a:prstGeom>
          <a:noFill/>
        </p:spPr>
        <p:txBody>
          <a:bodyPr wrap="square">
            <a:spAutoFit/>
          </a:bodyPr>
          <a:lstStyle/>
          <a:p>
            <a:pPr>
              <a:lnSpc>
                <a:spcPts val="2160"/>
              </a:lnSpc>
              <a:spcAft>
                <a:spcPts val="1800"/>
              </a:spcAft>
            </a:pPr>
            <a:r>
              <a:rPr lang="en-GB" sz="2000" b="1" dirty="0">
                <a:solidFill>
                  <a:prstClr val="black"/>
                </a:solidFill>
                <a:latin typeface="Myriad Pro"/>
                <a:ea typeface="DengXian" panose="02010600030101010101" pitchFamily="2" charset="-122"/>
                <a:cs typeface="Arial" panose="020B0604020202020204" pitchFamily="34" charset="0"/>
              </a:rPr>
              <a:t>Explain</a:t>
            </a:r>
            <a:r>
              <a:rPr lang="en-GB" sz="2000" dirty="0">
                <a:solidFill>
                  <a:prstClr val="black"/>
                </a:solidFill>
                <a:latin typeface="Myriad Pro"/>
                <a:ea typeface="DengXian" panose="02010600030101010101" pitchFamily="2" charset="-122"/>
                <a:cs typeface="Arial" panose="020B0604020202020204" pitchFamily="34" charset="0"/>
              </a:rPr>
              <a:t> – This shows that there is no overall consensus among officers as to their favourite biscuit, and therefore a wide choice of biscuits should be made available at all times. This would mean that officers are more likely to be able to eat their preferred biscuit.</a:t>
            </a:r>
            <a:endParaRPr lang="en-GB" b="1" dirty="0">
              <a:latin typeface="Calibri" panose="020F0502020204030204" pitchFamily="34" charset="0"/>
              <a:ea typeface="DengXian" panose="02010600030101010101" pitchFamily="2" charset="-122"/>
              <a:cs typeface="Arial" panose="020B0604020202020204" pitchFamily="34" charset="0"/>
            </a:endParaRPr>
          </a:p>
        </p:txBody>
      </p:sp>
      <p:sp>
        <p:nvSpPr>
          <p:cNvPr id="3" name="Title 2">
            <a:extLst>
              <a:ext uri="{FF2B5EF4-FFF2-40B4-BE49-F238E27FC236}">
                <a16:creationId xmlns:a16="http://schemas.microsoft.com/office/drawing/2014/main" id="{40E750D8-1DD2-4844-A8A9-40124CA04272}"/>
              </a:ext>
            </a:extLst>
          </p:cNvPr>
          <p:cNvSpPr>
            <a:spLocks noGrp="1"/>
          </p:cNvSpPr>
          <p:nvPr>
            <p:ph type="title"/>
          </p:nvPr>
        </p:nvSpPr>
        <p:spPr/>
        <p:txBody>
          <a:bodyPr/>
          <a:lstStyle/>
          <a:p>
            <a:r>
              <a:rPr lang="en-GB" dirty="0"/>
              <a:t>An example…</a:t>
            </a:r>
          </a:p>
        </p:txBody>
      </p:sp>
    </p:spTree>
    <p:extLst>
      <p:ext uri="{BB962C8B-B14F-4D97-AF65-F5344CB8AC3E}">
        <p14:creationId xmlns:p14="http://schemas.microsoft.com/office/powerpoint/2010/main" val="2443183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7000"/>
            <a:lum/>
          </a:blip>
          <a:srcRect/>
          <a:stretch>
            <a:fillRect/>
          </a:stretch>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2B257B7-92A1-4EAB-B098-1B577819F2D8}"/>
              </a:ext>
            </a:extLst>
          </p:cNvPr>
          <p:cNvSpPr txBox="1"/>
          <p:nvPr/>
        </p:nvSpPr>
        <p:spPr>
          <a:xfrm>
            <a:off x="2272896" y="2197571"/>
            <a:ext cx="7830766" cy="2067233"/>
          </a:xfrm>
          <a:prstGeom prst="rect">
            <a:avLst/>
          </a:prstGeom>
          <a:noFill/>
        </p:spPr>
        <p:txBody>
          <a:bodyPr wrap="square">
            <a:spAutoFit/>
          </a:bodyPr>
          <a:lstStyle/>
          <a:p>
            <a:pPr>
              <a:lnSpc>
                <a:spcPts val="2160"/>
              </a:lnSpc>
              <a:spcAft>
                <a:spcPts val="1800"/>
              </a:spcAft>
            </a:pPr>
            <a:r>
              <a:rPr lang="en-GB" sz="2000" dirty="0">
                <a:solidFill>
                  <a:prstClr val="black"/>
                </a:solidFill>
                <a:latin typeface="Myriad Pro"/>
                <a:ea typeface="DengXian" panose="02010600030101010101" pitchFamily="2" charset="-122"/>
                <a:cs typeface="Arial" panose="020B0604020202020204" pitchFamily="34" charset="0"/>
              </a:rPr>
              <a:t>Hastings et al. (2021) found that “while 23% of police officers responded in favour of chocolate-covered biscuits, they were not as popular as expected”. In fact, 37% of officers preferred custard creams, and “just under 20% of responding officers ranked fruit biscuits as their preferred biscuit choice”. This corroborates the findings of earlier studies: “officers’ biscuit preferences seem to be very variable and dependent on many factors” (Dixon, 2003).</a:t>
            </a:r>
          </a:p>
        </p:txBody>
      </p:sp>
      <p:sp>
        <p:nvSpPr>
          <p:cNvPr id="3" name="Title 2">
            <a:extLst>
              <a:ext uri="{FF2B5EF4-FFF2-40B4-BE49-F238E27FC236}">
                <a16:creationId xmlns:a16="http://schemas.microsoft.com/office/drawing/2014/main" id="{40E750D8-1DD2-4844-A8A9-40124CA04272}"/>
              </a:ext>
            </a:extLst>
          </p:cNvPr>
          <p:cNvSpPr>
            <a:spLocks noGrp="1"/>
          </p:cNvSpPr>
          <p:nvPr>
            <p:ph type="title"/>
          </p:nvPr>
        </p:nvSpPr>
        <p:spPr/>
        <p:txBody>
          <a:bodyPr/>
          <a:lstStyle/>
          <a:p>
            <a:r>
              <a:rPr lang="en-GB" dirty="0"/>
              <a:t>Quotations</a:t>
            </a:r>
          </a:p>
        </p:txBody>
      </p:sp>
    </p:spTree>
    <p:extLst>
      <p:ext uri="{BB962C8B-B14F-4D97-AF65-F5344CB8AC3E}">
        <p14:creationId xmlns:p14="http://schemas.microsoft.com/office/powerpoint/2010/main" val="3755661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CD3B25E-A254-4016-A227-F3473279D2B0}"/>
              </a:ext>
            </a:extLst>
          </p:cNvPr>
          <p:cNvSpPr txBox="1"/>
          <p:nvPr/>
        </p:nvSpPr>
        <p:spPr>
          <a:xfrm>
            <a:off x="2180617" y="1717142"/>
            <a:ext cx="7830766" cy="1220847"/>
          </a:xfrm>
          <a:prstGeom prst="rect">
            <a:avLst/>
          </a:prstGeom>
          <a:noFill/>
        </p:spPr>
        <p:txBody>
          <a:bodyPr wrap="square">
            <a:spAutoFit/>
          </a:bodyPr>
          <a:lstStyle/>
          <a:p>
            <a:pPr>
              <a:lnSpc>
                <a:spcPts val="2160"/>
              </a:lnSpc>
              <a:spcAft>
                <a:spcPts val="1800"/>
              </a:spcAft>
            </a:pPr>
            <a:r>
              <a:rPr lang="en-GB" sz="2000" b="1" dirty="0">
                <a:solidFill>
                  <a:prstClr val="black"/>
                </a:solidFill>
                <a:latin typeface="Myriad Pro"/>
                <a:ea typeface="DengXian" panose="02010600030101010101" pitchFamily="2" charset="-122"/>
                <a:cs typeface="Arial" panose="020B0604020202020204" pitchFamily="34" charset="0"/>
              </a:rPr>
              <a:t>Explain</a:t>
            </a:r>
            <a:r>
              <a:rPr lang="en-GB" sz="2000" dirty="0">
                <a:solidFill>
                  <a:prstClr val="black"/>
                </a:solidFill>
                <a:latin typeface="Myriad Pro"/>
                <a:ea typeface="DengXian" panose="02010600030101010101" pitchFamily="2" charset="-122"/>
                <a:cs typeface="Arial" panose="020B0604020202020204" pitchFamily="34" charset="0"/>
              </a:rPr>
              <a:t> – This shows that there is no overall consensus among officers as to their favourite biscuit, and therefore a wide choice of biscuits should be made available at all times. This would mean that officers are more likely to be able to eat their preferred biscuit.</a:t>
            </a:r>
            <a:endParaRPr lang="en-GB" b="1" dirty="0">
              <a:latin typeface="Calibri" panose="020F0502020204030204" pitchFamily="34" charset="0"/>
              <a:ea typeface="DengXian" panose="02010600030101010101" pitchFamily="2" charset="-122"/>
              <a:cs typeface="Arial" panose="020B0604020202020204" pitchFamily="34" charset="0"/>
            </a:endParaRPr>
          </a:p>
        </p:txBody>
      </p:sp>
      <p:sp>
        <p:nvSpPr>
          <p:cNvPr id="2" name="TextBox 1">
            <a:extLst>
              <a:ext uri="{FF2B5EF4-FFF2-40B4-BE49-F238E27FC236}">
                <a16:creationId xmlns:a16="http://schemas.microsoft.com/office/drawing/2014/main" id="{1A3CF518-5F6B-4752-9628-5F023450F4E6}"/>
              </a:ext>
            </a:extLst>
          </p:cNvPr>
          <p:cNvSpPr txBox="1"/>
          <p:nvPr/>
        </p:nvSpPr>
        <p:spPr>
          <a:xfrm>
            <a:off x="2180618" y="3212983"/>
            <a:ext cx="7891765" cy="1938992"/>
          </a:xfrm>
          <a:prstGeom prst="rect">
            <a:avLst/>
          </a:prstGeom>
          <a:noFill/>
        </p:spPr>
        <p:txBody>
          <a:bodyPr wrap="square" rtlCol="0">
            <a:spAutoFit/>
          </a:bodyPr>
          <a:lstStyle/>
          <a:p>
            <a:r>
              <a:rPr lang="en-GB" sz="2000" b="1" dirty="0"/>
              <a:t>Limitations</a:t>
            </a:r>
            <a:r>
              <a:rPr lang="en-GB" sz="2000" dirty="0"/>
              <a:t> – However, Hastings et al. only asked officers for their biscuit preference. Their study did not consider the availability of savoury snacks, which some officers might prefer. Therefore this study is of limited use, and stations might need to survey officers and find out their individual preferences in order to best meet their needs.</a:t>
            </a:r>
            <a:endParaRPr lang="en-GB" sz="2000" b="1" dirty="0"/>
          </a:p>
        </p:txBody>
      </p:sp>
      <p:sp>
        <p:nvSpPr>
          <p:cNvPr id="4" name="Title 3">
            <a:extLst>
              <a:ext uri="{FF2B5EF4-FFF2-40B4-BE49-F238E27FC236}">
                <a16:creationId xmlns:a16="http://schemas.microsoft.com/office/drawing/2014/main" id="{5873270F-9655-44CB-8B1D-FF843DB6775C}"/>
              </a:ext>
            </a:extLst>
          </p:cNvPr>
          <p:cNvSpPr>
            <a:spLocks noGrp="1"/>
          </p:cNvSpPr>
          <p:nvPr>
            <p:ph type="title"/>
          </p:nvPr>
        </p:nvSpPr>
        <p:spPr/>
        <p:txBody>
          <a:bodyPr/>
          <a:lstStyle/>
          <a:p>
            <a:r>
              <a:rPr lang="en-GB" dirty="0"/>
              <a:t>Analysis is key</a:t>
            </a:r>
          </a:p>
        </p:txBody>
      </p:sp>
    </p:spTree>
    <p:extLst>
      <p:ext uri="{BB962C8B-B14F-4D97-AF65-F5344CB8AC3E}">
        <p14:creationId xmlns:p14="http://schemas.microsoft.com/office/powerpoint/2010/main" val="7545227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CF41658-3D52-402F-8262-90DF445D28BC}"/>
              </a:ext>
            </a:extLst>
          </p:cNvPr>
          <p:cNvPicPr>
            <a:picLocks noChangeAspect="1"/>
          </p:cNvPicPr>
          <p:nvPr/>
        </p:nvPicPr>
        <p:blipFill rotWithShape="1">
          <a:blip r:embed="rId3">
            <a:extLst>
              <a:ext uri="{28A0092B-C50C-407E-A947-70E740481C1C}">
                <a14:useLocalDpi xmlns:a14="http://schemas.microsoft.com/office/drawing/2010/main" val="0"/>
              </a:ext>
            </a:extLst>
          </a:blip>
          <a:srcRect t="7910" b="7910"/>
          <a:stretch/>
        </p:blipFill>
        <p:spPr>
          <a:xfrm>
            <a:off x="1523998" y="0"/>
            <a:ext cx="9144000" cy="5696126"/>
          </a:xfrm>
          <a:prstGeom prst="rect">
            <a:avLst/>
          </a:prstGeom>
        </p:spPr>
      </p:pic>
      <p:sp>
        <p:nvSpPr>
          <p:cNvPr id="7" name="TextBox 6">
            <a:extLst>
              <a:ext uri="{FF2B5EF4-FFF2-40B4-BE49-F238E27FC236}">
                <a16:creationId xmlns:a16="http://schemas.microsoft.com/office/drawing/2014/main" id="{FCD3B25E-A254-4016-A227-F3473279D2B0}"/>
              </a:ext>
            </a:extLst>
          </p:cNvPr>
          <p:cNvSpPr txBox="1"/>
          <p:nvPr/>
        </p:nvSpPr>
        <p:spPr>
          <a:xfrm>
            <a:off x="2732660" y="1625164"/>
            <a:ext cx="6726677" cy="1421736"/>
          </a:xfrm>
          <a:prstGeom prst="rect">
            <a:avLst/>
          </a:prstGeom>
          <a:noFill/>
        </p:spPr>
        <p:txBody>
          <a:bodyPr wrap="square">
            <a:spAutoFit/>
          </a:bodyPr>
          <a:lstStyle/>
          <a:p>
            <a:pPr marL="285750" indent="-285750">
              <a:lnSpc>
                <a:spcPts val="2160"/>
              </a:lnSpc>
              <a:spcAft>
                <a:spcPts val="1800"/>
              </a:spcAft>
              <a:buFont typeface="Arial" panose="020B0604020202020204" pitchFamily="34" charset="0"/>
              <a:buChar char="•"/>
            </a:pPr>
            <a:r>
              <a:rPr lang="en-GB" sz="2800" dirty="0">
                <a:solidFill>
                  <a:prstClr val="black"/>
                </a:solidFill>
                <a:latin typeface="Myriad Pro"/>
                <a:ea typeface="DengXian" panose="02010600030101010101" pitchFamily="2" charset="-122"/>
                <a:cs typeface="Arial" panose="020B0604020202020204" pitchFamily="34" charset="0"/>
              </a:rPr>
              <a:t>Shows what you’ve read</a:t>
            </a:r>
          </a:p>
          <a:p>
            <a:pPr marL="285750" indent="-285750">
              <a:lnSpc>
                <a:spcPts val="2160"/>
              </a:lnSpc>
              <a:spcAft>
                <a:spcPts val="1800"/>
              </a:spcAft>
              <a:buFont typeface="Arial" panose="020B0604020202020204" pitchFamily="34" charset="0"/>
              <a:buChar char="•"/>
            </a:pPr>
            <a:r>
              <a:rPr lang="en-GB" sz="2800" dirty="0">
                <a:solidFill>
                  <a:prstClr val="black"/>
                </a:solidFill>
                <a:latin typeface="Myriad Pro"/>
                <a:ea typeface="DengXian" panose="02010600030101010101" pitchFamily="2" charset="-122"/>
                <a:cs typeface="Arial" panose="020B0604020202020204" pitchFamily="34" charset="0"/>
              </a:rPr>
              <a:t>Indicates where evidence comes from</a:t>
            </a:r>
          </a:p>
          <a:p>
            <a:pPr marL="285750" indent="-285750">
              <a:lnSpc>
                <a:spcPts val="2160"/>
              </a:lnSpc>
              <a:spcAft>
                <a:spcPts val="1800"/>
              </a:spcAft>
              <a:buFont typeface="Arial" panose="020B0604020202020204" pitchFamily="34" charset="0"/>
              <a:buChar char="•"/>
            </a:pPr>
            <a:r>
              <a:rPr lang="en-GB" sz="2800" dirty="0">
                <a:solidFill>
                  <a:prstClr val="black"/>
                </a:solidFill>
                <a:latin typeface="Myriad Pro"/>
                <a:ea typeface="DengXian" panose="02010600030101010101" pitchFamily="2" charset="-122"/>
                <a:cs typeface="Arial" panose="020B0604020202020204" pitchFamily="34" charset="0"/>
              </a:rPr>
              <a:t>Enables reader to do their own research</a:t>
            </a:r>
            <a:endParaRPr lang="en-GB" sz="2400" dirty="0">
              <a:latin typeface="Calibri" panose="020F0502020204030204" pitchFamily="34" charset="0"/>
              <a:ea typeface="DengXian" panose="02010600030101010101" pitchFamily="2" charset="-122"/>
              <a:cs typeface="Arial" panose="020B0604020202020204" pitchFamily="34" charset="0"/>
            </a:endParaRPr>
          </a:p>
        </p:txBody>
      </p:sp>
      <p:sp>
        <p:nvSpPr>
          <p:cNvPr id="10" name="Title 9">
            <a:extLst>
              <a:ext uri="{FF2B5EF4-FFF2-40B4-BE49-F238E27FC236}">
                <a16:creationId xmlns:a16="http://schemas.microsoft.com/office/drawing/2014/main" id="{C151EFD5-0108-4A3E-B654-4FE6D2740B80}"/>
              </a:ext>
            </a:extLst>
          </p:cNvPr>
          <p:cNvSpPr>
            <a:spLocks noGrp="1"/>
          </p:cNvSpPr>
          <p:nvPr>
            <p:ph type="title"/>
          </p:nvPr>
        </p:nvSpPr>
        <p:spPr/>
        <p:txBody>
          <a:bodyPr>
            <a:normAutofit/>
          </a:bodyPr>
          <a:lstStyle/>
          <a:p>
            <a:r>
              <a:rPr lang="en-GB" dirty="0"/>
              <a:t>Referencing</a:t>
            </a:r>
          </a:p>
        </p:txBody>
      </p:sp>
      <p:sp>
        <p:nvSpPr>
          <p:cNvPr id="11" name="TextBox 10">
            <a:extLst>
              <a:ext uri="{FF2B5EF4-FFF2-40B4-BE49-F238E27FC236}">
                <a16:creationId xmlns:a16="http://schemas.microsoft.com/office/drawing/2014/main" id="{F6EFFE72-F932-482C-83C2-384A34F8A96F}"/>
              </a:ext>
            </a:extLst>
          </p:cNvPr>
          <p:cNvSpPr txBox="1"/>
          <p:nvPr/>
        </p:nvSpPr>
        <p:spPr>
          <a:xfrm>
            <a:off x="4351091" y="3682768"/>
            <a:ext cx="5637402" cy="1015663"/>
          </a:xfrm>
          <a:prstGeom prst="rect">
            <a:avLst/>
          </a:prstGeom>
          <a:noFill/>
        </p:spPr>
        <p:txBody>
          <a:bodyPr wrap="square" rtlCol="0">
            <a:spAutoFit/>
          </a:bodyPr>
          <a:lstStyle/>
          <a:p>
            <a:r>
              <a:rPr lang="en-GB" sz="2000" b="1" dirty="0"/>
              <a:t>UWTSD Harvard referencing guide online</a:t>
            </a:r>
          </a:p>
          <a:p>
            <a:endParaRPr lang="en-GB" sz="2000" b="1" dirty="0"/>
          </a:p>
          <a:p>
            <a:r>
              <a:rPr lang="en-GB" sz="2000" b="1" i="1" dirty="0"/>
              <a:t>Cite Them Right </a:t>
            </a:r>
            <a:r>
              <a:rPr lang="en-GB" sz="2000" b="1" dirty="0"/>
              <a:t>(11</a:t>
            </a:r>
            <a:r>
              <a:rPr lang="en-GB" sz="2000" b="1" baseline="30000" dirty="0"/>
              <a:t>th</a:t>
            </a:r>
            <a:r>
              <a:rPr lang="en-GB" sz="2000" b="1" dirty="0"/>
              <a:t> </a:t>
            </a:r>
            <a:r>
              <a:rPr lang="en-GB" sz="2000" b="1" dirty="0" err="1"/>
              <a:t>edn</a:t>
            </a:r>
            <a:r>
              <a:rPr lang="en-GB" sz="2000" b="1" dirty="0"/>
              <a:t>.) </a:t>
            </a:r>
            <a:r>
              <a:rPr lang="en-GB" sz="2000" b="1" dirty="0" err="1"/>
              <a:t>ebook</a:t>
            </a:r>
            <a:r>
              <a:rPr lang="en-GB" sz="2000" b="1" dirty="0"/>
              <a:t> via library</a:t>
            </a:r>
          </a:p>
        </p:txBody>
      </p:sp>
      <p:pic>
        <p:nvPicPr>
          <p:cNvPr id="15" name="Picture 14">
            <a:extLst>
              <a:ext uri="{FF2B5EF4-FFF2-40B4-BE49-F238E27FC236}">
                <a16:creationId xmlns:a16="http://schemas.microsoft.com/office/drawing/2014/main" id="{8BF711C9-A47C-4BC0-A974-D470ED73B0C1}"/>
              </a:ext>
            </a:extLst>
          </p:cNvPr>
          <p:cNvPicPr>
            <a:picLocks noChangeAspect="1"/>
          </p:cNvPicPr>
          <p:nvPr/>
        </p:nvPicPr>
        <p:blipFill>
          <a:blip r:embed="rId4"/>
          <a:stretch>
            <a:fillRect/>
          </a:stretch>
        </p:blipFill>
        <p:spPr>
          <a:xfrm>
            <a:off x="1981201" y="3393347"/>
            <a:ext cx="2162175" cy="2143125"/>
          </a:xfrm>
          <a:prstGeom prst="rect">
            <a:avLst/>
          </a:prstGeom>
        </p:spPr>
      </p:pic>
    </p:spTree>
    <p:extLst>
      <p:ext uri="{BB962C8B-B14F-4D97-AF65-F5344CB8AC3E}">
        <p14:creationId xmlns:p14="http://schemas.microsoft.com/office/powerpoint/2010/main" val="490855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2000"/>
            <a:lum/>
          </a:blip>
          <a:srcRect/>
          <a:stretch>
            <a:fillRect t="-2000" b="-2000"/>
          </a:stretch>
        </a:blipFill>
        <a:effectLst/>
      </p:bgPr>
    </p:bg>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D845313-D7B4-4C1A-8538-FFFC0515061A}"/>
              </a:ext>
            </a:extLst>
          </p:cNvPr>
          <p:cNvSpPr>
            <a:spLocks noGrp="1"/>
          </p:cNvSpPr>
          <p:nvPr>
            <p:ph idx="1"/>
          </p:nvPr>
        </p:nvSpPr>
        <p:spPr>
          <a:xfrm>
            <a:off x="1981200" y="1686188"/>
            <a:ext cx="8229600" cy="3808602"/>
          </a:xfrm>
        </p:spPr>
        <p:txBody>
          <a:bodyPr>
            <a:normAutofit fontScale="77500" lnSpcReduction="20000"/>
          </a:bodyPr>
          <a:lstStyle/>
          <a:p>
            <a:pPr>
              <a:spcAft>
                <a:spcPts val="1800"/>
              </a:spcAft>
            </a:pPr>
            <a:r>
              <a:rPr lang="en-GB" sz="3600" dirty="0"/>
              <a:t>Word document</a:t>
            </a:r>
          </a:p>
          <a:p>
            <a:pPr>
              <a:spcAft>
                <a:spcPts val="1800"/>
              </a:spcAft>
            </a:pPr>
            <a:r>
              <a:rPr lang="en-GB" sz="3600" dirty="0"/>
              <a:t>Font size 12+ </a:t>
            </a:r>
          </a:p>
          <a:p>
            <a:pPr>
              <a:spcAft>
                <a:spcPts val="1800"/>
              </a:spcAft>
            </a:pPr>
            <a:r>
              <a:rPr lang="en-GB" sz="3600" dirty="0"/>
              <a:t>At least 1.5 line spacing</a:t>
            </a:r>
          </a:p>
          <a:p>
            <a:pPr>
              <a:spcAft>
                <a:spcPts val="1800"/>
              </a:spcAft>
            </a:pPr>
            <a:r>
              <a:rPr lang="en-GB" sz="3600" dirty="0"/>
              <a:t>Harvard referencing</a:t>
            </a:r>
          </a:p>
          <a:p>
            <a:pPr>
              <a:spcAft>
                <a:spcPts val="1800"/>
              </a:spcAft>
            </a:pPr>
            <a:r>
              <a:rPr lang="en-GB" sz="3600" dirty="0"/>
              <a:t>Word count +/- 10%</a:t>
            </a:r>
          </a:p>
          <a:p>
            <a:pPr>
              <a:spcAft>
                <a:spcPts val="1800"/>
              </a:spcAft>
            </a:pPr>
            <a:r>
              <a:rPr lang="en-GB" sz="3600" dirty="0"/>
              <a:t>Proofread your work!</a:t>
            </a:r>
          </a:p>
        </p:txBody>
      </p:sp>
      <p:sp>
        <p:nvSpPr>
          <p:cNvPr id="4" name="Title 3">
            <a:extLst>
              <a:ext uri="{FF2B5EF4-FFF2-40B4-BE49-F238E27FC236}">
                <a16:creationId xmlns:a16="http://schemas.microsoft.com/office/drawing/2014/main" id="{34215BA4-88FF-4837-937F-5FADEAF32AEC}"/>
              </a:ext>
            </a:extLst>
          </p:cNvPr>
          <p:cNvSpPr>
            <a:spLocks noGrp="1"/>
          </p:cNvSpPr>
          <p:nvPr>
            <p:ph type="title"/>
          </p:nvPr>
        </p:nvSpPr>
        <p:spPr/>
        <p:txBody>
          <a:bodyPr>
            <a:normAutofit/>
          </a:bodyPr>
          <a:lstStyle/>
          <a:p>
            <a:r>
              <a:rPr lang="en-GB" sz="4000" dirty="0"/>
              <a:t>Submitting your assignment</a:t>
            </a:r>
          </a:p>
        </p:txBody>
      </p:sp>
    </p:spTree>
    <p:extLst>
      <p:ext uri="{BB962C8B-B14F-4D97-AF65-F5344CB8AC3E}">
        <p14:creationId xmlns:p14="http://schemas.microsoft.com/office/powerpoint/2010/main" val="3136765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8E7367-4F0F-4CCF-DD60-BFDF017436C4}"/>
              </a:ext>
            </a:extLst>
          </p:cNvPr>
          <p:cNvSpPr>
            <a:spLocks noGrp="1"/>
          </p:cNvSpPr>
          <p:nvPr>
            <p:ph type="title"/>
          </p:nvPr>
        </p:nvSpPr>
        <p:spPr>
          <a:xfrm>
            <a:off x="761802" y="858982"/>
            <a:ext cx="3451060" cy="5152933"/>
          </a:xfrm>
        </p:spPr>
        <p:txBody>
          <a:bodyPr>
            <a:normAutofit/>
          </a:bodyPr>
          <a:lstStyle/>
          <a:p>
            <a:r>
              <a:rPr lang="en-GB" dirty="0"/>
              <a:t>Different types of academic writing </a:t>
            </a:r>
          </a:p>
        </p:txBody>
      </p:sp>
      <p:sp useBgFill="1">
        <p:nvSpPr>
          <p:cNvPr id="11" name="Rectangle 10">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C5E30C1-51BA-4EEC-1754-81EE67F2F311}"/>
              </a:ext>
            </a:extLst>
          </p:cNvPr>
          <p:cNvGraphicFramePr>
            <a:graphicFrameLocks noGrp="1"/>
          </p:cNvGraphicFramePr>
          <p:nvPr>
            <p:ph idx="1"/>
            <p:extLst>
              <p:ext uri="{D42A27DB-BD31-4B8C-83A1-F6EECF244321}">
                <p14:modId xmlns:p14="http://schemas.microsoft.com/office/powerpoint/2010/main" val="1219693225"/>
              </p:ext>
            </p:extLst>
          </p:nvPr>
        </p:nvGraphicFramePr>
        <p:xfrm>
          <a:off x="5088860" y="601324"/>
          <a:ext cx="6055450" cy="5638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7584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52D951B-6827-445A-9320-E4E5C13C0613}"/>
              </a:ext>
            </a:extLst>
          </p:cNvPr>
          <p:cNvSpPr txBox="1">
            <a:spLocks/>
          </p:cNvSpPr>
          <p:nvPr/>
        </p:nvSpPr>
        <p:spPr>
          <a:xfrm>
            <a:off x="1981199" y="742406"/>
            <a:ext cx="8229600" cy="1143000"/>
          </a:xfrm>
          <a:prstGeom prst="rect">
            <a:avLst/>
          </a:prstGeom>
          <a:solidFill>
            <a:schemeClr val="tx2">
              <a:lumMod val="40000"/>
              <a:lumOff val="60000"/>
            </a:schemeClr>
          </a:solidFill>
        </p:spPr>
        <p:txBody>
          <a:bodyPr vert="horz" lIns="91440" tIns="45720" rIns="91440" bIns="45720" rtlCol="0" anchor="ctr">
            <a:normAutofit fontScale="6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br>
              <a:rPr lang="en-GB" sz="4000" b="1" dirty="0">
                <a:solidFill>
                  <a:prstClr val="black"/>
                </a:solidFill>
                <a:latin typeface="Myriad Pro"/>
              </a:rPr>
            </a:br>
            <a:r>
              <a:rPr lang="en-GB" sz="4000" b="1" dirty="0">
                <a:solidFill>
                  <a:srgbClr val="002060"/>
                </a:solidFill>
                <a:latin typeface="Myriad Pro"/>
              </a:rPr>
              <a:t>Academic support and guidance</a:t>
            </a:r>
            <a:br>
              <a:rPr lang="en-GB" dirty="0">
                <a:solidFill>
                  <a:prstClr val="black"/>
                </a:solidFill>
                <a:latin typeface="Myriad Pro"/>
              </a:rPr>
            </a:br>
            <a:endParaRPr lang="en-GB" dirty="0">
              <a:solidFill>
                <a:prstClr val="black"/>
              </a:solidFill>
              <a:latin typeface="Myriad Pro"/>
            </a:endParaRPr>
          </a:p>
        </p:txBody>
      </p:sp>
      <p:pic>
        <p:nvPicPr>
          <p:cNvPr id="4" name="Picture 3">
            <a:extLst>
              <a:ext uri="{FF2B5EF4-FFF2-40B4-BE49-F238E27FC236}">
                <a16:creationId xmlns:a16="http://schemas.microsoft.com/office/drawing/2014/main" id="{A6BA144F-F8F6-4339-88CF-C39FB2BE2CA4}"/>
              </a:ext>
            </a:extLst>
          </p:cNvPr>
          <p:cNvPicPr>
            <a:picLocks noChangeAspect="1"/>
          </p:cNvPicPr>
          <p:nvPr/>
        </p:nvPicPr>
        <p:blipFill rotWithShape="1">
          <a:blip r:embed="rId3"/>
          <a:srcRect t="2412"/>
          <a:stretch/>
        </p:blipFill>
        <p:spPr>
          <a:xfrm>
            <a:off x="2163572" y="2449165"/>
            <a:ext cx="1818402" cy="2523431"/>
          </a:xfrm>
          <a:prstGeom prst="rect">
            <a:avLst/>
          </a:prstGeom>
        </p:spPr>
      </p:pic>
      <p:sp>
        <p:nvSpPr>
          <p:cNvPr id="5" name="TextBox 4">
            <a:extLst>
              <a:ext uri="{FF2B5EF4-FFF2-40B4-BE49-F238E27FC236}">
                <a16:creationId xmlns:a16="http://schemas.microsoft.com/office/drawing/2014/main" id="{DBB5F564-D255-4637-8627-8EEB37FB957A}"/>
              </a:ext>
            </a:extLst>
          </p:cNvPr>
          <p:cNvSpPr txBox="1"/>
          <p:nvPr/>
        </p:nvSpPr>
        <p:spPr>
          <a:xfrm>
            <a:off x="4644704" y="2695217"/>
            <a:ext cx="5383725" cy="2031325"/>
          </a:xfrm>
          <a:prstGeom prst="rect">
            <a:avLst/>
          </a:prstGeom>
          <a:noFill/>
        </p:spPr>
        <p:txBody>
          <a:bodyPr wrap="square" rtlCol="0">
            <a:spAutoFit/>
          </a:bodyPr>
          <a:lstStyle/>
          <a:p>
            <a:pPr marL="285750" indent="-285750">
              <a:buFont typeface="Arial" panose="020B0604020202020204" pitchFamily="34" charset="0"/>
              <a:buChar char="•"/>
            </a:pPr>
            <a:r>
              <a:rPr lang="en-GB" dirty="0"/>
              <a:t>Study Skills support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Wednesday appointments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Library resources and </a:t>
            </a:r>
            <a:r>
              <a:rPr lang="en-GB" dirty="0" err="1"/>
              <a:t>InfoSkills</a:t>
            </a:r>
            <a:r>
              <a:rPr lang="en-GB" dirty="0"/>
              <a:t> sessions</a:t>
            </a:r>
          </a:p>
          <a:p>
            <a:pPr marL="285750" indent="-285750">
              <a:buFont typeface="Arial" panose="020B0604020202020204" pitchFamily="34" charset="0"/>
              <a:buChar char="•"/>
            </a:pPr>
            <a:endParaRPr lang="en-GB" dirty="0"/>
          </a:p>
          <a:p>
            <a:r>
              <a:rPr lang="en-GB" dirty="0"/>
              <a:t>Check the Moodle for links and more information</a:t>
            </a:r>
          </a:p>
        </p:txBody>
      </p:sp>
    </p:spTree>
    <p:extLst>
      <p:ext uri="{BB962C8B-B14F-4D97-AF65-F5344CB8AC3E}">
        <p14:creationId xmlns:p14="http://schemas.microsoft.com/office/powerpoint/2010/main" val="3804514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66B93F-52DD-A5A7-87D0-111D47942C91}"/>
              </a:ext>
            </a:extLst>
          </p:cNvPr>
          <p:cNvSpPr>
            <a:spLocks noGrp="1"/>
          </p:cNvSpPr>
          <p:nvPr>
            <p:ph type="title"/>
          </p:nvPr>
        </p:nvSpPr>
        <p:spPr>
          <a:xfrm>
            <a:off x="6788582" y="858983"/>
            <a:ext cx="3968783" cy="2021378"/>
          </a:xfrm>
        </p:spPr>
        <p:txBody>
          <a:bodyPr>
            <a:normAutofit/>
          </a:bodyPr>
          <a:lstStyle/>
          <a:p>
            <a:r>
              <a:rPr lang="en-GB" sz="4800"/>
              <a:t>Types of writing styles</a:t>
            </a:r>
          </a:p>
        </p:txBody>
      </p:sp>
      <p:pic>
        <p:nvPicPr>
          <p:cNvPr id="5" name="Picture 4" descr="Working space background">
            <a:extLst>
              <a:ext uri="{FF2B5EF4-FFF2-40B4-BE49-F238E27FC236}">
                <a16:creationId xmlns:a16="http://schemas.microsoft.com/office/drawing/2014/main" id="{4A55F7CC-8618-A524-5CF2-33DCA6B29106}"/>
              </a:ext>
            </a:extLst>
          </p:cNvPr>
          <p:cNvPicPr>
            <a:picLocks noChangeAspect="1"/>
          </p:cNvPicPr>
          <p:nvPr/>
        </p:nvPicPr>
        <p:blipFill rotWithShape="1">
          <a:blip r:embed="rId2"/>
          <a:srcRect l="38046" r="-4" b="-4"/>
          <a:stretch/>
        </p:blipFill>
        <p:spPr>
          <a:xfrm>
            <a:off x="-1" y="-2"/>
            <a:ext cx="6374929" cy="6858002"/>
          </a:xfrm>
          <a:prstGeom prst="rect">
            <a:avLst/>
          </a:prstGeom>
        </p:spPr>
      </p:pic>
      <p:sp>
        <p:nvSpPr>
          <p:cNvPr id="3" name="Content Placeholder 2">
            <a:extLst>
              <a:ext uri="{FF2B5EF4-FFF2-40B4-BE49-F238E27FC236}">
                <a16:creationId xmlns:a16="http://schemas.microsoft.com/office/drawing/2014/main" id="{9FC3BFE4-65C9-89A1-689B-E8F1548C91DD}"/>
              </a:ext>
            </a:extLst>
          </p:cNvPr>
          <p:cNvSpPr>
            <a:spLocks noGrp="1"/>
          </p:cNvSpPr>
          <p:nvPr>
            <p:ph idx="1"/>
          </p:nvPr>
        </p:nvSpPr>
        <p:spPr>
          <a:xfrm>
            <a:off x="6788582" y="3282696"/>
            <a:ext cx="3968783" cy="2957383"/>
          </a:xfrm>
        </p:spPr>
        <p:txBody>
          <a:bodyPr anchor="ctr">
            <a:normAutofit/>
          </a:bodyPr>
          <a:lstStyle/>
          <a:p>
            <a:endParaRPr lang="en-GB"/>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5137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up of train wheels">
            <a:extLst>
              <a:ext uri="{FF2B5EF4-FFF2-40B4-BE49-F238E27FC236}">
                <a16:creationId xmlns:a16="http://schemas.microsoft.com/office/drawing/2014/main" id="{FD503B42-023C-F568-216F-5B269E066A1E}"/>
              </a:ext>
            </a:extLst>
          </p:cNvPr>
          <p:cNvPicPr>
            <a:picLocks noChangeAspect="1"/>
          </p:cNvPicPr>
          <p:nvPr/>
        </p:nvPicPr>
        <p:blipFill rotWithShape="1">
          <a:blip r:embed="rId2"/>
          <a:srcRect l="13702" r="39132" b="-2"/>
          <a:stretch/>
        </p:blipFill>
        <p:spPr>
          <a:xfrm>
            <a:off x="20" y="-2"/>
            <a:ext cx="4845848" cy="6858002"/>
          </a:xfrm>
          <a:prstGeom prst="rect">
            <a:avLst/>
          </a:prstGeom>
        </p:spPr>
      </p:pic>
      <p:sp useBgFill="1">
        <p:nvSpPr>
          <p:cNvPr id="20" name="Rectangle 19">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9B243BD-3B4D-AD17-522E-874F39B419E0}"/>
              </a:ext>
            </a:extLst>
          </p:cNvPr>
          <p:cNvSpPr>
            <a:spLocks noGrp="1"/>
          </p:cNvSpPr>
          <p:nvPr>
            <p:ph type="title"/>
          </p:nvPr>
        </p:nvSpPr>
        <p:spPr>
          <a:xfrm>
            <a:off x="5606552" y="858982"/>
            <a:ext cx="4369757" cy="2129878"/>
          </a:xfrm>
        </p:spPr>
        <p:txBody>
          <a:bodyPr>
            <a:normAutofit/>
          </a:bodyPr>
          <a:lstStyle/>
          <a:p>
            <a:r>
              <a:rPr lang="en-GB" dirty="0"/>
              <a:t>Example of descriptive writing </a:t>
            </a:r>
          </a:p>
        </p:txBody>
      </p:sp>
      <p:sp>
        <p:nvSpPr>
          <p:cNvPr id="3" name="Content Placeholder 2">
            <a:extLst>
              <a:ext uri="{FF2B5EF4-FFF2-40B4-BE49-F238E27FC236}">
                <a16:creationId xmlns:a16="http://schemas.microsoft.com/office/drawing/2014/main" id="{58EBF658-3A29-325E-A914-EEE80F520C3D}"/>
              </a:ext>
            </a:extLst>
          </p:cNvPr>
          <p:cNvSpPr>
            <a:spLocks noGrp="1"/>
          </p:cNvSpPr>
          <p:nvPr>
            <p:ph idx="1"/>
          </p:nvPr>
        </p:nvSpPr>
        <p:spPr>
          <a:xfrm>
            <a:off x="5606552" y="3467499"/>
            <a:ext cx="5012796" cy="2544416"/>
          </a:xfrm>
        </p:spPr>
        <p:txBody>
          <a:bodyPr vert="horz" lIns="91440" tIns="45720" rIns="91440" bIns="45720" rtlCol="0">
            <a:normAutofit/>
          </a:bodyPr>
          <a:lstStyle/>
          <a:p>
            <a:pPr>
              <a:lnSpc>
                <a:spcPct val="100000"/>
              </a:lnSpc>
            </a:pPr>
            <a:r>
              <a:rPr lang="en-GB">
                <a:ea typeface="+mn-lt"/>
                <a:cs typeface="+mn-lt"/>
              </a:rPr>
              <a:t>The infamous "Great Train Robbery" that occurred in England on August 8, 1963 involved a gang of 15 robbers who targeted a Royal Mail train carrying cash and valuables.  They made off with around £2.6 million (equivalent to tens of millions today).</a:t>
            </a:r>
            <a:endParaRPr lang="en-US"/>
          </a:p>
        </p:txBody>
      </p:sp>
      <p:cxnSp>
        <p:nvCxnSpPr>
          <p:cNvPr id="22" name="Straight Connector 21">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149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 name="Rectangle 19">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07F7D0-2AC9-113F-F645-84AE50E21D34}"/>
              </a:ext>
            </a:extLst>
          </p:cNvPr>
          <p:cNvSpPr>
            <a:spLocks noGrp="1"/>
          </p:cNvSpPr>
          <p:nvPr>
            <p:ph type="title"/>
          </p:nvPr>
        </p:nvSpPr>
        <p:spPr>
          <a:xfrm>
            <a:off x="761801" y="956281"/>
            <a:ext cx="4911905" cy="2010284"/>
          </a:xfrm>
        </p:spPr>
        <p:txBody>
          <a:bodyPr anchor="b">
            <a:normAutofit/>
          </a:bodyPr>
          <a:lstStyle/>
          <a:p>
            <a:r>
              <a:rPr lang="en-GB" dirty="0"/>
              <a:t>Example of Analytical writing </a:t>
            </a:r>
          </a:p>
        </p:txBody>
      </p:sp>
      <p:sp>
        <p:nvSpPr>
          <p:cNvPr id="3" name="Content Placeholder 2">
            <a:extLst>
              <a:ext uri="{FF2B5EF4-FFF2-40B4-BE49-F238E27FC236}">
                <a16:creationId xmlns:a16="http://schemas.microsoft.com/office/drawing/2014/main" id="{A9207BBF-91A5-AC33-0B80-84A9C1F45ED6}"/>
              </a:ext>
            </a:extLst>
          </p:cNvPr>
          <p:cNvSpPr>
            <a:spLocks noGrp="1"/>
          </p:cNvSpPr>
          <p:nvPr>
            <p:ph idx="1"/>
          </p:nvPr>
        </p:nvSpPr>
        <p:spPr>
          <a:xfrm>
            <a:off x="761802" y="3566161"/>
            <a:ext cx="4911905" cy="2551176"/>
          </a:xfrm>
        </p:spPr>
        <p:txBody>
          <a:bodyPr vert="horz" lIns="91440" tIns="45720" rIns="91440" bIns="45720" rtlCol="0" anchor="ctr">
            <a:normAutofit/>
          </a:bodyPr>
          <a:lstStyle/>
          <a:p>
            <a:pPr>
              <a:lnSpc>
                <a:spcPct val="100000"/>
              </a:lnSpc>
            </a:pPr>
            <a:r>
              <a:rPr lang="en-GB" sz="1700" dirty="0">
                <a:ea typeface="+mn-lt"/>
                <a:cs typeface="+mn-lt"/>
              </a:rPr>
              <a:t>The infamous "Great Train Robbery" that occurred in England on August 8, 1963 involved a gang of 15 robbers meticulously planned and executed the heist, targeting a Royal Mail train carrying cash and valuables. The gang tampered with the signals, stopping the train in a remote area. They overpowered the train crew and made off with around £2.6 million (equivalent to tens of millions today).</a:t>
            </a:r>
            <a:endParaRPr lang="en-US" sz="1700" dirty="0"/>
          </a:p>
        </p:txBody>
      </p:sp>
      <p:pic>
        <p:nvPicPr>
          <p:cNvPr id="5" name="Picture 4" descr="Close-up of train wheels">
            <a:extLst>
              <a:ext uri="{FF2B5EF4-FFF2-40B4-BE49-F238E27FC236}">
                <a16:creationId xmlns:a16="http://schemas.microsoft.com/office/drawing/2014/main" id="{76875B4E-E897-8FE0-ECB9-62FA117594E6}"/>
              </a:ext>
            </a:extLst>
          </p:cNvPr>
          <p:cNvPicPr>
            <a:picLocks noChangeAspect="1"/>
          </p:cNvPicPr>
          <p:nvPr/>
        </p:nvPicPr>
        <p:blipFill rotWithShape="1">
          <a:blip r:embed="rId2"/>
          <a:srcRect l="11775" r="37205" b="-2"/>
          <a:stretch/>
        </p:blipFill>
        <p:spPr>
          <a:xfrm>
            <a:off x="6103028" y="373566"/>
            <a:ext cx="4763015" cy="6231638"/>
          </a:xfrm>
          <a:prstGeom prst="rect">
            <a:avLst/>
          </a:prstGeom>
        </p:spPr>
      </p:pic>
      <p:cxnSp>
        <p:nvCxnSpPr>
          <p:cNvPr id="22" name="Straight Connector 21">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4370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E3F255-C239-F16C-8B2B-A588D14BC577}"/>
              </a:ext>
            </a:extLst>
          </p:cNvPr>
          <p:cNvSpPr>
            <a:spLocks noGrp="1"/>
          </p:cNvSpPr>
          <p:nvPr>
            <p:ph type="title"/>
          </p:nvPr>
        </p:nvSpPr>
        <p:spPr>
          <a:xfrm>
            <a:off x="6788582" y="858983"/>
            <a:ext cx="3968783" cy="2021378"/>
          </a:xfrm>
        </p:spPr>
        <p:txBody>
          <a:bodyPr>
            <a:normAutofit/>
          </a:bodyPr>
          <a:lstStyle/>
          <a:p>
            <a:pPr>
              <a:lnSpc>
                <a:spcPct val="90000"/>
              </a:lnSpc>
            </a:pPr>
            <a:r>
              <a:rPr lang="en-GB" dirty="0"/>
              <a:t>Example of descriptive writing</a:t>
            </a:r>
            <a:endParaRPr lang="en-GB"/>
          </a:p>
        </p:txBody>
      </p:sp>
      <p:pic>
        <p:nvPicPr>
          <p:cNvPr id="4" name="Picture 4" descr="A police officer with a cell phone on his chest&#10;&#10;Description automatically generated">
            <a:extLst>
              <a:ext uri="{FF2B5EF4-FFF2-40B4-BE49-F238E27FC236}">
                <a16:creationId xmlns:a16="http://schemas.microsoft.com/office/drawing/2014/main" id="{34D617D0-D898-5667-C542-CC887F8F5779}"/>
              </a:ext>
            </a:extLst>
          </p:cNvPr>
          <p:cNvPicPr>
            <a:picLocks noChangeAspect="1"/>
          </p:cNvPicPr>
          <p:nvPr/>
        </p:nvPicPr>
        <p:blipFill rotWithShape="1">
          <a:blip r:embed="rId2"/>
          <a:srcRect l="17354" r="20597" b="-2"/>
          <a:stretch/>
        </p:blipFill>
        <p:spPr>
          <a:xfrm>
            <a:off x="-1" y="-2"/>
            <a:ext cx="6374929" cy="6858002"/>
          </a:xfrm>
          <a:prstGeom prst="rect">
            <a:avLst/>
          </a:prstGeom>
        </p:spPr>
      </p:pic>
      <p:sp>
        <p:nvSpPr>
          <p:cNvPr id="3" name="Content Placeholder 2">
            <a:extLst>
              <a:ext uri="{FF2B5EF4-FFF2-40B4-BE49-F238E27FC236}">
                <a16:creationId xmlns:a16="http://schemas.microsoft.com/office/drawing/2014/main" id="{F64F4D54-C571-C986-D0E4-748C5BE04A28}"/>
              </a:ext>
            </a:extLst>
          </p:cNvPr>
          <p:cNvSpPr>
            <a:spLocks noGrp="1"/>
          </p:cNvSpPr>
          <p:nvPr>
            <p:ph idx="1"/>
          </p:nvPr>
        </p:nvSpPr>
        <p:spPr>
          <a:xfrm>
            <a:off x="6788582" y="3282696"/>
            <a:ext cx="3968783" cy="2957383"/>
          </a:xfrm>
        </p:spPr>
        <p:txBody>
          <a:bodyPr vert="horz" lIns="91440" tIns="45720" rIns="91440" bIns="45720" rtlCol="0" anchor="ctr">
            <a:normAutofit/>
          </a:bodyPr>
          <a:lstStyle/>
          <a:p>
            <a:r>
              <a:rPr lang="en-GB" dirty="0"/>
              <a:t>According to Backstone (2019), the use of body- worn camera's has increased transparency and accountability of the police.</a:t>
            </a:r>
          </a:p>
          <a:p>
            <a:endParaRPr lang="en-GB" dirty="0"/>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2422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DF3C6E-D4E1-0DFA-0CA8-B45D168C7B8C}"/>
              </a:ext>
            </a:extLst>
          </p:cNvPr>
          <p:cNvSpPr>
            <a:spLocks noGrp="1"/>
          </p:cNvSpPr>
          <p:nvPr>
            <p:ph type="title"/>
          </p:nvPr>
        </p:nvSpPr>
        <p:spPr>
          <a:xfrm>
            <a:off x="6788582" y="858983"/>
            <a:ext cx="3968783" cy="2021378"/>
          </a:xfrm>
        </p:spPr>
        <p:txBody>
          <a:bodyPr>
            <a:normAutofit/>
          </a:bodyPr>
          <a:lstStyle/>
          <a:p>
            <a:pPr>
              <a:lnSpc>
                <a:spcPct val="90000"/>
              </a:lnSpc>
            </a:pPr>
            <a:r>
              <a:rPr lang="en-GB" dirty="0"/>
              <a:t>Example of persuasive writing </a:t>
            </a:r>
            <a:endParaRPr lang="en-GB"/>
          </a:p>
        </p:txBody>
      </p:sp>
      <p:pic>
        <p:nvPicPr>
          <p:cNvPr id="5" name="Picture 4" descr="A police officer with a cell phone on his chest&#10;&#10;Description automatically generated">
            <a:extLst>
              <a:ext uri="{FF2B5EF4-FFF2-40B4-BE49-F238E27FC236}">
                <a16:creationId xmlns:a16="http://schemas.microsoft.com/office/drawing/2014/main" id="{AACEEC57-D6A6-9C99-8E9D-375D0E1C5048}"/>
              </a:ext>
            </a:extLst>
          </p:cNvPr>
          <p:cNvPicPr>
            <a:picLocks noChangeAspect="1"/>
          </p:cNvPicPr>
          <p:nvPr/>
        </p:nvPicPr>
        <p:blipFill rotWithShape="1">
          <a:blip r:embed="rId2"/>
          <a:srcRect l="17354" r="20597" b="-2"/>
          <a:stretch/>
        </p:blipFill>
        <p:spPr>
          <a:xfrm>
            <a:off x="-1" y="-2"/>
            <a:ext cx="6374929" cy="6858002"/>
          </a:xfrm>
          <a:prstGeom prst="rect">
            <a:avLst/>
          </a:prstGeom>
        </p:spPr>
      </p:pic>
      <p:sp>
        <p:nvSpPr>
          <p:cNvPr id="3" name="Content Placeholder 2">
            <a:extLst>
              <a:ext uri="{FF2B5EF4-FFF2-40B4-BE49-F238E27FC236}">
                <a16:creationId xmlns:a16="http://schemas.microsoft.com/office/drawing/2014/main" id="{837CE74D-1C1D-A8D1-4022-58EB3F15BDBB}"/>
              </a:ext>
            </a:extLst>
          </p:cNvPr>
          <p:cNvSpPr>
            <a:spLocks noGrp="1"/>
          </p:cNvSpPr>
          <p:nvPr>
            <p:ph idx="1"/>
          </p:nvPr>
        </p:nvSpPr>
        <p:spPr>
          <a:xfrm>
            <a:off x="6788582" y="3282696"/>
            <a:ext cx="3968783" cy="2957383"/>
          </a:xfrm>
        </p:spPr>
        <p:txBody>
          <a:bodyPr vert="horz" lIns="91440" tIns="45720" rIns="91440" bIns="45720" rtlCol="0" anchor="ctr">
            <a:normAutofit/>
          </a:bodyPr>
          <a:lstStyle/>
          <a:p>
            <a:pPr>
              <a:lnSpc>
                <a:spcPct val="100000"/>
              </a:lnSpc>
            </a:pPr>
            <a:r>
              <a:rPr lang="en-GB" sz="1700" dirty="0">
                <a:ea typeface="+mn-lt"/>
                <a:cs typeface="+mn-lt"/>
              </a:rPr>
              <a:t>According to Blackstone (2019), body-worn cameras for police officers are a crucial tool in promoting transparency, accountability, and trust within law enforcement agencies and the communities they serve. These devices provide an unbiased account of interactions between officers and the public, ensuring an accurate record of events that can be used as evidence in investigations and court proceedings.</a:t>
            </a:r>
            <a:endParaRPr lang="en-US" sz="1700" dirty="0"/>
          </a:p>
        </p:txBody>
      </p:sp>
      <p:cxnSp>
        <p:nvCxnSpPr>
          <p:cNvPr id="23" name="Straight Connector 2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18957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551C7D-6ECA-AA02-AC3B-1EA363997A2D}"/>
              </a:ext>
            </a:extLst>
          </p:cNvPr>
          <p:cNvSpPr>
            <a:spLocks noGrp="1"/>
          </p:cNvSpPr>
          <p:nvPr>
            <p:ph type="title"/>
          </p:nvPr>
        </p:nvSpPr>
        <p:spPr>
          <a:xfrm>
            <a:off x="6788582" y="858983"/>
            <a:ext cx="3968783" cy="2021378"/>
          </a:xfrm>
        </p:spPr>
        <p:txBody>
          <a:bodyPr>
            <a:normAutofit/>
          </a:bodyPr>
          <a:lstStyle/>
          <a:p>
            <a:pPr>
              <a:lnSpc>
                <a:spcPct val="90000"/>
              </a:lnSpc>
            </a:pPr>
            <a:r>
              <a:rPr lang="en-GB" dirty="0"/>
              <a:t>What is reading and writing critically?</a:t>
            </a:r>
            <a:endParaRPr lang="en-GB"/>
          </a:p>
        </p:txBody>
      </p:sp>
      <p:pic>
        <p:nvPicPr>
          <p:cNvPr id="4" name="Picture 4" descr="A person with a hand on her chin&#10;&#10;Description automatically generated">
            <a:extLst>
              <a:ext uri="{FF2B5EF4-FFF2-40B4-BE49-F238E27FC236}">
                <a16:creationId xmlns:a16="http://schemas.microsoft.com/office/drawing/2014/main" id="{D8D08F8A-1C42-DC37-A81E-0A51B3AFA039}"/>
              </a:ext>
            </a:extLst>
          </p:cNvPr>
          <p:cNvPicPr>
            <a:picLocks noChangeAspect="1"/>
          </p:cNvPicPr>
          <p:nvPr/>
        </p:nvPicPr>
        <p:blipFill rotWithShape="1">
          <a:blip r:embed="rId3"/>
          <a:srcRect l="4851" r="33100" b="-2"/>
          <a:stretch/>
        </p:blipFill>
        <p:spPr>
          <a:xfrm>
            <a:off x="-1" y="-2"/>
            <a:ext cx="6374929" cy="6858002"/>
          </a:xfrm>
          <a:prstGeom prst="rect">
            <a:avLst/>
          </a:prstGeom>
        </p:spPr>
      </p:pic>
      <p:sp>
        <p:nvSpPr>
          <p:cNvPr id="8" name="Content Placeholder 7">
            <a:extLst>
              <a:ext uri="{FF2B5EF4-FFF2-40B4-BE49-F238E27FC236}">
                <a16:creationId xmlns:a16="http://schemas.microsoft.com/office/drawing/2014/main" id="{ACAB2CD8-C0D6-305E-2286-C7A570E0F319}"/>
              </a:ext>
            </a:extLst>
          </p:cNvPr>
          <p:cNvSpPr>
            <a:spLocks noGrp="1"/>
          </p:cNvSpPr>
          <p:nvPr>
            <p:ph idx="1"/>
          </p:nvPr>
        </p:nvSpPr>
        <p:spPr>
          <a:xfrm>
            <a:off x="6788582" y="3282696"/>
            <a:ext cx="3968783" cy="2957383"/>
          </a:xfrm>
        </p:spPr>
        <p:txBody>
          <a:bodyPr anchor="ctr">
            <a:normAutofit/>
          </a:bodyPr>
          <a:lstStyle/>
          <a:p>
            <a:endParaRPr lang="en-US"/>
          </a:p>
        </p:txBody>
      </p:sp>
      <p:cxnSp>
        <p:nvCxnSpPr>
          <p:cNvPr id="15" name="Straight Connector 14">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5024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602ED9-4B8E-200F-E15D-30844F155ED5}"/>
              </a:ext>
            </a:extLst>
          </p:cNvPr>
          <p:cNvSpPr>
            <a:spLocks noGrp="1"/>
          </p:cNvSpPr>
          <p:nvPr>
            <p:ph type="title"/>
          </p:nvPr>
        </p:nvSpPr>
        <p:spPr>
          <a:xfrm>
            <a:off x="6841134" y="210845"/>
            <a:ext cx="3968783" cy="2021378"/>
          </a:xfrm>
        </p:spPr>
        <p:txBody>
          <a:bodyPr>
            <a:normAutofit/>
          </a:bodyPr>
          <a:lstStyle/>
          <a:p>
            <a:r>
              <a:rPr lang="en-GB" sz="4800"/>
              <a:t>Reading critically...</a:t>
            </a:r>
          </a:p>
        </p:txBody>
      </p:sp>
      <p:pic>
        <p:nvPicPr>
          <p:cNvPr id="5" name="Picture 4" descr="Magnifying glass on clear background">
            <a:extLst>
              <a:ext uri="{FF2B5EF4-FFF2-40B4-BE49-F238E27FC236}">
                <a16:creationId xmlns:a16="http://schemas.microsoft.com/office/drawing/2014/main" id="{159A3DD2-6ABF-C25B-8295-0341EE011080}"/>
              </a:ext>
            </a:extLst>
          </p:cNvPr>
          <p:cNvPicPr>
            <a:picLocks noChangeAspect="1"/>
          </p:cNvPicPr>
          <p:nvPr/>
        </p:nvPicPr>
        <p:blipFill rotWithShape="1">
          <a:blip r:embed="rId3"/>
          <a:srcRect l="31980" r="5976" b="3"/>
          <a:stretch/>
        </p:blipFill>
        <p:spPr>
          <a:xfrm>
            <a:off x="-1" y="-2"/>
            <a:ext cx="6374929" cy="6858002"/>
          </a:xfrm>
          <a:prstGeom prst="rect">
            <a:avLst/>
          </a:prstGeom>
        </p:spPr>
      </p:pic>
      <p:sp>
        <p:nvSpPr>
          <p:cNvPr id="3" name="Content Placeholder 2">
            <a:extLst>
              <a:ext uri="{FF2B5EF4-FFF2-40B4-BE49-F238E27FC236}">
                <a16:creationId xmlns:a16="http://schemas.microsoft.com/office/drawing/2014/main" id="{BD72B1B6-978E-31AF-19F4-1F27C74CD3CB}"/>
              </a:ext>
            </a:extLst>
          </p:cNvPr>
          <p:cNvSpPr>
            <a:spLocks noGrp="1"/>
          </p:cNvSpPr>
          <p:nvPr>
            <p:ph idx="1"/>
          </p:nvPr>
        </p:nvSpPr>
        <p:spPr>
          <a:xfrm>
            <a:off x="6788582" y="3282696"/>
            <a:ext cx="3968783" cy="2957383"/>
          </a:xfrm>
        </p:spPr>
        <p:txBody>
          <a:bodyPr vert="horz" lIns="91440" tIns="45720" rIns="91440" bIns="45720" rtlCol="0" anchor="ctr">
            <a:noAutofit/>
          </a:bodyPr>
          <a:lstStyle/>
          <a:p>
            <a:pPr marL="285750" indent="-285750">
              <a:lnSpc>
                <a:spcPct val="100000"/>
              </a:lnSpc>
              <a:buChar char="•"/>
            </a:pPr>
            <a:r>
              <a:rPr lang="en-GB" sz="1800" dirty="0"/>
              <a:t>Actively assess the authors arguments, evidence and assumptions</a:t>
            </a:r>
            <a:endParaRPr lang="en-US" sz="1800" dirty="0"/>
          </a:p>
          <a:p>
            <a:pPr marL="285750" indent="-285750">
              <a:lnSpc>
                <a:spcPct val="100000"/>
              </a:lnSpc>
              <a:buChar char="•"/>
            </a:pPr>
            <a:r>
              <a:rPr lang="en-GB" sz="1800" dirty="0"/>
              <a:t>Analyse the text's strengths and weaknesses</a:t>
            </a:r>
          </a:p>
          <a:p>
            <a:pPr marL="285750" indent="-285750">
              <a:lnSpc>
                <a:spcPct val="100000"/>
              </a:lnSpc>
              <a:buChar char="•"/>
            </a:pPr>
            <a:r>
              <a:rPr lang="en-GB" sz="1800" dirty="0"/>
              <a:t>Consider the context in which it's written</a:t>
            </a:r>
          </a:p>
          <a:p>
            <a:pPr marL="285750" indent="-285750">
              <a:lnSpc>
                <a:spcPct val="100000"/>
              </a:lnSpc>
              <a:buChar char="•"/>
            </a:pPr>
            <a:r>
              <a:rPr lang="en-GB" sz="1800" dirty="0"/>
              <a:t>Identify any biases or limitations of the authors claims</a:t>
            </a:r>
          </a:p>
          <a:p>
            <a:pPr marL="285750" indent="-285750">
              <a:lnSpc>
                <a:spcPct val="100000"/>
              </a:lnSpc>
              <a:buChar char="•"/>
            </a:pPr>
            <a:r>
              <a:rPr lang="en-GB" sz="1800" dirty="0"/>
              <a:t>Challenge ideas</a:t>
            </a:r>
          </a:p>
          <a:p>
            <a:pPr marL="285750" indent="-285750">
              <a:lnSpc>
                <a:spcPct val="100000"/>
              </a:lnSpc>
              <a:buChar char="•"/>
            </a:pPr>
            <a:r>
              <a:rPr lang="en-GB" sz="1800" dirty="0"/>
              <a:t>Seek to understand the underlying logic</a:t>
            </a:r>
          </a:p>
          <a:p>
            <a:pPr marL="342900" indent="-342900">
              <a:buChar char="•"/>
            </a:pPr>
            <a:endParaRPr lang="en-GB" sz="1800" dirty="0"/>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836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5" name="Rectangle 24">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719D9D-B745-5ED5-5F69-0FCA5CC14F94}"/>
              </a:ext>
            </a:extLst>
          </p:cNvPr>
          <p:cNvSpPr>
            <a:spLocks noGrp="1"/>
          </p:cNvSpPr>
          <p:nvPr>
            <p:ph type="title"/>
          </p:nvPr>
        </p:nvSpPr>
        <p:spPr>
          <a:xfrm>
            <a:off x="831870" y="-357512"/>
            <a:ext cx="4911905" cy="2010284"/>
          </a:xfrm>
        </p:spPr>
        <p:txBody>
          <a:bodyPr anchor="b">
            <a:normAutofit/>
          </a:bodyPr>
          <a:lstStyle/>
          <a:p>
            <a:r>
              <a:rPr lang="en-GB" dirty="0"/>
              <a:t>Writing critically....</a:t>
            </a:r>
          </a:p>
        </p:txBody>
      </p:sp>
      <p:sp>
        <p:nvSpPr>
          <p:cNvPr id="3" name="Content Placeholder 2">
            <a:extLst>
              <a:ext uri="{FF2B5EF4-FFF2-40B4-BE49-F238E27FC236}">
                <a16:creationId xmlns:a16="http://schemas.microsoft.com/office/drawing/2014/main" id="{83FD8638-B536-302D-346D-8DA9519B66CD}"/>
              </a:ext>
            </a:extLst>
          </p:cNvPr>
          <p:cNvSpPr>
            <a:spLocks noGrp="1"/>
          </p:cNvSpPr>
          <p:nvPr>
            <p:ph idx="1"/>
          </p:nvPr>
        </p:nvSpPr>
        <p:spPr>
          <a:xfrm>
            <a:off x="726767" y="2690299"/>
            <a:ext cx="4911905" cy="2551176"/>
          </a:xfrm>
        </p:spPr>
        <p:txBody>
          <a:bodyPr vert="horz" lIns="91440" tIns="45720" rIns="91440" bIns="45720" rtlCol="0" anchor="ctr">
            <a:noAutofit/>
          </a:bodyPr>
          <a:lstStyle/>
          <a:p>
            <a:pPr marL="285750" indent="-285750">
              <a:lnSpc>
                <a:spcPct val="100000"/>
              </a:lnSpc>
              <a:buChar char="•"/>
            </a:pPr>
            <a:r>
              <a:rPr lang="en-GB" sz="1800"/>
              <a:t>Presenting ideas and arguments in a clear and organised manner</a:t>
            </a:r>
            <a:endParaRPr lang="en-US" sz="1800"/>
          </a:p>
          <a:p>
            <a:pPr marL="285750" indent="-285750">
              <a:lnSpc>
                <a:spcPct val="100000"/>
              </a:lnSpc>
              <a:buChar char="•"/>
            </a:pPr>
            <a:r>
              <a:rPr lang="en-GB" sz="1800"/>
              <a:t>Incorporating a critical evaluation of existing literature</a:t>
            </a:r>
            <a:endParaRPr lang="en-GB" sz="1800" dirty="0"/>
          </a:p>
          <a:p>
            <a:pPr marL="285750" indent="-285750">
              <a:lnSpc>
                <a:spcPct val="100000"/>
              </a:lnSpc>
              <a:buChar char="•"/>
            </a:pPr>
            <a:r>
              <a:rPr lang="en-GB" sz="1800" dirty="0"/>
              <a:t>Synthesizing information from various sources</a:t>
            </a:r>
          </a:p>
          <a:p>
            <a:pPr marL="285750" indent="-285750">
              <a:lnSpc>
                <a:spcPct val="100000"/>
              </a:lnSpc>
              <a:buChar char="•"/>
            </a:pPr>
            <a:r>
              <a:rPr lang="en-GB" sz="1800"/>
              <a:t>Analysing arguments</a:t>
            </a:r>
            <a:endParaRPr lang="en-GB" sz="1800" dirty="0"/>
          </a:p>
          <a:p>
            <a:pPr marL="285750" indent="-285750">
              <a:lnSpc>
                <a:spcPct val="100000"/>
              </a:lnSpc>
              <a:buChar char="•"/>
            </a:pPr>
            <a:r>
              <a:rPr lang="en-GB" sz="1800"/>
              <a:t>Engaging and evaluating validity of arguments</a:t>
            </a:r>
            <a:endParaRPr lang="en-GB" sz="1800" dirty="0"/>
          </a:p>
          <a:p>
            <a:pPr marL="285750" indent="-285750">
              <a:lnSpc>
                <a:spcPct val="100000"/>
              </a:lnSpc>
              <a:buChar char="•"/>
            </a:pPr>
            <a:r>
              <a:rPr lang="en-GB" sz="1800"/>
              <a:t>Constructing a cohesive argument that's informed by your critical assessment of the relevant literature</a:t>
            </a:r>
          </a:p>
        </p:txBody>
      </p:sp>
      <p:pic>
        <p:nvPicPr>
          <p:cNvPr id="16" name="Picture 4" descr="A person reaching for a paper on a table full of paper and sticky notes">
            <a:extLst>
              <a:ext uri="{FF2B5EF4-FFF2-40B4-BE49-F238E27FC236}">
                <a16:creationId xmlns:a16="http://schemas.microsoft.com/office/drawing/2014/main" id="{5FFB2A7C-3C54-7040-2D89-3F5DA7DEFA21}"/>
              </a:ext>
            </a:extLst>
          </p:cNvPr>
          <p:cNvPicPr>
            <a:picLocks noChangeAspect="1"/>
          </p:cNvPicPr>
          <p:nvPr/>
        </p:nvPicPr>
        <p:blipFill rotWithShape="1">
          <a:blip r:embed="rId3"/>
          <a:srcRect l="23105" r="25876" b="-2"/>
          <a:stretch/>
        </p:blipFill>
        <p:spPr>
          <a:xfrm>
            <a:off x="6103028" y="373566"/>
            <a:ext cx="4763015" cy="6231638"/>
          </a:xfrm>
          <a:prstGeom prst="rect">
            <a:avLst/>
          </a:prstGeom>
        </p:spPr>
      </p:pic>
      <p:cxnSp>
        <p:nvCxnSpPr>
          <p:cNvPr id="27" name="Straight Connector 26">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6686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74BB3E-C3D8-D2BF-90B0-16C533BD7FD2}"/>
              </a:ext>
            </a:extLst>
          </p:cNvPr>
          <p:cNvSpPr>
            <a:spLocks noGrp="1"/>
          </p:cNvSpPr>
          <p:nvPr>
            <p:ph type="title"/>
          </p:nvPr>
        </p:nvSpPr>
        <p:spPr>
          <a:xfrm>
            <a:off x="761802" y="858982"/>
            <a:ext cx="3451060" cy="5152933"/>
          </a:xfrm>
        </p:spPr>
        <p:txBody>
          <a:bodyPr>
            <a:normAutofit/>
          </a:bodyPr>
          <a:lstStyle/>
          <a:p>
            <a:r>
              <a:rPr lang="en-GB" dirty="0"/>
              <a:t>TASK- Police Powers: Stop and Search/ Impact of Covid on the CJS</a:t>
            </a:r>
          </a:p>
        </p:txBody>
      </p:sp>
      <p:sp useBgFill="1">
        <p:nvSpPr>
          <p:cNvPr id="11" name="Rectangle 10">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00821288-657F-086F-A2F8-BA1622BBA9C0}"/>
              </a:ext>
            </a:extLst>
          </p:cNvPr>
          <p:cNvGraphicFramePr>
            <a:graphicFrameLocks noGrp="1"/>
          </p:cNvGraphicFramePr>
          <p:nvPr>
            <p:ph idx="1"/>
            <p:extLst>
              <p:ext uri="{D42A27DB-BD31-4B8C-83A1-F6EECF244321}">
                <p14:modId xmlns:p14="http://schemas.microsoft.com/office/powerpoint/2010/main" val="96340205"/>
              </p:ext>
            </p:extLst>
          </p:nvPr>
        </p:nvGraphicFramePr>
        <p:xfrm>
          <a:off x="5088860" y="601324"/>
          <a:ext cx="6055450" cy="5638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94339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540CF837-40E9-46D4-AC1B-0750F339B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int">
            <a:extLst>
              <a:ext uri="{FF2B5EF4-FFF2-40B4-BE49-F238E27FC236}">
                <a16:creationId xmlns:a16="http://schemas.microsoft.com/office/drawing/2014/main" id="{E325F465-8352-4882-9E30-732D5BDF3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6099047"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2" name="Rectangle 21">
            <a:extLst>
              <a:ext uri="{FF2B5EF4-FFF2-40B4-BE49-F238E27FC236}">
                <a16:creationId xmlns:a16="http://schemas.microsoft.com/office/drawing/2014/main" id="{A031F918-6C2A-4C3F-8785-651FF6135C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ln>
            <a:noFill/>
          </a:ln>
          <a:effectLst>
            <a:outerShdw blurRad="635000" dist="254000" dir="72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CD9537-88B2-41E0-8971-51CF33AD1040}"/>
              </a:ext>
            </a:extLst>
          </p:cNvPr>
          <p:cNvSpPr>
            <a:spLocks noGrp="1"/>
          </p:cNvSpPr>
          <p:nvPr>
            <p:ph type="title"/>
          </p:nvPr>
        </p:nvSpPr>
        <p:spPr>
          <a:xfrm>
            <a:off x="6456560" y="858983"/>
            <a:ext cx="4309942" cy="4782027"/>
          </a:xfrm>
        </p:spPr>
        <p:txBody>
          <a:bodyPr anchor="ctr">
            <a:normAutofit/>
          </a:bodyPr>
          <a:lstStyle/>
          <a:p>
            <a:r>
              <a:rPr lang="en-GB" dirty="0"/>
              <a:t>Example...</a:t>
            </a:r>
          </a:p>
        </p:txBody>
      </p:sp>
      <p:sp>
        <p:nvSpPr>
          <p:cNvPr id="3" name="Content Placeholder 2">
            <a:extLst>
              <a:ext uri="{FF2B5EF4-FFF2-40B4-BE49-F238E27FC236}">
                <a16:creationId xmlns:a16="http://schemas.microsoft.com/office/drawing/2014/main" id="{880825A1-3C50-1FFB-D83A-98285C72E97B}"/>
              </a:ext>
            </a:extLst>
          </p:cNvPr>
          <p:cNvSpPr>
            <a:spLocks noGrp="1"/>
          </p:cNvSpPr>
          <p:nvPr>
            <p:ph idx="1"/>
          </p:nvPr>
        </p:nvSpPr>
        <p:spPr>
          <a:xfrm>
            <a:off x="761802" y="858984"/>
            <a:ext cx="4661777" cy="4782026"/>
          </a:xfrm>
        </p:spPr>
        <p:txBody>
          <a:bodyPr vert="horz" lIns="91440" tIns="45720" rIns="91440" bIns="45720" rtlCol="0" anchor="ctr">
            <a:normAutofit/>
          </a:bodyPr>
          <a:lstStyle/>
          <a:p>
            <a:r>
              <a:rPr lang="en-GB">
                <a:ea typeface="+mn-lt"/>
                <a:cs typeface="+mn-lt"/>
              </a:rPr>
              <a:t>Original Statement from the Article: "Social media has overwhelmingly positive effects on individuals' mental health, promoting self-esteem and connectedness" (Smith, 2023, p. 42).</a:t>
            </a:r>
            <a:endParaRPr lang="en-US" dirty="0"/>
          </a:p>
        </p:txBody>
      </p:sp>
      <p:cxnSp>
        <p:nvCxnSpPr>
          <p:cNvPr id="24" name="Straight Connector 2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7989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Slide Background">
            <a:extLst>
              <a:ext uri="{FF2B5EF4-FFF2-40B4-BE49-F238E27FC236}">
                <a16:creationId xmlns:a16="http://schemas.microsoft.com/office/drawing/2014/main" id="{540CF837-40E9-46D4-AC1B-0750F339B5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int">
            <a:extLst>
              <a:ext uri="{FF2B5EF4-FFF2-40B4-BE49-F238E27FC236}">
                <a16:creationId xmlns:a16="http://schemas.microsoft.com/office/drawing/2014/main" id="{E325F465-8352-4882-9E30-732D5BDF3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6099047"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8" name="Rectangle 22">
            <a:extLst>
              <a:ext uri="{FF2B5EF4-FFF2-40B4-BE49-F238E27FC236}">
                <a16:creationId xmlns:a16="http://schemas.microsoft.com/office/drawing/2014/main" id="{A031F918-6C2A-4C3F-8785-651FF6135C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6001" cy="6858000"/>
          </a:xfrm>
          <a:prstGeom prst="rect">
            <a:avLst/>
          </a:prstGeom>
          <a:ln>
            <a:noFill/>
          </a:ln>
          <a:effectLst>
            <a:outerShdw blurRad="635000" dist="254000" dir="72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5DE300-E418-314C-E506-562499573B9F}"/>
              </a:ext>
            </a:extLst>
          </p:cNvPr>
          <p:cNvSpPr>
            <a:spLocks noGrp="1"/>
          </p:cNvSpPr>
          <p:nvPr>
            <p:ph type="title"/>
          </p:nvPr>
        </p:nvSpPr>
        <p:spPr>
          <a:xfrm>
            <a:off x="6456560" y="858983"/>
            <a:ext cx="4309942" cy="4782027"/>
          </a:xfrm>
        </p:spPr>
        <p:txBody>
          <a:bodyPr anchor="ctr">
            <a:normAutofit/>
          </a:bodyPr>
          <a:lstStyle/>
          <a:p>
            <a:r>
              <a:rPr lang="en-GB" dirty="0"/>
              <a:t>A critical approach...</a:t>
            </a:r>
          </a:p>
        </p:txBody>
      </p:sp>
      <p:sp>
        <p:nvSpPr>
          <p:cNvPr id="3" name="Content Placeholder 2">
            <a:extLst>
              <a:ext uri="{FF2B5EF4-FFF2-40B4-BE49-F238E27FC236}">
                <a16:creationId xmlns:a16="http://schemas.microsoft.com/office/drawing/2014/main" id="{16456092-1D46-CE6F-6B6B-64042A32062E}"/>
              </a:ext>
            </a:extLst>
          </p:cNvPr>
          <p:cNvSpPr>
            <a:spLocks noGrp="1"/>
          </p:cNvSpPr>
          <p:nvPr>
            <p:ph idx="1"/>
          </p:nvPr>
        </p:nvSpPr>
        <p:spPr>
          <a:xfrm>
            <a:off x="761802" y="88226"/>
            <a:ext cx="4661777" cy="6866577"/>
          </a:xfrm>
        </p:spPr>
        <p:txBody>
          <a:bodyPr vert="horz" lIns="91440" tIns="45720" rIns="91440" bIns="45720" rtlCol="0" anchor="ctr">
            <a:noAutofit/>
          </a:bodyPr>
          <a:lstStyle/>
          <a:p>
            <a:pPr>
              <a:lnSpc>
                <a:spcPct val="100000"/>
              </a:lnSpc>
            </a:pPr>
            <a:r>
              <a:rPr lang="en-GB" sz="1800" dirty="0">
                <a:ea typeface="+mn-lt"/>
                <a:cs typeface="+mn-lt"/>
              </a:rPr>
              <a:t>While Smith (2023) contends that social media has overwhelmingly positive effects on mental health, a closer examination reveals some potential limitations to this claim. The author fails to address the numerous studies that have documented the adverse effects of excessive social media use, such as increased feelings of isolation, anxiety, and depression (Jones et al., 2022; Brown &amp; Miller, 2021). Furthermore, the assertion of "overwhelmingly positive effects" lacks nuance, as the impact of social media on mental health varies greatly depending on factors like individual susceptibility, content consumed, and usage patterns. Ignoring these nuances undermines the credibility of the argument and oversimplifies a complex issue. To present a more comprehensive and balanced view, the author should acknowledge the existence of conflicting research and provide a more nuanced exploration of the potential benefits and drawbacks of social media on mental well-being.</a:t>
            </a:r>
            <a:endParaRPr lang="en-US" sz="1800" dirty="0"/>
          </a:p>
        </p:txBody>
      </p:sp>
      <p:cxnSp>
        <p:nvCxnSpPr>
          <p:cNvPr id="25" name="Straight Connector 24">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30655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n placed on top of a signature line">
            <a:extLst>
              <a:ext uri="{FF2B5EF4-FFF2-40B4-BE49-F238E27FC236}">
                <a16:creationId xmlns:a16="http://schemas.microsoft.com/office/drawing/2014/main" id="{A7A60CDC-9962-272D-7E52-7AC1350F2529}"/>
              </a:ext>
            </a:extLst>
          </p:cNvPr>
          <p:cNvPicPr>
            <a:picLocks noChangeAspect="1"/>
          </p:cNvPicPr>
          <p:nvPr/>
        </p:nvPicPr>
        <p:blipFill rotWithShape="1">
          <a:blip r:embed="rId3"/>
          <a:srcRect l="52435" r="468" b="-4"/>
          <a:stretch/>
        </p:blipFill>
        <p:spPr>
          <a:xfrm>
            <a:off x="20" y="-2"/>
            <a:ext cx="484584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DA376C-F3F2-705C-A14B-3868065ED535}"/>
              </a:ext>
            </a:extLst>
          </p:cNvPr>
          <p:cNvSpPr>
            <a:spLocks noGrp="1"/>
          </p:cNvSpPr>
          <p:nvPr>
            <p:ph type="title"/>
          </p:nvPr>
        </p:nvSpPr>
        <p:spPr>
          <a:xfrm>
            <a:off x="5606552" y="858982"/>
            <a:ext cx="4369757" cy="2129878"/>
          </a:xfrm>
        </p:spPr>
        <p:txBody>
          <a:bodyPr>
            <a:normAutofit/>
          </a:bodyPr>
          <a:lstStyle/>
          <a:p>
            <a:pPr>
              <a:lnSpc>
                <a:spcPct val="90000"/>
              </a:lnSpc>
            </a:pPr>
            <a:r>
              <a:rPr lang="en-GB" sz="3400"/>
              <a:t>What's the harm in too much descriptive text within a submission?</a:t>
            </a:r>
          </a:p>
        </p:txBody>
      </p:sp>
      <p:sp>
        <p:nvSpPr>
          <p:cNvPr id="3" name="Content Placeholder 2">
            <a:extLst>
              <a:ext uri="{FF2B5EF4-FFF2-40B4-BE49-F238E27FC236}">
                <a16:creationId xmlns:a16="http://schemas.microsoft.com/office/drawing/2014/main" id="{A456DB66-DEE9-2DEE-F0B1-E5C599B45CCF}"/>
              </a:ext>
            </a:extLst>
          </p:cNvPr>
          <p:cNvSpPr>
            <a:spLocks noGrp="1"/>
          </p:cNvSpPr>
          <p:nvPr>
            <p:ph idx="1"/>
          </p:nvPr>
        </p:nvSpPr>
        <p:spPr>
          <a:xfrm>
            <a:off x="5606552" y="3467499"/>
            <a:ext cx="5012796" cy="2544416"/>
          </a:xfrm>
        </p:spPr>
        <p:txBody>
          <a:bodyPr vert="horz" lIns="91440" tIns="45720" rIns="91440" bIns="45720" rtlCol="0">
            <a:normAutofit/>
          </a:bodyPr>
          <a:lstStyle/>
          <a:p>
            <a:pPr>
              <a:lnSpc>
                <a:spcPct val="100000"/>
              </a:lnSpc>
            </a:pPr>
            <a:r>
              <a:rPr lang="en-GB" sz="1500"/>
              <a:t>Lack of critical analysis</a:t>
            </a:r>
          </a:p>
          <a:p>
            <a:pPr>
              <a:lnSpc>
                <a:spcPct val="100000"/>
              </a:lnSpc>
            </a:pPr>
            <a:r>
              <a:rPr lang="en-GB" sz="1500"/>
              <a:t>Reduced originality</a:t>
            </a:r>
          </a:p>
          <a:p>
            <a:pPr>
              <a:lnSpc>
                <a:spcPct val="100000"/>
              </a:lnSpc>
            </a:pPr>
            <a:r>
              <a:rPr lang="en-GB" sz="1500"/>
              <a:t>Brevity and focus</a:t>
            </a:r>
          </a:p>
          <a:p>
            <a:pPr>
              <a:lnSpc>
                <a:spcPct val="100000"/>
              </a:lnSpc>
            </a:pPr>
            <a:r>
              <a:rPr lang="en-GB" sz="1500"/>
              <a:t>Limited engagement</a:t>
            </a:r>
          </a:p>
          <a:p>
            <a:pPr>
              <a:lnSpc>
                <a:spcPct val="100000"/>
              </a:lnSpc>
            </a:pPr>
            <a:r>
              <a:rPr lang="en-GB" sz="1500"/>
              <a:t>Inadequate depth</a:t>
            </a:r>
          </a:p>
          <a:p>
            <a:pPr>
              <a:lnSpc>
                <a:spcPct val="100000"/>
              </a:lnSpc>
            </a:pPr>
            <a:r>
              <a:rPr lang="en-GB" sz="1500"/>
              <a:t>Missed opportunity for Critical Thinking</a:t>
            </a:r>
          </a:p>
          <a:p>
            <a:pPr>
              <a:lnSpc>
                <a:spcPct val="100000"/>
              </a:lnSpc>
            </a:pPr>
            <a:r>
              <a:rPr lang="en-GB" sz="1500"/>
              <a:t>Limited contribution</a:t>
            </a:r>
          </a:p>
          <a:p>
            <a:pPr>
              <a:lnSpc>
                <a:spcPct val="100000"/>
              </a:lnSpc>
            </a:pPr>
            <a:endParaRPr lang="en-GB" sz="1500"/>
          </a:p>
          <a:p>
            <a:pPr>
              <a:lnSpc>
                <a:spcPct val="100000"/>
              </a:lnSpc>
            </a:pPr>
            <a:endParaRPr lang="en-GB" sz="1500"/>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95804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284A420-F50C-4C2C-B88E-E6F4EF504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893A6D2E-5228-4998-9E24-EFCCA0246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3ADB48DB-8E25-4F2F-8C02-5B79393725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2BA7E3-7313-49C8-A245-A85BDEB13E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F53C182-3909-7CF5-4F61-ACF8C051AFF6}"/>
              </a:ext>
            </a:extLst>
          </p:cNvPr>
          <p:cNvSpPr>
            <a:spLocks noGrp="1"/>
          </p:cNvSpPr>
          <p:nvPr>
            <p:ph type="title"/>
          </p:nvPr>
        </p:nvSpPr>
        <p:spPr>
          <a:xfrm>
            <a:off x="6575305" y="235881"/>
            <a:ext cx="4569006" cy="2884247"/>
          </a:xfrm>
        </p:spPr>
        <p:txBody>
          <a:bodyPr vert="horz" lIns="91440" tIns="45720" rIns="91440" bIns="45720" rtlCol="0" anchor="ctr">
            <a:normAutofit/>
          </a:bodyPr>
          <a:lstStyle/>
          <a:p>
            <a:r>
              <a:rPr lang="en-US" sz="4800" dirty="0"/>
              <a:t>Take note!!</a:t>
            </a:r>
          </a:p>
        </p:txBody>
      </p:sp>
      <p:sp>
        <p:nvSpPr>
          <p:cNvPr id="3" name="Content Placeholder 2">
            <a:extLst>
              <a:ext uri="{FF2B5EF4-FFF2-40B4-BE49-F238E27FC236}">
                <a16:creationId xmlns:a16="http://schemas.microsoft.com/office/drawing/2014/main" id="{F23DBE6B-0BCD-5844-AD90-74B43569F6D0}"/>
              </a:ext>
            </a:extLst>
          </p:cNvPr>
          <p:cNvSpPr>
            <a:spLocks noGrp="1"/>
          </p:cNvSpPr>
          <p:nvPr>
            <p:ph idx="1"/>
          </p:nvPr>
        </p:nvSpPr>
        <p:spPr>
          <a:xfrm>
            <a:off x="6575305" y="3880965"/>
            <a:ext cx="4569006" cy="2359114"/>
          </a:xfrm>
        </p:spPr>
        <p:txBody>
          <a:bodyPr vert="horz" lIns="91440" tIns="45720" rIns="91440" bIns="45720" rtlCol="0" anchor="b">
            <a:normAutofit/>
          </a:bodyPr>
          <a:lstStyle/>
          <a:p>
            <a:r>
              <a:rPr lang="en-US" sz="2400" dirty="0"/>
              <a:t>Writing critically/ persuasively/ analytically leads to a high- quality paper!!</a:t>
            </a:r>
          </a:p>
          <a:p>
            <a:r>
              <a:rPr lang="en-US" sz="2400" b="1" dirty="0">
                <a:solidFill>
                  <a:srgbClr val="FF0000"/>
                </a:solidFill>
              </a:rPr>
              <a:t>Too much descriptive writing is harmful to your work!</a:t>
            </a:r>
          </a:p>
        </p:txBody>
      </p:sp>
      <p:pic>
        <p:nvPicPr>
          <p:cNvPr id="5" name="Picture 4" descr="Working space background">
            <a:extLst>
              <a:ext uri="{FF2B5EF4-FFF2-40B4-BE49-F238E27FC236}">
                <a16:creationId xmlns:a16="http://schemas.microsoft.com/office/drawing/2014/main" id="{4858660A-198B-8516-BD8B-BA31808BB58B}"/>
              </a:ext>
            </a:extLst>
          </p:cNvPr>
          <p:cNvPicPr>
            <a:picLocks noChangeAspect="1"/>
          </p:cNvPicPr>
          <p:nvPr/>
        </p:nvPicPr>
        <p:blipFill rotWithShape="1">
          <a:blip r:embed="rId2"/>
          <a:srcRect l="40757" r="-3" b="-3"/>
          <a:stretch/>
        </p:blipFill>
        <p:spPr>
          <a:xfrm>
            <a:off x="20" y="10"/>
            <a:ext cx="6095978" cy="6857989"/>
          </a:xfrm>
          <a:prstGeom prst="rect">
            <a:avLst/>
          </a:prstGeom>
        </p:spPr>
      </p:pic>
      <p:cxnSp>
        <p:nvCxnSpPr>
          <p:cNvPr id="21" name="Straight Connector 20">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817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284A420-F50C-4C2C-B88E-E6F4EF504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893A6D2E-5228-4998-9E24-EFCCA0246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3ADB48DB-8E25-4F2F-8C02-5B79393725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2BA7E3-7313-49C8-A245-A85BDEB13E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3899DA5E-794D-4391-A67B-C734D18C5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nt">
            <a:extLst>
              <a:ext uri="{FF2B5EF4-FFF2-40B4-BE49-F238E27FC236}">
                <a16:creationId xmlns:a16="http://schemas.microsoft.com/office/drawing/2014/main" id="{DF8D6DF5-7A00-4A9D-BD50-E8BCC8F4D3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ssignment Images – Browse 1,006,196 Stock Photos, Vectors, and Video |  Adobe Stock">
            <a:extLst>
              <a:ext uri="{FF2B5EF4-FFF2-40B4-BE49-F238E27FC236}">
                <a16:creationId xmlns:a16="http://schemas.microsoft.com/office/drawing/2014/main" id="{1F40C841-CBBC-B974-0952-C47E7F019591}"/>
              </a:ext>
            </a:extLst>
          </p:cNvPr>
          <p:cNvPicPr>
            <a:picLocks noGrp="1" noChangeAspect="1"/>
          </p:cNvPicPr>
          <p:nvPr>
            <p:ph idx="1"/>
          </p:nvPr>
        </p:nvPicPr>
        <p:blipFill rotWithShape="1">
          <a:blip r:embed="rId2"/>
          <a:srcRect l="2587" r="2843" b="1"/>
          <a:stretch/>
        </p:blipFill>
        <p:spPr>
          <a:xfrm>
            <a:off x="6121757" y="2570072"/>
            <a:ext cx="6095999" cy="4289479"/>
          </a:xfrm>
          <a:prstGeom prst="rect">
            <a:avLst/>
          </a:prstGeom>
          <a:effectLst/>
        </p:spPr>
      </p:pic>
      <p:sp useBgFill="1">
        <p:nvSpPr>
          <p:cNvPr id="21" name="Rectangle 20">
            <a:extLst>
              <a:ext uri="{FF2B5EF4-FFF2-40B4-BE49-F238E27FC236}">
                <a16:creationId xmlns:a16="http://schemas.microsoft.com/office/drawing/2014/main" id="{B30B727F-99CD-48A5-9962-6F0C0EA62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2570074"/>
          </a:xfrm>
          <a:prstGeom prst="rect">
            <a:avLst/>
          </a:prstGeom>
          <a:ln>
            <a:noFill/>
          </a:ln>
          <a:effectLst>
            <a:outerShdw blurRad="254000" dist="1524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1A8F95-6269-1420-8417-AF97EFD99746}"/>
              </a:ext>
            </a:extLst>
          </p:cNvPr>
          <p:cNvSpPr>
            <a:spLocks noGrp="1"/>
          </p:cNvSpPr>
          <p:nvPr>
            <p:ph type="title"/>
          </p:nvPr>
        </p:nvSpPr>
        <p:spPr>
          <a:xfrm>
            <a:off x="761802" y="754336"/>
            <a:ext cx="10426434" cy="1287816"/>
          </a:xfrm>
        </p:spPr>
        <p:txBody>
          <a:bodyPr vert="horz" lIns="91440" tIns="45720" rIns="91440" bIns="45720" rtlCol="0" anchor="b">
            <a:normAutofit/>
          </a:bodyPr>
          <a:lstStyle/>
          <a:p>
            <a:r>
              <a:rPr lang="en-US" sz="4800"/>
              <a:t>Recap on the assignment </a:t>
            </a:r>
          </a:p>
        </p:txBody>
      </p:sp>
      <p:cxnSp>
        <p:nvCxnSpPr>
          <p:cNvPr id="23" name="Straight Connector 22">
            <a:extLst>
              <a:ext uri="{FF2B5EF4-FFF2-40B4-BE49-F238E27FC236}">
                <a16:creationId xmlns:a16="http://schemas.microsoft.com/office/drawing/2014/main" id="{2C4AD1A6-4D2B-4BD2-A7D5-B3F27077C4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1443083"/>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34104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5748F4-131A-D6DD-4DA9-A88F13F956AD}"/>
              </a:ext>
            </a:extLst>
          </p:cNvPr>
          <p:cNvSpPr>
            <a:spLocks noGrp="1"/>
          </p:cNvSpPr>
          <p:nvPr>
            <p:ph type="title"/>
          </p:nvPr>
        </p:nvSpPr>
        <p:spPr>
          <a:xfrm>
            <a:off x="761801" y="956281"/>
            <a:ext cx="4911905" cy="2010284"/>
          </a:xfrm>
        </p:spPr>
        <p:txBody>
          <a:bodyPr anchor="b">
            <a:normAutofit/>
          </a:bodyPr>
          <a:lstStyle/>
          <a:p>
            <a:r>
              <a:rPr lang="en-GB" dirty="0"/>
              <a:t>How should I cite on a Power Point?</a:t>
            </a:r>
          </a:p>
        </p:txBody>
      </p:sp>
      <p:sp>
        <p:nvSpPr>
          <p:cNvPr id="3" name="Content Placeholder 2">
            <a:extLst>
              <a:ext uri="{FF2B5EF4-FFF2-40B4-BE49-F238E27FC236}">
                <a16:creationId xmlns:a16="http://schemas.microsoft.com/office/drawing/2014/main" id="{80CB91EA-E12C-9774-A722-B8358CE9A5B4}"/>
              </a:ext>
            </a:extLst>
          </p:cNvPr>
          <p:cNvSpPr>
            <a:spLocks noGrp="1"/>
          </p:cNvSpPr>
          <p:nvPr>
            <p:ph idx="1"/>
          </p:nvPr>
        </p:nvSpPr>
        <p:spPr>
          <a:xfrm>
            <a:off x="761802" y="3566161"/>
            <a:ext cx="4911905" cy="2551176"/>
          </a:xfrm>
        </p:spPr>
        <p:txBody>
          <a:bodyPr vert="horz" lIns="91440" tIns="45720" rIns="91440" bIns="45720" rtlCol="0" anchor="ctr">
            <a:normAutofit/>
          </a:bodyPr>
          <a:lstStyle/>
          <a:p>
            <a:r>
              <a:rPr lang="en-GB" b="1" u="sng" dirty="0"/>
              <a:t>Example 1:-</a:t>
            </a:r>
            <a:endParaRPr lang="en-US" b="1" dirty="0"/>
          </a:p>
          <a:p>
            <a:r>
              <a:rPr lang="en-GB" dirty="0"/>
              <a:t>Wellbeing is strongly linked to happiness and satisfaction (NHS, 2018)</a:t>
            </a:r>
          </a:p>
          <a:p>
            <a:endParaRPr lang="en-GB" dirty="0"/>
          </a:p>
        </p:txBody>
      </p:sp>
      <p:pic>
        <p:nvPicPr>
          <p:cNvPr id="4" name="Picture 3" descr="Person blowing confetti">
            <a:extLst>
              <a:ext uri="{FF2B5EF4-FFF2-40B4-BE49-F238E27FC236}">
                <a16:creationId xmlns:a16="http://schemas.microsoft.com/office/drawing/2014/main" id="{E13A4CAD-2B3D-A6B6-0FC3-57F8237227E0}"/>
              </a:ext>
            </a:extLst>
          </p:cNvPr>
          <p:cNvPicPr>
            <a:picLocks noChangeAspect="1"/>
          </p:cNvPicPr>
          <p:nvPr/>
        </p:nvPicPr>
        <p:blipFill rotWithShape="1">
          <a:blip r:embed="rId2"/>
          <a:srcRect l="24491" r="24489" b="-2"/>
          <a:stretch/>
        </p:blipFill>
        <p:spPr>
          <a:xfrm>
            <a:off x="6103028" y="373566"/>
            <a:ext cx="4763015" cy="6231638"/>
          </a:xfrm>
          <a:prstGeom prst="rect">
            <a:avLst/>
          </a:prstGeom>
        </p:spPr>
      </p:pic>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90455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5C90D9A-07AD-6B77-E44F-870434965323}"/>
              </a:ext>
            </a:extLst>
          </p:cNvPr>
          <p:cNvSpPr>
            <a:spLocks noGrp="1"/>
          </p:cNvSpPr>
          <p:nvPr>
            <p:ph type="title"/>
          </p:nvPr>
        </p:nvSpPr>
        <p:spPr>
          <a:xfrm>
            <a:off x="6788582" y="858983"/>
            <a:ext cx="3968783" cy="2021378"/>
          </a:xfrm>
        </p:spPr>
        <p:txBody>
          <a:bodyPr>
            <a:normAutofit/>
          </a:bodyPr>
          <a:lstStyle/>
          <a:p>
            <a:r>
              <a:rPr lang="en-GB" sz="4800"/>
              <a:t>Example 2</a:t>
            </a:r>
          </a:p>
        </p:txBody>
      </p:sp>
      <p:pic>
        <p:nvPicPr>
          <p:cNvPr id="4" name="Picture 3" descr="Woman hydrating">
            <a:extLst>
              <a:ext uri="{FF2B5EF4-FFF2-40B4-BE49-F238E27FC236}">
                <a16:creationId xmlns:a16="http://schemas.microsoft.com/office/drawing/2014/main" id="{A2D5DEF1-3EF7-49A8-FDDC-C9ECB3FFB8FC}"/>
              </a:ext>
            </a:extLst>
          </p:cNvPr>
          <p:cNvPicPr>
            <a:picLocks noChangeAspect="1"/>
          </p:cNvPicPr>
          <p:nvPr/>
        </p:nvPicPr>
        <p:blipFill rotWithShape="1">
          <a:blip r:embed="rId2"/>
          <a:srcRect l="35601" r="2350" b="-2"/>
          <a:stretch/>
        </p:blipFill>
        <p:spPr>
          <a:xfrm>
            <a:off x="-1" y="-2"/>
            <a:ext cx="6374929" cy="6858002"/>
          </a:xfrm>
          <a:prstGeom prst="rect">
            <a:avLst/>
          </a:prstGeom>
        </p:spPr>
      </p:pic>
      <p:sp>
        <p:nvSpPr>
          <p:cNvPr id="3" name="Content Placeholder 2">
            <a:extLst>
              <a:ext uri="{FF2B5EF4-FFF2-40B4-BE49-F238E27FC236}">
                <a16:creationId xmlns:a16="http://schemas.microsoft.com/office/drawing/2014/main" id="{5CC23C77-9864-2891-84AE-A77F53C15338}"/>
              </a:ext>
            </a:extLst>
          </p:cNvPr>
          <p:cNvSpPr>
            <a:spLocks noGrp="1"/>
          </p:cNvSpPr>
          <p:nvPr>
            <p:ph idx="1"/>
          </p:nvPr>
        </p:nvSpPr>
        <p:spPr>
          <a:xfrm>
            <a:off x="6788582" y="3282696"/>
            <a:ext cx="3968783" cy="2957383"/>
          </a:xfrm>
        </p:spPr>
        <p:txBody>
          <a:bodyPr vert="horz" lIns="91440" tIns="45720" rIns="91440" bIns="45720" rtlCol="0" anchor="ctr">
            <a:normAutofit/>
          </a:bodyPr>
          <a:lstStyle/>
          <a:p>
            <a:pPr>
              <a:lnSpc>
                <a:spcPct val="100000"/>
              </a:lnSpc>
            </a:pPr>
            <a:r>
              <a:rPr lang="en-GB" sz="2000"/>
              <a:t>Wellbeing is strongly linked to happiness and satisfaction.</a:t>
            </a:r>
          </a:p>
          <a:p>
            <a:pPr>
              <a:lnSpc>
                <a:spcPct val="100000"/>
              </a:lnSpc>
            </a:pPr>
            <a:endParaRPr lang="en-GB" sz="2000"/>
          </a:p>
          <a:p>
            <a:pPr>
              <a:lnSpc>
                <a:spcPct val="100000"/>
              </a:lnSpc>
            </a:pPr>
            <a:endParaRPr lang="en-GB" sz="2000"/>
          </a:p>
          <a:p>
            <a:pPr>
              <a:lnSpc>
                <a:spcPct val="100000"/>
              </a:lnSpc>
            </a:pPr>
            <a:endParaRPr lang="en-GB" sz="2000"/>
          </a:p>
          <a:p>
            <a:pPr>
              <a:lnSpc>
                <a:spcPct val="100000"/>
              </a:lnSpc>
            </a:pPr>
            <a:endParaRPr lang="en-GB" sz="2000"/>
          </a:p>
          <a:p>
            <a:pPr>
              <a:lnSpc>
                <a:spcPct val="100000"/>
              </a:lnSpc>
            </a:pPr>
            <a:r>
              <a:rPr lang="en-GB" sz="2000"/>
              <a:t>(NHS, 2018)</a:t>
            </a:r>
          </a:p>
          <a:p>
            <a:pPr>
              <a:lnSpc>
                <a:spcPct val="100000"/>
              </a:lnSpc>
            </a:pPr>
            <a:endParaRPr lang="en-GB" sz="2000"/>
          </a:p>
        </p:txBody>
      </p:sp>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78446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2D12CA-8F5C-64DA-EC0D-D48E150A00BA}"/>
              </a:ext>
            </a:extLst>
          </p:cNvPr>
          <p:cNvSpPr>
            <a:spLocks noGrp="1"/>
          </p:cNvSpPr>
          <p:nvPr>
            <p:ph type="title"/>
          </p:nvPr>
        </p:nvSpPr>
        <p:spPr>
          <a:xfrm>
            <a:off x="761801" y="956281"/>
            <a:ext cx="4911905" cy="2010284"/>
          </a:xfrm>
        </p:spPr>
        <p:txBody>
          <a:bodyPr anchor="b">
            <a:normAutofit/>
          </a:bodyPr>
          <a:lstStyle/>
          <a:p>
            <a:r>
              <a:rPr lang="en-GB" dirty="0"/>
              <a:t>Example 3</a:t>
            </a:r>
          </a:p>
        </p:txBody>
      </p:sp>
      <p:sp>
        <p:nvSpPr>
          <p:cNvPr id="3" name="Content Placeholder 2">
            <a:extLst>
              <a:ext uri="{FF2B5EF4-FFF2-40B4-BE49-F238E27FC236}">
                <a16:creationId xmlns:a16="http://schemas.microsoft.com/office/drawing/2014/main" id="{7FC3EC39-8B9A-CE60-1AA6-8346ACFD8922}"/>
              </a:ext>
            </a:extLst>
          </p:cNvPr>
          <p:cNvSpPr>
            <a:spLocks noGrp="1"/>
          </p:cNvSpPr>
          <p:nvPr>
            <p:ph idx="1"/>
          </p:nvPr>
        </p:nvSpPr>
        <p:spPr>
          <a:xfrm>
            <a:off x="761802" y="3566161"/>
            <a:ext cx="4911905" cy="2551176"/>
          </a:xfrm>
        </p:spPr>
        <p:txBody>
          <a:bodyPr vert="horz" lIns="91440" tIns="45720" rIns="91440" bIns="45720" rtlCol="0" anchor="ctr">
            <a:normAutofit/>
          </a:bodyPr>
          <a:lstStyle/>
          <a:p>
            <a:r>
              <a:rPr lang="en-GB" sz="2000"/>
              <a:t>Wellbeing is strongly linked to happiness and satisfaction (NHS, 2018).</a:t>
            </a:r>
          </a:p>
          <a:p>
            <a:r>
              <a:rPr lang="en-GB" sz="2000"/>
              <a:t>Research shows that 53% of people wish they could spend more time improving their physical health and wellbeing (</a:t>
            </a:r>
            <a:r>
              <a:rPr lang="en-GB" sz="2000" err="1"/>
              <a:t>Betterhealth</a:t>
            </a:r>
            <a:r>
              <a:rPr lang="en-GB" sz="2000"/>
              <a:t>, 2022).</a:t>
            </a:r>
          </a:p>
        </p:txBody>
      </p:sp>
      <p:pic>
        <p:nvPicPr>
          <p:cNvPr id="4" name="Picture 3" descr="Masseuse treating person's neck">
            <a:extLst>
              <a:ext uri="{FF2B5EF4-FFF2-40B4-BE49-F238E27FC236}">
                <a16:creationId xmlns:a16="http://schemas.microsoft.com/office/drawing/2014/main" id="{1C4C55F8-54E7-C322-2AD3-1E53D1840DEF}"/>
              </a:ext>
            </a:extLst>
          </p:cNvPr>
          <p:cNvPicPr>
            <a:picLocks noChangeAspect="1"/>
          </p:cNvPicPr>
          <p:nvPr/>
        </p:nvPicPr>
        <p:blipFill rotWithShape="1">
          <a:blip r:embed="rId2"/>
          <a:srcRect l="34932" r="22075" b="-1"/>
          <a:stretch/>
        </p:blipFill>
        <p:spPr>
          <a:xfrm>
            <a:off x="6103028" y="373566"/>
            <a:ext cx="4763015" cy="6231638"/>
          </a:xfrm>
          <a:prstGeom prst="rect">
            <a:avLst/>
          </a:prstGeom>
        </p:spPr>
      </p:pic>
      <p:cxnSp>
        <p:nvCxnSpPr>
          <p:cNvPr id="13" name="Straight Connector 12">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9578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649C91A9-84E7-4BF0-9026-62F01380D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72D12CA-8F5C-64DA-EC0D-D48E150A00BA}"/>
              </a:ext>
            </a:extLst>
          </p:cNvPr>
          <p:cNvSpPr>
            <a:spLocks noGrp="1"/>
          </p:cNvSpPr>
          <p:nvPr>
            <p:ph type="title"/>
          </p:nvPr>
        </p:nvSpPr>
        <p:spPr>
          <a:xfrm>
            <a:off x="761802" y="956281"/>
            <a:ext cx="4230482" cy="2010284"/>
          </a:xfrm>
        </p:spPr>
        <p:txBody>
          <a:bodyPr anchor="b">
            <a:normAutofit/>
          </a:bodyPr>
          <a:lstStyle/>
          <a:p>
            <a:r>
              <a:rPr lang="en-GB" dirty="0"/>
              <a:t>Example 4</a:t>
            </a:r>
          </a:p>
        </p:txBody>
      </p:sp>
      <p:sp>
        <p:nvSpPr>
          <p:cNvPr id="3" name="Content Placeholder 2">
            <a:extLst>
              <a:ext uri="{FF2B5EF4-FFF2-40B4-BE49-F238E27FC236}">
                <a16:creationId xmlns:a16="http://schemas.microsoft.com/office/drawing/2014/main" id="{7FC3EC39-8B9A-CE60-1AA6-8346ACFD8922}"/>
              </a:ext>
            </a:extLst>
          </p:cNvPr>
          <p:cNvSpPr>
            <a:spLocks noGrp="1"/>
          </p:cNvSpPr>
          <p:nvPr>
            <p:ph idx="1"/>
          </p:nvPr>
        </p:nvSpPr>
        <p:spPr>
          <a:xfrm>
            <a:off x="761803" y="3566161"/>
            <a:ext cx="4230482" cy="2551176"/>
          </a:xfrm>
        </p:spPr>
        <p:txBody>
          <a:bodyPr vert="horz" lIns="91440" tIns="45720" rIns="91440" bIns="45720" rtlCol="0" anchor="ctr">
            <a:normAutofit/>
          </a:bodyPr>
          <a:lstStyle/>
          <a:p>
            <a:pPr>
              <a:lnSpc>
                <a:spcPct val="100000"/>
              </a:lnSpc>
            </a:pPr>
            <a:r>
              <a:rPr lang="en-GB" sz="1500" dirty="0"/>
              <a:t>Wellbeing is strongly linked to happiness and satisfaction.</a:t>
            </a:r>
          </a:p>
          <a:p>
            <a:pPr>
              <a:lnSpc>
                <a:spcPct val="100000"/>
              </a:lnSpc>
            </a:pPr>
            <a:r>
              <a:rPr lang="en-GB" sz="1500" dirty="0"/>
              <a:t>Research shows that 53% of people wish they could spend more time improving their physical health and wellbeing.</a:t>
            </a:r>
          </a:p>
          <a:p>
            <a:pPr>
              <a:lnSpc>
                <a:spcPct val="100000"/>
              </a:lnSpc>
            </a:pPr>
            <a:endParaRPr lang="en-GB" sz="1500"/>
          </a:p>
          <a:p>
            <a:pPr>
              <a:lnSpc>
                <a:spcPct val="100000"/>
              </a:lnSpc>
            </a:pPr>
            <a:r>
              <a:rPr lang="en-GB" sz="1500" dirty="0"/>
              <a:t>(NHS, 2018)</a:t>
            </a:r>
          </a:p>
          <a:p>
            <a:pPr>
              <a:lnSpc>
                <a:spcPct val="100000"/>
              </a:lnSpc>
            </a:pPr>
            <a:r>
              <a:rPr lang="en-GB" sz="1500" dirty="0"/>
              <a:t>(</a:t>
            </a:r>
            <a:r>
              <a:rPr lang="en-GB" sz="1500" dirty="0" err="1"/>
              <a:t>Betterhealth</a:t>
            </a:r>
            <a:r>
              <a:rPr lang="en-GB" sz="1500" dirty="0"/>
              <a:t>, 2022)</a:t>
            </a:r>
          </a:p>
          <a:p>
            <a:pPr>
              <a:lnSpc>
                <a:spcPct val="100000"/>
              </a:lnSpc>
            </a:pPr>
            <a:endParaRPr lang="en-GB" sz="1500"/>
          </a:p>
        </p:txBody>
      </p:sp>
      <p:sp useBgFill="1">
        <p:nvSpPr>
          <p:cNvPr id="20" name="Rectangle 19">
            <a:extLst>
              <a:ext uri="{FF2B5EF4-FFF2-40B4-BE49-F238E27FC236}">
                <a16:creationId xmlns:a16="http://schemas.microsoft.com/office/drawing/2014/main" id="{9B47378D-AD27-45D0-8C1C-5B1098DCC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32004" y="0"/>
            <a:ext cx="6559995" cy="6858000"/>
          </a:xfrm>
          <a:prstGeom prst="rect">
            <a:avLst/>
          </a:prstGeom>
          <a:ln>
            <a:noFill/>
          </a:ln>
          <a:effectLst>
            <a:outerShdw blurRad="381000" dist="317500" dir="852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Californians and Mental Health: What We Know About Poverty and Race -  California Budget and Policy Center">
            <a:extLst>
              <a:ext uri="{FF2B5EF4-FFF2-40B4-BE49-F238E27FC236}">
                <a16:creationId xmlns:a16="http://schemas.microsoft.com/office/drawing/2014/main" id="{63E50F79-2904-1095-D9AB-5E3EC866E79A}"/>
              </a:ext>
            </a:extLst>
          </p:cNvPr>
          <p:cNvPicPr>
            <a:picLocks noChangeAspect="1"/>
          </p:cNvPicPr>
          <p:nvPr/>
        </p:nvPicPr>
        <p:blipFill>
          <a:blip r:embed="rId2"/>
          <a:stretch>
            <a:fillRect/>
          </a:stretch>
        </p:blipFill>
        <p:spPr>
          <a:xfrm>
            <a:off x="6606338" y="1856776"/>
            <a:ext cx="4511442" cy="3383581"/>
          </a:xfrm>
          <a:prstGeom prst="rect">
            <a:avLst/>
          </a:prstGeom>
        </p:spPr>
      </p:pic>
      <p:cxnSp>
        <p:nvCxnSpPr>
          <p:cNvPr id="22" name="Straight Connector 21">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2A2E32A-BB2F-89A8-5A53-EA541ADF29E3}"/>
              </a:ext>
            </a:extLst>
          </p:cNvPr>
          <p:cNvSpPr txBox="1"/>
          <p:nvPr/>
        </p:nvSpPr>
        <p:spPr>
          <a:xfrm>
            <a:off x="6984000" y="5748000"/>
            <a:ext cx="4464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(California Budget and Policy centre, 2023)</a:t>
            </a:r>
          </a:p>
        </p:txBody>
      </p:sp>
    </p:spTree>
    <p:extLst>
      <p:ext uri="{BB962C8B-B14F-4D97-AF65-F5344CB8AC3E}">
        <p14:creationId xmlns:p14="http://schemas.microsoft.com/office/powerpoint/2010/main" val="11297319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mplex maths formulae on a blackboard">
            <a:extLst>
              <a:ext uri="{FF2B5EF4-FFF2-40B4-BE49-F238E27FC236}">
                <a16:creationId xmlns:a16="http://schemas.microsoft.com/office/drawing/2014/main" id="{FBABF7F4-E041-88CB-54C7-EAA490585FAA}"/>
              </a:ext>
            </a:extLst>
          </p:cNvPr>
          <p:cNvPicPr>
            <a:picLocks noChangeAspect="1"/>
          </p:cNvPicPr>
          <p:nvPr/>
        </p:nvPicPr>
        <p:blipFill rotWithShape="1">
          <a:blip r:embed="rId2"/>
          <a:srcRect l="30642" r="17776" b="-1"/>
          <a:stretch/>
        </p:blipFill>
        <p:spPr>
          <a:xfrm>
            <a:off x="20" y="-2"/>
            <a:ext cx="4845848" cy="6858002"/>
          </a:xfrm>
          <a:prstGeom prst="rect">
            <a:avLst/>
          </a:prstGeom>
        </p:spPr>
      </p:pic>
      <p:sp useBgFill="1">
        <p:nvSpPr>
          <p:cNvPr id="20" name="Rectangle 19">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30066C1-1B2F-2262-F18B-AA81FDD9AF01}"/>
              </a:ext>
            </a:extLst>
          </p:cNvPr>
          <p:cNvSpPr>
            <a:spLocks noGrp="1"/>
          </p:cNvSpPr>
          <p:nvPr>
            <p:ph type="title"/>
          </p:nvPr>
        </p:nvSpPr>
        <p:spPr>
          <a:xfrm>
            <a:off x="5606552" y="858982"/>
            <a:ext cx="4369757" cy="2129878"/>
          </a:xfrm>
        </p:spPr>
        <p:txBody>
          <a:bodyPr>
            <a:normAutofit/>
          </a:bodyPr>
          <a:lstStyle/>
          <a:p>
            <a:r>
              <a:rPr lang="en-GB" dirty="0"/>
              <a:t>Task....</a:t>
            </a:r>
          </a:p>
        </p:txBody>
      </p:sp>
      <p:sp>
        <p:nvSpPr>
          <p:cNvPr id="3" name="Content Placeholder 2">
            <a:extLst>
              <a:ext uri="{FF2B5EF4-FFF2-40B4-BE49-F238E27FC236}">
                <a16:creationId xmlns:a16="http://schemas.microsoft.com/office/drawing/2014/main" id="{5D6C73EA-019F-CD3A-5F03-6871F36D8B4D}"/>
              </a:ext>
            </a:extLst>
          </p:cNvPr>
          <p:cNvSpPr>
            <a:spLocks noGrp="1"/>
          </p:cNvSpPr>
          <p:nvPr>
            <p:ph idx="1"/>
          </p:nvPr>
        </p:nvSpPr>
        <p:spPr>
          <a:xfrm>
            <a:off x="5177380" y="2363913"/>
            <a:ext cx="6685692" cy="4296139"/>
          </a:xfrm>
        </p:spPr>
        <p:txBody>
          <a:bodyPr vert="horz" lIns="91440" tIns="45720" rIns="91440" bIns="45720" rtlCol="0" anchor="t">
            <a:noAutofit/>
          </a:bodyPr>
          <a:lstStyle/>
          <a:p>
            <a:pPr marL="342900" indent="-342900">
              <a:lnSpc>
                <a:spcPct val="100000"/>
              </a:lnSpc>
              <a:buChar char="•"/>
            </a:pPr>
            <a:r>
              <a:rPr lang="en-GB" sz="2400" dirty="0">
                <a:latin typeface="Bierstadt"/>
                <a:cs typeface="Calibri Light"/>
              </a:rPr>
              <a:t>Research into the importance of resilience/ health/ wellbeing as a student.</a:t>
            </a:r>
          </a:p>
          <a:p>
            <a:pPr marL="342900" indent="-342900">
              <a:lnSpc>
                <a:spcPct val="100000"/>
              </a:lnSpc>
              <a:buChar char="•"/>
            </a:pPr>
            <a:r>
              <a:rPr lang="en-GB" sz="2400" dirty="0">
                <a:latin typeface="Bierstadt"/>
                <a:cs typeface="Calibri Light"/>
              </a:rPr>
              <a:t>To include 1 book, 1 article/ journal and 1 online source.</a:t>
            </a:r>
          </a:p>
          <a:p>
            <a:pPr marL="342900" indent="-342900">
              <a:lnSpc>
                <a:spcPct val="100000"/>
              </a:lnSpc>
              <a:buChar char="•"/>
            </a:pPr>
            <a:r>
              <a:rPr lang="en-GB" sz="2400" dirty="0">
                <a:latin typeface="Bierstadt"/>
                <a:cs typeface="Calibri Light"/>
              </a:rPr>
              <a:t>Reference the sources at the end of your work.</a:t>
            </a:r>
          </a:p>
        </p:txBody>
      </p:sp>
      <p:cxnSp>
        <p:nvCxnSpPr>
          <p:cNvPr id="22" name="Straight Connector 21">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77997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 tools on a red background">
            <a:extLst>
              <a:ext uri="{FF2B5EF4-FFF2-40B4-BE49-F238E27FC236}">
                <a16:creationId xmlns:a16="http://schemas.microsoft.com/office/drawing/2014/main" id="{509BF081-15F9-A9CB-7DE0-1B087AC277D2}"/>
              </a:ext>
            </a:extLst>
          </p:cNvPr>
          <p:cNvPicPr>
            <a:picLocks noChangeAspect="1"/>
          </p:cNvPicPr>
          <p:nvPr/>
        </p:nvPicPr>
        <p:blipFill rotWithShape="1">
          <a:blip r:embed="rId2"/>
          <a:srcRect l="23386" r="29452" b="3"/>
          <a:stretch/>
        </p:blipFill>
        <p:spPr>
          <a:xfrm>
            <a:off x="20" y="-2"/>
            <a:ext cx="484584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8F16E12-4CF3-6C89-5043-82CFBDA604D1}"/>
              </a:ext>
            </a:extLst>
          </p:cNvPr>
          <p:cNvSpPr>
            <a:spLocks noGrp="1"/>
          </p:cNvSpPr>
          <p:nvPr>
            <p:ph type="title"/>
          </p:nvPr>
        </p:nvSpPr>
        <p:spPr>
          <a:xfrm>
            <a:off x="5606552" y="858982"/>
            <a:ext cx="4369757" cy="2129878"/>
          </a:xfrm>
        </p:spPr>
        <p:txBody>
          <a:bodyPr>
            <a:normAutofit/>
          </a:bodyPr>
          <a:lstStyle/>
          <a:p>
            <a:r>
              <a:rPr lang="en-GB" dirty="0"/>
              <a:t>Next session.... workshop </a:t>
            </a:r>
          </a:p>
        </p:txBody>
      </p:sp>
      <p:sp>
        <p:nvSpPr>
          <p:cNvPr id="3" name="Content Placeholder 2">
            <a:extLst>
              <a:ext uri="{FF2B5EF4-FFF2-40B4-BE49-F238E27FC236}">
                <a16:creationId xmlns:a16="http://schemas.microsoft.com/office/drawing/2014/main" id="{713976B7-158F-C0B9-438B-01464EDBE21E}"/>
              </a:ext>
            </a:extLst>
          </p:cNvPr>
          <p:cNvSpPr>
            <a:spLocks noGrp="1"/>
          </p:cNvSpPr>
          <p:nvPr>
            <p:ph idx="1"/>
          </p:nvPr>
        </p:nvSpPr>
        <p:spPr>
          <a:xfrm>
            <a:off x="5606552" y="3467499"/>
            <a:ext cx="5012796" cy="2544416"/>
          </a:xfrm>
        </p:spPr>
        <p:txBody>
          <a:bodyPr vert="horz" lIns="91440" tIns="45720" rIns="91440" bIns="45720" rtlCol="0" anchor="t">
            <a:normAutofit/>
          </a:bodyPr>
          <a:lstStyle/>
          <a:p>
            <a:r>
              <a:rPr lang="en-GB" dirty="0"/>
              <a:t>Recap the fundamentals of reading and writing critically</a:t>
            </a:r>
            <a:endParaRPr lang="en-US" dirty="0"/>
          </a:p>
          <a:p>
            <a:r>
              <a:rPr lang="en-GB" dirty="0"/>
              <a:t>Practical task- making a video (linked to assignment 1)</a:t>
            </a:r>
          </a:p>
        </p:txBody>
      </p:sp>
      <p:cxnSp>
        <p:nvCxnSpPr>
          <p:cNvPr id="13" name="Straight Connector 12">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11209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284A420-F50C-4C2C-B88E-E6F4EF504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893A6D2E-5228-4998-9E24-EFCCA0246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3ADB48DB-8E25-4F2F-8C02-5B793937255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32BA7E3-7313-49C8-A245-A85BDEB13E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7" name="Slide Background">
            <a:extLst>
              <a:ext uri="{FF2B5EF4-FFF2-40B4-BE49-F238E27FC236}">
                <a16:creationId xmlns:a16="http://schemas.microsoft.com/office/drawing/2014/main" id="{922E0291-99C8-40F9-ADAB-32589A3B57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black question marks with one yellow question mark">
            <a:extLst>
              <a:ext uri="{FF2B5EF4-FFF2-40B4-BE49-F238E27FC236}">
                <a16:creationId xmlns:a16="http://schemas.microsoft.com/office/drawing/2014/main" id="{F551005F-0C7F-6E54-F39D-9A11EBF932E5}"/>
              </a:ext>
            </a:extLst>
          </p:cNvPr>
          <p:cNvPicPr>
            <a:picLocks noChangeAspect="1"/>
          </p:cNvPicPr>
          <p:nvPr/>
        </p:nvPicPr>
        <p:blipFill rotWithShape="1">
          <a:blip r:embed="rId2"/>
          <a:srcRect l="29895" r="5171" b="-5"/>
          <a:stretch/>
        </p:blipFill>
        <p:spPr>
          <a:xfrm>
            <a:off x="20" y="2"/>
            <a:ext cx="12191979" cy="6857998"/>
          </a:xfrm>
          <a:prstGeom prst="rect">
            <a:avLst/>
          </a:prstGeom>
          <a:effectLst>
            <a:outerShdw blurRad="596900" dist="330200" dir="8820000" sx="87000" sy="87000" algn="ctr" rotWithShape="0">
              <a:srgbClr val="000000">
                <a:alpha val="29000"/>
              </a:srgbClr>
            </a:outerShdw>
          </a:effectLst>
        </p:spPr>
      </p:pic>
      <p:sp>
        <p:nvSpPr>
          <p:cNvPr id="19" name="Rectangle 18">
            <a:extLst>
              <a:ext uri="{FF2B5EF4-FFF2-40B4-BE49-F238E27FC236}">
                <a16:creationId xmlns:a16="http://schemas.microsoft.com/office/drawing/2014/main" id="{095830D2-F2AE-4DD8-B586-89B0977916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58714" y="258715"/>
            <a:ext cx="6858000" cy="6340569"/>
          </a:xfrm>
          <a:prstGeom prst="rect">
            <a:avLst/>
          </a:prstGeom>
          <a:gradFill>
            <a:gsLst>
              <a:gs pos="100000">
                <a:srgbClr val="000000">
                  <a:alpha val="0"/>
                </a:srgbClr>
              </a:gs>
              <a:gs pos="0">
                <a:schemeClr val="tx1"/>
              </a:gs>
              <a:gs pos="0">
                <a:srgbClr val="000000">
                  <a:alpha val="70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745E16-B7E7-3412-F9CF-27D56CD24FC5}"/>
              </a:ext>
            </a:extLst>
          </p:cNvPr>
          <p:cNvSpPr>
            <a:spLocks noGrp="1"/>
          </p:cNvSpPr>
          <p:nvPr>
            <p:ph type="title"/>
          </p:nvPr>
        </p:nvSpPr>
        <p:spPr>
          <a:xfrm>
            <a:off x="589559" y="871314"/>
            <a:ext cx="4755046" cy="2508616"/>
          </a:xfrm>
        </p:spPr>
        <p:txBody>
          <a:bodyPr vert="horz" lIns="91440" tIns="45720" rIns="91440" bIns="45720" rtlCol="0" anchor="t">
            <a:normAutofit/>
          </a:bodyPr>
          <a:lstStyle/>
          <a:p>
            <a:r>
              <a:rPr lang="en-US" sz="4800">
                <a:solidFill>
                  <a:srgbClr val="FFFFFF"/>
                </a:solidFill>
              </a:rPr>
              <a:t>Any questions?</a:t>
            </a:r>
          </a:p>
        </p:txBody>
      </p:sp>
      <p:sp useBgFill="1">
        <p:nvSpPr>
          <p:cNvPr id="21" name="Rectangle 20">
            <a:extLst>
              <a:ext uri="{FF2B5EF4-FFF2-40B4-BE49-F238E27FC236}">
                <a16:creationId xmlns:a16="http://schemas.microsoft.com/office/drawing/2014/main" id="{7A8F735B-89DD-459E-BB4B-B9E1603DE4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2375" y="0"/>
            <a:ext cx="1051560" cy="6858000"/>
          </a:xfrm>
          <a:prstGeom prst="rect">
            <a:avLst/>
          </a:prstGeom>
          <a:ln>
            <a:noFill/>
          </a:ln>
          <a:effectLst>
            <a:outerShdw blurRad="190500" dist="76200" dir="570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FAFF45CC-4046-4B20-8A54-5D613033F0A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85942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3.xml><?xml version="1.0" encoding="utf-8"?>
<a:theme xmlns:a="http://schemas.openxmlformats.org/drawingml/2006/main" name="BevelVTI">
  <a:themeElements>
    <a:clrScheme name="AnalogousFromDarkSeedLeftStep">
      <a:dk1>
        <a:srgbClr val="000000"/>
      </a:dk1>
      <a:lt1>
        <a:srgbClr val="FFFFFF"/>
      </a:lt1>
      <a:dk2>
        <a:srgbClr val="412F24"/>
      </a:dk2>
      <a:lt2>
        <a:srgbClr val="E8E2E8"/>
      </a:lt2>
      <a:accent1>
        <a:srgbClr val="29BB21"/>
      </a:accent1>
      <a:accent2>
        <a:srgbClr val="5FB414"/>
      </a:accent2>
      <a:accent3>
        <a:srgbClr val="99A81E"/>
      </a:accent3>
      <a:accent4>
        <a:srgbClr val="CD9616"/>
      </a:accent4>
      <a:accent5>
        <a:srgbClr val="E75E29"/>
      </a:accent5>
      <a:accent6>
        <a:srgbClr val="D51731"/>
      </a:accent6>
      <a:hlink>
        <a:srgbClr val="B5723C"/>
      </a:hlink>
      <a:folHlink>
        <a:srgbClr val="7F7F7F"/>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37</Slides>
  <Notes>17</Notes>
  <HiddenSlides>0</HiddenSlides>
  <MMClips>0</MMClips>
  <ScaleCrop>false</ScaleCrop>
  <HeadingPairs>
    <vt:vector size="4" baseType="variant">
      <vt:variant>
        <vt:lpstr>Theme</vt:lpstr>
      </vt:variant>
      <vt:variant>
        <vt:i4>3</vt:i4>
      </vt:variant>
      <vt:variant>
        <vt:lpstr>Slide Titles</vt:lpstr>
      </vt:variant>
      <vt:variant>
        <vt:i4>37</vt:i4>
      </vt:variant>
    </vt:vector>
  </HeadingPairs>
  <TitlesOfParts>
    <vt:vector size="40" baseType="lpstr">
      <vt:lpstr>office theme</vt:lpstr>
      <vt:lpstr>Theme1.thmx first page pp</vt:lpstr>
      <vt:lpstr>BevelVTI</vt:lpstr>
      <vt:lpstr>Study Skills Week 3</vt:lpstr>
      <vt:lpstr>Aims for today's session</vt:lpstr>
      <vt:lpstr>Academic Writing</vt:lpstr>
      <vt:lpstr>PowerPoint Presentation</vt:lpstr>
      <vt:lpstr>What makes a good essay?</vt:lpstr>
      <vt:lpstr>Starting your essay</vt:lpstr>
      <vt:lpstr>PowerPoint Presentation</vt:lpstr>
      <vt:lpstr>Essay structure</vt:lpstr>
      <vt:lpstr>Remember to P.E.E.!</vt:lpstr>
      <vt:lpstr>An example…</vt:lpstr>
      <vt:lpstr>Quotations</vt:lpstr>
      <vt:lpstr>Analysis is key</vt:lpstr>
      <vt:lpstr>Referencing</vt:lpstr>
      <vt:lpstr>Submitting your assignment</vt:lpstr>
      <vt:lpstr>Different types of academic writing </vt:lpstr>
      <vt:lpstr>PowerPoint Presentation</vt:lpstr>
      <vt:lpstr>Types of writing styles</vt:lpstr>
      <vt:lpstr>Example of descriptive writing </vt:lpstr>
      <vt:lpstr>Example of Analytical writing </vt:lpstr>
      <vt:lpstr>Example of descriptive writing</vt:lpstr>
      <vt:lpstr>Example of persuasive writing </vt:lpstr>
      <vt:lpstr>What is reading and writing critically?</vt:lpstr>
      <vt:lpstr>Reading critically...</vt:lpstr>
      <vt:lpstr>Writing critically....</vt:lpstr>
      <vt:lpstr>TASK- Police Powers: Stop and Search/ Impact of Covid on the CJS</vt:lpstr>
      <vt:lpstr>Example...</vt:lpstr>
      <vt:lpstr>A critical approach...</vt:lpstr>
      <vt:lpstr>What's the harm in too much descriptive text within a submission?</vt:lpstr>
      <vt:lpstr>Take note!!</vt:lpstr>
      <vt:lpstr>Recap on the assignment </vt:lpstr>
      <vt:lpstr>How should I cite on a Power Point?</vt:lpstr>
      <vt:lpstr>Example 2</vt:lpstr>
      <vt:lpstr>Example 3</vt:lpstr>
      <vt:lpstr>Example 4</vt:lpstr>
      <vt:lpstr>Task....</vt:lpstr>
      <vt:lpstr>Next session.... workshop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448</cp:revision>
  <dcterms:created xsi:type="dcterms:W3CDTF">2023-06-23T12:43:49Z</dcterms:created>
  <dcterms:modified xsi:type="dcterms:W3CDTF">2023-10-16T18:50:19Z</dcterms:modified>
</cp:coreProperties>
</file>