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71" r:id="rId9"/>
    <p:sldId id="265" r:id="rId10"/>
    <p:sldId id="270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74C1A8A3-306A-4EB7-A6B1-4F7E0EB9C5D6}" styleName="Medium Style 3 –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zhda Ali (2436859)" userId="80518875-0276-45f2-bc60-7e7b149eeeb6" providerId="ADAL" clId="{56D63A05-E734-4927-BDC4-56E82EA40998}"/>
    <pc:docChg chg="undo redo custSel addSld delSld modSld sldOrd">
      <pc:chgData name="Azhda Ali (2436859)" userId="80518875-0276-45f2-bc60-7e7b149eeeb6" providerId="ADAL" clId="{56D63A05-E734-4927-BDC4-56E82EA40998}" dt="2026-02-11T13:57:19.736" v="463" actId="20577"/>
      <pc:docMkLst>
        <pc:docMk/>
      </pc:docMkLst>
      <pc:sldChg chg="addSp delSp modSp new mod">
        <pc:chgData name="Azhda Ali (2436859)" userId="80518875-0276-45f2-bc60-7e7b149eeeb6" providerId="ADAL" clId="{56D63A05-E734-4927-BDC4-56E82EA40998}" dt="2026-02-11T13:51:46.108" v="364" actId="14100"/>
        <pc:sldMkLst>
          <pc:docMk/>
          <pc:sldMk cId="2200126809" sldId="256"/>
        </pc:sldMkLst>
        <pc:spChg chg="add mod">
          <ac:chgData name="Azhda Ali (2436859)" userId="80518875-0276-45f2-bc60-7e7b149eeeb6" providerId="ADAL" clId="{56D63A05-E734-4927-BDC4-56E82EA40998}" dt="2026-02-11T13:51:46.108" v="364" actId="14100"/>
          <ac:spMkLst>
            <pc:docMk/>
            <pc:sldMk cId="2200126809" sldId="256"/>
            <ac:spMk id="5" creationId="{5F762FE7-BC54-D55A-0732-17C6E72508C1}"/>
          </ac:spMkLst>
        </pc:spChg>
      </pc:sldChg>
      <pc:sldChg chg="addSp delSp modSp new del mod">
        <pc:chgData name="Azhda Ali (2436859)" userId="80518875-0276-45f2-bc60-7e7b149eeeb6" providerId="ADAL" clId="{56D63A05-E734-4927-BDC4-56E82EA40998}" dt="2026-02-11T09:23:40.374" v="50" actId="2696"/>
        <pc:sldMkLst>
          <pc:docMk/>
          <pc:sldMk cId="3842828888" sldId="257"/>
        </pc:sldMkLst>
        <pc:spChg chg="add del mod">
          <ac:chgData name="Azhda Ali (2436859)" userId="80518875-0276-45f2-bc60-7e7b149eeeb6" providerId="ADAL" clId="{56D63A05-E734-4927-BDC4-56E82EA40998}" dt="2026-02-11T09:23:34.725" v="49"/>
          <ac:spMkLst>
            <pc:docMk/>
            <pc:sldMk cId="3842828888" sldId="257"/>
            <ac:spMk id="4" creationId="{B59B054B-1219-AF82-A157-6EF2417ED1CA}"/>
          </ac:spMkLst>
        </pc:spChg>
      </pc:sldChg>
      <pc:sldChg chg="addSp new del mod">
        <pc:chgData name="Azhda Ali (2436859)" userId="80518875-0276-45f2-bc60-7e7b149eeeb6" providerId="ADAL" clId="{56D63A05-E734-4927-BDC4-56E82EA40998}" dt="2026-02-11T09:23:46.393" v="51" actId="2696"/>
        <pc:sldMkLst>
          <pc:docMk/>
          <pc:sldMk cId="2827352569" sldId="258"/>
        </pc:sldMkLst>
      </pc:sldChg>
      <pc:sldChg chg="addSp delSp modSp new mod">
        <pc:chgData name="Azhda Ali (2436859)" userId="80518875-0276-45f2-bc60-7e7b149eeeb6" providerId="ADAL" clId="{56D63A05-E734-4927-BDC4-56E82EA40998}" dt="2026-02-11T13:39:40.290" v="334" actId="20577"/>
        <pc:sldMkLst>
          <pc:docMk/>
          <pc:sldMk cId="1797420066" sldId="259"/>
        </pc:sldMkLst>
        <pc:spChg chg="add mod">
          <ac:chgData name="Azhda Ali (2436859)" userId="80518875-0276-45f2-bc60-7e7b149eeeb6" providerId="ADAL" clId="{56D63A05-E734-4927-BDC4-56E82EA40998}" dt="2026-02-11T13:39:40.290" v="334" actId="20577"/>
          <ac:spMkLst>
            <pc:docMk/>
            <pc:sldMk cId="1797420066" sldId="259"/>
            <ac:spMk id="3" creationId="{D1827CDB-AB22-18F2-32A1-5C88B1190A07}"/>
          </ac:spMkLst>
        </pc:spChg>
        <pc:spChg chg="add mod">
          <ac:chgData name="Azhda Ali (2436859)" userId="80518875-0276-45f2-bc60-7e7b149eeeb6" providerId="ADAL" clId="{56D63A05-E734-4927-BDC4-56E82EA40998}" dt="2026-02-11T09:51:05.684" v="113" actId="2711"/>
          <ac:spMkLst>
            <pc:docMk/>
            <pc:sldMk cId="1797420066" sldId="259"/>
            <ac:spMk id="5" creationId="{B8390E4F-BE85-A4F4-01E8-5D18986CB651}"/>
          </ac:spMkLst>
        </pc:spChg>
        <pc:spChg chg="add mod">
          <ac:chgData name="Azhda Ali (2436859)" userId="80518875-0276-45f2-bc60-7e7b149eeeb6" providerId="ADAL" clId="{56D63A05-E734-4927-BDC4-56E82EA40998}" dt="2026-02-11T13:39:20.659" v="330" actId="1076"/>
          <ac:spMkLst>
            <pc:docMk/>
            <pc:sldMk cId="1797420066" sldId="259"/>
            <ac:spMk id="8" creationId="{D5AA2284-D4FC-5042-3EE1-D20E55007395}"/>
          </ac:spMkLst>
        </pc:spChg>
        <pc:picChg chg="add del mod">
          <ac:chgData name="Azhda Ali (2436859)" userId="80518875-0276-45f2-bc60-7e7b149eeeb6" providerId="ADAL" clId="{56D63A05-E734-4927-BDC4-56E82EA40998}" dt="2026-02-11T13:36:45.930" v="294" actId="21"/>
          <ac:picMkLst>
            <pc:docMk/>
            <pc:sldMk cId="1797420066" sldId="259"/>
            <ac:picMk id="4" creationId="{EF0EF263-6739-95C3-453B-F257EE55183D}"/>
          </ac:picMkLst>
        </pc:picChg>
        <pc:picChg chg="add mod">
          <ac:chgData name="Azhda Ali (2436859)" userId="80518875-0276-45f2-bc60-7e7b149eeeb6" providerId="ADAL" clId="{56D63A05-E734-4927-BDC4-56E82EA40998}" dt="2026-02-11T13:39:22.927" v="331" actId="1076"/>
          <ac:picMkLst>
            <pc:docMk/>
            <pc:sldMk cId="1797420066" sldId="259"/>
            <ac:picMk id="7" creationId="{2B32C502-D409-203F-5685-5367E56990E2}"/>
          </ac:picMkLst>
        </pc:picChg>
      </pc:sldChg>
      <pc:sldChg chg="addSp delSp modSp new mod">
        <pc:chgData name="Azhda Ali (2436859)" userId="80518875-0276-45f2-bc60-7e7b149eeeb6" providerId="ADAL" clId="{56D63A05-E734-4927-BDC4-56E82EA40998}" dt="2026-02-11T13:52:50.558" v="366" actId="208"/>
        <pc:sldMkLst>
          <pc:docMk/>
          <pc:sldMk cId="2974329196" sldId="260"/>
        </pc:sldMkLst>
        <pc:spChg chg="add del mod">
          <ac:chgData name="Azhda Ali (2436859)" userId="80518875-0276-45f2-bc60-7e7b149eeeb6" providerId="ADAL" clId="{56D63A05-E734-4927-BDC4-56E82EA40998}" dt="2026-02-11T10:23:33.535" v="185"/>
          <ac:spMkLst>
            <pc:docMk/>
            <pc:sldMk cId="2974329196" sldId="260"/>
            <ac:spMk id="3" creationId="{4EA47D5F-7371-8704-926F-6DF7BFC193CF}"/>
          </ac:spMkLst>
        </pc:spChg>
        <pc:spChg chg="add mod">
          <ac:chgData name="Azhda Ali (2436859)" userId="80518875-0276-45f2-bc60-7e7b149eeeb6" providerId="ADAL" clId="{56D63A05-E734-4927-BDC4-56E82EA40998}" dt="2026-02-11T13:52:50.558" v="366" actId="208"/>
          <ac:spMkLst>
            <pc:docMk/>
            <pc:sldMk cId="2974329196" sldId="260"/>
            <ac:spMk id="5" creationId="{B1B1430B-37B7-AB65-355E-440431761385}"/>
          </ac:spMkLst>
        </pc:spChg>
        <pc:spChg chg="add del mod">
          <ac:chgData name="Azhda Ali (2436859)" userId="80518875-0276-45f2-bc60-7e7b149eeeb6" providerId="ADAL" clId="{56D63A05-E734-4927-BDC4-56E82EA40998}" dt="2026-02-11T10:23:33.513" v="183" actId="21"/>
          <ac:spMkLst>
            <pc:docMk/>
            <pc:sldMk cId="2974329196" sldId="260"/>
            <ac:spMk id="9" creationId="{57886CAF-9401-AD0B-C470-7910FDE71687}"/>
          </ac:spMkLst>
        </pc:spChg>
        <pc:graphicFrameChg chg="add mod modGraphic">
          <ac:chgData name="Azhda Ali (2436859)" userId="80518875-0276-45f2-bc60-7e7b149eeeb6" providerId="ADAL" clId="{56D63A05-E734-4927-BDC4-56E82EA40998}" dt="2026-02-11T13:48:22.383" v="358"/>
          <ac:graphicFrameMkLst>
            <pc:docMk/>
            <pc:sldMk cId="2974329196" sldId="260"/>
            <ac:graphicFrameMk id="6" creationId="{EB7A330E-5B4A-4D90-FB51-3BB1AF633D64}"/>
          </ac:graphicFrameMkLst>
        </pc:graphicFrameChg>
        <pc:graphicFrameChg chg="add mod modGraphic">
          <ac:chgData name="Azhda Ali (2436859)" userId="80518875-0276-45f2-bc60-7e7b149eeeb6" providerId="ADAL" clId="{56D63A05-E734-4927-BDC4-56E82EA40998}" dt="2026-02-11T13:48:41.988" v="360" actId="122"/>
          <ac:graphicFrameMkLst>
            <pc:docMk/>
            <pc:sldMk cId="2974329196" sldId="260"/>
            <ac:graphicFrameMk id="7" creationId="{F76B7AC6-69F2-FB11-CDF1-4CB61E70E3A4}"/>
          </ac:graphicFrameMkLst>
        </pc:graphicFrameChg>
      </pc:sldChg>
      <pc:sldChg chg="addSp modSp new mod">
        <pc:chgData name="Azhda Ali (2436859)" userId="80518875-0276-45f2-bc60-7e7b149eeeb6" providerId="ADAL" clId="{56D63A05-E734-4927-BDC4-56E82EA40998}" dt="2026-02-11T13:53:52.356" v="367" actId="1076"/>
        <pc:sldMkLst>
          <pc:docMk/>
          <pc:sldMk cId="2833086915" sldId="261"/>
        </pc:sldMkLst>
        <pc:spChg chg="add mod">
          <ac:chgData name="Azhda Ali (2436859)" userId="80518875-0276-45f2-bc60-7e7b149eeeb6" providerId="ADAL" clId="{56D63A05-E734-4927-BDC4-56E82EA40998}" dt="2026-02-11T13:53:52.356" v="367" actId="1076"/>
          <ac:spMkLst>
            <pc:docMk/>
            <pc:sldMk cId="2833086915" sldId="261"/>
            <ac:spMk id="3" creationId="{87ECA5B4-B639-026E-443D-4B96F7554FCB}"/>
          </ac:spMkLst>
        </pc:spChg>
        <pc:spChg chg="add mod">
          <ac:chgData name="Azhda Ali (2436859)" userId="80518875-0276-45f2-bc60-7e7b149eeeb6" providerId="ADAL" clId="{56D63A05-E734-4927-BDC4-56E82EA40998}" dt="2026-02-11T11:24:17.639" v="196" actId="1076"/>
          <ac:spMkLst>
            <pc:docMk/>
            <pc:sldMk cId="2833086915" sldId="261"/>
            <ac:spMk id="5" creationId="{77139175-E65F-ACB0-5E62-B1BEFF208997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4:14.725" v="372" actId="20577"/>
        <pc:sldMkLst>
          <pc:docMk/>
          <pc:sldMk cId="944816106" sldId="262"/>
        </pc:sldMkLst>
        <pc:spChg chg="add mod">
          <ac:chgData name="Azhda Ali (2436859)" userId="80518875-0276-45f2-bc60-7e7b149eeeb6" providerId="ADAL" clId="{56D63A05-E734-4927-BDC4-56E82EA40998}" dt="2026-02-11T13:54:14.725" v="372" actId="20577"/>
          <ac:spMkLst>
            <pc:docMk/>
            <pc:sldMk cId="944816106" sldId="262"/>
            <ac:spMk id="3" creationId="{70AB30EE-6181-FD35-7B0D-8C8F513A4693}"/>
          </ac:spMkLst>
        </pc:spChg>
        <pc:spChg chg="add mod">
          <ac:chgData name="Azhda Ali (2436859)" userId="80518875-0276-45f2-bc60-7e7b149eeeb6" providerId="ADAL" clId="{56D63A05-E734-4927-BDC4-56E82EA40998}" dt="2026-02-11T11:25:15.655" v="205" actId="14100"/>
          <ac:spMkLst>
            <pc:docMk/>
            <pc:sldMk cId="944816106" sldId="262"/>
            <ac:spMk id="5" creationId="{DFE22996-0CC3-C876-2227-4D56165C2B60}"/>
          </ac:spMkLst>
        </pc:spChg>
      </pc:sldChg>
      <pc:sldChg chg="addSp delSp modSp new mod">
        <pc:chgData name="Azhda Ali (2436859)" userId="80518875-0276-45f2-bc60-7e7b149eeeb6" providerId="ADAL" clId="{56D63A05-E734-4927-BDC4-56E82EA40998}" dt="2026-02-11T13:54:50.382" v="373" actId="13926"/>
        <pc:sldMkLst>
          <pc:docMk/>
          <pc:sldMk cId="3015863068" sldId="263"/>
        </pc:sldMkLst>
        <pc:spChg chg="add mod">
          <ac:chgData name="Azhda Ali (2436859)" userId="80518875-0276-45f2-bc60-7e7b149eeeb6" providerId="ADAL" clId="{56D63A05-E734-4927-BDC4-56E82EA40998}" dt="2026-02-11T13:54:50.382" v="373" actId="13926"/>
          <ac:spMkLst>
            <pc:docMk/>
            <pc:sldMk cId="3015863068" sldId="263"/>
            <ac:spMk id="3" creationId="{8DB022DC-ACD0-A91F-BE4D-725E170EB3EF}"/>
          </ac:spMkLst>
        </pc:spChg>
        <pc:spChg chg="add del">
          <ac:chgData name="Azhda Ali (2436859)" userId="80518875-0276-45f2-bc60-7e7b149eeeb6" providerId="ADAL" clId="{56D63A05-E734-4927-BDC4-56E82EA40998}" dt="2026-02-11T11:25:46.378" v="212" actId="22"/>
          <ac:spMkLst>
            <pc:docMk/>
            <pc:sldMk cId="3015863068" sldId="263"/>
            <ac:spMk id="5" creationId="{0B09B247-6ACC-2302-DA48-758ACCD7F4B7}"/>
          </ac:spMkLst>
        </pc:spChg>
        <pc:spChg chg="add mod">
          <ac:chgData name="Azhda Ali (2436859)" userId="80518875-0276-45f2-bc60-7e7b149eeeb6" providerId="ADAL" clId="{56D63A05-E734-4927-BDC4-56E82EA40998}" dt="2026-02-11T11:25:56.044" v="217" actId="1076"/>
          <ac:spMkLst>
            <pc:docMk/>
            <pc:sldMk cId="3015863068" sldId="263"/>
            <ac:spMk id="7" creationId="{EF71493A-3563-BE76-BCC4-36D3F571BD36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5:39.033" v="379" actId="207"/>
        <pc:sldMkLst>
          <pc:docMk/>
          <pc:sldMk cId="853345071" sldId="264"/>
        </pc:sldMkLst>
        <pc:spChg chg="add mod">
          <ac:chgData name="Azhda Ali (2436859)" userId="80518875-0276-45f2-bc60-7e7b149eeeb6" providerId="ADAL" clId="{56D63A05-E734-4927-BDC4-56E82EA40998}" dt="2026-02-11T11:31:18.874" v="264" actId="1076"/>
          <ac:spMkLst>
            <pc:docMk/>
            <pc:sldMk cId="853345071" sldId="264"/>
            <ac:spMk id="3" creationId="{3002123D-896D-8B3E-6D72-036807887FB6}"/>
          </ac:spMkLst>
        </pc:spChg>
        <pc:spChg chg="add mod">
          <ac:chgData name="Azhda Ali (2436859)" userId="80518875-0276-45f2-bc60-7e7b149eeeb6" providerId="ADAL" clId="{56D63A05-E734-4927-BDC4-56E82EA40998}" dt="2026-02-11T11:26:55.229" v="223" actId="1076"/>
          <ac:spMkLst>
            <pc:docMk/>
            <pc:sldMk cId="853345071" sldId="264"/>
            <ac:spMk id="5" creationId="{F669B18C-38E1-3D69-1BEA-875C258F3053}"/>
          </ac:spMkLst>
        </pc:spChg>
        <pc:spChg chg="add mod">
          <ac:chgData name="Azhda Ali (2436859)" userId="80518875-0276-45f2-bc60-7e7b149eeeb6" providerId="ADAL" clId="{56D63A05-E734-4927-BDC4-56E82EA40998}" dt="2026-02-11T11:27:23.444" v="231" actId="1076"/>
          <ac:spMkLst>
            <pc:docMk/>
            <pc:sldMk cId="853345071" sldId="264"/>
            <ac:spMk id="7" creationId="{D96C556F-7D2D-6004-A9E4-7A0EAC1EFFE4}"/>
          </ac:spMkLst>
        </pc:spChg>
        <pc:graphicFrameChg chg="add mod modGraphic">
          <ac:chgData name="Azhda Ali (2436859)" userId="80518875-0276-45f2-bc60-7e7b149eeeb6" providerId="ADAL" clId="{56D63A05-E734-4927-BDC4-56E82EA40998}" dt="2026-02-11T13:55:39.033" v="379" actId="207"/>
          <ac:graphicFrameMkLst>
            <pc:docMk/>
            <pc:sldMk cId="853345071" sldId="264"/>
            <ac:graphicFrameMk id="8" creationId="{6E37A1EF-A2DA-E694-0480-49CBACEA3CBE}"/>
          </ac:graphicFrameMkLst>
        </pc:graphicFrameChg>
      </pc:sldChg>
      <pc:sldChg chg="addSp modSp new mod ord">
        <pc:chgData name="Azhda Ali (2436859)" userId="80518875-0276-45f2-bc60-7e7b149eeeb6" providerId="ADAL" clId="{56D63A05-E734-4927-BDC4-56E82EA40998}" dt="2026-02-11T13:56:29.789" v="443" actId="13926"/>
        <pc:sldMkLst>
          <pc:docMk/>
          <pc:sldMk cId="2943667210" sldId="265"/>
        </pc:sldMkLst>
        <pc:spChg chg="add mod">
          <ac:chgData name="Azhda Ali (2436859)" userId="80518875-0276-45f2-bc60-7e7b149eeeb6" providerId="ADAL" clId="{56D63A05-E734-4927-BDC4-56E82EA40998}" dt="2026-02-11T13:56:29.789" v="443" actId="13926"/>
          <ac:spMkLst>
            <pc:docMk/>
            <pc:sldMk cId="2943667210" sldId="265"/>
            <ac:spMk id="3" creationId="{8C4D0BF2-A03B-A0CC-D7F7-B08106E972CF}"/>
          </ac:spMkLst>
        </pc:spChg>
        <pc:spChg chg="add mod">
          <ac:chgData name="Azhda Ali (2436859)" userId="80518875-0276-45f2-bc60-7e7b149eeeb6" providerId="ADAL" clId="{56D63A05-E734-4927-BDC4-56E82EA40998}" dt="2026-02-11T12:00:36.623" v="274" actId="1076"/>
          <ac:spMkLst>
            <pc:docMk/>
            <pc:sldMk cId="2943667210" sldId="265"/>
            <ac:spMk id="5" creationId="{8FE7D16E-C1F3-AF2B-A6D7-1B1A8EA9D707}"/>
          </ac:spMkLst>
        </pc:spChg>
      </pc:sldChg>
      <pc:sldChg chg="addSp delSp modSp new mod ord">
        <pc:chgData name="Azhda Ali (2436859)" userId="80518875-0276-45f2-bc60-7e7b149eeeb6" providerId="ADAL" clId="{56D63A05-E734-4927-BDC4-56E82EA40998}" dt="2026-02-11T13:37:28.938" v="298"/>
        <pc:sldMkLst>
          <pc:docMk/>
          <pc:sldMk cId="567252874" sldId="266"/>
        </pc:sldMkLst>
        <pc:spChg chg="add del mod">
          <ac:chgData name="Azhda Ali (2436859)" userId="80518875-0276-45f2-bc60-7e7b149eeeb6" providerId="ADAL" clId="{56D63A05-E734-4927-BDC4-56E82EA40998}" dt="2026-02-11T13:37:28.938" v="298"/>
          <ac:spMkLst>
            <pc:docMk/>
            <pc:sldMk cId="567252874" sldId="266"/>
            <ac:spMk id="3" creationId="{C12F81F6-54AA-67D0-D303-73736A8152E6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7:06.369" v="456" actId="5793"/>
        <pc:sldMkLst>
          <pc:docMk/>
          <pc:sldMk cId="3527592027" sldId="267"/>
        </pc:sldMkLst>
        <pc:spChg chg="add mod">
          <ac:chgData name="Azhda Ali (2436859)" userId="80518875-0276-45f2-bc60-7e7b149eeeb6" providerId="ADAL" clId="{56D63A05-E734-4927-BDC4-56E82EA40998}" dt="2026-02-11T13:57:06.369" v="456" actId="5793"/>
          <ac:spMkLst>
            <pc:docMk/>
            <pc:sldMk cId="3527592027" sldId="267"/>
            <ac:spMk id="2" creationId="{6984E582-F607-29C9-0CC3-9BA744E6ED7A}"/>
          </ac:spMkLst>
        </pc:spChg>
        <pc:spChg chg="add mod">
          <ac:chgData name="Azhda Ali (2436859)" userId="80518875-0276-45f2-bc60-7e7b149eeeb6" providerId="ADAL" clId="{56D63A05-E734-4927-BDC4-56E82EA40998}" dt="2026-02-11T12:17:21.515" v="284" actId="1076"/>
          <ac:spMkLst>
            <pc:docMk/>
            <pc:sldMk cId="3527592027" sldId="267"/>
            <ac:spMk id="3" creationId="{61D388F7-7F02-874C-6D69-A28F7B9AB754}"/>
          </ac:spMkLst>
        </pc:spChg>
      </pc:sldChg>
      <pc:sldChg chg="addSp modSp new mod">
        <pc:chgData name="Azhda Ali (2436859)" userId="80518875-0276-45f2-bc60-7e7b149eeeb6" providerId="ADAL" clId="{56D63A05-E734-4927-BDC4-56E82EA40998}" dt="2026-02-11T13:57:19.736" v="463" actId="20577"/>
        <pc:sldMkLst>
          <pc:docMk/>
          <pc:sldMk cId="666396074" sldId="268"/>
        </pc:sldMkLst>
        <pc:spChg chg="add mod">
          <ac:chgData name="Azhda Ali (2436859)" userId="80518875-0276-45f2-bc60-7e7b149eeeb6" providerId="ADAL" clId="{56D63A05-E734-4927-BDC4-56E82EA40998}" dt="2026-02-11T13:57:19.736" v="463" actId="20577"/>
          <ac:spMkLst>
            <pc:docMk/>
            <pc:sldMk cId="666396074" sldId="268"/>
            <ac:spMk id="3" creationId="{FDBD812F-D621-888E-B669-9D4BF009386D}"/>
          </ac:spMkLst>
        </pc:spChg>
      </pc:sldChg>
      <pc:sldChg chg="addSp delSp modSp new del mod ord">
        <pc:chgData name="Azhda Ali (2436859)" userId="80518875-0276-45f2-bc60-7e7b149eeeb6" providerId="ADAL" clId="{56D63A05-E734-4927-BDC4-56E82EA40998}" dt="2026-02-11T10:39:52.189" v="191" actId="2696"/>
        <pc:sldMkLst>
          <pc:docMk/>
          <pc:sldMk cId="2281714750" sldId="269"/>
        </pc:sldMkLst>
        <pc:graphicFrameChg chg="add del mod modGraphic">
          <ac:chgData name="Azhda Ali (2436859)" userId="80518875-0276-45f2-bc60-7e7b149eeeb6" providerId="ADAL" clId="{56D63A05-E734-4927-BDC4-56E82EA40998}" dt="2026-02-11T10:04:55.190" v="167" actId="21"/>
          <ac:graphicFrameMkLst>
            <pc:docMk/>
            <pc:sldMk cId="2281714750" sldId="269"/>
            <ac:graphicFrameMk id="2" creationId="{EB7A330E-5B4A-4D90-FB51-3BB1AF633D64}"/>
          </ac:graphicFrameMkLst>
        </pc:graphicFrameChg>
      </pc:sldChg>
      <pc:sldChg chg="addSp delSp modSp new mod ord">
        <pc:chgData name="Azhda Ali (2436859)" userId="80518875-0276-45f2-bc60-7e7b149eeeb6" providerId="ADAL" clId="{56D63A05-E734-4927-BDC4-56E82EA40998}" dt="2026-02-11T13:36:52.629" v="295"/>
        <pc:sldMkLst>
          <pc:docMk/>
          <pc:sldMk cId="3005613581" sldId="269"/>
        </pc:sldMkLst>
        <pc:graphicFrameChg chg="add del mod modGraphic">
          <ac:chgData name="Azhda Ali (2436859)" userId="80518875-0276-45f2-bc60-7e7b149eeeb6" providerId="ADAL" clId="{56D63A05-E734-4927-BDC4-56E82EA40998}" dt="2026-02-11T11:31:27.070" v="265" actId="21"/>
          <ac:graphicFrameMkLst>
            <pc:docMk/>
            <pc:sldMk cId="3005613581" sldId="269"/>
            <ac:graphicFrameMk id="2" creationId="{6E37A1EF-A2DA-E694-0480-49CBACEA3CBE}"/>
          </ac:graphicFrameMkLst>
        </pc:graphicFrameChg>
        <pc:picChg chg="add mod">
          <ac:chgData name="Azhda Ali (2436859)" userId="80518875-0276-45f2-bc60-7e7b149eeeb6" providerId="ADAL" clId="{56D63A05-E734-4927-BDC4-56E82EA40998}" dt="2026-02-11T13:36:52.629" v="295"/>
          <ac:picMkLst>
            <pc:docMk/>
            <pc:sldMk cId="3005613581" sldId="269"/>
            <ac:picMk id="4" creationId="{EF0EF263-6739-95C3-453B-F257EE55183D}"/>
          </ac:picMkLst>
        </pc:picChg>
      </pc:sldChg>
      <pc:sldChg chg="addSp new mod">
        <pc:chgData name="Azhda Ali (2436859)" userId="80518875-0276-45f2-bc60-7e7b149eeeb6" providerId="ADAL" clId="{56D63A05-E734-4927-BDC4-56E82EA40998}" dt="2026-02-11T13:38:01.183" v="303" actId="22"/>
        <pc:sldMkLst>
          <pc:docMk/>
          <pc:sldMk cId="2952526908" sldId="270"/>
        </pc:sldMkLst>
        <pc:spChg chg="add">
          <ac:chgData name="Azhda Ali (2436859)" userId="80518875-0276-45f2-bc60-7e7b149eeeb6" providerId="ADAL" clId="{56D63A05-E734-4927-BDC4-56E82EA40998}" dt="2026-02-11T13:38:01.183" v="303" actId="22"/>
          <ac:spMkLst>
            <pc:docMk/>
            <pc:sldMk cId="2952526908" sldId="270"/>
            <ac:spMk id="3" creationId="{D0F57695-7923-A50C-2D5E-E6726A4EDBD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304ECA-037D-469F-919B-FC333ED1D1AB}" type="doc">
      <dgm:prSet loTypeId="urn:microsoft.com/office/officeart/2005/8/layout/cycle3" loCatId="cycle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GB"/>
        </a:p>
      </dgm:t>
    </dgm:pt>
    <dgm:pt modelId="{FA8D2B48-CBAE-49D4-BECE-414C9878A804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Receptionist</a:t>
          </a:r>
        </a:p>
      </dgm:t>
    </dgm:pt>
    <dgm:pt modelId="{74EF40DF-D7D5-4D3B-A268-1A7114343B4E}" type="parTrans" cxnId="{62FA7EAA-A9E9-4B74-8FFD-8E5F7E5EC4BC}">
      <dgm:prSet/>
      <dgm:spPr/>
      <dgm:t>
        <a:bodyPr/>
        <a:lstStyle/>
        <a:p>
          <a:endParaRPr lang="en-GB"/>
        </a:p>
      </dgm:t>
    </dgm:pt>
    <dgm:pt modelId="{3D01A6F2-84FA-4DA8-B55E-5F6F0812ABF7}" type="sibTrans" cxnId="{62FA7EAA-A9E9-4B74-8FFD-8E5F7E5EC4BC}">
      <dgm:prSet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endParaRPr lang="en-GB"/>
        </a:p>
      </dgm:t>
    </dgm:pt>
    <dgm:pt modelId="{FF3BDA29-864F-4BE2-AC46-E166A5EE5D49}">
      <dgm:prSet phldrT="[Text]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Appointment details (time, date, instructions)</a:t>
          </a:r>
        </a:p>
      </dgm:t>
    </dgm:pt>
    <dgm:pt modelId="{6ABCC3BE-3542-4F48-AE75-4560028FC5EA}" type="parTrans" cxnId="{EE6C10FD-DF47-4E2A-8522-EC29BB2E2D9C}">
      <dgm:prSet/>
      <dgm:spPr/>
      <dgm:t>
        <a:bodyPr/>
        <a:lstStyle/>
        <a:p>
          <a:endParaRPr lang="en-GB"/>
        </a:p>
      </dgm:t>
    </dgm:pt>
    <dgm:pt modelId="{B88B3165-D664-4BD9-9582-ED75F10B4417}" type="sibTrans" cxnId="{EE6C10FD-DF47-4E2A-8522-EC29BB2E2D9C}">
      <dgm:prSet/>
      <dgm:spPr/>
      <dgm:t>
        <a:bodyPr/>
        <a:lstStyle/>
        <a:p>
          <a:endParaRPr lang="en-GB"/>
        </a:p>
      </dgm:t>
    </dgm:pt>
    <dgm:pt modelId="{35D31E82-5F9F-4C98-9044-36BC86109C24}">
      <dgm:prSet phldrT="[Text]"/>
      <dgm:spPr/>
      <dgm:t>
        <a:bodyPr/>
        <a:lstStyle/>
        <a:p>
          <a:pPr>
            <a:buNone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Spoken communication at the desk</a:t>
          </a:r>
        </a:p>
      </dgm:t>
    </dgm:pt>
    <dgm:pt modelId="{841B1FEB-EED8-4AC4-83CD-88CCBBA90F0D}" type="parTrans" cxnId="{EFB8525F-8AF1-4A19-A3A2-847D1664A589}">
      <dgm:prSet/>
      <dgm:spPr/>
      <dgm:t>
        <a:bodyPr/>
        <a:lstStyle/>
        <a:p>
          <a:endParaRPr lang="en-GB"/>
        </a:p>
      </dgm:t>
    </dgm:pt>
    <dgm:pt modelId="{74A6CB06-9F77-4A7C-A402-7AA197A05F74}" type="sibTrans" cxnId="{EFB8525F-8AF1-4A19-A3A2-847D1664A589}">
      <dgm:prSet/>
      <dgm:spPr/>
      <dgm:t>
        <a:bodyPr/>
        <a:lstStyle/>
        <a:p>
          <a:endParaRPr lang="en-GB"/>
        </a:p>
      </dgm:t>
    </dgm:pt>
    <dgm:pt modelId="{65179468-1B7A-4C6F-8491-762FA1499C31}">
      <dgm:prSet phldrT="[Text]"/>
      <dgm:spPr/>
      <dgm:t>
        <a:bodyPr/>
        <a:lstStyle/>
        <a:p>
          <a:pPr>
            <a:buNone/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Patient</a:t>
          </a:r>
        </a:p>
      </dgm:t>
    </dgm:pt>
    <dgm:pt modelId="{F03CCF24-CB58-435A-9825-A372A527BF0B}" type="parTrans" cxnId="{38589C6E-E610-4215-BEFA-2F5EEEABA696}">
      <dgm:prSet/>
      <dgm:spPr/>
      <dgm:t>
        <a:bodyPr/>
        <a:lstStyle/>
        <a:p>
          <a:endParaRPr lang="en-GB"/>
        </a:p>
      </dgm:t>
    </dgm:pt>
    <dgm:pt modelId="{06BBEC39-B58F-43EE-8A75-A52DE7FE8BC0}" type="sibTrans" cxnId="{38589C6E-E610-4215-BEFA-2F5EEEABA696}">
      <dgm:prSet/>
      <dgm:spPr/>
      <dgm:t>
        <a:bodyPr/>
        <a:lstStyle/>
        <a:p>
          <a:endParaRPr lang="en-GB"/>
        </a:p>
      </dgm:t>
    </dgm:pt>
    <dgm:pt modelId="{57FF1813-BCA0-453D-B8C8-14021FA5A47D}">
      <dgm:prSet phldrT="[Text]" phldr="0" custT="1"/>
      <dgm:spPr/>
      <dgm:t>
        <a:bodyPr/>
        <a:lstStyle/>
        <a:p>
          <a:pPr>
            <a:buNone/>
          </a:pPr>
          <a:r>
            <a:rPr lang="en-GB" sz="1200" b="1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 Language barrier, anxiety, background noise</a:t>
          </a:r>
        </a:p>
      </dgm:t>
    </dgm:pt>
    <dgm:pt modelId="{93DF71D5-D618-4485-A7EE-CD2D92777B43}" type="parTrans" cxnId="{561B84FC-21B8-4B9A-BC82-2BEBF159A622}">
      <dgm:prSet/>
      <dgm:spPr/>
      <dgm:t>
        <a:bodyPr/>
        <a:lstStyle/>
        <a:p>
          <a:endParaRPr lang="en-GB"/>
        </a:p>
      </dgm:t>
    </dgm:pt>
    <dgm:pt modelId="{7502601C-02E0-4488-AAAD-D5CFE4C43913}" type="sibTrans" cxnId="{561B84FC-21B8-4B9A-BC82-2BEBF159A622}">
      <dgm:prSet/>
      <dgm:spPr/>
      <dgm:t>
        <a:bodyPr/>
        <a:lstStyle/>
        <a:p>
          <a:endParaRPr lang="en-GB"/>
        </a:p>
      </dgm:t>
    </dgm:pt>
    <dgm:pt modelId="{74A7D0A2-4BBC-4429-A0E4-EBE44FDAF9D4}" type="pres">
      <dgm:prSet presAssocID="{92304ECA-037D-469F-919B-FC333ED1D1AB}" presName="Name0" presStyleCnt="0">
        <dgm:presLayoutVars>
          <dgm:dir/>
          <dgm:resizeHandles val="exact"/>
        </dgm:presLayoutVars>
      </dgm:prSet>
      <dgm:spPr/>
    </dgm:pt>
    <dgm:pt modelId="{785CD666-2F71-49FE-B10C-06615AC6E320}" type="pres">
      <dgm:prSet presAssocID="{92304ECA-037D-469F-919B-FC333ED1D1AB}" presName="cycle" presStyleCnt="0"/>
      <dgm:spPr/>
    </dgm:pt>
    <dgm:pt modelId="{52B2FE19-4B07-4675-946D-A2041BF24296}" type="pres">
      <dgm:prSet presAssocID="{FA8D2B48-CBAE-49D4-BECE-414C9878A804}" presName="nodeFirstNode" presStyleLbl="node1" presStyleIdx="0" presStyleCnt="5">
        <dgm:presLayoutVars>
          <dgm:bulletEnabled val="1"/>
        </dgm:presLayoutVars>
      </dgm:prSet>
      <dgm:spPr/>
    </dgm:pt>
    <dgm:pt modelId="{3CB157BC-2EFA-4ADE-8E2E-5BD2955851CF}" type="pres">
      <dgm:prSet presAssocID="{3D01A6F2-84FA-4DA8-B55E-5F6F0812ABF7}" presName="sibTransFirstNode" presStyleLbl="bgShp" presStyleIdx="0" presStyleCnt="1"/>
      <dgm:spPr/>
    </dgm:pt>
    <dgm:pt modelId="{55AA6D44-3481-4757-9489-D3BCDF8FE88C}" type="pres">
      <dgm:prSet presAssocID="{FF3BDA29-864F-4BE2-AC46-E166A5EE5D49}" presName="nodeFollowingNodes" presStyleLbl="node1" presStyleIdx="1" presStyleCnt="5">
        <dgm:presLayoutVars>
          <dgm:bulletEnabled val="1"/>
        </dgm:presLayoutVars>
      </dgm:prSet>
      <dgm:spPr/>
    </dgm:pt>
    <dgm:pt modelId="{A2AA6E30-10F0-4917-9BDE-90F77B67EAB5}" type="pres">
      <dgm:prSet presAssocID="{35D31E82-5F9F-4C98-9044-36BC86109C24}" presName="nodeFollowingNodes" presStyleLbl="node1" presStyleIdx="2" presStyleCnt="5">
        <dgm:presLayoutVars>
          <dgm:bulletEnabled val="1"/>
        </dgm:presLayoutVars>
      </dgm:prSet>
      <dgm:spPr/>
    </dgm:pt>
    <dgm:pt modelId="{FE8A6C50-2952-4CF3-9511-A02FB7C6AB01}" type="pres">
      <dgm:prSet presAssocID="{65179468-1B7A-4C6F-8491-762FA1499C31}" presName="nodeFollowingNodes" presStyleLbl="node1" presStyleIdx="3" presStyleCnt="5">
        <dgm:presLayoutVars>
          <dgm:bulletEnabled val="1"/>
        </dgm:presLayoutVars>
      </dgm:prSet>
      <dgm:spPr/>
    </dgm:pt>
    <dgm:pt modelId="{C614637B-D5B8-40CC-8513-77FE6E4529BF}" type="pres">
      <dgm:prSet presAssocID="{57FF1813-BCA0-453D-B8C8-14021FA5A47D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DC699120-BB93-4AE3-9D43-FB8B1A0D9089}" type="presOf" srcId="{57FF1813-BCA0-453D-B8C8-14021FA5A47D}" destId="{C614637B-D5B8-40CC-8513-77FE6E4529BF}" srcOrd="0" destOrd="0" presId="urn:microsoft.com/office/officeart/2005/8/layout/cycle3"/>
    <dgm:cxn modelId="{12FC5123-E423-4501-A415-C809A707B492}" type="presOf" srcId="{FF3BDA29-864F-4BE2-AC46-E166A5EE5D49}" destId="{55AA6D44-3481-4757-9489-D3BCDF8FE88C}" srcOrd="0" destOrd="0" presId="urn:microsoft.com/office/officeart/2005/8/layout/cycle3"/>
    <dgm:cxn modelId="{A618B432-2FC8-4D7F-AE9D-953D92F1A301}" type="presOf" srcId="{3D01A6F2-84FA-4DA8-B55E-5F6F0812ABF7}" destId="{3CB157BC-2EFA-4ADE-8E2E-5BD2955851CF}" srcOrd="0" destOrd="0" presId="urn:microsoft.com/office/officeart/2005/8/layout/cycle3"/>
    <dgm:cxn modelId="{62B8AF38-17FD-4AA9-A677-011DE2DD3AC1}" type="presOf" srcId="{FA8D2B48-CBAE-49D4-BECE-414C9878A804}" destId="{52B2FE19-4B07-4675-946D-A2041BF24296}" srcOrd="0" destOrd="0" presId="urn:microsoft.com/office/officeart/2005/8/layout/cycle3"/>
    <dgm:cxn modelId="{EFB8525F-8AF1-4A19-A3A2-847D1664A589}" srcId="{92304ECA-037D-469F-919B-FC333ED1D1AB}" destId="{35D31E82-5F9F-4C98-9044-36BC86109C24}" srcOrd="2" destOrd="0" parTransId="{841B1FEB-EED8-4AC4-83CD-88CCBBA90F0D}" sibTransId="{74A6CB06-9F77-4A7C-A402-7AA197A05F74}"/>
    <dgm:cxn modelId="{38589C6E-E610-4215-BEFA-2F5EEEABA696}" srcId="{92304ECA-037D-469F-919B-FC333ED1D1AB}" destId="{65179468-1B7A-4C6F-8491-762FA1499C31}" srcOrd="3" destOrd="0" parTransId="{F03CCF24-CB58-435A-9825-A372A527BF0B}" sibTransId="{06BBEC39-B58F-43EE-8A75-A52DE7FE8BC0}"/>
    <dgm:cxn modelId="{12081388-9CBD-448F-A457-7F0F0770F8B3}" type="presOf" srcId="{35D31E82-5F9F-4C98-9044-36BC86109C24}" destId="{A2AA6E30-10F0-4917-9BDE-90F77B67EAB5}" srcOrd="0" destOrd="0" presId="urn:microsoft.com/office/officeart/2005/8/layout/cycle3"/>
    <dgm:cxn modelId="{62FA7EAA-A9E9-4B74-8FFD-8E5F7E5EC4BC}" srcId="{92304ECA-037D-469F-919B-FC333ED1D1AB}" destId="{FA8D2B48-CBAE-49D4-BECE-414C9878A804}" srcOrd="0" destOrd="0" parTransId="{74EF40DF-D7D5-4D3B-A268-1A7114343B4E}" sibTransId="{3D01A6F2-84FA-4DA8-B55E-5F6F0812ABF7}"/>
    <dgm:cxn modelId="{14DAF6D0-8CDD-409D-A1EC-7A1CF38C8BA6}" type="presOf" srcId="{65179468-1B7A-4C6F-8491-762FA1499C31}" destId="{FE8A6C50-2952-4CF3-9511-A02FB7C6AB01}" srcOrd="0" destOrd="0" presId="urn:microsoft.com/office/officeart/2005/8/layout/cycle3"/>
    <dgm:cxn modelId="{4A66E5F9-BDDE-48A9-90B8-16310F41DD82}" type="presOf" srcId="{92304ECA-037D-469F-919B-FC333ED1D1AB}" destId="{74A7D0A2-4BBC-4429-A0E4-EBE44FDAF9D4}" srcOrd="0" destOrd="0" presId="urn:microsoft.com/office/officeart/2005/8/layout/cycle3"/>
    <dgm:cxn modelId="{561B84FC-21B8-4B9A-BC82-2BEBF159A622}" srcId="{92304ECA-037D-469F-919B-FC333ED1D1AB}" destId="{57FF1813-BCA0-453D-B8C8-14021FA5A47D}" srcOrd="4" destOrd="0" parTransId="{93DF71D5-D618-4485-A7EE-CD2D92777B43}" sibTransId="{7502601C-02E0-4488-AAAD-D5CFE4C43913}"/>
    <dgm:cxn modelId="{EE6C10FD-DF47-4E2A-8522-EC29BB2E2D9C}" srcId="{92304ECA-037D-469F-919B-FC333ED1D1AB}" destId="{FF3BDA29-864F-4BE2-AC46-E166A5EE5D49}" srcOrd="1" destOrd="0" parTransId="{6ABCC3BE-3542-4F48-AE75-4560028FC5EA}" sibTransId="{B88B3165-D664-4BD9-9582-ED75F10B4417}"/>
    <dgm:cxn modelId="{B88963E3-CB9E-4CF4-9CCF-AA14CFAEE9F7}" type="presParOf" srcId="{74A7D0A2-4BBC-4429-A0E4-EBE44FDAF9D4}" destId="{785CD666-2F71-49FE-B10C-06615AC6E320}" srcOrd="0" destOrd="0" presId="urn:microsoft.com/office/officeart/2005/8/layout/cycle3"/>
    <dgm:cxn modelId="{41482839-45E8-44A3-A25E-44D87E91480B}" type="presParOf" srcId="{785CD666-2F71-49FE-B10C-06615AC6E320}" destId="{52B2FE19-4B07-4675-946D-A2041BF24296}" srcOrd="0" destOrd="0" presId="urn:microsoft.com/office/officeart/2005/8/layout/cycle3"/>
    <dgm:cxn modelId="{9613D81A-B475-4086-8F61-F5A3E07A8F34}" type="presParOf" srcId="{785CD666-2F71-49FE-B10C-06615AC6E320}" destId="{3CB157BC-2EFA-4ADE-8E2E-5BD2955851CF}" srcOrd="1" destOrd="0" presId="urn:microsoft.com/office/officeart/2005/8/layout/cycle3"/>
    <dgm:cxn modelId="{81BA70F2-9A36-4582-963E-6D717ED851B6}" type="presParOf" srcId="{785CD666-2F71-49FE-B10C-06615AC6E320}" destId="{55AA6D44-3481-4757-9489-D3BCDF8FE88C}" srcOrd="2" destOrd="0" presId="urn:microsoft.com/office/officeart/2005/8/layout/cycle3"/>
    <dgm:cxn modelId="{853ED611-9F5D-402F-B956-CA73BE04633B}" type="presParOf" srcId="{785CD666-2F71-49FE-B10C-06615AC6E320}" destId="{A2AA6E30-10F0-4917-9BDE-90F77B67EAB5}" srcOrd="3" destOrd="0" presId="urn:microsoft.com/office/officeart/2005/8/layout/cycle3"/>
    <dgm:cxn modelId="{C433304B-691C-4A00-9ED4-3ACB31F983ED}" type="presParOf" srcId="{785CD666-2F71-49FE-B10C-06615AC6E320}" destId="{FE8A6C50-2952-4CF3-9511-A02FB7C6AB01}" srcOrd="4" destOrd="0" presId="urn:microsoft.com/office/officeart/2005/8/layout/cycle3"/>
    <dgm:cxn modelId="{64158BDB-7AE4-40E5-A3C0-A98F8AEFBC3F}" type="presParOf" srcId="{785CD666-2F71-49FE-B10C-06615AC6E320}" destId="{C614637B-D5B8-40CC-8513-77FE6E4529BF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157BC-2EFA-4ADE-8E2E-5BD2955851CF}">
      <dsp:nvSpPr>
        <dsp:cNvPr id="0" name=""/>
        <dsp:cNvSpPr/>
      </dsp:nvSpPr>
      <dsp:spPr>
        <a:xfrm>
          <a:off x="463423" y="-15261"/>
          <a:ext cx="3217915" cy="3217915"/>
        </a:xfrm>
        <a:prstGeom prst="circularArrow">
          <a:avLst>
            <a:gd name="adj1" fmla="val 5544"/>
            <a:gd name="adj2" fmla="val 330680"/>
            <a:gd name="adj3" fmla="val 13897961"/>
            <a:gd name="adj4" fmla="val 17312133"/>
            <a:gd name="adj5" fmla="val 5757"/>
          </a:avLst>
        </a:prstGeom>
        <a:solidFill>
          <a:schemeClr val="accent6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2FE19-4B07-4675-946D-A2041BF24296}">
      <dsp:nvSpPr>
        <dsp:cNvPr id="0" name=""/>
        <dsp:cNvSpPr/>
      </dsp:nvSpPr>
      <dsp:spPr>
        <a:xfrm>
          <a:off x="1358988" y="963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Sender: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Receptionist</a:t>
          </a:r>
        </a:p>
      </dsp:txBody>
      <dsp:txXfrm>
        <a:off x="1393813" y="35788"/>
        <a:ext cx="1357135" cy="643742"/>
      </dsp:txXfrm>
    </dsp:sp>
    <dsp:sp modelId="{55AA6D44-3481-4757-9489-D3BCDF8FE88C}">
      <dsp:nvSpPr>
        <dsp:cNvPr id="0" name=""/>
        <dsp:cNvSpPr/>
      </dsp:nvSpPr>
      <dsp:spPr>
        <a:xfrm>
          <a:off x="2664071" y="949161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Message: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Appointment details (time, date, instructions)</a:t>
          </a:r>
        </a:p>
      </dsp:txBody>
      <dsp:txXfrm>
        <a:off x="2698896" y="983986"/>
        <a:ext cx="1357135" cy="643742"/>
      </dsp:txXfrm>
    </dsp:sp>
    <dsp:sp modelId="{A2AA6E30-10F0-4917-9BDE-90F77B67EAB5}">
      <dsp:nvSpPr>
        <dsp:cNvPr id="0" name=""/>
        <dsp:cNvSpPr/>
      </dsp:nvSpPr>
      <dsp:spPr>
        <a:xfrm>
          <a:off x="2165573" y="2483378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Channel: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Spoken communication at the desk</a:t>
          </a:r>
        </a:p>
      </dsp:txBody>
      <dsp:txXfrm>
        <a:off x="2200398" y="2518203"/>
        <a:ext cx="1357135" cy="643742"/>
      </dsp:txXfrm>
    </dsp:sp>
    <dsp:sp modelId="{FE8A6C50-2952-4CF3-9511-A02FB7C6AB01}">
      <dsp:nvSpPr>
        <dsp:cNvPr id="0" name=""/>
        <dsp:cNvSpPr/>
      </dsp:nvSpPr>
      <dsp:spPr>
        <a:xfrm>
          <a:off x="552402" y="2483378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Receiver: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b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Patient</a:t>
          </a:r>
        </a:p>
      </dsp:txBody>
      <dsp:txXfrm>
        <a:off x="587227" y="2518203"/>
        <a:ext cx="1357135" cy="643742"/>
      </dsp:txXfrm>
    </dsp:sp>
    <dsp:sp modelId="{C614637B-D5B8-40CC-8513-77FE6E4529BF}">
      <dsp:nvSpPr>
        <dsp:cNvPr id="0" name=""/>
        <dsp:cNvSpPr/>
      </dsp:nvSpPr>
      <dsp:spPr>
        <a:xfrm>
          <a:off x="53905" y="949161"/>
          <a:ext cx="1426785" cy="71339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Noise: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 Language barrier, anxiety, background noise</a:t>
          </a:r>
        </a:p>
      </dsp:txBody>
      <dsp:txXfrm>
        <a:off x="88730" y="983986"/>
        <a:ext cx="1357135" cy="643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BED8AA-196B-4A54-9443-96B3CE3D9AA5}" type="datetimeFigureOut">
              <a:rPr lang="en-GB" smtClean="0"/>
              <a:t>23/02/2026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353F1-00C2-4097-9FB6-61A3222A0F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11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ACC8F13-E1DD-447B-81BB-C07A6A2FFBC4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626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2C8C1-6F3B-49C1-A80C-17C5C933FFEF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07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5DDC08-B9B9-442D-B2A2-9011CE469878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24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D2BC5-2542-4553-B17D-EFF014D91630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33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50AD-F2EA-4ADD-91CB-759D337D92D6}" type="datetime1">
              <a:rPr lang="en-GB" smtClean="0"/>
              <a:t>23/02/2026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907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14897-9DDB-4D40-AF8B-AB74AF4689FA}" type="datetime1">
              <a:rPr lang="en-GB" smtClean="0"/>
              <a:t>23/02/2026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8817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73CA1-9E17-47F8-BECB-91F237DE0C4F}" type="datetime1">
              <a:rPr lang="en-GB" smtClean="0"/>
              <a:t>23/02/2026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782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C25B9-5CEA-4184-8B42-DA1BE498A05B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617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E7CD2-FB17-4003-B6F1-DCB894715BA0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676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15AC7-9C3B-4874-84A4-1FF96561F491}" type="datetime1">
              <a:rPr lang="en-GB" smtClean="0"/>
              <a:t>23/02/2026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74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9C7EA-6BCF-4690-9F96-9C6D3E143C4B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8804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578CA-C67F-4162-BDEE-8E719E707C05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8770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239438-B3BF-476E-AA1A-6284EB94230F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2509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AC933-081A-4A2D-BCA7-ED58C860432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816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15FAB-2332-43BF-897E-664BE2C08DD0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3419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B62E-0E90-4959-A337-335281AA0FE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9432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43618-9866-4664-986F-54A2C46A6187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366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451341-098B-4F9B-9C68-088750B079F2}" type="datetime1">
              <a:rPr lang="en-GB" smtClean="0"/>
              <a:t>23/02/2026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784F81C-AAB1-431A-9215-111B9C58E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755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0/08/tips-for-developing-effective-healthcare-teams/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graphicdesign.stackexchange.com/questions/73877/how-to-convey-the-concept-of-clear-communication-with-an-icon-or-simple-illust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ecteezy.com/vector-art/54615160-effective-communication-icon-line-illustration" TargetMode="External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betterhealthwhileaging.net/4-steps-to-get-better-medical-advic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svgsilh.com/image/311958.html" TargetMode="Externa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3.wdp"/><Relationship Id="rId7" Type="http://schemas.openxmlformats.org/officeDocument/2006/relationships/diagramColors" Target="../diagrams/colors1.xml"/><Relationship Id="rId12" Type="http://schemas.openxmlformats.org/officeDocument/2006/relationships/hyperlink" Target="https://www.dreamstime.com/interpreter-icon-vector-translator-collection-thin-line-outline-illustration-linear-symbol-use-web-mobile-apps-image142853737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17.jpg"/><Relationship Id="rId5" Type="http://schemas.openxmlformats.org/officeDocument/2006/relationships/diagramLayout" Target="../diagrams/layout1.xml"/><Relationship Id="rId10" Type="http://schemas.openxmlformats.org/officeDocument/2006/relationships/hyperlink" Target="https://www.flaticon.com/free-icon/gp_10040813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tockphoto.com/illustrations/nurse-help-line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" TargetMode="External"/><Relationship Id="rId2" Type="http://schemas.openxmlformats.org/officeDocument/2006/relationships/hyperlink" Target="https://www.england.nhs.uk/ourwork/patients/accessibleinfo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F762FE7-BC54-D55A-0732-17C6E72508C1}"/>
              </a:ext>
            </a:extLst>
          </p:cNvPr>
          <p:cNvSpPr txBox="1"/>
          <p:nvPr/>
        </p:nvSpPr>
        <p:spPr>
          <a:xfrm>
            <a:off x="2405743" y="1924343"/>
            <a:ext cx="7286897" cy="34624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Name: Azhda Ali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2436859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</a:t>
            </a:r>
            <a:r>
              <a:rPr lang="en-GB" b="1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  <a:endParaRPr lang="en-GB" sz="20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Care: Communication Skills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Assignment Title: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Self-Awareness Presentation</a:t>
            </a:r>
            <a:endParaRPr lang="en-GB" sz="2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Lecturer: Dr Aishat Bakre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804835-0688-0DEF-FE1A-02A248F0E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0416" y="6387491"/>
            <a:ext cx="55116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126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2B32C502-D409-203F-5685-5367E56990E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92000"/>
                    </a14:imgEffect>
                    <a14:imgEffect>
                      <a14:colorTemperature colorTemp="5933"/>
                    </a14:imgEffect>
                    <a14:imgEffect>
                      <a14:saturation sat="39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32914" y="2593873"/>
            <a:ext cx="3722915" cy="27183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1827CDB-AB22-18F2-32A1-5C88B1190A07}"/>
              </a:ext>
            </a:extLst>
          </p:cNvPr>
          <p:cNvSpPr txBox="1"/>
          <p:nvPr/>
        </p:nvSpPr>
        <p:spPr>
          <a:xfrm>
            <a:off x="850605" y="2270539"/>
            <a:ext cx="6477000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is the exchange of information, ideas and meaning (Thompson, 2021).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Social Care Institute for Excellence (SCIE) states that communication must be clear to support dignity and person‑centred practice (SCIE, 2026).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Health &amp; Social Care, communication is a clinical tool that ensures safety and person‑centred care.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390E4F-BE85-A4F4-01E8-5D18986CB651}"/>
              </a:ext>
            </a:extLst>
          </p:cNvPr>
          <p:cNvSpPr txBox="1"/>
          <p:nvPr/>
        </p:nvSpPr>
        <p:spPr>
          <a:xfrm>
            <a:off x="850604" y="916885"/>
            <a:ext cx="1051408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Definition of Communication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AA2284-D4FC-5042-3EE1-D20E55007395}"/>
              </a:ext>
            </a:extLst>
          </p:cNvPr>
          <p:cNvSpPr txBox="1"/>
          <p:nvPr/>
        </p:nvSpPr>
        <p:spPr>
          <a:xfrm>
            <a:off x="7641771" y="5479450"/>
            <a:ext cx="37229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4" tooltip="https://technofaq.org/posts/2020/08/tips-for-developing-effective-healthcare-team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by Unknown Author is licensed under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B6C6BE8-A4A6-195C-0DFC-85E04E222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58858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2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84E066-9643-3495-111F-4FF33DC76895}"/>
              </a:ext>
            </a:extLst>
          </p:cNvPr>
          <p:cNvSpPr txBox="1"/>
          <p:nvPr/>
        </p:nvSpPr>
        <p:spPr>
          <a:xfrm>
            <a:off x="8553450" y="6476648"/>
            <a:ext cx="2909207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Thompson (2021); SCIE (2026)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797420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B1430B-37B7-AB65-355E-440431761385}"/>
              </a:ext>
            </a:extLst>
          </p:cNvPr>
          <p:cNvSpPr txBox="1"/>
          <p:nvPr/>
        </p:nvSpPr>
        <p:spPr>
          <a:xfrm>
            <a:off x="761087" y="767452"/>
            <a:ext cx="10657117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Types of Communication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B7A330E-5B4A-4D90-FB51-3BB1AF633D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3327144"/>
              </p:ext>
            </p:extLst>
          </p:nvPr>
        </p:nvGraphicFramePr>
        <p:xfrm>
          <a:off x="767442" y="2189237"/>
          <a:ext cx="10650764" cy="3631081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541815">
                  <a:extLst>
                    <a:ext uri="{9D8B030D-6E8A-4147-A177-3AD203B41FA5}">
                      <a16:colId xmlns:a16="http://schemas.microsoft.com/office/drawing/2014/main" val="303235262"/>
                    </a:ext>
                  </a:extLst>
                </a:gridCol>
                <a:gridCol w="2645229">
                  <a:extLst>
                    <a:ext uri="{9D8B030D-6E8A-4147-A177-3AD203B41FA5}">
                      <a16:colId xmlns:a16="http://schemas.microsoft.com/office/drawing/2014/main" val="3578914398"/>
                    </a:ext>
                  </a:extLst>
                </a:gridCol>
                <a:gridCol w="2801029">
                  <a:extLst>
                    <a:ext uri="{9D8B030D-6E8A-4147-A177-3AD203B41FA5}">
                      <a16:colId xmlns:a16="http://schemas.microsoft.com/office/drawing/2014/main" val="694987887"/>
                    </a:ext>
                  </a:extLst>
                </a:gridCol>
                <a:gridCol w="2662691">
                  <a:extLst>
                    <a:ext uri="{9D8B030D-6E8A-4147-A177-3AD203B41FA5}">
                      <a16:colId xmlns:a16="http://schemas.microsoft.com/office/drawing/2014/main" val="4083437758"/>
                    </a:ext>
                  </a:extLst>
                </a:gridCol>
              </a:tblGrid>
              <a:tr h="783526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Verbal Communication</a:t>
                      </a:r>
                      <a:r>
                        <a:rPr lang="en-GB" dirty="0"/>
                        <a:t>🗣️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Non‑Verbal Communication</a:t>
                      </a:r>
                      <a:r>
                        <a:rPr lang="en-GB" dirty="0"/>
                        <a:t>🤝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Written Communication</a:t>
                      </a:r>
                      <a:r>
                        <a:rPr lang="en-GB" dirty="0"/>
                        <a:t>✍️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Communication</a:t>
                      </a:r>
                      <a:r>
                        <a:rPr lang="en-GB" dirty="0"/>
                        <a:t>📱</a:t>
                      </a:r>
                      <a:endParaRPr lang="en-GB" b="1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071060"/>
                  </a:ext>
                </a:extLst>
              </a:tr>
              <a:tr h="1253641">
                <a:tc>
                  <a:txBody>
                    <a:bodyPr/>
                    <a:lstStyle/>
                    <a:p>
                      <a:pPr>
                        <a:buFont typeface="Arial" panose="020B0604020202020204" pitchFamily="34" charset="0"/>
                        <a:buNone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Spoken words, tone of voice, pace and clarity.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Body language, facial expressions, gestures, posture and eye contact.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plans, notes, emails, reports and medication records.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Electronic records, online appointment systems, telehealth, messaging platforms.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7748559"/>
                  </a:ext>
                </a:extLst>
              </a:tr>
              <a:tr h="125364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in conversations, assessments, handovers and consultations.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convey empathy, reassurance and understanding.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accurate documentation and continuity of care.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efficient information sharing and remote care.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8864634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76B7AC6-69F2-FB11-CDF1-4CB61E70E3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6751375"/>
              </p:ext>
            </p:extLst>
          </p:nvPr>
        </p:nvGraphicFramePr>
        <p:xfrm>
          <a:off x="767442" y="1549157"/>
          <a:ext cx="10650765" cy="67056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650765">
                  <a:extLst>
                    <a:ext uri="{9D8B030D-6E8A-4147-A177-3AD203B41FA5}">
                      <a16:colId xmlns:a16="http://schemas.microsoft.com/office/drawing/2014/main" val="1814917853"/>
                    </a:ext>
                  </a:extLst>
                </a:gridCol>
              </a:tblGrid>
              <a:tr h="360828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health and social care, communication takes several forms: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113606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961490-5DC7-C13F-BE58-F8E0C823E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18298" y="6530097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D61FE3-F47D-A2F5-A2B7-2148B1C47638}"/>
              </a:ext>
            </a:extLst>
          </p:cNvPr>
          <p:cNvSpPr txBox="1"/>
          <p:nvPr/>
        </p:nvSpPr>
        <p:spPr>
          <a:xfrm>
            <a:off x="9350828" y="6496108"/>
            <a:ext cx="23077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Thompson (2021)</a:t>
            </a:r>
          </a:p>
        </p:txBody>
      </p:sp>
    </p:spTree>
    <p:extLst>
      <p:ext uri="{BB962C8B-B14F-4D97-AF65-F5344CB8AC3E}">
        <p14:creationId xmlns:p14="http://schemas.microsoft.com/office/powerpoint/2010/main" val="2974329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ECA5B4-B639-026E-443D-4B96F7554FCB}"/>
              </a:ext>
            </a:extLst>
          </p:cNvPr>
          <p:cNvSpPr txBox="1"/>
          <p:nvPr/>
        </p:nvSpPr>
        <p:spPr>
          <a:xfrm>
            <a:off x="783771" y="1863532"/>
            <a:ext cx="4920344" cy="334800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service users feel understood, respected and involved in their care.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Poor communication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lead to confusion, mistakes and reduced quality of care.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supports safe, effective and person‑centred practice by enabling accurate information‑sharing and building trust.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139175-E65F-ACB0-5E62-B1BEFF208997}"/>
              </a:ext>
            </a:extLst>
          </p:cNvPr>
          <p:cNvSpPr txBox="1"/>
          <p:nvPr/>
        </p:nvSpPr>
        <p:spPr>
          <a:xfrm>
            <a:off x="1721718" y="0"/>
            <a:ext cx="820586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Importance of Communication in Health &amp; Social Care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6FD3F-23F0-ED67-2CD8-6CC4C9014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22986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4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5A374D-E1EA-5BD6-42B6-8FBE406306A1}"/>
              </a:ext>
            </a:extLst>
          </p:cNvPr>
          <p:cNvSpPr txBox="1"/>
          <p:nvPr/>
        </p:nvSpPr>
        <p:spPr>
          <a:xfrm>
            <a:off x="5966061" y="1846508"/>
            <a:ext cx="5475515" cy="33650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 listening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Giving full attention, noticing tone and non‑verbal cues – reduces misunderstandings and helps people feel heard (Mann, 2013).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 is essential because without it, professionals may miss important emotional cues or clinical information, increasing the risk of mistakes.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55BC46-040F-EFB5-64D9-9FD1CFE49523}"/>
              </a:ext>
            </a:extLst>
          </p:cNvPr>
          <p:cNvSpPr txBox="1"/>
          <p:nvPr/>
        </p:nvSpPr>
        <p:spPr>
          <a:xfrm>
            <a:off x="783771" y="5440180"/>
            <a:ext cx="1062445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Structured tools such as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SBAR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support clear and safe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between professionals (SCIE, 2026).</a:t>
            </a:r>
          </a:p>
        </p:txBody>
      </p:sp>
      <p:pic>
        <p:nvPicPr>
          <p:cNvPr id="8" name="Picture 7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D9D1D987-ED31-4CC9-7419-300073A411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28909" y="957943"/>
            <a:ext cx="883124" cy="82556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black line drawing of two people&#10;&#10;AI-generated content may be incorrect.">
            <a:extLst>
              <a:ext uri="{FF2B5EF4-FFF2-40B4-BE49-F238E27FC236}">
                <a16:creationId xmlns:a16="http://schemas.microsoft.com/office/drawing/2014/main" id="{BD7723F0-2608-9C7C-8B25-00D52944A0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4878" y="1043283"/>
            <a:ext cx="883124" cy="7402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015D5AE-53FA-35A6-217B-44B0A4A9AE05}"/>
              </a:ext>
            </a:extLst>
          </p:cNvPr>
          <p:cNvSpPr txBox="1"/>
          <p:nvPr/>
        </p:nvSpPr>
        <p:spPr>
          <a:xfrm>
            <a:off x="8999765" y="6473848"/>
            <a:ext cx="240846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Mann (2013); SCIE, (2026)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33086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AD83A803-31E1-C2F8-E3CA-3F11ECDC0C27}"/>
              </a:ext>
            </a:extLst>
          </p:cNvPr>
          <p:cNvSpPr txBox="1"/>
          <p:nvPr/>
        </p:nvSpPr>
        <p:spPr>
          <a:xfrm>
            <a:off x="6772387" y="1687666"/>
            <a:ext cx="4454753" cy="100513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4538C2B-5CC2-2AF0-26E1-FA0D12753089}"/>
              </a:ext>
            </a:extLst>
          </p:cNvPr>
          <p:cNvSpPr txBox="1"/>
          <p:nvPr/>
        </p:nvSpPr>
        <p:spPr>
          <a:xfrm>
            <a:off x="876299" y="1687666"/>
            <a:ext cx="5476647" cy="100513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AB30EE-6181-FD35-7B0D-8C8F513A4693}"/>
              </a:ext>
            </a:extLst>
          </p:cNvPr>
          <p:cNvSpPr txBox="1"/>
          <p:nvPr/>
        </p:nvSpPr>
        <p:spPr>
          <a:xfrm>
            <a:off x="6772387" y="2870369"/>
            <a:ext cx="4454753" cy="3126497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anxiety by creating a calm, respectful environment.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teamwork across multidisciplinary teams.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Maintains continuity of care.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Protects patient safety and wellbeing.</a:t>
            </a:r>
          </a:p>
          <a:p>
            <a:pPr>
              <a:lnSpc>
                <a:spcPct val="150000"/>
              </a:lnSpc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E22996-0CC3-C876-2227-4D56165C2B60}"/>
              </a:ext>
            </a:extLst>
          </p:cNvPr>
          <p:cNvSpPr txBox="1"/>
          <p:nvPr/>
        </p:nvSpPr>
        <p:spPr>
          <a:xfrm>
            <a:off x="816429" y="2870371"/>
            <a:ext cx="5536517" cy="313932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emphasises accessible and accurate communication.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Clear communication helps reduce risks in health and social care settings.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supports informed decision‑making for patients, carers and families.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when sharing – medication information, appointment details, care plans.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C9E9027-5BBE-F12D-DA8B-1C3191967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10249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5</a:t>
            </a:fld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DB14FA-CD8C-1FB7-8AB5-090C368D573C}"/>
              </a:ext>
            </a:extLst>
          </p:cNvPr>
          <p:cNvSpPr txBox="1"/>
          <p:nvPr/>
        </p:nvSpPr>
        <p:spPr>
          <a:xfrm>
            <a:off x="8999764" y="6498419"/>
            <a:ext cx="26479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(2020)</a:t>
            </a:r>
            <a:endParaRPr lang="en-GB" sz="1100" dirty="0"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02CB98-C00E-7613-BE51-78CBC0F98195}"/>
              </a:ext>
            </a:extLst>
          </p:cNvPr>
          <p:cNvSpPr txBox="1"/>
          <p:nvPr/>
        </p:nvSpPr>
        <p:spPr>
          <a:xfrm>
            <a:off x="876299" y="617475"/>
            <a:ext cx="1035084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 of Strong Communication in Practice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B6B761F-A944-48B7-3B5C-3A9B08A275A3}"/>
              </a:ext>
            </a:extLst>
          </p:cNvPr>
          <p:cNvSpPr txBox="1"/>
          <p:nvPr/>
        </p:nvSpPr>
        <p:spPr>
          <a:xfrm>
            <a:off x="2190069" y="1920299"/>
            <a:ext cx="3620180" cy="64633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England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Communication &amp; Safety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BCC9E-1165-B887-4B0E-C8D9A6CA82AF}"/>
              </a:ext>
            </a:extLst>
          </p:cNvPr>
          <p:cNvSpPr txBox="1"/>
          <p:nvPr/>
        </p:nvSpPr>
        <p:spPr>
          <a:xfrm>
            <a:off x="8109857" y="1741455"/>
            <a:ext cx="2941639" cy="9233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Strong Communication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Effective Care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Delivery:</a:t>
            </a: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15" descr="Treatment Plan Icon Color Vector Illustration">
            <a:extLst>
              <a:ext uri="{FF2B5EF4-FFF2-40B4-BE49-F238E27FC236}">
                <a16:creationId xmlns:a16="http://schemas.microsoft.com/office/drawing/2014/main" id="{1570363C-9F64-D120-91AE-5D09908A46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84"/>
          <a:stretch>
            <a:fillRect/>
          </a:stretch>
        </p:blipFill>
        <p:spPr bwMode="auto">
          <a:xfrm>
            <a:off x="1197716" y="1757913"/>
            <a:ext cx="899311" cy="87235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7" name="Picture 16" descr="Health Care Center Icon. Flat Design Stock Illustration - Illustration of ...">
            <a:extLst>
              <a:ext uri="{FF2B5EF4-FFF2-40B4-BE49-F238E27FC236}">
                <a16:creationId xmlns:a16="http://schemas.microsoft.com/office/drawing/2014/main" id="{15AAAF37-B62F-03C7-AC99-EA4E8DA1D4A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26" t="21268" r="22371" b="32703"/>
          <a:stretch>
            <a:fillRect/>
          </a:stretch>
        </p:blipFill>
        <p:spPr bwMode="auto">
          <a:xfrm>
            <a:off x="7052582" y="1728570"/>
            <a:ext cx="1057275" cy="9233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44816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F71493A-3563-BE76-BCC4-36D3F571BD36}"/>
              </a:ext>
            </a:extLst>
          </p:cNvPr>
          <p:cNvSpPr txBox="1"/>
          <p:nvPr/>
        </p:nvSpPr>
        <p:spPr>
          <a:xfrm>
            <a:off x="792000" y="612000"/>
            <a:ext cx="10573666" cy="47551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Shannon–Weaver Model of Communication (1949)</a:t>
            </a:r>
            <a:endParaRPr lang="en-GB" sz="2400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D6B128-9976-8DBD-1E97-D2D5119BE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6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4E7677-0234-9DE8-799B-89540EE31F8C}"/>
              </a:ext>
            </a:extLst>
          </p:cNvPr>
          <p:cNvSpPr txBox="1"/>
          <p:nvPr/>
        </p:nvSpPr>
        <p:spPr>
          <a:xfrm>
            <a:off x="10970078" y="12671754"/>
            <a:ext cx="61123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ighlight>
                  <a:srgbClr val="FFFF00"/>
                </a:highlight>
              </a:rPr>
              <a:t>Add citing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3B127E8-0809-E918-E13B-7D62EC1C20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84462" y="6480629"/>
            <a:ext cx="3298371" cy="270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Shannon &amp; Weaver (1949); </a:t>
            </a:r>
            <a:r>
              <a:rPr lang="en-US" altLang="en-US" sz="1100" dirty="0">
                <a:latin typeface="Arial" panose="020B0604020202020204" pitchFamily="34" charset="0"/>
              </a:rPr>
              <a:t>Al‑</a:t>
            </a:r>
            <a:r>
              <a:rPr lang="en-US" altLang="en-US" sz="1100" dirty="0" err="1">
                <a:latin typeface="Arial" panose="020B0604020202020204" pitchFamily="34" charset="0"/>
              </a:rPr>
              <a:t>Fedaghi</a:t>
            </a:r>
            <a:r>
              <a:rPr lang="en-US" altLang="en-US" sz="1100" dirty="0">
                <a:latin typeface="Arial" panose="020B0604020202020204" pitchFamily="34" charset="0"/>
              </a:rPr>
              <a:t> (2012)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D7100F-0099-0356-DE3C-3ED37BD27F10}"/>
              </a:ext>
            </a:extLst>
          </p:cNvPr>
          <p:cNvSpPr txBox="1"/>
          <p:nvPr/>
        </p:nvSpPr>
        <p:spPr>
          <a:xfrm>
            <a:off x="809167" y="1556960"/>
            <a:ext cx="5015484" cy="2308324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Why This Model</a:t>
            </a:r>
          </a:p>
          <a:p>
            <a:pPr>
              <a:buNone/>
            </a:pPr>
            <a:endParaRPr lang="en-GB" b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Simple and practical model that explains how messages move from one person to another (Shannon &amp; Weaver, 1949).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Highlights “noise” – anything that blocks or changes the message.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C55ADC-9519-19D2-37E0-1786037E94BA}"/>
              </a:ext>
            </a:extLst>
          </p:cNvPr>
          <p:cNvSpPr txBox="1"/>
          <p:nvPr/>
        </p:nvSpPr>
        <p:spPr>
          <a:xfrm>
            <a:off x="6095999" y="1556961"/>
            <a:ext cx="5286834" cy="2308324"/>
          </a:xfrm>
          <a:prstGeom prst="rect">
            <a:avLst/>
          </a:prstGeom>
          <a:noFill/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Why it matters in Health &amp; Social Care</a:t>
            </a:r>
          </a:p>
          <a:p>
            <a:pPr>
              <a:buNone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 is often affected by barriers such as language, stress, background noise or emotional distress.</a:t>
            </a:r>
          </a:p>
          <a:p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Helps us understand how and why communication can break down in practice.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0DCBB7-5B99-77E5-4489-E974A16BF1A4}"/>
              </a:ext>
            </a:extLst>
          </p:cNvPr>
          <p:cNvSpPr txBox="1"/>
          <p:nvPr/>
        </p:nvSpPr>
        <p:spPr>
          <a:xfrm>
            <a:off x="809167" y="5026981"/>
            <a:ext cx="10577290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Other models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interactive and transactional focus more on two‑way communication and relationships, but Shannon–Weaver is useful for understanding message breakdowns (Al‑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323C57-2303-E3CB-61E2-1CBCB068FE67}"/>
              </a:ext>
            </a:extLst>
          </p:cNvPr>
          <p:cNvSpPr txBox="1"/>
          <p:nvPr/>
        </p:nvSpPr>
        <p:spPr>
          <a:xfrm>
            <a:off x="792000" y="4173497"/>
            <a:ext cx="1057729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the model is limited because it treats communication as one‑way, which does not fully reflect the two‑way, relational communication needed in health and social care.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58630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7FE50218-1048-BAD2-2A3C-D85DDD43081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97618" y="3705802"/>
            <a:ext cx="4943648" cy="2485519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002123D-896D-8B3E-6D72-036807887FB6}"/>
              </a:ext>
            </a:extLst>
          </p:cNvPr>
          <p:cNvSpPr txBox="1"/>
          <p:nvPr/>
        </p:nvSpPr>
        <p:spPr>
          <a:xfrm>
            <a:off x="750734" y="3717790"/>
            <a:ext cx="4981320" cy="2467655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None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Noise may be physical or psychological. Al‑</a:t>
            </a:r>
            <a:r>
              <a:rPr lang="en-GB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(2012) explains that noise includes “background sounds” or internal factors such as stress or language differences.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69B18C-38E1-3D69-1BEA-875C258F3053}"/>
              </a:ext>
            </a:extLst>
          </p:cNvPr>
          <p:cNvSpPr txBox="1"/>
          <p:nvPr/>
        </p:nvSpPr>
        <p:spPr>
          <a:xfrm>
            <a:off x="489098" y="8038"/>
            <a:ext cx="11202159" cy="46628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Explanation of the Shannon and Weaver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6C556F-7D2D-6004-A9E4-7A0EAC1EFFE4}"/>
              </a:ext>
            </a:extLst>
          </p:cNvPr>
          <p:cNvSpPr txBox="1"/>
          <p:nvPr/>
        </p:nvSpPr>
        <p:spPr>
          <a:xfrm>
            <a:off x="750734" y="763294"/>
            <a:ext cx="10678885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model includes five key components: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6E37A1EF-A2DA-E694-0480-49CBACEA3C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6713856"/>
              </p:ext>
            </p:extLst>
          </p:nvPr>
        </p:nvGraphicFramePr>
        <p:xfrm>
          <a:off x="750733" y="1139988"/>
          <a:ext cx="10678885" cy="243405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707083">
                  <a:extLst>
                    <a:ext uri="{9D8B030D-6E8A-4147-A177-3AD203B41FA5}">
                      <a16:colId xmlns:a16="http://schemas.microsoft.com/office/drawing/2014/main" val="1038516452"/>
                    </a:ext>
                  </a:extLst>
                </a:gridCol>
                <a:gridCol w="2211748">
                  <a:extLst>
                    <a:ext uri="{9D8B030D-6E8A-4147-A177-3AD203B41FA5}">
                      <a16:colId xmlns:a16="http://schemas.microsoft.com/office/drawing/2014/main" val="2464284385"/>
                    </a:ext>
                  </a:extLst>
                </a:gridCol>
                <a:gridCol w="2233432">
                  <a:extLst>
                    <a:ext uri="{9D8B030D-6E8A-4147-A177-3AD203B41FA5}">
                      <a16:colId xmlns:a16="http://schemas.microsoft.com/office/drawing/2014/main" val="2431879638"/>
                    </a:ext>
                  </a:extLst>
                </a:gridCol>
                <a:gridCol w="2027436">
                  <a:extLst>
                    <a:ext uri="{9D8B030D-6E8A-4147-A177-3AD203B41FA5}">
                      <a16:colId xmlns:a16="http://schemas.microsoft.com/office/drawing/2014/main" val="206805166"/>
                    </a:ext>
                  </a:extLst>
                </a:gridCol>
                <a:gridCol w="2499186">
                  <a:extLst>
                    <a:ext uri="{9D8B030D-6E8A-4147-A177-3AD203B41FA5}">
                      <a16:colId xmlns:a16="http://schemas.microsoft.com/office/drawing/2014/main" val="1471762458"/>
                    </a:ext>
                  </a:extLst>
                </a:gridCol>
              </a:tblGrid>
              <a:tr h="330927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Sender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Message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Channel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Noise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55118"/>
                  </a:ext>
                </a:extLst>
              </a:tr>
              <a:tr h="206829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person giving the message (e.g., a care worker).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information being shared (e.g., instructions about medication).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method used to deliver the message (e.g., spoken communication).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person receiving and interpreting the message (e.g., a service user).</a:t>
                      </a:r>
                    </a:p>
                    <a:p>
                      <a:endParaRPr lang="en-GB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anything that interferes with understanding, such as background noise, stress or language barriers.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0974133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4A3DC7-E7D1-FFE6-08CF-A6A7E7856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63545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7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60E6B8D-A32E-F1AF-17EF-03683182B033}"/>
              </a:ext>
            </a:extLst>
          </p:cNvPr>
          <p:cNvSpPr txBox="1"/>
          <p:nvPr/>
        </p:nvSpPr>
        <p:spPr>
          <a:xfrm>
            <a:off x="8277308" y="6480628"/>
            <a:ext cx="3221744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Shannon and Weaver (1949); Al‑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(2012) </a:t>
            </a:r>
          </a:p>
        </p:txBody>
      </p:sp>
      <p:pic>
        <p:nvPicPr>
          <p:cNvPr id="15" name="Picture 14" descr="A doctor showing a tablet to a patient&#10;&#10;AI-generated content may be incorrect.">
            <a:extLst>
              <a:ext uri="{FF2B5EF4-FFF2-40B4-BE49-F238E27FC236}">
                <a16:creationId xmlns:a16="http://schemas.microsoft.com/office/drawing/2014/main" id="{3290E693-7300-63D8-0B4E-E0C52A497B2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5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768104" y="4066355"/>
            <a:ext cx="4587545" cy="19554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4B66406-1FA9-A5CF-DDC5-93C37D5008EE}"/>
              </a:ext>
            </a:extLst>
          </p:cNvPr>
          <p:cNvSpPr txBox="1"/>
          <p:nvPr/>
        </p:nvSpPr>
        <p:spPr>
          <a:xfrm>
            <a:off x="7488572" y="5960490"/>
            <a:ext cx="3292460" cy="2308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betterhealthwhileaging.net/4-steps-to-get-better-medical-advic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2FB1EDB-FFA4-57B5-B90C-7066C447F911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509266" y="3705702"/>
            <a:ext cx="4932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Example of sender–receiver communication using a digital channel</a:t>
            </a:r>
          </a:p>
        </p:txBody>
      </p:sp>
    </p:spTree>
    <p:extLst>
      <p:ext uri="{BB962C8B-B14F-4D97-AF65-F5344CB8AC3E}">
        <p14:creationId xmlns:p14="http://schemas.microsoft.com/office/powerpoint/2010/main" val="85334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FD7C794E-7B21-35FF-870F-6746277C5D74}"/>
              </a:ext>
            </a:extLst>
          </p:cNvPr>
          <p:cNvSpPr txBox="1"/>
          <p:nvPr/>
        </p:nvSpPr>
        <p:spPr>
          <a:xfrm>
            <a:off x="457201" y="-23"/>
            <a:ext cx="1127759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Barriers </a:t>
            </a:r>
            <a:r>
              <a:rPr lang="en-GB" altLang="en-US" sz="2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Communication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E40250-1279-7F35-D428-36B18BDC8B10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57200" y="461642"/>
            <a:ext cx="11277599" cy="590650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F072A9-25FF-8B47-AB24-EF0E0E8704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rot="10800000" flipV="1">
            <a:off x="5914443" y="6414310"/>
            <a:ext cx="358436" cy="37955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6B71E1-5A32-CEAC-317F-55001F3A9122}"/>
              </a:ext>
            </a:extLst>
          </p:cNvPr>
          <p:cNvSpPr txBox="1"/>
          <p:nvPr/>
        </p:nvSpPr>
        <p:spPr>
          <a:xfrm>
            <a:off x="8363717" y="6489155"/>
            <a:ext cx="327932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(Mann, 2013;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7866A4-5089-CA7B-796B-C3CA8D3177FE}"/>
              </a:ext>
            </a:extLst>
          </p:cNvPr>
          <p:cNvSpPr txBox="1"/>
          <p:nvPr/>
        </p:nvSpPr>
        <p:spPr>
          <a:xfrm>
            <a:off x="544285" y="5830767"/>
            <a:ext cx="11098753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Overcoming barriers supports safety, dignity and person‑centred care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BB1E1E8-6AF4-E4E0-38B9-F571071D38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905090"/>
              </p:ext>
            </p:extLst>
          </p:nvPr>
        </p:nvGraphicFramePr>
        <p:xfrm>
          <a:off x="544285" y="2262493"/>
          <a:ext cx="11098754" cy="3147111"/>
        </p:xfrm>
        <a:graphic>
          <a:graphicData uri="http://schemas.openxmlformats.org/drawingml/2006/table">
            <a:tbl>
              <a:tblPr firstRow="1" firstCol="1" bandRow="1">
                <a:tableStyleId>{68D230F3-CF80-4859-8CE7-A43EE81993B5}</a:tableStyleId>
              </a:tblPr>
              <a:tblGrid>
                <a:gridCol w="2503713">
                  <a:extLst>
                    <a:ext uri="{9D8B030D-6E8A-4147-A177-3AD203B41FA5}">
                      <a16:colId xmlns:a16="http://schemas.microsoft.com/office/drawing/2014/main" val="1893101016"/>
                    </a:ext>
                  </a:extLst>
                </a:gridCol>
                <a:gridCol w="3472543">
                  <a:extLst>
                    <a:ext uri="{9D8B030D-6E8A-4147-A177-3AD203B41FA5}">
                      <a16:colId xmlns:a16="http://schemas.microsoft.com/office/drawing/2014/main" val="2370131579"/>
                    </a:ext>
                  </a:extLst>
                </a:gridCol>
                <a:gridCol w="5122498">
                  <a:extLst>
                    <a:ext uri="{9D8B030D-6E8A-4147-A177-3AD203B41FA5}">
                      <a16:colId xmlns:a16="http://schemas.microsoft.com/office/drawing/2014/main" val="2022625648"/>
                    </a:ext>
                  </a:extLst>
                </a:gridCol>
              </a:tblGrid>
              <a:tr h="3267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 Type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in Care Setting</a:t>
                      </a:r>
                      <a:endParaRPr lang="en-GB" sz="20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2780081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Physical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Noise, distance, closed doors.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 cannot hear instructions due to loud ward.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328779272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Psychological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Stress, anxiety, low confidence.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 user too anxious to express needs.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61952531"/>
                  </a:ext>
                </a:extLst>
              </a:tr>
              <a:tr h="5017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Language and cultural   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Different languages, jargon, cultural          misunderstandings.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does not understand medical terms.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1318004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Sensory impairments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Hearing or visual difficulties.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 with hearing loss mishears instructions.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623430271"/>
                  </a:ext>
                </a:extLst>
              </a:tr>
              <a:tr h="2486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Environmental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Poor lighting, lack of privacy.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consultation room is too dark or crowded.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4251882946"/>
                  </a:ext>
                </a:extLst>
              </a:tr>
              <a:tr h="2486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Organisational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Time pressure, understaffing.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rush communication due to workload.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88223995"/>
                  </a:ext>
                </a:extLst>
              </a:tr>
              <a:tr h="4250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Emotional barriers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Fear, anger, distress.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patient avoids talking because they feel upset.</a:t>
                      </a: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6">
                            <a:lumMod val="40000"/>
                            <a:lumOff val="60000"/>
                          </a:schemeClr>
                        </a:gs>
                        <a:gs pos="23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  <a:alpha val="25000"/>
                          </a:schemeClr>
                        </a:gs>
                      </a:gsLst>
                      <a:lin ang="54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580781266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38B5A812-A75C-A1F2-9E56-AC94E7C675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85" y="1232491"/>
            <a:ext cx="8602127" cy="646331"/>
          </a:xfrm>
          <a:prstGeom prst="rect">
            <a:avLst/>
          </a:prstGeom>
          <a:noFill/>
          <a:ln w="9525">
            <a:solidFill>
              <a:schemeClr val="accent4">
                <a:lumMod val="50000"/>
              </a:schemeClr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can be affected by several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that reduce understanding and impact the quality of care (Mann, 2013).</a:t>
            </a: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AC3B6963-493B-5441-9309-BA0194B3A9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16317" y="994341"/>
            <a:ext cx="1309575" cy="1268152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543B5C4-3811-3368-0794-5986D5271738}"/>
              </a:ext>
            </a:extLst>
          </p:cNvPr>
          <p:cNvSpPr txBox="1"/>
          <p:nvPr/>
        </p:nvSpPr>
        <p:spPr>
          <a:xfrm>
            <a:off x="544284" y="5830767"/>
            <a:ext cx="4512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🚧</a:t>
            </a:r>
          </a:p>
        </p:txBody>
      </p:sp>
    </p:spTree>
    <p:extLst>
      <p:ext uri="{BB962C8B-B14F-4D97-AF65-F5344CB8AC3E}">
        <p14:creationId xmlns:p14="http://schemas.microsoft.com/office/powerpoint/2010/main" val="969835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9AE74C-C133-D184-1060-D12886ED00BE}"/>
              </a:ext>
            </a:extLst>
          </p:cNvPr>
          <p:cNvSpPr txBox="1"/>
          <p:nvPr/>
        </p:nvSpPr>
        <p:spPr>
          <a:xfrm>
            <a:off x="8751946" y="1890053"/>
            <a:ext cx="2790459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Illustration of receptionist–patient communication</a:t>
            </a:r>
          </a:p>
        </p:txBody>
      </p:sp>
      <p:pic>
        <p:nvPicPr>
          <p:cNvPr id="1026" name="Picture 2" descr="Reception at Clinic, Woman Talking To Receptionist Stock Vector -  Illustration of cartoon, administration: 201297066">
            <a:extLst>
              <a:ext uri="{FF2B5EF4-FFF2-40B4-BE49-F238E27FC236}">
                <a16:creationId xmlns:a16="http://schemas.microsoft.com/office/drawing/2014/main" id="{6BB62A51-8850-7FF8-9011-54A682FDD6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523" y="2660689"/>
            <a:ext cx="2709303" cy="246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02E7C70-EE5D-A40D-0B1E-4CC7C1379F2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53053959"/>
              </p:ext>
            </p:extLst>
          </p:nvPr>
        </p:nvGraphicFramePr>
        <p:xfrm>
          <a:off x="612001" y="2161074"/>
          <a:ext cx="4144762" cy="3197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C4D0BF2-A03B-A0CC-D7F7-B08106E972CF}"/>
              </a:ext>
            </a:extLst>
          </p:cNvPr>
          <p:cNvSpPr txBox="1"/>
          <p:nvPr/>
        </p:nvSpPr>
        <p:spPr>
          <a:xfrm>
            <a:off x="4756762" y="1890053"/>
            <a:ext cx="3940671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A patient with limited English asks for appointment information at a GP reception. The receptionist uses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slow, clear speech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avoids jargon, and checks understanding by asking the patient to repeat the information.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Interpreter support is offered when needed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ensure the patient fully understands the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E7D16E-C1F3-AF2B-A6D7-1B1A8EA9D707}"/>
              </a:ext>
            </a:extLst>
          </p:cNvPr>
          <p:cNvSpPr txBox="1"/>
          <p:nvPr/>
        </p:nvSpPr>
        <p:spPr>
          <a:xfrm>
            <a:off x="612000" y="612000"/>
            <a:ext cx="10973016" cy="46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Practical Example in a Real Care Setting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3DE71-60A7-187D-578C-AB8EB9FED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43008" y="6480629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9</a:t>
            </a:fld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817BDC2-5335-A138-9F66-E279DC6D7A3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9696031" y="3999659"/>
            <a:ext cx="451144" cy="451144"/>
          </a:xfrm>
          <a:prstGeom prst="rect">
            <a:avLst/>
          </a:prstGeom>
        </p:spPr>
      </p:pic>
      <p:pic>
        <p:nvPicPr>
          <p:cNvPr id="12" name="Picture 11" descr="Interpreter icon vector from translator collection. thin line interpreter outline icon&#10;&#10;AI-generated content may be incorrect.">
            <a:extLst>
              <a:ext uri="{FF2B5EF4-FFF2-40B4-BE49-F238E27FC236}">
                <a16:creationId xmlns:a16="http://schemas.microsoft.com/office/drawing/2014/main" id="{12036AB9-8344-FEF4-79B0-5EE632A7A39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22250" t="20190" r="23551" b="8123"/>
          <a:stretch>
            <a:fillRect/>
          </a:stretch>
        </p:blipFill>
        <p:spPr>
          <a:xfrm>
            <a:off x="9516140" y="1985627"/>
            <a:ext cx="1127051" cy="9808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3AAFBFC-8BC4-38C8-B956-F6A9396C6C32}"/>
              </a:ext>
            </a:extLst>
          </p:cNvPr>
          <p:cNvSpPr txBox="1"/>
          <p:nvPr/>
        </p:nvSpPr>
        <p:spPr>
          <a:xfrm>
            <a:off x="8081686" y="6442140"/>
            <a:ext cx="342014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(NHS England, 2020;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&amp; Donnelly, 2015)</a:t>
            </a:r>
          </a:p>
        </p:txBody>
      </p:sp>
    </p:spTree>
    <p:extLst>
      <p:ext uri="{BB962C8B-B14F-4D97-AF65-F5344CB8AC3E}">
        <p14:creationId xmlns:p14="http://schemas.microsoft.com/office/powerpoint/2010/main" val="2943667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438D2B67-29BF-FD06-616B-9153BC7FC5F7}"/>
              </a:ext>
            </a:extLst>
          </p:cNvPr>
          <p:cNvSpPr txBox="1"/>
          <p:nvPr/>
        </p:nvSpPr>
        <p:spPr>
          <a:xfrm>
            <a:off x="7123813" y="2327255"/>
            <a:ext cx="4210493" cy="3365025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22E8255-B720-948D-BDF3-C33B045A8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426200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10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294F4-9CC3-7976-E75E-91B314915DCD}"/>
              </a:ext>
            </a:extLst>
          </p:cNvPr>
          <p:cNvSpPr txBox="1"/>
          <p:nvPr/>
        </p:nvSpPr>
        <p:spPr>
          <a:xfrm>
            <a:off x="9655479" y="6426200"/>
            <a:ext cx="188084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SCIE (2026) </a:t>
            </a:r>
            <a:endParaRPr lang="en-GB" sz="1100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EFE96E1B-0CDD-8765-E029-A2F053BFB4F7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903767" y="2327255"/>
            <a:ext cx="5816009" cy="3365024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noise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so the patient receives accurate information.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dignity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equality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person‑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care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Adapting communication to individual needs reduces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risks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misunderstandings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real care settings.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Supported by </a:t>
            </a: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SCIE (2026).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5BE8BD-1FBC-DAB4-8400-986A1EA5A2C0}"/>
              </a:ext>
            </a:extLst>
          </p:cNvPr>
          <p:cNvSpPr txBox="1"/>
          <p:nvPr/>
        </p:nvSpPr>
        <p:spPr>
          <a:xfrm>
            <a:off x="903766" y="706971"/>
            <a:ext cx="10430541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 Care in Real Care Settings</a:t>
            </a:r>
          </a:p>
        </p:txBody>
      </p:sp>
      <p:pic>
        <p:nvPicPr>
          <p:cNvPr id="11" name="Picture 10" descr="A group of people in white coats&#10;&#10;AI-generated content may be incorrect.">
            <a:extLst>
              <a:ext uri="{FF2B5EF4-FFF2-40B4-BE49-F238E27FC236}">
                <a16:creationId xmlns:a16="http://schemas.microsoft.com/office/drawing/2014/main" id="{A8D540CE-3794-D726-CFA6-AD9229B66C7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00984" y="2522502"/>
            <a:ext cx="3456149" cy="2974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526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D388F7-7F02-874C-6D69-A28F7B9AB754}"/>
              </a:ext>
            </a:extLst>
          </p:cNvPr>
          <p:cNvSpPr txBox="1"/>
          <p:nvPr/>
        </p:nvSpPr>
        <p:spPr>
          <a:xfrm>
            <a:off x="797442" y="1924283"/>
            <a:ext cx="5853730" cy="341632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is a core skill in health and social care because it shapes safety, dignity, teamwork and overall care quality.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communicating clearly, reducing noise and adapting to individual needs, professionals deliver safe, respectful and person‑centred support.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Strengthening communication skills enhances readiness for professional practice and supports future employment in the health and social care sector.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84E582-F607-29C9-0CC3-9BA744E6ED7A}"/>
              </a:ext>
            </a:extLst>
          </p:cNvPr>
          <p:cNvSpPr txBox="1"/>
          <p:nvPr/>
        </p:nvSpPr>
        <p:spPr>
          <a:xfrm>
            <a:off x="797442" y="760396"/>
            <a:ext cx="1063255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EB641C-1455-6FF0-0C5A-6FF018D48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07781" y="6480628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11</a:t>
            </a:fld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AC0E9-92B1-E885-DA8A-DE2032107D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55" b="6455"/>
          <a:stretch/>
        </p:blipFill>
        <p:spPr bwMode="auto">
          <a:xfrm>
            <a:off x="7474219" y="2030357"/>
            <a:ext cx="3658070" cy="31583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27592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BD812F-D621-888E-B669-9D4BF009386D}"/>
              </a:ext>
            </a:extLst>
          </p:cNvPr>
          <p:cNvSpPr txBox="1"/>
          <p:nvPr/>
        </p:nvSpPr>
        <p:spPr>
          <a:xfrm>
            <a:off x="718458" y="696409"/>
            <a:ext cx="10700656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9E12F-C49F-1C04-3A3F-A7F2CA1E159E}"/>
              </a:ext>
            </a:extLst>
          </p:cNvPr>
          <p:cNvSpPr txBox="1"/>
          <p:nvPr/>
        </p:nvSpPr>
        <p:spPr>
          <a:xfrm>
            <a:off x="718457" y="1527406"/>
            <a:ext cx="10700657" cy="424731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Fedaghi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 (2012) ‘A conceptual foundation for the Shannon–Weaver model of communication’,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Soft Computing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7(1), pp. 12–19.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Mann, D.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in Health and Social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NHS England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Accessible Information Standard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https://www.england.nhs.uk/ourwork/patients/accessibleinfo/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3 February 2026).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Pavord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 and Donnelly, E.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Communication and Interpersonal Skills in Nursing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Learning Matters.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SCIE (Social Care Institute for Excellence)(2026)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https://www.scie.org.uk/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3 February 2026).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Shannon, C. and Weaver, W. (1949)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Mathematical Theory of Communication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Urbana: University of Illinois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Thompson, N.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Communication: A Guide for Health and Social Care Practitioners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4th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 lv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C9006-4B98-EEF1-0311-945604DAE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97436" y="6437085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396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291D86C-420C-7EEE-B266-1FBED1E3C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30731" y="6491514"/>
            <a:ext cx="542697" cy="279400"/>
          </a:xfrm>
        </p:spPr>
        <p:txBody>
          <a:bodyPr/>
          <a:lstStyle/>
          <a:p>
            <a:pPr algn="ctr"/>
            <a:fld id="{E784F81C-AAB1-431A-9215-111B9C58E009}" type="slidenum">
              <a:rPr lang="en-GB" smtClean="0"/>
              <a:pPr algn="ctr"/>
              <a:t>13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781DCD-43A5-38C2-9F03-A670CF6ACEEF}"/>
              </a:ext>
            </a:extLst>
          </p:cNvPr>
          <p:cNvSpPr txBox="1"/>
          <p:nvPr/>
        </p:nvSpPr>
        <p:spPr>
          <a:xfrm>
            <a:off x="3976577" y="1605516"/>
            <a:ext cx="40510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Listening!</a:t>
            </a:r>
          </a:p>
        </p:txBody>
      </p:sp>
      <p:pic>
        <p:nvPicPr>
          <p:cNvPr id="6" name="Picture 5" descr="A person leaning on a red question mark&#10;&#10;AI-generated content may be incorrect.">
            <a:extLst>
              <a:ext uri="{FF2B5EF4-FFF2-40B4-BE49-F238E27FC236}">
                <a16:creationId xmlns:a16="http://schemas.microsoft.com/office/drawing/2014/main" id="{883C9F07-3340-CD82-DD66-2F9B9FACEB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25163" y="3104707"/>
            <a:ext cx="2519916" cy="2254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61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1100</TotalTime>
  <Words>1440</Words>
  <Application>Microsoft Office PowerPoint</Application>
  <PresentationFormat>Widescreen</PresentationFormat>
  <Paragraphs>173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Garamond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Azhda Ali (2436859)</dc:creator>
  <cp:lastModifiedBy>Azhda Ali (2436859)</cp:lastModifiedBy>
  <cp:revision>43</cp:revision>
  <dcterms:created xsi:type="dcterms:W3CDTF">2026-02-04T12:50:54Z</dcterms:created>
  <dcterms:modified xsi:type="dcterms:W3CDTF">2026-02-23T08:04:12Z</dcterms:modified>
</cp:coreProperties>
</file>