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0" d="100"/>
          <a:sy n="90" d="100"/>
        </p:scale>
        <p:origin x="57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F6E28-364E-48E5-9923-964ADB96CB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17E22F1-F4F1-4C78-97C5-CAB2EB8306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629015-8B0B-423B-B5FD-3D9653D8C42E}"/>
              </a:ext>
            </a:extLst>
          </p:cNvPr>
          <p:cNvSpPr>
            <a:spLocks noGrp="1"/>
          </p:cNvSpPr>
          <p:nvPr>
            <p:ph type="dt" sz="half" idx="10"/>
          </p:nvPr>
        </p:nvSpPr>
        <p:spPr/>
        <p:txBody>
          <a:bodyPr/>
          <a:lstStyle/>
          <a:p>
            <a:fld id="{4F727BEC-1ACA-44DF-B09C-DCBF7A58EC38}" type="datetimeFigureOut">
              <a:rPr lang="en-GB" smtClean="0"/>
              <a:t>16/05/2019</a:t>
            </a:fld>
            <a:endParaRPr lang="en-GB"/>
          </a:p>
        </p:txBody>
      </p:sp>
      <p:sp>
        <p:nvSpPr>
          <p:cNvPr id="5" name="Footer Placeholder 4">
            <a:extLst>
              <a:ext uri="{FF2B5EF4-FFF2-40B4-BE49-F238E27FC236}">
                <a16:creationId xmlns:a16="http://schemas.microsoft.com/office/drawing/2014/main" id="{6C82A969-2B1A-4100-B582-F91369DA1E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C99AA2-54D3-4FB1-AB64-06F04763F306}"/>
              </a:ext>
            </a:extLst>
          </p:cNvPr>
          <p:cNvSpPr>
            <a:spLocks noGrp="1"/>
          </p:cNvSpPr>
          <p:nvPr>
            <p:ph type="sldNum" sz="quarter" idx="12"/>
          </p:nvPr>
        </p:nvSpPr>
        <p:spPr/>
        <p:txBody>
          <a:bodyPr/>
          <a:lstStyle/>
          <a:p>
            <a:fld id="{0C5DA89C-4D45-4750-87AD-F5D401BE4ACB}" type="slidenum">
              <a:rPr lang="en-GB" smtClean="0"/>
              <a:t>‹#›</a:t>
            </a:fld>
            <a:endParaRPr lang="en-GB"/>
          </a:p>
        </p:txBody>
      </p:sp>
    </p:spTree>
    <p:extLst>
      <p:ext uri="{BB962C8B-B14F-4D97-AF65-F5344CB8AC3E}">
        <p14:creationId xmlns:p14="http://schemas.microsoft.com/office/powerpoint/2010/main" val="4107528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66944-3772-4AD4-B388-602AF02AFD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FB6411-1E1D-4887-951C-EEDD23D1FA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870DB2-33BC-49B7-8854-CBCDA5934287}"/>
              </a:ext>
            </a:extLst>
          </p:cNvPr>
          <p:cNvSpPr>
            <a:spLocks noGrp="1"/>
          </p:cNvSpPr>
          <p:nvPr>
            <p:ph type="dt" sz="half" idx="10"/>
          </p:nvPr>
        </p:nvSpPr>
        <p:spPr/>
        <p:txBody>
          <a:bodyPr/>
          <a:lstStyle/>
          <a:p>
            <a:fld id="{4F727BEC-1ACA-44DF-B09C-DCBF7A58EC38}" type="datetimeFigureOut">
              <a:rPr lang="en-GB" smtClean="0"/>
              <a:t>16/05/2019</a:t>
            </a:fld>
            <a:endParaRPr lang="en-GB"/>
          </a:p>
        </p:txBody>
      </p:sp>
      <p:sp>
        <p:nvSpPr>
          <p:cNvPr id="5" name="Footer Placeholder 4">
            <a:extLst>
              <a:ext uri="{FF2B5EF4-FFF2-40B4-BE49-F238E27FC236}">
                <a16:creationId xmlns:a16="http://schemas.microsoft.com/office/drawing/2014/main" id="{9120C82F-DE80-4036-B727-4B33F17462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57106E-9714-4722-B211-0B2B6BBA7E28}"/>
              </a:ext>
            </a:extLst>
          </p:cNvPr>
          <p:cNvSpPr>
            <a:spLocks noGrp="1"/>
          </p:cNvSpPr>
          <p:nvPr>
            <p:ph type="sldNum" sz="quarter" idx="12"/>
          </p:nvPr>
        </p:nvSpPr>
        <p:spPr/>
        <p:txBody>
          <a:bodyPr/>
          <a:lstStyle/>
          <a:p>
            <a:fld id="{0C5DA89C-4D45-4750-87AD-F5D401BE4ACB}" type="slidenum">
              <a:rPr lang="en-GB" smtClean="0"/>
              <a:t>‹#›</a:t>
            </a:fld>
            <a:endParaRPr lang="en-GB"/>
          </a:p>
        </p:txBody>
      </p:sp>
    </p:spTree>
    <p:extLst>
      <p:ext uri="{BB962C8B-B14F-4D97-AF65-F5344CB8AC3E}">
        <p14:creationId xmlns:p14="http://schemas.microsoft.com/office/powerpoint/2010/main" val="3055930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9DA89-7580-4E00-B4B5-3D05B3B49C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94C99B-FDFE-4E8D-ADB0-24AC688DE65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5875E0-56FD-4F2A-A70D-F1271806892E}"/>
              </a:ext>
            </a:extLst>
          </p:cNvPr>
          <p:cNvSpPr>
            <a:spLocks noGrp="1"/>
          </p:cNvSpPr>
          <p:nvPr>
            <p:ph type="dt" sz="half" idx="10"/>
          </p:nvPr>
        </p:nvSpPr>
        <p:spPr/>
        <p:txBody>
          <a:bodyPr/>
          <a:lstStyle/>
          <a:p>
            <a:fld id="{4F727BEC-1ACA-44DF-B09C-DCBF7A58EC38}" type="datetimeFigureOut">
              <a:rPr lang="en-GB" smtClean="0"/>
              <a:t>16/05/2019</a:t>
            </a:fld>
            <a:endParaRPr lang="en-GB"/>
          </a:p>
        </p:txBody>
      </p:sp>
      <p:sp>
        <p:nvSpPr>
          <p:cNvPr id="5" name="Footer Placeholder 4">
            <a:extLst>
              <a:ext uri="{FF2B5EF4-FFF2-40B4-BE49-F238E27FC236}">
                <a16:creationId xmlns:a16="http://schemas.microsoft.com/office/drawing/2014/main" id="{7FDF7E6E-1EAE-499C-B780-86879B571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BCC5D2-7EEF-49F0-BE71-37A34E6511E8}"/>
              </a:ext>
            </a:extLst>
          </p:cNvPr>
          <p:cNvSpPr>
            <a:spLocks noGrp="1"/>
          </p:cNvSpPr>
          <p:nvPr>
            <p:ph type="sldNum" sz="quarter" idx="12"/>
          </p:nvPr>
        </p:nvSpPr>
        <p:spPr/>
        <p:txBody>
          <a:bodyPr/>
          <a:lstStyle/>
          <a:p>
            <a:fld id="{0C5DA89C-4D45-4750-87AD-F5D401BE4ACB}" type="slidenum">
              <a:rPr lang="en-GB" smtClean="0"/>
              <a:t>‹#›</a:t>
            </a:fld>
            <a:endParaRPr lang="en-GB"/>
          </a:p>
        </p:txBody>
      </p:sp>
    </p:spTree>
    <p:extLst>
      <p:ext uri="{BB962C8B-B14F-4D97-AF65-F5344CB8AC3E}">
        <p14:creationId xmlns:p14="http://schemas.microsoft.com/office/powerpoint/2010/main" val="1938654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67ACC-5420-4141-B851-CD2917288E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18196C-F9F9-42E1-8E79-BAF8739F5A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5D4271-66C3-4F26-90CB-5BA7F76EE6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0295F4-C0EC-401D-B137-9D8BECD15332}"/>
              </a:ext>
            </a:extLst>
          </p:cNvPr>
          <p:cNvSpPr>
            <a:spLocks noGrp="1"/>
          </p:cNvSpPr>
          <p:nvPr>
            <p:ph type="dt" sz="half" idx="10"/>
          </p:nvPr>
        </p:nvSpPr>
        <p:spPr/>
        <p:txBody>
          <a:bodyPr/>
          <a:lstStyle/>
          <a:p>
            <a:fld id="{4F727BEC-1ACA-44DF-B09C-DCBF7A58EC38}" type="datetimeFigureOut">
              <a:rPr lang="en-GB" smtClean="0"/>
              <a:t>16/05/2019</a:t>
            </a:fld>
            <a:endParaRPr lang="en-GB"/>
          </a:p>
        </p:txBody>
      </p:sp>
      <p:sp>
        <p:nvSpPr>
          <p:cNvPr id="6" name="Footer Placeholder 5">
            <a:extLst>
              <a:ext uri="{FF2B5EF4-FFF2-40B4-BE49-F238E27FC236}">
                <a16:creationId xmlns:a16="http://schemas.microsoft.com/office/drawing/2014/main" id="{D150F705-D5D5-463B-B1C4-3E8A5118E1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5B084C-046F-4AE5-B3EB-A92CC47B1525}"/>
              </a:ext>
            </a:extLst>
          </p:cNvPr>
          <p:cNvSpPr>
            <a:spLocks noGrp="1"/>
          </p:cNvSpPr>
          <p:nvPr>
            <p:ph type="sldNum" sz="quarter" idx="12"/>
          </p:nvPr>
        </p:nvSpPr>
        <p:spPr/>
        <p:txBody>
          <a:bodyPr/>
          <a:lstStyle/>
          <a:p>
            <a:fld id="{0C5DA89C-4D45-4750-87AD-F5D401BE4ACB}" type="slidenum">
              <a:rPr lang="en-GB" smtClean="0"/>
              <a:t>‹#›</a:t>
            </a:fld>
            <a:endParaRPr lang="en-GB"/>
          </a:p>
        </p:txBody>
      </p:sp>
    </p:spTree>
    <p:extLst>
      <p:ext uri="{BB962C8B-B14F-4D97-AF65-F5344CB8AC3E}">
        <p14:creationId xmlns:p14="http://schemas.microsoft.com/office/powerpoint/2010/main" val="3785785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0B1AA-34C1-4536-9DC0-061E9EAB26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7CB8C4-36E9-4F31-BA5C-407AEDC9F0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15DE19-6752-4C9B-9AC2-3B52CADD7CB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5ED5FB-E6A8-409C-8828-601D026E81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013444-7683-4BCA-942A-D8AF5D172C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AC3180-9EE2-4916-B3CF-3295B6AA6177}"/>
              </a:ext>
            </a:extLst>
          </p:cNvPr>
          <p:cNvSpPr>
            <a:spLocks noGrp="1"/>
          </p:cNvSpPr>
          <p:nvPr>
            <p:ph type="dt" sz="half" idx="10"/>
          </p:nvPr>
        </p:nvSpPr>
        <p:spPr/>
        <p:txBody>
          <a:bodyPr/>
          <a:lstStyle/>
          <a:p>
            <a:fld id="{4F727BEC-1ACA-44DF-B09C-DCBF7A58EC38}" type="datetimeFigureOut">
              <a:rPr lang="en-GB" smtClean="0"/>
              <a:t>16/05/2019</a:t>
            </a:fld>
            <a:endParaRPr lang="en-GB"/>
          </a:p>
        </p:txBody>
      </p:sp>
      <p:sp>
        <p:nvSpPr>
          <p:cNvPr id="8" name="Footer Placeholder 7">
            <a:extLst>
              <a:ext uri="{FF2B5EF4-FFF2-40B4-BE49-F238E27FC236}">
                <a16:creationId xmlns:a16="http://schemas.microsoft.com/office/drawing/2014/main" id="{0B35AFD2-886C-442F-9225-B0110E0062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8A053C-E1F5-4844-AC58-514EAF4D6A1E}"/>
              </a:ext>
            </a:extLst>
          </p:cNvPr>
          <p:cNvSpPr>
            <a:spLocks noGrp="1"/>
          </p:cNvSpPr>
          <p:nvPr>
            <p:ph type="sldNum" sz="quarter" idx="12"/>
          </p:nvPr>
        </p:nvSpPr>
        <p:spPr/>
        <p:txBody>
          <a:bodyPr/>
          <a:lstStyle/>
          <a:p>
            <a:fld id="{0C5DA89C-4D45-4750-87AD-F5D401BE4ACB}" type="slidenum">
              <a:rPr lang="en-GB" smtClean="0"/>
              <a:t>‹#›</a:t>
            </a:fld>
            <a:endParaRPr lang="en-GB"/>
          </a:p>
        </p:txBody>
      </p:sp>
    </p:spTree>
    <p:extLst>
      <p:ext uri="{BB962C8B-B14F-4D97-AF65-F5344CB8AC3E}">
        <p14:creationId xmlns:p14="http://schemas.microsoft.com/office/powerpoint/2010/main" val="2496215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12AF4-F0A0-45A0-B69D-6017ABAC60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56FCBA-16AE-44C9-8787-E2EB34EF16B5}"/>
              </a:ext>
            </a:extLst>
          </p:cNvPr>
          <p:cNvSpPr>
            <a:spLocks noGrp="1"/>
          </p:cNvSpPr>
          <p:nvPr>
            <p:ph type="dt" sz="half" idx="10"/>
          </p:nvPr>
        </p:nvSpPr>
        <p:spPr/>
        <p:txBody>
          <a:bodyPr/>
          <a:lstStyle/>
          <a:p>
            <a:fld id="{4F727BEC-1ACA-44DF-B09C-DCBF7A58EC38}" type="datetimeFigureOut">
              <a:rPr lang="en-GB" smtClean="0"/>
              <a:t>16/05/2019</a:t>
            </a:fld>
            <a:endParaRPr lang="en-GB"/>
          </a:p>
        </p:txBody>
      </p:sp>
      <p:sp>
        <p:nvSpPr>
          <p:cNvPr id="4" name="Footer Placeholder 3">
            <a:extLst>
              <a:ext uri="{FF2B5EF4-FFF2-40B4-BE49-F238E27FC236}">
                <a16:creationId xmlns:a16="http://schemas.microsoft.com/office/drawing/2014/main" id="{D27A697F-F9B5-44C5-AAAF-9982510925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942AC7-728F-4483-9600-D0AFE132AC95}"/>
              </a:ext>
            </a:extLst>
          </p:cNvPr>
          <p:cNvSpPr>
            <a:spLocks noGrp="1"/>
          </p:cNvSpPr>
          <p:nvPr>
            <p:ph type="sldNum" sz="quarter" idx="12"/>
          </p:nvPr>
        </p:nvSpPr>
        <p:spPr/>
        <p:txBody>
          <a:bodyPr/>
          <a:lstStyle/>
          <a:p>
            <a:fld id="{0C5DA89C-4D45-4750-87AD-F5D401BE4ACB}" type="slidenum">
              <a:rPr lang="en-GB" smtClean="0"/>
              <a:t>‹#›</a:t>
            </a:fld>
            <a:endParaRPr lang="en-GB"/>
          </a:p>
        </p:txBody>
      </p:sp>
    </p:spTree>
    <p:extLst>
      <p:ext uri="{BB962C8B-B14F-4D97-AF65-F5344CB8AC3E}">
        <p14:creationId xmlns:p14="http://schemas.microsoft.com/office/powerpoint/2010/main" val="3038727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FAF5BF-59E4-40FD-BA02-8AB43B0D34ED}"/>
              </a:ext>
            </a:extLst>
          </p:cNvPr>
          <p:cNvSpPr>
            <a:spLocks noGrp="1"/>
          </p:cNvSpPr>
          <p:nvPr>
            <p:ph type="dt" sz="half" idx="10"/>
          </p:nvPr>
        </p:nvSpPr>
        <p:spPr/>
        <p:txBody>
          <a:bodyPr/>
          <a:lstStyle/>
          <a:p>
            <a:fld id="{4F727BEC-1ACA-44DF-B09C-DCBF7A58EC38}" type="datetimeFigureOut">
              <a:rPr lang="en-GB" smtClean="0"/>
              <a:t>16/05/2019</a:t>
            </a:fld>
            <a:endParaRPr lang="en-GB"/>
          </a:p>
        </p:txBody>
      </p:sp>
      <p:sp>
        <p:nvSpPr>
          <p:cNvPr id="3" name="Footer Placeholder 2">
            <a:extLst>
              <a:ext uri="{FF2B5EF4-FFF2-40B4-BE49-F238E27FC236}">
                <a16:creationId xmlns:a16="http://schemas.microsoft.com/office/drawing/2014/main" id="{1542E316-EEC4-4C10-802F-FAE5DDBD4E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5E2DD4-207B-45C1-B744-1F24E76E3609}"/>
              </a:ext>
            </a:extLst>
          </p:cNvPr>
          <p:cNvSpPr>
            <a:spLocks noGrp="1"/>
          </p:cNvSpPr>
          <p:nvPr>
            <p:ph type="sldNum" sz="quarter" idx="12"/>
          </p:nvPr>
        </p:nvSpPr>
        <p:spPr/>
        <p:txBody>
          <a:bodyPr/>
          <a:lstStyle/>
          <a:p>
            <a:fld id="{0C5DA89C-4D45-4750-87AD-F5D401BE4ACB}" type="slidenum">
              <a:rPr lang="en-GB" smtClean="0"/>
              <a:t>‹#›</a:t>
            </a:fld>
            <a:endParaRPr lang="en-GB"/>
          </a:p>
        </p:txBody>
      </p:sp>
    </p:spTree>
    <p:extLst>
      <p:ext uri="{BB962C8B-B14F-4D97-AF65-F5344CB8AC3E}">
        <p14:creationId xmlns:p14="http://schemas.microsoft.com/office/powerpoint/2010/main" val="253013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C2384-EE30-41F3-A91C-E63A1D7E45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E622AC-C8A8-485E-99ED-2B3B7E8ABC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0A78CD-A509-49FD-8251-B085909561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D9502A-1F1C-4351-904B-A983ECEDB747}"/>
              </a:ext>
            </a:extLst>
          </p:cNvPr>
          <p:cNvSpPr>
            <a:spLocks noGrp="1"/>
          </p:cNvSpPr>
          <p:nvPr>
            <p:ph type="dt" sz="half" idx="10"/>
          </p:nvPr>
        </p:nvSpPr>
        <p:spPr/>
        <p:txBody>
          <a:bodyPr/>
          <a:lstStyle/>
          <a:p>
            <a:fld id="{4F727BEC-1ACA-44DF-B09C-DCBF7A58EC38}" type="datetimeFigureOut">
              <a:rPr lang="en-GB" smtClean="0"/>
              <a:t>16/05/2019</a:t>
            </a:fld>
            <a:endParaRPr lang="en-GB"/>
          </a:p>
        </p:txBody>
      </p:sp>
      <p:sp>
        <p:nvSpPr>
          <p:cNvPr id="6" name="Footer Placeholder 5">
            <a:extLst>
              <a:ext uri="{FF2B5EF4-FFF2-40B4-BE49-F238E27FC236}">
                <a16:creationId xmlns:a16="http://schemas.microsoft.com/office/drawing/2014/main" id="{55BA1422-FC7D-459D-A38C-AEA0BC3203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1EF36C-7F8D-4B1F-9BEE-24A429091C37}"/>
              </a:ext>
            </a:extLst>
          </p:cNvPr>
          <p:cNvSpPr>
            <a:spLocks noGrp="1"/>
          </p:cNvSpPr>
          <p:nvPr>
            <p:ph type="sldNum" sz="quarter" idx="12"/>
          </p:nvPr>
        </p:nvSpPr>
        <p:spPr/>
        <p:txBody>
          <a:bodyPr/>
          <a:lstStyle/>
          <a:p>
            <a:fld id="{0C5DA89C-4D45-4750-87AD-F5D401BE4ACB}" type="slidenum">
              <a:rPr lang="en-GB" smtClean="0"/>
              <a:t>‹#›</a:t>
            </a:fld>
            <a:endParaRPr lang="en-GB"/>
          </a:p>
        </p:txBody>
      </p:sp>
    </p:spTree>
    <p:extLst>
      <p:ext uri="{BB962C8B-B14F-4D97-AF65-F5344CB8AC3E}">
        <p14:creationId xmlns:p14="http://schemas.microsoft.com/office/powerpoint/2010/main" val="706436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2F10E-60F5-4B9F-A899-F29479A61C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5AE7801-77FE-4AFB-A259-01DCFE3FB6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FA44792-89AD-479D-BE4A-4CEF28A6A4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8B1166-54C1-4F2F-9DC9-3A8F1A1D1033}"/>
              </a:ext>
            </a:extLst>
          </p:cNvPr>
          <p:cNvSpPr>
            <a:spLocks noGrp="1"/>
          </p:cNvSpPr>
          <p:nvPr>
            <p:ph type="dt" sz="half" idx="10"/>
          </p:nvPr>
        </p:nvSpPr>
        <p:spPr/>
        <p:txBody>
          <a:bodyPr/>
          <a:lstStyle/>
          <a:p>
            <a:fld id="{4F727BEC-1ACA-44DF-B09C-DCBF7A58EC38}" type="datetimeFigureOut">
              <a:rPr lang="en-GB" smtClean="0"/>
              <a:t>16/05/2019</a:t>
            </a:fld>
            <a:endParaRPr lang="en-GB"/>
          </a:p>
        </p:txBody>
      </p:sp>
      <p:sp>
        <p:nvSpPr>
          <p:cNvPr id="6" name="Footer Placeholder 5">
            <a:extLst>
              <a:ext uri="{FF2B5EF4-FFF2-40B4-BE49-F238E27FC236}">
                <a16:creationId xmlns:a16="http://schemas.microsoft.com/office/drawing/2014/main" id="{A325C988-7342-4610-89F9-7E755354B7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A6BE10-0393-437D-B81B-3056338F4FEC}"/>
              </a:ext>
            </a:extLst>
          </p:cNvPr>
          <p:cNvSpPr>
            <a:spLocks noGrp="1"/>
          </p:cNvSpPr>
          <p:nvPr>
            <p:ph type="sldNum" sz="quarter" idx="12"/>
          </p:nvPr>
        </p:nvSpPr>
        <p:spPr/>
        <p:txBody>
          <a:bodyPr/>
          <a:lstStyle/>
          <a:p>
            <a:fld id="{0C5DA89C-4D45-4750-87AD-F5D401BE4ACB}" type="slidenum">
              <a:rPr lang="en-GB" smtClean="0"/>
              <a:t>‹#›</a:t>
            </a:fld>
            <a:endParaRPr lang="en-GB"/>
          </a:p>
        </p:txBody>
      </p:sp>
    </p:spTree>
    <p:extLst>
      <p:ext uri="{BB962C8B-B14F-4D97-AF65-F5344CB8AC3E}">
        <p14:creationId xmlns:p14="http://schemas.microsoft.com/office/powerpoint/2010/main" val="88726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2A4EF-AB68-4EB6-8D5F-A94D2EB3EB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523359-F099-426D-A465-B2383A330C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AD7161-F15B-4FDC-972E-18B8681AB162}"/>
              </a:ext>
            </a:extLst>
          </p:cNvPr>
          <p:cNvSpPr>
            <a:spLocks noGrp="1"/>
          </p:cNvSpPr>
          <p:nvPr>
            <p:ph type="dt" sz="half" idx="10"/>
          </p:nvPr>
        </p:nvSpPr>
        <p:spPr/>
        <p:txBody>
          <a:bodyPr/>
          <a:lstStyle/>
          <a:p>
            <a:fld id="{4F727BEC-1ACA-44DF-B09C-DCBF7A58EC38}" type="datetimeFigureOut">
              <a:rPr lang="en-GB" smtClean="0"/>
              <a:t>16/05/2019</a:t>
            </a:fld>
            <a:endParaRPr lang="en-GB"/>
          </a:p>
        </p:txBody>
      </p:sp>
      <p:sp>
        <p:nvSpPr>
          <p:cNvPr id="5" name="Footer Placeholder 4">
            <a:extLst>
              <a:ext uri="{FF2B5EF4-FFF2-40B4-BE49-F238E27FC236}">
                <a16:creationId xmlns:a16="http://schemas.microsoft.com/office/drawing/2014/main" id="{F012AFCD-FE01-4E63-91CC-0634FD4392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F92C4B-F7F5-4030-9079-B1BC3FDCB8E8}"/>
              </a:ext>
            </a:extLst>
          </p:cNvPr>
          <p:cNvSpPr>
            <a:spLocks noGrp="1"/>
          </p:cNvSpPr>
          <p:nvPr>
            <p:ph type="sldNum" sz="quarter" idx="12"/>
          </p:nvPr>
        </p:nvSpPr>
        <p:spPr/>
        <p:txBody>
          <a:bodyPr/>
          <a:lstStyle/>
          <a:p>
            <a:fld id="{0C5DA89C-4D45-4750-87AD-F5D401BE4ACB}" type="slidenum">
              <a:rPr lang="en-GB" smtClean="0"/>
              <a:t>‹#›</a:t>
            </a:fld>
            <a:endParaRPr lang="en-GB"/>
          </a:p>
        </p:txBody>
      </p:sp>
    </p:spTree>
    <p:extLst>
      <p:ext uri="{BB962C8B-B14F-4D97-AF65-F5344CB8AC3E}">
        <p14:creationId xmlns:p14="http://schemas.microsoft.com/office/powerpoint/2010/main" val="810251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E828FF-E62E-49D8-AC4A-5672340A29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08D220-B3D3-49B8-9E5D-6EFCDF018CD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18B4B5-1BC7-4953-A515-0B3F3AB41B14}"/>
              </a:ext>
            </a:extLst>
          </p:cNvPr>
          <p:cNvSpPr>
            <a:spLocks noGrp="1"/>
          </p:cNvSpPr>
          <p:nvPr>
            <p:ph type="dt" sz="half" idx="10"/>
          </p:nvPr>
        </p:nvSpPr>
        <p:spPr/>
        <p:txBody>
          <a:bodyPr/>
          <a:lstStyle/>
          <a:p>
            <a:fld id="{4F727BEC-1ACA-44DF-B09C-DCBF7A58EC38}" type="datetimeFigureOut">
              <a:rPr lang="en-GB" smtClean="0"/>
              <a:t>16/05/2019</a:t>
            </a:fld>
            <a:endParaRPr lang="en-GB"/>
          </a:p>
        </p:txBody>
      </p:sp>
      <p:sp>
        <p:nvSpPr>
          <p:cNvPr id="5" name="Footer Placeholder 4">
            <a:extLst>
              <a:ext uri="{FF2B5EF4-FFF2-40B4-BE49-F238E27FC236}">
                <a16:creationId xmlns:a16="http://schemas.microsoft.com/office/drawing/2014/main" id="{F793D593-91E4-43E6-936B-4C0A79E12A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90762A-C476-4C29-8779-A4697018A37C}"/>
              </a:ext>
            </a:extLst>
          </p:cNvPr>
          <p:cNvSpPr>
            <a:spLocks noGrp="1"/>
          </p:cNvSpPr>
          <p:nvPr>
            <p:ph type="sldNum" sz="quarter" idx="12"/>
          </p:nvPr>
        </p:nvSpPr>
        <p:spPr/>
        <p:txBody>
          <a:bodyPr/>
          <a:lstStyle/>
          <a:p>
            <a:fld id="{0C5DA89C-4D45-4750-87AD-F5D401BE4ACB}" type="slidenum">
              <a:rPr lang="en-GB" smtClean="0"/>
              <a:t>‹#›</a:t>
            </a:fld>
            <a:endParaRPr lang="en-GB"/>
          </a:p>
        </p:txBody>
      </p:sp>
    </p:spTree>
    <p:extLst>
      <p:ext uri="{BB962C8B-B14F-4D97-AF65-F5344CB8AC3E}">
        <p14:creationId xmlns:p14="http://schemas.microsoft.com/office/powerpoint/2010/main" val="2208337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F795EB-150D-4A03-8221-E44CA4D770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45A202-193F-4E92-9912-236DD9E92A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69E7E4-A11C-480B-B672-80C18DED38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727BEC-1ACA-44DF-B09C-DCBF7A58EC38}" type="datetimeFigureOut">
              <a:rPr lang="en-GB" smtClean="0"/>
              <a:t>16/05/2019</a:t>
            </a:fld>
            <a:endParaRPr lang="en-GB"/>
          </a:p>
        </p:txBody>
      </p:sp>
      <p:sp>
        <p:nvSpPr>
          <p:cNvPr id="5" name="Footer Placeholder 4">
            <a:extLst>
              <a:ext uri="{FF2B5EF4-FFF2-40B4-BE49-F238E27FC236}">
                <a16:creationId xmlns:a16="http://schemas.microsoft.com/office/drawing/2014/main" id="{FBC65E5F-E8F0-4ACF-A165-A38AB047AB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6FCAED-AB5D-4444-8BD7-974B7F2E6E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5DA89C-4D45-4750-87AD-F5D401BE4ACB}" type="slidenum">
              <a:rPr lang="en-GB" smtClean="0"/>
              <a:t>‹#›</a:t>
            </a:fld>
            <a:endParaRPr lang="en-GB"/>
          </a:p>
        </p:txBody>
      </p:sp>
    </p:spTree>
    <p:extLst>
      <p:ext uri="{BB962C8B-B14F-4D97-AF65-F5344CB8AC3E}">
        <p14:creationId xmlns:p14="http://schemas.microsoft.com/office/powerpoint/2010/main" val="19364520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holar.google.com/scholar_lookup?hl=en&amp;publication_year=2006&amp;author=B.+Anderson&amp;author=M.+Ruhs&amp;author=B.+Rogaly&amp;author=S.+Spencer&amp;title=Fair+Enough%3F+Central+and+East+European+Migrants+in+Low-wage+Employment+in+the+UK" TargetMode="External"/><Relationship Id="rId2" Type="http://schemas.openxmlformats.org/officeDocument/2006/relationships/hyperlink" Target="https://www.tandfonline.com/doi/full/10.1080/1369183X.2018.1451308" TargetMode="External"/><Relationship Id="rId1" Type="http://schemas.openxmlformats.org/officeDocument/2006/relationships/slideLayout" Target="../slideLayouts/slideLayout7.xml"/><Relationship Id="rId5" Type="http://schemas.openxmlformats.org/officeDocument/2006/relationships/hyperlink" Target="http://scholar.google.com/scholar?hl=en&amp;q=Eade%2C+J.%2C+S.+Drinkwater%2C+and+M.+Garapich.+2006.+%E2%80%9CPoles+Apart%3F+EU+Enlargement+and+the+Labour+Market+Outcomes+of+Immigrants+in+the+UK.%E2%80%9D+Discussion+Papers+in+Economics.+https%3A%2F%2Fwww.surrey.ac.uk%2Feconomics%2Ffiles%2Fapaperspdf%2F2006_DP17-06.pdf%2F." TargetMode="External"/><Relationship Id="rId4" Type="http://schemas.openxmlformats.org/officeDocument/2006/relationships/hyperlink" Target="https://www.surrey.ac.uk/economics/files/apaperspdf/2006_DP17-0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98AAF7-1E6B-48F1-9AC8-0B16B3965E44}"/>
              </a:ext>
            </a:extLst>
          </p:cNvPr>
          <p:cNvSpPr/>
          <p:nvPr/>
        </p:nvSpPr>
        <p:spPr>
          <a:xfrm>
            <a:off x="1687032" y="786808"/>
            <a:ext cx="7882269" cy="4801314"/>
          </a:xfrm>
          <a:prstGeom prst="rect">
            <a:avLst/>
          </a:prstGeom>
        </p:spPr>
        <p:txBody>
          <a:bodyPr wrap="square">
            <a:spAutoFit/>
          </a:bodyPr>
          <a:lstStyle/>
          <a:p>
            <a:pPr algn="just"/>
            <a:r>
              <a:rPr lang="en-GB" b="0" i="0" dirty="0">
                <a:solidFill>
                  <a:srgbClr val="333333"/>
                </a:solidFill>
                <a:effectLst/>
                <a:latin typeface="Times New Roman" panose="02020603050405020304" pitchFamily="18" charset="0"/>
                <a:cs typeface="Times New Roman" panose="02020603050405020304" pitchFamily="18" charset="0"/>
              </a:rPr>
              <a:t>The accession of the eight new member states (A8 – Lithuania, Latvia, Estonia, Poland, Czech Republic, Slovakia, Slovenia and Hungary) to the European Union on 1 May 2004 has resulted in significant migration within Europe in recent years. The UK, as well as Ireland and Sweden, granted A8 nationals free access to the labour market immediately after the EU enlargement due to severe labour market shortages, mainly in low-wage and low-skill occupations in construction, hospitality, transport sectors and public services (Anderson et al. </a:t>
            </a:r>
            <a:r>
              <a:rPr lang="en-GB" b="0" i="0" u="none" strike="noStrike" dirty="0">
                <a:solidFill>
                  <a:srgbClr val="10147E"/>
                </a:solidFill>
                <a:effectLst/>
                <a:latin typeface="Times New Roman" panose="02020603050405020304" pitchFamily="18" charset="0"/>
                <a:cs typeface="Times New Roman" panose="02020603050405020304" pitchFamily="18" charset="0"/>
                <a:hlinkClick r:id="rId2"/>
              </a:rPr>
              <a:t>2006</a:t>
            </a:r>
            <a:r>
              <a:rPr lang="en-GB" b="0" i="0" dirty="0">
                <a:solidFill>
                  <a:srgbClr val="333333"/>
                </a:solidFill>
                <a:effectLst/>
                <a:latin typeface="Times New Roman" panose="02020603050405020304" pitchFamily="18" charset="0"/>
                <a:cs typeface="Times New Roman" panose="02020603050405020304" pitchFamily="18" charset="0"/>
              </a:rPr>
              <a:t>Anderson, B., M. </a:t>
            </a:r>
            <a:r>
              <a:rPr lang="en-GB" b="0" i="0" dirty="0" err="1">
                <a:solidFill>
                  <a:srgbClr val="333333"/>
                </a:solidFill>
                <a:effectLst/>
                <a:latin typeface="Times New Roman" panose="02020603050405020304" pitchFamily="18" charset="0"/>
                <a:cs typeface="Times New Roman" panose="02020603050405020304" pitchFamily="18" charset="0"/>
              </a:rPr>
              <a:t>Ruhs</a:t>
            </a:r>
            <a:r>
              <a:rPr lang="en-GB" b="0" i="0" dirty="0">
                <a:solidFill>
                  <a:srgbClr val="333333"/>
                </a:solidFill>
                <a:effectLst/>
                <a:latin typeface="Times New Roman" panose="02020603050405020304" pitchFamily="18" charset="0"/>
                <a:cs typeface="Times New Roman" panose="02020603050405020304" pitchFamily="18" charset="0"/>
              </a:rPr>
              <a:t>, B. </a:t>
            </a:r>
            <a:r>
              <a:rPr lang="en-GB" b="0" i="0" dirty="0" err="1">
                <a:solidFill>
                  <a:srgbClr val="333333"/>
                </a:solidFill>
                <a:effectLst/>
                <a:latin typeface="Times New Roman" panose="02020603050405020304" pitchFamily="18" charset="0"/>
                <a:cs typeface="Times New Roman" panose="02020603050405020304" pitchFamily="18" charset="0"/>
              </a:rPr>
              <a:t>Rogaly</a:t>
            </a:r>
            <a:r>
              <a:rPr lang="en-GB" b="0" i="0" dirty="0">
                <a:solidFill>
                  <a:srgbClr val="333333"/>
                </a:solidFill>
                <a:effectLst/>
                <a:latin typeface="Times New Roman" panose="02020603050405020304" pitchFamily="18" charset="0"/>
                <a:cs typeface="Times New Roman" panose="02020603050405020304" pitchFamily="18" charset="0"/>
              </a:rPr>
              <a:t>, and </a:t>
            </a:r>
            <a:r>
              <a:rPr lang="en-GB" b="0" i="0" dirty="0" err="1">
                <a:solidFill>
                  <a:srgbClr val="333333"/>
                </a:solidFill>
                <a:effectLst/>
                <a:latin typeface="Times New Roman" panose="02020603050405020304" pitchFamily="18" charset="0"/>
                <a:cs typeface="Times New Roman" panose="02020603050405020304" pitchFamily="18" charset="0"/>
              </a:rPr>
              <a:t>S.Spencer</a:t>
            </a:r>
            <a:r>
              <a:rPr lang="en-GB" b="0" i="0" dirty="0">
                <a:solidFill>
                  <a:srgbClr val="333333"/>
                </a:solidFill>
                <a:effectLst/>
                <a:latin typeface="Times New Roman" panose="02020603050405020304" pitchFamily="18" charset="0"/>
                <a:cs typeface="Times New Roman" panose="02020603050405020304" pitchFamily="18" charset="0"/>
              </a:rPr>
              <a:t>. 2006. </a:t>
            </a:r>
            <a:r>
              <a:rPr lang="en-GB" b="0" i="1" dirty="0">
                <a:solidFill>
                  <a:srgbClr val="333333"/>
                </a:solidFill>
                <a:effectLst/>
                <a:latin typeface="Times New Roman" panose="02020603050405020304" pitchFamily="18" charset="0"/>
                <a:cs typeface="Times New Roman" panose="02020603050405020304" pitchFamily="18" charset="0"/>
              </a:rPr>
              <a:t>Fair Enough? Central and East European Migrants in Low-wage Employment in the UK</a:t>
            </a:r>
            <a:r>
              <a:rPr lang="en-GB" b="0" i="0" dirty="0">
                <a:solidFill>
                  <a:srgbClr val="333333"/>
                </a:solidFill>
                <a:effectLst/>
                <a:latin typeface="Times New Roman" panose="02020603050405020304" pitchFamily="18" charset="0"/>
                <a:cs typeface="Times New Roman" panose="02020603050405020304" pitchFamily="18" charset="0"/>
              </a:rPr>
              <a:t>. London: Joseph Rowntree Foundation. </a:t>
            </a:r>
            <a:r>
              <a:rPr lang="en-GB" b="0" i="0" u="none" strike="noStrike" dirty="0">
                <a:solidFill>
                  <a:srgbClr val="10147E"/>
                </a:solidFill>
                <a:effectLst/>
                <a:latin typeface="Times New Roman" panose="02020603050405020304" pitchFamily="18" charset="0"/>
                <a:cs typeface="Times New Roman" panose="02020603050405020304" pitchFamily="18" charset="0"/>
                <a:hlinkClick r:id="rId3"/>
              </a:rPr>
              <a:t>[Google Scholar]</a:t>
            </a:r>
            <a:r>
              <a:rPr lang="en-GB" b="0" i="0" dirty="0">
                <a:solidFill>
                  <a:srgbClr val="333333"/>
                </a:solidFill>
                <a:effectLst/>
                <a:latin typeface="Times New Roman" panose="02020603050405020304" pitchFamily="18" charset="0"/>
                <a:cs typeface="Times New Roman" panose="02020603050405020304" pitchFamily="18" charset="0"/>
              </a:rPr>
              <a:t>; </a:t>
            </a:r>
            <a:r>
              <a:rPr lang="en-GB" b="0" i="0" dirty="0" err="1">
                <a:solidFill>
                  <a:srgbClr val="333333"/>
                </a:solidFill>
                <a:effectLst/>
                <a:latin typeface="Times New Roman" panose="02020603050405020304" pitchFamily="18" charset="0"/>
                <a:cs typeface="Times New Roman" panose="02020603050405020304" pitchFamily="18" charset="0"/>
              </a:rPr>
              <a:t>Eade</a:t>
            </a:r>
            <a:r>
              <a:rPr lang="en-GB" b="0" i="0" dirty="0">
                <a:solidFill>
                  <a:srgbClr val="333333"/>
                </a:solidFill>
                <a:effectLst/>
                <a:latin typeface="Times New Roman" panose="02020603050405020304" pitchFamily="18" charset="0"/>
                <a:cs typeface="Times New Roman" panose="02020603050405020304" pitchFamily="18" charset="0"/>
              </a:rPr>
              <a:t>, Drinkwater, and </a:t>
            </a:r>
            <a:r>
              <a:rPr lang="en-GB" b="0" i="0" dirty="0" err="1">
                <a:solidFill>
                  <a:srgbClr val="333333"/>
                </a:solidFill>
                <a:effectLst/>
                <a:latin typeface="Times New Roman" panose="02020603050405020304" pitchFamily="18" charset="0"/>
                <a:cs typeface="Times New Roman" panose="02020603050405020304" pitchFamily="18" charset="0"/>
              </a:rPr>
              <a:t>Garapich</a:t>
            </a:r>
            <a:r>
              <a:rPr lang="en-GB" b="0" i="0" dirty="0">
                <a:solidFill>
                  <a:srgbClr val="333333"/>
                </a:solidFill>
                <a:effectLst/>
                <a:latin typeface="Times New Roman" panose="02020603050405020304" pitchFamily="18" charset="0"/>
                <a:cs typeface="Times New Roman" panose="02020603050405020304" pitchFamily="18" charset="0"/>
              </a:rPr>
              <a:t> </a:t>
            </a:r>
            <a:r>
              <a:rPr lang="en-GB" b="0" i="0" u="none" strike="noStrike" dirty="0">
                <a:solidFill>
                  <a:srgbClr val="10147E"/>
                </a:solidFill>
                <a:effectLst/>
                <a:latin typeface="Times New Roman" panose="02020603050405020304" pitchFamily="18" charset="0"/>
                <a:cs typeface="Times New Roman" panose="02020603050405020304" pitchFamily="18" charset="0"/>
                <a:hlinkClick r:id="rId2"/>
              </a:rPr>
              <a:t>2006</a:t>
            </a:r>
            <a:r>
              <a:rPr lang="en-GB" b="0" i="0" dirty="0">
                <a:solidFill>
                  <a:srgbClr val="333333"/>
                </a:solidFill>
                <a:effectLst/>
                <a:latin typeface="Times New Roman" panose="02020603050405020304" pitchFamily="18" charset="0"/>
                <a:cs typeface="Times New Roman" panose="02020603050405020304" pitchFamily="18" charset="0"/>
              </a:rPr>
              <a:t>Eade, J., S. Drinkwater, and M. </a:t>
            </a:r>
            <a:r>
              <a:rPr lang="en-GB" b="0" i="0" dirty="0" err="1">
                <a:solidFill>
                  <a:srgbClr val="333333"/>
                </a:solidFill>
                <a:effectLst/>
                <a:latin typeface="Times New Roman" panose="02020603050405020304" pitchFamily="18" charset="0"/>
                <a:cs typeface="Times New Roman" panose="02020603050405020304" pitchFamily="18" charset="0"/>
              </a:rPr>
              <a:t>Garapich</a:t>
            </a:r>
            <a:r>
              <a:rPr lang="en-GB" b="0" i="0" dirty="0">
                <a:solidFill>
                  <a:srgbClr val="333333"/>
                </a:solidFill>
                <a:effectLst/>
                <a:latin typeface="Times New Roman" panose="02020603050405020304" pitchFamily="18" charset="0"/>
                <a:cs typeface="Times New Roman" panose="02020603050405020304" pitchFamily="18" charset="0"/>
              </a:rPr>
              <a:t>. 2006. “Poles Apart? EU Enlargement and the Labour Market Outcomes of Immigrants in the UK.” Discussion Papers in </a:t>
            </a:r>
            <a:r>
              <a:rPr lang="en-GB" b="0" i="0" dirty="0" err="1">
                <a:solidFill>
                  <a:srgbClr val="333333"/>
                </a:solidFill>
                <a:effectLst/>
                <a:latin typeface="Times New Roman" panose="02020603050405020304" pitchFamily="18" charset="0"/>
                <a:cs typeface="Times New Roman" panose="02020603050405020304" pitchFamily="18" charset="0"/>
              </a:rPr>
              <a:t>Economics.</a:t>
            </a:r>
            <a:r>
              <a:rPr lang="en-GB" b="0" i="0" u="none" strike="noStrike" dirty="0" err="1">
                <a:solidFill>
                  <a:srgbClr val="10147E"/>
                </a:solidFill>
                <a:effectLst/>
                <a:latin typeface="Times New Roman" panose="02020603050405020304" pitchFamily="18" charset="0"/>
                <a:cs typeface="Times New Roman" panose="02020603050405020304" pitchFamily="18" charset="0"/>
                <a:hlinkClick r:id="rId4"/>
              </a:rPr>
              <a:t>https</a:t>
            </a:r>
            <a:r>
              <a:rPr lang="en-GB" b="0" i="0" u="none" strike="noStrike" dirty="0">
                <a:solidFill>
                  <a:srgbClr val="10147E"/>
                </a:solidFill>
                <a:effectLst/>
                <a:latin typeface="Times New Roman" panose="02020603050405020304" pitchFamily="18" charset="0"/>
                <a:cs typeface="Times New Roman" panose="02020603050405020304" pitchFamily="18" charset="0"/>
                <a:hlinkClick r:id="rId4"/>
              </a:rPr>
              <a:t>://www.surrey.ac.uk/economics/files/apaperspdf/2006_DP17-06.pdf/</a:t>
            </a:r>
            <a:r>
              <a:rPr lang="en-GB" b="0" i="0" dirty="0">
                <a:solidFill>
                  <a:srgbClr val="333333"/>
                </a:solidFill>
                <a:effectLst/>
                <a:latin typeface="Times New Roman" panose="02020603050405020304" pitchFamily="18" charset="0"/>
                <a:cs typeface="Times New Roman" panose="02020603050405020304" pitchFamily="18" charset="0"/>
              </a:rPr>
              <a:t>. </a:t>
            </a:r>
            <a:r>
              <a:rPr lang="en-GB" b="0" i="0" u="none" strike="noStrike" dirty="0">
                <a:solidFill>
                  <a:srgbClr val="10147E"/>
                </a:solidFill>
                <a:effectLst/>
                <a:latin typeface="Times New Roman" panose="02020603050405020304" pitchFamily="18" charset="0"/>
                <a:cs typeface="Times New Roman" panose="02020603050405020304" pitchFamily="18" charset="0"/>
                <a:hlinkClick r:id="rId5"/>
              </a:rPr>
              <a:t>[Google Scholar]</a:t>
            </a:r>
            <a:r>
              <a:rPr lang="en-GB" b="0" i="0" dirty="0">
                <a:solidFill>
                  <a:srgbClr val="333333"/>
                </a:solidFill>
                <a:effectLst/>
                <a:latin typeface="Times New Roman" panose="02020603050405020304" pitchFamily="18" charset="0"/>
                <a:cs typeface="Times New Roman" panose="02020603050405020304" pitchFamily="18" charset="0"/>
              </a:rPr>
              <a:t>). Freedom of movement attracted many Polish people, especially the young, affected by high rates of unemployment, low wages and lack of opportunities in Poland (White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26924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97</Words>
  <Application>Microsoft Office PowerPoint</Application>
  <PresentationFormat>Widescreen</PresentationFormat>
  <Paragraphs>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(1807945)</dc:creator>
  <cp:lastModifiedBy>David Williams (1807945)</cp:lastModifiedBy>
  <cp:revision>1</cp:revision>
  <dcterms:created xsi:type="dcterms:W3CDTF">2019-05-16T12:32:33Z</dcterms:created>
  <dcterms:modified xsi:type="dcterms:W3CDTF">2019-05-16T12:39:07Z</dcterms:modified>
</cp:coreProperties>
</file>