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05" r:id="rId1"/>
    <p:sldMasterId id="2147483706" r:id="rId2"/>
  </p:sldMasterIdLst>
  <p:notesMasterIdLst>
    <p:notesMasterId r:id="rId1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9144000" cy="5143500" type="screen16x9"/>
  <p:notesSz cx="6858000" cy="9144000"/>
  <p:embeddedFontLst>
    <p:embeddedFont>
      <p:font typeface="Figtree" panose="020B0604020202020204" charset="0"/>
      <p:regular r:id="rId19"/>
      <p:bold r:id="rId20"/>
      <p:italic r:id="rId21"/>
      <p:boldItalic r:id="rId22"/>
    </p:embeddedFont>
    <p:embeddedFont>
      <p:font typeface="Figtree Light" panose="020B0604020202020204" charset="0"/>
      <p:regular r:id="rId23"/>
      <p:bold r:id="rId24"/>
      <p:italic r:id="rId25"/>
      <p:boldItalic r:id="rId26"/>
    </p:embeddedFont>
    <p:embeddedFont>
      <p:font typeface="Jost" panose="020B0604020202020204" charset="0"/>
      <p:regular r:id="rId27"/>
      <p:bold r:id="rId28"/>
      <p:italic r:id="rId29"/>
      <p:boldItalic r:id="rId30"/>
    </p:embeddedFont>
    <p:embeddedFont>
      <p:font typeface="Jost Light" panose="020B0604020202020204" charset="0"/>
      <p:regular r:id="rId31"/>
      <p:bold r:id="rId32"/>
      <p:italic r:id="rId33"/>
      <p:boldItalic r:id="rId34"/>
    </p:embeddedFont>
    <p:embeddedFont>
      <p:font typeface="Playfair Display" panose="020F0502020204030204" pitchFamily="2"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1260" y="2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notesMaster" Target="notesMasters/notesMaster1.xml"/><Relationship Id="rId26" Type="http://schemas.openxmlformats.org/officeDocument/2006/relationships/font" Target="fonts/font8.fntdata"/><Relationship Id="rId39" Type="http://schemas.openxmlformats.org/officeDocument/2006/relationships/presProps" Target="presProps.xml"/><Relationship Id="rId21" Type="http://schemas.openxmlformats.org/officeDocument/2006/relationships/font" Target="fonts/font3.fntdata"/><Relationship Id="rId34" Type="http://schemas.openxmlformats.org/officeDocument/2006/relationships/font" Target="fonts/font16.fntdata"/><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2.fntdata"/><Relationship Id="rId29" Type="http://schemas.openxmlformats.org/officeDocument/2006/relationships/font" Target="fonts/font11.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font" Target="fonts/font19.fntdata"/><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font" Target="fonts/font18.fntdata"/><Relationship Id="rId10" Type="http://schemas.openxmlformats.org/officeDocument/2006/relationships/slide" Target="slides/slide8.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font" Target="fonts/font2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g3ae1d425825_2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1" name="Google Shape;481;g3ae1d425825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g3ae1d425825_2_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7" name="Google Shape;487;g3ae1d425825_2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3ae1d425825_2_10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8" name="Google Shape;498;g3ae1d425825_2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g3ae1d425825_2_1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8" name="Google Shape;508;g3ae1d425825_2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g3ae1d425825_2_26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0" name="Google Shape;520;g3ae1d425825_2_2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3ae1d425825_2_4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9" name="Google Shape;529;g3ae1d425825_2_4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g3ae1d425825_2_28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7" name="Google Shape;537;g3ae1d425825_2_2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g3ae1d425825_2_1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8" name="Google Shape;548;g3ae1d425825_2_1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g3ae1d425825_2_4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9" name="Google Shape;559;g3ae1d425825_2_4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Google Shape;566;g3ae1d425825_2_48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7" name="Google Shape;567;g3ae1d425825_2_4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g3ae1d425825_2_40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8" name="Google Shape;578;g3ae1d425825_2_4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ae50c15eeb_0_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ae50c15eeb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g3ae50c15eeb_0_5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5" name="Google Shape;595;g3ae50c15eeb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3ae50c15eeb_0_8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3ae50c15eeb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Google Shape;604;g3ae1d425825_2_56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5" name="Google Shape;605;g3ae1d425825_2_5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ver - Alt 1">
  <p:cSld name="CUSTOM_7_1_1_1_1_1_1_1_1_1_1_1_1_1_1_1_1">
    <p:spTree>
      <p:nvGrpSpPr>
        <p:cNvPr id="1" name="Shape 55"/>
        <p:cNvGrpSpPr/>
        <p:nvPr/>
      </p:nvGrpSpPr>
      <p:grpSpPr>
        <a:xfrm>
          <a:off x="0" y="0"/>
          <a:ext cx="0" cy="0"/>
          <a:chOff x="0" y="0"/>
          <a:chExt cx="0" cy="0"/>
        </a:xfrm>
      </p:grpSpPr>
      <p:pic>
        <p:nvPicPr>
          <p:cNvPr id="56" name="Google Shape;56;p14"/>
          <p:cNvPicPr preferRelativeResize="0"/>
          <p:nvPr/>
        </p:nvPicPr>
        <p:blipFill>
          <a:blip r:embed="rId2">
            <a:alphaModFix/>
          </a:blip>
          <a:stretch>
            <a:fillRect/>
          </a:stretch>
        </p:blipFill>
        <p:spPr>
          <a:xfrm>
            <a:off x="0" y="0"/>
            <a:ext cx="9144003" cy="5143501"/>
          </a:xfrm>
          <a:prstGeom prst="rect">
            <a:avLst/>
          </a:prstGeom>
          <a:noFill/>
          <a:ln>
            <a:noFill/>
          </a:ln>
        </p:spPr>
      </p:pic>
      <p:sp>
        <p:nvSpPr>
          <p:cNvPr id="57" name="Google Shape;57;p14"/>
          <p:cNvSpPr txBox="1">
            <a:spLocks noGrp="1"/>
          </p:cNvSpPr>
          <p:nvPr>
            <p:ph type="subTitle" idx="1"/>
          </p:nvPr>
        </p:nvSpPr>
        <p:spPr>
          <a:xfrm>
            <a:off x="228225" y="1298200"/>
            <a:ext cx="2712000" cy="174300"/>
          </a:xfrm>
          <a:prstGeom prst="rect">
            <a:avLst/>
          </a:prstGeom>
        </p:spPr>
        <p:txBody>
          <a:bodyPr spcFirstLastPara="1" wrap="square" lIns="0" tIns="0" rIns="0" bIns="0" anchor="t" anchorCtr="0">
            <a:spAutoFit/>
          </a:bodyPr>
          <a:lstStyle>
            <a:lvl1pPr lvl="0">
              <a:spcBef>
                <a:spcPts val="0"/>
              </a:spcBef>
              <a:spcAft>
                <a:spcPts val="0"/>
              </a:spcAft>
              <a:buNone/>
              <a:defRPr sz="1200"/>
            </a:lvl1pPr>
            <a:lvl2pPr lvl="1">
              <a:spcBef>
                <a:spcPts val="0"/>
              </a:spcBef>
              <a:spcAft>
                <a:spcPts val="0"/>
              </a:spcAft>
              <a:buNone/>
              <a:defRPr sz="1200"/>
            </a:lvl2pPr>
            <a:lvl3pPr lvl="2">
              <a:spcBef>
                <a:spcPts val="0"/>
              </a:spcBef>
              <a:spcAft>
                <a:spcPts val="0"/>
              </a:spcAft>
              <a:buNone/>
              <a:defRPr sz="1200"/>
            </a:lvl3pPr>
            <a:lvl4pPr lvl="3">
              <a:spcBef>
                <a:spcPts val="0"/>
              </a:spcBef>
              <a:spcAft>
                <a:spcPts val="0"/>
              </a:spcAft>
              <a:buNone/>
              <a:defRPr sz="1200"/>
            </a:lvl4pPr>
            <a:lvl5pPr lvl="4">
              <a:spcBef>
                <a:spcPts val="0"/>
              </a:spcBef>
              <a:spcAft>
                <a:spcPts val="0"/>
              </a:spcAft>
              <a:buNone/>
              <a:defRPr sz="1200"/>
            </a:lvl5pPr>
            <a:lvl6pPr lvl="5">
              <a:spcBef>
                <a:spcPts val="0"/>
              </a:spcBef>
              <a:spcAft>
                <a:spcPts val="0"/>
              </a:spcAft>
              <a:buNone/>
              <a:defRPr sz="1200"/>
            </a:lvl6pPr>
            <a:lvl7pPr lvl="6">
              <a:spcBef>
                <a:spcPts val="0"/>
              </a:spcBef>
              <a:spcAft>
                <a:spcPts val="0"/>
              </a:spcAft>
              <a:buNone/>
              <a:defRPr sz="1200"/>
            </a:lvl7pPr>
            <a:lvl8pPr lvl="7">
              <a:spcBef>
                <a:spcPts val="0"/>
              </a:spcBef>
              <a:spcAft>
                <a:spcPts val="0"/>
              </a:spcAft>
              <a:buNone/>
              <a:defRPr sz="1200"/>
            </a:lvl8pPr>
            <a:lvl9pPr lvl="8">
              <a:spcBef>
                <a:spcPts val="0"/>
              </a:spcBef>
              <a:spcAft>
                <a:spcPts val="0"/>
              </a:spcAft>
              <a:buNone/>
              <a:defRPr sz="1200"/>
            </a:lvl9pPr>
          </a:lstStyle>
          <a:p>
            <a:endParaRPr/>
          </a:p>
        </p:txBody>
      </p:sp>
      <p:sp>
        <p:nvSpPr>
          <p:cNvPr id="58" name="Google Shape;58;p14"/>
          <p:cNvSpPr txBox="1">
            <a:spLocks noGrp="1"/>
          </p:cNvSpPr>
          <p:nvPr>
            <p:ph type="title"/>
          </p:nvPr>
        </p:nvSpPr>
        <p:spPr>
          <a:xfrm>
            <a:off x="228225" y="4579187"/>
            <a:ext cx="7310400" cy="4050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800"/>
              <a:buFont typeface="Figtree Light"/>
              <a:buNone/>
              <a:defRPr sz="800">
                <a:latin typeface="Figtree Light"/>
                <a:ea typeface="Figtree Light"/>
                <a:cs typeface="Figtree Light"/>
                <a:sym typeface="Figtree Light"/>
              </a:defRPr>
            </a:lvl1pPr>
            <a:lvl2pPr lvl="1">
              <a:spcBef>
                <a:spcPts val="0"/>
              </a:spcBef>
              <a:spcAft>
                <a:spcPts val="0"/>
              </a:spcAft>
              <a:buClr>
                <a:schemeClr val="dk1"/>
              </a:buClr>
              <a:buSzPts val="1400"/>
              <a:buNone/>
              <a:defRPr/>
            </a:lvl2pPr>
            <a:lvl3pPr lvl="2">
              <a:spcBef>
                <a:spcPts val="0"/>
              </a:spcBef>
              <a:spcAft>
                <a:spcPts val="0"/>
              </a:spcAft>
              <a:buClr>
                <a:schemeClr val="dk1"/>
              </a:buClr>
              <a:buSzPts val="1400"/>
              <a:buNone/>
              <a:defRPr/>
            </a:lvl3pPr>
            <a:lvl4pPr lvl="3">
              <a:spcBef>
                <a:spcPts val="0"/>
              </a:spcBef>
              <a:spcAft>
                <a:spcPts val="0"/>
              </a:spcAft>
              <a:buClr>
                <a:schemeClr val="dk1"/>
              </a:buClr>
              <a:buSzPts val="1400"/>
              <a:buNone/>
              <a:defRPr/>
            </a:lvl4pPr>
            <a:lvl5pPr lvl="4">
              <a:spcBef>
                <a:spcPts val="0"/>
              </a:spcBef>
              <a:spcAft>
                <a:spcPts val="0"/>
              </a:spcAft>
              <a:buClr>
                <a:schemeClr val="dk1"/>
              </a:buClr>
              <a:buSzPts val="1400"/>
              <a:buNone/>
              <a:defRPr/>
            </a:lvl5pPr>
            <a:lvl6pPr lvl="5">
              <a:spcBef>
                <a:spcPts val="0"/>
              </a:spcBef>
              <a:spcAft>
                <a:spcPts val="0"/>
              </a:spcAft>
              <a:buClr>
                <a:schemeClr val="dk1"/>
              </a:buClr>
              <a:buSzPts val="1400"/>
              <a:buNone/>
              <a:defRPr/>
            </a:lvl6pPr>
            <a:lvl7pPr lvl="6">
              <a:spcBef>
                <a:spcPts val="0"/>
              </a:spcBef>
              <a:spcAft>
                <a:spcPts val="0"/>
              </a:spcAft>
              <a:buClr>
                <a:schemeClr val="dk1"/>
              </a:buClr>
              <a:buSzPts val="1400"/>
              <a:buNone/>
              <a:defRPr/>
            </a:lvl7pPr>
            <a:lvl8pPr lvl="7">
              <a:spcBef>
                <a:spcPts val="0"/>
              </a:spcBef>
              <a:spcAft>
                <a:spcPts val="0"/>
              </a:spcAft>
              <a:buClr>
                <a:schemeClr val="dk1"/>
              </a:buClr>
              <a:buSzPts val="1400"/>
              <a:buNone/>
              <a:defRPr/>
            </a:lvl8pPr>
            <a:lvl9pPr lvl="8">
              <a:spcBef>
                <a:spcPts val="0"/>
              </a:spcBef>
              <a:spcAft>
                <a:spcPts val="0"/>
              </a:spcAft>
              <a:buClr>
                <a:schemeClr val="dk1"/>
              </a:buClr>
              <a:buSzPts val="1400"/>
              <a:buNone/>
              <a:defRPr/>
            </a:lvl9pPr>
          </a:lstStyle>
          <a:p>
            <a:endParaRPr/>
          </a:p>
        </p:txBody>
      </p:sp>
      <p:sp>
        <p:nvSpPr>
          <p:cNvPr id="59" name="Google Shape;59;p14"/>
          <p:cNvSpPr txBox="1">
            <a:spLocks noGrp="1"/>
          </p:cNvSpPr>
          <p:nvPr>
            <p:ph type="subTitle" idx="2"/>
          </p:nvPr>
        </p:nvSpPr>
        <p:spPr>
          <a:xfrm>
            <a:off x="228225" y="2260925"/>
            <a:ext cx="5340300" cy="267000"/>
          </a:xfrm>
          <a:prstGeom prst="rect">
            <a:avLst/>
          </a:prstGeom>
        </p:spPr>
        <p:txBody>
          <a:bodyPr spcFirstLastPara="1" wrap="square" lIns="0" tIns="0" rIns="0" bIns="0" anchor="t" anchorCtr="0">
            <a:spAutoFit/>
          </a:bodyPr>
          <a:lstStyle>
            <a:lvl1pPr lvl="0">
              <a:spcBef>
                <a:spcPts val="0"/>
              </a:spcBef>
              <a:spcAft>
                <a:spcPts val="0"/>
              </a:spcAft>
              <a:buNone/>
              <a:defRPr sz="1200">
                <a:solidFill>
                  <a:schemeClr val="dk2"/>
                </a:solidFill>
              </a:defRPr>
            </a:lvl1pPr>
            <a:lvl2pPr lvl="1">
              <a:spcBef>
                <a:spcPts val="0"/>
              </a:spcBef>
              <a:spcAft>
                <a:spcPts val="0"/>
              </a:spcAft>
              <a:buNone/>
              <a:defRPr sz="1200">
                <a:solidFill>
                  <a:schemeClr val="dk2"/>
                </a:solidFill>
              </a:defRPr>
            </a:lvl2pPr>
            <a:lvl3pPr lvl="2">
              <a:spcBef>
                <a:spcPts val="0"/>
              </a:spcBef>
              <a:spcAft>
                <a:spcPts val="0"/>
              </a:spcAft>
              <a:buNone/>
              <a:defRPr sz="1200">
                <a:solidFill>
                  <a:schemeClr val="dk2"/>
                </a:solidFill>
              </a:defRPr>
            </a:lvl3pPr>
            <a:lvl4pPr lvl="3">
              <a:spcBef>
                <a:spcPts val="0"/>
              </a:spcBef>
              <a:spcAft>
                <a:spcPts val="0"/>
              </a:spcAft>
              <a:buNone/>
              <a:defRPr sz="1200">
                <a:solidFill>
                  <a:schemeClr val="dk2"/>
                </a:solidFill>
              </a:defRPr>
            </a:lvl4pPr>
            <a:lvl5pPr lvl="4">
              <a:spcBef>
                <a:spcPts val="0"/>
              </a:spcBef>
              <a:spcAft>
                <a:spcPts val="0"/>
              </a:spcAft>
              <a:buNone/>
              <a:defRPr sz="1200">
                <a:solidFill>
                  <a:schemeClr val="dk2"/>
                </a:solidFill>
              </a:defRPr>
            </a:lvl5pPr>
            <a:lvl6pPr lvl="5">
              <a:spcBef>
                <a:spcPts val="0"/>
              </a:spcBef>
              <a:spcAft>
                <a:spcPts val="0"/>
              </a:spcAft>
              <a:buNone/>
              <a:defRPr sz="1200">
                <a:solidFill>
                  <a:schemeClr val="dk2"/>
                </a:solidFill>
              </a:defRPr>
            </a:lvl6pPr>
            <a:lvl7pPr lvl="6">
              <a:spcBef>
                <a:spcPts val="0"/>
              </a:spcBef>
              <a:spcAft>
                <a:spcPts val="0"/>
              </a:spcAft>
              <a:buNone/>
              <a:defRPr sz="1200">
                <a:solidFill>
                  <a:schemeClr val="dk2"/>
                </a:solidFill>
              </a:defRPr>
            </a:lvl7pPr>
            <a:lvl8pPr lvl="7">
              <a:spcBef>
                <a:spcPts val="0"/>
              </a:spcBef>
              <a:spcAft>
                <a:spcPts val="0"/>
              </a:spcAft>
              <a:buNone/>
              <a:defRPr sz="1200">
                <a:solidFill>
                  <a:schemeClr val="dk2"/>
                </a:solidFill>
              </a:defRPr>
            </a:lvl8pPr>
            <a:lvl9pPr lvl="8">
              <a:spcBef>
                <a:spcPts val="0"/>
              </a:spcBef>
              <a:spcAft>
                <a:spcPts val="0"/>
              </a:spcAft>
              <a:buNone/>
              <a:defRPr sz="1200">
                <a:solidFill>
                  <a:schemeClr val="dk2"/>
                </a:solidFill>
              </a:defRPr>
            </a:lvl9pPr>
          </a:lstStyle>
          <a:p>
            <a:endParaRPr/>
          </a:p>
        </p:txBody>
      </p:sp>
      <p:sp>
        <p:nvSpPr>
          <p:cNvPr id="60" name="Google Shape;60;p14"/>
          <p:cNvSpPr txBox="1">
            <a:spLocks noGrp="1"/>
          </p:cNvSpPr>
          <p:nvPr>
            <p:ph type="title" idx="3"/>
          </p:nvPr>
        </p:nvSpPr>
        <p:spPr>
          <a:xfrm>
            <a:off x="189618" y="1545733"/>
            <a:ext cx="8278500" cy="1444200"/>
          </a:xfrm>
          <a:prstGeom prst="rect">
            <a:avLst/>
          </a:prstGeom>
        </p:spPr>
        <p:txBody>
          <a:bodyPr spcFirstLastPara="1" wrap="square" lIns="0" tIns="91425" rIns="91425" bIns="91425" anchor="t" anchorCtr="0">
            <a:noAutofit/>
          </a:bodyPr>
          <a:lstStyle>
            <a:lvl1pPr lvl="0">
              <a:lnSpc>
                <a:spcPct val="80000"/>
              </a:lnSpc>
              <a:spcBef>
                <a:spcPts val="0"/>
              </a:spcBef>
              <a:spcAft>
                <a:spcPts val="0"/>
              </a:spcAft>
              <a:buClr>
                <a:schemeClr val="dk1"/>
              </a:buClr>
              <a:buSzPts val="8000"/>
              <a:buFont typeface="Figtree"/>
              <a:buNone/>
              <a:defRPr sz="8000"/>
            </a:lvl1pPr>
            <a:lvl2pPr lvl="1">
              <a:spcBef>
                <a:spcPts val="0"/>
              </a:spcBef>
              <a:spcAft>
                <a:spcPts val="0"/>
              </a:spcAft>
              <a:buClr>
                <a:schemeClr val="dk1"/>
              </a:buClr>
              <a:buSzPts val="8000"/>
              <a:buNone/>
              <a:defRPr sz="8000">
                <a:solidFill>
                  <a:schemeClr val="dk1"/>
                </a:solidFill>
              </a:defRPr>
            </a:lvl2pPr>
            <a:lvl3pPr lvl="2">
              <a:spcBef>
                <a:spcPts val="0"/>
              </a:spcBef>
              <a:spcAft>
                <a:spcPts val="0"/>
              </a:spcAft>
              <a:buClr>
                <a:schemeClr val="dk1"/>
              </a:buClr>
              <a:buSzPts val="8000"/>
              <a:buNone/>
              <a:defRPr sz="8000">
                <a:solidFill>
                  <a:schemeClr val="dk1"/>
                </a:solidFill>
              </a:defRPr>
            </a:lvl3pPr>
            <a:lvl4pPr lvl="3">
              <a:spcBef>
                <a:spcPts val="0"/>
              </a:spcBef>
              <a:spcAft>
                <a:spcPts val="0"/>
              </a:spcAft>
              <a:buClr>
                <a:schemeClr val="dk1"/>
              </a:buClr>
              <a:buSzPts val="8000"/>
              <a:buNone/>
              <a:defRPr sz="8000">
                <a:solidFill>
                  <a:schemeClr val="dk1"/>
                </a:solidFill>
              </a:defRPr>
            </a:lvl4pPr>
            <a:lvl5pPr lvl="4">
              <a:spcBef>
                <a:spcPts val="0"/>
              </a:spcBef>
              <a:spcAft>
                <a:spcPts val="0"/>
              </a:spcAft>
              <a:buClr>
                <a:schemeClr val="dk1"/>
              </a:buClr>
              <a:buSzPts val="8000"/>
              <a:buNone/>
              <a:defRPr sz="8000">
                <a:solidFill>
                  <a:schemeClr val="dk1"/>
                </a:solidFill>
              </a:defRPr>
            </a:lvl5pPr>
            <a:lvl6pPr lvl="5">
              <a:spcBef>
                <a:spcPts val="0"/>
              </a:spcBef>
              <a:spcAft>
                <a:spcPts val="0"/>
              </a:spcAft>
              <a:buClr>
                <a:schemeClr val="dk1"/>
              </a:buClr>
              <a:buSzPts val="8000"/>
              <a:buNone/>
              <a:defRPr sz="8000">
                <a:solidFill>
                  <a:schemeClr val="dk1"/>
                </a:solidFill>
              </a:defRPr>
            </a:lvl6pPr>
            <a:lvl7pPr lvl="6">
              <a:spcBef>
                <a:spcPts val="0"/>
              </a:spcBef>
              <a:spcAft>
                <a:spcPts val="0"/>
              </a:spcAft>
              <a:buClr>
                <a:schemeClr val="dk1"/>
              </a:buClr>
              <a:buSzPts val="8000"/>
              <a:buNone/>
              <a:defRPr sz="8000">
                <a:solidFill>
                  <a:schemeClr val="dk1"/>
                </a:solidFill>
              </a:defRPr>
            </a:lvl7pPr>
            <a:lvl8pPr lvl="7">
              <a:spcBef>
                <a:spcPts val="0"/>
              </a:spcBef>
              <a:spcAft>
                <a:spcPts val="0"/>
              </a:spcAft>
              <a:buClr>
                <a:schemeClr val="dk1"/>
              </a:buClr>
              <a:buSzPts val="8000"/>
              <a:buNone/>
              <a:defRPr sz="8000">
                <a:solidFill>
                  <a:schemeClr val="dk1"/>
                </a:solidFill>
              </a:defRPr>
            </a:lvl8pPr>
            <a:lvl9pPr lvl="8">
              <a:spcBef>
                <a:spcPts val="0"/>
              </a:spcBef>
              <a:spcAft>
                <a:spcPts val="0"/>
              </a:spcAft>
              <a:buClr>
                <a:schemeClr val="dk1"/>
              </a:buClr>
              <a:buSzPts val="8000"/>
              <a:buNone/>
              <a:defRPr sz="8000">
                <a:solidFill>
                  <a:schemeClr val="dk1"/>
                </a:solidFil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Agenda - Alt 2">
  <p:cSld name="CUSTOM_1_1">
    <p:spTree>
      <p:nvGrpSpPr>
        <p:cNvPr id="1" name="Shape 61"/>
        <p:cNvGrpSpPr/>
        <p:nvPr/>
      </p:nvGrpSpPr>
      <p:grpSpPr>
        <a:xfrm>
          <a:off x="0" y="0"/>
          <a:ext cx="0" cy="0"/>
          <a:chOff x="0" y="0"/>
          <a:chExt cx="0" cy="0"/>
        </a:xfrm>
      </p:grpSpPr>
      <p:sp>
        <p:nvSpPr>
          <p:cNvPr id="62" name="Google Shape;62;p15"/>
          <p:cNvSpPr/>
          <p:nvPr/>
        </p:nvSpPr>
        <p:spPr>
          <a:xfrm>
            <a:off x="0" y="0"/>
            <a:ext cx="2406900" cy="2406900"/>
          </a:xfrm>
          <a:prstGeom prst="rect">
            <a:avLst/>
          </a:prstGeom>
          <a:gradFill>
            <a:gsLst>
              <a:gs pos="0">
                <a:schemeClr val="lt2"/>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63" name="Google Shape;63;p15"/>
          <p:cNvSpPr/>
          <p:nvPr/>
        </p:nvSpPr>
        <p:spPr>
          <a:xfrm>
            <a:off x="7172525" y="0"/>
            <a:ext cx="1971600" cy="5143500"/>
          </a:xfrm>
          <a:prstGeom prst="rect">
            <a:avLst/>
          </a:prstGeom>
          <a:gradFill>
            <a:gsLst>
              <a:gs pos="0">
                <a:schemeClr val="accent6"/>
              </a:gs>
              <a:gs pos="100000">
                <a:schemeClr val="lt2"/>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64" name="Google Shape;64;p15"/>
          <p:cNvSpPr txBox="1">
            <a:spLocks noGrp="1"/>
          </p:cNvSpPr>
          <p:nvPr>
            <p:ph type="title"/>
          </p:nvPr>
        </p:nvSpPr>
        <p:spPr>
          <a:xfrm>
            <a:off x="3809850" y="1269500"/>
            <a:ext cx="2884500" cy="3681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65" name="Google Shape;65;p15"/>
          <p:cNvSpPr txBox="1">
            <a:spLocks noGrp="1"/>
          </p:cNvSpPr>
          <p:nvPr>
            <p:ph type="title" idx="2"/>
          </p:nvPr>
        </p:nvSpPr>
        <p:spPr>
          <a:xfrm>
            <a:off x="3154650" y="3495050"/>
            <a:ext cx="592800" cy="368100"/>
          </a:xfrm>
          <a:prstGeom prst="rect">
            <a:avLst/>
          </a:prstGeom>
        </p:spPr>
        <p:txBody>
          <a:bodyPr spcFirstLastPara="1" wrap="square" lIns="0" tIns="0" rIns="91425" bIns="91425" anchor="t" anchorCtr="0">
            <a:noAutofit/>
          </a:bodyPr>
          <a:lstStyle>
            <a:lvl1pPr lvl="0">
              <a:spcBef>
                <a:spcPts val="0"/>
              </a:spcBef>
              <a:spcAft>
                <a:spcPts val="0"/>
              </a:spcAft>
              <a:buClr>
                <a:schemeClr val="dk1"/>
              </a:buClr>
              <a:buSzPts val="2400"/>
              <a:buFont typeface="Figtree"/>
              <a:buNone/>
              <a:defRPr sz="2400"/>
            </a:lvl1pPr>
            <a:lvl2pPr lvl="1">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2pPr>
            <a:lvl3pPr lvl="2">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3pPr>
            <a:lvl4pPr lvl="3">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4pPr>
            <a:lvl5pPr lvl="4">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5pPr>
            <a:lvl6pPr lvl="5">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6pPr>
            <a:lvl7pPr lvl="6">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7pPr>
            <a:lvl8pPr lvl="7">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8pPr>
            <a:lvl9pPr lvl="8">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9pPr>
          </a:lstStyle>
          <a:p>
            <a:endParaRPr/>
          </a:p>
        </p:txBody>
      </p:sp>
      <p:sp>
        <p:nvSpPr>
          <p:cNvPr id="66" name="Google Shape;66;p15"/>
          <p:cNvSpPr txBox="1">
            <a:spLocks noGrp="1"/>
          </p:cNvSpPr>
          <p:nvPr>
            <p:ph type="title" idx="3"/>
          </p:nvPr>
        </p:nvSpPr>
        <p:spPr>
          <a:xfrm>
            <a:off x="230075" y="58625"/>
            <a:ext cx="2500500" cy="172200"/>
          </a:xfrm>
          <a:prstGeom prst="rect">
            <a:avLst/>
          </a:prstGeom>
        </p:spPr>
        <p:txBody>
          <a:bodyPr spcFirstLastPara="1" wrap="square" lIns="0" tIns="0" rIns="0" bIns="0" anchor="t" anchorCtr="0">
            <a:noAutofit/>
          </a:bodyPr>
          <a:lstStyle>
            <a:lvl1pPr lvl="0">
              <a:spcBef>
                <a:spcPts val="0"/>
              </a:spcBef>
              <a:spcAft>
                <a:spcPts val="0"/>
              </a:spcAft>
              <a:buNone/>
              <a:defRPr sz="7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67" name="Google Shape;67;p15"/>
          <p:cNvSpPr txBox="1">
            <a:spLocks noGrp="1"/>
          </p:cNvSpPr>
          <p:nvPr>
            <p:ph type="title" idx="4"/>
          </p:nvPr>
        </p:nvSpPr>
        <p:spPr>
          <a:xfrm>
            <a:off x="6414875" y="58625"/>
            <a:ext cx="2500500" cy="172200"/>
          </a:xfrm>
          <a:prstGeom prst="rect">
            <a:avLst/>
          </a:prstGeom>
        </p:spPr>
        <p:txBody>
          <a:bodyPr spcFirstLastPara="1" wrap="square" lIns="0" tIns="0" rIns="0" bIns="0" anchor="t" anchorCtr="0">
            <a:noAutofit/>
          </a:bodyPr>
          <a:lstStyle>
            <a:lvl1pPr lvl="0" algn="r">
              <a:spcBef>
                <a:spcPts val="0"/>
              </a:spcBef>
              <a:spcAft>
                <a:spcPts val="0"/>
              </a:spcAft>
              <a:buNone/>
              <a:defRPr sz="700"/>
            </a:lvl1pPr>
            <a:lvl2pPr lvl="1"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68" name="Google Shape;68;p15"/>
          <p:cNvSpPr txBox="1">
            <a:spLocks noGrp="1"/>
          </p:cNvSpPr>
          <p:nvPr>
            <p:ph type="title" idx="5"/>
          </p:nvPr>
        </p:nvSpPr>
        <p:spPr>
          <a:xfrm>
            <a:off x="3809850" y="1714600"/>
            <a:ext cx="2884500" cy="3681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69" name="Google Shape;69;p15"/>
          <p:cNvSpPr txBox="1">
            <a:spLocks noGrp="1"/>
          </p:cNvSpPr>
          <p:nvPr>
            <p:ph type="title" idx="6"/>
          </p:nvPr>
        </p:nvSpPr>
        <p:spPr>
          <a:xfrm>
            <a:off x="3809850" y="2159700"/>
            <a:ext cx="2884500" cy="3681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70" name="Google Shape;70;p15"/>
          <p:cNvSpPr txBox="1">
            <a:spLocks noGrp="1"/>
          </p:cNvSpPr>
          <p:nvPr>
            <p:ph type="title" idx="7"/>
          </p:nvPr>
        </p:nvSpPr>
        <p:spPr>
          <a:xfrm>
            <a:off x="3809850" y="2593988"/>
            <a:ext cx="2884500" cy="3681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71" name="Google Shape;71;p15"/>
          <p:cNvSpPr txBox="1">
            <a:spLocks noGrp="1"/>
          </p:cNvSpPr>
          <p:nvPr>
            <p:ph type="title" idx="8"/>
          </p:nvPr>
        </p:nvSpPr>
        <p:spPr>
          <a:xfrm>
            <a:off x="3809850" y="3036613"/>
            <a:ext cx="2884500" cy="3681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72" name="Google Shape;72;p15"/>
          <p:cNvSpPr txBox="1">
            <a:spLocks noGrp="1"/>
          </p:cNvSpPr>
          <p:nvPr>
            <p:ph type="title" idx="9"/>
          </p:nvPr>
        </p:nvSpPr>
        <p:spPr>
          <a:xfrm>
            <a:off x="3809850" y="3479238"/>
            <a:ext cx="2884500" cy="3681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73" name="Google Shape;73;p15"/>
          <p:cNvSpPr txBox="1">
            <a:spLocks noGrp="1"/>
          </p:cNvSpPr>
          <p:nvPr>
            <p:ph type="title" idx="13"/>
          </p:nvPr>
        </p:nvSpPr>
        <p:spPr>
          <a:xfrm>
            <a:off x="3154650" y="3049925"/>
            <a:ext cx="592800" cy="368100"/>
          </a:xfrm>
          <a:prstGeom prst="rect">
            <a:avLst/>
          </a:prstGeom>
        </p:spPr>
        <p:txBody>
          <a:bodyPr spcFirstLastPara="1" wrap="square" lIns="0" tIns="0" rIns="91425" bIns="91425" anchor="ctr" anchorCtr="0">
            <a:noAutofit/>
          </a:bodyPr>
          <a:lstStyle>
            <a:lvl1pPr lvl="0">
              <a:spcBef>
                <a:spcPts val="0"/>
              </a:spcBef>
              <a:spcAft>
                <a:spcPts val="0"/>
              </a:spcAft>
              <a:buClr>
                <a:schemeClr val="dk1"/>
              </a:buClr>
              <a:buSzPts val="2400"/>
              <a:buFont typeface="Figtree"/>
              <a:buNone/>
              <a:defRPr sz="2400"/>
            </a:lvl1pPr>
            <a:lvl2pPr lvl="1">
              <a:spcBef>
                <a:spcPts val="0"/>
              </a:spcBef>
              <a:spcAft>
                <a:spcPts val="0"/>
              </a:spcAft>
              <a:buClr>
                <a:schemeClr val="dk1"/>
              </a:buClr>
              <a:buSzPts val="2400"/>
              <a:buFont typeface="Figtree"/>
              <a:buNone/>
              <a:defRPr sz="2400">
                <a:latin typeface="Figtree"/>
                <a:ea typeface="Figtree"/>
                <a:cs typeface="Figtree"/>
                <a:sym typeface="Figtree"/>
              </a:defRPr>
            </a:lvl2pPr>
            <a:lvl3pPr lvl="2">
              <a:spcBef>
                <a:spcPts val="0"/>
              </a:spcBef>
              <a:spcAft>
                <a:spcPts val="0"/>
              </a:spcAft>
              <a:buClr>
                <a:schemeClr val="dk1"/>
              </a:buClr>
              <a:buSzPts val="2400"/>
              <a:buFont typeface="Figtree"/>
              <a:buNone/>
              <a:defRPr sz="2400">
                <a:latin typeface="Figtree"/>
                <a:ea typeface="Figtree"/>
                <a:cs typeface="Figtree"/>
                <a:sym typeface="Figtree"/>
              </a:defRPr>
            </a:lvl3pPr>
            <a:lvl4pPr lvl="3">
              <a:spcBef>
                <a:spcPts val="0"/>
              </a:spcBef>
              <a:spcAft>
                <a:spcPts val="0"/>
              </a:spcAft>
              <a:buClr>
                <a:schemeClr val="dk1"/>
              </a:buClr>
              <a:buSzPts val="2400"/>
              <a:buFont typeface="Figtree"/>
              <a:buNone/>
              <a:defRPr sz="2400">
                <a:latin typeface="Figtree"/>
                <a:ea typeface="Figtree"/>
                <a:cs typeface="Figtree"/>
                <a:sym typeface="Figtree"/>
              </a:defRPr>
            </a:lvl4pPr>
            <a:lvl5pPr lvl="4">
              <a:spcBef>
                <a:spcPts val="0"/>
              </a:spcBef>
              <a:spcAft>
                <a:spcPts val="0"/>
              </a:spcAft>
              <a:buClr>
                <a:schemeClr val="dk1"/>
              </a:buClr>
              <a:buSzPts val="2400"/>
              <a:buFont typeface="Figtree"/>
              <a:buNone/>
              <a:defRPr sz="2400">
                <a:latin typeface="Figtree"/>
                <a:ea typeface="Figtree"/>
                <a:cs typeface="Figtree"/>
                <a:sym typeface="Figtree"/>
              </a:defRPr>
            </a:lvl5pPr>
            <a:lvl6pPr lvl="5">
              <a:spcBef>
                <a:spcPts val="0"/>
              </a:spcBef>
              <a:spcAft>
                <a:spcPts val="0"/>
              </a:spcAft>
              <a:buClr>
                <a:schemeClr val="dk1"/>
              </a:buClr>
              <a:buSzPts val="2400"/>
              <a:buFont typeface="Figtree"/>
              <a:buNone/>
              <a:defRPr sz="2400">
                <a:latin typeface="Figtree"/>
                <a:ea typeface="Figtree"/>
                <a:cs typeface="Figtree"/>
                <a:sym typeface="Figtree"/>
              </a:defRPr>
            </a:lvl6pPr>
            <a:lvl7pPr lvl="6">
              <a:spcBef>
                <a:spcPts val="0"/>
              </a:spcBef>
              <a:spcAft>
                <a:spcPts val="0"/>
              </a:spcAft>
              <a:buClr>
                <a:schemeClr val="dk1"/>
              </a:buClr>
              <a:buSzPts val="2400"/>
              <a:buFont typeface="Figtree"/>
              <a:buNone/>
              <a:defRPr sz="2400">
                <a:latin typeface="Figtree"/>
                <a:ea typeface="Figtree"/>
                <a:cs typeface="Figtree"/>
                <a:sym typeface="Figtree"/>
              </a:defRPr>
            </a:lvl7pPr>
            <a:lvl8pPr lvl="7">
              <a:spcBef>
                <a:spcPts val="0"/>
              </a:spcBef>
              <a:spcAft>
                <a:spcPts val="0"/>
              </a:spcAft>
              <a:buClr>
                <a:schemeClr val="dk1"/>
              </a:buClr>
              <a:buSzPts val="2400"/>
              <a:buFont typeface="Figtree"/>
              <a:buNone/>
              <a:defRPr sz="2400">
                <a:latin typeface="Figtree"/>
                <a:ea typeface="Figtree"/>
                <a:cs typeface="Figtree"/>
                <a:sym typeface="Figtree"/>
              </a:defRPr>
            </a:lvl8pPr>
            <a:lvl9pPr lvl="8">
              <a:spcBef>
                <a:spcPts val="0"/>
              </a:spcBef>
              <a:spcAft>
                <a:spcPts val="0"/>
              </a:spcAft>
              <a:buClr>
                <a:schemeClr val="dk1"/>
              </a:buClr>
              <a:buSzPts val="2400"/>
              <a:buFont typeface="Figtree"/>
              <a:buNone/>
              <a:defRPr sz="2400">
                <a:latin typeface="Figtree"/>
                <a:ea typeface="Figtree"/>
                <a:cs typeface="Figtree"/>
                <a:sym typeface="Figtree"/>
              </a:defRPr>
            </a:lvl9pPr>
          </a:lstStyle>
          <a:p>
            <a:endParaRPr/>
          </a:p>
        </p:txBody>
      </p:sp>
      <p:sp>
        <p:nvSpPr>
          <p:cNvPr id="74" name="Google Shape;74;p15"/>
          <p:cNvSpPr txBox="1">
            <a:spLocks noGrp="1"/>
          </p:cNvSpPr>
          <p:nvPr>
            <p:ph type="title" idx="14"/>
          </p:nvPr>
        </p:nvSpPr>
        <p:spPr>
          <a:xfrm>
            <a:off x="3154650" y="2604813"/>
            <a:ext cx="592800" cy="368100"/>
          </a:xfrm>
          <a:prstGeom prst="rect">
            <a:avLst/>
          </a:prstGeom>
        </p:spPr>
        <p:txBody>
          <a:bodyPr spcFirstLastPara="1" wrap="square" lIns="0" tIns="0" rIns="91425" bIns="91425" anchor="t" anchorCtr="0">
            <a:noAutofit/>
          </a:bodyPr>
          <a:lstStyle>
            <a:lvl1pPr lvl="0">
              <a:spcBef>
                <a:spcPts val="0"/>
              </a:spcBef>
              <a:spcAft>
                <a:spcPts val="0"/>
              </a:spcAft>
              <a:buClr>
                <a:schemeClr val="dk1"/>
              </a:buClr>
              <a:buSzPts val="2400"/>
              <a:buFont typeface="Figtree"/>
              <a:buNone/>
              <a:defRPr sz="2400"/>
            </a:lvl1pPr>
            <a:lvl2pPr lvl="1">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2pPr>
            <a:lvl3pPr lvl="2">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3pPr>
            <a:lvl4pPr lvl="3">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4pPr>
            <a:lvl5pPr lvl="4">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5pPr>
            <a:lvl6pPr lvl="5">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6pPr>
            <a:lvl7pPr lvl="6">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7pPr>
            <a:lvl8pPr lvl="7">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8pPr>
            <a:lvl9pPr lvl="8">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9pPr>
          </a:lstStyle>
          <a:p>
            <a:endParaRPr/>
          </a:p>
        </p:txBody>
      </p:sp>
      <p:sp>
        <p:nvSpPr>
          <p:cNvPr id="75" name="Google Shape;75;p15"/>
          <p:cNvSpPr txBox="1">
            <a:spLocks noGrp="1"/>
          </p:cNvSpPr>
          <p:nvPr>
            <p:ph type="title" idx="15"/>
          </p:nvPr>
        </p:nvSpPr>
        <p:spPr>
          <a:xfrm>
            <a:off x="3154650" y="2159700"/>
            <a:ext cx="592800" cy="368100"/>
          </a:xfrm>
          <a:prstGeom prst="rect">
            <a:avLst/>
          </a:prstGeom>
        </p:spPr>
        <p:txBody>
          <a:bodyPr spcFirstLastPara="1" wrap="square" lIns="0" tIns="0" rIns="91425" bIns="91425" anchor="t" anchorCtr="0">
            <a:noAutofit/>
          </a:bodyPr>
          <a:lstStyle>
            <a:lvl1pPr lvl="0">
              <a:spcBef>
                <a:spcPts val="0"/>
              </a:spcBef>
              <a:spcAft>
                <a:spcPts val="0"/>
              </a:spcAft>
              <a:buClr>
                <a:schemeClr val="dk1"/>
              </a:buClr>
              <a:buSzPts val="2400"/>
              <a:buFont typeface="Figtree"/>
              <a:buNone/>
              <a:defRPr sz="2400"/>
            </a:lvl1pPr>
            <a:lvl2pPr lvl="1">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2pPr>
            <a:lvl3pPr lvl="2">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3pPr>
            <a:lvl4pPr lvl="3">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4pPr>
            <a:lvl5pPr lvl="4">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5pPr>
            <a:lvl6pPr lvl="5">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6pPr>
            <a:lvl7pPr lvl="6">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7pPr>
            <a:lvl8pPr lvl="7">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8pPr>
            <a:lvl9pPr lvl="8">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9pPr>
          </a:lstStyle>
          <a:p>
            <a:endParaRPr/>
          </a:p>
        </p:txBody>
      </p:sp>
      <p:sp>
        <p:nvSpPr>
          <p:cNvPr id="76" name="Google Shape;76;p15"/>
          <p:cNvSpPr txBox="1">
            <a:spLocks noGrp="1"/>
          </p:cNvSpPr>
          <p:nvPr>
            <p:ph type="title" idx="16"/>
          </p:nvPr>
        </p:nvSpPr>
        <p:spPr>
          <a:xfrm>
            <a:off x="3154650" y="1714588"/>
            <a:ext cx="592800" cy="368100"/>
          </a:xfrm>
          <a:prstGeom prst="rect">
            <a:avLst/>
          </a:prstGeom>
        </p:spPr>
        <p:txBody>
          <a:bodyPr spcFirstLastPara="1" wrap="square" lIns="0" tIns="0" rIns="91425" bIns="91425" anchor="t" anchorCtr="0">
            <a:noAutofit/>
          </a:bodyPr>
          <a:lstStyle>
            <a:lvl1pPr lvl="0">
              <a:spcBef>
                <a:spcPts val="0"/>
              </a:spcBef>
              <a:spcAft>
                <a:spcPts val="0"/>
              </a:spcAft>
              <a:buClr>
                <a:schemeClr val="dk1"/>
              </a:buClr>
              <a:buSzPts val="2400"/>
              <a:buFont typeface="Figtree"/>
              <a:buNone/>
              <a:defRPr sz="2400"/>
            </a:lvl1pPr>
            <a:lvl2pPr lvl="1">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2pPr>
            <a:lvl3pPr lvl="2">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3pPr>
            <a:lvl4pPr lvl="3">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4pPr>
            <a:lvl5pPr lvl="4">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5pPr>
            <a:lvl6pPr lvl="5">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6pPr>
            <a:lvl7pPr lvl="6">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7pPr>
            <a:lvl8pPr lvl="7">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8pPr>
            <a:lvl9pPr lvl="8">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9pPr>
          </a:lstStyle>
          <a:p>
            <a:endParaRPr/>
          </a:p>
        </p:txBody>
      </p:sp>
      <p:sp>
        <p:nvSpPr>
          <p:cNvPr id="77" name="Google Shape;77;p15"/>
          <p:cNvSpPr txBox="1">
            <a:spLocks noGrp="1"/>
          </p:cNvSpPr>
          <p:nvPr>
            <p:ph type="title" idx="17"/>
          </p:nvPr>
        </p:nvSpPr>
        <p:spPr>
          <a:xfrm>
            <a:off x="3154650" y="1269488"/>
            <a:ext cx="592800" cy="368100"/>
          </a:xfrm>
          <a:prstGeom prst="rect">
            <a:avLst/>
          </a:prstGeom>
        </p:spPr>
        <p:txBody>
          <a:bodyPr spcFirstLastPara="1" wrap="square" lIns="0" tIns="0" rIns="91425" bIns="91425" anchor="t" anchorCtr="0">
            <a:noAutofit/>
          </a:bodyPr>
          <a:lstStyle>
            <a:lvl1pPr lvl="0">
              <a:spcBef>
                <a:spcPts val="0"/>
              </a:spcBef>
              <a:spcAft>
                <a:spcPts val="0"/>
              </a:spcAft>
              <a:buClr>
                <a:schemeClr val="dk1"/>
              </a:buClr>
              <a:buSzPts val="2400"/>
              <a:buFont typeface="Figtree"/>
              <a:buNone/>
              <a:defRPr sz="2400"/>
            </a:lvl1pPr>
            <a:lvl2pPr lvl="1">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2pPr>
            <a:lvl3pPr lvl="2">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3pPr>
            <a:lvl4pPr lvl="3">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4pPr>
            <a:lvl5pPr lvl="4">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5pPr>
            <a:lvl6pPr lvl="5">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6pPr>
            <a:lvl7pPr lvl="6">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7pPr>
            <a:lvl8pPr lvl="7">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8pPr>
            <a:lvl9pPr lvl="8">
              <a:spcBef>
                <a:spcPts val="0"/>
              </a:spcBef>
              <a:spcAft>
                <a:spcPts val="0"/>
              </a:spcAft>
              <a:buClr>
                <a:schemeClr val="dk1"/>
              </a:buClr>
              <a:buSzPts val="2400"/>
              <a:buFont typeface="Figtree"/>
              <a:buNone/>
              <a:defRPr sz="2400">
                <a:solidFill>
                  <a:schemeClr val="dk1"/>
                </a:solidFill>
                <a:latin typeface="Figtree"/>
                <a:ea typeface="Figtree"/>
                <a:cs typeface="Figtree"/>
                <a:sym typeface="Figtree"/>
              </a:defRPr>
            </a:lvl9pPr>
          </a:lstStyle>
          <a:p>
            <a:endParaRPr/>
          </a:p>
        </p:txBody>
      </p:sp>
      <p:sp>
        <p:nvSpPr>
          <p:cNvPr id="78" name="Google Shape;78;p15"/>
          <p:cNvSpPr txBox="1">
            <a:spLocks noGrp="1"/>
          </p:cNvSpPr>
          <p:nvPr>
            <p:ph type="title" idx="18"/>
          </p:nvPr>
        </p:nvSpPr>
        <p:spPr>
          <a:xfrm>
            <a:off x="228600" y="457200"/>
            <a:ext cx="5762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he team - Alt 1">
  <p:cSld name="CUSTOM_2">
    <p:spTree>
      <p:nvGrpSpPr>
        <p:cNvPr id="1" name="Shape 79"/>
        <p:cNvGrpSpPr/>
        <p:nvPr/>
      </p:nvGrpSpPr>
      <p:grpSpPr>
        <a:xfrm>
          <a:off x="0" y="0"/>
          <a:ext cx="0" cy="0"/>
          <a:chOff x="0" y="0"/>
          <a:chExt cx="0" cy="0"/>
        </a:xfrm>
      </p:grpSpPr>
      <p:sp>
        <p:nvSpPr>
          <p:cNvPr id="80" name="Google Shape;80;p16"/>
          <p:cNvSpPr>
            <a:spLocks noGrp="1"/>
          </p:cNvSpPr>
          <p:nvPr>
            <p:ph type="pic" idx="2"/>
          </p:nvPr>
        </p:nvSpPr>
        <p:spPr>
          <a:xfrm>
            <a:off x="0" y="-9000"/>
            <a:ext cx="3054300" cy="3252900"/>
          </a:xfrm>
          <a:prstGeom prst="rect">
            <a:avLst/>
          </a:prstGeom>
          <a:noFill/>
          <a:ln>
            <a:noFill/>
          </a:ln>
        </p:spPr>
      </p:sp>
      <p:sp>
        <p:nvSpPr>
          <p:cNvPr id="81" name="Google Shape;81;p16"/>
          <p:cNvSpPr>
            <a:spLocks noGrp="1"/>
          </p:cNvSpPr>
          <p:nvPr>
            <p:ph type="pic" idx="3"/>
          </p:nvPr>
        </p:nvSpPr>
        <p:spPr>
          <a:xfrm>
            <a:off x="3044117" y="-9000"/>
            <a:ext cx="3054300" cy="3252900"/>
          </a:xfrm>
          <a:prstGeom prst="rect">
            <a:avLst/>
          </a:prstGeom>
          <a:noFill/>
          <a:ln>
            <a:noFill/>
          </a:ln>
        </p:spPr>
      </p:sp>
      <p:sp>
        <p:nvSpPr>
          <p:cNvPr id="82" name="Google Shape;82;p16"/>
          <p:cNvSpPr>
            <a:spLocks noGrp="1"/>
          </p:cNvSpPr>
          <p:nvPr>
            <p:ph type="pic" idx="4"/>
          </p:nvPr>
        </p:nvSpPr>
        <p:spPr>
          <a:xfrm>
            <a:off x="6088233" y="-9000"/>
            <a:ext cx="3054300" cy="3252900"/>
          </a:xfrm>
          <a:prstGeom prst="rect">
            <a:avLst/>
          </a:prstGeom>
          <a:noFill/>
          <a:ln>
            <a:noFill/>
          </a:ln>
        </p:spPr>
      </p:sp>
      <p:sp>
        <p:nvSpPr>
          <p:cNvPr id="83" name="Google Shape;83;p16"/>
          <p:cNvSpPr txBox="1">
            <a:spLocks noGrp="1"/>
          </p:cNvSpPr>
          <p:nvPr>
            <p:ph type="title"/>
          </p:nvPr>
        </p:nvSpPr>
        <p:spPr>
          <a:xfrm>
            <a:off x="228675" y="3337800"/>
            <a:ext cx="2671800" cy="2133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84" name="Google Shape;84;p16"/>
          <p:cNvSpPr txBox="1">
            <a:spLocks noGrp="1"/>
          </p:cNvSpPr>
          <p:nvPr>
            <p:ph type="title" idx="5"/>
          </p:nvPr>
        </p:nvSpPr>
        <p:spPr>
          <a:xfrm>
            <a:off x="228675" y="3551100"/>
            <a:ext cx="2671800" cy="2133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85" name="Google Shape;85;p16"/>
          <p:cNvSpPr txBox="1">
            <a:spLocks noGrp="1"/>
          </p:cNvSpPr>
          <p:nvPr>
            <p:ph type="body" idx="1"/>
          </p:nvPr>
        </p:nvSpPr>
        <p:spPr>
          <a:xfrm>
            <a:off x="228675" y="4256750"/>
            <a:ext cx="2660100" cy="4269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86" name="Google Shape;86;p16"/>
          <p:cNvSpPr txBox="1">
            <a:spLocks noGrp="1"/>
          </p:cNvSpPr>
          <p:nvPr>
            <p:ph type="title" idx="6"/>
          </p:nvPr>
        </p:nvSpPr>
        <p:spPr>
          <a:xfrm>
            <a:off x="3235367" y="3337800"/>
            <a:ext cx="2671800" cy="2133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latin typeface="Figtree"/>
                <a:ea typeface="Figtree"/>
                <a:cs typeface="Figtree"/>
                <a:sym typeface="Figtree"/>
              </a:defRPr>
            </a:lvl2pPr>
            <a:lvl3pPr lvl="2">
              <a:spcBef>
                <a:spcPts val="0"/>
              </a:spcBef>
              <a:spcAft>
                <a:spcPts val="0"/>
              </a:spcAft>
              <a:buClr>
                <a:schemeClr val="dk1"/>
              </a:buClr>
              <a:buSzPts val="1200"/>
              <a:buFont typeface="Figtree"/>
              <a:buNone/>
              <a:defRPr sz="1200">
                <a:latin typeface="Figtree"/>
                <a:ea typeface="Figtree"/>
                <a:cs typeface="Figtree"/>
                <a:sym typeface="Figtree"/>
              </a:defRPr>
            </a:lvl3pPr>
            <a:lvl4pPr lvl="3">
              <a:spcBef>
                <a:spcPts val="0"/>
              </a:spcBef>
              <a:spcAft>
                <a:spcPts val="0"/>
              </a:spcAft>
              <a:buClr>
                <a:schemeClr val="dk1"/>
              </a:buClr>
              <a:buSzPts val="1200"/>
              <a:buFont typeface="Figtree"/>
              <a:buNone/>
              <a:defRPr sz="1200">
                <a:latin typeface="Figtree"/>
                <a:ea typeface="Figtree"/>
                <a:cs typeface="Figtree"/>
                <a:sym typeface="Figtree"/>
              </a:defRPr>
            </a:lvl4pPr>
            <a:lvl5pPr lvl="4">
              <a:spcBef>
                <a:spcPts val="0"/>
              </a:spcBef>
              <a:spcAft>
                <a:spcPts val="0"/>
              </a:spcAft>
              <a:buClr>
                <a:schemeClr val="dk1"/>
              </a:buClr>
              <a:buSzPts val="1200"/>
              <a:buFont typeface="Figtree"/>
              <a:buNone/>
              <a:defRPr sz="1200">
                <a:latin typeface="Figtree"/>
                <a:ea typeface="Figtree"/>
                <a:cs typeface="Figtree"/>
                <a:sym typeface="Figtree"/>
              </a:defRPr>
            </a:lvl5pPr>
            <a:lvl6pPr lvl="5">
              <a:spcBef>
                <a:spcPts val="0"/>
              </a:spcBef>
              <a:spcAft>
                <a:spcPts val="0"/>
              </a:spcAft>
              <a:buClr>
                <a:schemeClr val="dk1"/>
              </a:buClr>
              <a:buSzPts val="1200"/>
              <a:buFont typeface="Figtree"/>
              <a:buNone/>
              <a:defRPr sz="1200">
                <a:latin typeface="Figtree"/>
                <a:ea typeface="Figtree"/>
                <a:cs typeface="Figtree"/>
                <a:sym typeface="Figtree"/>
              </a:defRPr>
            </a:lvl6pPr>
            <a:lvl7pPr lvl="6">
              <a:spcBef>
                <a:spcPts val="0"/>
              </a:spcBef>
              <a:spcAft>
                <a:spcPts val="0"/>
              </a:spcAft>
              <a:buClr>
                <a:schemeClr val="dk1"/>
              </a:buClr>
              <a:buSzPts val="1200"/>
              <a:buFont typeface="Figtree"/>
              <a:buNone/>
              <a:defRPr sz="1200">
                <a:latin typeface="Figtree"/>
                <a:ea typeface="Figtree"/>
                <a:cs typeface="Figtree"/>
                <a:sym typeface="Figtree"/>
              </a:defRPr>
            </a:lvl7pPr>
            <a:lvl8pPr lvl="7">
              <a:spcBef>
                <a:spcPts val="0"/>
              </a:spcBef>
              <a:spcAft>
                <a:spcPts val="0"/>
              </a:spcAft>
              <a:buClr>
                <a:schemeClr val="dk1"/>
              </a:buClr>
              <a:buSzPts val="1200"/>
              <a:buFont typeface="Figtree"/>
              <a:buNone/>
              <a:defRPr sz="1200">
                <a:latin typeface="Figtree"/>
                <a:ea typeface="Figtree"/>
                <a:cs typeface="Figtree"/>
                <a:sym typeface="Figtree"/>
              </a:defRPr>
            </a:lvl8pPr>
            <a:lvl9pPr lvl="8">
              <a:spcBef>
                <a:spcPts val="0"/>
              </a:spcBef>
              <a:spcAft>
                <a:spcPts val="0"/>
              </a:spcAft>
              <a:buClr>
                <a:schemeClr val="dk1"/>
              </a:buClr>
              <a:buSzPts val="1200"/>
              <a:buFont typeface="Figtree"/>
              <a:buNone/>
              <a:defRPr sz="1200">
                <a:latin typeface="Figtree"/>
                <a:ea typeface="Figtree"/>
                <a:cs typeface="Figtree"/>
                <a:sym typeface="Figtree"/>
              </a:defRPr>
            </a:lvl9pPr>
          </a:lstStyle>
          <a:p>
            <a:endParaRPr/>
          </a:p>
        </p:txBody>
      </p:sp>
      <p:sp>
        <p:nvSpPr>
          <p:cNvPr id="87" name="Google Shape;87;p16"/>
          <p:cNvSpPr txBox="1">
            <a:spLocks noGrp="1"/>
          </p:cNvSpPr>
          <p:nvPr>
            <p:ph type="title" idx="7"/>
          </p:nvPr>
        </p:nvSpPr>
        <p:spPr>
          <a:xfrm>
            <a:off x="3235367" y="3551100"/>
            <a:ext cx="2671800" cy="2133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88" name="Google Shape;88;p16"/>
          <p:cNvSpPr txBox="1">
            <a:spLocks noGrp="1"/>
          </p:cNvSpPr>
          <p:nvPr>
            <p:ph type="body" idx="8"/>
          </p:nvPr>
        </p:nvSpPr>
        <p:spPr>
          <a:xfrm>
            <a:off x="3241214" y="4256750"/>
            <a:ext cx="2660100" cy="4269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89" name="Google Shape;89;p16"/>
          <p:cNvSpPr txBox="1">
            <a:spLocks noGrp="1"/>
          </p:cNvSpPr>
          <p:nvPr>
            <p:ph type="title" idx="9"/>
          </p:nvPr>
        </p:nvSpPr>
        <p:spPr>
          <a:xfrm>
            <a:off x="6279483" y="3337800"/>
            <a:ext cx="2671800" cy="2133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90" name="Google Shape;90;p16"/>
          <p:cNvSpPr txBox="1">
            <a:spLocks noGrp="1"/>
          </p:cNvSpPr>
          <p:nvPr>
            <p:ph type="title" idx="13"/>
          </p:nvPr>
        </p:nvSpPr>
        <p:spPr>
          <a:xfrm>
            <a:off x="6279483" y="3551100"/>
            <a:ext cx="2671800" cy="2133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1200"/>
              <a:buFont typeface="Figtree"/>
              <a:buNone/>
              <a:defRPr sz="12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91" name="Google Shape;91;p16"/>
          <p:cNvSpPr txBox="1">
            <a:spLocks noGrp="1"/>
          </p:cNvSpPr>
          <p:nvPr>
            <p:ph type="body" idx="14"/>
          </p:nvPr>
        </p:nvSpPr>
        <p:spPr>
          <a:xfrm>
            <a:off x="6285328" y="4256750"/>
            <a:ext cx="2660100" cy="4269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he team - Alt 2">
  <p:cSld name="CUSTOM_11">
    <p:spTree>
      <p:nvGrpSpPr>
        <p:cNvPr id="1" name="Shape 92"/>
        <p:cNvGrpSpPr/>
        <p:nvPr/>
      </p:nvGrpSpPr>
      <p:grpSpPr>
        <a:xfrm>
          <a:off x="0" y="0"/>
          <a:ext cx="0" cy="0"/>
          <a:chOff x="0" y="0"/>
          <a:chExt cx="0" cy="0"/>
        </a:xfrm>
      </p:grpSpPr>
      <p:sp>
        <p:nvSpPr>
          <p:cNvPr id="93" name="Google Shape;93;p17"/>
          <p:cNvSpPr/>
          <p:nvPr/>
        </p:nvSpPr>
        <p:spPr>
          <a:xfrm rot="-2700000">
            <a:off x="1338758" y="-3230594"/>
            <a:ext cx="6464087" cy="6464087"/>
          </a:xfrm>
          <a:prstGeom prst="rtTriangle">
            <a:avLst/>
          </a:prstGeom>
          <a:gradFill>
            <a:gsLst>
              <a:gs pos="0">
                <a:schemeClr val="accent5"/>
              </a:gs>
              <a:gs pos="72000">
                <a:schemeClr val="lt1"/>
              </a:gs>
              <a:gs pos="100000">
                <a:schemeClr val="lt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Jost"/>
              <a:ea typeface="Jost"/>
              <a:cs typeface="Jost"/>
              <a:sym typeface="Jost"/>
            </a:endParaRPr>
          </a:p>
        </p:txBody>
      </p:sp>
      <p:sp>
        <p:nvSpPr>
          <p:cNvPr id="94" name="Google Shape;94;p17"/>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95" name="Google Shape;95;p17"/>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96" name="Google Shape;96;p17"/>
          <p:cNvSpPr txBox="1">
            <a:spLocks noGrp="1"/>
          </p:cNvSpPr>
          <p:nvPr>
            <p:ph type="title" idx="3"/>
          </p:nvPr>
        </p:nvSpPr>
        <p:spPr>
          <a:xfrm>
            <a:off x="228600" y="457200"/>
            <a:ext cx="62823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97" name="Google Shape;97;p17"/>
          <p:cNvSpPr txBox="1">
            <a:spLocks noGrp="1"/>
          </p:cNvSpPr>
          <p:nvPr>
            <p:ph type="title" idx="4"/>
          </p:nvPr>
        </p:nvSpPr>
        <p:spPr>
          <a:xfrm>
            <a:off x="339875" y="3589925"/>
            <a:ext cx="1225200" cy="172200"/>
          </a:xfrm>
          <a:prstGeom prst="rect">
            <a:avLst/>
          </a:prstGeom>
        </p:spPr>
        <p:txBody>
          <a:bodyPr spcFirstLastPara="1" wrap="square" lIns="0" tIns="0" rIns="91425" bIns="91425" anchor="t" anchorCtr="0">
            <a:noAutofit/>
          </a:bodyPr>
          <a:lstStyle>
            <a:lvl1pPr lvl="0">
              <a:spcBef>
                <a:spcPts val="0"/>
              </a:spcBef>
              <a:spcAft>
                <a:spcPts val="0"/>
              </a:spcAft>
              <a:buNone/>
              <a:defRPr sz="10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98" name="Google Shape;98;p17"/>
          <p:cNvSpPr txBox="1">
            <a:spLocks noGrp="1"/>
          </p:cNvSpPr>
          <p:nvPr>
            <p:ph type="title" idx="5"/>
          </p:nvPr>
        </p:nvSpPr>
        <p:spPr>
          <a:xfrm>
            <a:off x="339875" y="4026125"/>
            <a:ext cx="1225200" cy="207600"/>
          </a:xfrm>
          <a:prstGeom prst="rect">
            <a:avLst/>
          </a:prstGeom>
        </p:spPr>
        <p:txBody>
          <a:bodyPr spcFirstLastPara="1" wrap="square" lIns="0" tIns="0" rIns="91425" bIns="91425" anchor="t" anchorCtr="0">
            <a:noAutofit/>
          </a:bodyPr>
          <a:lstStyle>
            <a:lvl1pPr lvl="0">
              <a:spcBef>
                <a:spcPts val="0"/>
              </a:spcBef>
              <a:spcAft>
                <a:spcPts val="0"/>
              </a:spcAft>
              <a:buNone/>
              <a:defRPr sz="900">
                <a:latin typeface="Jost"/>
                <a:ea typeface="Jost"/>
                <a:cs typeface="Jost"/>
                <a:sym typeface="Jost"/>
              </a:defRPr>
            </a:lvl1pPr>
            <a:lvl2pPr lvl="1">
              <a:spcBef>
                <a:spcPts val="0"/>
              </a:spcBef>
              <a:spcAft>
                <a:spcPts val="0"/>
              </a:spcAft>
              <a:buClr>
                <a:schemeClr val="dk1"/>
              </a:buClr>
              <a:buSzPts val="1200"/>
              <a:buFont typeface="Jost"/>
              <a:buNone/>
              <a:defRPr sz="1200">
                <a:solidFill>
                  <a:schemeClr val="dk1"/>
                </a:solidFill>
                <a:latin typeface="Jost"/>
                <a:ea typeface="Jost"/>
                <a:cs typeface="Jost"/>
                <a:sym typeface="Jost"/>
              </a:defRPr>
            </a:lvl2pPr>
            <a:lvl3pPr lvl="2">
              <a:spcBef>
                <a:spcPts val="0"/>
              </a:spcBef>
              <a:spcAft>
                <a:spcPts val="0"/>
              </a:spcAft>
              <a:buClr>
                <a:schemeClr val="dk1"/>
              </a:buClr>
              <a:buSzPts val="1200"/>
              <a:buFont typeface="Jost"/>
              <a:buNone/>
              <a:defRPr sz="1200">
                <a:solidFill>
                  <a:schemeClr val="dk1"/>
                </a:solidFill>
                <a:latin typeface="Jost"/>
                <a:ea typeface="Jost"/>
                <a:cs typeface="Jost"/>
                <a:sym typeface="Jost"/>
              </a:defRPr>
            </a:lvl3pPr>
            <a:lvl4pPr lvl="3">
              <a:spcBef>
                <a:spcPts val="0"/>
              </a:spcBef>
              <a:spcAft>
                <a:spcPts val="0"/>
              </a:spcAft>
              <a:buClr>
                <a:schemeClr val="dk1"/>
              </a:buClr>
              <a:buSzPts val="1200"/>
              <a:buFont typeface="Jost"/>
              <a:buNone/>
              <a:defRPr sz="1200">
                <a:solidFill>
                  <a:schemeClr val="dk1"/>
                </a:solidFill>
                <a:latin typeface="Jost"/>
                <a:ea typeface="Jost"/>
                <a:cs typeface="Jost"/>
                <a:sym typeface="Jost"/>
              </a:defRPr>
            </a:lvl4pPr>
            <a:lvl5pPr lvl="4">
              <a:spcBef>
                <a:spcPts val="0"/>
              </a:spcBef>
              <a:spcAft>
                <a:spcPts val="0"/>
              </a:spcAft>
              <a:buClr>
                <a:schemeClr val="dk1"/>
              </a:buClr>
              <a:buSzPts val="1200"/>
              <a:buFont typeface="Jost"/>
              <a:buNone/>
              <a:defRPr sz="1200">
                <a:solidFill>
                  <a:schemeClr val="dk1"/>
                </a:solidFill>
                <a:latin typeface="Jost"/>
                <a:ea typeface="Jost"/>
                <a:cs typeface="Jost"/>
                <a:sym typeface="Jost"/>
              </a:defRPr>
            </a:lvl5pPr>
            <a:lvl6pPr lvl="5">
              <a:spcBef>
                <a:spcPts val="0"/>
              </a:spcBef>
              <a:spcAft>
                <a:spcPts val="0"/>
              </a:spcAft>
              <a:buClr>
                <a:schemeClr val="dk1"/>
              </a:buClr>
              <a:buSzPts val="1200"/>
              <a:buFont typeface="Jost"/>
              <a:buNone/>
              <a:defRPr sz="1200">
                <a:solidFill>
                  <a:schemeClr val="dk1"/>
                </a:solidFill>
                <a:latin typeface="Jost"/>
                <a:ea typeface="Jost"/>
                <a:cs typeface="Jost"/>
                <a:sym typeface="Jost"/>
              </a:defRPr>
            </a:lvl6pPr>
            <a:lvl7pPr lvl="6">
              <a:spcBef>
                <a:spcPts val="0"/>
              </a:spcBef>
              <a:spcAft>
                <a:spcPts val="0"/>
              </a:spcAft>
              <a:buClr>
                <a:schemeClr val="dk1"/>
              </a:buClr>
              <a:buSzPts val="1200"/>
              <a:buFont typeface="Jost"/>
              <a:buNone/>
              <a:defRPr sz="1200">
                <a:solidFill>
                  <a:schemeClr val="dk1"/>
                </a:solidFill>
                <a:latin typeface="Jost"/>
                <a:ea typeface="Jost"/>
                <a:cs typeface="Jost"/>
                <a:sym typeface="Jost"/>
              </a:defRPr>
            </a:lvl7pPr>
            <a:lvl8pPr lvl="7">
              <a:spcBef>
                <a:spcPts val="0"/>
              </a:spcBef>
              <a:spcAft>
                <a:spcPts val="0"/>
              </a:spcAft>
              <a:buClr>
                <a:schemeClr val="dk1"/>
              </a:buClr>
              <a:buSzPts val="1200"/>
              <a:buFont typeface="Jost"/>
              <a:buNone/>
              <a:defRPr sz="1200">
                <a:solidFill>
                  <a:schemeClr val="dk1"/>
                </a:solidFill>
                <a:latin typeface="Jost"/>
                <a:ea typeface="Jost"/>
                <a:cs typeface="Jost"/>
                <a:sym typeface="Jost"/>
              </a:defRPr>
            </a:lvl8pPr>
            <a:lvl9pPr lvl="8">
              <a:spcBef>
                <a:spcPts val="0"/>
              </a:spcBef>
              <a:spcAft>
                <a:spcPts val="0"/>
              </a:spcAft>
              <a:buClr>
                <a:schemeClr val="dk1"/>
              </a:buClr>
              <a:buSzPts val="1200"/>
              <a:buFont typeface="Jost"/>
              <a:buNone/>
              <a:defRPr sz="1200">
                <a:solidFill>
                  <a:schemeClr val="dk1"/>
                </a:solidFill>
                <a:latin typeface="Jost"/>
                <a:ea typeface="Jost"/>
                <a:cs typeface="Jost"/>
                <a:sym typeface="Jost"/>
              </a:defRPr>
            </a:lvl9pPr>
          </a:lstStyle>
          <a:p>
            <a:endParaRPr/>
          </a:p>
        </p:txBody>
      </p:sp>
      <p:sp>
        <p:nvSpPr>
          <p:cNvPr id="99" name="Google Shape;99;p17"/>
          <p:cNvSpPr txBox="1">
            <a:spLocks noGrp="1"/>
          </p:cNvSpPr>
          <p:nvPr>
            <p:ph type="title" idx="6"/>
          </p:nvPr>
        </p:nvSpPr>
        <p:spPr>
          <a:xfrm>
            <a:off x="1807977" y="3589925"/>
            <a:ext cx="1225200" cy="172200"/>
          </a:xfrm>
          <a:prstGeom prst="rect">
            <a:avLst/>
          </a:prstGeom>
        </p:spPr>
        <p:txBody>
          <a:bodyPr spcFirstLastPara="1" wrap="square" lIns="0" tIns="0" rIns="91425" bIns="91425" anchor="t" anchorCtr="0">
            <a:noAutofit/>
          </a:bodyPr>
          <a:lstStyle>
            <a:lvl1pPr lvl="0">
              <a:spcBef>
                <a:spcPts val="0"/>
              </a:spcBef>
              <a:spcAft>
                <a:spcPts val="0"/>
              </a:spcAft>
              <a:buNone/>
              <a:defRPr sz="10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100" name="Google Shape;100;p17"/>
          <p:cNvSpPr txBox="1">
            <a:spLocks noGrp="1"/>
          </p:cNvSpPr>
          <p:nvPr>
            <p:ph type="title" idx="7"/>
          </p:nvPr>
        </p:nvSpPr>
        <p:spPr>
          <a:xfrm>
            <a:off x="1807977" y="4026125"/>
            <a:ext cx="1225200" cy="207600"/>
          </a:xfrm>
          <a:prstGeom prst="rect">
            <a:avLst/>
          </a:prstGeom>
        </p:spPr>
        <p:txBody>
          <a:bodyPr spcFirstLastPara="1" wrap="square" lIns="0" tIns="0" rIns="91425" bIns="91425" anchor="t" anchorCtr="0">
            <a:noAutofit/>
          </a:bodyPr>
          <a:lstStyle>
            <a:lvl1pPr lvl="0">
              <a:spcBef>
                <a:spcPts val="0"/>
              </a:spcBef>
              <a:spcAft>
                <a:spcPts val="0"/>
              </a:spcAft>
              <a:buNone/>
              <a:defRPr sz="900">
                <a:latin typeface="Jost"/>
                <a:ea typeface="Jost"/>
                <a:cs typeface="Jost"/>
                <a:sym typeface="Jost"/>
              </a:defRPr>
            </a:lvl1pPr>
            <a:lvl2pPr lvl="1">
              <a:spcBef>
                <a:spcPts val="0"/>
              </a:spcBef>
              <a:spcAft>
                <a:spcPts val="0"/>
              </a:spcAft>
              <a:buSzPts val="1200"/>
              <a:buFont typeface="Jost"/>
              <a:buNone/>
              <a:defRPr sz="1200">
                <a:latin typeface="Jost"/>
                <a:ea typeface="Jost"/>
                <a:cs typeface="Jost"/>
                <a:sym typeface="Jost"/>
              </a:defRPr>
            </a:lvl2pPr>
            <a:lvl3pPr lvl="2">
              <a:spcBef>
                <a:spcPts val="0"/>
              </a:spcBef>
              <a:spcAft>
                <a:spcPts val="0"/>
              </a:spcAft>
              <a:buSzPts val="1200"/>
              <a:buFont typeface="Jost"/>
              <a:buNone/>
              <a:defRPr sz="1200">
                <a:latin typeface="Jost"/>
                <a:ea typeface="Jost"/>
                <a:cs typeface="Jost"/>
                <a:sym typeface="Jost"/>
              </a:defRPr>
            </a:lvl3pPr>
            <a:lvl4pPr lvl="3">
              <a:spcBef>
                <a:spcPts val="0"/>
              </a:spcBef>
              <a:spcAft>
                <a:spcPts val="0"/>
              </a:spcAft>
              <a:buSzPts val="1200"/>
              <a:buFont typeface="Jost"/>
              <a:buNone/>
              <a:defRPr sz="1200">
                <a:latin typeface="Jost"/>
                <a:ea typeface="Jost"/>
                <a:cs typeface="Jost"/>
                <a:sym typeface="Jost"/>
              </a:defRPr>
            </a:lvl4pPr>
            <a:lvl5pPr lvl="4">
              <a:spcBef>
                <a:spcPts val="0"/>
              </a:spcBef>
              <a:spcAft>
                <a:spcPts val="0"/>
              </a:spcAft>
              <a:buSzPts val="1200"/>
              <a:buFont typeface="Jost"/>
              <a:buNone/>
              <a:defRPr sz="1200">
                <a:latin typeface="Jost"/>
                <a:ea typeface="Jost"/>
                <a:cs typeface="Jost"/>
                <a:sym typeface="Jost"/>
              </a:defRPr>
            </a:lvl5pPr>
            <a:lvl6pPr lvl="5">
              <a:spcBef>
                <a:spcPts val="0"/>
              </a:spcBef>
              <a:spcAft>
                <a:spcPts val="0"/>
              </a:spcAft>
              <a:buSzPts val="1200"/>
              <a:buFont typeface="Jost"/>
              <a:buNone/>
              <a:defRPr sz="1200">
                <a:latin typeface="Jost"/>
                <a:ea typeface="Jost"/>
                <a:cs typeface="Jost"/>
                <a:sym typeface="Jost"/>
              </a:defRPr>
            </a:lvl6pPr>
            <a:lvl7pPr lvl="6">
              <a:spcBef>
                <a:spcPts val="0"/>
              </a:spcBef>
              <a:spcAft>
                <a:spcPts val="0"/>
              </a:spcAft>
              <a:buSzPts val="1200"/>
              <a:buFont typeface="Jost"/>
              <a:buNone/>
              <a:defRPr sz="1200">
                <a:latin typeface="Jost"/>
                <a:ea typeface="Jost"/>
                <a:cs typeface="Jost"/>
                <a:sym typeface="Jost"/>
              </a:defRPr>
            </a:lvl7pPr>
            <a:lvl8pPr lvl="7">
              <a:spcBef>
                <a:spcPts val="0"/>
              </a:spcBef>
              <a:spcAft>
                <a:spcPts val="0"/>
              </a:spcAft>
              <a:buSzPts val="1200"/>
              <a:buFont typeface="Jost"/>
              <a:buNone/>
              <a:defRPr sz="1200">
                <a:latin typeface="Jost"/>
                <a:ea typeface="Jost"/>
                <a:cs typeface="Jost"/>
                <a:sym typeface="Jost"/>
              </a:defRPr>
            </a:lvl8pPr>
            <a:lvl9pPr lvl="8">
              <a:spcBef>
                <a:spcPts val="0"/>
              </a:spcBef>
              <a:spcAft>
                <a:spcPts val="0"/>
              </a:spcAft>
              <a:buSzPts val="1200"/>
              <a:buFont typeface="Jost"/>
              <a:buNone/>
              <a:defRPr sz="1200">
                <a:latin typeface="Jost"/>
                <a:ea typeface="Jost"/>
                <a:cs typeface="Jost"/>
                <a:sym typeface="Jost"/>
              </a:defRPr>
            </a:lvl9pPr>
          </a:lstStyle>
          <a:p>
            <a:endParaRPr/>
          </a:p>
        </p:txBody>
      </p:sp>
      <p:sp>
        <p:nvSpPr>
          <p:cNvPr id="101" name="Google Shape;101;p17"/>
          <p:cNvSpPr txBox="1">
            <a:spLocks noGrp="1"/>
          </p:cNvSpPr>
          <p:nvPr>
            <p:ph type="title" idx="8"/>
          </p:nvPr>
        </p:nvSpPr>
        <p:spPr>
          <a:xfrm>
            <a:off x="3275545" y="3589925"/>
            <a:ext cx="1225200" cy="172200"/>
          </a:xfrm>
          <a:prstGeom prst="rect">
            <a:avLst/>
          </a:prstGeom>
        </p:spPr>
        <p:txBody>
          <a:bodyPr spcFirstLastPara="1" wrap="square" lIns="0" tIns="0" rIns="91425" bIns="91425" anchor="t" anchorCtr="0">
            <a:noAutofit/>
          </a:bodyPr>
          <a:lstStyle>
            <a:lvl1pPr lvl="0">
              <a:spcBef>
                <a:spcPts val="0"/>
              </a:spcBef>
              <a:spcAft>
                <a:spcPts val="0"/>
              </a:spcAft>
              <a:buNone/>
              <a:defRPr sz="10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102" name="Google Shape;102;p17"/>
          <p:cNvSpPr txBox="1">
            <a:spLocks noGrp="1"/>
          </p:cNvSpPr>
          <p:nvPr>
            <p:ph type="title" idx="9"/>
          </p:nvPr>
        </p:nvSpPr>
        <p:spPr>
          <a:xfrm>
            <a:off x="3275545" y="4026125"/>
            <a:ext cx="1225200" cy="207600"/>
          </a:xfrm>
          <a:prstGeom prst="rect">
            <a:avLst/>
          </a:prstGeom>
        </p:spPr>
        <p:txBody>
          <a:bodyPr spcFirstLastPara="1" wrap="square" lIns="0" tIns="0" rIns="91425" bIns="91425" anchor="t" anchorCtr="0">
            <a:noAutofit/>
          </a:bodyPr>
          <a:lstStyle>
            <a:lvl1pPr lvl="0">
              <a:spcBef>
                <a:spcPts val="0"/>
              </a:spcBef>
              <a:spcAft>
                <a:spcPts val="0"/>
              </a:spcAft>
              <a:buNone/>
              <a:defRPr sz="900">
                <a:latin typeface="Jost"/>
                <a:ea typeface="Jost"/>
                <a:cs typeface="Jost"/>
                <a:sym typeface="Jost"/>
              </a:defRPr>
            </a:lvl1pPr>
            <a:lvl2pPr lvl="1">
              <a:spcBef>
                <a:spcPts val="0"/>
              </a:spcBef>
              <a:spcAft>
                <a:spcPts val="0"/>
              </a:spcAft>
              <a:buClr>
                <a:schemeClr val="dk1"/>
              </a:buClr>
              <a:buSzPts val="1200"/>
              <a:buFont typeface="Jost"/>
              <a:buNone/>
              <a:defRPr sz="1200">
                <a:solidFill>
                  <a:schemeClr val="dk1"/>
                </a:solidFill>
                <a:latin typeface="Jost"/>
                <a:ea typeface="Jost"/>
                <a:cs typeface="Jost"/>
                <a:sym typeface="Jost"/>
              </a:defRPr>
            </a:lvl2pPr>
            <a:lvl3pPr lvl="2">
              <a:spcBef>
                <a:spcPts val="0"/>
              </a:spcBef>
              <a:spcAft>
                <a:spcPts val="0"/>
              </a:spcAft>
              <a:buClr>
                <a:schemeClr val="dk1"/>
              </a:buClr>
              <a:buSzPts val="1200"/>
              <a:buFont typeface="Jost"/>
              <a:buNone/>
              <a:defRPr sz="1200">
                <a:solidFill>
                  <a:schemeClr val="dk1"/>
                </a:solidFill>
                <a:latin typeface="Jost"/>
                <a:ea typeface="Jost"/>
                <a:cs typeface="Jost"/>
                <a:sym typeface="Jost"/>
              </a:defRPr>
            </a:lvl3pPr>
            <a:lvl4pPr lvl="3">
              <a:spcBef>
                <a:spcPts val="0"/>
              </a:spcBef>
              <a:spcAft>
                <a:spcPts val="0"/>
              </a:spcAft>
              <a:buClr>
                <a:schemeClr val="dk1"/>
              </a:buClr>
              <a:buSzPts val="1200"/>
              <a:buFont typeface="Jost"/>
              <a:buNone/>
              <a:defRPr sz="1200">
                <a:solidFill>
                  <a:schemeClr val="dk1"/>
                </a:solidFill>
                <a:latin typeface="Jost"/>
                <a:ea typeface="Jost"/>
                <a:cs typeface="Jost"/>
                <a:sym typeface="Jost"/>
              </a:defRPr>
            </a:lvl4pPr>
            <a:lvl5pPr lvl="4">
              <a:spcBef>
                <a:spcPts val="0"/>
              </a:spcBef>
              <a:spcAft>
                <a:spcPts val="0"/>
              </a:spcAft>
              <a:buClr>
                <a:schemeClr val="dk1"/>
              </a:buClr>
              <a:buSzPts val="1200"/>
              <a:buFont typeface="Jost"/>
              <a:buNone/>
              <a:defRPr sz="1200">
                <a:solidFill>
                  <a:schemeClr val="dk1"/>
                </a:solidFill>
                <a:latin typeface="Jost"/>
                <a:ea typeface="Jost"/>
                <a:cs typeface="Jost"/>
                <a:sym typeface="Jost"/>
              </a:defRPr>
            </a:lvl5pPr>
            <a:lvl6pPr lvl="5">
              <a:spcBef>
                <a:spcPts val="0"/>
              </a:spcBef>
              <a:spcAft>
                <a:spcPts val="0"/>
              </a:spcAft>
              <a:buClr>
                <a:schemeClr val="dk1"/>
              </a:buClr>
              <a:buSzPts val="1200"/>
              <a:buFont typeface="Jost"/>
              <a:buNone/>
              <a:defRPr sz="1200">
                <a:solidFill>
                  <a:schemeClr val="dk1"/>
                </a:solidFill>
                <a:latin typeface="Jost"/>
                <a:ea typeface="Jost"/>
                <a:cs typeface="Jost"/>
                <a:sym typeface="Jost"/>
              </a:defRPr>
            </a:lvl6pPr>
            <a:lvl7pPr lvl="6">
              <a:spcBef>
                <a:spcPts val="0"/>
              </a:spcBef>
              <a:spcAft>
                <a:spcPts val="0"/>
              </a:spcAft>
              <a:buClr>
                <a:schemeClr val="dk1"/>
              </a:buClr>
              <a:buSzPts val="1200"/>
              <a:buFont typeface="Jost"/>
              <a:buNone/>
              <a:defRPr sz="1200">
                <a:solidFill>
                  <a:schemeClr val="dk1"/>
                </a:solidFill>
                <a:latin typeface="Jost"/>
                <a:ea typeface="Jost"/>
                <a:cs typeface="Jost"/>
                <a:sym typeface="Jost"/>
              </a:defRPr>
            </a:lvl7pPr>
            <a:lvl8pPr lvl="7">
              <a:spcBef>
                <a:spcPts val="0"/>
              </a:spcBef>
              <a:spcAft>
                <a:spcPts val="0"/>
              </a:spcAft>
              <a:buClr>
                <a:schemeClr val="dk1"/>
              </a:buClr>
              <a:buSzPts val="1200"/>
              <a:buFont typeface="Jost"/>
              <a:buNone/>
              <a:defRPr sz="1200">
                <a:solidFill>
                  <a:schemeClr val="dk1"/>
                </a:solidFill>
                <a:latin typeface="Jost"/>
                <a:ea typeface="Jost"/>
                <a:cs typeface="Jost"/>
                <a:sym typeface="Jost"/>
              </a:defRPr>
            </a:lvl8pPr>
            <a:lvl9pPr lvl="8">
              <a:spcBef>
                <a:spcPts val="0"/>
              </a:spcBef>
              <a:spcAft>
                <a:spcPts val="0"/>
              </a:spcAft>
              <a:buClr>
                <a:schemeClr val="dk1"/>
              </a:buClr>
              <a:buSzPts val="1200"/>
              <a:buFont typeface="Jost"/>
              <a:buNone/>
              <a:defRPr sz="1200">
                <a:solidFill>
                  <a:schemeClr val="dk1"/>
                </a:solidFill>
                <a:latin typeface="Jost"/>
                <a:ea typeface="Jost"/>
                <a:cs typeface="Jost"/>
                <a:sym typeface="Jost"/>
              </a:defRPr>
            </a:lvl9pPr>
          </a:lstStyle>
          <a:p>
            <a:endParaRPr/>
          </a:p>
        </p:txBody>
      </p:sp>
      <p:sp>
        <p:nvSpPr>
          <p:cNvPr id="103" name="Google Shape;103;p17"/>
          <p:cNvSpPr txBox="1">
            <a:spLocks noGrp="1"/>
          </p:cNvSpPr>
          <p:nvPr>
            <p:ph type="title" idx="13"/>
          </p:nvPr>
        </p:nvSpPr>
        <p:spPr>
          <a:xfrm>
            <a:off x="4743373" y="3589925"/>
            <a:ext cx="1225200" cy="172200"/>
          </a:xfrm>
          <a:prstGeom prst="rect">
            <a:avLst/>
          </a:prstGeom>
        </p:spPr>
        <p:txBody>
          <a:bodyPr spcFirstLastPara="1" wrap="square" lIns="0" tIns="0" rIns="91425" bIns="91425" anchor="t" anchorCtr="0">
            <a:noAutofit/>
          </a:bodyPr>
          <a:lstStyle>
            <a:lvl1pPr lvl="0">
              <a:spcBef>
                <a:spcPts val="0"/>
              </a:spcBef>
              <a:spcAft>
                <a:spcPts val="0"/>
              </a:spcAft>
              <a:buNone/>
              <a:defRPr sz="10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104" name="Google Shape;104;p17"/>
          <p:cNvSpPr txBox="1">
            <a:spLocks noGrp="1"/>
          </p:cNvSpPr>
          <p:nvPr>
            <p:ph type="title" idx="14"/>
          </p:nvPr>
        </p:nvSpPr>
        <p:spPr>
          <a:xfrm>
            <a:off x="4743373" y="4026125"/>
            <a:ext cx="1225200" cy="207600"/>
          </a:xfrm>
          <a:prstGeom prst="rect">
            <a:avLst/>
          </a:prstGeom>
        </p:spPr>
        <p:txBody>
          <a:bodyPr spcFirstLastPara="1" wrap="square" lIns="0" tIns="0" rIns="91425" bIns="91425" anchor="t" anchorCtr="0">
            <a:noAutofit/>
          </a:bodyPr>
          <a:lstStyle>
            <a:lvl1pPr lvl="0">
              <a:spcBef>
                <a:spcPts val="0"/>
              </a:spcBef>
              <a:spcAft>
                <a:spcPts val="0"/>
              </a:spcAft>
              <a:buNone/>
              <a:defRPr sz="900">
                <a:latin typeface="Jost"/>
                <a:ea typeface="Jost"/>
                <a:cs typeface="Jost"/>
                <a:sym typeface="Jost"/>
              </a:defRPr>
            </a:lvl1pPr>
            <a:lvl2pPr lvl="1">
              <a:spcBef>
                <a:spcPts val="0"/>
              </a:spcBef>
              <a:spcAft>
                <a:spcPts val="0"/>
              </a:spcAft>
              <a:buClr>
                <a:schemeClr val="dk1"/>
              </a:buClr>
              <a:buSzPts val="1200"/>
              <a:buFont typeface="Jost"/>
              <a:buNone/>
              <a:defRPr sz="1200">
                <a:solidFill>
                  <a:schemeClr val="dk1"/>
                </a:solidFill>
                <a:latin typeface="Jost"/>
                <a:ea typeface="Jost"/>
                <a:cs typeface="Jost"/>
                <a:sym typeface="Jost"/>
              </a:defRPr>
            </a:lvl2pPr>
            <a:lvl3pPr lvl="2">
              <a:spcBef>
                <a:spcPts val="0"/>
              </a:spcBef>
              <a:spcAft>
                <a:spcPts val="0"/>
              </a:spcAft>
              <a:buClr>
                <a:schemeClr val="dk1"/>
              </a:buClr>
              <a:buSzPts val="1200"/>
              <a:buFont typeface="Jost"/>
              <a:buNone/>
              <a:defRPr sz="1200">
                <a:solidFill>
                  <a:schemeClr val="dk1"/>
                </a:solidFill>
                <a:latin typeface="Jost"/>
                <a:ea typeface="Jost"/>
                <a:cs typeface="Jost"/>
                <a:sym typeface="Jost"/>
              </a:defRPr>
            </a:lvl3pPr>
            <a:lvl4pPr lvl="3">
              <a:spcBef>
                <a:spcPts val="0"/>
              </a:spcBef>
              <a:spcAft>
                <a:spcPts val="0"/>
              </a:spcAft>
              <a:buClr>
                <a:schemeClr val="dk1"/>
              </a:buClr>
              <a:buSzPts val="1200"/>
              <a:buFont typeface="Jost"/>
              <a:buNone/>
              <a:defRPr sz="1200">
                <a:solidFill>
                  <a:schemeClr val="dk1"/>
                </a:solidFill>
                <a:latin typeface="Jost"/>
                <a:ea typeface="Jost"/>
                <a:cs typeface="Jost"/>
                <a:sym typeface="Jost"/>
              </a:defRPr>
            </a:lvl4pPr>
            <a:lvl5pPr lvl="4">
              <a:spcBef>
                <a:spcPts val="0"/>
              </a:spcBef>
              <a:spcAft>
                <a:spcPts val="0"/>
              </a:spcAft>
              <a:buClr>
                <a:schemeClr val="dk1"/>
              </a:buClr>
              <a:buSzPts val="1200"/>
              <a:buFont typeface="Jost"/>
              <a:buNone/>
              <a:defRPr sz="1200">
                <a:solidFill>
                  <a:schemeClr val="dk1"/>
                </a:solidFill>
                <a:latin typeface="Jost"/>
                <a:ea typeface="Jost"/>
                <a:cs typeface="Jost"/>
                <a:sym typeface="Jost"/>
              </a:defRPr>
            </a:lvl5pPr>
            <a:lvl6pPr lvl="5">
              <a:spcBef>
                <a:spcPts val="0"/>
              </a:spcBef>
              <a:spcAft>
                <a:spcPts val="0"/>
              </a:spcAft>
              <a:buClr>
                <a:schemeClr val="dk1"/>
              </a:buClr>
              <a:buSzPts val="1200"/>
              <a:buFont typeface="Jost"/>
              <a:buNone/>
              <a:defRPr sz="1200">
                <a:solidFill>
                  <a:schemeClr val="dk1"/>
                </a:solidFill>
                <a:latin typeface="Jost"/>
                <a:ea typeface="Jost"/>
                <a:cs typeface="Jost"/>
                <a:sym typeface="Jost"/>
              </a:defRPr>
            </a:lvl6pPr>
            <a:lvl7pPr lvl="6">
              <a:spcBef>
                <a:spcPts val="0"/>
              </a:spcBef>
              <a:spcAft>
                <a:spcPts val="0"/>
              </a:spcAft>
              <a:buClr>
                <a:schemeClr val="dk1"/>
              </a:buClr>
              <a:buSzPts val="1200"/>
              <a:buFont typeface="Jost"/>
              <a:buNone/>
              <a:defRPr sz="1200">
                <a:solidFill>
                  <a:schemeClr val="dk1"/>
                </a:solidFill>
                <a:latin typeface="Jost"/>
                <a:ea typeface="Jost"/>
                <a:cs typeface="Jost"/>
                <a:sym typeface="Jost"/>
              </a:defRPr>
            </a:lvl7pPr>
            <a:lvl8pPr lvl="7">
              <a:spcBef>
                <a:spcPts val="0"/>
              </a:spcBef>
              <a:spcAft>
                <a:spcPts val="0"/>
              </a:spcAft>
              <a:buClr>
                <a:schemeClr val="dk1"/>
              </a:buClr>
              <a:buSzPts val="1200"/>
              <a:buFont typeface="Jost"/>
              <a:buNone/>
              <a:defRPr sz="1200">
                <a:solidFill>
                  <a:schemeClr val="dk1"/>
                </a:solidFill>
                <a:latin typeface="Jost"/>
                <a:ea typeface="Jost"/>
                <a:cs typeface="Jost"/>
                <a:sym typeface="Jost"/>
              </a:defRPr>
            </a:lvl8pPr>
            <a:lvl9pPr lvl="8">
              <a:spcBef>
                <a:spcPts val="0"/>
              </a:spcBef>
              <a:spcAft>
                <a:spcPts val="0"/>
              </a:spcAft>
              <a:buClr>
                <a:schemeClr val="dk1"/>
              </a:buClr>
              <a:buSzPts val="1200"/>
              <a:buFont typeface="Jost"/>
              <a:buNone/>
              <a:defRPr sz="1200">
                <a:solidFill>
                  <a:schemeClr val="dk1"/>
                </a:solidFill>
                <a:latin typeface="Jost"/>
                <a:ea typeface="Jost"/>
                <a:cs typeface="Jost"/>
                <a:sym typeface="Jost"/>
              </a:defRPr>
            </a:lvl9pPr>
          </a:lstStyle>
          <a:p>
            <a:endParaRPr/>
          </a:p>
        </p:txBody>
      </p:sp>
      <p:sp>
        <p:nvSpPr>
          <p:cNvPr id="105" name="Google Shape;105;p17"/>
          <p:cNvSpPr txBox="1">
            <a:spLocks noGrp="1"/>
          </p:cNvSpPr>
          <p:nvPr>
            <p:ph type="title" idx="15"/>
          </p:nvPr>
        </p:nvSpPr>
        <p:spPr>
          <a:xfrm>
            <a:off x="6205996" y="3589925"/>
            <a:ext cx="1225200" cy="172200"/>
          </a:xfrm>
          <a:prstGeom prst="rect">
            <a:avLst/>
          </a:prstGeom>
        </p:spPr>
        <p:txBody>
          <a:bodyPr spcFirstLastPara="1" wrap="square" lIns="0" tIns="0" rIns="91425" bIns="91425" anchor="t" anchorCtr="0">
            <a:noAutofit/>
          </a:bodyPr>
          <a:lstStyle>
            <a:lvl1pPr lvl="0">
              <a:spcBef>
                <a:spcPts val="0"/>
              </a:spcBef>
              <a:spcAft>
                <a:spcPts val="0"/>
              </a:spcAft>
              <a:buNone/>
              <a:defRPr sz="10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106" name="Google Shape;106;p17"/>
          <p:cNvSpPr txBox="1">
            <a:spLocks noGrp="1"/>
          </p:cNvSpPr>
          <p:nvPr>
            <p:ph type="title" idx="16"/>
          </p:nvPr>
        </p:nvSpPr>
        <p:spPr>
          <a:xfrm>
            <a:off x="6205996" y="4026125"/>
            <a:ext cx="1225200" cy="207600"/>
          </a:xfrm>
          <a:prstGeom prst="rect">
            <a:avLst/>
          </a:prstGeom>
        </p:spPr>
        <p:txBody>
          <a:bodyPr spcFirstLastPara="1" wrap="square" lIns="0" tIns="0" rIns="91425" bIns="91425" anchor="t" anchorCtr="0">
            <a:noAutofit/>
          </a:bodyPr>
          <a:lstStyle>
            <a:lvl1pPr lvl="0">
              <a:spcBef>
                <a:spcPts val="0"/>
              </a:spcBef>
              <a:spcAft>
                <a:spcPts val="0"/>
              </a:spcAft>
              <a:buNone/>
              <a:defRPr sz="900">
                <a:latin typeface="Jost"/>
                <a:ea typeface="Jost"/>
                <a:cs typeface="Jost"/>
                <a:sym typeface="Jost"/>
              </a:defRPr>
            </a:lvl1pPr>
            <a:lvl2pPr lvl="1">
              <a:spcBef>
                <a:spcPts val="0"/>
              </a:spcBef>
              <a:spcAft>
                <a:spcPts val="0"/>
              </a:spcAft>
              <a:buClr>
                <a:schemeClr val="dk1"/>
              </a:buClr>
              <a:buSzPts val="1200"/>
              <a:buFont typeface="Jost"/>
              <a:buNone/>
              <a:defRPr sz="1200">
                <a:solidFill>
                  <a:schemeClr val="dk1"/>
                </a:solidFill>
                <a:latin typeface="Jost"/>
                <a:ea typeface="Jost"/>
                <a:cs typeface="Jost"/>
                <a:sym typeface="Jost"/>
              </a:defRPr>
            </a:lvl2pPr>
            <a:lvl3pPr lvl="2">
              <a:spcBef>
                <a:spcPts val="0"/>
              </a:spcBef>
              <a:spcAft>
                <a:spcPts val="0"/>
              </a:spcAft>
              <a:buClr>
                <a:schemeClr val="dk1"/>
              </a:buClr>
              <a:buSzPts val="1200"/>
              <a:buFont typeface="Jost"/>
              <a:buNone/>
              <a:defRPr sz="1200">
                <a:solidFill>
                  <a:schemeClr val="dk1"/>
                </a:solidFill>
                <a:latin typeface="Jost"/>
                <a:ea typeface="Jost"/>
                <a:cs typeface="Jost"/>
                <a:sym typeface="Jost"/>
              </a:defRPr>
            </a:lvl3pPr>
            <a:lvl4pPr lvl="3">
              <a:spcBef>
                <a:spcPts val="0"/>
              </a:spcBef>
              <a:spcAft>
                <a:spcPts val="0"/>
              </a:spcAft>
              <a:buClr>
                <a:schemeClr val="dk1"/>
              </a:buClr>
              <a:buSzPts val="1200"/>
              <a:buFont typeface="Jost"/>
              <a:buNone/>
              <a:defRPr sz="1200">
                <a:solidFill>
                  <a:schemeClr val="dk1"/>
                </a:solidFill>
                <a:latin typeface="Jost"/>
                <a:ea typeface="Jost"/>
                <a:cs typeface="Jost"/>
                <a:sym typeface="Jost"/>
              </a:defRPr>
            </a:lvl4pPr>
            <a:lvl5pPr lvl="4">
              <a:spcBef>
                <a:spcPts val="0"/>
              </a:spcBef>
              <a:spcAft>
                <a:spcPts val="0"/>
              </a:spcAft>
              <a:buClr>
                <a:schemeClr val="dk1"/>
              </a:buClr>
              <a:buSzPts val="1200"/>
              <a:buFont typeface="Jost"/>
              <a:buNone/>
              <a:defRPr sz="1200">
                <a:solidFill>
                  <a:schemeClr val="dk1"/>
                </a:solidFill>
                <a:latin typeface="Jost"/>
                <a:ea typeface="Jost"/>
                <a:cs typeface="Jost"/>
                <a:sym typeface="Jost"/>
              </a:defRPr>
            </a:lvl5pPr>
            <a:lvl6pPr lvl="5">
              <a:spcBef>
                <a:spcPts val="0"/>
              </a:spcBef>
              <a:spcAft>
                <a:spcPts val="0"/>
              </a:spcAft>
              <a:buClr>
                <a:schemeClr val="dk1"/>
              </a:buClr>
              <a:buSzPts val="1200"/>
              <a:buFont typeface="Jost"/>
              <a:buNone/>
              <a:defRPr sz="1200">
                <a:solidFill>
                  <a:schemeClr val="dk1"/>
                </a:solidFill>
                <a:latin typeface="Jost"/>
                <a:ea typeface="Jost"/>
                <a:cs typeface="Jost"/>
                <a:sym typeface="Jost"/>
              </a:defRPr>
            </a:lvl6pPr>
            <a:lvl7pPr lvl="6">
              <a:spcBef>
                <a:spcPts val="0"/>
              </a:spcBef>
              <a:spcAft>
                <a:spcPts val="0"/>
              </a:spcAft>
              <a:buClr>
                <a:schemeClr val="dk1"/>
              </a:buClr>
              <a:buSzPts val="1200"/>
              <a:buFont typeface="Jost"/>
              <a:buNone/>
              <a:defRPr sz="1200">
                <a:solidFill>
                  <a:schemeClr val="dk1"/>
                </a:solidFill>
                <a:latin typeface="Jost"/>
                <a:ea typeface="Jost"/>
                <a:cs typeface="Jost"/>
                <a:sym typeface="Jost"/>
              </a:defRPr>
            </a:lvl7pPr>
            <a:lvl8pPr lvl="7">
              <a:spcBef>
                <a:spcPts val="0"/>
              </a:spcBef>
              <a:spcAft>
                <a:spcPts val="0"/>
              </a:spcAft>
              <a:buClr>
                <a:schemeClr val="dk1"/>
              </a:buClr>
              <a:buSzPts val="1200"/>
              <a:buFont typeface="Jost"/>
              <a:buNone/>
              <a:defRPr sz="1200">
                <a:solidFill>
                  <a:schemeClr val="dk1"/>
                </a:solidFill>
                <a:latin typeface="Jost"/>
                <a:ea typeface="Jost"/>
                <a:cs typeface="Jost"/>
                <a:sym typeface="Jost"/>
              </a:defRPr>
            </a:lvl8pPr>
            <a:lvl9pPr lvl="8">
              <a:spcBef>
                <a:spcPts val="0"/>
              </a:spcBef>
              <a:spcAft>
                <a:spcPts val="0"/>
              </a:spcAft>
              <a:buClr>
                <a:schemeClr val="dk1"/>
              </a:buClr>
              <a:buSzPts val="1200"/>
              <a:buFont typeface="Jost"/>
              <a:buNone/>
              <a:defRPr sz="1200">
                <a:solidFill>
                  <a:schemeClr val="dk1"/>
                </a:solidFill>
                <a:latin typeface="Jost"/>
                <a:ea typeface="Jost"/>
                <a:cs typeface="Jost"/>
                <a:sym typeface="Jost"/>
              </a:defRPr>
            </a:lvl9pPr>
          </a:lstStyle>
          <a:p>
            <a:endParaRPr/>
          </a:p>
        </p:txBody>
      </p:sp>
      <p:sp>
        <p:nvSpPr>
          <p:cNvPr id="107" name="Google Shape;107;p17"/>
          <p:cNvSpPr txBox="1">
            <a:spLocks noGrp="1"/>
          </p:cNvSpPr>
          <p:nvPr>
            <p:ph type="title" idx="17"/>
          </p:nvPr>
        </p:nvSpPr>
        <p:spPr>
          <a:xfrm>
            <a:off x="7683660" y="3589925"/>
            <a:ext cx="1225200" cy="172200"/>
          </a:xfrm>
          <a:prstGeom prst="rect">
            <a:avLst/>
          </a:prstGeom>
        </p:spPr>
        <p:txBody>
          <a:bodyPr spcFirstLastPara="1" wrap="square" lIns="0" tIns="0" rIns="91425" bIns="91425" anchor="t" anchorCtr="0">
            <a:noAutofit/>
          </a:bodyPr>
          <a:lstStyle>
            <a:lvl1pPr lvl="0">
              <a:spcBef>
                <a:spcPts val="0"/>
              </a:spcBef>
              <a:spcAft>
                <a:spcPts val="0"/>
              </a:spcAft>
              <a:buNone/>
              <a:defRPr sz="1000"/>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108" name="Google Shape;108;p17"/>
          <p:cNvSpPr txBox="1">
            <a:spLocks noGrp="1"/>
          </p:cNvSpPr>
          <p:nvPr>
            <p:ph type="title" idx="18"/>
          </p:nvPr>
        </p:nvSpPr>
        <p:spPr>
          <a:xfrm>
            <a:off x="7683660" y="4026125"/>
            <a:ext cx="1225200" cy="207600"/>
          </a:xfrm>
          <a:prstGeom prst="rect">
            <a:avLst/>
          </a:prstGeom>
        </p:spPr>
        <p:txBody>
          <a:bodyPr spcFirstLastPara="1" wrap="square" lIns="0" tIns="0" rIns="91425" bIns="91425" anchor="t" anchorCtr="0">
            <a:noAutofit/>
          </a:bodyPr>
          <a:lstStyle>
            <a:lvl1pPr lvl="0">
              <a:spcBef>
                <a:spcPts val="0"/>
              </a:spcBef>
              <a:spcAft>
                <a:spcPts val="0"/>
              </a:spcAft>
              <a:buNone/>
              <a:defRPr sz="900">
                <a:latin typeface="Jost"/>
                <a:ea typeface="Jost"/>
                <a:cs typeface="Jost"/>
                <a:sym typeface="Jost"/>
              </a:defRPr>
            </a:lvl1pPr>
            <a:lvl2pPr lvl="1">
              <a:spcBef>
                <a:spcPts val="0"/>
              </a:spcBef>
              <a:spcAft>
                <a:spcPts val="0"/>
              </a:spcAft>
              <a:buClr>
                <a:schemeClr val="dk1"/>
              </a:buClr>
              <a:buSzPts val="1200"/>
              <a:buFont typeface="Jost"/>
              <a:buNone/>
              <a:defRPr sz="1200">
                <a:solidFill>
                  <a:schemeClr val="dk1"/>
                </a:solidFill>
                <a:latin typeface="Jost"/>
                <a:ea typeface="Jost"/>
                <a:cs typeface="Jost"/>
                <a:sym typeface="Jost"/>
              </a:defRPr>
            </a:lvl2pPr>
            <a:lvl3pPr lvl="2">
              <a:spcBef>
                <a:spcPts val="0"/>
              </a:spcBef>
              <a:spcAft>
                <a:spcPts val="0"/>
              </a:spcAft>
              <a:buClr>
                <a:schemeClr val="dk1"/>
              </a:buClr>
              <a:buSzPts val="1200"/>
              <a:buFont typeface="Jost"/>
              <a:buNone/>
              <a:defRPr sz="1200">
                <a:solidFill>
                  <a:schemeClr val="dk1"/>
                </a:solidFill>
                <a:latin typeface="Jost"/>
                <a:ea typeface="Jost"/>
                <a:cs typeface="Jost"/>
                <a:sym typeface="Jost"/>
              </a:defRPr>
            </a:lvl3pPr>
            <a:lvl4pPr lvl="3">
              <a:spcBef>
                <a:spcPts val="0"/>
              </a:spcBef>
              <a:spcAft>
                <a:spcPts val="0"/>
              </a:spcAft>
              <a:buClr>
                <a:schemeClr val="dk1"/>
              </a:buClr>
              <a:buSzPts val="1200"/>
              <a:buFont typeface="Jost"/>
              <a:buNone/>
              <a:defRPr sz="1200">
                <a:solidFill>
                  <a:schemeClr val="dk1"/>
                </a:solidFill>
                <a:latin typeface="Jost"/>
                <a:ea typeface="Jost"/>
                <a:cs typeface="Jost"/>
                <a:sym typeface="Jost"/>
              </a:defRPr>
            </a:lvl4pPr>
            <a:lvl5pPr lvl="4">
              <a:spcBef>
                <a:spcPts val="0"/>
              </a:spcBef>
              <a:spcAft>
                <a:spcPts val="0"/>
              </a:spcAft>
              <a:buClr>
                <a:schemeClr val="dk1"/>
              </a:buClr>
              <a:buSzPts val="1200"/>
              <a:buFont typeface="Jost"/>
              <a:buNone/>
              <a:defRPr sz="1200">
                <a:solidFill>
                  <a:schemeClr val="dk1"/>
                </a:solidFill>
                <a:latin typeface="Jost"/>
                <a:ea typeface="Jost"/>
                <a:cs typeface="Jost"/>
                <a:sym typeface="Jost"/>
              </a:defRPr>
            </a:lvl5pPr>
            <a:lvl6pPr lvl="5">
              <a:spcBef>
                <a:spcPts val="0"/>
              </a:spcBef>
              <a:spcAft>
                <a:spcPts val="0"/>
              </a:spcAft>
              <a:buClr>
                <a:schemeClr val="dk1"/>
              </a:buClr>
              <a:buSzPts val="1200"/>
              <a:buFont typeface="Jost"/>
              <a:buNone/>
              <a:defRPr sz="1200">
                <a:solidFill>
                  <a:schemeClr val="dk1"/>
                </a:solidFill>
                <a:latin typeface="Jost"/>
                <a:ea typeface="Jost"/>
                <a:cs typeface="Jost"/>
                <a:sym typeface="Jost"/>
              </a:defRPr>
            </a:lvl6pPr>
            <a:lvl7pPr lvl="6">
              <a:spcBef>
                <a:spcPts val="0"/>
              </a:spcBef>
              <a:spcAft>
                <a:spcPts val="0"/>
              </a:spcAft>
              <a:buClr>
                <a:schemeClr val="dk1"/>
              </a:buClr>
              <a:buSzPts val="1200"/>
              <a:buFont typeface="Jost"/>
              <a:buNone/>
              <a:defRPr sz="1200">
                <a:solidFill>
                  <a:schemeClr val="dk1"/>
                </a:solidFill>
                <a:latin typeface="Jost"/>
                <a:ea typeface="Jost"/>
                <a:cs typeface="Jost"/>
                <a:sym typeface="Jost"/>
              </a:defRPr>
            </a:lvl7pPr>
            <a:lvl8pPr lvl="7">
              <a:spcBef>
                <a:spcPts val="0"/>
              </a:spcBef>
              <a:spcAft>
                <a:spcPts val="0"/>
              </a:spcAft>
              <a:buClr>
                <a:schemeClr val="dk1"/>
              </a:buClr>
              <a:buSzPts val="1200"/>
              <a:buFont typeface="Jost"/>
              <a:buNone/>
              <a:defRPr sz="1200">
                <a:solidFill>
                  <a:schemeClr val="dk1"/>
                </a:solidFill>
                <a:latin typeface="Jost"/>
                <a:ea typeface="Jost"/>
                <a:cs typeface="Jost"/>
                <a:sym typeface="Jost"/>
              </a:defRPr>
            </a:lvl8pPr>
            <a:lvl9pPr lvl="8">
              <a:spcBef>
                <a:spcPts val="0"/>
              </a:spcBef>
              <a:spcAft>
                <a:spcPts val="0"/>
              </a:spcAft>
              <a:buClr>
                <a:schemeClr val="dk1"/>
              </a:buClr>
              <a:buSzPts val="1200"/>
              <a:buFont typeface="Jost"/>
              <a:buNone/>
              <a:defRPr sz="1200">
                <a:solidFill>
                  <a:schemeClr val="dk1"/>
                </a:solidFill>
                <a:latin typeface="Jost"/>
                <a:ea typeface="Jost"/>
                <a:cs typeface="Jost"/>
                <a:sym typeface="Jost"/>
              </a:defRPr>
            </a:lvl9pPr>
          </a:lstStyle>
          <a:p>
            <a:endParaRPr/>
          </a:p>
        </p:txBody>
      </p:sp>
      <p:sp>
        <p:nvSpPr>
          <p:cNvPr id="109" name="Google Shape;109;p17"/>
          <p:cNvSpPr>
            <a:spLocks noGrp="1"/>
          </p:cNvSpPr>
          <p:nvPr>
            <p:ph type="pic" idx="19"/>
          </p:nvPr>
        </p:nvSpPr>
        <p:spPr>
          <a:xfrm>
            <a:off x="1726022" y="1991825"/>
            <a:ext cx="1288500" cy="1363800"/>
          </a:xfrm>
          <a:prstGeom prst="roundRect">
            <a:avLst>
              <a:gd name="adj" fmla="val 6764"/>
            </a:avLst>
          </a:prstGeom>
          <a:noFill/>
          <a:ln>
            <a:noFill/>
          </a:ln>
        </p:spPr>
      </p:sp>
      <p:sp>
        <p:nvSpPr>
          <p:cNvPr id="110" name="Google Shape;110;p17"/>
          <p:cNvSpPr>
            <a:spLocks noGrp="1"/>
          </p:cNvSpPr>
          <p:nvPr>
            <p:ph type="pic" idx="20"/>
          </p:nvPr>
        </p:nvSpPr>
        <p:spPr>
          <a:xfrm>
            <a:off x="3194345" y="1991825"/>
            <a:ext cx="1288500" cy="1363800"/>
          </a:xfrm>
          <a:prstGeom prst="roundRect">
            <a:avLst>
              <a:gd name="adj" fmla="val 6764"/>
            </a:avLst>
          </a:prstGeom>
          <a:noFill/>
          <a:ln>
            <a:noFill/>
          </a:ln>
        </p:spPr>
      </p:sp>
      <p:sp>
        <p:nvSpPr>
          <p:cNvPr id="111" name="Google Shape;111;p17"/>
          <p:cNvSpPr>
            <a:spLocks noGrp="1"/>
          </p:cNvSpPr>
          <p:nvPr>
            <p:ph type="pic" idx="21"/>
          </p:nvPr>
        </p:nvSpPr>
        <p:spPr>
          <a:xfrm>
            <a:off x="4662668" y="1991825"/>
            <a:ext cx="1288500" cy="1363800"/>
          </a:xfrm>
          <a:prstGeom prst="roundRect">
            <a:avLst>
              <a:gd name="adj" fmla="val 6764"/>
            </a:avLst>
          </a:prstGeom>
          <a:noFill/>
          <a:ln>
            <a:noFill/>
          </a:ln>
        </p:spPr>
      </p:sp>
      <p:sp>
        <p:nvSpPr>
          <p:cNvPr id="112" name="Google Shape;112;p17"/>
          <p:cNvSpPr>
            <a:spLocks noGrp="1"/>
          </p:cNvSpPr>
          <p:nvPr>
            <p:ph type="pic" idx="22"/>
          </p:nvPr>
        </p:nvSpPr>
        <p:spPr>
          <a:xfrm>
            <a:off x="6130990" y="1991825"/>
            <a:ext cx="1288500" cy="1363800"/>
          </a:xfrm>
          <a:prstGeom prst="roundRect">
            <a:avLst>
              <a:gd name="adj" fmla="val 6764"/>
            </a:avLst>
          </a:prstGeom>
          <a:noFill/>
          <a:ln>
            <a:noFill/>
          </a:ln>
        </p:spPr>
      </p:sp>
      <p:sp>
        <p:nvSpPr>
          <p:cNvPr id="113" name="Google Shape;113;p17"/>
          <p:cNvSpPr>
            <a:spLocks noGrp="1"/>
          </p:cNvSpPr>
          <p:nvPr>
            <p:ph type="pic" idx="23"/>
          </p:nvPr>
        </p:nvSpPr>
        <p:spPr>
          <a:xfrm>
            <a:off x="7599313" y="1991825"/>
            <a:ext cx="1288500" cy="1363800"/>
          </a:xfrm>
          <a:prstGeom prst="roundRect">
            <a:avLst>
              <a:gd name="adj" fmla="val 6764"/>
            </a:avLst>
          </a:prstGeom>
          <a:noFill/>
          <a:ln>
            <a:noFill/>
          </a:ln>
        </p:spPr>
      </p:sp>
      <p:sp>
        <p:nvSpPr>
          <p:cNvPr id="114" name="Google Shape;114;p17"/>
          <p:cNvSpPr>
            <a:spLocks noGrp="1"/>
          </p:cNvSpPr>
          <p:nvPr>
            <p:ph type="pic" idx="24"/>
          </p:nvPr>
        </p:nvSpPr>
        <p:spPr>
          <a:xfrm>
            <a:off x="257700" y="1991825"/>
            <a:ext cx="1288500" cy="1363800"/>
          </a:xfrm>
          <a:prstGeom prst="roundRect">
            <a:avLst>
              <a:gd name="adj" fmla="val 6764"/>
            </a:avLst>
          </a:prstGeom>
          <a:noFill/>
          <a:ln>
            <a:no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 Alt 1">
  <p:cSld name="CUSTOM_8_1_1_1_1">
    <p:spTree>
      <p:nvGrpSpPr>
        <p:cNvPr id="1" name="Shape 115"/>
        <p:cNvGrpSpPr/>
        <p:nvPr/>
      </p:nvGrpSpPr>
      <p:grpSpPr>
        <a:xfrm>
          <a:off x="0" y="0"/>
          <a:ext cx="0" cy="0"/>
          <a:chOff x="0" y="0"/>
          <a:chExt cx="0" cy="0"/>
        </a:xfrm>
      </p:grpSpPr>
      <p:sp>
        <p:nvSpPr>
          <p:cNvPr id="116" name="Google Shape;116;p18"/>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117" name="Google Shape;117;p18"/>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118" name="Google Shape;118;p18"/>
          <p:cNvSpPr txBox="1">
            <a:spLocks noGrp="1"/>
          </p:cNvSpPr>
          <p:nvPr>
            <p:ph type="title" idx="3"/>
          </p:nvPr>
        </p:nvSpPr>
        <p:spPr>
          <a:xfrm>
            <a:off x="228600" y="457200"/>
            <a:ext cx="42966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tatement - Alt 1">
  <p:cSld name="CUSTOM_8_1_1_1_1_1_1_1_1_1_1_1_1_1_1_1_1_1_1_1">
    <p:spTree>
      <p:nvGrpSpPr>
        <p:cNvPr id="1" name="Shape 119"/>
        <p:cNvGrpSpPr/>
        <p:nvPr/>
      </p:nvGrpSpPr>
      <p:grpSpPr>
        <a:xfrm>
          <a:off x="0" y="0"/>
          <a:ext cx="0" cy="0"/>
          <a:chOff x="0" y="0"/>
          <a:chExt cx="0" cy="0"/>
        </a:xfrm>
      </p:grpSpPr>
      <p:sp>
        <p:nvSpPr>
          <p:cNvPr id="120" name="Google Shape;120;p19"/>
          <p:cNvSpPr/>
          <p:nvPr/>
        </p:nvSpPr>
        <p:spPr>
          <a:xfrm>
            <a:off x="0" y="0"/>
            <a:ext cx="2406900" cy="2406900"/>
          </a:xfrm>
          <a:prstGeom prst="rect">
            <a:avLst/>
          </a:prstGeom>
          <a:gradFill>
            <a:gsLst>
              <a:gs pos="0">
                <a:schemeClr val="lt2"/>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121" name="Google Shape;121;p19"/>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122" name="Google Shape;122;p19"/>
          <p:cNvSpPr txBox="1">
            <a:spLocks noGrp="1"/>
          </p:cNvSpPr>
          <p:nvPr>
            <p:ph type="title" idx="2"/>
          </p:nvPr>
        </p:nvSpPr>
        <p:spPr>
          <a:xfrm>
            <a:off x="228600" y="457200"/>
            <a:ext cx="34326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pic>
        <p:nvPicPr>
          <p:cNvPr id="123" name="Google Shape;123;p19" descr="Free Images : landscape, nature, horizon, mountain, sky, night ..."/>
          <p:cNvPicPr preferRelativeResize="0"/>
          <p:nvPr/>
        </p:nvPicPr>
        <p:blipFill rotWithShape="1">
          <a:blip r:embed="rId2">
            <a:alphaModFix/>
          </a:blip>
          <a:srcRect l="23232" r="29975"/>
          <a:stretch/>
        </p:blipFill>
        <p:spPr>
          <a:xfrm>
            <a:off x="7541887" y="0"/>
            <a:ext cx="1604076" cy="5143501"/>
          </a:xfrm>
          <a:prstGeom prst="rect">
            <a:avLst/>
          </a:prstGeom>
          <a:noFill/>
          <a:ln>
            <a:noFill/>
          </a:ln>
        </p:spPr>
      </p:pic>
      <p:sp>
        <p:nvSpPr>
          <p:cNvPr id="124" name="Google Shape;124;p19"/>
          <p:cNvSpPr txBox="1">
            <a:spLocks noGrp="1"/>
          </p:cNvSpPr>
          <p:nvPr>
            <p:ph type="subTitle" idx="1"/>
          </p:nvPr>
        </p:nvSpPr>
        <p:spPr>
          <a:xfrm>
            <a:off x="228950" y="1419750"/>
            <a:ext cx="5154900" cy="2288100"/>
          </a:xfrm>
          <a:prstGeom prst="rect">
            <a:avLst/>
          </a:prstGeom>
        </p:spPr>
        <p:txBody>
          <a:bodyPr spcFirstLastPara="1" wrap="square" lIns="0" tIns="0" rIns="0" bIns="0" anchor="t" anchorCtr="0">
            <a:spAutoFit/>
          </a:bodyPr>
          <a:lstStyle>
            <a:lvl1pPr lvl="0">
              <a:spcBef>
                <a:spcPts val="0"/>
              </a:spcBef>
              <a:spcAft>
                <a:spcPts val="0"/>
              </a:spcAft>
              <a:buNone/>
              <a:defRPr sz="3600"/>
            </a:lvl1pPr>
            <a:lvl2pPr lvl="1">
              <a:spcBef>
                <a:spcPts val="0"/>
              </a:spcBef>
              <a:spcAft>
                <a:spcPts val="0"/>
              </a:spcAft>
              <a:buNone/>
              <a:defRPr sz="3600"/>
            </a:lvl2pPr>
            <a:lvl3pPr lvl="2">
              <a:spcBef>
                <a:spcPts val="0"/>
              </a:spcBef>
              <a:spcAft>
                <a:spcPts val="0"/>
              </a:spcAft>
              <a:buNone/>
              <a:defRPr sz="3600"/>
            </a:lvl3pPr>
            <a:lvl4pPr lvl="3">
              <a:spcBef>
                <a:spcPts val="0"/>
              </a:spcBef>
              <a:spcAft>
                <a:spcPts val="0"/>
              </a:spcAft>
              <a:buNone/>
              <a:defRPr sz="3600"/>
            </a:lvl4pPr>
            <a:lvl5pPr lvl="4">
              <a:spcBef>
                <a:spcPts val="0"/>
              </a:spcBef>
              <a:spcAft>
                <a:spcPts val="0"/>
              </a:spcAft>
              <a:buNone/>
              <a:defRPr sz="3600"/>
            </a:lvl5pPr>
            <a:lvl6pPr lvl="5">
              <a:spcBef>
                <a:spcPts val="0"/>
              </a:spcBef>
              <a:spcAft>
                <a:spcPts val="0"/>
              </a:spcAft>
              <a:buNone/>
              <a:defRPr sz="3600"/>
            </a:lvl6pPr>
            <a:lvl7pPr lvl="6">
              <a:spcBef>
                <a:spcPts val="0"/>
              </a:spcBef>
              <a:spcAft>
                <a:spcPts val="0"/>
              </a:spcAft>
              <a:buNone/>
              <a:defRPr sz="3600"/>
            </a:lvl7pPr>
            <a:lvl8pPr lvl="7">
              <a:spcBef>
                <a:spcPts val="0"/>
              </a:spcBef>
              <a:spcAft>
                <a:spcPts val="0"/>
              </a:spcAft>
              <a:buNone/>
              <a:defRPr sz="3600"/>
            </a:lvl8pPr>
            <a:lvl9pPr lvl="8">
              <a:spcBef>
                <a:spcPts val="0"/>
              </a:spcBef>
              <a:spcAft>
                <a:spcPts val="0"/>
              </a:spcAft>
              <a:buNone/>
              <a:defRPr sz="3600"/>
            </a:lvl9pPr>
          </a:lstStyle>
          <a:p>
            <a:endParaRPr/>
          </a:p>
        </p:txBody>
      </p:sp>
      <p:sp>
        <p:nvSpPr>
          <p:cNvPr id="125" name="Google Shape;125;p19"/>
          <p:cNvSpPr/>
          <p:nvPr/>
        </p:nvSpPr>
        <p:spPr>
          <a:xfrm>
            <a:off x="6077650" y="0"/>
            <a:ext cx="1462200" cy="5143500"/>
          </a:xfrm>
          <a:prstGeom prst="rect">
            <a:avLst/>
          </a:prstGeom>
          <a:gradFill>
            <a:gsLst>
              <a:gs pos="0">
                <a:schemeClr val="accent5"/>
              </a:gs>
              <a:gs pos="100000">
                <a:schemeClr val="lt2"/>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Quote - Alt 1">
  <p:cSld name="CUSTOM_8_1_1_1_1_1_1_1_1_1_1_1_1_1_1_1_1_1_1_1_1">
    <p:spTree>
      <p:nvGrpSpPr>
        <p:cNvPr id="1" name="Shape 126"/>
        <p:cNvGrpSpPr/>
        <p:nvPr/>
      </p:nvGrpSpPr>
      <p:grpSpPr>
        <a:xfrm>
          <a:off x="0" y="0"/>
          <a:ext cx="0" cy="0"/>
          <a:chOff x="0" y="0"/>
          <a:chExt cx="0" cy="0"/>
        </a:xfrm>
      </p:grpSpPr>
      <p:sp>
        <p:nvSpPr>
          <p:cNvPr id="127" name="Google Shape;127;p20"/>
          <p:cNvSpPr/>
          <p:nvPr/>
        </p:nvSpPr>
        <p:spPr>
          <a:xfrm>
            <a:off x="0" y="0"/>
            <a:ext cx="3776100" cy="3776100"/>
          </a:xfrm>
          <a:prstGeom prst="rect">
            <a:avLst/>
          </a:prstGeom>
          <a:gradFill>
            <a:gsLst>
              <a:gs pos="0">
                <a:schemeClr val="accent6"/>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128" name="Google Shape;128;p20"/>
          <p:cNvSpPr/>
          <p:nvPr/>
        </p:nvSpPr>
        <p:spPr>
          <a:xfrm rot="10800000">
            <a:off x="3156575" y="250"/>
            <a:ext cx="5983500" cy="5147700"/>
          </a:xfrm>
          <a:prstGeom prst="rect">
            <a:avLst/>
          </a:prstGeom>
          <a:gradFill>
            <a:gsLst>
              <a:gs pos="0">
                <a:schemeClr val="accent6"/>
              </a:gs>
              <a:gs pos="100000">
                <a:schemeClr val="lt2"/>
              </a:gs>
            </a:gsLst>
            <a:lin ang="5400700"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129" name="Google Shape;129;p20"/>
          <p:cNvSpPr txBox="1"/>
          <p:nvPr/>
        </p:nvSpPr>
        <p:spPr>
          <a:xfrm>
            <a:off x="4102943" y="1042306"/>
            <a:ext cx="558600" cy="3684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7200" b="1">
                <a:solidFill>
                  <a:schemeClr val="dk1"/>
                </a:solidFill>
                <a:latin typeface="Figtree"/>
                <a:ea typeface="Figtree"/>
                <a:cs typeface="Figtree"/>
                <a:sym typeface="Figtree"/>
              </a:rPr>
              <a:t>“</a:t>
            </a:r>
            <a:endParaRPr sz="7200" b="1">
              <a:solidFill>
                <a:schemeClr val="dk1"/>
              </a:solidFill>
              <a:latin typeface="Figtree"/>
              <a:ea typeface="Figtree"/>
              <a:cs typeface="Figtree"/>
              <a:sym typeface="Figtree"/>
            </a:endParaRPr>
          </a:p>
        </p:txBody>
      </p:sp>
      <p:sp>
        <p:nvSpPr>
          <p:cNvPr id="130" name="Google Shape;130;p20"/>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131" name="Google Shape;131;p20"/>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132" name="Google Shape;132;p20"/>
          <p:cNvSpPr txBox="1">
            <a:spLocks noGrp="1"/>
          </p:cNvSpPr>
          <p:nvPr>
            <p:ph type="title" idx="3"/>
          </p:nvPr>
        </p:nvSpPr>
        <p:spPr>
          <a:xfrm>
            <a:off x="228600" y="457200"/>
            <a:ext cx="29259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133" name="Google Shape;133;p20"/>
          <p:cNvSpPr txBox="1">
            <a:spLocks noGrp="1"/>
          </p:cNvSpPr>
          <p:nvPr>
            <p:ph type="subTitle" idx="1"/>
          </p:nvPr>
        </p:nvSpPr>
        <p:spPr>
          <a:xfrm>
            <a:off x="4102950" y="1631400"/>
            <a:ext cx="4089000" cy="2288100"/>
          </a:xfrm>
          <a:prstGeom prst="rect">
            <a:avLst/>
          </a:prstGeom>
        </p:spPr>
        <p:txBody>
          <a:bodyPr spcFirstLastPara="1" wrap="square" lIns="0" tIns="0" rIns="0" bIns="0" anchor="t" anchorCtr="0">
            <a:spAutoFit/>
          </a:bodyPr>
          <a:lstStyle>
            <a:lvl1pPr lvl="0">
              <a:spcBef>
                <a:spcPts val="0"/>
              </a:spcBef>
              <a:spcAft>
                <a:spcPts val="0"/>
              </a:spcAft>
              <a:buNone/>
              <a:defRPr sz="2400"/>
            </a:lvl1pPr>
            <a:lvl2pPr lvl="1">
              <a:spcBef>
                <a:spcPts val="0"/>
              </a:spcBef>
              <a:spcAft>
                <a:spcPts val="0"/>
              </a:spcAft>
              <a:buNone/>
              <a:defRPr sz="2400"/>
            </a:lvl2pPr>
            <a:lvl3pPr lvl="2">
              <a:spcBef>
                <a:spcPts val="0"/>
              </a:spcBef>
              <a:spcAft>
                <a:spcPts val="0"/>
              </a:spcAft>
              <a:buNone/>
              <a:defRPr sz="2400"/>
            </a:lvl3pPr>
            <a:lvl4pPr lvl="3">
              <a:spcBef>
                <a:spcPts val="0"/>
              </a:spcBef>
              <a:spcAft>
                <a:spcPts val="0"/>
              </a:spcAft>
              <a:buNone/>
              <a:defRPr sz="2400"/>
            </a:lvl4pPr>
            <a:lvl5pPr lvl="4">
              <a:spcBef>
                <a:spcPts val="0"/>
              </a:spcBef>
              <a:spcAft>
                <a:spcPts val="0"/>
              </a:spcAft>
              <a:buNone/>
              <a:defRPr sz="2400"/>
            </a:lvl5pPr>
            <a:lvl6pPr lvl="5">
              <a:spcBef>
                <a:spcPts val="0"/>
              </a:spcBef>
              <a:spcAft>
                <a:spcPts val="0"/>
              </a:spcAft>
              <a:buNone/>
              <a:defRPr sz="2400"/>
            </a:lvl6pPr>
            <a:lvl7pPr lvl="6">
              <a:spcBef>
                <a:spcPts val="0"/>
              </a:spcBef>
              <a:spcAft>
                <a:spcPts val="0"/>
              </a:spcAft>
              <a:buNone/>
              <a:defRPr sz="2400"/>
            </a:lvl7pPr>
            <a:lvl8pPr lvl="7">
              <a:spcBef>
                <a:spcPts val="0"/>
              </a:spcBef>
              <a:spcAft>
                <a:spcPts val="0"/>
              </a:spcAft>
              <a:buNone/>
              <a:defRPr sz="2400"/>
            </a:lvl8pPr>
            <a:lvl9pPr lvl="8">
              <a:spcBef>
                <a:spcPts val="0"/>
              </a:spcBef>
              <a:spcAft>
                <a:spcPts val="0"/>
              </a:spcAft>
              <a:buNone/>
              <a:defRPr sz="2400"/>
            </a:lvl9pPr>
          </a:lstStyle>
          <a:p>
            <a:endParaRPr/>
          </a:p>
        </p:txBody>
      </p:sp>
      <p:sp>
        <p:nvSpPr>
          <p:cNvPr id="134" name="Google Shape;134;p20"/>
          <p:cNvSpPr txBox="1">
            <a:spLocks noGrp="1"/>
          </p:cNvSpPr>
          <p:nvPr>
            <p:ph type="subTitle" idx="4"/>
          </p:nvPr>
        </p:nvSpPr>
        <p:spPr>
          <a:xfrm>
            <a:off x="228600" y="3967700"/>
            <a:ext cx="2336400" cy="172200"/>
          </a:xfrm>
          <a:prstGeom prst="rect">
            <a:avLst/>
          </a:prstGeom>
        </p:spPr>
        <p:txBody>
          <a:bodyPr spcFirstLastPara="1" wrap="square" lIns="0" tIns="0" rIns="0" bIns="0" anchor="ctr" anchorCtr="0">
            <a:noAutofit/>
          </a:bodyPr>
          <a:lstStyle>
            <a:lvl1pPr lvl="0">
              <a:spcBef>
                <a:spcPts val="0"/>
              </a:spcBef>
              <a:spcAft>
                <a:spcPts val="0"/>
              </a:spcAft>
              <a:buNone/>
              <a:defRPr sz="1000"/>
            </a:lvl1pPr>
            <a:lvl2pPr lvl="1">
              <a:spcBef>
                <a:spcPts val="0"/>
              </a:spcBef>
              <a:spcAft>
                <a:spcPts val="0"/>
              </a:spcAft>
              <a:buNone/>
              <a:defRPr sz="1000"/>
            </a:lvl2pPr>
            <a:lvl3pPr lvl="2">
              <a:spcBef>
                <a:spcPts val="0"/>
              </a:spcBef>
              <a:spcAft>
                <a:spcPts val="0"/>
              </a:spcAft>
              <a:buNone/>
              <a:defRPr sz="1000"/>
            </a:lvl3pPr>
            <a:lvl4pPr lvl="3">
              <a:spcBef>
                <a:spcPts val="0"/>
              </a:spcBef>
              <a:spcAft>
                <a:spcPts val="0"/>
              </a:spcAft>
              <a:buNone/>
              <a:defRPr sz="1000"/>
            </a:lvl4pPr>
            <a:lvl5pPr lvl="4">
              <a:spcBef>
                <a:spcPts val="0"/>
              </a:spcBef>
              <a:spcAft>
                <a:spcPts val="0"/>
              </a:spcAft>
              <a:buNone/>
              <a:defRPr sz="1000"/>
            </a:lvl5pPr>
            <a:lvl6pPr lvl="5">
              <a:spcBef>
                <a:spcPts val="0"/>
              </a:spcBef>
              <a:spcAft>
                <a:spcPts val="0"/>
              </a:spcAft>
              <a:buNone/>
              <a:defRPr sz="1000"/>
            </a:lvl6pPr>
            <a:lvl7pPr lvl="6">
              <a:spcBef>
                <a:spcPts val="0"/>
              </a:spcBef>
              <a:spcAft>
                <a:spcPts val="0"/>
              </a:spcAft>
              <a:buNone/>
              <a:defRPr sz="1000"/>
            </a:lvl7pPr>
            <a:lvl8pPr lvl="7">
              <a:spcBef>
                <a:spcPts val="0"/>
              </a:spcBef>
              <a:spcAft>
                <a:spcPts val="0"/>
              </a:spcAft>
              <a:buNone/>
              <a:defRPr sz="1000"/>
            </a:lvl8pPr>
            <a:lvl9pPr lvl="8">
              <a:spcBef>
                <a:spcPts val="0"/>
              </a:spcBef>
              <a:spcAft>
                <a:spcPts val="0"/>
              </a:spcAft>
              <a:buNone/>
              <a:defRPr sz="1000"/>
            </a:lvl9pPr>
          </a:lstStyle>
          <a:p>
            <a:endParaRPr/>
          </a:p>
        </p:txBody>
      </p:sp>
      <p:sp>
        <p:nvSpPr>
          <p:cNvPr id="135" name="Google Shape;135;p20"/>
          <p:cNvSpPr>
            <a:spLocks noGrp="1"/>
          </p:cNvSpPr>
          <p:nvPr>
            <p:ph type="pic" idx="5"/>
          </p:nvPr>
        </p:nvSpPr>
        <p:spPr>
          <a:xfrm>
            <a:off x="228800" y="1707600"/>
            <a:ext cx="1951200" cy="2068500"/>
          </a:xfrm>
          <a:prstGeom prst="rect">
            <a:avLst/>
          </a:prstGeom>
          <a:noFill/>
          <a:ln>
            <a:no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Quote - Alt 2">
  <p:cSld name="CUSTOM_8_1_1_1_1_1_1_1_1_1_1_1_1_1_1_1_1_1_1_1_1_2">
    <p:spTree>
      <p:nvGrpSpPr>
        <p:cNvPr id="1" name="Shape 136"/>
        <p:cNvGrpSpPr/>
        <p:nvPr/>
      </p:nvGrpSpPr>
      <p:grpSpPr>
        <a:xfrm>
          <a:off x="0" y="0"/>
          <a:ext cx="0" cy="0"/>
          <a:chOff x="0" y="0"/>
          <a:chExt cx="0" cy="0"/>
        </a:xfrm>
      </p:grpSpPr>
      <p:sp>
        <p:nvSpPr>
          <p:cNvPr id="137" name="Google Shape;137;p21"/>
          <p:cNvSpPr/>
          <p:nvPr/>
        </p:nvSpPr>
        <p:spPr>
          <a:xfrm rot="-5400000">
            <a:off x="3054300" y="1196700"/>
            <a:ext cx="3946800" cy="3946800"/>
          </a:xfrm>
          <a:prstGeom prst="rect">
            <a:avLst/>
          </a:prstGeom>
          <a:gradFill>
            <a:gsLst>
              <a:gs pos="0">
                <a:schemeClr val="lt2"/>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138" name="Google Shape;138;p21"/>
          <p:cNvSpPr/>
          <p:nvPr/>
        </p:nvSpPr>
        <p:spPr>
          <a:xfrm rot="5400000">
            <a:off x="6262500" y="0"/>
            <a:ext cx="2881500" cy="2881500"/>
          </a:xfrm>
          <a:prstGeom prst="rect">
            <a:avLst/>
          </a:prstGeom>
          <a:gradFill>
            <a:gsLst>
              <a:gs pos="0">
                <a:schemeClr val="accent5"/>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139" name="Google Shape;139;p21"/>
          <p:cNvSpPr>
            <a:spLocks noGrp="1"/>
          </p:cNvSpPr>
          <p:nvPr>
            <p:ph type="pic" idx="2"/>
          </p:nvPr>
        </p:nvSpPr>
        <p:spPr>
          <a:xfrm>
            <a:off x="0" y="-9000"/>
            <a:ext cx="3054300" cy="3252900"/>
          </a:xfrm>
          <a:prstGeom prst="rect">
            <a:avLst/>
          </a:prstGeom>
          <a:noFill/>
          <a:ln>
            <a:noFill/>
          </a:ln>
        </p:spPr>
      </p:sp>
      <p:sp>
        <p:nvSpPr>
          <p:cNvPr id="140" name="Google Shape;140;p21"/>
          <p:cNvSpPr txBox="1"/>
          <p:nvPr/>
        </p:nvSpPr>
        <p:spPr>
          <a:xfrm>
            <a:off x="3455693" y="228206"/>
            <a:ext cx="558600" cy="3684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7200" b="1">
                <a:solidFill>
                  <a:schemeClr val="dk1"/>
                </a:solidFill>
                <a:latin typeface="Figtree"/>
                <a:ea typeface="Figtree"/>
                <a:cs typeface="Figtree"/>
                <a:sym typeface="Figtree"/>
              </a:rPr>
              <a:t>“</a:t>
            </a:r>
            <a:endParaRPr sz="7200" b="1">
              <a:solidFill>
                <a:schemeClr val="dk1"/>
              </a:solidFill>
              <a:latin typeface="Figtree"/>
              <a:ea typeface="Figtree"/>
              <a:cs typeface="Figtree"/>
              <a:sym typeface="Figtree"/>
            </a:endParaRPr>
          </a:p>
        </p:txBody>
      </p:sp>
      <p:sp>
        <p:nvSpPr>
          <p:cNvPr id="141" name="Google Shape;141;p21"/>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42" name="Google Shape;142;p21"/>
          <p:cNvSpPr txBox="1">
            <a:spLocks noGrp="1"/>
          </p:cNvSpPr>
          <p:nvPr>
            <p:ph type="title" idx="3"/>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43" name="Google Shape;143;p21"/>
          <p:cNvSpPr txBox="1">
            <a:spLocks noGrp="1"/>
          </p:cNvSpPr>
          <p:nvPr>
            <p:ph type="title" idx="4"/>
          </p:nvPr>
        </p:nvSpPr>
        <p:spPr>
          <a:xfrm>
            <a:off x="228600" y="3429000"/>
            <a:ext cx="3432600" cy="2811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144" name="Google Shape;144;p21"/>
          <p:cNvSpPr txBox="1">
            <a:spLocks noGrp="1"/>
          </p:cNvSpPr>
          <p:nvPr>
            <p:ph type="subTitle" idx="1"/>
          </p:nvPr>
        </p:nvSpPr>
        <p:spPr>
          <a:xfrm>
            <a:off x="3455700" y="817300"/>
            <a:ext cx="4959300" cy="2288100"/>
          </a:xfrm>
          <a:prstGeom prst="rect">
            <a:avLst/>
          </a:prstGeom>
        </p:spPr>
        <p:txBody>
          <a:bodyPr spcFirstLastPara="1" wrap="square" lIns="0" tIns="0" rIns="0" bIns="0" anchor="t" anchorCtr="0">
            <a:spAutoFit/>
          </a:bodyPr>
          <a:lstStyle>
            <a:lvl1pPr lvl="0">
              <a:spcBef>
                <a:spcPts val="0"/>
              </a:spcBef>
              <a:spcAft>
                <a:spcPts val="0"/>
              </a:spcAft>
              <a:buNone/>
              <a:defRPr sz="2400"/>
            </a:lvl1pPr>
            <a:lvl2pPr lvl="1">
              <a:spcBef>
                <a:spcPts val="0"/>
              </a:spcBef>
              <a:spcAft>
                <a:spcPts val="0"/>
              </a:spcAft>
              <a:buNone/>
              <a:defRPr sz="2400"/>
            </a:lvl2pPr>
            <a:lvl3pPr lvl="2">
              <a:spcBef>
                <a:spcPts val="0"/>
              </a:spcBef>
              <a:spcAft>
                <a:spcPts val="0"/>
              </a:spcAft>
              <a:buNone/>
              <a:defRPr sz="2400"/>
            </a:lvl3pPr>
            <a:lvl4pPr lvl="3">
              <a:spcBef>
                <a:spcPts val="0"/>
              </a:spcBef>
              <a:spcAft>
                <a:spcPts val="0"/>
              </a:spcAft>
              <a:buNone/>
              <a:defRPr sz="2400"/>
            </a:lvl4pPr>
            <a:lvl5pPr lvl="4">
              <a:spcBef>
                <a:spcPts val="0"/>
              </a:spcBef>
              <a:spcAft>
                <a:spcPts val="0"/>
              </a:spcAft>
              <a:buNone/>
              <a:defRPr sz="2400"/>
            </a:lvl5pPr>
            <a:lvl6pPr lvl="5">
              <a:spcBef>
                <a:spcPts val="0"/>
              </a:spcBef>
              <a:spcAft>
                <a:spcPts val="0"/>
              </a:spcAft>
              <a:buNone/>
              <a:defRPr sz="2400"/>
            </a:lvl6pPr>
            <a:lvl7pPr lvl="6">
              <a:spcBef>
                <a:spcPts val="0"/>
              </a:spcBef>
              <a:spcAft>
                <a:spcPts val="0"/>
              </a:spcAft>
              <a:buNone/>
              <a:defRPr sz="2400"/>
            </a:lvl7pPr>
            <a:lvl8pPr lvl="7">
              <a:spcBef>
                <a:spcPts val="0"/>
              </a:spcBef>
              <a:spcAft>
                <a:spcPts val="0"/>
              </a:spcAft>
              <a:buNone/>
              <a:defRPr sz="2400"/>
            </a:lvl8pPr>
            <a:lvl9pPr lvl="8">
              <a:spcBef>
                <a:spcPts val="0"/>
              </a:spcBef>
              <a:spcAft>
                <a:spcPts val="0"/>
              </a:spcAft>
              <a:buNone/>
              <a:defRPr sz="2400"/>
            </a:lvl9pPr>
          </a:lstStyle>
          <a:p>
            <a:endParaRPr/>
          </a:p>
        </p:txBody>
      </p:sp>
      <p:sp>
        <p:nvSpPr>
          <p:cNvPr id="145" name="Google Shape;145;p21"/>
          <p:cNvSpPr txBox="1">
            <a:spLocks noGrp="1"/>
          </p:cNvSpPr>
          <p:nvPr>
            <p:ph type="subTitle" idx="5"/>
          </p:nvPr>
        </p:nvSpPr>
        <p:spPr>
          <a:xfrm>
            <a:off x="228600" y="3739100"/>
            <a:ext cx="2336400" cy="172200"/>
          </a:xfrm>
          <a:prstGeom prst="rect">
            <a:avLst/>
          </a:prstGeom>
        </p:spPr>
        <p:txBody>
          <a:bodyPr spcFirstLastPara="1" wrap="square" lIns="0" tIns="0" rIns="0" bIns="0" anchor="ctr" anchorCtr="0">
            <a:noAutofit/>
          </a:bodyPr>
          <a:lstStyle>
            <a:lvl1pPr lvl="0">
              <a:spcBef>
                <a:spcPts val="0"/>
              </a:spcBef>
              <a:spcAft>
                <a:spcPts val="0"/>
              </a:spcAft>
              <a:buNone/>
              <a:defRPr sz="1000"/>
            </a:lvl1pPr>
            <a:lvl2pPr lvl="1">
              <a:spcBef>
                <a:spcPts val="0"/>
              </a:spcBef>
              <a:spcAft>
                <a:spcPts val="0"/>
              </a:spcAft>
              <a:buNone/>
              <a:defRPr sz="1000"/>
            </a:lvl2pPr>
            <a:lvl3pPr lvl="2">
              <a:spcBef>
                <a:spcPts val="0"/>
              </a:spcBef>
              <a:spcAft>
                <a:spcPts val="0"/>
              </a:spcAft>
              <a:buNone/>
              <a:defRPr sz="1000"/>
            </a:lvl3pPr>
            <a:lvl4pPr lvl="3">
              <a:spcBef>
                <a:spcPts val="0"/>
              </a:spcBef>
              <a:spcAft>
                <a:spcPts val="0"/>
              </a:spcAft>
              <a:buNone/>
              <a:defRPr sz="1000"/>
            </a:lvl4pPr>
            <a:lvl5pPr lvl="4">
              <a:spcBef>
                <a:spcPts val="0"/>
              </a:spcBef>
              <a:spcAft>
                <a:spcPts val="0"/>
              </a:spcAft>
              <a:buNone/>
              <a:defRPr sz="1000"/>
            </a:lvl5pPr>
            <a:lvl6pPr lvl="5">
              <a:spcBef>
                <a:spcPts val="0"/>
              </a:spcBef>
              <a:spcAft>
                <a:spcPts val="0"/>
              </a:spcAft>
              <a:buNone/>
              <a:defRPr sz="1000"/>
            </a:lvl6pPr>
            <a:lvl7pPr lvl="6">
              <a:spcBef>
                <a:spcPts val="0"/>
              </a:spcBef>
              <a:spcAft>
                <a:spcPts val="0"/>
              </a:spcAft>
              <a:buNone/>
              <a:defRPr sz="1000"/>
            </a:lvl7pPr>
            <a:lvl8pPr lvl="7">
              <a:spcBef>
                <a:spcPts val="0"/>
              </a:spcBef>
              <a:spcAft>
                <a:spcPts val="0"/>
              </a:spcAft>
              <a:buNone/>
              <a:defRPr sz="1000"/>
            </a:lvl8pPr>
            <a:lvl9pPr lvl="8">
              <a:spcBef>
                <a:spcPts val="0"/>
              </a:spcBef>
              <a:spcAft>
                <a:spcPts val="0"/>
              </a:spcAft>
              <a:buNone/>
              <a:defRPr sz="10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Quote - Alt 3">
  <p:cSld name="CUSTOM_8_1_1_1_1_1_1_1_1_1_1_1_1_1_1_1_1_1_1_1_1_1">
    <p:spTree>
      <p:nvGrpSpPr>
        <p:cNvPr id="1" name="Shape 146"/>
        <p:cNvGrpSpPr/>
        <p:nvPr/>
      </p:nvGrpSpPr>
      <p:grpSpPr>
        <a:xfrm>
          <a:off x="0" y="0"/>
          <a:ext cx="0" cy="0"/>
          <a:chOff x="0" y="0"/>
          <a:chExt cx="0" cy="0"/>
        </a:xfrm>
      </p:grpSpPr>
      <p:sp>
        <p:nvSpPr>
          <p:cNvPr id="147" name="Google Shape;147;p22"/>
          <p:cNvSpPr/>
          <p:nvPr/>
        </p:nvSpPr>
        <p:spPr>
          <a:xfrm>
            <a:off x="0" y="0"/>
            <a:ext cx="3776100" cy="3776100"/>
          </a:xfrm>
          <a:prstGeom prst="rect">
            <a:avLst/>
          </a:prstGeom>
          <a:gradFill>
            <a:gsLst>
              <a:gs pos="0">
                <a:schemeClr val="accent6"/>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148" name="Google Shape;148;p22"/>
          <p:cNvSpPr/>
          <p:nvPr/>
        </p:nvSpPr>
        <p:spPr>
          <a:xfrm rot="10800000">
            <a:off x="4619975" y="250"/>
            <a:ext cx="4520100" cy="5147700"/>
          </a:xfrm>
          <a:prstGeom prst="rect">
            <a:avLst/>
          </a:prstGeom>
          <a:gradFill>
            <a:gsLst>
              <a:gs pos="0">
                <a:schemeClr val="accent6"/>
              </a:gs>
              <a:gs pos="100000">
                <a:schemeClr val="lt2"/>
              </a:gs>
            </a:gsLst>
            <a:lin ang="5400700"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149" name="Google Shape;149;p22"/>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50" name="Google Shape;150;p22"/>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51" name="Google Shape;151;p22"/>
          <p:cNvSpPr txBox="1">
            <a:spLocks noGrp="1"/>
          </p:cNvSpPr>
          <p:nvPr>
            <p:ph type="title" idx="3"/>
          </p:nvPr>
        </p:nvSpPr>
        <p:spPr>
          <a:xfrm>
            <a:off x="228600" y="457200"/>
            <a:ext cx="34326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152" name="Google Shape;152;p22"/>
          <p:cNvSpPr txBox="1">
            <a:spLocks noGrp="1"/>
          </p:cNvSpPr>
          <p:nvPr>
            <p:ph type="subTitle" idx="1"/>
          </p:nvPr>
        </p:nvSpPr>
        <p:spPr>
          <a:xfrm>
            <a:off x="230075" y="882000"/>
            <a:ext cx="3716700" cy="1122000"/>
          </a:xfrm>
          <a:prstGeom prst="rect">
            <a:avLst/>
          </a:prstGeom>
        </p:spPr>
        <p:txBody>
          <a:bodyPr spcFirstLastPara="1" wrap="square" lIns="0" tIns="0" rIns="0" bIns="0" anchor="t" anchorCtr="0">
            <a:spAutoFit/>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153" name="Google Shape;153;p22"/>
          <p:cNvSpPr txBox="1">
            <a:spLocks noGrp="1"/>
          </p:cNvSpPr>
          <p:nvPr>
            <p:ph type="body" idx="4"/>
          </p:nvPr>
        </p:nvSpPr>
        <p:spPr>
          <a:xfrm>
            <a:off x="230075" y="3492500"/>
            <a:ext cx="3462600" cy="714000"/>
          </a:xfrm>
          <a:prstGeom prst="rect">
            <a:avLst/>
          </a:prstGeom>
        </p:spPr>
        <p:txBody>
          <a:bodyPr spcFirstLastPara="1" wrap="square" lIns="0" tIns="0" rIns="0" bIns="0" anchor="b"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154" name="Google Shape;154;p22"/>
          <p:cNvSpPr>
            <a:spLocks noGrp="1"/>
          </p:cNvSpPr>
          <p:nvPr>
            <p:ph type="pic" idx="5"/>
          </p:nvPr>
        </p:nvSpPr>
        <p:spPr>
          <a:xfrm>
            <a:off x="5520400" y="921875"/>
            <a:ext cx="2724900" cy="3293100"/>
          </a:xfrm>
          <a:prstGeom prst="rect">
            <a:avLst/>
          </a:prstGeom>
          <a:noFill/>
          <a:ln>
            <a:noFill/>
          </a:ln>
        </p:spPr>
        <p:txBody>
          <a:bodyPr/>
          <a:lstStyle/>
          <a:p>
            <a:endParaRPr lang="en-GB"/>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tatement - Alt 2">
  <p:cSld name="CUSTOM_8_1_1_1_1_1_1_1_1_1_1_1_1_1_1_1_1_1_1_1_1_1_1">
    <p:spTree>
      <p:nvGrpSpPr>
        <p:cNvPr id="1" name="Shape 155"/>
        <p:cNvGrpSpPr/>
        <p:nvPr/>
      </p:nvGrpSpPr>
      <p:grpSpPr>
        <a:xfrm>
          <a:off x="0" y="0"/>
          <a:ext cx="0" cy="0"/>
          <a:chOff x="0" y="0"/>
          <a:chExt cx="0" cy="0"/>
        </a:xfrm>
      </p:grpSpPr>
      <p:sp>
        <p:nvSpPr>
          <p:cNvPr id="156" name="Google Shape;156;p23"/>
          <p:cNvSpPr/>
          <p:nvPr/>
        </p:nvSpPr>
        <p:spPr>
          <a:xfrm rot="8100000">
            <a:off x="1338758" y="1905656"/>
            <a:ext cx="6464087" cy="6464087"/>
          </a:xfrm>
          <a:prstGeom prst="rtTriangle">
            <a:avLst/>
          </a:prstGeom>
          <a:gradFill>
            <a:gsLst>
              <a:gs pos="0">
                <a:schemeClr val="lt2"/>
              </a:gs>
              <a:gs pos="72000">
                <a:schemeClr val="lt1"/>
              </a:gs>
              <a:gs pos="100000">
                <a:schemeClr val="lt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Jost"/>
              <a:ea typeface="Jost"/>
              <a:cs typeface="Jost"/>
              <a:sym typeface="Jost"/>
            </a:endParaRPr>
          </a:p>
        </p:txBody>
      </p:sp>
      <p:sp>
        <p:nvSpPr>
          <p:cNvPr id="157" name="Google Shape;157;p23"/>
          <p:cNvSpPr/>
          <p:nvPr/>
        </p:nvSpPr>
        <p:spPr>
          <a:xfrm rot="-2700000">
            <a:off x="3109572" y="-1459928"/>
            <a:ext cx="2922755" cy="2922755"/>
          </a:xfrm>
          <a:prstGeom prst="rtTriangle">
            <a:avLst/>
          </a:prstGeom>
          <a:gradFill>
            <a:gsLst>
              <a:gs pos="0">
                <a:schemeClr val="accent5"/>
              </a:gs>
              <a:gs pos="72000">
                <a:schemeClr val="lt1"/>
              </a:gs>
              <a:gs pos="100000">
                <a:schemeClr val="lt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Jost"/>
              <a:ea typeface="Jost"/>
              <a:cs typeface="Jost"/>
              <a:sym typeface="Jost"/>
            </a:endParaRPr>
          </a:p>
        </p:txBody>
      </p:sp>
      <p:sp>
        <p:nvSpPr>
          <p:cNvPr id="158" name="Google Shape;158;p23"/>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159" name="Google Shape;159;p23"/>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160" name="Google Shape;160;p23"/>
          <p:cNvSpPr txBox="1">
            <a:spLocks noGrp="1"/>
          </p:cNvSpPr>
          <p:nvPr>
            <p:ph type="subTitle" idx="1"/>
          </p:nvPr>
        </p:nvSpPr>
        <p:spPr>
          <a:xfrm>
            <a:off x="230075" y="1548047"/>
            <a:ext cx="4653900" cy="303900"/>
          </a:xfrm>
          <a:prstGeom prst="rect">
            <a:avLst/>
          </a:prstGeom>
        </p:spPr>
        <p:txBody>
          <a:bodyPr spcFirstLastPara="1" wrap="square" lIns="0" tIns="0" rIns="0" bIns="0" anchor="ctr" anchorCtr="0">
            <a:noAutofit/>
          </a:bodyPr>
          <a:lstStyle>
            <a:lvl1pPr lvl="0">
              <a:spcBef>
                <a:spcPts val="0"/>
              </a:spcBef>
              <a:spcAft>
                <a:spcPts val="0"/>
              </a:spcAft>
              <a:buNone/>
              <a:defRPr>
                <a:latin typeface="Jost"/>
                <a:ea typeface="Jost"/>
                <a:cs typeface="Jost"/>
                <a:sym typeface="Jost"/>
              </a:defRPr>
            </a:lvl1pPr>
            <a:lvl2pPr lvl="1">
              <a:spcBef>
                <a:spcPts val="0"/>
              </a:spcBef>
              <a:spcAft>
                <a:spcPts val="0"/>
              </a:spcAft>
              <a:buNone/>
              <a:defRPr>
                <a:latin typeface="Jost"/>
                <a:ea typeface="Jost"/>
                <a:cs typeface="Jost"/>
                <a:sym typeface="Jost"/>
              </a:defRPr>
            </a:lvl2pPr>
            <a:lvl3pPr lvl="2">
              <a:spcBef>
                <a:spcPts val="0"/>
              </a:spcBef>
              <a:spcAft>
                <a:spcPts val="0"/>
              </a:spcAft>
              <a:buNone/>
              <a:defRPr>
                <a:latin typeface="Jost"/>
                <a:ea typeface="Jost"/>
                <a:cs typeface="Jost"/>
                <a:sym typeface="Jost"/>
              </a:defRPr>
            </a:lvl3pPr>
            <a:lvl4pPr lvl="3">
              <a:spcBef>
                <a:spcPts val="0"/>
              </a:spcBef>
              <a:spcAft>
                <a:spcPts val="0"/>
              </a:spcAft>
              <a:buNone/>
              <a:defRPr>
                <a:latin typeface="Jost"/>
                <a:ea typeface="Jost"/>
                <a:cs typeface="Jost"/>
                <a:sym typeface="Jost"/>
              </a:defRPr>
            </a:lvl4pPr>
            <a:lvl5pPr lvl="4">
              <a:spcBef>
                <a:spcPts val="0"/>
              </a:spcBef>
              <a:spcAft>
                <a:spcPts val="0"/>
              </a:spcAft>
              <a:buNone/>
              <a:defRPr>
                <a:latin typeface="Jost"/>
                <a:ea typeface="Jost"/>
                <a:cs typeface="Jost"/>
                <a:sym typeface="Jost"/>
              </a:defRPr>
            </a:lvl5pPr>
            <a:lvl6pPr lvl="5">
              <a:spcBef>
                <a:spcPts val="0"/>
              </a:spcBef>
              <a:spcAft>
                <a:spcPts val="0"/>
              </a:spcAft>
              <a:buNone/>
              <a:defRPr>
                <a:latin typeface="Jost"/>
                <a:ea typeface="Jost"/>
                <a:cs typeface="Jost"/>
                <a:sym typeface="Jost"/>
              </a:defRPr>
            </a:lvl6pPr>
            <a:lvl7pPr lvl="6">
              <a:spcBef>
                <a:spcPts val="0"/>
              </a:spcBef>
              <a:spcAft>
                <a:spcPts val="0"/>
              </a:spcAft>
              <a:buNone/>
              <a:defRPr>
                <a:latin typeface="Jost"/>
                <a:ea typeface="Jost"/>
                <a:cs typeface="Jost"/>
                <a:sym typeface="Jost"/>
              </a:defRPr>
            </a:lvl7pPr>
            <a:lvl8pPr lvl="7">
              <a:spcBef>
                <a:spcPts val="0"/>
              </a:spcBef>
              <a:spcAft>
                <a:spcPts val="0"/>
              </a:spcAft>
              <a:buNone/>
              <a:defRPr>
                <a:latin typeface="Jost"/>
                <a:ea typeface="Jost"/>
                <a:cs typeface="Jost"/>
                <a:sym typeface="Jost"/>
              </a:defRPr>
            </a:lvl8pPr>
            <a:lvl9pPr lvl="8">
              <a:spcBef>
                <a:spcPts val="0"/>
              </a:spcBef>
              <a:spcAft>
                <a:spcPts val="0"/>
              </a:spcAft>
              <a:buNone/>
              <a:defRPr>
                <a:latin typeface="Jost"/>
                <a:ea typeface="Jost"/>
                <a:cs typeface="Jost"/>
                <a:sym typeface="Jost"/>
              </a:defRPr>
            </a:lvl9pPr>
          </a:lstStyle>
          <a:p>
            <a:endParaRPr/>
          </a:p>
        </p:txBody>
      </p:sp>
      <p:sp>
        <p:nvSpPr>
          <p:cNvPr id="161" name="Google Shape;161;p23"/>
          <p:cNvSpPr txBox="1">
            <a:spLocks noGrp="1"/>
          </p:cNvSpPr>
          <p:nvPr>
            <p:ph type="title" idx="3"/>
          </p:nvPr>
        </p:nvSpPr>
        <p:spPr>
          <a:xfrm>
            <a:off x="228600" y="1960022"/>
            <a:ext cx="7224600" cy="1265100"/>
          </a:xfrm>
          <a:prstGeom prst="rect">
            <a:avLst/>
          </a:prstGeom>
        </p:spPr>
        <p:txBody>
          <a:bodyPr spcFirstLastPara="1" wrap="square" lIns="0" tIns="0" rIns="0" bIns="0" anchor="t" anchorCtr="0">
            <a:noAutofit/>
          </a:bodyPr>
          <a:lstStyle>
            <a:lvl1pPr lvl="0">
              <a:lnSpc>
                <a:spcPct val="90000"/>
              </a:lnSpc>
              <a:spcBef>
                <a:spcPts val="0"/>
              </a:spcBef>
              <a:spcAft>
                <a:spcPts val="0"/>
              </a:spcAft>
              <a:buNone/>
              <a:defRPr sz="4500"/>
            </a:lvl1pPr>
            <a:lvl2pPr lvl="1">
              <a:lnSpc>
                <a:spcPct val="90000"/>
              </a:lnSpc>
              <a:spcBef>
                <a:spcPts val="0"/>
              </a:spcBef>
              <a:spcAft>
                <a:spcPts val="0"/>
              </a:spcAft>
              <a:buClr>
                <a:schemeClr val="dk1"/>
              </a:buClr>
              <a:buSzPts val="4500"/>
              <a:buFont typeface="Figtree"/>
              <a:buNone/>
              <a:defRPr sz="4500">
                <a:solidFill>
                  <a:schemeClr val="dk1"/>
                </a:solidFill>
                <a:latin typeface="Figtree"/>
                <a:ea typeface="Figtree"/>
                <a:cs typeface="Figtree"/>
                <a:sym typeface="Figtree"/>
              </a:defRPr>
            </a:lvl2pPr>
            <a:lvl3pPr lvl="2">
              <a:lnSpc>
                <a:spcPct val="90000"/>
              </a:lnSpc>
              <a:spcBef>
                <a:spcPts val="0"/>
              </a:spcBef>
              <a:spcAft>
                <a:spcPts val="0"/>
              </a:spcAft>
              <a:buClr>
                <a:schemeClr val="dk1"/>
              </a:buClr>
              <a:buSzPts val="4500"/>
              <a:buFont typeface="Figtree"/>
              <a:buNone/>
              <a:defRPr sz="4500">
                <a:solidFill>
                  <a:schemeClr val="dk1"/>
                </a:solidFill>
                <a:latin typeface="Figtree"/>
                <a:ea typeface="Figtree"/>
                <a:cs typeface="Figtree"/>
                <a:sym typeface="Figtree"/>
              </a:defRPr>
            </a:lvl3pPr>
            <a:lvl4pPr lvl="3">
              <a:lnSpc>
                <a:spcPct val="90000"/>
              </a:lnSpc>
              <a:spcBef>
                <a:spcPts val="0"/>
              </a:spcBef>
              <a:spcAft>
                <a:spcPts val="0"/>
              </a:spcAft>
              <a:buClr>
                <a:schemeClr val="dk1"/>
              </a:buClr>
              <a:buSzPts val="4500"/>
              <a:buFont typeface="Figtree"/>
              <a:buNone/>
              <a:defRPr sz="4500">
                <a:solidFill>
                  <a:schemeClr val="dk1"/>
                </a:solidFill>
                <a:latin typeface="Figtree"/>
                <a:ea typeface="Figtree"/>
                <a:cs typeface="Figtree"/>
                <a:sym typeface="Figtree"/>
              </a:defRPr>
            </a:lvl4pPr>
            <a:lvl5pPr lvl="4">
              <a:lnSpc>
                <a:spcPct val="90000"/>
              </a:lnSpc>
              <a:spcBef>
                <a:spcPts val="0"/>
              </a:spcBef>
              <a:spcAft>
                <a:spcPts val="0"/>
              </a:spcAft>
              <a:buClr>
                <a:schemeClr val="dk1"/>
              </a:buClr>
              <a:buSzPts val="4500"/>
              <a:buFont typeface="Figtree"/>
              <a:buNone/>
              <a:defRPr sz="4500">
                <a:solidFill>
                  <a:schemeClr val="dk1"/>
                </a:solidFill>
                <a:latin typeface="Figtree"/>
                <a:ea typeface="Figtree"/>
                <a:cs typeface="Figtree"/>
                <a:sym typeface="Figtree"/>
              </a:defRPr>
            </a:lvl5pPr>
            <a:lvl6pPr lvl="5">
              <a:lnSpc>
                <a:spcPct val="90000"/>
              </a:lnSpc>
              <a:spcBef>
                <a:spcPts val="0"/>
              </a:spcBef>
              <a:spcAft>
                <a:spcPts val="0"/>
              </a:spcAft>
              <a:buClr>
                <a:schemeClr val="dk1"/>
              </a:buClr>
              <a:buSzPts val="4500"/>
              <a:buFont typeface="Figtree"/>
              <a:buNone/>
              <a:defRPr sz="4500">
                <a:solidFill>
                  <a:schemeClr val="dk1"/>
                </a:solidFill>
                <a:latin typeface="Figtree"/>
                <a:ea typeface="Figtree"/>
                <a:cs typeface="Figtree"/>
                <a:sym typeface="Figtree"/>
              </a:defRPr>
            </a:lvl6pPr>
            <a:lvl7pPr lvl="6">
              <a:lnSpc>
                <a:spcPct val="90000"/>
              </a:lnSpc>
              <a:spcBef>
                <a:spcPts val="0"/>
              </a:spcBef>
              <a:spcAft>
                <a:spcPts val="0"/>
              </a:spcAft>
              <a:buClr>
                <a:schemeClr val="dk1"/>
              </a:buClr>
              <a:buSzPts val="4500"/>
              <a:buFont typeface="Figtree"/>
              <a:buNone/>
              <a:defRPr sz="4500">
                <a:solidFill>
                  <a:schemeClr val="dk1"/>
                </a:solidFill>
                <a:latin typeface="Figtree"/>
                <a:ea typeface="Figtree"/>
                <a:cs typeface="Figtree"/>
                <a:sym typeface="Figtree"/>
              </a:defRPr>
            </a:lvl7pPr>
            <a:lvl8pPr lvl="7">
              <a:lnSpc>
                <a:spcPct val="90000"/>
              </a:lnSpc>
              <a:spcBef>
                <a:spcPts val="0"/>
              </a:spcBef>
              <a:spcAft>
                <a:spcPts val="0"/>
              </a:spcAft>
              <a:buClr>
                <a:schemeClr val="dk1"/>
              </a:buClr>
              <a:buSzPts val="4500"/>
              <a:buFont typeface="Figtree"/>
              <a:buNone/>
              <a:defRPr sz="4500">
                <a:solidFill>
                  <a:schemeClr val="dk1"/>
                </a:solidFill>
                <a:latin typeface="Figtree"/>
                <a:ea typeface="Figtree"/>
                <a:cs typeface="Figtree"/>
                <a:sym typeface="Figtree"/>
              </a:defRPr>
            </a:lvl8pPr>
            <a:lvl9pPr lvl="8">
              <a:lnSpc>
                <a:spcPct val="90000"/>
              </a:lnSpc>
              <a:spcBef>
                <a:spcPts val="0"/>
              </a:spcBef>
              <a:spcAft>
                <a:spcPts val="0"/>
              </a:spcAft>
              <a:buClr>
                <a:schemeClr val="dk1"/>
              </a:buClr>
              <a:buSzPts val="4500"/>
              <a:buFont typeface="Figtree"/>
              <a:buNone/>
              <a:defRPr sz="4500">
                <a:solidFill>
                  <a:schemeClr val="dk1"/>
                </a:solidFill>
                <a:latin typeface="Figtree"/>
                <a:ea typeface="Figtree"/>
                <a:cs typeface="Figtree"/>
                <a:sym typeface="Figtree"/>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hart">
  <p:cSld name="CUSTOM_8_1_1_1_1_1_1_1_1_1_1_1_1_1_1_1_1_1_1_1_1_1_1_1">
    <p:spTree>
      <p:nvGrpSpPr>
        <p:cNvPr id="1" name="Shape 162"/>
        <p:cNvGrpSpPr/>
        <p:nvPr/>
      </p:nvGrpSpPr>
      <p:grpSpPr>
        <a:xfrm>
          <a:off x="0" y="0"/>
          <a:ext cx="0" cy="0"/>
          <a:chOff x="0" y="0"/>
          <a:chExt cx="0" cy="0"/>
        </a:xfrm>
      </p:grpSpPr>
      <p:sp>
        <p:nvSpPr>
          <p:cNvPr id="163" name="Google Shape;163;p24"/>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64" name="Google Shape;164;p24"/>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65" name="Google Shape;165;p24"/>
          <p:cNvSpPr txBox="1">
            <a:spLocks noGrp="1"/>
          </p:cNvSpPr>
          <p:nvPr>
            <p:ph type="title" idx="3"/>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166" name="Google Shape;166;p24"/>
          <p:cNvSpPr txBox="1">
            <a:spLocks noGrp="1"/>
          </p:cNvSpPr>
          <p:nvPr>
            <p:ph type="subTitle" idx="1"/>
          </p:nvPr>
        </p:nvSpPr>
        <p:spPr>
          <a:xfrm>
            <a:off x="1638400" y="1547558"/>
            <a:ext cx="1372500" cy="431700"/>
          </a:xfrm>
          <a:prstGeom prst="rect">
            <a:avLst/>
          </a:prstGeom>
        </p:spPr>
        <p:txBody>
          <a:bodyPr spcFirstLastPara="1" wrap="square" lIns="0" tIns="0" rIns="0" bIns="0" anchor="ctr" anchorCtr="0">
            <a:noAutofit/>
          </a:bodyPr>
          <a:lstStyle>
            <a:lvl1pPr lvl="0" algn="ctr">
              <a:spcBef>
                <a:spcPts val="0"/>
              </a:spcBef>
              <a:spcAft>
                <a:spcPts val="0"/>
              </a:spcAft>
              <a:buNone/>
              <a:defRPr sz="1200"/>
            </a:lvl1pPr>
            <a:lvl2pPr lvl="1" algn="ctr">
              <a:spcBef>
                <a:spcPts val="0"/>
              </a:spcBef>
              <a:spcAft>
                <a:spcPts val="0"/>
              </a:spcAft>
              <a:buNone/>
              <a:defRPr sz="1200"/>
            </a:lvl2pPr>
            <a:lvl3pPr lvl="2" algn="ctr">
              <a:spcBef>
                <a:spcPts val="0"/>
              </a:spcBef>
              <a:spcAft>
                <a:spcPts val="0"/>
              </a:spcAft>
              <a:buNone/>
              <a:defRPr sz="1200"/>
            </a:lvl3pPr>
            <a:lvl4pPr lvl="3" algn="ctr">
              <a:spcBef>
                <a:spcPts val="0"/>
              </a:spcBef>
              <a:spcAft>
                <a:spcPts val="0"/>
              </a:spcAft>
              <a:buNone/>
              <a:defRPr sz="1200"/>
            </a:lvl4pPr>
            <a:lvl5pPr lvl="4" algn="ctr">
              <a:spcBef>
                <a:spcPts val="0"/>
              </a:spcBef>
              <a:spcAft>
                <a:spcPts val="0"/>
              </a:spcAft>
              <a:buNone/>
              <a:defRPr sz="1200"/>
            </a:lvl5pPr>
            <a:lvl6pPr lvl="5" algn="ctr">
              <a:spcBef>
                <a:spcPts val="0"/>
              </a:spcBef>
              <a:spcAft>
                <a:spcPts val="0"/>
              </a:spcAft>
              <a:buNone/>
              <a:defRPr sz="1200"/>
            </a:lvl6pPr>
            <a:lvl7pPr lvl="6" algn="ctr">
              <a:spcBef>
                <a:spcPts val="0"/>
              </a:spcBef>
              <a:spcAft>
                <a:spcPts val="0"/>
              </a:spcAft>
              <a:buNone/>
              <a:defRPr sz="1200"/>
            </a:lvl7pPr>
            <a:lvl8pPr lvl="7" algn="ctr">
              <a:spcBef>
                <a:spcPts val="0"/>
              </a:spcBef>
              <a:spcAft>
                <a:spcPts val="0"/>
              </a:spcAft>
              <a:buNone/>
              <a:defRPr sz="1200"/>
            </a:lvl8pPr>
            <a:lvl9pPr lvl="8" algn="ctr">
              <a:spcBef>
                <a:spcPts val="0"/>
              </a:spcBef>
              <a:spcAft>
                <a:spcPts val="0"/>
              </a:spcAft>
              <a:buNone/>
              <a:defRPr sz="1200"/>
            </a:lvl9pPr>
          </a:lstStyle>
          <a:p>
            <a:endParaRPr/>
          </a:p>
        </p:txBody>
      </p:sp>
      <p:sp>
        <p:nvSpPr>
          <p:cNvPr id="167" name="Google Shape;167;p24"/>
          <p:cNvSpPr txBox="1">
            <a:spLocks noGrp="1"/>
          </p:cNvSpPr>
          <p:nvPr>
            <p:ph type="subTitle" idx="4"/>
          </p:nvPr>
        </p:nvSpPr>
        <p:spPr>
          <a:xfrm>
            <a:off x="3099713" y="1547558"/>
            <a:ext cx="1372500" cy="431700"/>
          </a:xfrm>
          <a:prstGeom prst="rect">
            <a:avLst/>
          </a:prstGeom>
        </p:spPr>
        <p:txBody>
          <a:bodyPr spcFirstLastPara="1" wrap="square" lIns="0" tIns="0" rIns="0" bIns="0" anchor="ctr" anchorCtr="0">
            <a:noAutofit/>
          </a:bodyPr>
          <a:lstStyle>
            <a:lvl1pPr lvl="0" algn="ctr">
              <a:spcBef>
                <a:spcPts val="0"/>
              </a:spcBef>
              <a:spcAft>
                <a:spcPts val="0"/>
              </a:spcAft>
              <a:buNone/>
              <a:defRPr sz="1200"/>
            </a:lvl1pPr>
            <a:lvl2pPr lvl="1" algn="ctr">
              <a:spcBef>
                <a:spcPts val="0"/>
              </a:spcBef>
              <a:spcAft>
                <a:spcPts val="0"/>
              </a:spcAft>
              <a:buNone/>
              <a:defRPr sz="1200"/>
            </a:lvl2pPr>
            <a:lvl3pPr lvl="2" algn="ctr">
              <a:spcBef>
                <a:spcPts val="0"/>
              </a:spcBef>
              <a:spcAft>
                <a:spcPts val="0"/>
              </a:spcAft>
              <a:buNone/>
              <a:defRPr sz="1200"/>
            </a:lvl3pPr>
            <a:lvl4pPr lvl="3" algn="ctr">
              <a:spcBef>
                <a:spcPts val="0"/>
              </a:spcBef>
              <a:spcAft>
                <a:spcPts val="0"/>
              </a:spcAft>
              <a:buNone/>
              <a:defRPr sz="1200"/>
            </a:lvl4pPr>
            <a:lvl5pPr lvl="4" algn="ctr">
              <a:spcBef>
                <a:spcPts val="0"/>
              </a:spcBef>
              <a:spcAft>
                <a:spcPts val="0"/>
              </a:spcAft>
              <a:buNone/>
              <a:defRPr sz="1200"/>
            </a:lvl5pPr>
            <a:lvl6pPr lvl="5" algn="ctr">
              <a:spcBef>
                <a:spcPts val="0"/>
              </a:spcBef>
              <a:spcAft>
                <a:spcPts val="0"/>
              </a:spcAft>
              <a:buNone/>
              <a:defRPr sz="1200"/>
            </a:lvl6pPr>
            <a:lvl7pPr lvl="6" algn="ctr">
              <a:spcBef>
                <a:spcPts val="0"/>
              </a:spcBef>
              <a:spcAft>
                <a:spcPts val="0"/>
              </a:spcAft>
              <a:buNone/>
              <a:defRPr sz="1200"/>
            </a:lvl7pPr>
            <a:lvl8pPr lvl="7" algn="ctr">
              <a:spcBef>
                <a:spcPts val="0"/>
              </a:spcBef>
              <a:spcAft>
                <a:spcPts val="0"/>
              </a:spcAft>
              <a:buNone/>
              <a:defRPr sz="1200"/>
            </a:lvl8pPr>
            <a:lvl9pPr lvl="8" algn="ctr">
              <a:spcBef>
                <a:spcPts val="0"/>
              </a:spcBef>
              <a:spcAft>
                <a:spcPts val="0"/>
              </a:spcAft>
              <a:buNone/>
              <a:defRPr sz="1200"/>
            </a:lvl9pPr>
          </a:lstStyle>
          <a:p>
            <a:endParaRPr/>
          </a:p>
        </p:txBody>
      </p:sp>
      <p:sp>
        <p:nvSpPr>
          <p:cNvPr id="168" name="Google Shape;168;p24"/>
          <p:cNvSpPr txBox="1">
            <a:spLocks noGrp="1"/>
          </p:cNvSpPr>
          <p:nvPr>
            <p:ph type="subTitle" idx="5"/>
          </p:nvPr>
        </p:nvSpPr>
        <p:spPr>
          <a:xfrm>
            <a:off x="4563613" y="1547558"/>
            <a:ext cx="1372500" cy="431700"/>
          </a:xfrm>
          <a:prstGeom prst="rect">
            <a:avLst/>
          </a:prstGeom>
        </p:spPr>
        <p:txBody>
          <a:bodyPr spcFirstLastPara="1" wrap="square" lIns="0" tIns="0" rIns="0" bIns="0" anchor="ctr" anchorCtr="0">
            <a:noAutofit/>
          </a:bodyPr>
          <a:lstStyle>
            <a:lvl1pPr lvl="0" algn="ctr">
              <a:spcBef>
                <a:spcPts val="0"/>
              </a:spcBef>
              <a:spcAft>
                <a:spcPts val="0"/>
              </a:spcAft>
              <a:buNone/>
              <a:defRPr sz="1200"/>
            </a:lvl1pPr>
            <a:lvl2pPr lvl="1" algn="ctr">
              <a:spcBef>
                <a:spcPts val="0"/>
              </a:spcBef>
              <a:spcAft>
                <a:spcPts val="0"/>
              </a:spcAft>
              <a:buNone/>
              <a:defRPr sz="1200"/>
            </a:lvl2pPr>
            <a:lvl3pPr lvl="2" algn="ctr">
              <a:spcBef>
                <a:spcPts val="0"/>
              </a:spcBef>
              <a:spcAft>
                <a:spcPts val="0"/>
              </a:spcAft>
              <a:buNone/>
              <a:defRPr sz="1200"/>
            </a:lvl3pPr>
            <a:lvl4pPr lvl="3" algn="ctr">
              <a:spcBef>
                <a:spcPts val="0"/>
              </a:spcBef>
              <a:spcAft>
                <a:spcPts val="0"/>
              </a:spcAft>
              <a:buNone/>
              <a:defRPr sz="1200"/>
            </a:lvl4pPr>
            <a:lvl5pPr lvl="4" algn="ctr">
              <a:spcBef>
                <a:spcPts val="0"/>
              </a:spcBef>
              <a:spcAft>
                <a:spcPts val="0"/>
              </a:spcAft>
              <a:buNone/>
              <a:defRPr sz="1200"/>
            </a:lvl5pPr>
            <a:lvl6pPr lvl="5" algn="ctr">
              <a:spcBef>
                <a:spcPts val="0"/>
              </a:spcBef>
              <a:spcAft>
                <a:spcPts val="0"/>
              </a:spcAft>
              <a:buNone/>
              <a:defRPr sz="1200"/>
            </a:lvl6pPr>
            <a:lvl7pPr lvl="6" algn="ctr">
              <a:spcBef>
                <a:spcPts val="0"/>
              </a:spcBef>
              <a:spcAft>
                <a:spcPts val="0"/>
              </a:spcAft>
              <a:buNone/>
              <a:defRPr sz="1200"/>
            </a:lvl7pPr>
            <a:lvl8pPr lvl="7" algn="ctr">
              <a:spcBef>
                <a:spcPts val="0"/>
              </a:spcBef>
              <a:spcAft>
                <a:spcPts val="0"/>
              </a:spcAft>
              <a:buNone/>
              <a:defRPr sz="1200"/>
            </a:lvl8pPr>
            <a:lvl9pPr lvl="8" algn="ctr">
              <a:spcBef>
                <a:spcPts val="0"/>
              </a:spcBef>
              <a:spcAft>
                <a:spcPts val="0"/>
              </a:spcAft>
              <a:buNone/>
              <a:defRPr sz="1200"/>
            </a:lvl9pPr>
          </a:lstStyle>
          <a:p>
            <a:endParaRPr/>
          </a:p>
        </p:txBody>
      </p:sp>
      <p:sp>
        <p:nvSpPr>
          <p:cNvPr id="169" name="Google Shape;169;p24"/>
          <p:cNvSpPr txBox="1">
            <a:spLocks noGrp="1"/>
          </p:cNvSpPr>
          <p:nvPr>
            <p:ph type="subTitle" idx="6"/>
          </p:nvPr>
        </p:nvSpPr>
        <p:spPr>
          <a:xfrm>
            <a:off x="6024925" y="1547558"/>
            <a:ext cx="1372500" cy="431700"/>
          </a:xfrm>
          <a:prstGeom prst="rect">
            <a:avLst/>
          </a:prstGeom>
        </p:spPr>
        <p:txBody>
          <a:bodyPr spcFirstLastPara="1" wrap="square" lIns="0" tIns="0" rIns="0" bIns="0" anchor="ctr" anchorCtr="0">
            <a:noAutofit/>
          </a:bodyPr>
          <a:lstStyle>
            <a:lvl1pPr lvl="0" algn="ctr">
              <a:spcBef>
                <a:spcPts val="0"/>
              </a:spcBef>
              <a:spcAft>
                <a:spcPts val="0"/>
              </a:spcAft>
              <a:buNone/>
              <a:defRPr sz="1200"/>
            </a:lvl1pPr>
            <a:lvl2pPr lvl="1" algn="ctr">
              <a:spcBef>
                <a:spcPts val="0"/>
              </a:spcBef>
              <a:spcAft>
                <a:spcPts val="0"/>
              </a:spcAft>
              <a:buNone/>
              <a:defRPr sz="1200"/>
            </a:lvl2pPr>
            <a:lvl3pPr lvl="2" algn="ctr">
              <a:spcBef>
                <a:spcPts val="0"/>
              </a:spcBef>
              <a:spcAft>
                <a:spcPts val="0"/>
              </a:spcAft>
              <a:buNone/>
              <a:defRPr sz="1200"/>
            </a:lvl3pPr>
            <a:lvl4pPr lvl="3" algn="ctr">
              <a:spcBef>
                <a:spcPts val="0"/>
              </a:spcBef>
              <a:spcAft>
                <a:spcPts val="0"/>
              </a:spcAft>
              <a:buNone/>
              <a:defRPr sz="1200"/>
            </a:lvl4pPr>
            <a:lvl5pPr lvl="4" algn="ctr">
              <a:spcBef>
                <a:spcPts val="0"/>
              </a:spcBef>
              <a:spcAft>
                <a:spcPts val="0"/>
              </a:spcAft>
              <a:buNone/>
              <a:defRPr sz="1200"/>
            </a:lvl5pPr>
            <a:lvl6pPr lvl="5" algn="ctr">
              <a:spcBef>
                <a:spcPts val="0"/>
              </a:spcBef>
              <a:spcAft>
                <a:spcPts val="0"/>
              </a:spcAft>
              <a:buNone/>
              <a:defRPr sz="1200"/>
            </a:lvl6pPr>
            <a:lvl7pPr lvl="6" algn="ctr">
              <a:spcBef>
                <a:spcPts val="0"/>
              </a:spcBef>
              <a:spcAft>
                <a:spcPts val="0"/>
              </a:spcAft>
              <a:buNone/>
              <a:defRPr sz="1200"/>
            </a:lvl7pPr>
            <a:lvl8pPr lvl="7" algn="ctr">
              <a:spcBef>
                <a:spcPts val="0"/>
              </a:spcBef>
              <a:spcAft>
                <a:spcPts val="0"/>
              </a:spcAft>
              <a:buNone/>
              <a:defRPr sz="1200"/>
            </a:lvl8pPr>
            <a:lvl9pPr lvl="8" algn="ctr">
              <a:spcBef>
                <a:spcPts val="0"/>
              </a:spcBef>
              <a:spcAft>
                <a:spcPts val="0"/>
              </a:spcAft>
              <a:buNone/>
              <a:defRPr sz="1200"/>
            </a:lvl9pPr>
          </a:lstStyle>
          <a:p>
            <a:endParaRPr/>
          </a:p>
        </p:txBody>
      </p:sp>
      <p:sp>
        <p:nvSpPr>
          <p:cNvPr id="170" name="Google Shape;170;p24"/>
          <p:cNvSpPr txBox="1">
            <a:spLocks noGrp="1"/>
          </p:cNvSpPr>
          <p:nvPr>
            <p:ph type="subTitle" idx="7"/>
          </p:nvPr>
        </p:nvSpPr>
        <p:spPr>
          <a:xfrm>
            <a:off x="7521175" y="1547546"/>
            <a:ext cx="1372500" cy="431700"/>
          </a:xfrm>
          <a:prstGeom prst="rect">
            <a:avLst/>
          </a:prstGeom>
        </p:spPr>
        <p:txBody>
          <a:bodyPr spcFirstLastPara="1" wrap="square" lIns="0" tIns="0" rIns="0" bIns="0" anchor="ctr" anchorCtr="0">
            <a:noAutofit/>
          </a:bodyPr>
          <a:lstStyle>
            <a:lvl1pPr lvl="0" algn="ctr">
              <a:spcBef>
                <a:spcPts val="0"/>
              </a:spcBef>
              <a:spcAft>
                <a:spcPts val="0"/>
              </a:spcAft>
              <a:buNone/>
              <a:defRPr sz="1200"/>
            </a:lvl1pPr>
            <a:lvl2pPr lvl="1" algn="ctr">
              <a:spcBef>
                <a:spcPts val="0"/>
              </a:spcBef>
              <a:spcAft>
                <a:spcPts val="0"/>
              </a:spcAft>
              <a:buNone/>
              <a:defRPr sz="1200"/>
            </a:lvl2pPr>
            <a:lvl3pPr lvl="2" algn="ctr">
              <a:spcBef>
                <a:spcPts val="0"/>
              </a:spcBef>
              <a:spcAft>
                <a:spcPts val="0"/>
              </a:spcAft>
              <a:buNone/>
              <a:defRPr sz="1200"/>
            </a:lvl3pPr>
            <a:lvl4pPr lvl="3" algn="ctr">
              <a:spcBef>
                <a:spcPts val="0"/>
              </a:spcBef>
              <a:spcAft>
                <a:spcPts val="0"/>
              </a:spcAft>
              <a:buNone/>
              <a:defRPr sz="1200"/>
            </a:lvl4pPr>
            <a:lvl5pPr lvl="4" algn="ctr">
              <a:spcBef>
                <a:spcPts val="0"/>
              </a:spcBef>
              <a:spcAft>
                <a:spcPts val="0"/>
              </a:spcAft>
              <a:buNone/>
              <a:defRPr sz="1200"/>
            </a:lvl5pPr>
            <a:lvl6pPr lvl="5" algn="ctr">
              <a:spcBef>
                <a:spcPts val="0"/>
              </a:spcBef>
              <a:spcAft>
                <a:spcPts val="0"/>
              </a:spcAft>
              <a:buNone/>
              <a:defRPr sz="1200"/>
            </a:lvl6pPr>
            <a:lvl7pPr lvl="6" algn="ctr">
              <a:spcBef>
                <a:spcPts val="0"/>
              </a:spcBef>
              <a:spcAft>
                <a:spcPts val="0"/>
              </a:spcAft>
              <a:buNone/>
              <a:defRPr sz="1200"/>
            </a:lvl7pPr>
            <a:lvl8pPr lvl="7" algn="ctr">
              <a:spcBef>
                <a:spcPts val="0"/>
              </a:spcBef>
              <a:spcAft>
                <a:spcPts val="0"/>
              </a:spcAft>
              <a:buNone/>
              <a:defRPr sz="1200"/>
            </a:lvl8pPr>
            <a:lvl9pPr lvl="8" algn="ctr">
              <a:spcBef>
                <a:spcPts val="0"/>
              </a:spcBef>
              <a:spcAft>
                <a:spcPts val="0"/>
              </a:spcAft>
              <a:buNone/>
              <a:defRPr sz="1200"/>
            </a:lvl9pPr>
          </a:lstStyle>
          <a:p>
            <a:endParaRPr/>
          </a:p>
        </p:txBody>
      </p:sp>
      <p:sp>
        <p:nvSpPr>
          <p:cNvPr id="171" name="Google Shape;171;p24"/>
          <p:cNvSpPr txBox="1">
            <a:spLocks noGrp="1"/>
          </p:cNvSpPr>
          <p:nvPr>
            <p:ph type="subTitle" idx="8"/>
          </p:nvPr>
        </p:nvSpPr>
        <p:spPr>
          <a:xfrm>
            <a:off x="381000" y="2131483"/>
            <a:ext cx="1105800" cy="431700"/>
          </a:xfrm>
          <a:prstGeom prst="rect">
            <a:avLst/>
          </a:prstGeom>
        </p:spPr>
        <p:txBody>
          <a:bodyPr spcFirstLastPara="1" wrap="square" lIns="0" tIns="0" rIns="0" bIns="0" anchor="ctr" anchorCtr="0">
            <a:noAutofit/>
          </a:bodyPr>
          <a:lstStyle>
            <a:lvl1pPr lvl="0">
              <a:spcBef>
                <a:spcPts val="0"/>
              </a:spcBef>
              <a:spcAft>
                <a:spcPts val="0"/>
              </a:spcAft>
              <a:buNone/>
              <a:defRPr sz="1200"/>
            </a:lvl1pPr>
            <a:lvl2pPr lvl="1">
              <a:spcBef>
                <a:spcPts val="0"/>
              </a:spcBef>
              <a:spcAft>
                <a:spcPts val="0"/>
              </a:spcAft>
              <a:buNone/>
              <a:defRPr sz="1200"/>
            </a:lvl2pPr>
            <a:lvl3pPr lvl="2">
              <a:spcBef>
                <a:spcPts val="0"/>
              </a:spcBef>
              <a:spcAft>
                <a:spcPts val="0"/>
              </a:spcAft>
              <a:buNone/>
              <a:defRPr sz="1200"/>
            </a:lvl3pPr>
            <a:lvl4pPr lvl="3">
              <a:spcBef>
                <a:spcPts val="0"/>
              </a:spcBef>
              <a:spcAft>
                <a:spcPts val="0"/>
              </a:spcAft>
              <a:buNone/>
              <a:defRPr sz="1200"/>
            </a:lvl4pPr>
            <a:lvl5pPr lvl="4">
              <a:spcBef>
                <a:spcPts val="0"/>
              </a:spcBef>
              <a:spcAft>
                <a:spcPts val="0"/>
              </a:spcAft>
              <a:buNone/>
              <a:defRPr sz="1200"/>
            </a:lvl5pPr>
            <a:lvl6pPr lvl="5">
              <a:spcBef>
                <a:spcPts val="0"/>
              </a:spcBef>
              <a:spcAft>
                <a:spcPts val="0"/>
              </a:spcAft>
              <a:buNone/>
              <a:defRPr sz="1200"/>
            </a:lvl6pPr>
            <a:lvl7pPr lvl="6">
              <a:spcBef>
                <a:spcPts val="0"/>
              </a:spcBef>
              <a:spcAft>
                <a:spcPts val="0"/>
              </a:spcAft>
              <a:buNone/>
              <a:defRPr sz="1200"/>
            </a:lvl7pPr>
            <a:lvl8pPr lvl="7">
              <a:spcBef>
                <a:spcPts val="0"/>
              </a:spcBef>
              <a:spcAft>
                <a:spcPts val="0"/>
              </a:spcAft>
              <a:buNone/>
              <a:defRPr sz="1200"/>
            </a:lvl8pPr>
            <a:lvl9pPr lvl="8">
              <a:spcBef>
                <a:spcPts val="0"/>
              </a:spcBef>
              <a:spcAft>
                <a:spcPts val="0"/>
              </a:spcAft>
              <a:buNone/>
              <a:defRPr sz="1200"/>
            </a:lvl9pPr>
          </a:lstStyle>
          <a:p>
            <a:endParaRPr/>
          </a:p>
        </p:txBody>
      </p:sp>
      <p:sp>
        <p:nvSpPr>
          <p:cNvPr id="172" name="Google Shape;172;p24"/>
          <p:cNvSpPr txBox="1">
            <a:spLocks noGrp="1"/>
          </p:cNvSpPr>
          <p:nvPr>
            <p:ph type="subTitle" idx="9"/>
          </p:nvPr>
        </p:nvSpPr>
        <p:spPr>
          <a:xfrm>
            <a:off x="381000" y="2687933"/>
            <a:ext cx="1105800" cy="431700"/>
          </a:xfrm>
          <a:prstGeom prst="rect">
            <a:avLst/>
          </a:prstGeom>
        </p:spPr>
        <p:txBody>
          <a:bodyPr spcFirstLastPara="1" wrap="square" lIns="0" tIns="0" rIns="0" bIns="0" anchor="ctr" anchorCtr="0">
            <a:noAutofit/>
          </a:bodyPr>
          <a:lstStyle>
            <a:lvl1pPr lvl="0">
              <a:spcBef>
                <a:spcPts val="0"/>
              </a:spcBef>
              <a:spcAft>
                <a:spcPts val="0"/>
              </a:spcAft>
              <a:buNone/>
              <a:defRPr sz="1200"/>
            </a:lvl1pPr>
            <a:lvl2pPr lvl="1">
              <a:spcBef>
                <a:spcPts val="0"/>
              </a:spcBef>
              <a:spcAft>
                <a:spcPts val="0"/>
              </a:spcAft>
              <a:buNone/>
              <a:defRPr sz="1200"/>
            </a:lvl2pPr>
            <a:lvl3pPr lvl="2">
              <a:spcBef>
                <a:spcPts val="0"/>
              </a:spcBef>
              <a:spcAft>
                <a:spcPts val="0"/>
              </a:spcAft>
              <a:buNone/>
              <a:defRPr sz="1200"/>
            </a:lvl3pPr>
            <a:lvl4pPr lvl="3">
              <a:spcBef>
                <a:spcPts val="0"/>
              </a:spcBef>
              <a:spcAft>
                <a:spcPts val="0"/>
              </a:spcAft>
              <a:buNone/>
              <a:defRPr sz="1200"/>
            </a:lvl4pPr>
            <a:lvl5pPr lvl="4">
              <a:spcBef>
                <a:spcPts val="0"/>
              </a:spcBef>
              <a:spcAft>
                <a:spcPts val="0"/>
              </a:spcAft>
              <a:buNone/>
              <a:defRPr sz="1200"/>
            </a:lvl5pPr>
            <a:lvl6pPr lvl="5">
              <a:spcBef>
                <a:spcPts val="0"/>
              </a:spcBef>
              <a:spcAft>
                <a:spcPts val="0"/>
              </a:spcAft>
              <a:buNone/>
              <a:defRPr sz="1200"/>
            </a:lvl6pPr>
            <a:lvl7pPr lvl="6">
              <a:spcBef>
                <a:spcPts val="0"/>
              </a:spcBef>
              <a:spcAft>
                <a:spcPts val="0"/>
              </a:spcAft>
              <a:buNone/>
              <a:defRPr sz="1200"/>
            </a:lvl7pPr>
            <a:lvl8pPr lvl="7">
              <a:spcBef>
                <a:spcPts val="0"/>
              </a:spcBef>
              <a:spcAft>
                <a:spcPts val="0"/>
              </a:spcAft>
              <a:buNone/>
              <a:defRPr sz="1200"/>
            </a:lvl8pPr>
            <a:lvl9pPr lvl="8">
              <a:spcBef>
                <a:spcPts val="0"/>
              </a:spcBef>
              <a:spcAft>
                <a:spcPts val="0"/>
              </a:spcAft>
              <a:buNone/>
              <a:defRPr sz="1200"/>
            </a:lvl9pPr>
          </a:lstStyle>
          <a:p>
            <a:endParaRPr/>
          </a:p>
        </p:txBody>
      </p:sp>
      <p:sp>
        <p:nvSpPr>
          <p:cNvPr id="173" name="Google Shape;173;p24"/>
          <p:cNvSpPr txBox="1">
            <a:spLocks noGrp="1"/>
          </p:cNvSpPr>
          <p:nvPr>
            <p:ph type="subTitle" idx="13"/>
          </p:nvPr>
        </p:nvSpPr>
        <p:spPr>
          <a:xfrm>
            <a:off x="381000" y="3238608"/>
            <a:ext cx="1105800" cy="431700"/>
          </a:xfrm>
          <a:prstGeom prst="rect">
            <a:avLst/>
          </a:prstGeom>
        </p:spPr>
        <p:txBody>
          <a:bodyPr spcFirstLastPara="1" wrap="square" lIns="0" tIns="0" rIns="0" bIns="0" anchor="ctr" anchorCtr="0">
            <a:noAutofit/>
          </a:bodyPr>
          <a:lstStyle>
            <a:lvl1pPr lvl="0">
              <a:spcBef>
                <a:spcPts val="0"/>
              </a:spcBef>
              <a:spcAft>
                <a:spcPts val="0"/>
              </a:spcAft>
              <a:buNone/>
              <a:defRPr sz="1200"/>
            </a:lvl1pPr>
            <a:lvl2pPr lvl="1">
              <a:spcBef>
                <a:spcPts val="0"/>
              </a:spcBef>
              <a:spcAft>
                <a:spcPts val="0"/>
              </a:spcAft>
              <a:buNone/>
              <a:defRPr sz="1200"/>
            </a:lvl2pPr>
            <a:lvl3pPr lvl="2">
              <a:spcBef>
                <a:spcPts val="0"/>
              </a:spcBef>
              <a:spcAft>
                <a:spcPts val="0"/>
              </a:spcAft>
              <a:buNone/>
              <a:defRPr sz="1200"/>
            </a:lvl3pPr>
            <a:lvl4pPr lvl="3">
              <a:spcBef>
                <a:spcPts val="0"/>
              </a:spcBef>
              <a:spcAft>
                <a:spcPts val="0"/>
              </a:spcAft>
              <a:buNone/>
              <a:defRPr sz="1200"/>
            </a:lvl4pPr>
            <a:lvl5pPr lvl="4">
              <a:spcBef>
                <a:spcPts val="0"/>
              </a:spcBef>
              <a:spcAft>
                <a:spcPts val="0"/>
              </a:spcAft>
              <a:buNone/>
              <a:defRPr sz="1200"/>
            </a:lvl5pPr>
            <a:lvl6pPr lvl="5">
              <a:spcBef>
                <a:spcPts val="0"/>
              </a:spcBef>
              <a:spcAft>
                <a:spcPts val="0"/>
              </a:spcAft>
              <a:buNone/>
              <a:defRPr sz="1200"/>
            </a:lvl6pPr>
            <a:lvl7pPr lvl="6">
              <a:spcBef>
                <a:spcPts val="0"/>
              </a:spcBef>
              <a:spcAft>
                <a:spcPts val="0"/>
              </a:spcAft>
              <a:buNone/>
              <a:defRPr sz="1200"/>
            </a:lvl7pPr>
            <a:lvl8pPr lvl="7">
              <a:spcBef>
                <a:spcPts val="0"/>
              </a:spcBef>
              <a:spcAft>
                <a:spcPts val="0"/>
              </a:spcAft>
              <a:buNone/>
              <a:defRPr sz="1200"/>
            </a:lvl8pPr>
            <a:lvl9pPr lvl="8">
              <a:spcBef>
                <a:spcPts val="0"/>
              </a:spcBef>
              <a:spcAft>
                <a:spcPts val="0"/>
              </a:spcAft>
              <a:buNone/>
              <a:defRPr sz="1200"/>
            </a:lvl9pPr>
          </a:lstStyle>
          <a:p>
            <a:endParaRPr/>
          </a:p>
        </p:txBody>
      </p:sp>
      <p:sp>
        <p:nvSpPr>
          <p:cNvPr id="174" name="Google Shape;174;p24"/>
          <p:cNvSpPr txBox="1">
            <a:spLocks noGrp="1"/>
          </p:cNvSpPr>
          <p:nvPr>
            <p:ph type="subTitle" idx="14"/>
          </p:nvPr>
        </p:nvSpPr>
        <p:spPr>
          <a:xfrm>
            <a:off x="381000" y="3795058"/>
            <a:ext cx="1105800" cy="431700"/>
          </a:xfrm>
          <a:prstGeom prst="rect">
            <a:avLst/>
          </a:prstGeom>
        </p:spPr>
        <p:txBody>
          <a:bodyPr spcFirstLastPara="1" wrap="square" lIns="0" tIns="0" rIns="0" bIns="0" anchor="ctr" anchorCtr="0">
            <a:noAutofit/>
          </a:bodyPr>
          <a:lstStyle>
            <a:lvl1pPr lvl="0">
              <a:spcBef>
                <a:spcPts val="0"/>
              </a:spcBef>
              <a:spcAft>
                <a:spcPts val="0"/>
              </a:spcAft>
              <a:buNone/>
              <a:defRPr sz="1200"/>
            </a:lvl1pPr>
            <a:lvl2pPr lvl="1">
              <a:spcBef>
                <a:spcPts val="0"/>
              </a:spcBef>
              <a:spcAft>
                <a:spcPts val="0"/>
              </a:spcAft>
              <a:buNone/>
              <a:defRPr sz="1200"/>
            </a:lvl2pPr>
            <a:lvl3pPr lvl="2">
              <a:spcBef>
                <a:spcPts val="0"/>
              </a:spcBef>
              <a:spcAft>
                <a:spcPts val="0"/>
              </a:spcAft>
              <a:buNone/>
              <a:defRPr sz="1200"/>
            </a:lvl3pPr>
            <a:lvl4pPr lvl="3">
              <a:spcBef>
                <a:spcPts val="0"/>
              </a:spcBef>
              <a:spcAft>
                <a:spcPts val="0"/>
              </a:spcAft>
              <a:buNone/>
              <a:defRPr sz="1200"/>
            </a:lvl4pPr>
            <a:lvl5pPr lvl="4">
              <a:spcBef>
                <a:spcPts val="0"/>
              </a:spcBef>
              <a:spcAft>
                <a:spcPts val="0"/>
              </a:spcAft>
              <a:buNone/>
              <a:defRPr sz="1200"/>
            </a:lvl5pPr>
            <a:lvl6pPr lvl="5">
              <a:spcBef>
                <a:spcPts val="0"/>
              </a:spcBef>
              <a:spcAft>
                <a:spcPts val="0"/>
              </a:spcAft>
              <a:buNone/>
              <a:defRPr sz="1200"/>
            </a:lvl6pPr>
            <a:lvl7pPr lvl="6">
              <a:spcBef>
                <a:spcPts val="0"/>
              </a:spcBef>
              <a:spcAft>
                <a:spcPts val="0"/>
              </a:spcAft>
              <a:buNone/>
              <a:defRPr sz="1200"/>
            </a:lvl7pPr>
            <a:lvl8pPr lvl="7">
              <a:spcBef>
                <a:spcPts val="0"/>
              </a:spcBef>
              <a:spcAft>
                <a:spcPts val="0"/>
              </a:spcAft>
              <a:buNone/>
              <a:defRPr sz="1200"/>
            </a:lvl8pPr>
            <a:lvl9pPr lvl="8">
              <a:spcBef>
                <a:spcPts val="0"/>
              </a:spcBef>
              <a:spcAft>
                <a:spcPts val="0"/>
              </a:spcAft>
              <a:buNone/>
              <a:defRPr sz="1200"/>
            </a:lvl9pPr>
          </a:lstStyle>
          <a:p>
            <a:endParaRPr/>
          </a:p>
        </p:txBody>
      </p:sp>
      <p:sp>
        <p:nvSpPr>
          <p:cNvPr id="175" name="Google Shape;175;p24"/>
          <p:cNvSpPr txBox="1">
            <a:spLocks noGrp="1"/>
          </p:cNvSpPr>
          <p:nvPr>
            <p:ph type="subTitle" idx="15"/>
          </p:nvPr>
        </p:nvSpPr>
        <p:spPr>
          <a:xfrm>
            <a:off x="381000" y="4351508"/>
            <a:ext cx="1105800" cy="431700"/>
          </a:xfrm>
          <a:prstGeom prst="rect">
            <a:avLst/>
          </a:prstGeom>
        </p:spPr>
        <p:txBody>
          <a:bodyPr spcFirstLastPara="1" wrap="square" lIns="0" tIns="0" rIns="0" bIns="0" anchor="ctr" anchorCtr="0">
            <a:noAutofit/>
          </a:bodyPr>
          <a:lstStyle>
            <a:lvl1pPr lvl="0">
              <a:spcBef>
                <a:spcPts val="0"/>
              </a:spcBef>
              <a:spcAft>
                <a:spcPts val="0"/>
              </a:spcAft>
              <a:buNone/>
              <a:defRPr sz="1200"/>
            </a:lvl1pPr>
            <a:lvl2pPr lvl="1">
              <a:spcBef>
                <a:spcPts val="0"/>
              </a:spcBef>
              <a:spcAft>
                <a:spcPts val="0"/>
              </a:spcAft>
              <a:buNone/>
              <a:defRPr sz="1200"/>
            </a:lvl2pPr>
            <a:lvl3pPr lvl="2">
              <a:spcBef>
                <a:spcPts val="0"/>
              </a:spcBef>
              <a:spcAft>
                <a:spcPts val="0"/>
              </a:spcAft>
              <a:buNone/>
              <a:defRPr sz="1200"/>
            </a:lvl3pPr>
            <a:lvl4pPr lvl="3">
              <a:spcBef>
                <a:spcPts val="0"/>
              </a:spcBef>
              <a:spcAft>
                <a:spcPts val="0"/>
              </a:spcAft>
              <a:buNone/>
              <a:defRPr sz="1200"/>
            </a:lvl4pPr>
            <a:lvl5pPr lvl="4">
              <a:spcBef>
                <a:spcPts val="0"/>
              </a:spcBef>
              <a:spcAft>
                <a:spcPts val="0"/>
              </a:spcAft>
              <a:buNone/>
              <a:defRPr sz="1200"/>
            </a:lvl5pPr>
            <a:lvl6pPr lvl="5">
              <a:spcBef>
                <a:spcPts val="0"/>
              </a:spcBef>
              <a:spcAft>
                <a:spcPts val="0"/>
              </a:spcAft>
              <a:buNone/>
              <a:defRPr sz="1200"/>
            </a:lvl6pPr>
            <a:lvl7pPr lvl="6">
              <a:spcBef>
                <a:spcPts val="0"/>
              </a:spcBef>
              <a:spcAft>
                <a:spcPts val="0"/>
              </a:spcAft>
              <a:buNone/>
              <a:defRPr sz="1200"/>
            </a:lvl7pPr>
            <a:lvl8pPr lvl="7">
              <a:spcBef>
                <a:spcPts val="0"/>
              </a:spcBef>
              <a:spcAft>
                <a:spcPts val="0"/>
              </a:spcAft>
              <a:buNone/>
              <a:defRPr sz="1200"/>
            </a:lvl8pPr>
            <a:lvl9pPr lvl="8">
              <a:spcBef>
                <a:spcPts val="0"/>
              </a:spcBef>
              <a:spcAft>
                <a:spcPts val="0"/>
              </a:spcAft>
              <a:buNone/>
              <a:defRPr sz="1200"/>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Persona - Alt 1">
  <p:cSld name="CUSTOM_8_1_1_1_1_1_1_1_1_1_1_1_1_1_1_1_1_1_1_1_1_1_1_1_2">
    <p:spTree>
      <p:nvGrpSpPr>
        <p:cNvPr id="1" name="Shape 176"/>
        <p:cNvGrpSpPr/>
        <p:nvPr/>
      </p:nvGrpSpPr>
      <p:grpSpPr>
        <a:xfrm>
          <a:off x="0" y="0"/>
          <a:ext cx="0" cy="0"/>
          <a:chOff x="0" y="0"/>
          <a:chExt cx="0" cy="0"/>
        </a:xfrm>
      </p:grpSpPr>
      <p:sp>
        <p:nvSpPr>
          <p:cNvPr id="177" name="Google Shape;177;p25"/>
          <p:cNvSpPr/>
          <p:nvPr/>
        </p:nvSpPr>
        <p:spPr>
          <a:xfrm flipH="1">
            <a:off x="6286500" y="0"/>
            <a:ext cx="2857500" cy="2857500"/>
          </a:xfrm>
          <a:prstGeom prst="rect">
            <a:avLst/>
          </a:prstGeom>
          <a:gradFill>
            <a:gsLst>
              <a:gs pos="0">
                <a:schemeClr val="lt2"/>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178" name="Google Shape;178;p25"/>
          <p:cNvSpPr/>
          <p:nvPr/>
        </p:nvSpPr>
        <p:spPr>
          <a:xfrm rot="10800000">
            <a:off x="0" y="250"/>
            <a:ext cx="4520100" cy="5147700"/>
          </a:xfrm>
          <a:prstGeom prst="rect">
            <a:avLst/>
          </a:prstGeom>
          <a:gradFill>
            <a:gsLst>
              <a:gs pos="0">
                <a:schemeClr val="accent6"/>
              </a:gs>
              <a:gs pos="100000">
                <a:schemeClr val="lt2"/>
              </a:gs>
            </a:gsLst>
            <a:lin ang="5400700"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179" name="Google Shape;179;p25"/>
          <p:cNvSpPr txBox="1">
            <a:spLocks noGrp="1"/>
          </p:cNvSpPr>
          <p:nvPr>
            <p:ph type="body" idx="1"/>
          </p:nvPr>
        </p:nvSpPr>
        <p:spPr>
          <a:xfrm>
            <a:off x="4903325" y="1072775"/>
            <a:ext cx="3681600" cy="3432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180" name="Google Shape;180;p25"/>
          <p:cNvSpPr txBox="1">
            <a:spLocks noGrp="1"/>
          </p:cNvSpPr>
          <p:nvPr>
            <p:ph type="body" idx="2"/>
          </p:nvPr>
        </p:nvSpPr>
        <p:spPr>
          <a:xfrm>
            <a:off x="4903325" y="2018675"/>
            <a:ext cx="3681600" cy="3432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181" name="Google Shape;181;p25"/>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82" name="Google Shape;182;p25"/>
          <p:cNvSpPr txBox="1">
            <a:spLocks noGrp="1"/>
          </p:cNvSpPr>
          <p:nvPr>
            <p:ph type="title" idx="3"/>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83" name="Google Shape;183;p25"/>
          <p:cNvSpPr>
            <a:spLocks noGrp="1"/>
          </p:cNvSpPr>
          <p:nvPr>
            <p:ph type="pic" idx="4"/>
          </p:nvPr>
        </p:nvSpPr>
        <p:spPr>
          <a:xfrm>
            <a:off x="230075" y="457200"/>
            <a:ext cx="3681600" cy="2309700"/>
          </a:xfrm>
          <a:prstGeom prst="rect">
            <a:avLst/>
          </a:prstGeom>
          <a:noFill/>
          <a:ln>
            <a:noFill/>
          </a:ln>
        </p:spPr>
        <p:txBody>
          <a:bodyPr/>
          <a:lstStyle/>
          <a:p>
            <a:endParaRPr lang="en-GB"/>
          </a:p>
        </p:txBody>
      </p:sp>
      <p:sp>
        <p:nvSpPr>
          <p:cNvPr id="184" name="Google Shape;184;p25"/>
          <p:cNvSpPr txBox="1">
            <a:spLocks noGrp="1"/>
          </p:cNvSpPr>
          <p:nvPr>
            <p:ph type="title" idx="5"/>
          </p:nvPr>
        </p:nvSpPr>
        <p:spPr>
          <a:xfrm>
            <a:off x="230075" y="2993600"/>
            <a:ext cx="3681600" cy="34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185" name="Google Shape;185;p25"/>
          <p:cNvSpPr txBox="1">
            <a:spLocks noGrp="1"/>
          </p:cNvSpPr>
          <p:nvPr>
            <p:ph type="body" idx="6"/>
          </p:nvPr>
        </p:nvSpPr>
        <p:spPr>
          <a:xfrm>
            <a:off x="230075" y="3515700"/>
            <a:ext cx="3681600" cy="9135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186" name="Google Shape;186;p25"/>
          <p:cNvSpPr txBox="1">
            <a:spLocks noGrp="1"/>
          </p:cNvSpPr>
          <p:nvPr>
            <p:ph type="body" idx="7"/>
          </p:nvPr>
        </p:nvSpPr>
        <p:spPr>
          <a:xfrm>
            <a:off x="4903325" y="2964575"/>
            <a:ext cx="3681600" cy="4452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187" name="Google Shape;187;p25"/>
          <p:cNvSpPr txBox="1">
            <a:spLocks noGrp="1"/>
          </p:cNvSpPr>
          <p:nvPr>
            <p:ph type="subTitle" idx="8"/>
          </p:nvPr>
        </p:nvSpPr>
        <p:spPr>
          <a:xfrm>
            <a:off x="4903325" y="2653700"/>
            <a:ext cx="2378700" cy="167700"/>
          </a:xfrm>
          <a:prstGeom prst="rect">
            <a:avLst/>
          </a:prstGeom>
        </p:spPr>
        <p:txBody>
          <a:bodyPr spcFirstLastPara="1" wrap="square" lIns="0" tIns="0" rIns="0" bIns="0" anchor="ctr" anchorCtr="0">
            <a:noAutofit/>
          </a:bodyPr>
          <a:lstStyle>
            <a:lvl1pPr lvl="0">
              <a:spcBef>
                <a:spcPts val="0"/>
              </a:spcBef>
              <a:spcAft>
                <a:spcPts val="0"/>
              </a:spcAft>
              <a:buNone/>
              <a:defRPr sz="1200">
                <a:solidFill>
                  <a:schemeClr val="accent4"/>
                </a:solidFill>
                <a:latin typeface="Jost"/>
                <a:ea typeface="Jost"/>
                <a:cs typeface="Jost"/>
                <a:sym typeface="Jost"/>
              </a:defRPr>
            </a:lvl1pPr>
            <a:lvl2pPr lvl="1">
              <a:spcBef>
                <a:spcPts val="0"/>
              </a:spcBef>
              <a:spcAft>
                <a:spcPts val="0"/>
              </a:spcAft>
              <a:buNone/>
              <a:defRPr sz="1200">
                <a:solidFill>
                  <a:schemeClr val="accent4"/>
                </a:solidFill>
                <a:latin typeface="Jost"/>
                <a:ea typeface="Jost"/>
                <a:cs typeface="Jost"/>
                <a:sym typeface="Jost"/>
              </a:defRPr>
            </a:lvl2pPr>
            <a:lvl3pPr lvl="2">
              <a:spcBef>
                <a:spcPts val="0"/>
              </a:spcBef>
              <a:spcAft>
                <a:spcPts val="0"/>
              </a:spcAft>
              <a:buNone/>
              <a:defRPr sz="1200">
                <a:solidFill>
                  <a:schemeClr val="accent4"/>
                </a:solidFill>
                <a:latin typeface="Jost"/>
                <a:ea typeface="Jost"/>
                <a:cs typeface="Jost"/>
                <a:sym typeface="Jost"/>
              </a:defRPr>
            </a:lvl3pPr>
            <a:lvl4pPr lvl="3">
              <a:spcBef>
                <a:spcPts val="0"/>
              </a:spcBef>
              <a:spcAft>
                <a:spcPts val="0"/>
              </a:spcAft>
              <a:buNone/>
              <a:defRPr sz="1200">
                <a:solidFill>
                  <a:schemeClr val="accent4"/>
                </a:solidFill>
                <a:latin typeface="Jost"/>
                <a:ea typeface="Jost"/>
                <a:cs typeface="Jost"/>
                <a:sym typeface="Jost"/>
              </a:defRPr>
            </a:lvl4pPr>
            <a:lvl5pPr lvl="4">
              <a:spcBef>
                <a:spcPts val="0"/>
              </a:spcBef>
              <a:spcAft>
                <a:spcPts val="0"/>
              </a:spcAft>
              <a:buNone/>
              <a:defRPr sz="1200">
                <a:solidFill>
                  <a:schemeClr val="accent4"/>
                </a:solidFill>
                <a:latin typeface="Jost"/>
                <a:ea typeface="Jost"/>
                <a:cs typeface="Jost"/>
                <a:sym typeface="Jost"/>
              </a:defRPr>
            </a:lvl5pPr>
            <a:lvl6pPr lvl="5">
              <a:spcBef>
                <a:spcPts val="0"/>
              </a:spcBef>
              <a:spcAft>
                <a:spcPts val="0"/>
              </a:spcAft>
              <a:buNone/>
              <a:defRPr sz="1200">
                <a:solidFill>
                  <a:schemeClr val="accent4"/>
                </a:solidFill>
                <a:latin typeface="Jost"/>
                <a:ea typeface="Jost"/>
                <a:cs typeface="Jost"/>
                <a:sym typeface="Jost"/>
              </a:defRPr>
            </a:lvl6pPr>
            <a:lvl7pPr lvl="6">
              <a:spcBef>
                <a:spcPts val="0"/>
              </a:spcBef>
              <a:spcAft>
                <a:spcPts val="0"/>
              </a:spcAft>
              <a:buNone/>
              <a:defRPr sz="1200">
                <a:solidFill>
                  <a:schemeClr val="accent4"/>
                </a:solidFill>
                <a:latin typeface="Jost"/>
                <a:ea typeface="Jost"/>
                <a:cs typeface="Jost"/>
                <a:sym typeface="Jost"/>
              </a:defRPr>
            </a:lvl7pPr>
            <a:lvl8pPr lvl="7">
              <a:spcBef>
                <a:spcPts val="0"/>
              </a:spcBef>
              <a:spcAft>
                <a:spcPts val="0"/>
              </a:spcAft>
              <a:buNone/>
              <a:defRPr sz="1200">
                <a:solidFill>
                  <a:schemeClr val="accent4"/>
                </a:solidFill>
                <a:latin typeface="Jost"/>
                <a:ea typeface="Jost"/>
                <a:cs typeface="Jost"/>
                <a:sym typeface="Jost"/>
              </a:defRPr>
            </a:lvl8pPr>
            <a:lvl9pPr lvl="8">
              <a:spcBef>
                <a:spcPts val="0"/>
              </a:spcBef>
              <a:spcAft>
                <a:spcPts val="0"/>
              </a:spcAft>
              <a:buNone/>
              <a:defRPr sz="1200">
                <a:solidFill>
                  <a:schemeClr val="accent4"/>
                </a:solidFill>
                <a:latin typeface="Jost"/>
                <a:ea typeface="Jost"/>
                <a:cs typeface="Jost"/>
                <a:sym typeface="Jost"/>
              </a:defRPr>
            </a:lvl9pPr>
          </a:lstStyle>
          <a:p>
            <a:endParaRPr/>
          </a:p>
        </p:txBody>
      </p:sp>
      <p:sp>
        <p:nvSpPr>
          <p:cNvPr id="188" name="Google Shape;188;p25"/>
          <p:cNvSpPr txBox="1">
            <a:spLocks noGrp="1"/>
          </p:cNvSpPr>
          <p:nvPr>
            <p:ph type="subTitle" idx="9"/>
          </p:nvPr>
        </p:nvSpPr>
        <p:spPr>
          <a:xfrm>
            <a:off x="4903325" y="1707800"/>
            <a:ext cx="2378700" cy="167700"/>
          </a:xfrm>
          <a:prstGeom prst="rect">
            <a:avLst/>
          </a:prstGeom>
        </p:spPr>
        <p:txBody>
          <a:bodyPr spcFirstLastPara="1" wrap="square" lIns="0" tIns="0" rIns="0" bIns="0" anchor="ctr" anchorCtr="0">
            <a:noAutofit/>
          </a:bodyPr>
          <a:lstStyle>
            <a:lvl1pPr lvl="0">
              <a:spcBef>
                <a:spcPts val="0"/>
              </a:spcBef>
              <a:spcAft>
                <a:spcPts val="0"/>
              </a:spcAft>
              <a:buNone/>
              <a:defRPr sz="1200">
                <a:solidFill>
                  <a:schemeClr val="accent4"/>
                </a:solidFill>
                <a:latin typeface="Jost"/>
                <a:ea typeface="Jost"/>
                <a:cs typeface="Jost"/>
                <a:sym typeface="Jost"/>
              </a:defRPr>
            </a:lvl1pPr>
            <a:lvl2pPr lvl="1">
              <a:spcBef>
                <a:spcPts val="0"/>
              </a:spcBef>
              <a:spcAft>
                <a:spcPts val="0"/>
              </a:spcAft>
              <a:buNone/>
              <a:defRPr sz="1200">
                <a:solidFill>
                  <a:schemeClr val="accent4"/>
                </a:solidFill>
                <a:latin typeface="Jost"/>
                <a:ea typeface="Jost"/>
                <a:cs typeface="Jost"/>
                <a:sym typeface="Jost"/>
              </a:defRPr>
            </a:lvl2pPr>
            <a:lvl3pPr lvl="2">
              <a:spcBef>
                <a:spcPts val="0"/>
              </a:spcBef>
              <a:spcAft>
                <a:spcPts val="0"/>
              </a:spcAft>
              <a:buNone/>
              <a:defRPr sz="1200">
                <a:solidFill>
                  <a:schemeClr val="accent4"/>
                </a:solidFill>
                <a:latin typeface="Jost"/>
                <a:ea typeface="Jost"/>
                <a:cs typeface="Jost"/>
                <a:sym typeface="Jost"/>
              </a:defRPr>
            </a:lvl3pPr>
            <a:lvl4pPr lvl="3">
              <a:spcBef>
                <a:spcPts val="0"/>
              </a:spcBef>
              <a:spcAft>
                <a:spcPts val="0"/>
              </a:spcAft>
              <a:buNone/>
              <a:defRPr sz="1200">
                <a:solidFill>
                  <a:schemeClr val="accent4"/>
                </a:solidFill>
                <a:latin typeface="Jost"/>
                <a:ea typeface="Jost"/>
                <a:cs typeface="Jost"/>
                <a:sym typeface="Jost"/>
              </a:defRPr>
            </a:lvl4pPr>
            <a:lvl5pPr lvl="4">
              <a:spcBef>
                <a:spcPts val="0"/>
              </a:spcBef>
              <a:spcAft>
                <a:spcPts val="0"/>
              </a:spcAft>
              <a:buNone/>
              <a:defRPr sz="1200">
                <a:solidFill>
                  <a:schemeClr val="accent4"/>
                </a:solidFill>
                <a:latin typeface="Jost"/>
                <a:ea typeface="Jost"/>
                <a:cs typeface="Jost"/>
                <a:sym typeface="Jost"/>
              </a:defRPr>
            </a:lvl5pPr>
            <a:lvl6pPr lvl="5">
              <a:spcBef>
                <a:spcPts val="0"/>
              </a:spcBef>
              <a:spcAft>
                <a:spcPts val="0"/>
              </a:spcAft>
              <a:buNone/>
              <a:defRPr sz="1200">
                <a:solidFill>
                  <a:schemeClr val="accent4"/>
                </a:solidFill>
                <a:latin typeface="Jost"/>
                <a:ea typeface="Jost"/>
                <a:cs typeface="Jost"/>
                <a:sym typeface="Jost"/>
              </a:defRPr>
            </a:lvl6pPr>
            <a:lvl7pPr lvl="6">
              <a:spcBef>
                <a:spcPts val="0"/>
              </a:spcBef>
              <a:spcAft>
                <a:spcPts val="0"/>
              </a:spcAft>
              <a:buNone/>
              <a:defRPr sz="1200">
                <a:solidFill>
                  <a:schemeClr val="accent4"/>
                </a:solidFill>
                <a:latin typeface="Jost"/>
                <a:ea typeface="Jost"/>
                <a:cs typeface="Jost"/>
                <a:sym typeface="Jost"/>
              </a:defRPr>
            </a:lvl7pPr>
            <a:lvl8pPr lvl="7">
              <a:spcBef>
                <a:spcPts val="0"/>
              </a:spcBef>
              <a:spcAft>
                <a:spcPts val="0"/>
              </a:spcAft>
              <a:buNone/>
              <a:defRPr sz="1200">
                <a:solidFill>
                  <a:schemeClr val="accent4"/>
                </a:solidFill>
                <a:latin typeface="Jost"/>
                <a:ea typeface="Jost"/>
                <a:cs typeface="Jost"/>
                <a:sym typeface="Jost"/>
              </a:defRPr>
            </a:lvl8pPr>
            <a:lvl9pPr lvl="8">
              <a:spcBef>
                <a:spcPts val="0"/>
              </a:spcBef>
              <a:spcAft>
                <a:spcPts val="0"/>
              </a:spcAft>
              <a:buNone/>
              <a:defRPr sz="1200">
                <a:solidFill>
                  <a:schemeClr val="accent4"/>
                </a:solidFill>
                <a:latin typeface="Jost"/>
                <a:ea typeface="Jost"/>
                <a:cs typeface="Jost"/>
                <a:sym typeface="Jost"/>
              </a:defRPr>
            </a:lvl9pPr>
          </a:lstStyle>
          <a:p>
            <a:endParaRPr/>
          </a:p>
        </p:txBody>
      </p:sp>
      <p:sp>
        <p:nvSpPr>
          <p:cNvPr id="189" name="Google Shape;189;p25"/>
          <p:cNvSpPr txBox="1">
            <a:spLocks noGrp="1"/>
          </p:cNvSpPr>
          <p:nvPr>
            <p:ph type="subTitle" idx="13"/>
          </p:nvPr>
        </p:nvSpPr>
        <p:spPr>
          <a:xfrm>
            <a:off x="4903325" y="761900"/>
            <a:ext cx="2378700" cy="167700"/>
          </a:xfrm>
          <a:prstGeom prst="rect">
            <a:avLst/>
          </a:prstGeom>
        </p:spPr>
        <p:txBody>
          <a:bodyPr spcFirstLastPara="1" wrap="square" lIns="0" tIns="0" rIns="0" bIns="0" anchor="ctr" anchorCtr="0">
            <a:noAutofit/>
          </a:bodyPr>
          <a:lstStyle>
            <a:lvl1pPr lvl="0">
              <a:spcBef>
                <a:spcPts val="0"/>
              </a:spcBef>
              <a:spcAft>
                <a:spcPts val="0"/>
              </a:spcAft>
              <a:buNone/>
              <a:defRPr sz="1200">
                <a:solidFill>
                  <a:schemeClr val="accent4"/>
                </a:solidFill>
                <a:latin typeface="Jost"/>
                <a:ea typeface="Jost"/>
                <a:cs typeface="Jost"/>
                <a:sym typeface="Jost"/>
              </a:defRPr>
            </a:lvl1pPr>
            <a:lvl2pPr lvl="1">
              <a:spcBef>
                <a:spcPts val="0"/>
              </a:spcBef>
              <a:spcAft>
                <a:spcPts val="0"/>
              </a:spcAft>
              <a:buNone/>
              <a:defRPr sz="1200">
                <a:solidFill>
                  <a:schemeClr val="accent4"/>
                </a:solidFill>
                <a:latin typeface="Jost"/>
                <a:ea typeface="Jost"/>
                <a:cs typeface="Jost"/>
                <a:sym typeface="Jost"/>
              </a:defRPr>
            </a:lvl2pPr>
            <a:lvl3pPr lvl="2">
              <a:spcBef>
                <a:spcPts val="0"/>
              </a:spcBef>
              <a:spcAft>
                <a:spcPts val="0"/>
              </a:spcAft>
              <a:buNone/>
              <a:defRPr sz="1200">
                <a:solidFill>
                  <a:schemeClr val="accent4"/>
                </a:solidFill>
                <a:latin typeface="Jost"/>
                <a:ea typeface="Jost"/>
                <a:cs typeface="Jost"/>
                <a:sym typeface="Jost"/>
              </a:defRPr>
            </a:lvl3pPr>
            <a:lvl4pPr lvl="3">
              <a:spcBef>
                <a:spcPts val="0"/>
              </a:spcBef>
              <a:spcAft>
                <a:spcPts val="0"/>
              </a:spcAft>
              <a:buNone/>
              <a:defRPr sz="1200">
                <a:solidFill>
                  <a:schemeClr val="accent4"/>
                </a:solidFill>
                <a:latin typeface="Jost"/>
                <a:ea typeface="Jost"/>
                <a:cs typeface="Jost"/>
                <a:sym typeface="Jost"/>
              </a:defRPr>
            </a:lvl4pPr>
            <a:lvl5pPr lvl="4">
              <a:spcBef>
                <a:spcPts val="0"/>
              </a:spcBef>
              <a:spcAft>
                <a:spcPts val="0"/>
              </a:spcAft>
              <a:buNone/>
              <a:defRPr sz="1200">
                <a:solidFill>
                  <a:schemeClr val="accent4"/>
                </a:solidFill>
                <a:latin typeface="Jost"/>
                <a:ea typeface="Jost"/>
                <a:cs typeface="Jost"/>
                <a:sym typeface="Jost"/>
              </a:defRPr>
            </a:lvl5pPr>
            <a:lvl6pPr lvl="5">
              <a:spcBef>
                <a:spcPts val="0"/>
              </a:spcBef>
              <a:spcAft>
                <a:spcPts val="0"/>
              </a:spcAft>
              <a:buNone/>
              <a:defRPr sz="1200">
                <a:solidFill>
                  <a:schemeClr val="accent4"/>
                </a:solidFill>
                <a:latin typeface="Jost"/>
                <a:ea typeface="Jost"/>
                <a:cs typeface="Jost"/>
                <a:sym typeface="Jost"/>
              </a:defRPr>
            </a:lvl6pPr>
            <a:lvl7pPr lvl="6">
              <a:spcBef>
                <a:spcPts val="0"/>
              </a:spcBef>
              <a:spcAft>
                <a:spcPts val="0"/>
              </a:spcAft>
              <a:buNone/>
              <a:defRPr sz="1200">
                <a:solidFill>
                  <a:schemeClr val="accent4"/>
                </a:solidFill>
                <a:latin typeface="Jost"/>
                <a:ea typeface="Jost"/>
                <a:cs typeface="Jost"/>
                <a:sym typeface="Jost"/>
              </a:defRPr>
            </a:lvl7pPr>
            <a:lvl8pPr lvl="7">
              <a:spcBef>
                <a:spcPts val="0"/>
              </a:spcBef>
              <a:spcAft>
                <a:spcPts val="0"/>
              </a:spcAft>
              <a:buNone/>
              <a:defRPr sz="1200">
                <a:solidFill>
                  <a:schemeClr val="accent4"/>
                </a:solidFill>
                <a:latin typeface="Jost"/>
                <a:ea typeface="Jost"/>
                <a:cs typeface="Jost"/>
                <a:sym typeface="Jost"/>
              </a:defRPr>
            </a:lvl8pPr>
            <a:lvl9pPr lvl="8">
              <a:spcBef>
                <a:spcPts val="0"/>
              </a:spcBef>
              <a:spcAft>
                <a:spcPts val="0"/>
              </a:spcAft>
              <a:buNone/>
              <a:defRPr sz="1200">
                <a:solidFill>
                  <a:schemeClr val="accent4"/>
                </a:solidFill>
                <a:latin typeface="Jost"/>
                <a:ea typeface="Jost"/>
                <a:cs typeface="Jost"/>
                <a:sym typeface="Jost"/>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wo cards">
  <p:cSld name="CUSTOM_8_1_1_1_1_1_1_1_1_1_1_1_1_1_1_1_1_1_1_1_1_1_1_1_1">
    <p:spTree>
      <p:nvGrpSpPr>
        <p:cNvPr id="1" name="Shape 190"/>
        <p:cNvGrpSpPr/>
        <p:nvPr/>
      </p:nvGrpSpPr>
      <p:grpSpPr>
        <a:xfrm>
          <a:off x="0" y="0"/>
          <a:ext cx="0" cy="0"/>
          <a:chOff x="0" y="0"/>
          <a:chExt cx="0" cy="0"/>
        </a:xfrm>
      </p:grpSpPr>
      <p:sp>
        <p:nvSpPr>
          <p:cNvPr id="191" name="Google Shape;191;p26"/>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92" name="Google Shape;192;p26"/>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93" name="Google Shape;193;p26"/>
          <p:cNvSpPr txBox="1">
            <a:spLocks noGrp="1"/>
          </p:cNvSpPr>
          <p:nvPr>
            <p:ph type="title" idx="3"/>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194" name="Google Shape;194;p26"/>
          <p:cNvSpPr txBox="1">
            <a:spLocks noGrp="1"/>
          </p:cNvSpPr>
          <p:nvPr>
            <p:ph type="body" idx="1"/>
          </p:nvPr>
        </p:nvSpPr>
        <p:spPr>
          <a:xfrm>
            <a:off x="228600" y="882000"/>
            <a:ext cx="2514300" cy="6438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195" name="Google Shape;195;p26"/>
          <p:cNvSpPr txBox="1">
            <a:spLocks noGrp="1"/>
          </p:cNvSpPr>
          <p:nvPr>
            <p:ph type="subTitle" idx="4"/>
          </p:nvPr>
        </p:nvSpPr>
        <p:spPr>
          <a:xfrm>
            <a:off x="343325" y="2026000"/>
            <a:ext cx="2362200" cy="172200"/>
          </a:xfrm>
          <a:prstGeom prst="rect">
            <a:avLst/>
          </a:prstGeom>
        </p:spPr>
        <p:txBody>
          <a:bodyPr spcFirstLastPara="1" wrap="square" lIns="0" tIns="0" rIns="0" bIns="0" anchor="t" anchorCtr="0">
            <a:noAutofit/>
          </a:bodyPr>
          <a:lstStyle>
            <a:lvl1pPr lvl="0">
              <a:spcBef>
                <a:spcPts val="0"/>
              </a:spcBef>
              <a:spcAft>
                <a:spcPts val="0"/>
              </a:spcAft>
              <a:buNone/>
              <a:defRPr sz="1000"/>
            </a:lvl1pPr>
            <a:lvl2pPr lvl="1">
              <a:spcBef>
                <a:spcPts val="0"/>
              </a:spcBef>
              <a:spcAft>
                <a:spcPts val="0"/>
              </a:spcAft>
              <a:buNone/>
              <a:defRPr sz="1000"/>
            </a:lvl2pPr>
            <a:lvl3pPr lvl="2">
              <a:spcBef>
                <a:spcPts val="0"/>
              </a:spcBef>
              <a:spcAft>
                <a:spcPts val="0"/>
              </a:spcAft>
              <a:buNone/>
              <a:defRPr sz="1000"/>
            </a:lvl3pPr>
            <a:lvl4pPr lvl="3">
              <a:spcBef>
                <a:spcPts val="0"/>
              </a:spcBef>
              <a:spcAft>
                <a:spcPts val="0"/>
              </a:spcAft>
              <a:buNone/>
              <a:defRPr sz="1000"/>
            </a:lvl4pPr>
            <a:lvl5pPr lvl="4">
              <a:spcBef>
                <a:spcPts val="0"/>
              </a:spcBef>
              <a:spcAft>
                <a:spcPts val="0"/>
              </a:spcAft>
              <a:buNone/>
              <a:defRPr sz="1000"/>
            </a:lvl5pPr>
            <a:lvl6pPr lvl="5">
              <a:spcBef>
                <a:spcPts val="0"/>
              </a:spcBef>
              <a:spcAft>
                <a:spcPts val="0"/>
              </a:spcAft>
              <a:buNone/>
              <a:defRPr sz="1000"/>
            </a:lvl6pPr>
            <a:lvl7pPr lvl="6">
              <a:spcBef>
                <a:spcPts val="0"/>
              </a:spcBef>
              <a:spcAft>
                <a:spcPts val="0"/>
              </a:spcAft>
              <a:buNone/>
              <a:defRPr sz="1000"/>
            </a:lvl7pPr>
            <a:lvl8pPr lvl="7">
              <a:spcBef>
                <a:spcPts val="0"/>
              </a:spcBef>
              <a:spcAft>
                <a:spcPts val="0"/>
              </a:spcAft>
              <a:buNone/>
              <a:defRPr sz="1000"/>
            </a:lvl8pPr>
            <a:lvl9pPr lvl="8">
              <a:spcBef>
                <a:spcPts val="0"/>
              </a:spcBef>
              <a:spcAft>
                <a:spcPts val="0"/>
              </a:spcAft>
              <a:buNone/>
              <a:defRPr sz="1000"/>
            </a:lvl9pPr>
          </a:lstStyle>
          <a:p>
            <a:endParaRPr/>
          </a:p>
        </p:txBody>
      </p:sp>
      <p:sp>
        <p:nvSpPr>
          <p:cNvPr id="196" name="Google Shape;196;p26"/>
          <p:cNvSpPr txBox="1">
            <a:spLocks noGrp="1"/>
          </p:cNvSpPr>
          <p:nvPr>
            <p:ph type="subTitle" idx="5"/>
          </p:nvPr>
        </p:nvSpPr>
        <p:spPr>
          <a:xfrm>
            <a:off x="4733675" y="2026000"/>
            <a:ext cx="2362200" cy="172200"/>
          </a:xfrm>
          <a:prstGeom prst="rect">
            <a:avLst/>
          </a:prstGeom>
        </p:spPr>
        <p:txBody>
          <a:bodyPr spcFirstLastPara="1" wrap="square" lIns="0" tIns="0" rIns="0" bIns="0" anchor="t" anchorCtr="0">
            <a:noAutofit/>
          </a:bodyPr>
          <a:lstStyle>
            <a:lvl1pPr lvl="0">
              <a:spcBef>
                <a:spcPts val="0"/>
              </a:spcBef>
              <a:spcAft>
                <a:spcPts val="0"/>
              </a:spcAft>
              <a:buNone/>
              <a:defRPr sz="1000"/>
            </a:lvl1pPr>
            <a:lvl2pPr lvl="1">
              <a:spcBef>
                <a:spcPts val="0"/>
              </a:spcBef>
              <a:spcAft>
                <a:spcPts val="0"/>
              </a:spcAft>
              <a:buNone/>
              <a:defRPr sz="1000"/>
            </a:lvl2pPr>
            <a:lvl3pPr lvl="2">
              <a:spcBef>
                <a:spcPts val="0"/>
              </a:spcBef>
              <a:spcAft>
                <a:spcPts val="0"/>
              </a:spcAft>
              <a:buNone/>
              <a:defRPr sz="1000"/>
            </a:lvl3pPr>
            <a:lvl4pPr lvl="3">
              <a:spcBef>
                <a:spcPts val="0"/>
              </a:spcBef>
              <a:spcAft>
                <a:spcPts val="0"/>
              </a:spcAft>
              <a:buNone/>
              <a:defRPr sz="1000"/>
            </a:lvl4pPr>
            <a:lvl5pPr lvl="4">
              <a:spcBef>
                <a:spcPts val="0"/>
              </a:spcBef>
              <a:spcAft>
                <a:spcPts val="0"/>
              </a:spcAft>
              <a:buNone/>
              <a:defRPr sz="1000"/>
            </a:lvl5pPr>
            <a:lvl6pPr lvl="5">
              <a:spcBef>
                <a:spcPts val="0"/>
              </a:spcBef>
              <a:spcAft>
                <a:spcPts val="0"/>
              </a:spcAft>
              <a:buNone/>
              <a:defRPr sz="1000"/>
            </a:lvl6pPr>
            <a:lvl7pPr lvl="6">
              <a:spcBef>
                <a:spcPts val="0"/>
              </a:spcBef>
              <a:spcAft>
                <a:spcPts val="0"/>
              </a:spcAft>
              <a:buNone/>
              <a:defRPr sz="1000"/>
            </a:lvl7pPr>
            <a:lvl8pPr lvl="7">
              <a:spcBef>
                <a:spcPts val="0"/>
              </a:spcBef>
              <a:spcAft>
                <a:spcPts val="0"/>
              </a:spcAft>
              <a:buNone/>
              <a:defRPr sz="1000"/>
            </a:lvl8pPr>
            <a:lvl9pPr lvl="8">
              <a:spcBef>
                <a:spcPts val="0"/>
              </a:spcBef>
              <a:spcAft>
                <a:spcPts val="0"/>
              </a:spcAft>
              <a:buNone/>
              <a:defRPr sz="1000"/>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List">
  <p:cSld name="CUSTOM_8_1_1_1_1_1_1_1_1_1_1_1_1_1_1_1_1_1_1_1_1_1_1_1_1_1">
    <p:spTree>
      <p:nvGrpSpPr>
        <p:cNvPr id="1" name="Shape 197"/>
        <p:cNvGrpSpPr/>
        <p:nvPr/>
      </p:nvGrpSpPr>
      <p:grpSpPr>
        <a:xfrm>
          <a:off x="0" y="0"/>
          <a:ext cx="0" cy="0"/>
          <a:chOff x="0" y="0"/>
          <a:chExt cx="0" cy="0"/>
        </a:xfrm>
      </p:grpSpPr>
      <p:sp>
        <p:nvSpPr>
          <p:cNvPr id="198" name="Google Shape;198;p27"/>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199" name="Google Shape;199;p27"/>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200" name="Google Shape;200;p27"/>
          <p:cNvSpPr txBox="1">
            <a:spLocks noGrp="1"/>
          </p:cNvSpPr>
          <p:nvPr>
            <p:ph type="body" idx="1"/>
          </p:nvPr>
        </p:nvSpPr>
        <p:spPr>
          <a:xfrm>
            <a:off x="4637600" y="4326275"/>
            <a:ext cx="3934800" cy="449100"/>
          </a:xfrm>
          <a:prstGeom prst="rect">
            <a:avLst/>
          </a:prstGeom>
        </p:spPr>
        <p:txBody>
          <a:bodyPr spcFirstLastPara="1" wrap="square" lIns="0" tIns="0" rIns="0" bIns="0" anchor="ctr"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01" name="Google Shape;201;p27"/>
          <p:cNvSpPr txBox="1">
            <a:spLocks noGrp="1"/>
          </p:cNvSpPr>
          <p:nvPr>
            <p:ph type="subTitle" idx="3"/>
          </p:nvPr>
        </p:nvSpPr>
        <p:spPr>
          <a:xfrm>
            <a:off x="1603898" y="4342896"/>
            <a:ext cx="2372700" cy="415800"/>
          </a:xfrm>
          <a:prstGeom prst="rect">
            <a:avLst/>
          </a:prstGeom>
        </p:spPr>
        <p:txBody>
          <a:bodyPr spcFirstLastPara="1" wrap="square" lIns="0" tIns="0" rIns="0" bIns="0" anchor="ctr" anchorCtr="0">
            <a:noAutofit/>
          </a:bodyPr>
          <a:lstStyle>
            <a:lvl1pPr lvl="0">
              <a:spcBef>
                <a:spcPts val="0"/>
              </a:spcBef>
              <a:spcAft>
                <a:spcPts val="0"/>
              </a:spcAft>
              <a:buNone/>
              <a:defRPr sz="1200"/>
            </a:lvl1pPr>
            <a:lvl2pPr lvl="1">
              <a:spcBef>
                <a:spcPts val="0"/>
              </a:spcBef>
              <a:spcAft>
                <a:spcPts val="0"/>
              </a:spcAft>
              <a:buNone/>
              <a:defRPr sz="1200"/>
            </a:lvl2pPr>
            <a:lvl3pPr lvl="2">
              <a:spcBef>
                <a:spcPts val="0"/>
              </a:spcBef>
              <a:spcAft>
                <a:spcPts val="0"/>
              </a:spcAft>
              <a:buNone/>
              <a:defRPr sz="1200"/>
            </a:lvl3pPr>
            <a:lvl4pPr lvl="3">
              <a:spcBef>
                <a:spcPts val="0"/>
              </a:spcBef>
              <a:spcAft>
                <a:spcPts val="0"/>
              </a:spcAft>
              <a:buNone/>
              <a:defRPr sz="1200"/>
            </a:lvl4pPr>
            <a:lvl5pPr lvl="4">
              <a:spcBef>
                <a:spcPts val="0"/>
              </a:spcBef>
              <a:spcAft>
                <a:spcPts val="0"/>
              </a:spcAft>
              <a:buNone/>
              <a:defRPr sz="1200"/>
            </a:lvl5pPr>
            <a:lvl6pPr lvl="5">
              <a:spcBef>
                <a:spcPts val="0"/>
              </a:spcBef>
              <a:spcAft>
                <a:spcPts val="0"/>
              </a:spcAft>
              <a:buNone/>
              <a:defRPr sz="1200"/>
            </a:lvl6pPr>
            <a:lvl7pPr lvl="6">
              <a:spcBef>
                <a:spcPts val="0"/>
              </a:spcBef>
              <a:spcAft>
                <a:spcPts val="0"/>
              </a:spcAft>
              <a:buNone/>
              <a:defRPr sz="1200"/>
            </a:lvl7pPr>
            <a:lvl8pPr lvl="7">
              <a:spcBef>
                <a:spcPts val="0"/>
              </a:spcBef>
              <a:spcAft>
                <a:spcPts val="0"/>
              </a:spcAft>
              <a:buNone/>
              <a:defRPr sz="1200"/>
            </a:lvl8pPr>
            <a:lvl9pPr lvl="8">
              <a:spcBef>
                <a:spcPts val="0"/>
              </a:spcBef>
              <a:spcAft>
                <a:spcPts val="0"/>
              </a:spcAft>
              <a:buNone/>
              <a:defRPr sz="1200"/>
            </a:lvl9pPr>
          </a:lstStyle>
          <a:p>
            <a:endParaRPr/>
          </a:p>
        </p:txBody>
      </p:sp>
      <p:sp>
        <p:nvSpPr>
          <p:cNvPr id="202" name="Google Shape;202;p27"/>
          <p:cNvSpPr txBox="1">
            <a:spLocks noGrp="1"/>
          </p:cNvSpPr>
          <p:nvPr>
            <p:ph type="subTitle" idx="4"/>
          </p:nvPr>
        </p:nvSpPr>
        <p:spPr>
          <a:xfrm>
            <a:off x="330825" y="4189325"/>
            <a:ext cx="923400" cy="723000"/>
          </a:xfrm>
          <a:prstGeom prst="rect">
            <a:avLst/>
          </a:prstGeom>
        </p:spPr>
        <p:txBody>
          <a:bodyPr spcFirstLastPara="1" wrap="square" lIns="0" tIns="0" rIns="0" bIns="0" anchor="ctr" anchorCtr="0">
            <a:noAutofit/>
          </a:bodyPr>
          <a:lstStyle>
            <a:lvl1pPr lvl="0">
              <a:spcBef>
                <a:spcPts val="0"/>
              </a:spcBef>
              <a:spcAft>
                <a:spcPts val="0"/>
              </a:spcAft>
              <a:buNone/>
              <a:defRPr sz="4800">
                <a:solidFill>
                  <a:schemeClr val="lt2"/>
                </a:solidFill>
              </a:defRPr>
            </a:lvl1pPr>
            <a:lvl2pPr lvl="1">
              <a:spcBef>
                <a:spcPts val="0"/>
              </a:spcBef>
              <a:spcAft>
                <a:spcPts val="0"/>
              </a:spcAft>
              <a:buNone/>
              <a:defRPr sz="4800">
                <a:solidFill>
                  <a:schemeClr val="lt2"/>
                </a:solidFill>
              </a:defRPr>
            </a:lvl2pPr>
            <a:lvl3pPr lvl="2">
              <a:spcBef>
                <a:spcPts val="0"/>
              </a:spcBef>
              <a:spcAft>
                <a:spcPts val="0"/>
              </a:spcAft>
              <a:buNone/>
              <a:defRPr sz="4800">
                <a:solidFill>
                  <a:schemeClr val="lt2"/>
                </a:solidFill>
              </a:defRPr>
            </a:lvl3pPr>
            <a:lvl4pPr lvl="3">
              <a:spcBef>
                <a:spcPts val="0"/>
              </a:spcBef>
              <a:spcAft>
                <a:spcPts val="0"/>
              </a:spcAft>
              <a:buNone/>
              <a:defRPr sz="4800">
                <a:solidFill>
                  <a:schemeClr val="lt2"/>
                </a:solidFill>
              </a:defRPr>
            </a:lvl4pPr>
            <a:lvl5pPr lvl="4">
              <a:spcBef>
                <a:spcPts val="0"/>
              </a:spcBef>
              <a:spcAft>
                <a:spcPts val="0"/>
              </a:spcAft>
              <a:buNone/>
              <a:defRPr sz="4800">
                <a:solidFill>
                  <a:schemeClr val="lt2"/>
                </a:solidFill>
              </a:defRPr>
            </a:lvl5pPr>
            <a:lvl6pPr lvl="5">
              <a:spcBef>
                <a:spcPts val="0"/>
              </a:spcBef>
              <a:spcAft>
                <a:spcPts val="0"/>
              </a:spcAft>
              <a:buNone/>
              <a:defRPr sz="4800">
                <a:solidFill>
                  <a:schemeClr val="lt2"/>
                </a:solidFill>
              </a:defRPr>
            </a:lvl6pPr>
            <a:lvl7pPr lvl="6">
              <a:spcBef>
                <a:spcPts val="0"/>
              </a:spcBef>
              <a:spcAft>
                <a:spcPts val="0"/>
              </a:spcAft>
              <a:buNone/>
              <a:defRPr sz="4800">
                <a:solidFill>
                  <a:schemeClr val="lt2"/>
                </a:solidFill>
              </a:defRPr>
            </a:lvl7pPr>
            <a:lvl8pPr lvl="7">
              <a:spcBef>
                <a:spcPts val="0"/>
              </a:spcBef>
              <a:spcAft>
                <a:spcPts val="0"/>
              </a:spcAft>
              <a:buNone/>
              <a:defRPr sz="4800">
                <a:solidFill>
                  <a:schemeClr val="lt2"/>
                </a:solidFill>
              </a:defRPr>
            </a:lvl8pPr>
            <a:lvl9pPr lvl="8">
              <a:spcBef>
                <a:spcPts val="0"/>
              </a:spcBef>
              <a:spcAft>
                <a:spcPts val="0"/>
              </a:spcAft>
              <a:buNone/>
              <a:defRPr sz="4800">
                <a:solidFill>
                  <a:schemeClr val="lt2"/>
                </a:solidFill>
              </a:defRPr>
            </a:lvl9pPr>
          </a:lstStyle>
          <a:p>
            <a:endParaRPr/>
          </a:p>
        </p:txBody>
      </p:sp>
      <p:sp>
        <p:nvSpPr>
          <p:cNvPr id="203" name="Google Shape;203;p27"/>
          <p:cNvSpPr txBox="1">
            <a:spLocks noGrp="1"/>
          </p:cNvSpPr>
          <p:nvPr>
            <p:ph type="body" idx="5"/>
          </p:nvPr>
        </p:nvSpPr>
        <p:spPr>
          <a:xfrm>
            <a:off x="4637600" y="3322645"/>
            <a:ext cx="3934800" cy="449100"/>
          </a:xfrm>
          <a:prstGeom prst="rect">
            <a:avLst/>
          </a:prstGeom>
        </p:spPr>
        <p:txBody>
          <a:bodyPr spcFirstLastPara="1" wrap="square" lIns="0" tIns="0" rIns="0" bIns="0" anchor="ctr"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04" name="Google Shape;204;p27"/>
          <p:cNvSpPr txBox="1">
            <a:spLocks noGrp="1"/>
          </p:cNvSpPr>
          <p:nvPr>
            <p:ph type="subTitle" idx="6"/>
          </p:nvPr>
        </p:nvSpPr>
        <p:spPr>
          <a:xfrm>
            <a:off x="1603898" y="3339267"/>
            <a:ext cx="2372700" cy="415800"/>
          </a:xfrm>
          <a:prstGeom prst="rect">
            <a:avLst/>
          </a:prstGeom>
        </p:spPr>
        <p:txBody>
          <a:bodyPr spcFirstLastPara="1" wrap="square" lIns="0" tIns="0" rIns="0" bIns="0" anchor="ctr" anchorCtr="0">
            <a:noAutofit/>
          </a:bodyPr>
          <a:lstStyle>
            <a:lvl1pPr lvl="0">
              <a:spcBef>
                <a:spcPts val="0"/>
              </a:spcBef>
              <a:spcAft>
                <a:spcPts val="0"/>
              </a:spcAft>
              <a:buNone/>
              <a:defRPr sz="1200"/>
            </a:lvl1pPr>
            <a:lvl2pPr lvl="1">
              <a:spcBef>
                <a:spcPts val="0"/>
              </a:spcBef>
              <a:spcAft>
                <a:spcPts val="0"/>
              </a:spcAft>
              <a:buNone/>
              <a:defRPr sz="1200"/>
            </a:lvl2pPr>
            <a:lvl3pPr lvl="2">
              <a:spcBef>
                <a:spcPts val="0"/>
              </a:spcBef>
              <a:spcAft>
                <a:spcPts val="0"/>
              </a:spcAft>
              <a:buNone/>
              <a:defRPr sz="1200"/>
            </a:lvl3pPr>
            <a:lvl4pPr lvl="3">
              <a:spcBef>
                <a:spcPts val="0"/>
              </a:spcBef>
              <a:spcAft>
                <a:spcPts val="0"/>
              </a:spcAft>
              <a:buNone/>
              <a:defRPr sz="1200"/>
            </a:lvl4pPr>
            <a:lvl5pPr lvl="4">
              <a:spcBef>
                <a:spcPts val="0"/>
              </a:spcBef>
              <a:spcAft>
                <a:spcPts val="0"/>
              </a:spcAft>
              <a:buNone/>
              <a:defRPr sz="1200"/>
            </a:lvl5pPr>
            <a:lvl6pPr lvl="5">
              <a:spcBef>
                <a:spcPts val="0"/>
              </a:spcBef>
              <a:spcAft>
                <a:spcPts val="0"/>
              </a:spcAft>
              <a:buNone/>
              <a:defRPr sz="1200"/>
            </a:lvl6pPr>
            <a:lvl7pPr lvl="6">
              <a:spcBef>
                <a:spcPts val="0"/>
              </a:spcBef>
              <a:spcAft>
                <a:spcPts val="0"/>
              </a:spcAft>
              <a:buNone/>
              <a:defRPr sz="1200"/>
            </a:lvl7pPr>
            <a:lvl8pPr lvl="7">
              <a:spcBef>
                <a:spcPts val="0"/>
              </a:spcBef>
              <a:spcAft>
                <a:spcPts val="0"/>
              </a:spcAft>
              <a:buNone/>
              <a:defRPr sz="1200"/>
            </a:lvl8pPr>
            <a:lvl9pPr lvl="8">
              <a:spcBef>
                <a:spcPts val="0"/>
              </a:spcBef>
              <a:spcAft>
                <a:spcPts val="0"/>
              </a:spcAft>
              <a:buNone/>
              <a:defRPr sz="1200"/>
            </a:lvl9pPr>
          </a:lstStyle>
          <a:p>
            <a:endParaRPr/>
          </a:p>
        </p:txBody>
      </p:sp>
      <p:sp>
        <p:nvSpPr>
          <p:cNvPr id="205" name="Google Shape;205;p27"/>
          <p:cNvSpPr txBox="1">
            <a:spLocks noGrp="1"/>
          </p:cNvSpPr>
          <p:nvPr>
            <p:ph type="subTitle" idx="7"/>
          </p:nvPr>
        </p:nvSpPr>
        <p:spPr>
          <a:xfrm>
            <a:off x="330825" y="3185695"/>
            <a:ext cx="923400" cy="723000"/>
          </a:xfrm>
          <a:prstGeom prst="rect">
            <a:avLst/>
          </a:prstGeom>
        </p:spPr>
        <p:txBody>
          <a:bodyPr spcFirstLastPara="1" wrap="square" lIns="0" tIns="0" rIns="0" bIns="0" anchor="ctr" anchorCtr="0">
            <a:noAutofit/>
          </a:bodyPr>
          <a:lstStyle>
            <a:lvl1pPr lvl="0">
              <a:spcBef>
                <a:spcPts val="0"/>
              </a:spcBef>
              <a:spcAft>
                <a:spcPts val="0"/>
              </a:spcAft>
              <a:buNone/>
              <a:defRPr sz="4800">
                <a:solidFill>
                  <a:schemeClr val="lt2"/>
                </a:solidFill>
              </a:defRPr>
            </a:lvl1pPr>
            <a:lvl2pPr lvl="1">
              <a:spcBef>
                <a:spcPts val="0"/>
              </a:spcBef>
              <a:spcAft>
                <a:spcPts val="0"/>
              </a:spcAft>
              <a:buNone/>
              <a:defRPr sz="4800">
                <a:solidFill>
                  <a:schemeClr val="lt2"/>
                </a:solidFill>
              </a:defRPr>
            </a:lvl2pPr>
            <a:lvl3pPr lvl="2">
              <a:spcBef>
                <a:spcPts val="0"/>
              </a:spcBef>
              <a:spcAft>
                <a:spcPts val="0"/>
              </a:spcAft>
              <a:buNone/>
              <a:defRPr sz="4800">
                <a:solidFill>
                  <a:schemeClr val="lt2"/>
                </a:solidFill>
              </a:defRPr>
            </a:lvl3pPr>
            <a:lvl4pPr lvl="3">
              <a:spcBef>
                <a:spcPts val="0"/>
              </a:spcBef>
              <a:spcAft>
                <a:spcPts val="0"/>
              </a:spcAft>
              <a:buNone/>
              <a:defRPr sz="4800">
                <a:solidFill>
                  <a:schemeClr val="lt2"/>
                </a:solidFill>
              </a:defRPr>
            </a:lvl4pPr>
            <a:lvl5pPr lvl="4">
              <a:spcBef>
                <a:spcPts val="0"/>
              </a:spcBef>
              <a:spcAft>
                <a:spcPts val="0"/>
              </a:spcAft>
              <a:buNone/>
              <a:defRPr sz="4800">
                <a:solidFill>
                  <a:schemeClr val="lt2"/>
                </a:solidFill>
              </a:defRPr>
            </a:lvl5pPr>
            <a:lvl6pPr lvl="5">
              <a:spcBef>
                <a:spcPts val="0"/>
              </a:spcBef>
              <a:spcAft>
                <a:spcPts val="0"/>
              </a:spcAft>
              <a:buNone/>
              <a:defRPr sz="4800">
                <a:solidFill>
                  <a:schemeClr val="lt2"/>
                </a:solidFill>
              </a:defRPr>
            </a:lvl6pPr>
            <a:lvl7pPr lvl="6">
              <a:spcBef>
                <a:spcPts val="0"/>
              </a:spcBef>
              <a:spcAft>
                <a:spcPts val="0"/>
              </a:spcAft>
              <a:buNone/>
              <a:defRPr sz="4800">
                <a:solidFill>
                  <a:schemeClr val="lt2"/>
                </a:solidFill>
              </a:defRPr>
            </a:lvl7pPr>
            <a:lvl8pPr lvl="7">
              <a:spcBef>
                <a:spcPts val="0"/>
              </a:spcBef>
              <a:spcAft>
                <a:spcPts val="0"/>
              </a:spcAft>
              <a:buNone/>
              <a:defRPr sz="4800">
                <a:solidFill>
                  <a:schemeClr val="lt2"/>
                </a:solidFill>
              </a:defRPr>
            </a:lvl8pPr>
            <a:lvl9pPr lvl="8">
              <a:spcBef>
                <a:spcPts val="0"/>
              </a:spcBef>
              <a:spcAft>
                <a:spcPts val="0"/>
              </a:spcAft>
              <a:buNone/>
              <a:defRPr sz="4800">
                <a:solidFill>
                  <a:schemeClr val="lt2"/>
                </a:solidFill>
              </a:defRPr>
            </a:lvl9pPr>
          </a:lstStyle>
          <a:p>
            <a:endParaRPr/>
          </a:p>
        </p:txBody>
      </p:sp>
      <p:sp>
        <p:nvSpPr>
          <p:cNvPr id="206" name="Google Shape;206;p27"/>
          <p:cNvSpPr txBox="1">
            <a:spLocks noGrp="1"/>
          </p:cNvSpPr>
          <p:nvPr>
            <p:ph type="body" idx="8"/>
          </p:nvPr>
        </p:nvSpPr>
        <p:spPr>
          <a:xfrm>
            <a:off x="4637600" y="2341985"/>
            <a:ext cx="3934800" cy="449100"/>
          </a:xfrm>
          <a:prstGeom prst="rect">
            <a:avLst/>
          </a:prstGeom>
        </p:spPr>
        <p:txBody>
          <a:bodyPr spcFirstLastPara="1" wrap="square" lIns="0" tIns="0" rIns="0" bIns="0" anchor="ctr"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07" name="Google Shape;207;p27"/>
          <p:cNvSpPr txBox="1">
            <a:spLocks noGrp="1"/>
          </p:cNvSpPr>
          <p:nvPr>
            <p:ph type="subTitle" idx="9"/>
          </p:nvPr>
        </p:nvSpPr>
        <p:spPr>
          <a:xfrm>
            <a:off x="1603898" y="2358608"/>
            <a:ext cx="2372700" cy="415800"/>
          </a:xfrm>
          <a:prstGeom prst="rect">
            <a:avLst/>
          </a:prstGeom>
        </p:spPr>
        <p:txBody>
          <a:bodyPr spcFirstLastPara="1" wrap="square" lIns="0" tIns="0" rIns="0" bIns="0" anchor="ctr" anchorCtr="0">
            <a:noAutofit/>
          </a:bodyPr>
          <a:lstStyle>
            <a:lvl1pPr lvl="0">
              <a:spcBef>
                <a:spcPts val="0"/>
              </a:spcBef>
              <a:spcAft>
                <a:spcPts val="0"/>
              </a:spcAft>
              <a:buNone/>
              <a:defRPr sz="1200"/>
            </a:lvl1pPr>
            <a:lvl2pPr lvl="1">
              <a:spcBef>
                <a:spcPts val="0"/>
              </a:spcBef>
              <a:spcAft>
                <a:spcPts val="0"/>
              </a:spcAft>
              <a:buNone/>
              <a:defRPr sz="1200"/>
            </a:lvl2pPr>
            <a:lvl3pPr lvl="2">
              <a:spcBef>
                <a:spcPts val="0"/>
              </a:spcBef>
              <a:spcAft>
                <a:spcPts val="0"/>
              </a:spcAft>
              <a:buNone/>
              <a:defRPr sz="1200"/>
            </a:lvl3pPr>
            <a:lvl4pPr lvl="3">
              <a:spcBef>
                <a:spcPts val="0"/>
              </a:spcBef>
              <a:spcAft>
                <a:spcPts val="0"/>
              </a:spcAft>
              <a:buNone/>
              <a:defRPr sz="1200"/>
            </a:lvl4pPr>
            <a:lvl5pPr lvl="4">
              <a:spcBef>
                <a:spcPts val="0"/>
              </a:spcBef>
              <a:spcAft>
                <a:spcPts val="0"/>
              </a:spcAft>
              <a:buNone/>
              <a:defRPr sz="1200"/>
            </a:lvl5pPr>
            <a:lvl6pPr lvl="5">
              <a:spcBef>
                <a:spcPts val="0"/>
              </a:spcBef>
              <a:spcAft>
                <a:spcPts val="0"/>
              </a:spcAft>
              <a:buNone/>
              <a:defRPr sz="1200"/>
            </a:lvl6pPr>
            <a:lvl7pPr lvl="6">
              <a:spcBef>
                <a:spcPts val="0"/>
              </a:spcBef>
              <a:spcAft>
                <a:spcPts val="0"/>
              </a:spcAft>
              <a:buNone/>
              <a:defRPr sz="1200"/>
            </a:lvl7pPr>
            <a:lvl8pPr lvl="7">
              <a:spcBef>
                <a:spcPts val="0"/>
              </a:spcBef>
              <a:spcAft>
                <a:spcPts val="0"/>
              </a:spcAft>
              <a:buNone/>
              <a:defRPr sz="1200"/>
            </a:lvl8pPr>
            <a:lvl9pPr lvl="8">
              <a:spcBef>
                <a:spcPts val="0"/>
              </a:spcBef>
              <a:spcAft>
                <a:spcPts val="0"/>
              </a:spcAft>
              <a:buNone/>
              <a:defRPr sz="1200"/>
            </a:lvl9pPr>
          </a:lstStyle>
          <a:p>
            <a:endParaRPr/>
          </a:p>
        </p:txBody>
      </p:sp>
      <p:sp>
        <p:nvSpPr>
          <p:cNvPr id="208" name="Google Shape;208;p27"/>
          <p:cNvSpPr txBox="1">
            <a:spLocks noGrp="1"/>
          </p:cNvSpPr>
          <p:nvPr>
            <p:ph type="subTitle" idx="13"/>
          </p:nvPr>
        </p:nvSpPr>
        <p:spPr>
          <a:xfrm>
            <a:off x="330825" y="2205037"/>
            <a:ext cx="923400" cy="723000"/>
          </a:xfrm>
          <a:prstGeom prst="rect">
            <a:avLst/>
          </a:prstGeom>
        </p:spPr>
        <p:txBody>
          <a:bodyPr spcFirstLastPara="1" wrap="square" lIns="0" tIns="0" rIns="0" bIns="0" anchor="ctr" anchorCtr="0">
            <a:noAutofit/>
          </a:bodyPr>
          <a:lstStyle>
            <a:lvl1pPr lvl="0">
              <a:spcBef>
                <a:spcPts val="0"/>
              </a:spcBef>
              <a:spcAft>
                <a:spcPts val="0"/>
              </a:spcAft>
              <a:buNone/>
              <a:defRPr sz="4800">
                <a:solidFill>
                  <a:schemeClr val="lt2"/>
                </a:solidFill>
              </a:defRPr>
            </a:lvl1pPr>
            <a:lvl2pPr lvl="1">
              <a:spcBef>
                <a:spcPts val="0"/>
              </a:spcBef>
              <a:spcAft>
                <a:spcPts val="0"/>
              </a:spcAft>
              <a:buNone/>
              <a:defRPr sz="4800">
                <a:solidFill>
                  <a:schemeClr val="lt2"/>
                </a:solidFill>
              </a:defRPr>
            </a:lvl2pPr>
            <a:lvl3pPr lvl="2">
              <a:spcBef>
                <a:spcPts val="0"/>
              </a:spcBef>
              <a:spcAft>
                <a:spcPts val="0"/>
              </a:spcAft>
              <a:buNone/>
              <a:defRPr sz="4800">
                <a:solidFill>
                  <a:schemeClr val="lt2"/>
                </a:solidFill>
              </a:defRPr>
            </a:lvl3pPr>
            <a:lvl4pPr lvl="3">
              <a:spcBef>
                <a:spcPts val="0"/>
              </a:spcBef>
              <a:spcAft>
                <a:spcPts val="0"/>
              </a:spcAft>
              <a:buNone/>
              <a:defRPr sz="4800">
                <a:solidFill>
                  <a:schemeClr val="lt2"/>
                </a:solidFill>
              </a:defRPr>
            </a:lvl4pPr>
            <a:lvl5pPr lvl="4">
              <a:spcBef>
                <a:spcPts val="0"/>
              </a:spcBef>
              <a:spcAft>
                <a:spcPts val="0"/>
              </a:spcAft>
              <a:buNone/>
              <a:defRPr sz="4800">
                <a:solidFill>
                  <a:schemeClr val="lt2"/>
                </a:solidFill>
              </a:defRPr>
            </a:lvl5pPr>
            <a:lvl6pPr lvl="5">
              <a:spcBef>
                <a:spcPts val="0"/>
              </a:spcBef>
              <a:spcAft>
                <a:spcPts val="0"/>
              </a:spcAft>
              <a:buNone/>
              <a:defRPr sz="4800">
                <a:solidFill>
                  <a:schemeClr val="lt2"/>
                </a:solidFill>
              </a:defRPr>
            </a:lvl6pPr>
            <a:lvl7pPr lvl="6">
              <a:spcBef>
                <a:spcPts val="0"/>
              </a:spcBef>
              <a:spcAft>
                <a:spcPts val="0"/>
              </a:spcAft>
              <a:buNone/>
              <a:defRPr sz="4800">
                <a:solidFill>
                  <a:schemeClr val="lt2"/>
                </a:solidFill>
              </a:defRPr>
            </a:lvl7pPr>
            <a:lvl8pPr lvl="7">
              <a:spcBef>
                <a:spcPts val="0"/>
              </a:spcBef>
              <a:spcAft>
                <a:spcPts val="0"/>
              </a:spcAft>
              <a:buNone/>
              <a:defRPr sz="4800">
                <a:solidFill>
                  <a:schemeClr val="lt2"/>
                </a:solidFill>
              </a:defRPr>
            </a:lvl8pPr>
            <a:lvl9pPr lvl="8">
              <a:spcBef>
                <a:spcPts val="0"/>
              </a:spcBef>
              <a:spcAft>
                <a:spcPts val="0"/>
              </a:spcAft>
              <a:buNone/>
              <a:defRPr sz="4800">
                <a:solidFill>
                  <a:schemeClr val="lt2"/>
                </a:solidFill>
              </a:defRPr>
            </a:lvl9pPr>
          </a:lstStyle>
          <a:p>
            <a:endParaRPr/>
          </a:p>
        </p:txBody>
      </p:sp>
      <p:sp>
        <p:nvSpPr>
          <p:cNvPr id="209" name="Google Shape;209;p27"/>
          <p:cNvSpPr txBox="1">
            <a:spLocks noGrp="1"/>
          </p:cNvSpPr>
          <p:nvPr>
            <p:ph type="body" idx="14"/>
          </p:nvPr>
        </p:nvSpPr>
        <p:spPr>
          <a:xfrm>
            <a:off x="4637600" y="1361325"/>
            <a:ext cx="3934800" cy="449100"/>
          </a:xfrm>
          <a:prstGeom prst="rect">
            <a:avLst/>
          </a:prstGeom>
        </p:spPr>
        <p:txBody>
          <a:bodyPr spcFirstLastPara="1" wrap="square" lIns="0" tIns="0" rIns="0" bIns="0" anchor="ctr"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10" name="Google Shape;210;p27"/>
          <p:cNvSpPr txBox="1">
            <a:spLocks noGrp="1"/>
          </p:cNvSpPr>
          <p:nvPr>
            <p:ph type="subTitle" idx="15"/>
          </p:nvPr>
        </p:nvSpPr>
        <p:spPr>
          <a:xfrm>
            <a:off x="1603898" y="1377949"/>
            <a:ext cx="2372700" cy="415800"/>
          </a:xfrm>
          <a:prstGeom prst="rect">
            <a:avLst/>
          </a:prstGeom>
        </p:spPr>
        <p:txBody>
          <a:bodyPr spcFirstLastPara="1" wrap="square" lIns="0" tIns="0" rIns="0" bIns="0" anchor="ctr" anchorCtr="0">
            <a:noAutofit/>
          </a:bodyPr>
          <a:lstStyle>
            <a:lvl1pPr lvl="0">
              <a:spcBef>
                <a:spcPts val="0"/>
              </a:spcBef>
              <a:spcAft>
                <a:spcPts val="0"/>
              </a:spcAft>
              <a:buNone/>
              <a:defRPr sz="1200"/>
            </a:lvl1pPr>
            <a:lvl2pPr lvl="1">
              <a:spcBef>
                <a:spcPts val="0"/>
              </a:spcBef>
              <a:spcAft>
                <a:spcPts val="0"/>
              </a:spcAft>
              <a:buNone/>
              <a:defRPr sz="1200"/>
            </a:lvl2pPr>
            <a:lvl3pPr lvl="2">
              <a:spcBef>
                <a:spcPts val="0"/>
              </a:spcBef>
              <a:spcAft>
                <a:spcPts val="0"/>
              </a:spcAft>
              <a:buNone/>
              <a:defRPr sz="1200"/>
            </a:lvl3pPr>
            <a:lvl4pPr lvl="3">
              <a:spcBef>
                <a:spcPts val="0"/>
              </a:spcBef>
              <a:spcAft>
                <a:spcPts val="0"/>
              </a:spcAft>
              <a:buNone/>
              <a:defRPr sz="1200"/>
            </a:lvl4pPr>
            <a:lvl5pPr lvl="4">
              <a:spcBef>
                <a:spcPts val="0"/>
              </a:spcBef>
              <a:spcAft>
                <a:spcPts val="0"/>
              </a:spcAft>
              <a:buNone/>
              <a:defRPr sz="1200"/>
            </a:lvl5pPr>
            <a:lvl6pPr lvl="5">
              <a:spcBef>
                <a:spcPts val="0"/>
              </a:spcBef>
              <a:spcAft>
                <a:spcPts val="0"/>
              </a:spcAft>
              <a:buNone/>
              <a:defRPr sz="1200"/>
            </a:lvl6pPr>
            <a:lvl7pPr lvl="6">
              <a:spcBef>
                <a:spcPts val="0"/>
              </a:spcBef>
              <a:spcAft>
                <a:spcPts val="0"/>
              </a:spcAft>
              <a:buNone/>
              <a:defRPr sz="1200"/>
            </a:lvl7pPr>
            <a:lvl8pPr lvl="7">
              <a:spcBef>
                <a:spcPts val="0"/>
              </a:spcBef>
              <a:spcAft>
                <a:spcPts val="0"/>
              </a:spcAft>
              <a:buNone/>
              <a:defRPr sz="1200"/>
            </a:lvl8pPr>
            <a:lvl9pPr lvl="8">
              <a:spcBef>
                <a:spcPts val="0"/>
              </a:spcBef>
              <a:spcAft>
                <a:spcPts val="0"/>
              </a:spcAft>
              <a:buNone/>
              <a:defRPr sz="1200"/>
            </a:lvl9pPr>
          </a:lstStyle>
          <a:p>
            <a:endParaRPr/>
          </a:p>
        </p:txBody>
      </p:sp>
      <p:sp>
        <p:nvSpPr>
          <p:cNvPr id="211" name="Google Shape;211;p27"/>
          <p:cNvSpPr txBox="1">
            <a:spLocks noGrp="1"/>
          </p:cNvSpPr>
          <p:nvPr>
            <p:ph type="subTitle" idx="16"/>
          </p:nvPr>
        </p:nvSpPr>
        <p:spPr>
          <a:xfrm>
            <a:off x="330825" y="1224378"/>
            <a:ext cx="923400" cy="723000"/>
          </a:xfrm>
          <a:prstGeom prst="rect">
            <a:avLst/>
          </a:prstGeom>
        </p:spPr>
        <p:txBody>
          <a:bodyPr spcFirstLastPara="1" wrap="square" lIns="0" tIns="0" rIns="0" bIns="0" anchor="ctr" anchorCtr="0">
            <a:noAutofit/>
          </a:bodyPr>
          <a:lstStyle>
            <a:lvl1pPr lvl="0">
              <a:spcBef>
                <a:spcPts val="0"/>
              </a:spcBef>
              <a:spcAft>
                <a:spcPts val="0"/>
              </a:spcAft>
              <a:buNone/>
              <a:defRPr sz="4800">
                <a:solidFill>
                  <a:schemeClr val="lt2"/>
                </a:solidFill>
              </a:defRPr>
            </a:lvl1pPr>
            <a:lvl2pPr lvl="1">
              <a:spcBef>
                <a:spcPts val="0"/>
              </a:spcBef>
              <a:spcAft>
                <a:spcPts val="0"/>
              </a:spcAft>
              <a:buNone/>
              <a:defRPr sz="4800">
                <a:solidFill>
                  <a:schemeClr val="lt2"/>
                </a:solidFill>
              </a:defRPr>
            </a:lvl2pPr>
            <a:lvl3pPr lvl="2">
              <a:spcBef>
                <a:spcPts val="0"/>
              </a:spcBef>
              <a:spcAft>
                <a:spcPts val="0"/>
              </a:spcAft>
              <a:buNone/>
              <a:defRPr sz="4800">
                <a:solidFill>
                  <a:schemeClr val="lt2"/>
                </a:solidFill>
              </a:defRPr>
            </a:lvl3pPr>
            <a:lvl4pPr lvl="3">
              <a:spcBef>
                <a:spcPts val="0"/>
              </a:spcBef>
              <a:spcAft>
                <a:spcPts val="0"/>
              </a:spcAft>
              <a:buNone/>
              <a:defRPr sz="4800">
                <a:solidFill>
                  <a:schemeClr val="lt2"/>
                </a:solidFill>
              </a:defRPr>
            </a:lvl4pPr>
            <a:lvl5pPr lvl="4">
              <a:spcBef>
                <a:spcPts val="0"/>
              </a:spcBef>
              <a:spcAft>
                <a:spcPts val="0"/>
              </a:spcAft>
              <a:buNone/>
              <a:defRPr sz="4800">
                <a:solidFill>
                  <a:schemeClr val="lt2"/>
                </a:solidFill>
              </a:defRPr>
            </a:lvl5pPr>
            <a:lvl6pPr lvl="5">
              <a:spcBef>
                <a:spcPts val="0"/>
              </a:spcBef>
              <a:spcAft>
                <a:spcPts val="0"/>
              </a:spcAft>
              <a:buNone/>
              <a:defRPr sz="4800">
                <a:solidFill>
                  <a:schemeClr val="lt2"/>
                </a:solidFill>
              </a:defRPr>
            </a:lvl6pPr>
            <a:lvl7pPr lvl="6">
              <a:spcBef>
                <a:spcPts val="0"/>
              </a:spcBef>
              <a:spcAft>
                <a:spcPts val="0"/>
              </a:spcAft>
              <a:buNone/>
              <a:defRPr sz="4800">
                <a:solidFill>
                  <a:schemeClr val="lt2"/>
                </a:solidFill>
              </a:defRPr>
            </a:lvl7pPr>
            <a:lvl8pPr lvl="7">
              <a:spcBef>
                <a:spcPts val="0"/>
              </a:spcBef>
              <a:spcAft>
                <a:spcPts val="0"/>
              </a:spcAft>
              <a:buNone/>
              <a:defRPr sz="4800">
                <a:solidFill>
                  <a:schemeClr val="lt2"/>
                </a:solidFill>
              </a:defRPr>
            </a:lvl8pPr>
            <a:lvl9pPr lvl="8">
              <a:spcBef>
                <a:spcPts val="0"/>
              </a:spcBef>
              <a:spcAft>
                <a:spcPts val="0"/>
              </a:spcAft>
              <a:buNone/>
              <a:defRPr sz="4800">
                <a:solidFill>
                  <a:schemeClr val="lt2"/>
                </a:solidFill>
              </a:defRPr>
            </a:lvl9pPr>
          </a:lstStyle>
          <a:p>
            <a:endParaRPr/>
          </a:p>
        </p:txBody>
      </p:sp>
      <p:sp>
        <p:nvSpPr>
          <p:cNvPr id="212" name="Google Shape;212;p27"/>
          <p:cNvSpPr txBox="1">
            <a:spLocks noGrp="1"/>
          </p:cNvSpPr>
          <p:nvPr>
            <p:ph type="title" idx="17"/>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hree cards">
  <p:cSld name="CUSTOM_8_1_1_1_1_1_1_1_1_1_1_1_1_1_1_1_1_1_1_1_1_1_1_1_1_1_1">
    <p:spTree>
      <p:nvGrpSpPr>
        <p:cNvPr id="1" name="Shape 213"/>
        <p:cNvGrpSpPr/>
        <p:nvPr/>
      </p:nvGrpSpPr>
      <p:grpSpPr>
        <a:xfrm>
          <a:off x="0" y="0"/>
          <a:ext cx="0" cy="0"/>
          <a:chOff x="0" y="0"/>
          <a:chExt cx="0" cy="0"/>
        </a:xfrm>
      </p:grpSpPr>
      <p:sp>
        <p:nvSpPr>
          <p:cNvPr id="214" name="Google Shape;214;p28"/>
          <p:cNvSpPr txBox="1">
            <a:spLocks noGrp="1"/>
          </p:cNvSpPr>
          <p:nvPr>
            <p:ph type="body" idx="1"/>
          </p:nvPr>
        </p:nvSpPr>
        <p:spPr>
          <a:xfrm>
            <a:off x="3316788" y="1516150"/>
            <a:ext cx="2513100" cy="7140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15" name="Google Shape;215;p28"/>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216" name="Google Shape;216;p28"/>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217" name="Google Shape;217;p28"/>
          <p:cNvSpPr txBox="1">
            <a:spLocks noGrp="1"/>
          </p:cNvSpPr>
          <p:nvPr>
            <p:ph type="subTitle" idx="3"/>
          </p:nvPr>
        </p:nvSpPr>
        <p:spPr>
          <a:xfrm>
            <a:off x="355609" y="549950"/>
            <a:ext cx="2433900" cy="431700"/>
          </a:xfrm>
          <a:prstGeom prst="rect">
            <a:avLst/>
          </a:prstGeom>
        </p:spPr>
        <p:txBody>
          <a:bodyPr spcFirstLastPara="1" wrap="square" lIns="0" tIns="0" rIns="0" bIns="0" anchor="t" anchorCtr="0">
            <a:noAutofit/>
          </a:bodyPr>
          <a:lstStyle>
            <a:lvl1pPr lvl="0">
              <a:lnSpc>
                <a:spcPct val="95000"/>
              </a:lnSpc>
              <a:spcBef>
                <a:spcPts val="0"/>
              </a:spcBef>
              <a:spcAft>
                <a:spcPts val="0"/>
              </a:spcAft>
              <a:buNone/>
              <a:defRPr sz="1600"/>
            </a:lvl1pPr>
            <a:lvl2pPr lvl="1">
              <a:lnSpc>
                <a:spcPct val="95000"/>
              </a:lnSpc>
              <a:spcBef>
                <a:spcPts val="0"/>
              </a:spcBef>
              <a:spcAft>
                <a:spcPts val="0"/>
              </a:spcAft>
              <a:buNone/>
              <a:defRPr sz="1600"/>
            </a:lvl2pPr>
            <a:lvl3pPr lvl="2">
              <a:lnSpc>
                <a:spcPct val="95000"/>
              </a:lnSpc>
              <a:spcBef>
                <a:spcPts val="0"/>
              </a:spcBef>
              <a:spcAft>
                <a:spcPts val="0"/>
              </a:spcAft>
              <a:buNone/>
              <a:defRPr sz="1600"/>
            </a:lvl3pPr>
            <a:lvl4pPr lvl="3">
              <a:lnSpc>
                <a:spcPct val="95000"/>
              </a:lnSpc>
              <a:spcBef>
                <a:spcPts val="0"/>
              </a:spcBef>
              <a:spcAft>
                <a:spcPts val="0"/>
              </a:spcAft>
              <a:buNone/>
              <a:defRPr sz="1600"/>
            </a:lvl4pPr>
            <a:lvl5pPr lvl="4">
              <a:lnSpc>
                <a:spcPct val="95000"/>
              </a:lnSpc>
              <a:spcBef>
                <a:spcPts val="0"/>
              </a:spcBef>
              <a:spcAft>
                <a:spcPts val="0"/>
              </a:spcAft>
              <a:buNone/>
              <a:defRPr sz="1600"/>
            </a:lvl5pPr>
            <a:lvl6pPr lvl="5">
              <a:lnSpc>
                <a:spcPct val="95000"/>
              </a:lnSpc>
              <a:spcBef>
                <a:spcPts val="0"/>
              </a:spcBef>
              <a:spcAft>
                <a:spcPts val="0"/>
              </a:spcAft>
              <a:buNone/>
              <a:defRPr sz="1600"/>
            </a:lvl6pPr>
            <a:lvl7pPr lvl="6">
              <a:lnSpc>
                <a:spcPct val="95000"/>
              </a:lnSpc>
              <a:spcBef>
                <a:spcPts val="0"/>
              </a:spcBef>
              <a:spcAft>
                <a:spcPts val="0"/>
              </a:spcAft>
              <a:buNone/>
              <a:defRPr sz="1600"/>
            </a:lvl7pPr>
            <a:lvl8pPr lvl="7">
              <a:lnSpc>
                <a:spcPct val="95000"/>
              </a:lnSpc>
              <a:spcBef>
                <a:spcPts val="0"/>
              </a:spcBef>
              <a:spcAft>
                <a:spcPts val="0"/>
              </a:spcAft>
              <a:buNone/>
              <a:defRPr sz="1600"/>
            </a:lvl8pPr>
            <a:lvl9pPr lvl="8">
              <a:lnSpc>
                <a:spcPct val="95000"/>
              </a:lnSpc>
              <a:spcBef>
                <a:spcPts val="0"/>
              </a:spcBef>
              <a:spcAft>
                <a:spcPts val="0"/>
              </a:spcAft>
              <a:buNone/>
              <a:defRPr sz="1600"/>
            </a:lvl9pPr>
          </a:lstStyle>
          <a:p>
            <a:endParaRPr/>
          </a:p>
        </p:txBody>
      </p:sp>
      <p:sp>
        <p:nvSpPr>
          <p:cNvPr id="218" name="Google Shape;218;p28"/>
          <p:cNvSpPr txBox="1">
            <a:spLocks noGrp="1"/>
          </p:cNvSpPr>
          <p:nvPr>
            <p:ph type="body" idx="4"/>
          </p:nvPr>
        </p:nvSpPr>
        <p:spPr>
          <a:xfrm>
            <a:off x="387450" y="1516150"/>
            <a:ext cx="2513100" cy="7140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19" name="Google Shape;219;p28"/>
          <p:cNvSpPr txBox="1">
            <a:spLocks noGrp="1"/>
          </p:cNvSpPr>
          <p:nvPr>
            <p:ph type="subTitle" idx="5"/>
          </p:nvPr>
        </p:nvSpPr>
        <p:spPr>
          <a:xfrm>
            <a:off x="3284965" y="549950"/>
            <a:ext cx="2433900" cy="431700"/>
          </a:xfrm>
          <a:prstGeom prst="rect">
            <a:avLst/>
          </a:prstGeom>
        </p:spPr>
        <p:txBody>
          <a:bodyPr spcFirstLastPara="1" wrap="square" lIns="0" tIns="0" rIns="0" bIns="0" anchor="t" anchorCtr="0">
            <a:noAutofit/>
          </a:bodyPr>
          <a:lstStyle>
            <a:lvl1pPr lvl="0">
              <a:lnSpc>
                <a:spcPct val="95000"/>
              </a:lnSpc>
              <a:spcBef>
                <a:spcPts val="0"/>
              </a:spcBef>
              <a:spcAft>
                <a:spcPts val="0"/>
              </a:spcAft>
              <a:buNone/>
              <a:defRPr sz="1600"/>
            </a:lvl1pPr>
            <a:lvl2pPr lvl="1">
              <a:lnSpc>
                <a:spcPct val="95000"/>
              </a:lnSpc>
              <a:spcBef>
                <a:spcPts val="0"/>
              </a:spcBef>
              <a:spcAft>
                <a:spcPts val="0"/>
              </a:spcAft>
              <a:buNone/>
              <a:defRPr sz="1600"/>
            </a:lvl2pPr>
            <a:lvl3pPr lvl="2">
              <a:lnSpc>
                <a:spcPct val="95000"/>
              </a:lnSpc>
              <a:spcBef>
                <a:spcPts val="0"/>
              </a:spcBef>
              <a:spcAft>
                <a:spcPts val="0"/>
              </a:spcAft>
              <a:buNone/>
              <a:defRPr sz="1600"/>
            </a:lvl3pPr>
            <a:lvl4pPr lvl="3">
              <a:lnSpc>
                <a:spcPct val="95000"/>
              </a:lnSpc>
              <a:spcBef>
                <a:spcPts val="0"/>
              </a:spcBef>
              <a:spcAft>
                <a:spcPts val="0"/>
              </a:spcAft>
              <a:buNone/>
              <a:defRPr sz="1600"/>
            </a:lvl4pPr>
            <a:lvl5pPr lvl="4">
              <a:lnSpc>
                <a:spcPct val="95000"/>
              </a:lnSpc>
              <a:spcBef>
                <a:spcPts val="0"/>
              </a:spcBef>
              <a:spcAft>
                <a:spcPts val="0"/>
              </a:spcAft>
              <a:buNone/>
              <a:defRPr sz="1600"/>
            </a:lvl5pPr>
            <a:lvl6pPr lvl="5">
              <a:lnSpc>
                <a:spcPct val="95000"/>
              </a:lnSpc>
              <a:spcBef>
                <a:spcPts val="0"/>
              </a:spcBef>
              <a:spcAft>
                <a:spcPts val="0"/>
              </a:spcAft>
              <a:buNone/>
              <a:defRPr sz="1600"/>
            </a:lvl6pPr>
            <a:lvl7pPr lvl="6">
              <a:lnSpc>
                <a:spcPct val="95000"/>
              </a:lnSpc>
              <a:spcBef>
                <a:spcPts val="0"/>
              </a:spcBef>
              <a:spcAft>
                <a:spcPts val="0"/>
              </a:spcAft>
              <a:buNone/>
              <a:defRPr sz="1600"/>
            </a:lvl7pPr>
            <a:lvl8pPr lvl="7">
              <a:lnSpc>
                <a:spcPct val="95000"/>
              </a:lnSpc>
              <a:spcBef>
                <a:spcPts val="0"/>
              </a:spcBef>
              <a:spcAft>
                <a:spcPts val="0"/>
              </a:spcAft>
              <a:buNone/>
              <a:defRPr sz="1600"/>
            </a:lvl8pPr>
            <a:lvl9pPr lvl="8">
              <a:lnSpc>
                <a:spcPct val="95000"/>
              </a:lnSpc>
              <a:spcBef>
                <a:spcPts val="0"/>
              </a:spcBef>
              <a:spcAft>
                <a:spcPts val="0"/>
              </a:spcAft>
              <a:buNone/>
              <a:defRPr sz="1600"/>
            </a:lvl9pPr>
          </a:lstStyle>
          <a:p>
            <a:endParaRPr/>
          </a:p>
        </p:txBody>
      </p:sp>
      <p:sp>
        <p:nvSpPr>
          <p:cNvPr id="220" name="Google Shape;220;p28"/>
          <p:cNvSpPr txBox="1">
            <a:spLocks noGrp="1"/>
          </p:cNvSpPr>
          <p:nvPr>
            <p:ph type="subTitle" idx="6"/>
          </p:nvPr>
        </p:nvSpPr>
        <p:spPr>
          <a:xfrm>
            <a:off x="6213059" y="560550"/>
            <a:ext cx="2433900" cy="431700"/>
          </a:xfrm>
          <a:prstGeom prst="rect">
            <a:avLst/>
          </a:prstGeom>
        </p:spPr>
        <p:txBody>
          <a:bodyPr spcFirstLastPara="1" wrap="square" lIns="0" tIns="0" rIns="0" bIns="0" anchor="t" anchorCtr="0">
            <a:noAutofit/>
          </a:bodyPr>
          <a:lstStyle>
            <a:lvl1pPr lvl="0">
              <a:lnSpc>
                <a:spcPct val="95000"/>
              </a:lnSpc>
              <a:spcBef>
                <a:spcPts val="0"/>
              </a:spcBef>
              <a:spcAft>
                <a:spcPts val="0"/>
              </a:spcAft>
              <a:buNone/>
              <a:defRPr sz="1600"/>
            </a:lvl1pPr>
            <a:lvl2pPr lvl="1">
              <a:lnSpc>
                <a:spcPct val="95000"/>
              </a:lnSpc>
              <a:spcBef>
                <a:spcPts val="0"/>
              </a:spcBef>
              <a:spcAft>
                <a:spcPts val="0"/>
              </a:spcAft>
              <a:buNone/>
              <a:defRPr sz="1600"/>
            </a:lvl2pPr>
            <a:lvl3pPr lvl="2">
              <a:lnSpc>
                <a:spcPct val="95000"/>
              </a:lnSpc>
              <a:spcBef>
                <a:spcPts val="0"/>
              </a:spcBef>
              <a:spcAft>
                <a:spcPts val="0"/>
              </a:spcAft>
              <a:buNone/>
              <a:defRPr sz="1600"/>
            </a:lvl3pPr>
            <a:lvl4pPr lvl="3">
              <a:lnSpc>
                <a:spcPct val="95000"/>
              </a:lnSpc>
              <a:spcBef>
                <a:spcPts val="0"/>
              </a:spcBef>
              <a:spcAft>
                <a:spcPts val="0"/>
              </a:spcAft>
              <a:buNone/>
              <a:defRPr sz="1600"/>
            </a:lvl4pPr>
            <a:lvl5pPr lvl="4">
              <a:lnSpc>
                <a:spcPct val="95000"/>
              </a:lnSpc>
              <a:spcBef>
                <a:spcPts val="0"/>
              </a:spcBef>
              <a:spcAft>
                <a:spcPts val="0"/>
              </a:spcAft>
              <a:buNone/>
              <a:defRPr sz="1600"/>
            </a:lvl5pPr>
            <a:lvl6pPr lvl="5">
              <a:lnSpc>
                <a:spcPct val="95000"/>
              </a:lnSpc>
              <a:spcBef>
                <a:spcPts val="0"/>
              </a:spcBef>
              <a:spcAft>
                <a:spcPts val="0"/>
              </a:spcAft>
              <a:buNone/>
              <a:defRPr sz="1600"/>
            </a:lvl6pPr>
            <a:lvl7pPr lvl="6">
              <a:lnSpc>
                <a:spcPct val="95000"/>
              </a:lnSpc>
              <a:spcBef>
                <a:spcPts val="0"/>
              </a:spcBef>
              <a:spcAft>
                <a:spcPts val="0"/>
              </a:spcAft>
              <a:buNone/>
              <a:defRPr sz="1600"/>
            </a:lvl7pPr>
            <a:lvl8pPr lvl="7">
              <a:lnSpc>
                <a:spcPct val="95000"/>
              </a:lnSpc>
              <a:spcBef>
                <a:spcPts val="0"/>
              </a:spcBef>
              <a:spcAft>
                <a:spcPts val="0"/>
              </a:spcAft>
              <a:buNone/>
              <a:defRPr sz="1600"/>
            </a:lvl8pPr>
            <a:lvl9pPr lvl="8">
              <a:lnSpc>
                <a:spcPct val="95000"/>
              </a:lnSpc>
              <a:spcBef>
                <a:spcPts val="0"/>
              </a:spcBef>
              <a:spcAft>
                <a:spcPts val="0"/>
              </a:spcAft>
              <a:buNone/>
              <a:defRPr sz="1600"/>
            </a:lvl9pPr>
          </a:lstStyle>
          <a:p>
            <a:endParaRPr/>
          </a:p>
        </p:txBody>
      </p:sp>
      <p:sp>
        <p:nvSpPr>
          <p:cNvPr id="221" name="Google Shape;221;p28"/>
          <p:cNvSpPr txBox="1">
            <a:spLocks noGrp="1"/>
          </p:cNvSpPr>
          <p:nvPr>
            <p:ph type="body" idx="7"/>
          </p:nvPr>
        </p:nvSpPr>
        <p:spPr>
          <a:xfrm>
            <a:off x="6244900" y="1526750"/>
            <a:ext cx="2513100" cy="7140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Persona - Alt 2">
  <p:cSld name="CUSTOM_8_1_1_1_1_1_1_1_1_1_1_1_1_1_1_1_1_1_1_1_1_1_1_1_1_1_1_1">
    <p:spTree>
      <p:nvGrpSpPr>
        <p:cNvPr id="1" name="Shape 222"/>
        <p:cNvGrpSpPr/>
        <p:nvPr/>
      </p:nvGrpSpPr>
      <p:grpSpPr>
        <a:xfrm>
          <a:off x="0" y="0"/>
          <a:ext cx="0" cy="0"/>
          <a:chOff x="0" y="0"/>
          <a:chExt cx="0" cy="0"/>
        </a:xfrm>
      </p:grpSpPr>
      <p:sp>
        <p:nvSpPr>
          <p:cNvPr id="223" name="Google Shape;223;p29"/>
          <p:cNvSpPr/>
          <p:nvPr/>
        </p:nvSpPr>
        <p:spPr>
          <a:xfrm rot="10800000">
            <a:off x="-25" y="250"/>
            <a:ext cx="3066900" cy="5147700"/>
          </a:xfrm>
          <a:prstGeom prst="rect">
            <a:avLst/>
          </a:prstGeom>
          <a:gradFill>
            <a:gsLst>
              <a:gs pos="0">
                <a:schemeClr val="accent6"/>
              </a:gs>
              <a:gs pos="100000">
                <a:schemeClr val="lt2"/>
              </a:gs>
            </a:gsLst>
            <a:lin ang="5400700"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224" name="Google Shape;224;p29"/>
          <p:cNvSpPr txBox="1"/>
          <p:nvPr/>
        </p:nvSpPr>
        <p:spPr>
          <a:xfrm>
            <a:off x="230934" y="1805263"/>
            <a:ext cx="372000" cy="246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 sz="1600">
                <a:solidFill>
                  <a:schemeClr val="dk1"/>
                </a:solidFill>
                <a:latin typeface="Jost"/>
                <a:ea typeface="Jost"/>
                <a:cs typeface="Jost"/>
                <a:sym typeface="Jost"/>
              </a:rPr>
              <a:t>🡖</a:t>
            </a:r>
            <a:endParaRPr sz="1600">
              <a:solidFill>
                <a:schemeClr val="dk1"/>
              </a:solidFill>
              <a:latin typeface="Jost"/>
              <a:ea typeface="Jost"/>
              <a:cs typeface="Jost"/>
              <a:sym typeface="Jost"/>
            </a:endParaRPr>
          </a:p>
        </p:txBody>
      </p:sp>
      <p:sp>
        <p:nvSpPr>
          <p:cNvPr id="225" name="Google Shape;225;p29"/>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226" name="Google Shape;226;p29"/>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227" name="Google Shape;227;p29"/>
          <p:cNvSpPr txBox="1">
            <a:spLocks noGrp="1"/>
          </p:cNvSpPr>
          <p:nvPr>
            <p:ph type="title" idx="3"/>
          </p:nvPr>
        </p:nvSpPr>
        <p:spPr>
          <a:xfrm>
            <a:off x="230937" y="1593450"/>
            <a:ext cx="2378700" cy="343200"/>
          </a:xfrm>
          <a:prstGeom prst="rect">
            <a:avLst/>
          </a:prstGeom>
        </p:spPr>
        <p:txBody>
          <a:bodyPr spcFirstLastPara="1" wrap="square" lIns="0" tIns="0" rIns="0" bIns="0" anchor="t" anchorCtr="0">
            <a:noAutofit/>
          </a:bodyPr>
          <a:lstStyle>
            <a:lvl1pPr lvl="0">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228" name="Google Shape;228;p29"/>
          <p:cNvSpPr txBox="1">
            <a:spLocks noGrp="1"/>
          </p:cNvSpPr>
          <p:nvPr>
            <p:ph type="body" idx="1"/>
          </p:nvPr>
        </p:nvSpPr>
        <p:spPr>
          <a:xfrm>
            <a:off x="230938" y="2041800"/>
            <a:ext cx="2378700" cy="9627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29" name="Google Shape;229;p29"/>
          <p:cNvSpPr txBox="1">
            <a:spLocks noGrp="1"/>
          </p:cNvSpPr>
          <p:nvPr>
            <p:ph type="body" idx="4"/>
          </p:nvPr>
        </p:nvSpPr>
        <p:spPr>
          <a:xfrm>
            <a:off x="3439371" y="907600"/>
            <a:ext cx="2498700" cy="3432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30" name="Google Shape;230;p29"/>
          <p:cNvSpPr txBox="1">
            <a:spLocks noGrp="1"/>
          </p:cNvSpPr>
          <p:nvPr>
            <p:ph type="subTitle" idx="5"/>
          </p:nvPr>
        </p:nvSpPr>
        <p:spPr>
          <a:xfrm>
            <a:off x="3439363" y="618975"/>
            <a:ext cx="2378700" cy="167700"/>
          </a:xfrm>
          <a:prstGeom prst="rect">
            <a:avLst/>
          </a:prstGeom>
        </p:spPr>
        <p:txBody>
          <a:bodyPr spcFirstLastPara="1" wrap="square" lIns="0" tIns="0" rIns="0" bIns="0" anchor="ctr" anchorCtr="0">
            <a:noAutofit/>
          </a:bodyPr>
          <a:lstStyle>
            <a:lvl1pPr lvl="0">
              <a:spcBef>
                <a:spcPts val="0"/>
              </a:spcBef>
              <a:spcAft>
                <a:spcPts val="0"/>
              </a:spcAft>
              <a:buNone/>
              <a:defRPr sz="1200">
                <a:solidFill>
                  <a:schemeClr val="accent4"/>
                </a:solidFill>
                <a:latin typeface="Jost"/>
                <a:ea typeface="Jost"/>
                <a:cs typeface="Jost"/>
                <a:sym typeface="Jost"/>
              </a:defRPr>
            </a:lvl1pPr>
            <a:lvl2pPr lvl="1">
              <a:spcBef>
                <a:spcPts val="0"/>
              </a:spcBef>
              <a:spcAft>
                <a:spcPts val="0"/>
              </a:spcAft>
              <a:buNone/>
              <a:defRPr sz="1200">
                <a:solidFill>
                  <a:schemeClr val="accent4"/>
                </a:solidFill>
                <a:latin typeface="Jost"/>
                <a:ea typeface="Jost"/>
                <a:cs typeface="Jost"/>
                <a:sym typeface="Jost"/>
              </a:defRPr>
            </a:lvl2pPr>
            <a:lvl3pPr lvl="2">
              <a:spcBef>
                <a:spcPts val="0"/>
              </a:spcBef>
              <a:spcAft>
                <a:spcPts val="0"/>
              </a:spcAft>
              <a:buNone/>
              <a:defRPr sz="1200">
                <a:solidFill>
                  <a:schemeClr val="accent4"/>
                </a:solidFill>
                <a:latin typeface="Jost"/>
                <a:ea typeface="Jost"/>
                <a:cs typeface="Jost"/>
                <a:sym typeface="Jost"/>
              </a:defRPr>
            </a:lvl3pPr>
            <a:lvl4pPr lvl="3">
              <a:spcBef>
                <a:spcPts val="0"/>
              </a:spcBef>
              <a:spcAft>
                <a:spcPts val="0"/>
              </a:spcAft>
              <a:buNone/>
              <a:defRPr sz="1200">
                <a:solidFill>
                  <a:schemeClr val="accent4"/>
                </a:solidFill>
                <a:latin typeface="Jost"/>
                <a:ea typeface="Jost"/>
                <a:cs typeface="Jost"/>
                <a:sym typeface="Jost"/>
              </a:defRPr>
            </a:lvl4pPr>
            <a:lvl5pPr lvl="4">
              <a:spcBef>
                <a:spcPts val="0"/>
              </a:spcBef>
              <a:spcAft>
                <a:spcPts val="0"/>
              </a:spcAft>
              <a:buNone/>
              <a:defRPr sz="1200">
                <a:solidFill>
                  <a:schemeClr val="accent4"/>
                </a:solidFill>
                <a:latin typeface="Jost"/>
                <a:ea typeface="Jost"/>
                <a:cs typeface="Jost"/>
                <a:sym typeface="Jost"/>
              </a:defRPr>
            </a:lvl5pPr>
            <a:lvl6pPr lvl="5">
              <a:spcBef>
                <a:spcPts val="0"/>
              </a:spcBef>
              <a:spcAft>
                <a:spcPts val="0"/>
              </a:spcAft>
              <a:buNone/>
              <a:defRPr sz="1200">
                <a:solidFill>
                  <a:schemeClr val="accent4"/>
                </a:solidFill>
                <a:latin typeface="Jost"/>
                <a:ea typeface="Jost"/>
                <a:cs typeface="Jost"/>
                <a:sym typeface="Jost"/>
              </a:defRPr>
            </a:lvl6pPr>
            <a:lvl7pPr lvl="6">
              <a:spcBef>
                <a:spcPts val="0"/>
              </a:spcBef>
              <a:spcAft>
                <a:spcPts val="0"/>
              </a:spcAft>
              <a:buNone/>
              <a:defRPr sz="1200">
                <a:solidFill>
                  <a:schemeClr val="accent4"/>
                </a:solidFill>
                <a:latin typeface="Jost"/>
                <a:ea typeface="Jost"/>
                <a:cs typeface="Jost"/>
                <a:sym typeface="Jost"/>
              </a:defRPr>
            </a:lvl7pPr>
            <a:lvl8pPr lvl="7">
              <a:spcBef>
                <a:spcPts val="0"/>
              </a:spcBef>
              <a:spcAft>
                <a:spcPts val="0"/>
              </a:spcAft>
              <a:buNone/>
              <a:defRPr sz="1200">
                <a:solidFill>
                  <a:schemeClr val="accent4"/>
                </a:solidFill>
                <a:latin typeface="Jost"/>
                <a:ea typeface="Jost"/>
                <a:cs typeface="Jost"/>
                <a:sym typeface="Jost"/>
              </a:defRPr>
            </a:lvl8pPr>
            <a:lvl9pPr lvl="8">
              <a:spcBef>
                <a:spcPts val="0"/>
              </a:spcBef>
              <a:spcAft>
                <a:spcPts val="0"/>
              </a:spcAft>
              <a:buNone/>
              <a:defRPr sz="1200">
                <a:solidFill>
                  <a:schemeClr val="accent4"/>
                </a:solidFill>
                <a:latin typeface="Jost"/>
                <a:ea typeface="Jost"/>
                <a:cs typeface="Jost"/>
                <a:sym typeface="Jost"/>
              </a:defRPr>
            </a:lvl9pPr>
          </a:lstStyle>
          <a:p>
            <a:endParaRPr/>
          </a:p>
        </p:txBody>
      </p:sp>
      <p:sp>
        <p:nvSpPr>
          <p:cNvPr id="231" name="Google Shape;231;p29"/>
          <p:cNvSpPr txBox="1">
            <a:spLocks noGrp="1"/>
          </p:cNvSpPr>
          <p:nvPr>
            <p:ph type="body" idx="6"/>
          </p:nvPr>
        </p:nvSpPr>
        <p:spPr>
          <a:xfrm>
            <a:off x="3439371" y="2532294"/>
            <a:ext cx="2498700" cy="3432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32" name="Google Shape;232;p29"/>
          <p:cNvSpPr txBox="1">
            <a:spLocks noGrp="1"/>
          </p:cNvSpPr>
          <p:nvPr>
            <p:ph type="subTitle" idx="7"/>
          </p:nvPr>
        </p:nvSpPr>
        <p:spPr>
          <a:xfrm>
            <a:off x="3439363" y="2243669"/>
            <a:ext cx="2378700" cy="167700"/>
          </a:xfrm>
          <a:prstGeom prst="rect">
            <a:avLst/>
          </a:prstGeom>
        </p:spPr>
        <p:txBody>
          <a:bodyPr spcFirstLastPara="1" wrap="square" lIns="0" tIns="0" rIns="0" bIns="0" anchor="ctr" anchorCtr="0">
            <a:noAutofit/>
          </a:bodyPr>
          <a:lstStyle>
            <a:lvl1pPr lvl="0">
              <a:spcBef>
                <a:spcPts val="0"/>
              </a:spcBef>
              <a:spcAft>
                <a:spcPts val="0"/>
              </a:spcAft>
              <a:buNone/>
              <a:defRPr sz="1200">
                <a:solidFill>
                  <a:schemeClr val="accent4"/>
                </a:solidFill>
                <a:latin typeface="Jost"/>
                <a:ea typeface="Jost"/>
                <a:cs typeface="Jost"/>
                <a:sym typeface="Jost"/>
              </a:defRPr>
            </a:lvl1pPr>
            <a:lvl2pPr lvl="1">
              <a:spcBef>
                <a:spcPts val="0"/>
              </a:spcBef>
              <a:spcAft>
                <a:spcPts val="0"/>
              </a:spcAft>
              <a:buNone/>
              <a:defRPr sz="1200">
                <a:solidFill>
                  <a:schemeClr val="accent4"/>
                </a:solidFill>
                <a:latin typeface="Jost"/>
                <a:ea typeface="Jost"/>
                <a:cs typeface="Jost"/>
                <a:sym typeface="Jost"/>
              </a:defRPr>
            </a:lvl2pPr>
            <a:lvl3pPr lvl="2">
              <a:spcBef>
                <a:spcPts val="0"/>
              </a:spcBef>
              <a:spcAft>
                <a:spcPts val="0"/>
              </a:spcAft>
              <a:buNone/>
              <a:defRPr sz="1200">
                <a:solidFill>
                  <a:schemeClr val="accent4"/>
                </a:solidFill>
                <a:latin typeface="Jost"/>
                <a:ea typeface="Jost"/>
                <a:cs typeface="Jost"/>
                <a:sym typeface="Jost"/>
              </a:defRPr>
            </a:lvl3pPr>
            <a:lvl4pPr lvl="3">
              <a:spcBef>
                <a:spcPts val="0"/>
              </a:spcBef>
              <a:spcAft>
                <a:spcPts val="0"/>
              </a:spcAft>
              <a:buNone/>
              <a:defRPr sz="1200">
                <a:solidFill>
                  <a:schemeClr val="accent4"/>
                </a:solidFill>
                <a:latin typeface="Jost"/>
                <a:ea typeface="Jost"/>
                <a:cs typeface="Jost"/>
                <a:sym typeface="Jost"/>
              </a:defRPr>
            </a:lvl4pPr>
            <a:lvl5pPr lvl="4">
              <a:spcBef>
                <a:spcPts val="0"/>
              </a:spcBef>
              <a:spcAft>
                <a:spcPts val="0"/>
              </a:spcAft>
              <a:buNone/>
              <a:defRPr sz="1200">
                <a:solidFill>
                  <a:schemeClr val="accent4"/>
                </a:solidFill>
                <a:latin typeface="Jost"/>
                <a:ea typeface="Jost"/>
                <a:cs typeface="Jost"/>
                <a:sym typeface="Jost"/>
              </a:defRPr>
            </a:lvl5pPr>
            <a:lvl6pPr lvl="5">
              <a:spcBef>
                <a:spcPts val="0"/>
              </a:spcBef>
              <a:spcAft>
                <a:spcPts val="0"/>
              </a:spcAft>
              <a:buNone/>
              <a:defRPr sz="1200">
                <a:solidFill>
                  <a:schemeClr val="accent4"/>
                </a:solidFill>
                <a:latin typeface="Jost"/>
                <a:ea typeface="Jost"/>
                <a:cs typeface="Jost"/>
                <a:sym typeface="Jost"/>
              </a:defRPr>
            </a:lvl6pPr>
            <a:lvl7pPr lvl="6">
              <a:spcBef>
                <a:spcPts val="0"/>
              </a:spcBef>
              <a:spcAft>
                <a:spcPts val="0"/>
              </a:spcAft>
              <a:buNone/>
              <a:defRPr sz="1200">
                <a:solidFill>
                  <a:schemeClr val="accent4"/>
                </a:solidFill>
                <a:latin typeface="Jost"/>
                <a:ea typeface="Jost"/>
                <a:cs typeface="Jost"/>
                <a:sym typeface="Jost"/>
              </a:defRPr>
            </a:lvl7pPr>
            <a:lvl8pPr lvl="7">
              <a:spcBef>
                <a:spcPts val="0"/>
              </a:spcBef>
              <a:spcAft>
                <a:spcPts val="0"/>
              </a:spcAft>
              <a:buNone/>
              <a:defRPr sz="1200">
                <a:solidFill>
                  <a:schemeClr val="accent4"/>
                </a:solidFill>
                <a:latin typeface="Jost"/>
                <a:ea typeface="Jost"/>
                <a:cs typeface="Jost"/>
                <a:sym typeface="Jost"/>
              </a:defRPr>
            </a:lvl8pPr>
            <a:lvl9pPr lvl="8">
              <a:spcBef>
                <a:spcPts val="0"/>
              </a:spcBef>
              <a:spcAft>
                <a:spcPts val="0"/>
              </a:spcAft>
              <a:buNone/>
              <a:defRPr sz="1200">
                <a:solidFill>
                  <a:schemeClr val="accent4"/>
                </a:solidFill>
                <a:latin typeface="Jost"/>
                <a:ea typeface="Jost"/>
                <a:cs typeface="Jost"/>
                <a:sym typeface="Jost"/>
              </a:defRPr>
            </a:lvl9pPr>
          </a:lstStyle>
          <a:p>
            <a:endParaRPr/>
          </a:p>
        </p:txBody>
      </p:sp>
      <p:sp>
        <p:nvSpPr>
          <p:cNvPr id="233" name="Google Shape;233;p29"/>
          <p:cNvSpPr txBox="1">
            <a:spLocks noGrp="1"/>
          </p:cNvSpPr>
          <p:nvPr>
            <p:ph type="body" idx="8"/>
          </p:nvPr>
        </p:nvSpPr>
        <p:spPr>
          <a:xfrm>
            <a:off x="6313271" y="907600"/>
            <a:ext cx="2498700" cy="3432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34" name="Google Shape;234;p29"/>
          <p:cNvSpPr txBox="1">
            <a:spLocks noGrp="1"/>
          </p:cNvSpPr>
          <p:nvPr>
            <p:ph type="subTitle" idx="9"/>
          </p:nvPr>
        </p:nvSpPr>
        <p:spPr>
          <a:xfrm>
            <a:off x="6313263" y="618975"/>
            <a:ext cx="2378700" cy="167700"/>
          </a:xfrm>
          <a:prstGeom prst="rect">
            <a:avLst/>
          </a:prstGeom>
        </p:spPr>
        <p:txBody>
          <a:bodyPr spcFirstLastPara="1" wrap="square" lIns="0" tIns="0" rIns="0" bIns="0" anchor="ctr" anchorCtr="0">
            <a:noAutofit/>
          </a:bodyPr>
          <a:lstStyle>
            <a:lvl1pPr lvl="0">
              <a:spcBef>
                <a:spcPts val="0"/>
              </a:spcBef>
              <a:spcAft>
                <a:spcPts val="0"/>
              </a:spcAft>
              <a:buNone/>
              <a:defRPr sz="1200">
                <a:solidFill>
                  <a:schemeClr val="accent4"/>
                </a:solidFill>
                <a:latin typeface="Jost"/>
                <a:ea typeface="Jost"/>
                <a:cs typeface="Jost"/>
                <a:sym typeface="Jost"/>
              </a:defRPr>
            </a:lvl1pPr>
            <a:lvl2pPr lvl="1">
              <a:spcBef>
                <a:spcPts val="0"/>
              </a:spcBef>
              <a:spcAft>
                <a:spcPts val="0"/>
              </a:spcAft>
              <a:buNone/>
              <a:defRPr sz="1200">
                <a:solidFill>
                  <a:schemeClr val="accent4"/>
                </a:solidFill>
                <a:latin typeface="Jost"/>
                <a:ea typeface="Jost"/>
                <a:cs typeface="Jost"/>
                <a:sym typeface="Jost"/>
              </a:defRPr>
            </a:lvl2pPr>
            <a:lvl3pPr lvl="2">
              <a:spcBef>
                <a:spcPts val="0"/>
              </a:spcBef>
              <a:spcAft>
                <a:spcPts val="0"/>
              </a:spcAft>
              <a:buNone/>
              <a:defRPr sz="1200">
                <a:solidFill>
                  <a:schemeClr val="accent4"/>
                </a:solidFill>
                <a:latin typeface="Jost"/>
                <a:ea typeface="Jost"/>
                <a:cs typeface="Jost"/>
                <a:sym typeface="Jost"/>
              </a:defRPr>
            </a:lvl3pPr>
            <a:lvl4pPr lvl="3">
              <a:spcBef>
                <a:spcPts val="0"/>
              </a:spcBef>
              <a:spcAft>
                <a:spcPts val="0"/>
              </a:spcAft>
              <a:buNone/>
              <a:defRPr sz="1200">
                <a:solidFill>
                  <a:schemeClr val="accent4"/>
                </a:solidFill>
                <a:latin typeface="Jost"/>
                <a:ea typeface="Jost"/>
                <a:cs typeface="Jost"/>
                <a:sym typeface="Jost"/>
              </a:defRPr>
            </a:lvl4pPr>
            <a:lvl5pPr lvl="4">
              <a:spcBef>
                <a:spcPts val="0"/>
              </a:spcBef>
              <a:spcAft>
                <a:spcPts val="0"/>
              </a:spcAft>
              <a:buNone/>
              <a:defRPr sz="1200">
                <a:solidFill>
                  <a:schemeClr val="accent4"/>
                </a:solidFill>
                <a:latin typeface="Jost"/>
                <a:ea typeface="Jost"/>
                <a:cs typeface="Jost"/>
                <a:sym typeface="Jost"/>
              </a:defRPr>
            </a:lvl5pPr>
            <a:lvl6pPr lvl="5">
              <a:spcBef>
                <a:spcPts val="0"/>
              </a:spcBef>
              <a:spcAft>
                <a:spcPts val="0"/>
              </a:spcAft>
              <a:buNone/>
              <a:defRPr sz="1200">
                <a:solidFill>
                  <a:schemeClr val="accent4"/>
                </a:solidFill>
                <a:latin typeface="Jost"/>
                <a:ea typeface="Jost"/>
                <a:cs typeface="Jost"/>
                <a:sym typeface="Jost"/>
              </a:defRPr>
            </a:lvl6pPr>
            <a:lvl7pPr lvl="6">
              <a:spcBef>
                <a:spcPts val="0"/>
              </a:spcBef>
              <a:spcAft>
                <a:spcPts val="0"/>
              </a:spcAft>
              <a:buNone/>
              <a:defRPr sz="1200">
                <a:solidFill>
                  <a:schemeClr val="accent4"/>
                </a:solidFill>
                <a:latin typeface="Jost"/>
                <a:ea typeface="Jost"/>
                <a:cs typeface="Jost"/>
                <a:sym typeface="Jost"/>
              </a:defRPr>
            </a:lvl7pPr>
            <a:lvl8pPr lvl="7">
              <a:spcBef>
                <a:spcPts val="0"/>
              </a:spcBef>
              <a:spcAft>
                <a:spcPts val="0"/>
              </a:spcAft>
              <a:buNone/>
              <a:defRPr sz="1200">
                <a:solidFill>
                  <a:schemeClr val="accent4"/>
                </a:solidFill>
                <a:latin typeface="Jost"/>
                <a:ea typeface="Jost"/>
                <a:cs typeface="Jost"/>
                <a:sym typeface="Jost"/>
              </a:defRPr>
            </a:lvl8pPr>
            <a:lvl9pPr lvl="8">
              <a:spcBef>
                <a:spcPts val="0"/>
              </a:spcBef>
              <a:spcAft>
                <a:spcPts val="0"/>
              </a:spcAft>
              <a:buNone/>
              <a:defRPr sz="1200">
                <a:solidFill>
                  <a:schemeClr val="accent4"/>
                </a:solidFill>
                <a:latin typeface="Jost"/>
                <a:ea typeface="Jost"/>
                <a:cs typeface="Jost"/>
                <a:sym typeface="Jost"/>
              </a:defRPr>
            </a:lvl9pPr>
          </a:lstStyle>
          <a:p>
            <a:endParaRPr/>
          </a:p>
        </p:txBody>
      </p:sp>
      <p:sp>
        <p:nvSpPr>
          <p:cNvPr id="235" name="Google Shape;235;p29"/>
          <p:cNvSpPr txBox="1">
            <a:spLocks noGrp="1"/>
          </p:cNvSpPr>
          <p:nvPr>
            <p:ph type="body" idx="13"/>
          </p:nvPr>
        </p:nvSpPr>
        <p:spPr>
          <a:xfrm>
            <a:off x="6313271" y="2532294"/>
            <a:ext cx="2498700" cy="3432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36" name="Google Shape;236;p29"/>
          <p:cNvSpPr txBox="1">
            <a:spLocks noGrp="1"/>
          </p:cNvSpPr>
          <p:nvPr>
            <p:ph type="subTitle" idx="14"/>
          </p:nvPr>
        </p:nvSpPr>
        <p:spPr>
          <a:xfrm>
            <a:off x="6313263" y="2243669"/>
            <a:ext cx="2378700" cy="167700"/>
          </a:xfrm>
          <a:prstGeom prst="rect">
            <a:avLst/>
          </a:prstGeom>
        </p:spPr>
        <p:txBody>
          <a:bodyPr spcFirstLastPara="1" wrap="square" lIns="0" tIns="0" rIns="0" bIns="0" anchor="ctr" anchorCtr="0">
            <a:noAutofit/>
          </a:bodyPr>
          <a:lstStyle>
            <a:lvl1pPr lvl="0">
              <a:spcBef>
                <a:spcPts val="0"/>
              </a:spcBef>
              <a:spcAft>
                <a:spcPts val="0"/>
              </a:spcAft>
              <a:buNone/>
              <a:defRPr sz="1200">
                <a:solidFill>
                  <a:schemeClr val="accent4"/>
                </a:solidFill>
                <a:latin typeface="Jost"/>
                <a:ea typeface="Jost"/>
                <a:cs typeface="Jost"/>
                <a:sym typeface="Jost"/>
              </a:defRPr>
            </a:lvl1pPr>
            <a:lvl2pPr lvl="1">
              <a:spcBef>
                <a:spcPts val="0"/>
              </a:spcBef>
              <a:spcAft>
                <a:spcPts val="0"/>
              </a:spcAft>
              <a:buNone/>
              <a:defRPr sz="1200">
                <a:solidFill>
                  <a:schemeClr val="accent4"/>
                </a:solidFill>
                <a:latin typeface="Jost"/>
                <a:ea typeface="Jost"/>
                <a:cs typeface="Jost"/>
                <a:sym typeface="Jost"/>
              </a:defRPr>
            </a:lvl2pPr>
            <a:lvl3pPr lvl="2">
              <a:spcBef>
                <a:spcPts val="0"/>
              </a:spcBef>
              <a:spcAft>
                <a:spcPts val="0"/>
              </a:spcAft>
              <a:buNone/>
              <a:defRPr sz="1200">
                <a:solidFill>
                  <a:schemeClr val="accent4"/>
                </a:solidFill>
                <a:latin typeface="Jost"/>
                <a:ea typeface="Jost"/>
                <a:cs typeface="Jost"/>
                <a:sym typeface="Jost"/>
              </a:defRPr>
            </a:lvl3pPr>
            <a:lvl4pPr lvl="3">
              <a:spcBef>
                <a:spcPts val="0"/>
              </a:spcBef>
              <a:spcAft>
                <a:spcPts val="0"/>
              </a:spcAft>
              <a:buNone/>
              <a:defRPr sz="1200">
                <a:solidFill>
                  <a:schemeClr val="accent4"/>
                </a:solidFill>
                <a:latin typeface="Jost"/>
                <a:ea typeface="Jost"/>
                <a:cs typeface="Jost"/>
                <a:sym typeface="Jost"/>
              </a:defRPr>
            </a:lvl4pPr>
            <a:lvl5pPr lvl="4">
              <a:spcBef>
                <a:spcPts val="0"/>
              </a:spcBef>
              <a:spcAft>
                <a:spcPts val="0"/>
              </a:spcAft>
              <a:buNone/>
              <a:defRPr sz="1200">
                <a:solidFill>
                  <a:schemeClr val="accent4"/>
                </a:solidFill>
                <a:latin typeface="Jost"/>
                <a:ea typeface="Jost"/>
                <a:cs typeface="Jost"/>
                <a:sym typeface="Jost"/>
              </a:defRPr>
            </a:lvl5pPr>
            <a:lvl6pPr lvl="5">
              <a:spcBef>
                <a:spcPts val="0"/>
              </a:spcBef>
              <a:spcAft>
                <a:spcPts val="0"/>
              </a:spcAft>
              <a:buNone/>
              <a:defRPr sz="1200">
                <a:solidFill>
                  <a:schemeClr val="accent4"/>
                </a:solidFill>
                <a:latin typeface="Jost"/>
                <a:ea typeface="Jost"/>
                <a:cs typeface="Jost"/>
                <a:sym typeface="Jost"/>
              </a:defRPr>
            </a:lvl6pPr>
            <a:lvl7pPr lvl="6">
              <a:spcBef>
                <a:spcPts val="0"/>
              </a:spcBef>
              <a:spcAft>
                <a:spcPts val="0"/>
              </a:spcAft>
              <a:buNone/>
              <a:defRPr sz="1200">
                <a:solidFill>
                  <a:schemeClr val="accent4"/>
                </a:solidFill>
                <a:latin typeface="Jost"/>
                <a:ea typeface="Jost"/>
                <a:cs typeface="Jost"/>
                <a:sym typeface="Jost"/>
              </a:defRPr>
            </a:lvl7pPr>
            <a:lvl8pPr lvl="7">
              <a:spcBef>
                <a:spcPts val="0"/>
              </a:spcBef>
              <a:spcAft>
                <a:spcPts val="0"/>
              </a:spcAft>
              <a:buNone/>
              <a:defRPr sz="1200">
                <a:solidFill>
                  <a:schemeClr val="accent4"/>
                </a:solidFill>
                <a:latin typeface="Jost"/>
                <a:ea typeface="Jost"/>
                <a:cs typeface="Jost"/>
                <a:sym typeface="Jost"/>
              </a:defRPr>
            </a:lvl8pPr>
            <a:lvl9pPr lvl="8">
              <a:spcBef>
                <a:spcPts val="0"/>
              </a:spcBef>
              <a:spcAft>
                <a:spcPts val="0"/>
              </a:spcAft>
              <a:buNone/>
              <a:defRPr sz="1200">
                <a:solidFill>
                  <a:schemeClr val="accent4"/>
                </a:solidFill>
                <a:latin typeface="Jost"/>
                <a:ea typeface="Jost"/>
                <a:cs typeface="Jost"/>
                <a:sym typeface="Jost"/>
              </a:defRPr>
            </a:lvl9pPr>
          </a:lstStyle>
          <a:p>
            <a:endParaRPr/>
          </a:p>
        </p:txBody>
      </p:sp>
      <p:sp>
        <p:nvSpPr>
          <p:cNvPr id="237" name="Google Shape;237;p29"/>
          <p:cNvSpPr txBox="1">
            <a:spLocks noGrp="1"/>
          </p:cNvSpPr>
          <p:nvPr>
            <p:ph type="body" idx="15"/>
          </p:nvPr>
        </p:nvSpPr>
        <p:spPr>
          <a:xfrm>
            <a:off x="230650" y="3875100"/>
            <a:ext cx="2378700" cy="913500"/>
          </a:xfrm>
          <a:prstGeom prst="rect">
            <a:avLst/>
          </a:prstGeom>
        </p:spPr>
        <p:txBody>
          <a:bodyPr spcFirstLastPara="1" wrap="square" lIns="0" tIns="0" rIns="0" bIns="0" anchor="t" anchorCtr="0">
            <a:spAutoFit/>
          </a:bodyPr>
          <a:lstStyle>
            <a:lvl1pPr marL="457200" lvl="0" indent="-304800">
              <a:spcBef>
                <a:spcPts val="0"/>
              </a:spcBef>
              <a:spcAft>
                <a:spcPts val="0"/>
              </a:spcAft>
              <a:buClr>
                <a:schemeClr val="dk1"/>
              </a:buClr>
              <a:buSzPts val="1200"/>
              <a:buFont typeface="Figtree"/>
              <a:buChar char="●"/>
              <a:defRPr>
                <a:latin typeface="Figtree"/>
                <a:ea typeface="Figtree"/>
                <a:cs typeface="Figtree"/>
                <a:sym typeface="Figtree"/>
              </a:defRPr>
            </a:lvl1pPr>
            <a:lvl2pPr marL="914400" lvl="1" indent="-304800">
              <a:spcBef>
                <a:spcPts val="0"/>
              </a:spcBef>
              <a:spcAft>
                <a:spcPts val="0"/>
              </a:spcAft>
              <a:buClr>
                <a:schemeClr val="dk1"/>
              </a:buClr>
              <a:buSzPts val="1200"/>
              <a:buFont typeface="Figtree"/>
              <a:buChar char="○"/>
              <a:defRPr>
                <a:latin typeface="Figtree"/>
                <a:ea typeface="Figtree"/>
                <a:cs typeface="Figtree"/>
                <a:sym typeface="Figtree"/>
              </a:defRPr>
            </a:lvl2pPr>
            <a:lvl3pPr marL="1371600" lvl="2" indent="-304800">
              <a:spcBef>
                <a:spcPts val="0"/>
              </a:spcBef>
              <a:spcAft>
                <a:spcPts val="0"/>
              </a:spcAft>
              <a:buClr>
                <a:schemeClr val="dk1"/>
              </a:buClr>
              <a:buSzPts val="1200"/>
              <a:buFont typeface="Figtree"/>
              <a:buChar char="■"/>
              <a:defRPr>
                <a:latin typeface="Figtree"/>
                <a:ea typeface="Figtree"/>
                <a:cs typeface="Figtree"/>
                <a:sym typeface="Figtree"/>
              </a:defRPr>
            </a:lvl3pPr>
            <a:lvl4pPr marL="1828800" lvl="3" indent="-304800">
              <a:spcBef>
                <a:spcPts val="0"/>
              </a:spcBef>
              <a:spcAft>
                <a:spcPts val="0"/>
              </a:spcAft>
              <a:buClr>
                <a:schemeClr val="dk1"/>
              </a:buClr>
              <a:buSzPts val="1200"/>
              <a:buFont typeface="Figtree"/>
              <a:buChar char="●"/>
              <a:defRPr>
                <a:latin typeface="Figtree"/>
                <a:ea typeface="Figtree"/>
                <a:cs typeface="Figtree"/>
                <a:sym typeface="Figtree"/>
              </a:defRPr>
            </a:lvl4pPr>
            <a:lvl5pPr marL="2286000" lvl="4" indent="-304800">
              <a:spcBef>
                <a:spcPts val="0"/>
              </a:spcBef>
              <a:spcAft>
                <a:spcPts val="0"/>
              </a:spcAft>
              <a:buClr>
                <a:schemeClr val="dk1"/>
              </a:buClr>
              <a:buSzPts val="1200"/>
              <a:buFont typeface="Figtree"/>
              <a:buChar char="○"/>
              <a:defRPr>
                <a:latin typeface="Figtree"/>
                <a:ea typeface="Figtree"/>
                <a:cs typeface="Figtree"/>
                <a:sym typeface="Figtree"/>
              </a:defRPr>
            </a:lvl5pPr>
            <a:lvl6pPr marL="2743200" lvl="5" indent="-304800">
              <a:spcBef>
                <a:spcPts val="0"/>
              </a:spcBef>
              <a:spcAft>
                <a:spcPts val="0"/>
              </a:spcAft>
              <a:buClr>
                <a:schemeClr val="dk1"/>
              </a:buClr>
              <a:buSzPts val="1200"/>
              <a:buFont typeface="Figtree"/>
              <a:buChar char="■"/>
              <a:defRPr>
                <a:latin typeface="Figtree"/>
                <a:ea typeface="Figtree"/>
                <a:cs typeface="Figtree"/>
                <a:sym typeface="Figtree"/>
              </a:defRPr>
            </a:lvl6pPr>
            <a:lvl7pPr marL="3200400" lvl="6" indent="-304800">
              <a:spcBef>
                <a:spcPts val="0"/>
              </a:spcBef>
              <a:spcAft>
                <a:spcPts val="0"/>
              </a:spcAft>
              <a:buClr>
                <a:schemeClr val="dk1"/>
              </a:buClr>
              <a:buSzPts val="1200"/>
              <a:buFont typeface="Figtree"/>
              <a:buChar char="●"/>
              <a:defRPr>
                <a:latin typeface="Figtree"/>
                <a:ea typeface="Figtree"/>
                <a:cs typeface="Figtree"/>
                <a:sym typeface="Figtree"/>
              </a:defRPr>
            </a:lvl7pPr>
            <a:lvl8pPr marL="3657600" lvl="7" indent="-304800">
              <a:spcBef>
                <a:spcPts val="0"/>
              </a:spcBef>
              <a:spcAft>
                <a:spcPts val="0"/>
              </a:spcAft>
              <a:buClr>
                <a:schemeClr val="dk1"/>
              </a:buClr>
              <a:buSzPts val="1200"/>
              <a:buFont typeface="Figtree"/>
              <a:buChar char="○"/>
              <a:defRPr>
                <a:latin typeface="Figtree"/>
                <a:ea typeface="Figtree"/>
                <a:cs typeface="Figtree"/>
                <a:sym typeface="Figtree"/>
              </a:defRPr>
            </a:lvl8pPr>
            <a:lvl9pPr marL="4114800" lvl="8" indent="-304800">
              <a:spcBef>
                <a:spcPts val="0"/>
              </a:spcBef>
              <a:spcAft>
                <a:spcPts val="0"/>
              </a:spcAft>
              <a:buClr>
                <a:schemeClr val="dk1"/>
              </a:buClr>
              <a:buSzPts val="1200"/>
              <a:buFont typeface="Figtree"/>
              <a:buChar char="■"/>
              <a:defRPr>
                <a:latin typeface="Figtree"/>
                <a:ea typeface="Figtree"/>
                <a:cs typeface="Figtree"/>
                <a:sym typeface="Figtree"/>
              </a:defRPr>
            </a:lvl9pPr>
          </a:lstStyle>
          <a:p>
            <a:endParaRPr/>
          </a:p>
        </p:txBody>
      </p:sp>
      <p:sp>
        <p:nvSpPr>
          <p:cNvPr id="238" name="Google Shape;238;p29"/>
          <p:cNvSpPr>
            <a:spLocks noGrp="1"/>
          </p:cNvSpPr>
          <p:nvPr>
            <p:ph type="pic" idx="16"/>
          </p:nvPr>
        </p:nvSpPr>
        <p:spPr>
          <a:xfrm>
            <a:off x="230350" y="457200"/>
            <a:ext cx="853200" cy="1031100"/>
          </a:xfrm>
          <a:prstGeom prst="rect">
            <a:avLst/>
          </a:prstGeom>
          <a:noFill/>
          <a:ln>
            <a:noFill/>
          </a:ln>
        </p:spPr>
        <p:txBody>
          <a:bodyPr/>
          <a:lstStyle/>
          <a:p>
            <a:endParaRPr lang="en-GB"/>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Four cards">
  <p:cSld name="CUSTOM_14">
    <p:spTree>
      <p:nvGrpSpPr>
        <p:cNvPr id="1" name="Shape 239"/>
        <p:cNvGrpSpPr/>
        <p:nvPr/>
      </p:nvGrpSpPr>
      <p:grpSpPr>
        <a:xfrm>
          <a:off x="0" y="0"/>
          <a:ext cx="0" cy="0"/>
          <a:chOff x="0" y="0"/>
          <a:chExt cx="0" cy="0"/>
        </a:xfrm>
      </p:grpSpPr>
      <p:sp>
        <p:nvSpPr>
          <p:cNvPr id="240" name="Google Shape;240;p30"/>
          <p:cNvSpPr/>
          <p:nvPr/>
        </p:nvSpPr>
        <p:spPr>
          <a:xfrm rot="-2700000">
            <a:off x="1338758" y="-3230594"/>
            <a:ext cx="6464087" cy="6464087"/>
          </a:xfrm>
          <a:prstGeom prst="rtTriangle">
            <a:avLst/>
          </a:prstGeom>
          <a:gradFill>
            <a:gsLst>
              <a:gs pos="0">
                <a:schemeClr val="lt2"/>
              </a:gs>
              <a:gs pos="72000">
                <a:schemeClr val="lt1"/>
              </a:gs>
              <a:gs pos="100000">
                <a:schemeClr val="lt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Jost"/>
              <a:ea typeface="Jost"/>
              <a:cs typeface="Jost"/>
              <a:sym typeface="Jost"/>
            </a:endParaRPr>
          </a:p>
        </p:txBody>
      </p:sp>
      <p:sp>
        <p:nvSpPr>
          <p:cNvPr id="241" name="Google Shape;241;p30"/>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700"/>
              <a:buFont typeface="Figtree"/>
              <a:buNone/>
              <a:defRPr sz="700"/>
            </a:lvl2pPr>
            <a:lvl3pPr lvl="2">
              <a:spcBef>
                <a:spcPts val="0"/>
              </a:spcBef>
              <a:spcAft>
                <a:spcPts val="0"/>
              </a:spcAft>
              <a:buSzPts val="700"/>
              <a:buFont typeface="Figtree"/>
              <a:buNone/>
              <a:defRPr sz="700"/>
            </a:lvl3pPr>
            <a:lvl4pPr lvl="3">
              <a:spcBef>
                <a:spcPts val="0"/>
              </a:spcBef>
              <a:spcAft>
                <a:spcPts val="0"/>
              </a:spcAft>
              <a:buSzPts val="700"/>
              <a:buFont typeface="Figtree"/>
              <a:buNone/>
              <a:defRPr sz="700"/>
            </a:lvl4pPr>
            <a:lvl5pPr lvl="4">
              <a:spcBef>
                <a:spcPts val="0"/>
              </a:spcBef>
              <a:spcAft>
                <a:spcPts val="0"/>
              </a:spcAft>
              <a:buSzPts val="700"/>
              <a:buFont typeface="Figtree"/>
              <a:buNone/>
              <a:defRPr sz="700"/>
            </a:lvl5pPr>
            <a:lvl6pPr lvl="5">
              <a:spcBef>
                <a:spcPts val="0"/>
              </a:spcBef>
              <a:spcAft>
                <a:spcPts val="0"/>
              </a:spcAft>
              <a:buSzPts val="700"/>
              <a:buFont typeface="Figtree"/>
              <a:buNone/>
              <a:defRPr sz="700"/>
            </a:lvl6pPr>
            <a:lvl7pPr lvl="6">
              <a:spcBef>
                <a:spcPts val="0"/>
              </a:spcBef>
              <a:spcAft>
                <a:spcPts val="0"/>
              </a:spcAft>
              <a:buSzPts val="700"/>
              <a:buFont typeface="Figtree"/>
              <a:buNone/>
              <a:defRPr sz="700"/>
            </a:lvl7pPr>
            <a:lvl8pPr lvl="7">
              <a:spcBef>
                <a:spcPts val="0"/>
              </a:spcBef>
              <a:spcAft>
                <a:spcPts val="0"/>
              </a:spcAft>
              <a:buSzPts val="700"/>
              <a:buFont typeface="Figtree"/>
              <a:buNone/>
              <a:defRPr sz="700"/>
            </a:lvl8pPr>
            <a:lvl9pPr lvl="8">
              <a:spcBef>
                <a:spcPts val="0"/>
              </a:spcBef>
              <a:spcAft>
                <a:spcPts val="0"/>
              </a:spcAft>
              <a:buSzPts val="700"/>
              <a:buFont typeface="Figtree"/>
              <a:buNone/>
              <a:defRPr sz="700"/>
            </a:lvl9pPr>
          </a:lstStyle>
          <a:p>
            <a:endParaRPr/>
          </a:p>
        </p:txBody>
      </p:sp>
      <p:sp>
        <p:nvSpPr>
          <p:cNvPr id="242" name="Google Shape;242;p30"/>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700"/>
              <a:buFont typeface="Figtree"/>
              <a:buNone/>
              <a:defRPr sz="700"/>
            </a:lvl2pPr>
            <a:lvl3pPr lvl="2">
              <a:spcBef>
                <a:spcPts val="0"/>
              </a:spcBef>
              <a:spcAft>
                <a:spcPts val="0"/>
              </a:spcAft>
              <a:buSzPts val="700"/>
              <a:buFont typeface="Figtree"/>
              <a:buNone/>
              <a:defRPr sz="700"/>
            </a:lvl3pPr>
            <a:lvl4pPr lvl="3">
              <a:spcBef>
                <a:spcPts val="0"/>
              </a:spcBef>
              <a:spcAft>
                <a:spcPts val="0"/>
              </a:spcAft>
              <a:buSzPts val="700"/>
              <a:buFont typeface="Figtree"/>
              <a:buNone/>
              <a:defRPr sz="700"/>
            </a:lvl4pPr>
            <a:lvl5pPr lvl="4">
              <a:spcBef>
                <a:spcPts val="0"/>
              </a:spcBef>
              <a:spcAft>
                <a:spcPts val="0"/>
              </a:spcAft>
              <a:buSzPts val="700"/>
              <a:buFont typeface="Figtree"/>
              <a:buNone/>
              <a:defRPr sz="700"/>
            </a:lvl5pPr>
            <a:lvl6pPr lvl="5">
              <a:spcBef>
                <a:spcPts val="0"/>
              </a:spcBef>
              <a:spcAft>
                <a:spcPts val="0"/>
              </a:spcAft>
              <a:buSzPts val="700"/>
              <a:buFont typeface="Figtree"/>
              <a:buNone/>
              <a:defRPr sz="700"/>
            </a:lvl6pPr>
            <a:lvl7pPr lvl="6">
              <a:spcBef>
                <a:spcPts val="0"/>
              </a:spcBef>
              <a:spcAft>
                <a:spcPts val="0"/>
              </a:spcAft>
              <a:buSzPts val="700"/>
              <a:buFont typeface="Figtree"/>
              <a:buNone/>
              <a:defRPr sz="700"/>
            </a:lvl7pPr>
            <a:lvl8pPr lvl="7">
              <a:spcBef>
                <a:spcPts val="0"/>
              </a:spcBef>
              <a:spcAft>
                <a:spcPts val="0"/>
              </a:spcAft>
              <a:buSzPts val="700"/>
              <a:buFont typeface="Figtree"/>
              <a:buNone/>
              <a:defRPr sz="700"/>
            </a:lvl8pPr>
            <a:lvl9pPr lvl="8">
              <a:spcBef>
                <a:spcPts val="0"/>
              </a:spcBef>
              <a:spcAft>
                <a:spcPts val="0"/>
              </a:spcAft>
              <a:buSzPts val="700"/>
              <a:buFont typeface="Figtree"/>
              <a:buNone/>
              <a:defRPr sz="700"/>
            </a:lvl9pPr>
          </a:lstStyle>
          <a:p>
            <a:endParaRPr/>
          </a:p>
        </p:txBody>
      </p:sp>
      <p:sp>
        <p:nvSpPr>
          <p:cNvPr id="243" name="Google Shape;243;p30"/>
          <p:cNvSpPr txBox="1">
            <a:spLocks noGrp="1"/>
          </p:cNvSpPr>
          <p:nvPr>
            <p:ph type="title" idx="3"/>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244" name="Google Shape;244;p30"/>
          <p:cNvSpPr txBox="1">
            <a:spLocks noGrp="1"/>
          </p:cNvSpPr>
          <p:nvPr>
            <p:ph type="body" idx="1"/>
          </p:nvPr>
        </p:nvSpPr>
        <p:spPr>
          <a:xfrm>
            <a:off x="429350" y="1801500"/>
            <a:ext cx="16833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45" name="Google Shape;245;p30"/>
          <p:cNvSpPr txBox="1">
            <a:spLocks noGrp="1"/>
          </p:cNvSpPr>
          <p:nvPr>
            <p:ph type="subTitle" idx="4"/>
          </p:nvPr>
        </p:nvSpPr>
        <p:spPr>
          <a:xfrm>
            <a:off x="429350" y="1286000"/>
            <a:ext cx="1683300" cy="431700"/>
          </a:xfrm>
          <a:prstGeom prst="rect">
            <a:avLst/>
          </a:prstGeom>
        </p:spPr>
        <p:txBody>
          <a:bodyPr spcFirstLastPara="1" wrap="square" lIns="0" tIns="0" rIns="0" bIns="0" anchor="t" anchorCtr="0">
            <a:noAutofit/>
          </a:bodyPr>
          <a:lstStyle>
            <a:lvl1pPr lvl="0">
              <a:lnSpc>
                <a:spcPct val="95000"/>
              </a:lnSpc>
              <a:spcBef>
                <a:spcPts val="0"/>
              </a:spcBef>
              <a:spcAft>
                <a:spcPts val="0"/>
              </a:spcAft>
              <a:buNone/>
              <a:defRPr sz="1200"/>
            </a:lvl1pPr>
            <a:lvl2pPr lvl="1">
              <a:lnSpc>
                <a:spcPct val="95000"/>
              </a:lnSpc>
              <a:spcBef>
                <a:spcPts val="0"/>
              </a:spcBef>
              <a:spcAft>
                <a:spcPts val="0"/>
              </a:spcAft>
              <a:buNone/>
              <a:defRPr sz="1200"/>
            </a:lvl2pPr>
            <a:lvl3pPr lvl="2">
              <a:lnSpc>
                <a:spcPct val="95000"/>
              </a:lnSpc>
              <a:spcBef>
                <a:spcPts val="0"/>
              </a:spcBef>
              <a:spcAft>
                <a:spcPts val="0"/>
              </a:spcAft>
              <a:buNone/>
              <a:defRPr sz="1200"/>
            </a:lvl3pPr>
            <a:lvl4pPr lvl="3">
              <a:lnSpc>
                <a:spcPct val="95000"/>
              </a:lnSpc>
              <a:spcBef>
                <a:spcPts val="0"/>
              </a:spcBef>
              <a:spcAft>
                <a:spcPts val="0"/>
              </a:spcAft>
              <a:buNone/>
              <a:defRPr sz="1200"/>
            </a:lvl4pPr>
            <a:lvl5pPr lvl="4">
              <a:lnSpc>
                <a:spcPct val="95000"/>
              </a:lnSpc>
              <a:spcBef>
                <a:spcPts val="0"/>
              </a:spcBef>
              <a:spcAft>
                <a:spcPts val="0"/>
              </a:spcAft>
              <a:buNone/>
              <a:defRPr sz="1200"/>
            </a:lvl5pPr>
            <a:lvl6pPr lvl="5">
              <a:lnSpc>
                <a:spcPct val="95000"/>
              </a:lnSpc>
              <a:spcBef>
                <a:spcPts val="0"/>
              </a:spcBef>
              <a:spcAft>
                <a:spcPts val="0"/>
              </a:spcAft>
              <a:buNone/>
              <a:defRPr sz="1200"/>
            </a:lvl6pPr>
            <a:lvl7pPr lvl="6">
              <a:lnSpc>
                <a:spcPct val="95000"/>
              </a:lnSpc>
              <a:spcBef>
                <a:spcPts val="0"/>
              </a:spcBef>
              <a:spcAft>
                <a:spcPts val="0"/>
              </a:spcAft>
              <a:buNone/>
              <a:defRPr sz="1200"/>
            </a:lvl7pPr>
            <a:lvl8pPr lvl="7">
              <a:lnSpc>
                <a:spcPct val="95000"/>
              </a:lnSpc>
              <a:spcBef>
                <a:spcPts val="0"/>
              </a:spcBef>
              <a:spcAft>
                <a:spcPts val="0"/>
              </a:spcAft>
              <a:buNone/>
              <a:defRPr sz="1200"/>
            </a:lvl8pPr>
            <a:lvl9pPr lvl="8">
              <a:lnSpc>
                <a:spcPct val="95000"/>
              </a:lnSpc>
              <a:spcBef>
                <a:spcPts val="0"/>
              </a:spcBef>
              <a:spcAft>
                <a:spcPts val="0"/>
              </a:spcAft>
              <a:buNone/>
              <a:defRPr sz="1200"/>
            </a:lvl9pPr>
          </a:lstStyle>
          <a:p>
            <a:endParaRPr/>
          </a:p>
        </p:txBody>
      </p:sp>
      <p:sp>
        <p:nvSpPr>
          <p:cNvPr id="246" name="Google Shape;246;p30"/>
          <p:cNvSpPr txBox="1">
            <a:spLocks noGrp="1"/>
          </p:cNvSpPr>
          <p:nvPr>
            <p:ph type="body" idx="5"/>
          </p:nvPr>
        </p:nvSpPr>
        <p:spPr>
          <a:xfrm>
            <a:off x="4833813" y="1801500"/>
            <a:ext cx="16833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47" name="Google Shape;247;p30"/>
          <p:cNvSpPr txBox="1">
            <a:spLocks noGrp="1"/>
          </p:cNvSpPr>
          <p:nvPr>
            <p:ph type="subTitle" idx="6"/>
          </p:nvPr>
        </p:nvSpPr>
        <p:spPr>
          <a:xfrm>
            <a:off x="4833813" y="1286000"/>
            <a:ext cx="1683300" cy="431700"/>
          </a:xfrm>
          <a:prstGeom prst="rect">
            <a:avLst/>
          </a:prstGeom>
        </p:spPr>
        <p:txBody>
          <a:bodyPr spcFirstLastPara="1" wrap="square" lIns="0" tIns="0" rIns="0" bIns="0" anchor="t" anchorCtr="0">
            <a:noAutofit/>
          </a:bodyPr>
          <a:lstStyle>
            <a:lvl1pPr lvl="0">
              <a:lnSpc>
                <a:spcPct val="95000"/>
              </a:lnSpc>
              <a:spcBef>
                <a:spcPts val="0"/>
              </a:spcBef>
              <a:spcAft>
                <a:spcPts val="0"/>
              </a:spcAft>
              <a:buNone/>
              <a:defRPr sz="1200"/>
            </a:lvl1pPr>
            <a:lvl2pPr lvl="1">
              <a:lnSpc>
                <a:spcPct val="95000"/>
              </a:lnSpc>
              <a:spcBef>
                <a:spcPts val="0"/>
              </a:spcBef>
              <a:spcAft>
                <a:spcPts val="0"/>
              </a:spcAft>
              <a:buNone/>
              <a:defRPr sz="1200"/>
            </a:lvl2pPr>
            <a:lvl3pPr lvl="2">
              <a:lnSpc>
                <a:spcPct val="95000"/>
              </a:lnSpc>
              <a:spcBef>
                <a:spcPts val="0"/>
              </a:spcBef>
              <a:spcAft>
                <a:spcPts val="0"/>
              </a:spcAft>
              <a:buNone/>
              <a:defRPr sz="1200"/>
            </a:lvl3pPr>
            <a:lvl4pPr lvl="3">
              <a:lnSpc>
                <a:spcPct val="95000"/>
              </a:lnSpc>
              <a:spcBef>
                <a:spcPts val="0"/>
              </a:spcBef>
              <a:spcAft>
                <a:spcPts val="0"/>
              </a:spcAft>
              <a:buNone/>
              <a:defRPr sz="1200"/>
            </a:lvl4pPr>
            <a:lvl5pPr lvl="4">
              <a:lnSpc>
                <a:spcPct val="95000"/>
              </a:lnSpc>
              <a:spcBef>
                <a:spcPts val="0"/>
              </a:spcBef>
              <a:spcAft>
                <a:spcPts val="0"/>
              </a:spcAft>
              <a:buNone/>
              <a:defRPr sz="1200"/>
            </a:lvl5pPr>
            <a:lvl6pPr lvl="5">
              <a:lnSpc>
                <a:spcPct val="95000"/>
              </a:lnSpc>
              <a:spcBef>
                <a:spcPts val="0"/>
              </a:spcBef>
              <a:spcAft>
                <a:spcPts val="0"/>
              </a:spcAft>
              <a:buNone/>
              <a:defRPr sz="1200"/>
            </a:lvl6pPr>
            <a:lvl7pPr lvl="6">
              <a:lnSpc>
                <a:spcPct val="95000"/>
              </a:lnSpc>
              <a:spcBef>
                <a:spcPts val="0"/>
              </a:spcBef>
              <a:spcAft>
                <a:spcPts val="0"/>
              </a:spcAft>
              <a:buNone/>
              <a:defRPr sz="1200"/>
            </a:lvl7pPr>
            <a:lvl8pPr lvl="7">
              <a:lnSpc>
                <a:spcPct val="95000"/>
              </a:lnSpc>
              <a:spcBef>
                <a:spcPts val="0"/>
              </a:spcBef>
              <a:spcAft>
                <a:spcPts val="0"/>
              </a:spcAft>
              <a:buNone/>
              <a:defRPr sz="1200"/>
            </a:lvl8pPr>
            <a:lvl9pPr lvl="8">
              <a:lnSpc>
                <a:spcPct val="95000"/>
              </a:lnSpc>
              <a:spcBef>
                <a:spcPts val="0"/>
              </a:spcBef>
              <a:spcAft>
                <a:spcPts val="0"/>
              </a:spcAft>
              <a:buNone/>
              <a:defRPr sz="1200"/>
            </a:lvl9pPr>
          </a:lstStyle>
          <a:p>
            <a:endParaRPr/>
          </a:p>
        </p:txBody>
      </p:sp>
      <p:sp>
        <p:nvSpPr>
          <p:cNvPr id="248" name="Google Shape;248;p30"/>
          <p:cNvSpPr txBox="1">
            <a:spLocks noGrp="1"/>
          </p:cNvSpPr>
          <p:nvPr>
            <p:ph type="body" idx="7"/>
          </p:nvPr>
        </p:nvSpPr>
        <p:spPr>
          <a:xfrm>
            <a:off x="2631588" y="2360650"/>
            <a:ext cx="16833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49" name="Google Shape;249;p30"/>
          <p:cNvSpPr txBox="1">
            <a:spLocks noGrp="1"/>
          </p:cNvSpPr>
          <p:nvPr>
            <p:ph type="subTitle" idx="8"/>
          </p:nvPr>
        </p:nvSpPr>
        <p:spPr>
          <a:xfrm>
            <a:off x="2631588" y="1845150"/>
            <a:ext cx="1683300" cy="431700"/>
          </a:xfrm>
          <a:prstGeom prst="rect">
            <a:avLst/>
          </a:prstGeom>
        </p:spPr>
        <p:txBody>
          <a:bodyPr spcFirstLastPara="1" wrap="square" lIns="0" tIns="0" rIns="0" bIns="0" anchor="t" anchorCtr="0">
            <a:noAutofit/>
          </a:bodyPr>
          <a:lstStyle>
            <a:lvl1pPr lvl="0">
              <a:lnSpc>
                <a:spcPct val="95000"/>
              </a:lnSpc>
              <a:spcBef>
                <a:spcPts val="0"/>
              </a:spcBef>
              <a:spcAft>
                <a:spcPts val="0"/>
              </a:spcAft>
              <a:buNone/>
              <a:defRPr sz="1200"/>
            </a:lvl1pPr>
            <a:lvl2pPr lvl="1">
              <a:lnSpc>
                <a:spcPct val="95000"/>
              </a:lnSpc>
              <a:spcBef>
                <a:spcPts val="0"/>
              </a:spcBef>
              <a:spcAft>
                <a:spcPts val="0"/>
              </a:spcAft>
              <a:buNone/>
              <a:defRPr sz="1200"/>
            </a:lvl2pPr>
            <a:lvl3pPr lvl="2">
              <a:lnSpc>
                <a:spcPct val="95000"/>
              </a:lnSpc>
              <a:spcBef>
                <a:spcPts val="0"/>
              </a:spcBef>
              <a:spcAft>
                <a:spcPts val="0"/>
              </a:spcAft>
              <a:buNone/>
              <a:defRPr sz="1200"/>
            </a:lvl3pPr>
            <a:lvl4pPr lvl="3">
              <a:lnSpc>
                <a:spcPct val="95000"/>
              </a:lnSpc>
              <a:spcBef>
                <a:spcPts val="0"/>
              </a:spcBef>
              <a:spcAft>
                <a:spcPts val="0"/>
              </a:spcAft>
              <a:buNone/>
              <a:defRPr sz="1200"/>
            </a:lvl4pPr>
            <a:lvl5pPr lvl="4">
              <a:lnSpc>
                <a:spcPct val="95000"/>
              </a:lnSpc>
              <a:spcBef>
                <a:spcPts val="0"/>
              </a:spcBef>
              <a:spcAft>
                <a:spcPts val="0"/>
              </a:spcAft>
              <a:buNone/>
              <a:defRPr sz="1200"/>
            </a:lvl5pPr>
            <a:lvl6pPr lvl="5">
              <a:lnSpc>
                <a:spcPct val="95000"/>
              </a:lnSpc>
              <a:spcBef>
                <a:spcPts val="0"/>
              </a:spcBef>
              <a:spcAft>
                <a:spcPts val="0"/>
              </a:spcAft>
              <a:buNone/>
              <a:defRPr sz="1200"/>
            </a:lvl6pPr>
            <a:lvl7pPr lvl="6">
              <a:lnSpc>
                <a:spcPct val="95000"/>
              </a:lnSpc>
              <a:spcBef>
                <a:spcPts val="0"/>
              </a:spcBef>
              <a:spcAft>
                <a:spcPts val="0"/>
              </a:spcAft>
              <a:buNone/>
              <a:defRPr sz="1200"/>
            </a:lvl7pPr>
            <a:lvl8pPr lvl="7">
              <a:lnSpc>
                <a:spcPct val="95000"/>
              </a:lnSpc>
              <a:spcBef>
                <a:spcPts val="0"/>
              </a:spcBef>
              <a:spcAft>
                <a:spcPts val="0"/>
              </a:spcAft>
              <a:buNone/>
              <a:defRPr sz="1200"/>
            </a:lvl8pPr>
            <a:lvl9pPr lvl="8">
              <a:lnSpc>
                <a:spcPct val="95000"/>
              </a:lnSpc>
              <a:spcBef>
                <a:spcPts val="0"/>
              </a:spcBef>
              <a:spcAft>
                <a:spcPts val="0"/>
              </a:spcAft>
              <a:buNone/>
              <a:defRPr sz="1200"/>
            </a:lvl9pPr>
          </a:lstStyle>
          <a:p>
            <a:endParaRPr/>
          </a:p>
        </p:txBody>
      </p:sp>
      <p:sp>
        <p:nvSpPr>
          <p:cNvPr id="250" name="Google Shape;250;p30"/>
          <p:cNvSpPr txBox="1">
            <a:spLocks noGrp="1"/>
          </p:cNvSpPr>
          <p:nvPr>
            <p:ph type="body" idx="9"/>
          </p:nvPr>
        </p:nvSpPr>
        <p:spPr>
          <a:xfrm>
            <a:off x="7036075" y="2360650"/>
            <a:ext cx="16833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51" name="Google Shape;251;p30"/>
          <p:cNvSpPr txBox="1">
            <a:spLocks noGrp="1"/>
          </p:cNvSpPr>
          <p:nvPr>
            <p:ph type="subTitle" idx="13"/>
          </p:nvPr>
        </p:nvSpPr>
        <p:spPr>
          <a:xfrm>
            <a:off x="7036075" y="1845150"/>
            <a:ext cx="1683300" cy="431700"/>
          </a:xfrm>
          <a:prstGeom prst="rect">
            <a:avLst/>
          </a:prstGeom>
        </p:spPr>
        <p:txBody>
          <a:bodyPr spcFirstLastPara="1" wrap="square" lIns="0" tIns="0" rIns="0" bIns="0" anchor="t" anchorCtr="0">
            <a:noAutofit/>
          </a:bodyPr>
          <a:lstStyle>
            <a:lvl1pPr lvl="0">
              <a:lnSpc>
                <a:spcPct val="95000"/>
              </a:lnSpc>
              <a:spcBef>
                <a:spcPts val="0"/>
              </a:spcBef>
              <a:spcAft>
                <a:spcPts val="0"/>
              </a:spcAft>
              <a:buNone/>
              <a:defRPr sz="1200"/>
            </a:lvl1pPr>
            <a:lvl2pPr lvl="1">
              <a:lnSpc>
                <a:spcPct val="95000"/>
              </a:lnSpc>
              <a:spcBef>
                <a:spcPts val="0"/>
              </a:spcBef>
              <a:spcAft>
                <a:spcPts val="0"/>
              </a:spcAft>
              <a:buNone/>
              <a:defRPr sz="1200"/>
            </a:lvl2pPr>
            <a:lvl3pPr lvl="2">
              <a:lnSpc>
                <a:spcPct val="95000"/>
              </a:lnSpc>
              <a:spcBef>
                <a:spcPts val="0"/>
              </a:spcBef>
              <a:spcAft>
                <a:spcPts val="0"/>
              </a:spcAft>
              <a:buNone/>
              <a:defRPr sz="1200"/>
            </a:lvl3pPr>
            <a:lvl4pPr lvl="3">
              <a:lnSpc>
                <a:spcPct val="95000"/>
              </a:lnSpc>
              <a:spcBef>
                <a:spcPts val="0"/>
              </a:spcBef>
              <a:spcAft>
                <a:spcPts val="0"/>
              </a:spcAft>
              <a:buNone/>
              <a:defRPr sz="1200"/>
            </a:lvl4pPr>
            <a:lvl5pPr lvl="4">
              <a:lnSpc>
                <a:spcPct val="95000"/>
              </a:lnSpc>
              <a:spcBef>
                <a:spcPts val="0"/>
              </a:spcBef>
              <a:spcAft>
                <a:spcPts val="0"/>
              </a:spcAft>
              <a:buNone/>
              <a:defRPr sz="1200"/>
            </a:lvl5pPr>
            <a:lvl6pPr lvl="5">
              <a:lnSpc>
                <a:spcPct val="95000"/>
              </a:lnSpc>
              <a:spcBef>
                <a:spcPts val="0"/>
              </a:spcBef>
              <a:spcAft>
                <a:spcPts val="0"/>
              </a:spcAft>
              <a:buNone/>
              <a:defRPr sz="1200"/>
            </a:lvl6pPr>
            <a:lvl7pPr lvl="6">
              <a:lnSpc>
                <a:spcPct val="95000"/>
              </a:lnSpc>
              <a:spcBef>
                <a:spcPts val="0"/>
              </a:spcBef>
              <a:spcAft>
                <a:spcPts val="0"/>
              </a:spcAft>
              <a:buNone/>
              <a:defRPr sz="1200"/>
            </a:lvl7pPr>
            <a:lvl8pPr lvl="7">
              <a:lnSpc>
                <a:spcPct val="95000"/>
              </a:lnSpc>
              <a:spcBef>
                <a:spcPts val="0"/>
              </a:spcBef>
              <a:spcAft>
                <a:spcPts val="0"/>
              </a:spcAft>
              <a:buNone/>
              <a:defRPr sz="1200"/>
            </a:lvl8pPr>
            <a:lvl9pPr lvl="8">
              <a:lnSpc>
                <a:spcPct val="95000"/>
              </a:lnSpc>
              <a:spcBef>
                <a:spcPts val="0"/>
              </a:spcBef>
              <a:spcAft>
                <a:spcPts val="0"/>
              </a:spcAft>
              <a:buNone/>
              <a:defRPr sz="12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Graphic">
  <p:cSld name="CUSTOM_8_1_1_1_1_1_1_1_1_1_1_1_1_1_1_1_1_1_1_1_1_1_1_1_1_1_1_1_1_1">
    <p:spTree>
      <p:nvGrpSpPr>
        <p:cNvPr id="1" name="Shape 252"/>
        <p:cNvGrpSpPr/>
        <p:nvPr/>
      </p:nvGrpSpPr>
      <p:grpSpPr>
        <a:xfrm>
          <a:off x="0" y="0"/>
          <a:ext cx="0" cy="0"/>
          <a:chOff x="0" y="0"/>
          <a:chExt cx="0" cy="0"/>
        </a:xfrm>
      </p:grpSpPr>
      <p:sp>
        <p:nvSpPr>
          <p:cNvPr id="253" name="Google Shape;253;p31"/>
          <p:cNvSpPr/>
          <p:nvPr/>
        </p:nvSpPr>
        <p:spPr>
          <a:xfrm>
            <a:off x="0" y="0"/>
            <a:ext cx="3177300" cy="3177300"/>
          </a:xfrm>
          <a:prstGeom prst="rect">
            <a:avLst/>
          </a:prstGeom>
          <a:gradFill>
            <a:gsLst>
              <a:gs pos="0">
                <a:schemeClr val="lt2"/>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254" name="Google Shape;254;p31"/>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255" name="Google Shape;255;p31"/>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256" name="Google Shape;256;p31"/>
          <p:cNvSpPr txBox="1">
            <a:spLocks noGrp="1"/>
          </p:cNvSpPr>
          <p:nvPr>
            <p:ph type="body" idx="1"/>
          </p:nvPr>
        </p:nvSpPr>
        <p:spPr>
          <a:xfrm>
            <a:off x="337797" y="1044075"/>
            <a:ext cx="28395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57" name="Google Shape;257;p31"/>
          <p:cNvSpPr txBox="1">
            <a:spLocks noGrp="1"/>
          </p:cNvSpPr>
          <p:nvPr>
            <p:ph type="body" idx="3"/>
          </p:nvPr>
        </p:nvSpPr>
        <p:spPr>
          <a:xfrm>
            <a:off x="5967566" y="1044075"/>
            <a:ext cx="28557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58" name="Google Shape;258;p31"/>
          <p:cNvSpPr txBox="1">
            <a:spLocks noGrp="1"/>
          </p:cNvSpPr>
          <p:nvPr>
            <p:ph type="body" idx="4"/>
          </p:nvPr>
        </p:nvSpPr>
        <p:spPr>
          <a:xfrm>
            <a:off x="321474" y="3385428"/>
            <a:ext cx="28395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59" name="Google Shape;259;p31"/>
          <p:cNvSpPr txBox="1">
            <a:spLocks noGrp="1"/>
          </p:cNvSpPr>
          <p:nvPr>
            <p:ph type="body" idx="5"/>
          </p:nvPr>
        </p:nvSpPr>
        <p:spPr>
          <a:xfrm>
            <a:off x="5951149" y="3385428"/>
            <a:ext cx="28557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60" name="Google Shape;260;p31"/>
          <p:cNvSpPr txBox="1">
            <a:spLocks noGrp="1"/>
          </p:cNvSpPr>
          <p:nvPr>
            <p:ph type="subTitle" idx="6"/>
          </p:nvPr>
        </p:nvSpPr>
        <p:spPr>
          <a:xfrm>
            <a:off x="3505113" y="2005475"/>
            <a:ext cx="1000200" cy="172200"/>
          </a:xfrm>
          <a:prstGeom prst="rect">
            <a:avLst/>
          </a:prstGeom>
        </p:spPr>
        <p:txBody>
          <a:bodyPr spcFirstLastPara="1" wrap="square" lIns="0" tIns="0" rIns="0" bIns="0" anchor="ctr" anchorCtr="0">
            <a:noAutofit/>
          </a:bodyPr>
          <a:lstStyle>
            <a:lvl1pPr lvl="0" algn="ctr">
              <a:spcBef>
                <a:spcPts val="0"/>
              </a:spcBef>
              <a:spcAft>
                <a:spcPts val="0"/>
              </a:spcAft>
              <a:buNone/>
              <a:defRPr sz="1000"/>
            </a:lvl1pPr>
            <a:lvl2pPr lvl="1" algn="ctr">
              <a:spcBef>
                <a:spcPts val="0"/>
              </a:spcBef>
              <a:spcAft>
                <a:spcPts val="0"/>
              </a:spcAft>
              <a:buNone/>
              <a:defRPr sz="1000"/>
            </a:lvl2pPr>
            <a:lvl3pPr lvl="2" algn="ctr">
              <a:spcBef>
                <a:spcPts val="0"/>
              </a:spcBef>
              <a:spcAft>
                <a:spcPts val="0"/>
              </a:spcAft>
              <a:buNone/>
              <a:defRPr sz="1000"/>
            </a:lvl3pPr>
            <a:lvl4pPr lvl="3" algn="ctr">
              <a:spcBef>
                <a:spcPts val="0"/>
              </a:spcBef>
              <a:spcAft>
                <a:spcPts val="0"/>
              </a:spcAft>
              <a:buNone/>
              <a:defRPr sz="1000"/>
            </a:lvl4pPr>
            <a:lvl5pPr lvl="4" algn="ctr">
              <a:spcBef>
                <a:spcPts val="0"/>
              </a:spcBef>
              <a:spcAft>
                <a:spcPts val="0"/>
              </a:spcAft>
              <a:buNone/>
              <a:defRPr sz="1000"/>
            </a:lvl5pPr>
            <a:lvl6pPr lvl="5" algn="ctr">
              <a:spcBef>
                <a:spcPts val="0"/>
              </a:spcBef>
              <a:spcAft>
                <a:spcPts val="0"/>
              </a:spcAft>
              <a:buNone/>
              <a:defRPr sz="1000"/>
            </a:lvl6pPr>
            <a:lvl7pPr lvl="6" algn="ctr">
              <a:spcBef>
                <a:spcPts val="0"/>
              </a:spcBef>
              <a:spcAft>
                <a:spcPts val="0"/>
              </a:spcAft>
              <a:buNone/>
              <a:defRPr sz="1000"/>
            </a:lvl7pPr>
            <a:lvl8pPr lvl="7" algn="ctr">
              <a:spcBef>
                <a:spcPts val="0"/>
              </a:spcBef>
              <a:spcAft>
                <a:spcPts val="0"/>
              </a:spcAft>
              <a:buNone/>
              <a:defRPr sz="1000"/>
            </a:lvl8pPr>
            <a:lvl9pPr lvl="8" algn="ctr">
              <a:spcBef>
                <a:spcPts val="0"/>
              </a:spcBef>
              <a:spcAft>
                <a:spcPts val="0"/>
              </a:spcAft>
              <a:buNone/>
              <a:defRPr sz="1000"/>
            </a:lvl9pPr>
          </a:lstStyle>
          <a:p>
            <a:endParaRPr/>
          </a:p>
        </p:txBody>
      </p:sp>
      <p:sp>
        <p:nvSpPr>
          <p:cNvPr id="261" name="Google Shape;261;p31"/>
          <p:cNvSpPr txBox="1">
            <a:spLocks noGrp="1"/>
          </p:cNvSpPr>
          <p:nvPr>
            <p:ph type="subTitle" idx="7"/>
          </p:nvPr>
        </p:nvSpPr>
        <p:spPr>
          <a:xfrm>
            <a:off x="4638638" y="2005475"/>
            <a:ext cx="1000200" cy="172200"/>
          </a:xfrm>
          <a:prstGeom prst="rect">
            <a:avLst/>
          </a:prstGeom>
        </p:spPr>
        <p:txBody>
          <a:bodyPr spcFirstLastPara="1" wrap="square" lIns="0" tIns="0" rIns="0" bIns="0" anchor="ctr" anchorCtr="0">
            <a:noAutofit/>
          </a:bodyPr>
          <a:lstStyle>
            <a:lvl1pPr lvl="0" algn="ctr">
              <a:spcBef>
                <a:spcPts val="0"/>
              </a:spcBef>
              <a:spcAft>
                <a:spcPts val="0"/>
              </a:spcAft>
              <a:buNone/>
              <a:defRPr sz="1000"/>
            </a:lvl1pPr>
            <a:lvl2pPr lvl="1" algn="ctr">
              <a:spcBef>
                <a:spcPts val="0"/>
              </a:spcBef>
              <a:spcAft>
                <a:spcPts val="0"/>
              </a:spcAft>
              <a:buNone/>
              <a:defRPr sz="1000"/>
            </a:lvl2pPr>
            <a:lvl3pPr lvl="2" algn="ctr">
              <a:spcBef>
                <a:spcPts val="0"/>
              </a:spcBef>
              <a:spcAft>
                <a:spcPts val="0"/>
              </a:spcAft>
              <a:buNone/>
              <a:defRPr sz="1000"/>
            </a:lvl3pPr>
            <a:lvl4pPr lvl="3" algn="ctr">
              <a:spcBef>
                <a:spcPts val="0"/>
              </a:spcBef>
              <a:spcAft>
                <a:spcPts val="0"/>
              </a:spcAft>
              <a:buNone/>
              <a:defRPr sz="1000"/>
            </a:lvl4pPr>
            <a:lvl5pPr lvl="4" algn="ctr">
              <a:spcBef>
                <a:spcPts val="0"/>
              </a:spcBef>
              <a:spcAft>
                <a:spcPts val="0"/>
              </a:spcAft>
              <a:buNone/>
              <a:defRPr sz="1000"/>
            </a:lvl5pPr>
            <a:lvl6pPr lvl="5" algn="ctr">
              <a:spcBef>
                <a:spcPts val="0"/>
              </a:spcBef>
              <a:spcAft>
                <a:spcPts val="0"/>
              </a:spcAft>
              <a:buNone/>
              <a:defRPr sz="1000"/>
            </a:lvl6pPr>
            <a:lvl7pPr lvl="6" algn="ctr">
              <a:spcBef>
                <a:spcPts val="0"/>
              </a:spcBef>
              <a:spcAft>
                <a:spcPts val="0"/>
              </a:spcAft>
              <a:buNone/>
              <a:defRPr sz="1000"/>
            </a:lvl7pPr>
            <a:lvl8pPr lvl="7" algn="ctr">
              <a:spcBef>
                <a:spcPts val="0"/>
              </a:spcBef>
              <a:spcAft>
                <a:spcPts val="0"/>
              </a:spcAft>
              <a:buNone/>
              <a:defRPr sz="1000"/>
            </a:lvl8pPr>
            <a:lvl9pPr lvl="8" algn="ctr">
              <a:spcBef>
                <a:spcPts val="0"/>
              </a:spcBef>
              <a:spcAft>
                <a:spcPts val="0"/>
              </a:spcAft>
              <a:buNone/>
              <a:defRPr sz="1000"/>
            </a:lvl9pPr>
          </a:lstStyle>
          <a:p>
            <a:endParaRPr/>
          </a:p>
        </p:txBody>
      </p:sp>
      <p:sp>
        <p:nvSpPr>
          <p:cNvPr id="262" name="Google Shape;262;p31"/>
          <p:cNvSpPr txBox="1">
            <a:spLocks noGrp="1"/>
          </p:cNvSpPr>
          <p:nvPr>
            <p:ph type="subTitle" idx="8"/>
          </p:nvPr>
        </p:nvSpPr>
        <p:spPr>
          <a:xfrm>
            <a:off x="3505525" y="2965825"/>
            <a:ext cx="1000200" cy="172200"/>
          </a:xfrm>
          <a:prstGeom prst="rect">
            <a:avLst/>
          </a:prstGeom>
        </p:spPr>
        <p:txBody>
          <a:bodyPr spcFirstLastPara="1" wrap="square" lIns="0" tIns="0" rIns="0" bIns="0" anchor="ctr" anchorCtr="0">
            <a:noAutofit/>
          </a:bodyPr>
          <a:lstStyle>
            <a:lvl1pPr lvl="0" algn="ctr">
              <a:spcBef>
                <a:spcPts val="0"/>
              </a:spcBef>
              <a:spcAft>
                <a:spcPts val="0"/>
              </a:spcAft>
              <a:buNone/>
              <a:defRPr sz="1000"/>
            </a:lvl1pPr>
            <a:lvl2pPr lvl="1" algn="ctr">
              <a:spcBef>
                <a:spcPts val="0"/>
              </a:spcBef>
              <a:spcAft>
                <a:spcPts val="0"/>
              </a:spcAft>
              <a:buNone/>
              <a:defRPr sz="1000"/>
            </a:lvl2pPr>
            <a:lvl3pPr lvl="2" algn="ctr">
              <a:spcBef>
                <a:spcPts val="0"/>
              </a:spcBef>
              <a:spcAft>
                <a:spcPts val="0"/>
              </a:spcAft>
              <a:buNone/>
              <a:defRPr sz="1000"/>
            </a:lvl3pPr>
            <a:lvl4pPr lvl="3" algn="ctr">
              <a:spcBef>
                <a:spcPts val="0"/>
              </a:spcBef>
              <a:spcAft>
                <a:spcPts val="0"/>
              </a:spcAft>
              <a:buNone/>
              <a:defRPr sz="1000"/>
            </a:lvl4pPr>
            <a:lvl5pPr lvl="4" algn="ctr">
              <a:spcBef>
                <a:spcPts val="0"/>
              </a:spcBef>
              <a:spcAft>
                <a:spcPts val="0"/>
              </a:spcAft>
              <a:buNone/>
              <a:defRPr sz="1000"/>
            </a:lvl5pPr>
            <a:lvl6pPr lvl="5" algn="ctr">
              <a:spcBef>
                <a:spcPts val="0"/>
              </a:spcBef>
              <a:spcAft>
                <a:spcPts val="0"/>
              </a:spcAft>
              <a:buNone/>
              <a:defRPr sz="1000"/>
            </a:lvl6pPr>
            <a:lvl7pPr lvl="6" algn="ctr">
              <a:spcBef>
                <a:spcPts val="0"/>
              </a:spcBef>
              <a:spcAft>
                <a:spcPts val="0"/>
              </a:spcAft>
              <a:buNone/>
              <a:defRPr sz="1000"/>
            </a:lvl7pPr>
            <a:lvl8pPr lvl="7" algn="ctr">
              <a:spcBef>
                <a:spcPts val="0"/>
              </a:spcBef>
              <a:spcAft>
                <a:spcPts val="0"/>
              </a:spcAft>
              <a:buNone/>
              <a:defRPr sz="1000"/>
            </a:lvl8pPr>
            <a:lvl9pPr lvl="8" algn="ctr">
              <a:spcBef>
                <a:spcPts val="0"/>
              </a:spcBef>
              <a:spcAft>
                <a:spcPts val="0"/>
              </a:spcAft>
              <a:buNone/>
              <a:defRPr sz="1000"/>
            </a:lvl9pPr>
          </a:lstStyle>
          <a:p>
            <a:endParaRPr/>
          </a:p>
        </p:txBody>
      </p:sp>
      <p:sp>
        <p:nvSpPr>
          <p:cNvPr id="263" name="Google Shape;263;p31"/>
          <p:cNvSpPr txBox="1">
            <a:spLocks noGrp="1"/>
          </p:cNvSpPr>
          <p:nvPr>
            <p:ph type="subTitle" idx="9"/>
          </p:nvPr>
        </p:nvSpPr>
        <p:spPr>
          <a:xfrm>
            <a:off x="4639050" y="2965825"/>
            <a:ext cx="1000200" cy="172200"/>
          </a:xfrm>
          <a:prstGeom prst="rect">
            <a:avLst/>
          </a:prstGeom>
        </p:spPr>
        <p:txBody>
          <a:bodyPr spcFirstLastPara="1" wrap="square" lIns="0" tIns="0" rIns="0" bIns="0" anchor="ctr" anchorCtr="0">
            <a:noAutofit/>
          </a:bodyPr>
          <a:lstStyle>
            <a:lvl1pPr lvl="0" algn="ctr">
              <a:spcBef>
                <a:spcPts val="0"/>
              </a:spcBef>
              <a:spcAft>
                <a:spcPts val="0"/>
              </a:spcAft>
              <a:buNone/>
              <a:defRPr sz="1000"/>
            </a:lvl1pPr>
            <a:lvl2pPr lvl="1" algn="ctr">
              <a:spcBef>
                <a:spcPts val="0"/>
              </a:spcBef>
              <a:spcAft>
                <a:spcPts val="0"/>
              </a:spcAft>
              <a:buNone/>
              <a:defRPr sz="1000"/>
            </a:lvl2pPr>
            <a:lvl3pPr lvl="2" algn="ctr">
              <a:spcBef>
                <a:spcPts val="0"/>
              </a:spcBef>
              <a:spcAft>
                <a:spcPts val="0"/>
              </a:spcAft>
              <a:buNone/>
              <a:defRPr sz="1000"/>
            </a:lvl3pPr>
            <a:lvl4pPr lvl="3" algn="ctr">
              <a:spcBef>
                <a:spcPts val="0"/>
              </a:spcBef>
              <a:spcAft>
                <a:spcPts val="0"/>
              </a:spcAft>
              <a:buNone/>
              <a:defRPr sz="1000"/>
            </a:lvl4pPr>
            <a:lvl5pPr lvl="4" algn="ctr">
              <a:spcBef>
                <a:spcPts val="0"/>
              </a:spcBef>
              <a:spcAft>
                <a:spcPts val="0"/>
              </a:spcAft>
              <a:buNone/>
              <a:defRPr sz="1000"/>
            </a:lvl5pPr>
            <a:lvl6pPr lvl="5" algn="ctr">
              <a:spcBef>
                <a:spcPts val="0"/>
              </a:spcBef>
              <a:spcAft>
                <a:spcPts val="0"/>
              </a:spcAft>
              <a:buNone/>
              <a:defRPr sz="1000"/>
            </a:lvl6pPr>
            <a:lvl7pPr lvl="6" algn="ctr">
              <a:spcBef>
                <a:spcPts val="0"/>
              </a:spcBef>
              <a:spcAft>
                <a:spcPts val="0"/>
              </a:spcAft>
              <a:buNone/>
              <a:defRPr sz="1000"/>
            </a:lvl7pPr>
            <a:lvl8pPr lvl="7" algn="ctr">
              <a:spcBef>
                <a:spcPts val="0"/>
              </a:spcBef>
              <a:spcAft>
                <a:spcPts val="0"/>
              </a:spcAft>
              <a:buNone/>
              <a:defRPr sz="1000"/>
            </a:lvl8pPr>
            <a:lvl9pPr lvl="8" algn="ctr">
              <a:spcBef>
                <a:spcPts val="0"/>
              </a:spcBef>
              <a:spcAft>
                <a:spcPts val="0"/>
              </a:spcAft>
              <a:buNone/>
              <a:defRPr sz="1000"/>
            </a:lvl9pPr>
          </a:lstStyle>
          <a:p>
            <a:endParaRPr/>
          </a:p>
        </p:txBody>
      </p:sp>
      <p:sp>
        <p:nvSpPr>
          <p:cNvPr id="264" name="Google Shape;264;p31"/>
          <p:cNvSpPr txBox="1">
            <a:spLocks noGrp="1"/>
          </p:cNvSpPr>
          <p:nvPr>
            <p:ph type="subTitle" idx="13"/>
          </p:nvPr>
        </p:nvSpPr>
        <p:spPr>
          <a:xfrm>
            <a:off x="4319044" y="2485650"/>
            <a:ext cx="506700" cy="172200"/>
          </a:xfrm>
          <a:prstGeom prst="rect">
            <a:avLst/>
          </a:prstGeom>
        </p:spPr>
        <p:txBody>
          <a:bodyPr spcFirstLastPara="1" wrap="square" lIns="0" tIns="0" rIns="0" bIns="0" anchor="ctr" anchorCtr="0">
            <a:noAutofit/>
          </a:bodyPr>
          <a:lstStyle>
            <a:lvl1pPr lvl="0" algn="ctr">
              <a:spcBef>
                <a:spcPts val="0"/>
              </a:spcBef>
              <a:spcAft>
                <a:spcPts val="0"/>
              </a:spcAft>
              <a:buNone/>
              <a:defRPr sz="1000"/>
            </a:lvl1pPr>
            <a:lvl2pPr lvl="1" algn="ctr">
              <a:spcBef>
                <a:spcPts val="0"/>
              </a:spcBef>
              <a:spcAft>
                <a:spcPts val="0"/>
              </a:spcAft>
              <a:buNone/>
              <a:defRPr sz="1000"/>
            </a:lvl2pPr>
            <a:lvl3pPr lvl="2" algn="ctr">
              <a:spcBef>
                <a:spcPts val="0"/>
              </a:spcBef>
              <a:spcAft>
                <a:spcPts val="0"/>
              </a:spcAft>
              <a:buNone/>
              <a:defRPr sz="1000"/>
            </a:lvl3pPr>
            <a:lvl4pPr lvl="3" algn="ctr">
              <a:spcBef>
                <a:spcPts val="0"/>
              </a:spcBef>
              <a:spcAft>
                <a:spcPts val="0"/>
              </a:spcAft>
              <a:buNone/>
              <a:defRPr sz="1000"/>
            </a:lvl4pPr>
            <a:lvl5pPr lvl="4" algn="ctr">
              <a:spcBef>
                <a:spcPts val="0"/>
              </a:spcBef>
              <a:spcAft>
                <a:spcPts val="0"/>
              </a:spcAft>
              <a:buNone/>
              <a:defRPr sz="1000"/>
            </a:lvl5pPr>
            <a:lvl6pPr lvl="5" algn="ctr">
              <a:spcBef>
                <a:spcPts val="0"/>
              </a:spcBef>
              <a:spcAft>
                <a:spcPts val="0"/>
              </a:spcAft>
              <a:buNone/>
              <a:defRPr sz="1000"/>
            </a:lvl6pPr>
            <a:lvl7pPr lvl="6" algn="ctr">
              <a:spcBef>
                <a:spcPts val="0"/>
              </a:spcBef>
              <a:spcAft>
                <a:spcPts val="0"/>
              </a:spcAft>
              <a:buNone/>
              <a:defRPr sz="1000"/>
            </a:lvl7pPr>
            <a:lvl8pPr lvl="7" algn="ctr">
              <a:spcBef>
                <a:spcPts val="0"/>
              </a:spcBef>
              <a:spcAft>
                <a:spcPts val="0"/>
              </a:spcAft>
              <a:buNone/>
              <a:defRPr sz="1000"/>
            </a:lvl8pPr>
            <a:lvl9pPr lvl="8" algn="ctr">
              <a:spcBef>
                <a:spcPts val="0"/>
              </a:spcBef>
              <a:spcAft>
                <a:spcPts val="0"/>
              </a:spcAft>
              <a:buNone/>
              <a:defRPr sz="1000"/>
            </a:lvl9pPr>
          </a:lstStyle>
          <a:p>
            <a:endParaRPr/>
          </a:p>
        </p:txBody>
      </p:sp>
      <p:sp>
        <p:nvSpPr>
          <p:cNvPr id="265" name="Google Shape;265;p31"/>
          <p:cNvSpPr txBox="1">
            <a:spLocks noGrp="1"/>
          </p:cNvSpPr>
          <p:nvPr>
            <p:ph type="title" idx="14"/>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Roadmap - Alt 1">
  <p:cSld name="CUSTOM_8_1_1_1_1_1_1_1_1_1_1_1_1_1_1_1_1_1_1_1_1_1_1_1_1_1_1_1_1_1_1_1">
    <p:spTree>
      <p:nvGrpSpPr>
        <p:cNvPr id="1" name="Shape 266"/>
        <p:cNvGrpSpPr/>
        <p:nvPr/>
      </p:nvGrpSpPr>
      <p:grpSpPr>
        <a:xfrm>
          <a:off x="0" y="0"/>
          <a:ext cx="0" cy="0"/>
          <a:chOff x="0" y="0"/>
          <a:chExt cx="0" cy="0"/>
        </a:xfrm>
      </p:grpSpPr>
      <p:sp>
        <p:nvSpPr>
          <p:cNvPr id="267" name="Google Shape;267;p32"/>
          <p:cNvSpPr/>
          <p:nvPr/>
        </p:nvSpPr>
        <p:spPr>
          <a:xfrm rot="5400000" flipH="1">
            <a:off x="6563025" y="657900"/>
            <a:ext cx="1358100" cy="3792600"/>
          </a:xfrm>
          <a:prstGeom prst="rect">
            <a:avLst/>
          </a:prstGeom>
          <a:gradFill>
            <a:gsLst>
              <a:gs pos="0">
                <a:schemeClr val="accent4"/>
              </a:gs>
              <a:gs pos="100000">
                <a:schemeClr val="lt2"/>
              </a:gs>
            </a:gsLst>
            <a:lin ang="1350003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Jost"/>
              <a:ea typeface="Jost"/>
              <a:cs typeface="Jost"/>
              <a:sym typeface="Jost"/>
            </a:endParaRPr>
          </a:p>
        </p:txBody>
      </p:sp>
      <p:sp>
        <p:nvSpPr>
          <p:cNvPr id="268" name="Google Shape;268;p32"/>
          <p:cNvSpPr/>
          <p:nvPr/>
        </p:nvSpPr>
        <p:spPr>
          <a:xfrm rot="5400000">
            <a:off x="580600" y="1292250"/>
            <a:ext cx="1358100" cy="2523900"/>
          </a:xfrm>
          <a:prstGeom prst="rect">
            <a:avLst/>
          </a:prstGeom>
          <a:gradFill>
            <a:gsLst>
              <a:gs pos="0">
                <a:schemeClr val="accent6"/>
              </a:gs>
              <a:gs pos="100000">
                <a:schemeClr val="lt2"/>
              </a:gs>
            </a:gsLst>
            <a:lin ang="16200038"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Jost"/>
              <a:ea typeface="Jost"/>
              <a:cs typeface="Jost"/>
              <a:sym typeface="Jost"/>
            </a:endParaRPr>
          </a:p>
        </p:txBody>
      </p:sp>
      <p:pic>
        <p:nvPicPr>
          <p:cNvPr id="269" name="Google Shape;269;p32" descr="A landscape shot of a marshland at dusk. "/>
          <p:cNvPicPr preferRelativeResize="0"/>
          <p:nvPr/>
        </p:nvPicPr>
        <p:blipFill rotWithShape="1">
          <a:blip r:embed="rId2">
            <a:alphaModFix/>
          </a:blip>
          <a:srcRect t="14413" b="14406"/>
          <a:stretch/>
        </p:blipFill>
        <p:spPr>
          <a:xfrm>
            <a:off x="2517525" y="1875150"/>
            <a:ext cx="2822973" cy="1350004"/>
          </a:xfrm>
          <a:prstGeom prst="rect">
            <a:avLst/>
          </a:prstGeom>
          <a:noFill/>
          <a:ln>
            <a:noFill/>
          </a:ln>
        </p:spPr>
      </p:pic>
      <p:sp>
        <p:nvSpPr>
          <p:cNvPr id="270" name="Google Shape;270;p32"/>
          <p:cNvSpPr txBox="1">
            <a:spLocks noGrp="1"/>
          </p:cNvSpPr>
          <p:nvPr>
            <p:ph type="body" idx="1"/>
          </p:nvPr>
        </p:nvSpPr>
        <p:spPr>
          <a:xfrm>
            <a:off x="3272950" y="2558125"/>
            <a:ext cx="1149900" cy="5049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71" name="Google Shape;271;p32"/>
          <p:cNvSpPr txBox="1">
            <a:spLocks noGrp="1"/>
          </p:cNvSpPr>
          <p:nvPr>
            <p:ph type="body" idx="2"/>
          </p:nvPr>
        </p:nvSpPr>
        <p:spPr>
          <a:xfrm>
            <a:off x="1806550" y="2558125"/>
            <a:ext cx="1149900" cy="5049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72" name="Google Shape;272;p32"/>
          <p:cNvSpPr txBox="1">
            <a:spLocks noGrp="1"/>
          </p:cNvSpPr>
          <p:nvPr>
            <p:ph type="body" idx="3"/>
          </p:nvPr>
        </p:nvSpPr>
        <p:spPr>
          <a:xfrm>
            <a:off x="335425" y="1201925"/>
            <a:ext cx="1149900" cy="5028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73" name="Google Shape;273;p32"/>
          <p:cNvSpPr txBox="1">
            <a:spLocks noGrp="1"/>
          </p:cNvSpPr>
          <p:nvPr>
            <p:ph type="body" idx="4"/>
          </p:nvPr>
        </p:nvSpPr>
        <p:spPr>
          <a:xfrm>
            <a:off x="4721725" y="1229725"/>
            <a:ext cx="1149900" cy="5049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74" name="Google Shape;274;p32"/>
          <p:cNvSpPr txBox="1">
            <a:spLocks noGrp="1"/>
          </p:cNvSpPr>
          <p:nvPr>
            <p:ph type="body" idx="5"/>
          </p:nvPr>
        </p:nvSpPr>
        <p:spPr>
          <a:xfrm>
            <a:off x="6193925" y="2623525"/>
            <a:ext cx="1149900" cy="5049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75" name="Google Shape;275;p32"/>
          <p:cNvSpPr txBox="1">
            <a:spLocks noGrp="1"/>
          </p:cNvSpPr>
          <p:nvPr>
            <p:ph type="subTitle" idx="6"/>
          </p:nvPr>
        </p:nvSpPr>
        <p:spPr>
          <a:xfrm>
            <a:off x="3273038" y="3269975"/>
            <a:ext cx="1149900" cy="431700"/>
          </a:xfrm>
          <a:prstGeom prst="rect">
            <a:avLst/>
          </a:prstGeom>
        </p:spPr>
        <p:txBody>
          <a:bodyPr spcFirstLastPara="1" wrap="square" lIns="0" tIns="0" rIns="0" bIns="0" anchor="b" anchorCtr="0">
            <a:noAutofit/>
          </a:bodyPr>
          <a:lstStyle>
            <a:lvl1pPr lvl="0">
              <a:lnSpc>
                <a:spcPct val="95000"/>
              </a:lnSpc>
              <a:spcBef>
                <a:spcPts val="0"/>
              </a:spcBef>
              <a:spcAft>
                <a:spcPts val="0"/>
              </a:spcAft>
              <a:buNone/>
              <a:defRPr sz="1200"/>
            </a:lvl1pPr>
            <a:lvl2pPr lvl="1">
              <a:lnSpc>
                <a:spcPct val="95000"/>
              </a:lnSpc>
              <a:spcBef>
                <a:spcPts val="0"/>
              </a:spcBef>
              <a:spcAft>
                <a:spcPts val="0"/>
              </a:spcAft>
              <a:buNone/>
              <a:defRPr sz="1200"/>
            </a:lvl2pPr>
            <a:lvl3pPr lvl="2">
              <a:lnSpc>
                <a:spcPct val="95000"/>
              </a:lnSpc>
              <a:spcBef>
                <a:spcPts val="0"/>
              </a:spcBef>
              <a:spcAft>
                <a:spcPts val="0"/>
              </a:spcAft>
              <a:buNone/>
              <a:defRPr sz="1200"/>
            </a:lvl3pPr>
            <a:lvl4pPr lvl="3">
              <a:lnSpc>
                <a:spcPct val="95000"/>
              </a:lnSpc>
              <a:spcBef>
                <a:spcPts val="0"/>
              </a:spcBef>
              <a:spcAft>
                <a:spcPts val="0"/>
              </a:spcAft>
              <a:buNone/>
              <a:defRPr sz="1200"/>
            </a:lvl4pPr>
            <a:lvl5pPr lvl="4">
              <a:lnSpc>
                <a:spcPct val="95000"/>
              </a:lnSpc>
              <a:spcBef>
                <a:spcPts val="0"/>
              </a:spcBef>
              <a:spcAft>
                <a:spcPts val="0"/>
              </a:spcAft>
              <a:buNone/>
              <a:defRPr sz="1200"/>
            </a:lvl5pPr>
            <a:lvl6pPr lvl="5">
              <a:lnSpc>
                <a:spcPct val="95000"/>
              </a:lnSpc>
              <a:spcBef>
                <a:spcPts val="0"/>
              </a:spcBef>
              <a:spcAft>
                <a:spcPts val="0"/>
              </a:spcAft>
              <a:buNone/>
              <a:defRPr sz="1200"/>
            </a:lvl6pPr>
            <a:lvl7pPr lvl="6">
              <a:lnSpc>
                <a:spcPct val="95000"/>
              </a:lnSpc>
              <a:spcBef>
                <a:spcPts val="0"/>
              </a:spcBef>
              <a:spcAft>
                <a:spcPts val="0"/>
              </a:spcAft>
              <a:buNone/>
              <a:defRPr sz="1200"/>
            </a:lvl7pPr>
            <a:lvl8pPr lvl="7">
              <a:lnSpc>
                <a:spcPct val="95000"/>
              </a:lnSpc>
              <a:spcBef>
                <a:spcPts val="0"/>
              </a:spcBef>
              <a:spcAft>
                <a:spcPts val="0"/>
              </a:spcAft>
              <a:buNone/>
              <a:defRPr sz="1200"/>
            </a:lvl8pPr>
            <a:lvl9pPr lvl="8">
              <a:lnSpc>
                <a:spcPct val="95000"/>
              </a:lnSpc>
              <a:spcBef>
                <a:spcPts val="0"/>
              </a:spcBef>
              <a:spcAft>
                <a:spcPts val="0"/>
              </a:spcAft>
              <a:buNone/>
              <a:defRPr sz="1200"/>
            </a:lvl9pPr>
          </a:lstStyle>
          <a:p>
            <a:endParaRPr/>
          </a:p>
        </p:txBody>
      </p:sp>
      <p:sp>
        <p:nvSpPr>
          <p:cNvPr id="276" name="Google Shape;276;p32"/>
          <p:cNvSpPr txBox="1">
            <a:spLocks noGrp="1"/>
          </p:cNvSpPr>
          <p:nvPr>
            <p:ph type="subTitle" idx="7"/>
          </p:nvPr>
        </p:nvSpPr>
        <p:spPr>
          <a:xfrm>
            <a:off x="1806638" y="3269975"/>
            <a:ext cx="1149900" cy="431700"/>
          </a:xfrm>
          <a:prstGeom prst="rect">
            <a:avLst/>
          </a:prstGeom>
        </p:spPr>
        <p:txBody>
          <a:bodyPr spcFirstLastPara="1" wrap="square" lIns="0" tIns="0" rIns="0" bIns="0" anchor="b" anchorCtr="0">
            <a:noAutofit/>
          </a:bodyPr>
          <a:lstStyle>
            <a:lvl1pPr lvl="0">
              <a:lnSpc>
                <a:spcPct val="95000"/>
              </a:lnSpc>
              <a:spcBef>
                <a:spcPts val="0"/>
              </a:spcBef>
              <a:spcAft>
                <a:spcPts val="0"/>
              </a:spcAft>
              <a:buNone/>
              <a:defRPr sz="1200"/>
            </a:lvl1pPr>
            <a:lvl2pPr lvl="1">
              <a:lnSpc>
                <a:spcPct val="95000"/>
              </a:lnSpc>
              <a:spcBef>
                <a:spcPts val="0"/>
              </a:spcBef>
              <a:spcAft>
                <a:spcPts val="0"/>
              </a:spcAft>
              <a:buNone/>
              <a:defRPr sz="1200"/>
            </a:lvl2pPr>
            <a:lvl3pPr lvl="2">
              <a:lnSpc>
                <a:spcPct val="95000"/>
              </a:lnSpc>
              <a:spcBef>
                <a:spcPts val="0"/>
              </a:spcBef>
              <a:spcAft>
                <a:spcPts val="0"/>
              </a:spcAft>
              <a:buNone/>
              <a:defRPr sz="1200"/>
            </a:lvl3pPr>
            <a:lvl4pPr lvl="3">
              <a:lnSpc>
                <a:spcPct val="95000"/>
              </a:lnSpc>
              <a:spcBef>
                <a:spcPts val="0"/>
              </a:spcBef>
              <a:spcAft>
                <a:spcPts val="0"/>
              </a:spcAft>
              <a:buNone/>
              <a:defRPr sz="1200"/>
            </a:lvl4pPr>
            <a:lvl5pPr lvl="4">
              <a:lnSpc>
                <a:spcPct val="95000"/>
              </a:lnSpc>
              <a:spcBef>
                <a:spcPts val="0"/>
              </a:spcBef>
              <a:spcAft>
                <a:spcPts val="0"/>
              </a:spcAft>
              <a:buNone/>
              <a:defRPr sz="1200"/>
            </a:lvl5pPr>
            <a:lvl6pPr lvl="5">
              <a:lnSpc>
                <a:spcPct val="95000"/>
              </a:lnSpc>
              <a:spcBef>
                <a:spcPts val="0"/>
              </a:spcBef>
              <a:spcAft>
                <a:spcPts val="0"/>
              </a:spcAft>
              <a:buNone/>
              <a:defRPr sz="1200"/>
            </a:lvl6pPr>
            <a:lvl7pPr lvl="6">
              <a:lnSpc>
                <a:spcPct val="95000"/>
              </a:lnSpc>
              <a:spcBef>
                <a:spcPts val="0"/>
              </a:spcBef>
              <a:spcAft>
                <a:spcPts val="0"/>
              </a:spcAft>
              <a:buNone/>
              <a:defRPr sz="1200"/>
            </a:lvl7pPr>
            <a:lvl8pPr lvl="7">
              <a:lnSpc>
                <a:spcPct val="95000"/>
              </a:lnSpc>
              <a:spcBef>
                <a:spcPts val="0"/>
              </a:spcBef>
              <a:spcAft>
                <a:spcPts val="0"/>
              </a:spcAft>
              <a:buNone/>
              <a:defRPr sz="1200"/>
            </a:lvl8pPr>
            <a:lvl9pPr lvl="8">
              <a:lnSpc>
                <a:spcPct val="95000"/>
              </a:lnSpc>
              <a:spcBef>
                <a:spcPts val="0"/>
              </a:spcBef>
              <a:spcAft>
                <a:spcPts val="0"/>
              </a:spcAft>
              <a:buNone/>
              <a:defRPr sz="1200"/>
            </a:lvl9pPr>
          </a:lstStyle>
          <a:p>
            <a:endParaRPr/>
          </a:p>
        </p:txBody>
      </p:sp>
      <p:sp>
        <p:nvSpPr>
          <p:cNvPr id="277" name="Google Shape;277;p32"/>
          <p:cNvSpPr txBox="1">
            <a:spLocks noGrp="1"/>
          </p:cNvSpPr>
          <p:nvPr>
            <p:ph type="subTitle" idx="8"/>
          </p:nvPr>
        </p:nvSpPr>
        <p:spPr>
          <a:xfrm>
            <a:off x="335513" y="1913775"/>
            <a:ext cx="1149900" cy="431700"/>
          </a:xfrm>
          <a:prstGeom prst="rect">
            <a:avLst/>
          </a:prstGeom>
        </p:spPr>
        <p:txBody>
          <a:bodyPr spcFirstLastPara="1" wrap="square" lIns="0" tIns="0" rIns="0" bIns="0" anchor="b" anchorCtr="0">
            <a:noAutofit/>
          </a:bodyPr>
          <a:lstStyle>
            <a:lvl1pPr lvl="0">
              <a:lnSpc>
                <a:spcPct val="95000"/>
              </a:lnSpc>
              <a:spcBef>
                <a:spcPts val="0"/>
              </a:spcBef>
              <a:spcAft>
                <a:spcPts val="0"/>
              </a:spcAft>
              <a:buNone/>
              <a:defRPr sz="1200"/>
            </a:lvl1pPr>
            <a:lvl2pPr lvl="1">
              <a:lnSpc>
                <a:spcPct val="95000"/>
              </a:lnSpc>
              <a:spcBef>
                <a:spcPts val="0"/>
              </a:spcBef>
              <a:spcAft>
                <a:spcPts val="0"/>
              </a:spcAft>
              <a:buNone/>
              <a:defRPr sz="1200"/>
            </a:lvl2pPr>
            <a:lvl3pPr lvl="2">
              <a:lnSpc>
                <a:spcPct val="95000"/>
              </a:lnSpc>
              <a:spcBef>
                <a:spcPts val="0"/>
              </a:spcBef>
              <a:spcAft>
                <a:spcPts val="0"/>
              </a:spcAft>
              <a:buNone/>
              <a:defRPr sz="1200"/>
            </a:lvl3pPr>
            <a:lvl4pPr lvl="3">
              <a:lnSpc>
                <a:spcPct val="95000"/>
              </a:lnSpc>
              <a:spcBef>
                <a:spcPts val="0"/>
              </a:spcBef>
              <a:spcAft>
                <a:spcPts val="0"/>
              </a:spcAft>
              <a:buNone/>
              <a:defRPr sz="1200"/>
            </a:lvl4pPr>
            <a:lvl5pPr lvl="4">
              <a:lnSpc>
                <a:spcPct val="95000"/>
              </a:lnSpc>
              <a:spcBef>
                <a:spcPts val="0"/>
              </a:spcBef>
              <a:spcAft>
                <a:spcPts val="0"/>
              </a:spcAft>
              <a:buNone/>
              <a:defRPr sz="1200"/>
            </a:lvl5pPr>
            <a:lvl6pPr lvl="5">
              <a:lnSpc>
                <a:spcPct val="95000"/>
              </a:lnSpc>
              <a:spcBef>
                <a:spcPts val="0"/>
              </a:spcBef>
              <a:spcAft>
                <a:spcPts val="0"/>
              </a:spcAft>
              <a:buNone/>
              <a:defRPr sz="1200"/>
            </a:lvl6pPr>
            <a:lvl7pPr lvl="6">
              <a:lnSpc>
                <a:spcPct val="95000"/>
              </a:lnSpc>
              <a:spcBef>
                <a:spcPts val="0"/>
              </a:spcBef>
              <a:spcAft>
                <a:spcPts val="0"/>
              </a:spcAft>
              <a:buNone/>
              <a:defRPr sz="1200"/>
            </a:lvl7pPr>
            <a:lvl8pPr lvl="7">
              <a:lnSpc>
                <a:spcPct val="95000"/>
              </a:lnSpc>
              <a:spcBef>
                <a:spcPts val="0"/>
              </a:spcBef>
              <a:spcAft>
                <a:spcPts val="0"/>
              </a:spcAft>
              <a:buNone/>
              <a:defRPr sz="1200"/>
            </a:lvl8pPr>
            <a:lvl9pPr lvl="8">
              <a:lnSpc>
                <a:spcPct val="95000"/>
              </a:lnSpc>
              <a:spcBef>
                <a:spcPts val="0"/>
              </a:spcBef>
              <a:spcAft>
                <a:spcPts val="0"/>
              </a:spcAft>
              <a:buNone/>
              <a:defRPr sz="1200"/>
            </a:lvl9pPr>
          </a:lstStyle>
          <a:p>
            <a:endParaRPr/>
          </a:p>
        </p:txBody>
      </p:sp>
      <p:sp>
        <p:nvSpPr>
          <p:cNvPr id="278" name="Google Shape;278;p32"/>
          <p:cNvSpPr txBox="1">
            <a:spLocks noGrp="1"/>
          </p:cNvSpPr>
          <p:nvPr>
            <p:ph type="subTitle" idx="9"/>
          </p:nvPr>
        </p:nvSpPr>
        <p:spPr>
          <a:xfrm>
            <a:off x="4721813" y="1941575"/>
            <a:ext cx="1149900" cy="431700"/>
          </a:xfrm>
          <a:prstGeom prst="rect">
            <a:avLst/>
          </a:prstGeom>
        </p:spPr>
        <p:txBody>
          <a:bodyPr spcFirstLastPara="1" wrap="square" lIns="0" tIns="0" rIns="0" bIns="0" anchor="b" anchorCtr="0">
            <a:noAutofit/>
          </a:bodyPr>
          <a:lstStyle>
            <a:lvl1pPr lvl="0">
              <a:lnSpc>
                <a:spcPct val="95000"/>
              </a:lnSpc>
              <a:spcBef>
                <a:spcPts val="0"/>
              </a:spcBef>
              <a:spcAft>
                <a:spcPts val="0"/>
              </a:spcAft>
              <a:buNone/>
              <a:defRPr sz="1200"/>
            </a:lvl1pPr>
            <a:lvl2pPr lvl="1">
              <a:lnSpc>
                <a:spcPct val="95000"/>
              </a:lnSpc>
              <a:spcBef>
                <a:spcPts val="0"/>
              </a:spcBef>
              <a:spcAft>
                <a:spcPts val="0"/>
              </a:spcAft>
              <a:buNone/>
              <a:defRPr sz="1200"/>
            </a:lvl2pPr>
            <a:lvl3pPr lvl="2">
              <a:lnSpc>
                <a:spcPct val="95000"/>
              </a:lnSpc>
              <a:spcBef>
                <a:spcPts val="0"/>
              </a:spcBef>
              <a:spcAft>
                <a:spcPts val="0"/>
              </a:spcAft>
              <a:buNone/>
              <a:defRPr sz="1200"/>
            </a:lvl3pPr>
            <a:lvl4pPr lvl="3">
              <a:lnSpc>
                <a:spcPct val="95000"/>
              </a:lnSpc>
              <a:spcBef>
                <a:spcPts val="0"/>
              </a:spcBef>
              <a:spcAft>
                <a:spcPts val="0"/>
              </a:spcAft>
              <a:buNone/>
              <a:defRPr sz="1200"/>
            </a:lvl4pPr>
            <a:lvl5pPr lvl="4">
              <a:lnSpc>
                <a:spcPct val="95000"/>
              </a:lnSpc>
              <a:spcBef>
                <a:spcPts val="0"/>
              </a:spcBef>
              <a:spcAft>
                <a:spcPts val="0"/>
              </a:spcAft>
              <a:buNone/>
              <a:defRPr sz="1200"/>
            </a:lvl5pPr>
            <a:lvl6pPr lvl="5">
              <a:lnSpc>
                <a:spcPct val="95000"/>
              </a:lnSpc>
              <a:spcBef>
                <a:spcPts val="0"/>
              </a:spcBef>
              <a:spcAft>
                <a:spcPts val="0"/>
              </a:spcAft>
              <a:buNone/>
              <a:defRPr sz="1200"/>
            </a:lvl6pPr>
            <a:lvl7pPr lvl="6">
              <a:lnSpc>
                <a:spcPct val="95000"/>
              </a:lnSpc>
              <a:spcBef>
                <a:spcPts val="0"/>
              </a:spcBef>
              <a:spcAft>
                <a:spcPts val="0"/>
              </a:spcAft>
              <a:buNone/>
              <a:defRPr sz="1200"/>
            </a:lvl7pPr>
            <a:lvl8pPr lvl="7">
              <a:lnSpc>
                <a:spcPct val="95000"/>
              </a:lnSpc>
              <a:spcBef>
                <a:spcPts val="0"/>
              </a:spcBef>
              <a:spcAft>
                <a:spcPts val="0"/>
              </a:spcAft>
              <a:buNone/>
              <a:defRPr sz="1200"/>
            </a:lvl8pPr>
            <a:lvl9pPr lvl="8">
              <a:lnSpc>
                <a:spcPct val="95000"/>
              </a:lnSpc>
              <a:spcBef>
                <a:spcPts val="0"/>
              </a:spcBef>
              <a:spcAft>
                <a:spcPts val="0"/>
              </a:spcAft>
              <a:buNone/>
              <a:defRPr sz="1200"/>
            </a:lvl9pPr>
          </a:lstStyle>
          <a:p>
            <a:endParaRPr/>
          </a:p>
        </p:txBody>
      </p:sp>
      <p:sp>
        <p:nvSpPr>
          <p:cNvPr id="279" name="Google Shape;279;p32"/>
          <p:cNvSpPr txBox="1">
            <a:spLocks noGrp="1"/>
          </p:cNvSpPr>
          <p:nvPr>
            <p:ph type="subTitle" idx="13"/>
          </p:nvPr>
        </p:nvSpPr>
        <p:spPr>
          <a:xfrm>
            <a:off x="6194013" y="3335375"/>
            <a:ext cx="1149900" cy="431700"/>
          </a:xfrm>
          <a:prstGeom prst="rect">
            <a:avLst/>
          </a:prstGeom>
        </p:spPr>
        <p:txBody>
          <a:bodyPr spcFirstLastPara="1" wrap="square" lIns="0" tIns="0" rIns="0" bIns="0" anchor="b" anchorCtr="0">
            <a:noAutofit/>
          </a:bodyPr>
          <a:lstStyle>
            <a:lvl1pPr lvl="0">
              <a:lnSpc>
                <a:spcPct val="95000"/>
              </a:lnSpc>
              <a:spcBef>
                <a:spcPts val="0"/>
              </a:spcBef>
              <a:spcAft>
                <a:spcPts val="0"/>
              </a:spcAft>
              <a:buNone/>
              <a:defRPr sz="1200"/>
            </a:lvl1pPr>
            <a:lvl2pPr lvl="1">
              <a:lnSpc>
                <a:spcPct val="95000"/>
              </a:lnSpc>
              <a:spcBef>
                <a:spcPts val="0"/>
              </a:spcBef>
              <a:spcAft>
                <a:spcPts val="0"/>
              </a:spcAft>
              <a:buNone/>
              <a:defRPr sz="1200"/>
            </a:lvl2pPr>
            <a:lvl3pPr lvl="2">
              <a:lnSpc>
                <a:spcPct val="95000"/>
              </a:lnSpc>
              <a:spcBef>
                <a:spcPts val="0"/>
              </a:spcBef>
              <a:spcAft>
                <a:spcPts val="0"/>
              </a:spcAft>
              <a:buNone/>
              <a:defRPr sz="1200"/>
            </a:lvl3pPr>
            <a:lvl4pPr lvl="3">
              <a:lnSpc>
                <a:spcPct val="95000"/>
              </a:lnSpc>
              <a:spcBef>
                <a:spcPts val="0"/>
              </a:spcBef>
              <a:spcAft>
                <a:spcPts val="0"/>
              </a:spcAft>
              <a:buNone/>
              <a:defRPr sz="1200"/>
            </a:lvl4pPr>
            <a:lvl5pPr lvl="4">
              <a:lnSpc>
                <a:spcPct val="95000"/>
              </a:lnSpc>
              <a:spcBef>
                <a:spcPts val="0"/>
              </a:spcBef>
              <a:spcAft>
                <a:spcPts val="0"/>
              </a:spcAft>
              <a:buNone/>
              <a:defRPr sz="1200"/>
            </a:lvl5pPr>
            <a:lvl6pPr lvl="5">
              <a:lnSpc>
                <a:spcPct val="95000"/>
              </a:lnSpc>
              <a:spcBef>
                <a:spcPts val="0"/>
              </a:spcBef>
              <a:spcAft>
                <a:spcPts val="0"/>
              </a:spcAft>
              <a:buNone/>
              <a:defRPr sz="1200"/>
            </a:lvl6pPr>
            <a:lvl7pPr lvl="6">
              <a:lnSpc>
                <a:spcPct val="95000"/>
              </a:lnSpc>
              <a:spcBef>
                <a:spcPts val="0"/>
              </a:spcBef>
              <a:spcAft>
                <a:spcPts val="0"/>
              </a:spcAft>
              <a:buNone/>
              <a:defRPr sz="1200"/>
            </a:lvl7pPr>
            <a:lvl8pPr lvl="7">
              <a:lnSpc>
                <a:spcPct val="95000"/>
              </a:lnSpc>
              <a:spcBef>
                <a:spcPts val="0"/>
              </a:spcBef>
              <a:spcAft>
                <a:spcPts val="0"/>
              </a:spcAft>
              <a:buNone/>
              <a:defRPr sz="1200"/>
            </a:lvl8pPr>
            <a:lvl9pPr lvl="8">
              <a:lnSpc>
                <a:spcPct val="95000"/>
              </a:lnSpc>
              <a:spcBef>
                <a:spcPts val="0"/>
              </a:spcBef>
              <a:spcAft>
                <a:spcPts val="0"/>
              </a:spcAft>
              <a:buNone/>
              <a:defRPr sz="1200"/>
            </a:lvl9pPr>
          </a:lstStyle>
          <a:p>
            <a:endParaRPr/>
          </a:p>
        </p:txBody>
      </p:sp>
      <p:sp>
        <p:nvSpPr>
          <p:cNvPr id="280" name="Google Shape;280;p32"/>
          <p:cNvSpPr txBox="1">
            <a:spLocks noGrp="1"/>
          </p:cNvSpPr>
          <p:nvPr>
            <p:ph type="subTitle" idx="14"/>
          </p:nvPr>
        </p:nvSpPr>
        <p:spPr>
          <a:xfrm>
            <a:off x="7658713" y="4312650"/>
            <a:ext cx="1149900" cy="431700"/>
          </a:xfrm>
          <a:prstGeom prst="rect">
            <a:avLst/>
          </a:prstGeom>
        </p:spPr>
        <p:txBody>
          <a:bodyPr spcFirstLastPara="1" wrap="square" lIns="0" tIns="0" rIns="0" bIns="0" anchor="b" anchorCtr="0">
            <a:noAutofit/>
          </a:bodyPr>
          <a:lstStyle>
            <a:lvl1pPr lvl="0">
              <a:lnSpc>
                <a:spcPct val="95000"/>
              </a:lnSpc>
              <a:spcBef>
                <a:spcPts val="0"/>
              </a:spcBef>
              <a:spcAft>
                <a:spcPts val="0"/>
              </a:spcAft>
              <a:buNone/>
              <a:defRPr sz="1200"/>
            </a:lvl1pPr>
            <a:lvl2pPr lvl="1">
              <a:lnSpc>
                <a:spcPct val="95000"/>
              </a:lnSpc>
              <a:spcBef>
                <a:spcPts val="0"/>
              </a:spcBef>
              <a:spcAft>
                <a:spcPts val="0"/>
              </a:spcAft>
              <a:buNone/>
              <a:defRPr sz="1200"/>
            </a:lvl2pPr>
            <a:lvl3pPr lvl="2">
              <a:lnSpc>
                <a:spcPct val="95000"/>
              </a:lnSpc>
              <a:spcBef>
                <a:spcPts val="0"/>
              </a:spcBef>
              <a:spcAft>
                <a:spcPts val="0"/>
              </a:spcAft>
              <a:buNone/>
              <a:defRPr sz="1200"/>
            </a:lvl3pPr>
            <a:lvl4pPr lvl="3">
              <a:lnSpc>
                <a:spcPct val="95000"/>
              </a:lnSpc>
              <a:spcBef>
                <a:spcPts val="0"/>
              </a:spcBef>
              <a:spcAft>
                <a:spcPts val="0"/>
              </a:spcAft>
              <a:buNone/>
              <a:defRPr sz="1200"/>
            </a:lvl4pPr>
            <a:lvl5pPr lvl="4">
              <a:lnSpc>
                <a:spcPct val="95000"/>
              </a:lnSpc>
              <a:spcBef>
                <a:spcPts val="0"/>
              </a:spcBef>
              <a:spcAft>
                <a:spcPts val="0"/>
              </a:spcAft>
              <a:buNone/>
              <a:defRPr sz="1200"/>
            </a:lvl5pPr>
            <a:lvl6pPr lvl="5">
              <a:lnSpc>
                <a:spcPct val="95000"/>
              </a:lnSpc>
              <a:spcBef>
                <a:spcPts val="0"/>
              </a:spcBef>
              <a:spcAft>
                <a:spcPts val="0"/>
              </a:spcAft>
              <a:buNone/>
              <a:defRPr sz="1200"/>
            </a:lvl6pPr>
            <a:lvl7pPr lvl="6">
              <a:lnSpc>
                <a:spcPct val="95000"/>
              </a:lnSpc>
              <a:spcBef>
                <a:spcPts val="0"/>
              </a:spcBef>
              <a:spcAft>
                <a:spcPts val="0"/>
              </a:spcAft>
              <a:buNone/>
              <a:defRPr sz="1200"/>
            </a:lvl7pPr>
            <a:lvl8pPr lvl="7">
              <a:lnSpc>
                <a:spcPct val="95000"/>
              </a:lnSpc>
              <a:spcBef>
                <a:spcPts val="0"/>
              </a:spcBef>
              <a:spcAft>
                <a:spcPts val="0"/>
              </a:spcAft>
              <a:buNone/>
              <a:defRPr sz="1200"/>
            </a:lvl8pPr>
            <a:lvl9pPr lvl="8">
              <a:lnSpc>
                <a:spcPct val="95000"/>
              </a:lnSpc>
              <a:spcBef>
                <a:spcPts val="0"/>
              </a:spcBef>
              <a:spcAft>
                <a:spcPts val="0"/>
              </a:spcAft>
              <a:buNone/>
              <a:defRPr sz="1200"/>
            </a:lvl9pPr>
          </a:lstStyle>
          <a:p>
            <a:endParaRPr/>
          </a:p>
        </p:txBody>
      </p:sp>
      <p:sp>
        <p:nvSpPr>
          <p:cNvPr id="281" name="Google Shape;281;p32"/>
          <p:cNvSpPr txBox="1">
            <a:spLocks noGrp="1"/>
          </p:cNvSpPr>
          <p:nvPr>
            <p:ph type="body" idx="15"/>
          </p:nvPr>
        </p:nvSpPr>
        <p:spPr>
          <a:xfrm>
            <a:off x="7658625" y="3600800"/>
            <a:ext cx="1149900" cy="5049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82" name="Google Shape;282;p32"/>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283" name="Google Shape;283;p32"/>
          <p:cNvSpPr txBox="1">
            <a:spLocks noGrp="1"/>
          </p:cNvSpPr>
          <p:nvPr>
            <p:ph type="title" idx="16"/>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284" name="Google Shape;284;p32"/>
          <p:cNvSpPr txBox="1">
            <a:spLocks noGrp="1"/>
          </p:cNvSpPr>
          <p:nvPr>
            <p:ph type="title" idx="17"/>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Roadmap - Alt 2">
  <p:cSld name="CUSTOM_8_1_1_1_1_1_1_1_1_1_1_1_1_1_1_1_1_1_1_1_1_1_1_1_1_1_1_1_1_1_1_1_1">
    <p:spTree>
      <p:nvGrpSpPr>
        <p:cNvPr id="1" name="Shape 285"/>
        <p:cNvGrpSpPr/>
        <p:nvPr/>
      </p:nvGrpSpPr>
      <p:grpSpPr>
        <a:xfrm>
          <a:off x="0" y="0"/>
          <a:ext cx="0" cy="0"/>
          <a:chOff x="0" y="0"/>
          <a:chExt cx="0" cy="0"/>
        </a:xfrm>
      </p:grpSpPr>
      <p:sp>
        <p:nvSpPr>
          <p:cNvPr id="286" name="Google Shape;286;p33"/>
          <p:cNvSpPr/>
          <p:nvPr/>
        </p:nvSpPr>
        <p:spPr>
          <a:xfrm flipH="1">
            <a:off x="5961300" y="0"/>
            <a:ext cx="3177300" cy="3177300"/>
          </a:xfrm>
          <a:prstGeom prst="rect">
            <a:avLst/>
          </a:prstGeom>
          <a:gradFill>
            <a:gsLst>
              <a:gs pos="0">
                <a:schemeClr val="lt2"/>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287" name="Google Shape;287;p33"/>
          <p:cNvSpPr/>
          <p:nvPr/>
        </p:nvSpPr>
        <p:spPr>
          <a:xfrm rot="5400000">
            <a:off x="3888975" y="-2016150"/>
            <a:ext cx="1358100" cy="9140700"/>
          </a:xfrm>
          <a:prstGeom prst="rect">
            <a:avLst/>
          </a:prstGeom>
          <a:gradFill>
            <a:gsLst>
              <a:gs pos="0">
                <a:schemeClr val="accent6"/>
              </a:gs>
              <a:gs pos="100000">
                <a:schemeClr val="lt2"/>
              </a:gs>
            </a:gsLst>
            <a:lin ang="16200038"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Jost"/>
              <a:ea typeface="Jost"/>
              <a:cs typeface="Jost"/>
              <a:sym typeface="Jost"/>
            </a:endParaRPr>
          </a:p>
        </p:txBody>
      </p:sp>
      <p:sp>
        <p:nvSpPr>
          <p:cNvPr id="288" name="Google Shape;288;p33"/>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700"/>
              <a:buFont typeface="Figtree"/>
              <a:buNone/>
              <a:defRPr sz="700"/>
            </a:lvl2pPr>
            <a:lvl3pPr lvl="2">
              <a:spcBef>
                <a:spcPts val="0"/>
              </a:spcBef>
              <a:spcAft>
                <a:spcPts val="0"/>
              </a:spcAft>
              <a:buSzPts val="700"/>
              <a:buFont typeface="Figtree"/>
              <a:buNone/>
              <a:defRPr sz="700"/>
            </a:lvl3pPr>
            <a:lvl4pPr lvl="3">
              <a:spcBef>
                <a:spcPts val="0"/>
              </a:spcBef>
              <a:spcAft>
                <a:spcPts val="0"/>
              </a:spcAft>
              <a:buSzPts val="700"/>
              <a:buFont typeface="Figtree"/>
              <a:buNone/>
              <a:defRPr sz="700"/>
            </a:lvl4pPr>
            <a:lvl5pPr lvl="4">
              <a:spcBef>
                <a:spcPts val="0"/>
              </a:spcBef>
              <a:spcAft>
                <a:spcPts val="0"/>
              </a:spcAft>
              <a:buSzPts val="700"/>
              <a:buFont typeface="Figtree"/>
              <a:buNone/>
              <a:defRPr sz="700"/>
            </a:lvl5pPr>
            <a:lvl6pPr lvl="5">
              <a:spcBef>
                <a:spcPts val="0"/>
              </a:spcBef>
              <a:spcAft>
                <a:spcPts val="0"/>
              </a:spcAft>
              <a:buSzPts val="700"/>
              <a:buFont typeface="Figtree"/>
              <a:buNone/>
              <a:defRPr sz="700"/>
            </a:lvl6pPr>
            <a:lvl7pPr lvl="6">
              <a:spcBef>
                <a:spcPts val="0"/>
              </a:spcBef>
              <a:spcAft>
                <a:spcPts val="0"/>
              </a:spcAft>
              <a:buSzPts val="700"/>
              <a:buFont typeface="Figtree"/>
              <a:buNone/>
              <a:defRPr sz="700"/>
            </a:lvl7pPr>
            <a:lvl8pPr lvl="7">
              <a:spcBef>
                <a:spcPts val="0"/>
              </a:spcBef>
              <a:spcAft>
                <a:spcPts val="0"/>
              </a:spcAft>
              <a:buSzPts val="700"/>
              <a:buFont typeface="Figtree"/>
              <a:buNone/>
              <a:defRPr sz="700"/>
            </a:lvl8pPr>
            <a:lvl9pPr lvl="8">
              <a:spcBef>
                <a:spcPts val="0"/>
              </a:spcBef>
              <a:spcAft>
                <a:spcPts val="0"/>
              </a:spcAft>
              <a:buSzPts val="700"/>
              <a:buFont typeface="Figtree"/>
              <a:buNone/>
              <a:defRPr sz="700"/>
            </a:lvl9pPr>
          </a:lstStyle>
          <a:p>
            <a:endParaRPr/>
          </a:p>
        </p:txBody>
      </p:sp>
      <p:sp>
        <p:nvSpPr>
          <p:cNvPr id="289" name="Google Shape;289;p33"/>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290" name="Google Shape;290;p33"/>
          <p:cNvSpPr txBox="1">
            <a:spLocks noGrp="1"/>
          </p:cNvSpPr>
          <p:nvPr>
            <p:ph type="title" idx="3"/>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291" name="Google Shape;291;p33"/>
          <p:cNvSpPr txBox="1">
            <a:spLocks noGrp="1"/>
          </p:cNvSpPr>
          <p:nvPr>
            <p:ph type="subTitle" idx="1"/>
          </p:nvPr>
        </p:nvSpPr>
        <p:spPr>
          <a:xfrm>
            <a:off x="486625" y="1307025"/>
            <a:ext cx="2281500" cy="207600"/>
          </a:xfrm>
          <a:prstGeom prst="rect">
            <a:avLst/>
          </a:prstGeom>
        </p:spPr>
        <p:txBody>
          <a:bodyPr spcFirstLastPara="1" wrap="square" lIns="0" tIns="0" rIns="0" bIns="0" anchor="t" anchorCtr="0">
            <a:noAutofit/>
          </a:bodyPr>
          <a:lstStyle>
            <a:lvl1pPr lvl="0">
              <a:lnSpc>
                <a:spcPct val="95000"/>
              </a:lnSpc>
              <a:spcBef>
                <a:spcPts val="0"/>
              </a:spcBef>
              <a:spcAft>
                <a:spcPts val="0"/>
              </a:spcAft>
              <a:buNone/>
              <a:defRPr/>
            </a:lvl1pPr>
            <a:lvl2pPr lvl="1">
              <a:lnSpc>
                <a:spcPct val="95000"/>
              </a:lnSpc>
              <a:spcBef>
                <a:spcPts val="0"/>
              </a:spcBef>
              <a:spcAft>
                <a:spcPts val="0"/>
              </a:spcAft>
              <a:buNone/>
              <a:defRPr/>
            </a:lvl2pPr>
            <a:lvl3pPr lvl="2">
              <a:lnSpc>
                <a:spcPct val="95000"/>
              </a:lnSpc>
              <a:spcBef>
                <a:spcPts val="0"/>
              </a:spcBef>
              <a:spcAft>
                <a:spcPts val="0"/>
              </a:spcAft>
              <a:buNone/>
              <a:defRPr/>
            </a:lvl3pPr>
            <a:lvl4pPr lvl="3">
              <a:lnSpc>
                <a:spcPct val="95000"/>
              </a:lnSpc>
              <a:spcBef>
                <a:spcPts val="0"/>
              </a:spcBef>
              <a:spcAft>
                <a:spcPts val="0"/>
              </a:spcAft>
              <a:buNone/>
              <a:defRPr/>
            </a:lvl4pPr>
            <a:lvl5pPr lvl="4">
              <a:lnSpc>
                <a:spcPct val="95000"/>
              </a:lnSpc>
              <a:spcBef>
                <a:spcPts val="0"/>
              </a:spcBef>
              <a:spcAft>
                <a:spcPts val="0"/>
              </a:spcAft>
              <a:buNone/>
              <a:defRPr/>
            </a:lvl5pPr>
            <a:lvl6pPr lvl="5">
              <a:lnSpc>
                <a:spcPct val="95000"/>
              </a:lnSpc>
              <a:spcBef>
                <a:spcPts val="0"/>
              </a:spcBef>
              <a:spcAft>
                <a:spcPts val="0"/>
              </a:spcAft>
              <a:buNone/>
              <a:defRPr/>
            </a:lvl6pPr>
            <a:lvl7pPr lvl="6">
              <a:lnSpc>
                <a:spcPct val="95000"/>
              </a:lnSpc>
              <a:spcBef>
                <a:spcPts val="0"/>
              </a:spcBef>
              <a:spcAft>
                <a:spcPts val="0"/>
              </a:spcAft>
              <a:buNone/>
              <a:defRPr/>
            </a:lvl7pPr>
            <a:lvl8pPr lvl="7">
              <a:lnSpc>
                <a:spcPct val="95000"/>
              </a:lnSpc>
              <a:spcBef>
                <a:spcPts val="0"/>
              </a:spcBef>
              <a:spcAft>
                <a:spcPts val="0"/>
              </a:spcAft>
              <a:buNone/>
              <a:defRPr/>
            </a:lvl8pPr>
            <a:lvl9pPr lvl="8">
              <a:lnSpc>
                <a:spcPct val="95000"/>
              </a:lnSpc>
              <a:spcBef>
                <a:spcPts val="0"/>
              </a:spcBef>
              <a:spcAft>
                <a:spcPts val="0"/>
              </a:spcAft>
              <a:buNone/>
              <a:defRPr/>
            </a:lvl9pPr>
          </a:lstStyle>
          <a:p>
            <a:endParaRPr/>
          </a:p>
        </p:txBody>
      </p:sp>
      <p:sp>
        <p:nvSpPr>
          <p:cNvPr id="292" name="Google Shape;292;p33"/>
          <p:cNvSpPr txBox="1">
            <a:spLocks noGrp="1"/>
          </p:cNvSpPr>
          <p:nvPr>
            <p:ph type="body" idx="4"/>
          </p:nvPr>
        </p:nvSpPr>
        <p:spPr>
          <a:xfrm>
            <a:off x="486650" y="1623430"/>
            <a:ext cx="22815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93" name="Google Shape;293;p33"/>
          <p:cNvSpPr txBox="1">
            <a:spLocks noGrp="1"/>
          </p:cNvSpPr>
          <p:nvPr>
            <p:ph type="subTitle" idx="5"/>
          </p:nvPr>
        </p:nvSpPr>
        <p:spPr>
          <a:xfrm>
            <a:off x="3431225" y="1668075"/>
            <a:ext cx="2281500" cy="207600"/>
          </a:xfrm>
          <a:prstGeom prst="rect">
            <a:avLst/>
          </a:prstGeom>
        </p:spPr>
        <p:txBody>
          <a:bodyPr spcFirstLastPara="1" wrap="square" lIns="0" tIns="0" rIns="0" bIns="0" anchor="t" anchorCtr="0">
            <a:noAutofit/>
          </a:bodyPr>
          <a:lstStyle>
            <a:lvl1pPr lvl="0">
              <a:lnSpc>
                <a:spcPct val="95000"/>
              </a:lnSpc>
              <a:spcBef>
                <a:spcPts val="0"/>
              </a:spcBef>
              <a:spcAft>
                <a:spcPts val="0"/>
              </a:spcAft>
              <a:buNone/>
              <a:defRPr/>
            </a:lvl1pPr>
            <a:lvl2pPr lvl="1">
              <a:lnSpc>
                <a:spcPct val="95000"/>
              </a:lnSpc>
              <a:spcBef>
                <a:spcPts val="0"/>
              </a:spcBef>
              <a:spcAft>
                <a:spcPts val="0"/>
              </a:spcAft>
              <a:buNone/>
              <a:defRPr/>
            </a:lvl2pPr>
            <a:lvl3pPr lvl="2">
              <a:lnSpc>
                <a:spcPct val="95000"/>
              </a:lnSpc>
              <a:spcBef>
                <a:spcPts val="0"/>
              </a:spcBef>
              <a:spcAft>
                <a:spcPts val="0"/>
              </a:spcAft>
              <a:buNone/>
              <a:defRPr/>
            </a:lvl3pPr>
            <a:lvl4pPr lvl="3">
              <a:lnSpc>
                <a:spcPct val="95000"/>
              </a:lnSpc>
              <a:spcBef>
                <a:spcPts val="0"/>
              </a:spcBef>
              <a:spcAft>
                <a:spcPts val="0"/>
              </a:spcAft>
              <a:buNone/>
              <a:defRPr/>
            </a:lvl4pPr>
            <a:lvl5pPr lvl="4">
              <a:lnSpc>
                <a:spcPct val="95000"/>
              </a:lnSpc>
              <a:spcBef>
                <a:spcPts val="0"/>
              </a:spcBef>
              <a:spcAft>
                <a:spcPts val="0"/>
              </a:spcAft>
              <a:buNone/>
              <a:defRPr/>
            </a:lvl5pPr>
            <a:lvl6pPr lvl="5">
              <a:lnSpc>
                <a:spcPct val="95000"/>
              </a:lnSpc>
              <a:spcBef>
                <a:spcPts val="0"/>
              </a:spcBef>
              <a:spcAft>
                <a:spcPts val="0"/>
              </a:spcAft>
              <a:buNone/>
              <a:defRPr/>
            </a:lvl6pPr>
            <a:lvl7pPr lvl="6">
              <a:lnSpc>
                <a:spcPct val="95000"/>
              </a:lnSpc>
              <a:spcBef>
                <a:spcPts val="0"/>
              </a:spcBef>
              <a:spcAft>
                <a:spcPts val="0"/>
              </a:spcAft>
              <a:buNone/>
              <a:defRPr/>
            </a:lvl7pPr>
            <a:lvl8pPr lvl="7">
              <a:lnSpc>
                <a:spcPct val="95000"/>
              </a:lnSpc>
              <a:spcBef>
                <a:spcPts val="0"/>
              </a:spcBef>
              <a:spcAft>
                <a:spcPts val="0"/>
              </a:spcAft>
              <a:buNone/>
              <a:defRPr/>
            </a:lvl8pPr>
            <a:lvl9pPr lvl="8">
              <a:lnSpc>
                <a:spcPct val="95000"/>
              </a:lnSpc>
              <a:spcBef>
                <a:spcPts val="0"/>
              </a:spcBef>
              <a:spcAft>
                <a:spcPts val="0"/>
              </a:spcAft>
              <a:buNone/>
              <a:defRPr/>
            </a:lvl9pPr>
          </a:lstStyle>
          <a:p>
            <a:endParaRPr/>
          </a:p>
        </p:txBody>
      </p:sp>
      <p:sp>
        <p:nvSpPr>
          <p:cNvPr id="294" name="Google Shape;294;p33"/>
          <p:cNvSpPr txBox="1">
            <a:spLocks noGrp="1"/>
          </p:cNvSpPr>
          <p:nvPr>
            <p:ph type="body" idx="6"/>
          </p:nvPr>
        </p:nvSpPr>
        <p:spPr>
          <a:xfrm>
            <a:off x="3431250" y="1984480"/>
            <a:ext cx="22815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295" name="Google Shape;295;p33"/>
          <p:cNvSpPr txBox="1">
            <a:spLocks noGrp="1"/>
          </p:cNvSpPr>
          <p:nvPr>
            <p:ph type="subTitle" idx="7"/>
          </p:nvPr>
        </p:nvSpPr>
        <p:spPr>
          <a:xfrm>
            <a:off x="6375825" y="1307025"/>
            <a:ext cx="2281500" cy="207600"/>
          </a:xfrm>
          <a:prstGeom prst="rect">
            <a:avLst/>
          </a:prstGeom>
        </p:spPr>
        <p:txBody>
          <a:bodyPr spcFirstLastPara="1" wrap="square" lIns="0" tIns="0" rIns="0" bIns="0" anchor="t" anchorCtr="0">
            <a:noAutofit/>
          </a:bodyPr>
          <a:lstStyle>
            <a:lvl1pPr lvl="0">
              <a:lnSpc>
                <a:spcPct val="95000"/>
              </a:lnSpc>
              <a:spcBef>
                <a:spcPts val="0"/>
              </a:spcBef>
              <a:spcAft>
                <a:spcPts val="0"/>
              </a:spcAft>
              <a:buNone/>
              <a:defRPr/>
            </a:lvl1pPr>
            <a:lvl2pPr lvl="1">
              <a:lnSpc>
                <a:spcPct val="95000"/>
              </a:lnSpc>
              <a:spcBef>
                <a:spcPts val="0"/>
              </a:spcBef>
              <a:spcAft>
                <a:spcPts val="0"/>
              </a:spcAft>
              <a:buNone/>
              <a:defRPr/>
            </a:lvl2pPr>
            <a:lvl3pPr lvl="2">
              <a:lnSpc>
                <a:spcPct val="95000"/>
              </a:lnSpc>
              <a:spcBef>
                <a:spcPts val="0"/>
              </a:spcBef>
              <a:spcAft>
                <a:spcPts val="0"/>
              </a:spcAft>
              <a:buNone/>
              <a:defRPr/>
            </a:lvl3pPr>
            <a:lvl4pPr lvl="3">
              <a:lnSpc>
                <a:spcPct val="95000"/>
              </a:lnSpc>
              <a:spcBef>
                <a:spcPts val="0"/>
              </a:spcBef>
              <a:spcAft>
                <a:spcPts val="0"/>
              </a:spcAft>
              <a:buNone/>
              <a:defRPr/>
            </a:lvl4pPr>
            <a:lvl5pPr lvl="4">
              <a:lnSpc>
                <a:spcPct val="95000"/>
              </a:lnSpc>
              <a:spcBef>
                <a:spcPts val="0"/>
              </a:spcBef>
              <a:spcAft>
                <a:spcPts val="0"/>
              </a:spcAft>
              <a:buNone/>
              <a:defRPr/>
            </a:lvl5pPr>
            <a:lvl6pPr lvl="5">
              <a:lnSpc>
                <a:spcPct val="95000"/>
              </a:lnSpc>
              <a:spcBef>
                <a:spcPts val="0"/>
              </a:spcBef>
              <a:spcAft>
                <a:spcPts val="0"/>
              </a:spcAft>
              <a:buNone/>
              <a:defRPr/>
            </a:lvl6pPr>
            <a:lvl7pPr lvl="6">
              <a:lnSpc>
                <a:spcPct val="95000"/>
              </a:lnSpc>
              <a:spcBef>
                <a:spcPts val="0"/>
              </a:spcBef>
              <a:spcAft>
                <a:spcPts val="0"/>
              </a:spcAft>
              <a:buNone/>
              <a:defRPr/>
            </a:lvl7pPr>
            <a:lvl8pPr lvl="7">
              <a:lnSpc>
                <a:spcPct val="95000"/>
              </a:lnSpc>
              <a:spcBef>
                <a:spcPts val="0"/>
              </a:spcBef>
              <a:spcAft>
                <a:spcPts val="0"/>
              </a:spcAft>
              <a:buNone/>
              <a:defRPr/>
            </a:lvl8pPr>
            <a:lvl9pPr lvl="8">
              <a:lnSpc>
                <a:spcPct val="95000"/>
              </a:lnSpc>
              <a:spcBef>
                <a:spcPts val="0"/>
              </a:spcBef>
              <a:spcAft>
                <a:spcPts val="0"/>
              </a:spcAft>
              <a:buNone/>
              <a:defRPr/>
            </a:lvl9pPr>
          </a:lstStyle>
          <a:p>
            <a:endParaRPr/>
          </a:p>
        </p:txBody>
      </p:sp>
      <p:sp>
        <p:nvSpPr>
          <p:cNvPr id="296" name="Google Shape;296;p33"/>
          <p:cNvSpPr txBox="1">
            <a:spLocks noGrp="1"/>
          </p:cNvSpPr>
          <p:nvPr>
            <p:ph type="body" idx="8"/>
          </p:nvPr>
        </p:nvSpPr>
        <p:spPr>
          <a:xfrm>
            <a:off x="6375850" y="1623430"/>
            <a:ext cx="2281500" cy="7140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Metrics display - Alt 1">
  <p:cSld name="CUSTOM_8_1_1_1_1_1_1_1_1_1_1_1_1_1_1_1_1_1_1_1_1_1_1_1_1_1_1_1_1_1_1_1_1_1">
    <p:spTree>
      <p:nvGrpSpPr>
        <p:cNvPr id="1" name="Shape 297"/>
        <p:cNvGrpSpPr/>
        <p:nvPr/>
      </p:nvGrpSpPr>
      <p:grpSpPr>
        <a:xfrm>
          <a:off x="0" y="0"/>
          <a:ext cx="0" cy="0"/>
          <a:chOff x="0" y="0"/>
          <a:chExt cx="0" cy="0"/>
        </a:xfrm>
      </p:grpSpPr>
      <p:sp>
        <p:nvSpPr>
          <p:cNvPr id="298" name="Google Shape;298;p34"/>
          <p:cNvSpPr/>
          <p:nvPr/>
        </p:nvSpPr>
        <p:spPr>
          <a:xfrm>
            <a:off x="7529650" y="250"/>
            <a:ext cx="1614900" cy="5147700"/>
          </a:xfrm>
          <a:prstGeom prst="rect">
            <a:avLst/>
          </a:prstGeom>
          <a:gradFill>
            <a:gsLst>
              <a:gs pos="0">
                <a:schemeClr val="accent6"/>
              </a:gs>
              <a:gs pos="100000">
                <a:schemeClr val="lt2"/>
              </a:gs>
            </a:gsLst>
            <a:lin ang="5400700"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299" name="Google Shape;299;p34"/>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300" name="Google Shape;300;p34"/>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301" name="Google Shape;301;p34"/>
          <p:cNvSpPr txBox="1">
            <a:spLocks noGrp="1"/>
          </p:cNvSpPr>
          <p:nvPr>
            <p:ph type="title" idx="3"/>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302" name="Google Shape;302;p34"/>
          <p:cNvSpPr txBox="1">
            <a:spLocks noGrp="1"/>
          </p:cNvSpPr>
          <p:nvPr>
            <p:ph type="body" idx="1"/>
          </p:nvPr>
        </p:nvSpPr>
        <p:spPr>
          <a:xfrm>
            <a:off x="230075" y="990150"/>
            <a:ext cx="3612900" cy="3534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dk1"/>
              </a:buClr>
              <a:buSzPts val="1000"/>
              <a:buFont typeface="Jost"/>
              <a:buChar char="●"/>
              <a:defRPr sz="1000"/>
            </a:lvl1pPr>
            <a:lvl2pPr marL="914400" lvl="1" indent="-292100">
              <a:spcBef>
                <a:spcPts val="0"/>
              </a:spcBef>
              <a:spcAft>
                <a:spcPts val="0"/>
              </a:spcAft>
              <a:buClr>
                <a:schemeClr val="dk1"/>
              </a:buClr>
              <a:buSzPts val="1000"/>
              <a:buFont typeface="Jost"/>
              <a:buChar char="○"/>
              <a:defRPr sz="1000"/>
            </a:lvl2pPr>
            <a:lvl3pPr marL="1371600" lvl="2" indent="-292100">
              <a:spcBef>
                <a:spcPts val="0"/>
              </a:spcBef>
              <a:spcAft>
                <a:spcPts val="0"/>
              </a:spcAft>
              <a:buClr>
                <a:schemeClr val="dk1"/>
              </a:buClr>
              <a:buSzPts val="1000"/>
              <a:buFont typeface="Jost"/>
              <a:buChar char="■"/>
              <a:defRPr sz="1000"/>
            </a:lvl3pPr>
            <a:lvl4pPr marL="1828800" lvl="3" indent="-292100">
              <a:spcBef>
                <a:spcPts val="0"/>
              </a:spcBef>
              <a:spcAft>
                <a:spcPts val="0"/>
              </a:spcAft>
              <a:buClr>
                <a:schemeClr val="dk1"/>
              </a:buClr>
              <a:buSzPts val="1000"/>
              <a:buFont typeface="Jost"/>
              <a:buChar char="●"/>
              <a:defRPr sz="1000"/>
            </a:lvl4pPr>
            <a:lvl5pPr marL="2286000" lvl="4" indent="-292100">
              <a:spcBef>
                <a:spcPts val="0"/>
              </a:spcBef>
              <a:spcAft>
                <a:spcPts val="0"/>
              </a:spcAft>
              <a:buClr>
                <a:schemeClr val="dk1"/>
              </a:buClr>
              <a:buSzPts val="1000"/>
              <a:buFont typeface="Jost"/>
              <a:buChar char="○"/>
              <a:defRPr sz="1000"/>
            </a:lvl5pPr>
            <a:lvl6pPr marL="2743200" lvl="5" indent="-292100">
              <a:spcBef>
                <a:spcPts val="0"/>
              </a:spcBef>
              <a:spcAft>
                <a:spcPts val="0"/>
              </a:spcAft>
              <a:buClr>
                <a:schemeClr val="dk1"/>
              </a:buClr>
              <a:buSzPts val="1000"/>
              <a:buFont typeface="Jost"/>
              <a:buChar char="■"/>
              <a:defRPr sz="1000"/>
            </a:lvl6pPr>
            <a:lvl7pPr marL="3200400" lvl="6" indent="-292100">
              <a:spcBef>
                <a:spcPts val="0"/>
              </a:spcBef>
              <a:spcAft>
                <a:spcPts val="0"/>
              </a:spcAft>
              <a:buClr>
                <a:schemeClr val="dk1"/>
              </a:buClr>
              <a:buSzPts val="1000"/>
              <a:buFont typeface="Jost"/>
              <a:buChar char="●"/>
              <a:defRPr sz="1000"/>
            </a:lvl7pPr>
            <a:lvl8pPr marL="3657600" lvl="7" indent="-292100">
              <a:spcBef>
                <a:spcPts val="0"/>
              </a:spcBef>
              <a:spcAft>
                <a:spcPts val="0"/>
              </a:spcAft>
              <a:buClr>
                <a:schemeClr val="dk1"/>
              </a:buClr>
              <a:buSzPts val="1000"/>
              <a:buFont typeface="Jost"/>
              <a:buChar char="○"/>
              <a:defRPr sz="1000"/>
            </a:lvl8pPr>
            <a:lvl9pPr marL="4114800" lvl="8" indent="-292100">
              <a:spcBef>
                <a:spcPts val="0"/>
              </a:spcBef>
              <a:spcAft>
                <a:spcPts val="0"/>
              </a:spcAft>
              <a:buClr>
                <a:schemeClr val="dk1"/>
              </a:buClr>
              <a:buSzPts val="1000"/>
              <a:buFont typeface="Jost"/>
              <a:buChar char="■"/>
              <a:defRPr sz="1000"/>
            </a:lvl9pPr>
          </a:lstStyle>
          <a:p>
            <a:endParaRPr/>
          </a:p>
        </p:txBody>
      </p:sp>
      <p:sp>
        <p:nvSpPr>
          <p:cNvPr id="303" name="Google Shape;303;p34"/>
          <p:cNvSpPr txBox="1">
            <a:spLocks noGrp="1"/>
          </p:cNvSpPr>
          <p:nvPr>
            <p:ph type="subTitle" idx="4"/>
          </p:nvPr>
        </p:nvSpPr>
        <p:spPr>
          <a:xfrm>
            <a:off x="228600" y="4156375"/>
            <a:ext cx="1252800" cy="172200"/>
          </a:xfrm>
          <a:prstGeom prst="rect">
            <a:avLst/>
          </a:prstGeom>
        </p:spPr>
        <p:txBody>
          <a:bodyPr spcFirstLastPara="1" wrap="square" lIns="0" tIns="0" rIns="0" bIns="0" anchor="t" anchorCtr="0">
            <a:noAutofit/>
          </a:bodyPr>
          <a:lstStyle>
            <a:lvl1pPr lvl="0">
              <a:spcBef>
                <a:spcPts val="0"/>
              </a:spcBef>
              <a:spcAft>
                <a:spcPts val="0"/>
              </a:spcAft>
              <a:buNone/>
              <a:defRPr sz="1000"/>
            </a:lvl1pPr>
            <a:lvl2pPr lvl="1">
              <a:spcBef>
                <a:spcPts val="0"/>
              </a:spcBef>
              <a:spcAft>
                <a:spcPts val="0"/>
              </a:spcAft>
              <a:buNone/>
              <a:defRPr sz="1000"/>
            </a:lvl2pPr>
            <a:lvl3pPr lvl="2">
              <a:spcBef>
                <a:spcPts val="0"/>
              </a:spcBef>
              <a:spcAft>
                <a:spcPts val="0"/>
              </a:spcAft>
              <a:buNone/>
              <a:defRPr sz="1000"/>
            </a:lvl3pPr>
            <a:lvl4pPr lvl="3">
              <a:spcBef>
                <a:spcPts val="0"/>
              </a:spcBef>
              <a:spcAft>
                <a:spcPts val="0"/>
              </a:spcAft>
              <a:buNone/>
              <a:defRPr sz="1000"/>
            </a:lvl4pPr>
            <a:lvl5pPr lvl="4">
              <a:spcBef>
                <a:spcPts val="0"/>
              </a:spcBef>
              <a:spcAft>
                <a:spcPts val="0"/>
              </a:spcAft>
              <a:buNone/>
              <a:defRPr sz="1000"/>
            </a:lvl5pPr>
            <a:lvl6pPr lvl="5">
              <a:spcBef>
                <a:spcPts val="0"/>
              </a:spcBef>
              <a:spcAft>
                <a:spcPts val="0"/>
              </a:spcAft>
              <a:buNone/>
              <a:defRPr sz="1000"/>
            </a:lvl6pPr>
            <a:lvl7pPr lvl="6">
              <a:spcBef>
                <a:spcPts val="0"/>
              </a:spcBef>
              <a:spcAft>
                <a:spcPts val="0"/>
              </a:spcAft>
              <a:buNone/>
              <a:defRPr sz="1000"/>
            </a:lvl7pPr>
            <a:lvl8pPr lvl="7">
              <a:spcBef>
                <a:spcPts val="0"/>
              </a:spcBef>
              <a:spcAft>
                <a:spcPts val="0"/>
              </a:spcAft>
              <a:buNone/>
              <a:defRPr sz="1000"/>
            </a:lvl8pPr>
            <a:lvl9pPr lvl="8">
              <a:spcBef>
                <a:spcPts val="0"/>
              </a:spcBef>
              <a:spcAft>
                <a:spcPts val="0"/>
              </a:spcAft>
              <a:buNone/>
              <a:defRPr sz="1000"/>
            </a:lvl9pPr>
          </a:lstStyle>
          <a:p>
            <a:endParaRPr/>
          </a:p>
        </p:txBody>
      </p:sp>
      <p:sp>
        <p:nvSpPr>
          <p:cNvPr id="304" name="Google Shape;304;p34"/>
          <p:cNvSpPr txBox="1">
            <a:spLocks noGrp="1"/>
          </p:cNvSpPr>
          <p:nvPr>
            <p:ph type="subTitle" idx="5"/>
          </p:nvPr>
        </p:nvSpPr>
        <p:spPr>
          <a:xfrm>
            <a:off x="230075" y="3582936"/>
            <a:ext cx="1252800" cy="424800"/>
          </a:xfrm>
          <a:prstGeom prst="rect">
            <a:avLst/>
          </a:prstGeom>
        </p:spPr>
        <p:txBody>
          <a:bodyPr spcFirstLastPara="1" wrap="square" lIns="0" tIns="0" rIns="0" bIns="0" anchor="t" anchorCtr="0">
            <a:noAutofit/>
          </a:bodyPr>
          <a:lstStyle>
            <a:lvl1pPr lvl="0">
              <a:spcBef>
                <a:spcPts val="0"/>
              </a:spcBef>
              <a:spcAft>
                <a:spcPts val="0"/>
              </a:spcAft>
              <a:buNone/>
              <a:defRPr sz="3600">
                <a:solidFill>
                  <a:schemeClr val="lt2"/>
                </a:solidFill>
                <a:latin typeface="Jost"/>
                <a:ea typeface="Jost"/>
                <a:cs typeface="Jost"/>
                <a:sym typeface="Jost"/>
              </a:defRPr>
            </a:lvl1pPr>
            <a:lvl2pPr lvl="1">
              <a:spcBef>
                <a:spcPts val="0"/>
              </a:spcBef>
              <a:spcAft>
                <a:spcPts val="0"/>
              </a:spcAft>
              <a:buNone/>
              <a:defRPr sz="3600">
                <a:solidFill>
                  <a:schemeClr val="lt2"/>
                </a:solidFill>
                <a:latin typeface="Jost"/>
                <a:ea typeface="Jost"/>
                <a:cs typeface="Jost"/>
                <a:sym typeface="Jost"/>
              </a:defRPr>
            </a:lvl2pPr>
            <a:lvl3pPr lvl="2">
              <a:spcBef>
                <a:spcPts val="0"/>
              </a:spcBef>
              <a:spcAft>
                <a:spcPts val="0"/>
              </a:spcAft>
              <a:buNone/>
              <a:defRPr sz="3600">
                <a:solidFill>
                  <a:schemeClr val="lt2"/>
                </a:solidFill>
                <a:latin typeface="Jost"/>
                <a:ea typeface="Jost"/>
                <a:cs typeface="Jost"/>
                <a:sym typeface="Jost"/>
              </a:defRPr>
            </a:lvl3pPr>
            <a:lvl4pPr lvl="3">
              <a:spcBef>
                <a:spcPts val="0"/>
              </a:spcBef>
              <a:spcAft>
                <a:spcPts val="0"/>
              </a:spcAft>
              <a:buNone/>
              <a:defRPr sz="3600">
                <a:solidFill>
                  <a:schemeClr val="lt2"/>
                </a:solidFill>
                <a:latin typeface="Jost"/>
                <a:ea typeface="Jost"/>
                <a:cs typeface="Jost"/>
                <a:sym typeface="Jost"/>
              </a:defRPr>
            </a:lvl4pPr>
            <a:lvl5pPr lvl="4">
              <a:spcBef>
                <a:spcPts val="0"/>
              </a:spcBef>
              <a:spcAft>
                <a:spcPts val="0"/>
              </a:spcAft>
              <a:buNone/>
              <a:defRPr sz="3600">
                <a:solidFill>
                  <a:schemeClr val="lt2"/>
                </a:solidFill>
                <a:latin typeface="Jost"/>
                <a:ea typeface="Jost"/>
                <a:cs typeface="Jost"/>
                <a:sym typeface="Jost"/>
              </a:defRPr>
            </a:lvl5pPr>
            <a:lvl6pPr lvl="5">
              <a:spcBef>
                <a:spcPts val="0"/>
              </a:spcBef>
              <a:spcAft>
                <a:spcPts val="0"/>
              </a:spcAft>
              <a:buNone/>
              <a:defRPr sz="3600">
                <a:solidFill>
                  <a:schemeClr val="lt2"/>
                </a:solidFill>
                <a:latin typeface="Jost"/>
                <a:ea typeface="Jost"/>
                <a:cs typeface="Jost"/>
                <a:sym typeface="Jost"/>
              </a:defRPr>
            </a:lvl6pPr>
            <a:lvl7pPr lvl="6">
              <a:spcBef>
                <a:spcPts val="0"/>
              </a:spcBef>
              <a:spcAft>
                <a:spcPts val="0"/>
              </a:spcAft>
              <a:buNone/>
              <a:defRPr sz="3600">
                <a:solidFill>
                  <a:schemeClr val="lt2"/>
                </a:solidFill>
                <a:latin typeface="Jost"/>
                <a:ea typeface="Jost"/>
                <a:cs typeface="Jost"/>
                <a:sym typeface="Jost"/>
              </a:defRPr>
            </a:lvl7pPr>
            <a:lvl8pPr lvl="7">
              <a:spcBef>
                <a:spcPts val="0"/>
              </a:spcBef>
              <a:spcAft>
                <a:spcPts val="0"/>
              </a:spcAft>
              <a:buNone/>
              <a:defRPr sz="3600">
                <a:solidFill>
                  <a:schemeClr val="lt2"/>
                </a:solidFill>
                <a:latin typeface="Jost"/>
                <a:ea typeface="Jost"/>
                <a:cs typeface="Jost"/>
                <a:sym typeface="Jost"/>
              </a:defRPr>
            </a:lvl8pPr>
            <a:lvl9pPr lvl="8">
              <a:spcBef>
                <a:spcPts val="0"/>
              </a:spcBef>
              <a:spcAft>
                <a:spcPts val="0"/>
              </a:spcAft>
              <a:buNone/>
              <a:defRPr sz="3600">
                <a:solidFill>
                  <a:schemeClr val="lt2"/>
                </a:solidFill>
                <a:latin typeface="Jost"/>
                <a:ea typeface="Jost"/>
                <a:cs typeface="Jost"/>
                <a:sym typeface="Jost"/>
              </a:defRPr>
            </a:lvl9pPr>
          </a:lstStyle>
          <a:p>
            <a:endParaRPr/>
          </a:p>
        </p:txBody>
      </p:sp>
      <p:sp>
        <p:nvSpPr>
          <p:cNvPr id="305" name="Google Shape;305;p34"/>
          <p:cNvSpPr txBox="1">
            <a:spLocks noGrp="1"/>
          </p:cNvSpPr>
          <p:nvPr>
            <p:ph type="subTitle" idx="6"/>
          </p:nvPr>
        </p:nvSpPr>
        <p:spPr>
          <a:xfrm>
            <a:off x="1983338" y="4156375"/>
            <a:ext cx="1252800" cy="172200"/>
          </a:xfrm>
          <a:prstGeom prst="rect">
            <a:avLst/>
          </a:prstGeom>
        </p:spPr>
        <p:txBody>
          <a:bodyPr spcFirstLastPara="1" wrap="square" lIns="0" tIns="0" rIns="0" bIns="0" anchor="t" anchorCtr="0">
            <a:noAutofit/>
          </a:bodyPr>
          <a:lstStyle>
            <a:lvl1pPr lvl="0">
              <a:spcBef>
                <a:spcPts val="0"/>
              </a:spcBef>
              <a:spcAft>
                <a:spcPts val="0"/>
              </a:spcAft>
              <a:buNone/>
              <a:defRPr sz="1000"/>
            </a:lvl1pPr>
            <a:lvl2pPr lvl="1">
              <a:spcBef>
                <a:spcPts val="0"/>
              </a:spcBef>
              <a:spcAft>
                <a:spcPts val="0"/>
              </a:spcAft>
              <a:buNone/>
              <a:defRPr sz="1000"/>
            </a:lvl2pPr>
            <a:lvl3pPr lvl="2">
              <a:spcBef>
                <a:spcPts val="0"/>
              </a:spcBef>
              <a:spcAft>
                <a:spcPts val="0"/>
              </a:spcAft>
              <a:buNone/>
              <a:defRPr sz="1000"/>
            </a:lvl3pPr>
            <a:lvl4pPr lvl="3">
              <a:spcBef>
                <a:spcPts val="0"/>
              </a:spcBef>
              <a:spcAft>
                <a:spcPts val="0"/>
              </a:spcAft>
              <a:buNone/>
              <a:defRPr sz="1000"/>
            </a:lvl4pPr>
            <a:lvl5pPr lvl="4">
              <a:spcBef>
                <a:spcPts val="0"/>
              </a:spcBef>
              <a:spcAft>
                <a:spcPts val="0"/>
              </a:spcAft>
              <a:buNone/>
              <a:defRPr sz="1000"/>
            </a:lvl5pPr>
            <a:lvl6pPr lvl="5">
              <a:spcBef>
                <a:spcPts val="0"/>
              </a:spcBef>
              <a:spcAft>
                <a:spcPts val="0"/>
              </a:spcAft>
              <a:buNone/>
              <a:defRPr sz="1000"/>
            </a:lvl6pPr>
            <a:lvl7pPr lvl="6">
              <a:spcBef>
                <a:spcPts val="0"/>
              </a:spcBef>
              <a:spcAft>
                <a:spcPts val="0"/>
              </a:spcAft>
              <a:buNone/>
              <a:defRPr sz="1000"/>
            </a:lvl7pPr>
            <a:lvl8pPr lvl="7">
              <a:spcBef>
                <a:spcPts val="0"/>
              </a:spcBef>
              <a:spcAft>
                <a:spcPts val="0"/>
              </a:spcAft>
              <a:buNone/>
              <a:defRPr sz="1000"/>
            </a:lvl8pPr>
            <a:lvl9pPr lvl="8">
              <a:spcBef>
                <a:spcPts val="0"/>
              </a:spcBef>
              <a:spcAft>
                <a:spcPts val="0"/>
              </a:spcAft>
              <a:buNone/>
              <a:defRPr sz="1000"/>
            </a:lvl9pPr>
          </a:lstStyle>
          <a:p>
            <a:endParaRPr/>
          </a:p>
        </p:txBody>
      </p:sp>
      <p:sp>
        <p:nvSpPr>
          <p:cNvPr id="306" name="Google Shape;306;p34"/>
          <p:cNvSpPr txBox="1">
            <a:spLocks noGrp="1"/>
          </p:cNvSpPr>
          <p:nvPr>
            <p:ph type="subTitle" idx="7"/>
          </p:nvPr>
        </p:nvSpPr>
        <p:spPr>
          <a:xfrm>
            <a:off x="1984813" y="3582936"/>
            <a:ext cx="1252800" cy="424800"/>
          </a:xfrm>
          <a:prstGeom prst="rect">
            <a:avLst/>
          </a:prstGeom>
        </p:spPr>
        <p:txBody>
          <a:bodyPr spcFirstLastPara="1" wrap="square" lIns="0" tIns="0" rIns="0" bIns="0" anchor="t" anchorCtr="0">
            <a:noAutofit/>
          </a:bodyPr>
          <a:lstStyle>
            <a:lvl1pPr lvl="0">
              <a:spcBef>
                <a:spcPts val="0"/>
              </a:spcBef>
              <a:spcAft>
                <a:spcPts val="0"/>
              </a:spcAft>
              <a:buNone/>
              <a:defRPr sz="3600">
                <a:solidFill>
                  <a:schemeClr val="lt2"/>
                </a:solidFill>
                <a:latin typeface="Jost"/>
                <a:ea typeface="Jost"/>
                <a:cs typeface="Jost"/>
                <a:sym typeface="Jost"/>
              </a:defRPr>
            </a:lvl1pPr>
            <a:lvl2pPr lvl="1">
              <a:spcBef>
                <a:spcPts val="0"/>
              </a:spcBef>
              <a:spcAft>
                <a:spcPts val="0"/>
              </a:spcAft>
              <a:buNone/>
              <a:defRPr sz="3600">
                <a:solidFill>
                  <a:schemeClr val="lt2"/>
                </a:solidFill>
                <a:latin typeface="Jost"/>
                <a:ea typeface="Jost"/>
                <a:cs typeface="Jost"/>
                <a:sym typeface="Jost"/>
              </a:defRPr>
            </a:lvl2pPr>
            <a:lvl3pPr lvl="2">
              <a:spcBef>
                <a:spcPts val="0"/>
              </a:spcBef>
              <a:spcAft>
                <a:spcPts val="0"/>
              </a:spcAft>
              <a:buNone/>
              <a:defRPr sz="3600">
                <a:solidFill>
                  <a:schemeClr val="lt2"/>
                </a:solidFill>
                <a:latin typeface="Jost"/>
                <a:ea typeface="Jost"/>
                <a:cs typeface="Jost"/>
                <a:sym typeface="Jost"/>
              </a:defRPr>
            </a:lvl3pPr>
            <a:lvl4pPr lvl="3">
              <a:spcBef>
                <a:spcPts val="0"/>
              </a:spcBef>
              <a:spcAft>
                <a:spcPts val="0"/>
              </a:spcAft>
              <a:buNone/>
              <a:defRPr sz="3600">
                <a:solidFill>
                  <a:schemeClr val="lt2"/>
                </a:solidFill>
                <a:latin typeface="Jost"/>
                <a:ea typeface="Jost"/>
                <a:cs typeface="Jost"/>
                <a:sym typeface="Jost"/>
              </a:defRPr>
            </a:lvl4pPr>
            <a:lvl5pPr lvl="4">
              <a:spcBef>
                <a:spcPts val="0"/>
              </a:spcBef>
              <a:spcAft>
                <a:spcPts val="0"/>
              </a:spcAft>
              <a:buNone/>
              <a:defRPr sz="3600">
                <a:solidFill>
                  <a:schemeClr val="lt2"/>
                </a:solidFill>
                <a:latin typeface="Jost"/>
                <a:ea typeface="Jost"/>
                <a:cs typeface="Jost"/>
                <a:sym typeface="Jost"/>
              </a:defRPr>
            </a:lvl5pPr>
            <a:lvl6pPr lvl="5">
              <a:spcBef>
                <a:spcPts val="0"/>
              </a:spcBef>
              <a:spcAft>
                <a:spcPts val="0"/>
              </a:spcAft>
              <a:buNone/>
              <a:defRPr sz="3600">
                <a:solidFill>
                  <a:schemeClr val="lt2"/>
                </a:solidFill>
                <a:latin typeface="Jost"/>
                <a:ea typeface="Jost"/>
                <a:cs typeface="Jost"/>
                <a:sym typeface="Jost"/>
              </a:defRPr>
            </a:lvl6pPr>
            <a:lvl7pPr lvl="6">
              <a:spcBef>
                <a:spcPts val="0"/>
              </a:spcBef>
              <a:spcAft>
                <a:spcPts val="0"/>
              </a:spcAft>
              <a:buNone/>
              <a:defRPr sz="3600">
                <a:solidFill>
                  <a:schemeClr val="lt2"/>
                </a:solidFill>
                <a:latin typeface="Jost"/>
                <a:ea typeface="Jost"/>
                <a:cs typeface="Jost"/>
                <a:sym typeface="Jost"/>
              </a:defRPr>
            </a:lvl7pPr>
            <a:lvl8pPr lvl="7">
              <a:spcBef>
                <a:spcPts val="0"/>
              </a:spcBef>
              <a:spcAft>
                <a:spcPts val="0"/>
              </a:spcAft>
              <a:buNone/>
              <a:defRPr sz="3600">
                <a:solidFill>
                  <a:schemeClr val="lt2"/>
                </a:solidFill>
                <a:latin typeface="Jost"/>
                <a:ea typeface="Jost"/>
                <a:cs typeface="Jost"/>
                <a:sym typeface="Jost"/>
              </a:defRPr>
            </a:lvl8pPr>
            <a:lvl9pPr lvl="8">
              <a:spcBef>
                <a:spcPts val="0"/>
              </a:spcBef>
              <a:spcAft>
                <a:spcPts val="0"/>
              </a:spcAft>
              <a:buNone/>
              <a:defRPr sz="3600">
                <a:solidFill>
                  <a:schemeClr val="lt2"/>
                </a:solidFill>
                <a:latin typeface="Jost"/>
                <a:ea typeface="Jost"/>
                <a:cs typeface="Jost"/>
                <a:sym typeface="Jost"/>
              </a:defRPr>
            </a:lvl9pPr>
          </a:lstStyle>
          <a:p>
            <a:endParaRPr/>
          </a:p>
        </p:txBody>
      </p:sp>
      <p:sp>
        <p:nvSpPr>
          <p:cNvPr id="307" name="Google Shape;307;p34"/>
          <p:cNvSpPr txBox="1">
            <a:spLocks noGrp="1"/>
          </p:cNvSpPr>
          <p:nvPr>
            <p:ph type="subTitle" idx="8"/>
          </p:nvPr>
        </p:nvSpPr>
        <p:spPr>
          <a:xfrm>
            <a:off x="3739563" y="4156375"/>
            <a:ext cx="1252800" cy="172200"/>
          </a:xfrm>
          <a:prstGeom prst="rect">
            <a:avLst/>
          </a:prstGeom>
        </p:spPr>
        <p:txBody>
          <a:bodyPr spcFirstLastPara="1" wrap="square" lIns="0" tIns="0" rIns="0" bIns="0" anchor="t" anchorCtr="0">
            <a:noAutofit/>
          </a:bodyPr>
          <a:lstStyle>
            <a:lvl1pPr lvl="0">
              <a:spcBef>
                <a:spcPts val="0"/>
              </a:spcBef>
              <a:spcAft>
                <a:spcPts val="0"/>
              </a:spcAft>
              <a:buNone/>
              <a:defRPr sz="1000"/>
            </a:lvl1pPr>
            <a:lvl2pPr lvl="1">
              <a:spcBef>
                <a:spcPts val="0"/>
              </a:spcBef>
              <a:spcAft>
                <a:spcPts val="0"/>
              </a:spcAft>
              <a:buNone/>
              <a:defRPr sz="1000"/>
            </a:lvl2pPr>
            <a:lvl3pPr lvl="2">
              <a:spcBef>
                <a:spcPts val="0"/>
              </a:spcBef>
              <a:spcAft>
                <a:spcPts val="0"/>
              </a:spcAft>
              <a:buNone/>
              <a:defRPr sz="1000"/>
            </a:lvl3pPr>
            <a:lvl4pPr lvl="3">
              <a:spcBef>
                <a:spcPts val="0"/>
              </a:spcBef>
              <a:spcAft>
                <a:spcPts val="0"/>
              </a:spcAft>
              <a:buNone/>
              <a:defRPr sz="1000"/>
            </a:lvl4pPr>
            <a:lvl5pPr lvl="4">
              <a:spcBef>
                <a:spcPts val="0"/>
              </a:spcBef>
              <a:spcAft>
                <a:spcPts val="0"/>
              </a:spcAft>
              <a:buNone/>
              <a:defRPr sz="1000"/>
            </a:lvl5pPr>
            <a:lvl6pPr lvl="5">
              <a:spcBef>
                <a:spcPts val="0"/>
              </a:spcBef>
              <a:spcAft>
                <a:spcPts val="0"/>
              </a:spcAft>
              <a:buNone/>
              <a:defRPr sz="1000"/>
            </a:lvl6pPr>
            <a:lvl7pPr lvl="6">
              <a:spcBef>
                <a:spcPts val="0"/>
              </a:spcBef>
              <a:spcAft>
                <a:spcPts val="0"/>
              </a:spcAft>
              <a:buNone/>
              <a:defRPr sz="1000"/>
            </a:lvl7pPr>
            <a:lvl8pPr lvl="7">
              <a:spcBef>
                <a:spcPts val="0"/>
              </a:spcBef>
              <a:spcAft>
                <a:spcPts val="0"/>
              </a:spcAft>
              <a:buNone/>
              <a:defRPr sz="1000"/>
            </a:lvl8pPr>
            <a:lvl9pPr lvl="8">
              <a:spcBef>
                <a:spcPts val="0"/>
              </a:spcBef>
              <a:spcAft>
                <a:spcPts val="0"/>
              </a:spcAft>
              <a:buNone/>
              <a:defRPr sz="1000"/>
            </a:lvl9pPr>
          </a:lstStyle>
          <a:p>
            <a:endParaRPr/>
          </a:p>
        </p:txBody>
      </p:sp>
      <p:sp>
        <p:nvSpPr>
          <p:cNvPr id="308" name="Google Shape;308;p34"/>
          <p:cNvSpPr txBox="1">
            <a:spLocks noGrp="1"/>
          </p:cNvSpPr>
          <p:nvPr>
            <p:ph type="subTitle" idx="9"/>
          </p:nvPr>
        </p:nvSpPr>
        <p:spPr>
          <a:xfrm>
            <a:off x="3741038" y="3582936"/>
            <a:ext cx="1252800" cy="424800"/>
          </a:xfrm>
          <a:prstGeom prst="rect">
            <a:avLst/>
          </a:prstGeom>
        </p:spPr>
        <p:txBody>
          <a:bodyPr spcFirstLastPara="1" wrap="square" lIns="0" tIns="0" rIns="0" bIns="0" anchor="t" anchorCtr="0">
            <a:noAutofit/>
          </a:bodyPr>
          <a:lstStyle>
            <a:lvl1pPr lvl="0">
              <a:spcBef>
                <a:spcPts val="0"/>
              </a:spcBef>
              <a:spcAft>
                <a:spcPts val="0"/>
              </a:spcAft>
              <a:buNone/>
              <a:defRPr sz="3600">
                <a:solidFill>
                  <a:schemeClr val="lt2"/>
                </a:solidFill>
                <a:latin typeface="Jost"/>
                <a:ea typeface="Jost"/>
                <a:cs typeface="Jost"/>
                <a:sym typeface="Jost"/>
              </a:defRPr>
            </a:lvl1pPr>
            <a:lvl2pPr lvl="1">
              <a:spcBef>
                <a:spcPts val="0"/>
              </a:spcBef>
              <a:spcAft>
                <a:spcPts val="0"/>
              </a:spcAft>
              <a:buNone/>
              <a:defRPr sz="3600">
                <a:solidFill>
                  <a:schemeClr val="lt2"/>
                </a:solidFill>
                <a:latin typeface="Jost"/>
                <a:ea typeface="Jost"/>
                <a:cs typeface="Jost"/>
                <a:sym typeface="Jost"/>
              </a:defRPr>
            </a:lvl2pPr>
            <a:lvl3pPr lvl="2">
              <a:spcBef>
                <a:spcPts val="0"/>
              </a:spcBef>
              <a:spcAft>
                <a:spcPts val="0"/>
              </a:spcAft>
              <a:buNone/>
              <a:defRPr sz="3600">
                <a:solidFill>
                  <a:schemeClr val="lt2"/>
                </a:solidFill>
                <a:latin typeface="Jost"/>
                <a:ea typeface="Jost"/>
                <a:cs typeface="Jost"/>
                <a:sym typeface="Jost"/>
              </a:defRPr>
            </a:lvl3pPr>
            <a:lvl4pPr lvl="3">
              <a:spcBef>
                <a:spcPts val="0"/>
              </a:spcBef>
              <a:spcAft>
                <a:spcPts val="0"/>
              </a:spcAft>
              <a:buNone/>
              <a:defRPr sz="3600">
                <a:solidFill>
                  <a:schemeClr val="lt2"/>
                </a:solidFill>
                <a:latin typeface="Jost"/>
                <a:ea typeface="Jost"/>
                <a:cs typeface="Jost"/>
                <a:sym typeface="Jost"/>
              </a:defRPr>
            </a:lvl4pPr>
            <a:lvl5pPr lvl="4">
              <a:spcBef>
                <a:spcPts val="0"/>
              </a:spcBef>
              <a:spcAft>
                <a:spcPts val="0"/>
              </a:spcAft>
              <a:buNone/>
              <a:defRPr sz="3600">
                <a:solidFill>
                  <a:schemeClr val="lt2"/>
                </a:solidFill>
                <a:latin typeface="Jost"/>
                <a:ea typeface="Jost"/>
                <a:cs typeface="Jost"/>
                <a:sym typeface="Jost"/>
              </a:defRPr>
            </a:lvl5pPr>
            <a:lvl6pPr lvl="5">
              <a:spcBef>
                <a:spcPts val="0"/>
              </a:spcBef>
              <a:spcAft>
                <a:spcPts val="0"/>
              </a:spcAft>
              <a:buNone/>
              <a:defRPr sz="3600">
                <a:solidFill>
                  <a:schemeClr val="lt2"/>
                </a:solidFill>
                <a:latin typeface="Jost"/>
                <a:ea typeface="Jost"/>
                <a:cs typeface="Jost"/>
                <a:sym typeface="Jost"/>
              </a:defRPr>
            </a:lvl6pPr>
            <a:lvl7pPr lvl="6">
              <a:spcBef>
                <a:spcPts val="0"/>
              </a:spcBef>
              <a:spcAft>
                <a:spcPts val="0"/>
              </a:spcAft>
              <a:buNone/>
              <a:defRPr sz="3600">
                <a:solidFill>
                  <a:schemeClr val="lt2"/>
                </a:solidFill>
                <a:latin typeface="Jost"/>
                <a:ea typeface="Jost"/>
                <a:cs typeface="Jost"/>
                <a:sym typeface="Jost"/>
              </a:defRPr>
            </a:lvl7pPr>
            <a:lvl8pPr lvl="7">
              <a:spcBef>
                <a:spcPts val="0"/>
              </a:spcBef>
              <a:spcAft>
                <a:spcPts val="0"/>
              </a:spcAft>
              <a:buNone/>
              <a:defRPr sz="3600">
                <a:solidFill>
                  <a:schemeClr val="lt2"/>
                </a:solidFill>
                <a:latin typeface="Jost"/>
                <a:ea typeface="Jost"/>
                <a:cs typeface="Jost"/>
                <a:sym typeface="Jost"/>
              </a:defRPr>
            </a:lvl8pPr>
            <a:lvl9pPr lvl="8">
              <a:spcBef>
                <a:spcPts val="0"/>
              </a:spcBef>
              <a:spcAft>
                <a:spcPts val="0"/>
              </a:spcAft>
              <a:buNone/>
              <a:defRPr sz="3600">
                <a:solidFill>
                  <a:schemeClr val="lt2"/>
                </a:solidFill>
                <a:latin typeface="Jost"/>
                <a:ea typeface="Jost"/>
                <a:cs typeface="Jost"/>
                <a:sym typeface="Jost"/>
              </a:defRPr>
            </a:lvl9pPr>
          </a:lstStyle>
          <a:p>
            <a:endParaRPr/>
          </a:p>
        </p:txBody>
      </p:sp>
      <p:sp>
        <p:nvSpPr>
          <p:cNvPr id="309" name="Google Shape;309;p34"/>
          <p:cNvSpPr txBox="1">
            <a:spLocks noGrp="1"/>
          </p:cNvSpPr>
          <p:nvPr>
            <p:ph type="subTitle" idx="13"/>
          </p:nvPr>
        </p:nvSpPr>
        <p:spPr>
          <a:xfrm>
            <a:off x="228600" y="3211175"/>
            <a:ext cx="3130200" cy="303900"/>
          </a:xfrm>
          <a:prstGeom prst="rect">
            <a:avLst/>
          </a:prstGeom>
        </p:spPr>
        <p:txBody>
          <a:bodyPr spcFirstLastPara="1" wrap="square" lIns="0" tIns="0" rIns="0" bIns="0" anchor="ctr" anchorCtr="0">
            <a:noAutofit/>
          </a:bodyPr>
          <a:lstStyle>
            <a:lvl1pPr lvl="0">
              <a:spcBef>
                <a:spcPts val="0"/>
              </a:spcBef>
              <a:spcAft>
                <a:spcPts val="0"/>
              </a:spcAft>
              <a:buNone/>
              <a:defRPr sz="1600"/>
            </a:lvl1pPr>
            <a:lvl2pPr lvl="1">
              <a:spcBef>
                <a:spcPts val="0"/>
              </a:spcBef>
              <a:spcAft>
                <a:spcPts val="0"/>
              </a:spcAft>
              <a:buNone/>
              <a:defRPr sz="1600"/>
            </a:lvl2pPr>
            <a:lvl3pPr lvl="2">
              <a:spcBef>
                <a:spcPts val="0"/>
              </a:spcBef>
              <a:spcAft>
                <a:spcPts val="0"/>
              </a:spcAft>
              <a:buNone/>
              <a:defRPr sz="1600"/>
            </a:lvl3pPr>
            <a:lvl4pPr lvl="3">
              <a:spcBef>
                <a:spcPts val="0"/>
              </a:spcBef>
              <a:spcAft>
                <a:spcPts val="0"/>
              </a:spcAft>
              <a:buNone/>
              <a:defRPr sz="1600"/>
            </a:lvl4pPr>
            <a:lvl5pPr lvl="4">
              <a:spcBef>
                <a:spcPts val="0"/>
              </a:spcBef>
              <a:spcAft>
                <a:spcPts val="0"/>
              </a:spcAft>
              <a:buNone/>
              <a:defRPr sz="1600"/>
            </a:lvl5pPr>
            <a:lvl6pPr lvl="5">
              <a:spcBef>
                <a:spcPts val="0"/>
              </a:spcBef>
              <a:spcAft>
                <a:spcPts val="0"/>
              </a:spcAft>
              <a:buNone/>
              <a:defRPr sz="1600"/>
            </a:lvl6pPr>
            <a:lvl7pPr lvl="6">
              <a:spcBef>
                <a:spcPts val="0"/>
              </a:spcBef>
              <a:spcAft>
                <a:spcPts val="0"/>
              </a:spcAft>
              <a:buNone/>
              <a:defRPr sz="1600"/>
            </a:lvl7pPr>
            <a:lvl8pPr lvl="7">
              <a:spcBef>
                <a:spcPts val="0"/>
              </a:spcBef>
              <a:spcAft>
                <a:spcPts val="0"/>
              </a:spcAft>
              <a:buNone/>
              <a:defRPr sz="1600"/>
            </a:lvl8pPr>
            <a:lvl9pPr lvl="8">
              <a:spcBef>
                <a:spcPts val="0"/>
              </a:spcBef>
              <a:spcAft>
                <a:spcPts val="0"/>
              </a:spcAft>
              <a:buNone/>
              <a:defRPr sz="1600"/>
            </a:lvl9pPr>
          </a:lstStyle>
          <a:p>
            <a:endParaRPr/>
          </a:p>
        </p:txBody>
      </p:sp>
      <p:sp>
        <p:nvSpPr>
          <p:cNvPr id="310" name="Google Shape;310;p34"/>
          <p:cNvSpPr txBox="1">
            <a:spLocks noGrp="1"/>
          </p:cNvSpPr>
          <p:nvPr>
            <p:ph type="subTitle" idx="14"/>
          </p:nvPr>
        </p:nvSpPr>
        <p:spPr>
          <a:xfrm>
            <a:off x="228600" y="2663863"/>
            <a:ext cx="1252800" cy="172200"/>
          </a:xfrm>
          <a:prstGeom prst="rect">
            <a:avLst/>
          </a:prstGeom>
        </p:spPr>
        <p:txBody>
          <a:bodyPr spcFirstLastPara="1" wrap="square" lIns="0" tIns="0" rIns="0" bIns="0" anchor="t" anchorCtr="0">
            <a:noAutofit/>
          </a:bodyPr>
          <a:lstStyle>
            <a:lvl1pPr lvl="0">
              <a:spcBef>
                <a:spcPts val="0"/>
              </a:spcBef>
              <a:spcAft>
                <a:spcPts val="0"/>
              </a:spcAft>
              <a:buNone/>
              <a:defRPr sz="1000"/>
            </a:lvl1pPr>
            <a:lvl2pPr lvl="1">
              <a:spcBef>
                <a:spcPts val="0"/>
              </a:spcBef>
              <a:spcAft>
                <a:spcPts val="0"/>
              </a:spcAft>
              <a:buNone/>
              <a:defRPr sz="1000"/>
            </a:lvl2pPr>
            <a:lvl3pPr lvl="2">
              <a:spcBef>
                <a:spcPts val="0"/>
              </a:spcBef>
              <a:spcAft>
                <a:spcPts val="0"/>
              </a:spcAft>
              <a:buNone/>
              <a:defRPr sz="1000"/>
            </a:lvl3pPr>
            <a:lvl4pPr lvl="3">
              <a:spcBef>
                <a:spcPts val="0"/>
              </a:spcBef>
              <a:spcAft>
                <a:spcPts val="0"/>
              </a:spcAft>
              <a:buNone/>
              <a:defRPr sz="1000"/>
            </a:lvl4pPr>
            <a:lvl5pPr lvl="4">
              <a:spcBef>
                <a:spcPts val="0"/>
              </a:spcBef>
              <a:spcAft>
                <a:spcPts val="0"/>
              </a:spcAft>
              <a:buNone/>
              <a:defRPr sz="1000"/>
            </a:lvl5pPr>
            <a:lvl6pPr lvl="5">
              <a:spcBef>
                <a:spcPts val="0"/>
              </a:spcBef>
              <a:spcAft>
                <a:spcPts val="0"/>
              </a:spcAft>
              <a:buNone/>
              <a:defRPr sz="1000"/>
            </a:lvl6pPr>
            <a:lvl7pPr lvl="6">
              <a:spcBef>
                <a:spcPts val="0"/>
              </a:spcBef>
              <a:spcAft>
                <a:spcPts val="0"/>
              </a:spcAft>
              <a:buNone/>
              <a:defRPr sz="1000"/>
            </a:lvl7pPr>
            <a:lvl8pPr lvl="7">
              <a:spcBef>
                <a:spcPts val="0"/>
              </a:spcBef>
              <a:spcAft>
                <a:spcPts val="0"/>
              </a:spcAft>
              <a:buNone/>
              <a:defRPr sz="1000"/>
            </a:lvl8pPr>
            <a:lvl9pPr lvl="8">
              <a:spcBef>
                <a:spcPts val="0"/>
              </a:spcBef>
              <a:spcAft>
                <a:spcPts val="0"/>
              </a:spcAft>
              <a:buNone/>
              <a:defRPr sz="1000"/>
            </a:lvl9pPr>
          </a:lstStyle>
          <a:p>
            <a:endParaRPr/>
          </a:p>
        </p:txBody>
      </p:sp>
      <p:sp>
        <p:nvSpPr>
          <p:cNvPr id="311" name="Google Shape;311;p34"/>
          <p:cNvSpPr txBox="1">
            <a:spLocks noGrp="1"/>
          </p:cNvSpPr>
          <p:nvPr>
            <p:ph type="subTitle" idx="15"/>
          </p:nvPr>
        </p:nvSpPr>
        <p:spPr>
          <a:xfrm>
            <a:off x="230075" y="2090424"/>
            <a:ext cx="1252800" cy="424800"/>
          </a:xfrm>
          <a:prstGeom prst="rect">
            <a:avLst/>
          </a:prstGeom>
        </p:spPr>
        <p:txBody>
          <a:bodyPr spcFirstLastPara="1" wrap="square" lIns="0" tIns="0" rIns="0" bIns="0" anchor="t" anchorCtr="0">
            <a:noAutofit/>
          </a:bodyPr>
          <a:lstStyle>
            <a:lvl1pPr lvl="0">
              <a:spcBef>
                <a:spcPts val="0"/>
              </a:spcBef>
              <a:spcAft>
                <a:spcPts val="0"/>
              </a:spcAft>
              <a:buNone/>
              <a:defRPr sz="3600">
                <a:solidFill>
                  <a:schemeClr val="lt2"/>
                </a:solidFill>
                <a:latin typeface="Jost"/>
                <a:ea typeface="Jost"/>
                <a:cs typeface="Jost"/>
                <a:sym typeface="Jost"/>
              </a:defRPr>
            </a:lvl1pPr>
            <a:lvl2pPr lvl="1">
              <a:spcBef>
                <a:spcPts val="0"/>
              </a:spcBef>
              <a:spcAft>
                <a:spcPts val="0"/>
              </a:spcAft>
              <a:buNone/>
              <a:defRPr sz="3600">
                <a:solidFill>
                  <a:schemeClr val="lt2"/>
                </a:solidFill>
                <a:latin typeface="Jost"/>
                <a:ea typeface="Jost"/>
                <a:cs typeface="Jost"/>
                <a:sym typeface="Jost"/>
              </a:defRPr>
            </a:lvl2pPr>
            <a:lvl3pPr lvl="2">
              <a:spcBef>
                <a:spcPts val="0"/>
              </a:spcBef>
              <a:spcAft>
                <a:spcPts val="0"/>
              </a:spcAft>
              <a:buNone/>
              <a:defRPr sz="3600">
                <a:solidFill>
                  <a:schemeClr val="lt2"/>
                </a:solidFill>
                <a:latin typeface="Jost"/>
                <a:ea typeface="Jost"/>
                <a:cs typeface="Jost"/>
                <a:sym typeface="Jost"/>
              </a:defRPr>
            </a:lvl3pPr>
            <a:lvl4pPr lvl="3">
              <a:spcBef>
                <a:spcPts val="0"/>
              </a:spcBef>
              <a:spcAft>
                <a:spcPts val="0"/>
              </a:spcAft>
              <a:buNone/>
              <a:defRPr sz="3600">
                <a:solidFill>
                  <a:schemeClr val="lt2"/>
                </a:solidFill>
                <a:latin typeface="Jost"/>
                <a:ea typeface="Jost"/>
                <a:cs typeface="Jost"/>
                <a:sym typeface="Jost"/>
              </a:defRPr>
            </a:lvl4pPr>
            <a:lvl5pPr lvl="4">
              <a:spcBef>
                <a:spcPts val="0"/>
              </a:spcBef>
              <a:spcAft>
                <a:spcPts val="0"/>
              </a:spcAft>
              <a:buNone/>
              <a:defRPr sz="3600">
                <a:solidFill>
                  <a:schemeClr val="lt2"/>
                </a:solidFill>
                <a:latin typeface="Jost"/>
                <a:ea typeface="Jost"/>
                <a:cs typeface="Jost"/>
                <a:sym typeface="Jost"/>
              </a:defRPr>
            </a:lvl5pPr>
            <a:lvl6pPr lvl="5">
              <a:spcBef>
                <a:spcPts val="0"/>
              </a:spcBef>
              <a:spcAft>
                <a:spcPts val="0"/>
              </a:spcAft>
              <a:buNone/>
              <a:defRPr sz="3600">
                <a:solidFill>
                  <a:schemeClr val="lt2"/>
                </a:solidFill>
                <a:latin typeface="Jost"/>
                <a:ea typeface="Jost"/>
                <a:cs typeface="Jost"/>
                <a:sym typeface="Jost"/>
              </a:defRPr>
            </a:lvl6pPr>
            <a:lvl7pPr lvl="6">
              <a:spcBef>
                <a:spcPts val="0"/>
              </a:spcBef>
              <a:spcAft>
                <a:spcPts val="0"/>
              </a:spcAft>
              <a:buNone/>
              <a:defRPr sz="3600">
                <a:solidFill>
                  <a:schemeClr val="lt2"/>
                </a:solidFill>
                <a:latin typeface="Jost"/>
                <a:ea typeface="Jost"/>
                <a:cs typeface="Jost"/>
                <a:sym typeface="Jost"/>
              </a:defRPr>
            </a:lvl7pPr>
            <a:lvl8pPr lvl="7">
              <a:spcBef>
                <a:spcPts val="0"/>
              </a:spcBef>
              <a:spcAft>
                <a:spcPts val="0"/>
              </a:spcAft>
              <a:buNone/>
              <a:defRPr sz="3600">
                <a:solidFill>
                  <a:schemeClr val="lt2"/>
                </a:solidFill>
                <a:latin typeface="Jost"/>
                <a:ea typeface="Jost"/>
                <a:cs typeface="Jost"/>
                <a:sym typeface="Jost"/>
              </a:defRPr>
            </a:lvl8pPr>
            <a:lvl9pPr lvl="8">
              <a:spcBef>
                <a:spcPts val="0"/>
              </a:spcBef>
              <a:spcAft>
                <a:spcPts val="0"/>
              </a:spcAft>
              <a:buNone/>
              <a:defRPr sz="3600">
                <a:solidFill>
                  <a:schemeClr val="lt2"/>
                </a:solidFill>
                <a:latin typeface="Jost"/>
                <a:ea typeface="Jost"/>
                <a:cs typeface="Jost"/>
                <a:sym typeface="Jost"/>
              </a:defRPr>
            </a:lvl9pPr>
          </a:lstStyle>
          <a:p>
            <a:endParaRPr/>
          </a:p>
        </p:txBody>
      </p:sp>
      <p:sp>
        <p:nvSpPr>
          <p:cNvPr id="312" name="Google Shape;312;p34"/>
          <p:cNvSpPr txBox="1">
            <a:spLocks noGrp="1"/>
          </p:cNvSpPr>
          <p:nvPr>
            <p:ph type="subTitle" idx="16"/>
          </p:nvPr>
        </p:nvSpPr>
        <p:spPr>
          <a:xfrm>
            <a:off x="1983338" y="2663863"/>
            <a:ext cx="1252800" cy="172200"/>
          </a:xfrm>
          <a:prstGeom prst="rect">
            <a:avLst/>
          </a:prstGeom>
        </p:spPr>
        <p:txBody>
          <a:bodyPr spcFirstLastPara="1" wrap="square" lIns="0" tIns="0" rIns="0" bIns="0" anchor="t" anchorCtr="0">
            <a:noAutofit/>
          </a:bodyPr>
          <a:lstStyle>
            <a:lvl1pPr lvl="0">
              <a:spcBef>
                <a:spcPts val="0"/>
              </a:spcBef>
              <a:spcAft>
                <a:spcPts val="0"/>
              </a:spcAft>
              <a:buNone/>
              <a:defRPr sz="1000"/>
            </a:lvl1pPr>
            <a:lvl2pPr lvl="1">
              <a:spcBef>
                <a:spcPts val="0"/>
              </a:spcBef>
              <a:spcAft>
                <a:spcPts val="0"/>
              </a:spcAft>
              <a:buNone/>
              <a:defRPr sz="1000"/>
            </a:lvl2pPr>
            <a:lvl3pPr lvl="2">
              <a:spcBef>
                <a:spcPts val="0"/>
              </a:spcBef>
              <a:spcAft>
                <a:spcPts val="0"/>
              </a:spcAft>
              <a:buNone/>
              <a:defRPr sz="1000"/>
            </a:lvl3pPr>
            <a:lvl4pPr lvl="3">
              <a:spcBef>
                <a:spcPts val="0"/>
              </a:spcBef>
              <a:spcAft>
                <a:spcPts val="0"/>
              </a:spcAft>
              <a:buNone/>
              <a:defRPr sz="1000"/>
            </a:lvl4pPr>
            <a:lvl5pPr lvl="4">
              <a:spcBef>
                <a:spcPts val="0"/>
              </a:spcBef>
              <a:spcAft>
                <a:spcPts val="0"/>
              </a:spcAft>
              <a:buNone/>
              <a:defRPr sz="1000"/>
            </a:lvl5pPr>
            <a:lvl6pPr lvl="5">
              <a:spcBef>
                <a:spcPts val="0"/>
              </a:spcBef>
              <a:spcAft>
                <a:spcPts val="0"/>
              </a:spcAft>
              <a:buNone/>
              <a:defRPr sz="1000"/>
            </a:lvl6pPr>
            <a:lvl7pPr lvl="6">
              <a:spcBef>
                <a:spcPts val="0"/>
              </a:spcBef>
              <a:spcAft>
                <a:spcPts val="0"/>
              </a:spcAft>
              <a:buNone/>
              <a:defRPr sz="1000"/>
            </a:lvl7pPr>
            <a:lvl8pPr lvl="7">
              <a:spcBef>
                <a:spcPts val="0"/>
              </a:spcBef>
              <a:spcAft>
                <a:spcPts val="0"/>
              </a:spcAft>
              <a:buNone/>
              <a:defRPr sz="1000"/>
            </a:lvl8pPr>
            <a:lvl9pPr lvl="8">
              <a:spcBef>
                <a:spcPts val="0"/>
              </a:spcBef>
              <a:spcAft>
                <a:spcPts val="0"/>
              </a:spcAft>
              <a:buNone/>
              <a:defRPr sz="1000"/>
            </a:lvl9pPr>
          </a:lstStyle>
          <a:p>
            <a:endParaRPr/>
          </a:p>
        </p:txBody>
      </p:sp>
      <p:sp>
        <p:nvSpPr>
          <p:cNvPr id="313" name="Google Shape;313;p34"/>
          <p:cNvSpPr txBox="1">
            <a:spLocks noGrp="1"/>
          </p:cNvSpPr>
          <p:nvPr>
            <p:ph type="subTitle" idx="17"/>
          </p:nvPr>
        </p:nvSpPr>
        <p:spPr>
          <a:xfrm>
            <a:off x="1984813" y="2090424"/>
            <a:ext cx="1252800" cy="424800"/>
          </a:xfrm>
          <a:prstGeom prst="rect">
            <a:avLst/>
          </a:prstGeom>
        </p:spPr>
        <p:txBody>
          <a:bodyPr spcFirstLastPara="1" wrap="square" lIns="0" tIns="0" rIns="0" bIns="0" anchor="t" anchorCtr="0">
            <a:noAutofit/>
          </a:bodyPr>
          <a:lstStyle>
            <a:lvl1pPr lvl="0">
              <a:spcBef>
                <a:spcPts val="0"/>
              </a:spcBef>
              <a:spcAft>
                <a:spcPts val="0"/>
              </a:spcAft>
              <a:buNone/>
              <a:defRPr sz="3600">
                <a:solidFill>
                  <a:schemeClr val="lt2"/>
                </a:solidFill>
                <a:latin typeface="Jost"/>
                <a:ea typeface="Jost"/>
                <a:cs typeface="Jost"/>
                <a:sym typeface="Jost"/>
              </a:defRPr>
            </a:lvl1pPr>
            <a:lvl2pPr lvl="1">
              <a:spcBef>
                <a:spcPts val="0"/>
              </a:spcBef>
              <a:spcAft>
                <a:spcPts val="0"/>
              </a:spcAft>
              <a:buNone/>
              <a:defRPr sz="3600">
                <a:solidFill>
                  <a:schemeClr val="lt2"/>
                </a:solidFill>
                <a:latin typeface="Jost"/>
                <a:ea typeface="Jost"/>
                <a:cs typeface="Jost"/>
                <a:sym typeface="Jost"/>
              </a:defRPr>
            </a:lvl2pPr>
            <a:lvl3pPr lvl="2">
              <a:spcBef>
                <a:spcPts val="0"/>
              </a:spcBef>
              <a:spcAft>
                <a:spcPts val="0"/>
              </a:spcAft>
              <a:buNone/>
              <a:defRPr sz="3600">
                <a:solidFill>
                  <a:schemeClr val="lt2"/>
                </a:solidFill>
                <a:latin typeface="Jost"/>
                <a:ea typeface="Jost"/>
                <a:cs typeface="Jost"/>
                <a:sym typeface="Jost"/>
              </a:defRPr>
            </a:lvl3pPr>
            <a:lvl4pPr lvl="3">
              <a:spcBef>
                <a:spcPts val="0"/>
              </a:spcBef>
              <a:spcAft>
                <a:spcPts val="0"/>
              </a:spcAft>
              <a:buNone/>
              <a:defRPr sz="3600">
                <a:solidFill>
                  <a:schemeClr val="lt2"/>
                </a:solidFill>
                <a:latin typeface="Jost"/>
                <a:ea typeface="Jost"/>
                <a:cs typeface="Jost"/>
                <a:sym typeface="Jost"/>
              </a:defRPr>
            </a:lvl4pPr>
            <a:lvl5pPr lvl="4">
              <a:spcBef>
                <a:spcPts val="0"/>
              </a:spcBef>
              <a:spcAft>
                <a:spcPts val="0"/>
              </a:spcAft>
              <a:buNone/>
              <a:defRPr sz="3600">
                <a:solidFill>
                  <a:schemeClr val="lt2"/>
                </a:solidFill>
                <a:latin typeface="Jost"/>
                <a:ea typeface="Jost"/>
                <a:cs typeface="Jost"/>
                <a:sym typeface="Jost"/>
              </a:defRPr>
            </a:lvl5pPr>
            <a:lvl6pPr lvl="5">
              <a:spcBef>
                <a:spcPts val="0"/>
              </a:spcBef>
              <a:spcAft>
                <a:spcPts val="0"/>
              </a:spcAft>
              <a:buNone/>
              <a:defRPr sz="3600">
                <a:solidFill>
                  <a:schemeClr val="lt2"/>
                </a:solidFill>
                <a:latin typeface="Jost"/>
                <a:ea typeface="Jost"/>
                <a:cs typeface="Jost"/>
                <a:sym typeface="Jost"/>
              </a:defRPr>
            </a:lvl6pPr>
            <a:lvl7pPr lvl="6">
              <a:spcBef>
                <a:spcPts val="0"/>
              </a:spcBef>
              <a:spcAft>
                <a:spcPts val="0"/>
              </a:spcAft>
              <a:buNone/>
              <a:defRPr sz="3600">
                <a:solidFill>
                  <a:schemeClr val="lt2"/>
                </a:solidFill>
                <a:latin typeface="Jost"/>
                <a:ea typeface="Jost"/>
                <a:cs typeface="Jost"/>
                <a:sym typeface="Jost"/>
              </a:defRPr>
            </a:lvl7pPr>
            <a:lvl8pPr lvl="7">
              <a:spcBef>
                <a:spcPts val="0"/>
              </a:spcBef>
              <a:spcAft>
                <a:spcPts val="0"/>
              </a:spcAft>
              <a:buNone/>
              <a:defRPr sz="3600">
                <a:solidFill>
                  <a:schemeClr val="lt2"/>
                </a:solidFill>
                <a:latin typeface="Jost"/>
                <a:ea typeface="Jost"/>
                <a:cs typeface="Jost"/>
                <a:sym typeface="Jost"/>
              </a:defRPr>
            </a:lvl8pPr>
            <a:lvl9pPr lvl="8">
              <a:spcBef>
                <a:spcPts val="0"/>
              </a:spcBef>
              <a:spcAft>
                <a:spcPts val="0"/>
              </a:spcAft>
              <a:buNone/>
              <a:defRPr sz="3600">
                <a:solidFill>
                  <a:schemeClr val="lt2"/>
                </a:solidFill>
                <a:latin typeface="Jost"/>
                <a:ea typeface="Jost"/>
                <a:cs typeface="Jost"/>
                <a:sym typeface="Jost"/>
              </a:defRPr>
            </a:lvl9pPr>
          </a:lstStyle>
          <a:p>
            <a:endParaRPr/>
          </a:p>
        </p:txBody>
      </p:sp>
      <p:sp>
        <p:nvSpPr>
          <p:cNvPr id="314" name="Google Shape;314;p34"/>
          <p:cNvSpPr txBox="1">
            <a:spLocks noGrp="1"/>
          </p:cNvSpPr>
          <p:nvPr>
            <p:ph type="subTitle" idx="18"/>
          </p:nvPr>
        </p:nvSpPr>
        <p:spPr>
          <a:xfrm>
            <a:off x="3739563" y="2663863"/>
            <a:ext cx="1252800" cy="172200"/>
          </a:xfrm>
          <a:prstGeom prst="rect">
            <a:avLst/>
          </a:prstGeom>
        </p:spPr>
        <p:txBody>
          <a:bodyPr spcFirstLastPara="1" wrap="square" lIns="0" tIns="0" rIns="0" bIns="0" anchor="t" anchorCtr="0">
            <a:noAutofit/>
          </a:bodyPr>
          <a:lstStyle>
            <a:lvl1pPr lvl="0">
              <a:spcBef>
                <a:spcPts val="0"/>
              </a:spcBef>
              <a:spcAft>
                <a:spcPts val="0"/>
              </a:spcAft>
              <a:buNone/>
              <a:defRPr sz="1000"/>
            </a:lvl1pPr>
            <a:lvl2pPr lvl="1">
              <a:spcBef>
                <a:spcPts val="0"/>
              </a:spcBef>
              <a:spcAft>
                <a:spcPts val="0"/>
              </a:spcAft>
              <a:buNone/>
              <a:defRPr sz="1000"/>
            </a:lvl2pPr>
            <a:lvl3pPr lvl="2">
              <a:spcBef>
                <a:spcPts val="0"/>
              </a:spcBef>
              <a:spcAft>
                <a:spcPts val="0"/>
              </a:spcAft>
              <a:buNone/>
              <a:defRPr sz="1000"/>
            </a:lvl3pPr>
            <a:lvl4pPr lvl="3">
              <a:spcBef>
                <a:spcPts val="0"/>
              </a:spcBef>
              <a:spcAft>
                <a:spcPts val="0"/>
              </a:spcAft>
              <a:buNone/>
              <a:defRPr sz="1000"/>
            </a:lvl4pPr>
            <a:lvl5pPr lvl="4">
              <a:spcBef>
                <a:spcPts val="0"/>
              </a:spcBef>
              <a:spcAft>
                <a:spcPts val="0"/>
              </a:spcAft>
              <a:buNone/>
              <a:defRPr sz="1000"/>
            </a:lvl5pPr>
            <a:lvl6pPr lvl="5">
              <a:spcBef>
                <a:spcPts val="0"/>
              </a:spcBef>
              <a:spcAft>
                <a:spcPts val="0"/>
              </a:spcAft>
              <a:buNone/>
              <a:defRPr sz="1000"/>
            </a:lvl6pPr>
            <a:lvl7pPr lvl="6">
              <a:spcBef>
                <a:spcPts val="0"/>
              </a:spcBef>
              <a:spcAft>
                <a:spcPts val="0"/>
              </a:spcAft>
              <a:buNone/>
              <a:defRPr sz="1000"/>
            </a:lvl7pPr>
            <a:lvl8pPr lvl="7">
              <a:spcBef>
                <a:spcPts val="0"/>
              </a:spcBef>
              <a:spcAft>
                <a:spcPts val="0"/>
              </a:spcAft>
              <a:buNone/>
              <a:defRPr sz="1000"/>
            </a:lvl8pPr>
            <a:lvl9pPr lvl="8">
              <a:spcBef>
                <a:spcPts val="0"/>
              </a:spcBef>
              <a:spcAft>
                <a:spcPts val="0"/>
              </a:spcAft>
              <a:buNone/>
              <a:defRPr sz="1000"/>
            </a:lvl9pPr>
          </a:lstStyle>
          <a:p>
            <a:endParaRPr/>
          </a:p>
        </p:txBody>
      </p:sp>
      <p:sp>
        <p:nvSpPr>
          <p:cNvPr id="315" name="Google Shape;315;p34"/>
          <p:cNvSpPr txBox="1">
            <a:spLocks noGrp="1"/>
          </p:cNvSpPr>
          <p:nvPr>
            <p:ph type="subTitle" idx="19"/>
          </p:nvPr>
        </p:nvSpPr>
        <p:spPr>
          <a:xfrm>
            <a:off x="3741038" y="2090424"/>
            <a:ext cx="1252800" cy="424800"/>
          </a:xfrm>
          <a:prstGeom prst="rect">
            <a:avLst/>
          </a:prstGeom>
        </p:spPr>
        <p:txBody>
          <a:bodyPr spcFirstLastPara="1" wrap="square" lIns="0" tIns="0" rIns="0" bIns="0" anchor="t" anchorCtr="0">
            <a:noAutofit/>
          </a:bodyPr>
          <a:lstStyle>
            <a:lvl1pPr lvl="0">
              <a:spcBef>
                <a:spcPts val="0"/>
              </a:spcBef>
              <a:spcAft>
                <a:spcPts val="0"/>
              </a:spcAft>
              <a:buNone/>
              <a:defRPr sz="3600">
                <a:solidFill>
                  <a:schemeClr val="lt2"/>
                </a:solidFill>
                <a:latin typeface="Jost"/>
                <a:ea typeface="Jost"/>
                <a:cs typeface="Jost"/>
                <a:sym typeface="Jost"/>
              </a:defRPr>
            </a:lvl1pPr>
            <a:lvl2pPr lvl="1">
              <a:spcBef>
                <a:spcPts val="0"/>
              </a:spcBef>
              <a:spcAft>
                <a:spcPts val="0"/>
              </a:spcAft>
              <a:buNone/>
              <a:defRPr sz="3600">
                <a:solidFill>
                  <a:schemeClr val="lt2"/>
                </a:solidFill>
                <a:latin typeface="Jost"/>
                <a:ea typeface="Jost"/>
                <a:cs typeface="Jost"/>
                <a:sym typeface="Jost"/>
              </a:defRPr>
            </a:lvl2pPr>
            <a:lvl3pPr lvl="2">
              <a:spcBef>
                <a:spcPts val="0"/>
              </a:spcBef>
              <a:spcAft>
                <a:spcPts val="0"/>
              </a:spcAft>
              <a:buNone/>
              <a:defRPr sz="3600">
                <a:solidFill>
                  <a:schemeClr val="lt2"/>
                </a:solidFill>
                <a:latin typeface="Jost"/>
                <a:ea typeface="Jost"/>
                <a:cs typeface="Jost"/>
                <a:sym typeface="Jost"/>
              </a:defRPr>
            </a:lvl3pPr>
            <a:lvl4pPr lvl="3">
              <a:spcBef>
                <a:spcPts val="0"/>
              </a:spcBef>
              <a:spcAft>
                <a:spcPts val="0"/>
              </a:spcAft>
              <a:buNone/>
              <a:defRPr sz="3600">
                <a:solidFill>
                  <a:schemeClr val="lt2"/>
                </a:solidFill>
                <a:latin typeface="Jost"/>
                <a:ea typeface="Jost"/>
                <a:cs typeface="Jost"/>
                <a:sym typeface="Jost"/>
              </a:defRPr>
            </a:lvl4pPr>
            <a:lvl5pPr lvl="4">
              <a:spcBef>
                <a:spcPts val="0"/>
              </a:spcBef>
              <a:spcAft>
                <a:spcPts val="0"/>
              </a:spcAft>
              <a:buNone/>
              <a:defRPr sz="3600">
                <a:solidFill>
                  <a:schemeClr val="lt2"/>
                </a:solidFill>
                <a:latin typeface="Jost"/>
                <a:ea typeface="Jost"/>
                <a:cs typeface="Jost"/>
                <a:sym typeface="Jost"/>
              </a:defRPr>
            </a:lvl5pPr>
            <a:lvl6pPr lvl="5">
              <a:spcBef>
                <a:spcPts val="0"/>
              </a:spcBef>
              <a:spcAft>
                <a:spcPts val="0"/>
              </a:spcAft>
              <a:buNone/>
              <a:defRPr sz="3600">
                <a:solidFill>
                  <a:schemeClr val="lt2"/>
                </a:solidFill>
                <a:latin typeface="Jost"/>
                <a:ea typeface="Jost"/>
                <a:cs typeface="Jost"/>
                <a:sym typeface="Jost"/>
              </a:defRPr>
            </a:lvl6pPr>
            <a:lvl7pPr lvl="6">
              <a:spcBef>
                <a:spcPts val="0"/>
              </a:spcBef>
              <a:spcAft>
                <a:spcPts val="0"/>
              </a:spcAft>
              <a:buNone/>
              <a:defRPr sz="3600">
                <a:solidFill>
                  <a:schemeClr val="lt2"/>
                </a:solidFill>
                <a:latin typeface="Jost"/>
                <a:ea typeface="Jost"/>
                <a:cs typeface="Jost"/>
                <a:sym typeface="Jost"/>
              </a:defRPr>
            </a:lvl7pPr>
            <a:lvl8pPr lvl="7">
              <a:spcBef>
                <a:spcPts val="0"/>
              </a:spcBef>
              <a:spcAft>
                <a:spcPts val="0"/>
              </a:spcAft>
              <a:buNone/>
              <a:defRPr sz="3600">
                <a:solidFill>
                  <a:schemeClr val="lt2"/>
                </a:solidFill>
                <a:latin typeface="Jost"/>
                <a:ea typeface="Jost"/>
                <a:cs typeface="Jost"/>
                <a:sym typeface="Jost"/>
              </a:defRPr>
            </a:lvl8pPr>
            <a:lvl9pPr lvl="8">
              <a:spcBef>
                <a:spcPts val="0"/>
              </a:spcBef>
              <a:spcAft>
                <a:spcPts val="0"/>
              </a:spcAft>
              <a:buNone/>
              <a:defRPr sz="3600">
                <a:solidFill>
                  <a:schemeClr val="lt2"/>
                </a:solidFill>
                <a:latin typeface="Jost"/>
                <a:ea typeface="Jost"/>
                <a:cs typeface="Jost"/>
                <a:sym typeface="Jost"/>
              </a:defRPr>
            </a:lvl9pPr>
          </a:lstStyle>
          <a:p>
            <a:endParaRPr/>
          </a:p>
        </p:txBody>
      </p:sp>
      <p:sp>
        <p:nvSpPr>
          <p:cNvPr id="316" name="Google Shape;316;p34"/>
          <p:cNvSpPr txBox="1">
            <a:spLocks noGrp="1"/>
          </p:cNvSpPr>
          <p:nvPr>
            <p:ph type="subTitle" idx="20"/>
          </p:nvPr>
        </p:nvSpPr>
        <p:spPr>
          <a:xfrm>
            <a:off x="228600" y="1718663"/>
            <a:ext cx="3130200" cy="303900"/>
          </a:xfrm>
          <a:prstGeom prst="rect">
            <a:avLst/>
          </a:prstGeom>
        </p:spPr>
        <p:txBody>
          <a:bodyPr spcFirstLastPara="1" wrap="square" lIns="0" tIns="0" rIns="0" bIns="0" anchor="ctr" anchorCtr="0">
            <a:noAutofit/>
          </a:bodyPr>
          <a:lstStyle>
            <a:lvl1pPr lvl="0">
              <a:spcBef>
                <a:spcPts val="0"/>
              </a:spcBef>
              <a:spcAft>
                <a:spcPts val="0"/>
              </a:spcAft>
              <a:buNone/>
              <a:defRPr sz="1600"/>
            </a:lvl1pPr>
            <a:lvl2pPr lvl="1">
              <a:spcBef>
                <a:spcPts val="0"/>
              </a:spcBef>
              <a:spcAft>
                <a:spcPts val="0"/>
              </a:spcAft>
              <a:buNone/>
              <a:defRPr sz="1600"/>
            </a:lvl2pPr>
            <a:lvl3pPr lvl="2">
              <a:spcBef>
                <a:spcPts val="0"/>
              </a:spcBef>
              <a:spcAft>
                <a:spcPts val="0"/>
              </a:spcAft>
              <a:buNone/>
              <a:defRPr sz="1600"/>
            </a:lvl3pPr>
            <a:lvl4pPr lvl="3">
              <a:spcBef>
                <a:spcPts val="0"/>
              </a:spcBef>
              <a:spcAft>
                <a:spcPts val="0"/>
              </a:spcAft>
              <a:buNone/>
              <a:defRPr sz="1600"/>
            </a:lvl4pPr>
            <a:lvl5pPr lvl="4">
              <a:spcBef>
                <a:spcPts val="0"/>
              </a:spcBef>
              <a:spcAft>
                <a:spcPts val="0"/>
              </a:spcAft>
              <a:buNone/>
              <a:defRPr sz="1600"/>
            </a:lvl5pPr>
            <a:lvl6pPr lvl="5">
              <a:spcBef>
                <a:spcPts val="0"/>
              </a:spcBef>
              <a:spcAft>
                <a:spcPts val="0"/>
              </a:spcAft>
              <a:buNone/>
              <a:defRPr sz="1600"/>
            </a:lvl6pPr>
            <a:lvl7pPr lvl="6">
              <a:spcBef>
                <a:spcPts val="0"/>
              </a:spcBef>
              <a:spcAft>
                <a:spcPts val="0"/>
              </a:spcAft>
              <a:buNone/>
              <a:defRPr sz="1600"/>
            </a:lvl7pPr>
            <a:lvl8pPr lvl="7">
              <a:spcBef>
                <a:spcPts val="0"/>
              </a:spcBef>
              <a:spcAft>
                <a:spcPts val="0"/>
              </a:spcAft>
              <a:buNone/>
              <a:defRPr sz="1600"/>
            </a:lvl8pPr>
            <a:lvl9pPr lvl="8">
              <a:spcBef>
                <a:spcPts val="0"/>
              </a:spcBef>
              <a:spcAft>
                <a:spcPts val="0"/>
              </a:spcAft>
              <a:buNone/>
              <a:defRPr sz="1600"/>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meline - Alt 1">
  <p:cSld name="CUSTOM_8_1_1_1_1_1_1_1_1_1_1_1_1_1_1_1_1_1_1_1_1_1_1_1_1_1_1_1_1_1_1_1_1_1_1_1">
    <p:spTree>
      <p:nvGrpSpPr>
        <p:cNvPr id="1" name="Shape 317"/>
        <p:cNvGrpSpPr/>
        <p:nvPr/>
      </p:nvGrpSpPr>
      <p:grpSpPr>
        <a:xfrm>
          <a:off x="0" y="0"/>
          <a:ext cx="0" cy="0"/>
          <a:chOff x="0" y="0"/>
          <a:chExt cx="0" cy="0"/>
        </a:xfrm>
      </p:grpSpPr>
      <p:sp>
        <p:nvSpPr>
          <p:cNvPr id="318" name="Google Shape;318;p35"/>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319" name="Google Shape;319;p35"/>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320" name="Google Shape;320;p35"/>
          <p:cNvSpPr txBox="1">
            <a:spLocks noGrp="1"/>
          </p:cNvSpPr>
          <p:nvPr>
            <p:ph type="title" idx="3"/>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321" name="Google Shape;321;p35"/>
          <p:cNvSpPr txBox="1">
            <a:spLocks noGrp="1"/>
          </p:cNvSpPr>
          <p:nvPr>
            <p:ph type="subTitle" idx="1"/>
          </p:nvPr>
        </p:nvSpPr>
        <p:spPr>
          <a:xfrm>
            <a:off x="228600" y="792994"/>
            <a:ext cx="3130200" cy="172200"/>
          </a:xfrm>
          <a:prstGeom prst="rect">
            <a:avLst/>
          </a:prstGeom>
        </p:spPr>
        <p:txBody>
          <a:bodyPr spcFirstLastPara="1" wrap="square" lIns="0" tIns="0" rIns="0" bIns="0" anchor="t" anchorCtr="0">
            <a:noAutofit/>
          </a:bodyPr>
          <a:lstStyle>
            <a:lvl1pPr lvl="0">
              <a:spcBef>
                <a:spcPts val="0"/>
              </a:spcBef>
              <a:spcAft>
                <a:spcPts val="0"/>
              </a:spcAft>
              <a:buNone/>
              <a:defRPr sz="1200">
                <a:latin typeface="Jost"/>
                <a:ea typeface="Jost"/>
                <a:cs typeface="Jost"/>
                <a:sym typeface="Jost"/>
              </a:defRPr>
            </a:lvl1pPr>
            <a:lvl2pPr lvl="1">
              <a:spcBef>
                <a:spcPts val="0"/>
              </a:spcBef>
              <a:spcAft>
                <a:spcPts val="0"/>
              </a:spcAft>
              <a:buNone/>
              <a:defRPr sz="1200">
                <a:latin typeface="Jost"/>
                <a:ea typeface="Jost"/>
                <a:cs typeface="Jost"/>
                <a:sym typeface="Jost"/>
              </a:defRPr>
            </a:lvl2pPr>
            <a:lvl3pPr lvl="2">
              <a:spcBef>
                <a:spcPts val="0"/>
              </a:spcBef>
              <a:spcAft>
                <a:spcPts val="0"/>
              </a:spcAft>
              <a:buNone/>
              <a:defRPr sz="1200">
                <a:latin typeface="Jost"/>
                <a:ea typeface="Jost"/>
                <a:cs typeface="Jost"/>
                <a:sym typeface="Jost"/>
              </a:defRPr>
            </a:lvl3pPr>
            <a:lvl4pPr lvl="3">
              <a:spcBef>
                <a:spcPts val="0"/>
              </a:spcBef>
              <a:spcAft>
                <a:spcPts val="0"/>
              </a:spcAft>
              <a:buNone/>
              <a:defRPr sz="1200">
                <a:latin typeface="Jost"/>
                <a:ea typeface="Jost"/>
                <a:cs typeface="Jost"/>
                <a:sym typeface="Jost"/>
              </a:defRPr>
            </a:lvl4pPr>
            <a:lvl5pPr lvl="4">
              <a:spcBef>
                <a:spcPts val="0"/>
              </a:spcBef>
              <a:spcAft>
                <a:spcPts val="0"/>
              </a:spcAft>
              <a:buNone/>
              <a:defRPr sz="1200">
                <a:latin typeface="Jost"/>
                <a:ea typeface="Jost"/>
                <a:cs typeface="Jost"/>
                <a:sym typeface="Jost"/>
              </a:defRPr>
            </a:lvl5pPr>
            <a:lvl6pPr lvl="5">
              <a:spcBef>
                <a:spcPts val="0"/>
              </a:spcBef>
              <a:spcAft>
                <a:spcPts val="0"/>
              </a:spcAft>
              <a:buNone/>
              <a:defRPr sz="1200">
                <a:latin typeface="Jost"/>
                <a:ea typeface="Jost"/>
                <a:cs typeface="Jost"/>
                <a:sym typeface="Jost"/>
              </a:defRPr>
            </a:lvl6pPr>
            <a:lvl7pPr lvl="6">
              <a:spcBef>
                <a:spcPts val="0"/>
              </a:spcBef>
              <a:spcAft>
                <a:spcPts val="0"/>
              </a:spcAft>
              <a:buNone/>
              <a:defRPr sz="1200">
                <a:latin typeface="Jost"/>
                <a:ea typeface="Jost"/>
                <a:cs typeface="Jost"/>
                <a:sym typeface="Jost"/>
              </a:defRPr>
            </a:lvl7pPr>
            <a:lvl8pPr lvl="7">
              <a:spcBef>
                <a:spcPts val="0"/>
              </a:spcBef>
              <a:spcAft>
                <a:spcPts val="0"/>
              </a:spcAft>
              <a:buNone/>
              <a:defRPr sz="1200">
                <a:latin typeface="Jost"/>
                <a:ea typeface="Jost"/>
                <a:cs typeface="Jost"/>
                <a:sym typeface="Jost"/>
              </a:defRPr>
            </a:lvl8pPr>
            <a:lvl9pPr lvl="8">
              <a:spcBef>
                <a:spcPts val="0"/>
              </a:spcBef>
              <a:spcAft>
                <a:spcPts val="0"/>
              </a:spcAft>
              <a:buNone/>
              <a:defRPr sz="1200">
                <a:latin typeface="Jost"/>
                <a:ea typeface="Jost"/>
                <a:cs typeface="Jost"/>
                <a:sym typeface="Jost"/>
              </a:defRPr>
            </a:lvl9pPr>
          </a:lstStyle>
          <a:p>
            <a:endParaRPr/>
          </a:p>
        </p:txBody>
      </p:sp>
      <p:sp>
        <p:nvSpPr>
          <p:cNvPr id="322" name="Google Shape;322;p35"/>
          <p:cNvSpPr txBox="1">
            <a:spLocks noGrp="1"/>
          </p:cNvSpPr>
          <p:nvPr>
            <p:ph type="subTitle" idx="4"/>
          </p:nvPr>
        </p:nvSpPr>
        <p:spPr>
          <a:xfrm>
            <a:off x="419070" y="2462250"/>
            <a:ext cx="1693800" cy="219000"/>
          </a:xfrm>
          <a:prstGeom prst="rect">
            <a:avLst/>
          </a:prstGeom>
        </p:spPr>
        <p:txBody>
          <a:bodyPr spcFirstLastPara="1" wrap="square" lIns="0" tIns="0" rIns="0" bIns="0" anchor="t" anchorCtr="0">
            <a:noAutofit/>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323" name="Google Shape;323;p35"/>
          <p:cNvSpPr txBox="1">
            <a:spLocks noGrp="1"/>
          </p:cNvSpPr>
          <p:nvPr>
            <p:ph type="subTitle" idx="5"/>
          </p:nvPr>
        </p:nvSpPr>
        <p:spPr>
          <a:xfrm>
            <a:off x="419075" y="2708625"/>
            <a:ext cx="1550700" cy="126300"/>
          </a:xfrm>
          <a:prstGeom prst="rect">
            <a:avLst/>
          </a:prstGeom>
        </p:spPr>
        <p:txBody>
          <a:bodyPr spcFirstLastPara="1" wrap="square" lIns="0" tIns="0" rIns="0" bIns="0" anchor="t" anchorCtr="0">
            <a:noAutofit/>
          </a:bodyPr>
          <a:lstStyle>
            <a:lvl1pPr lvl="0">
              <a:spcBef>
                <a:spcPts val="0"/>
              </a:spcBef>
              <a:spcAft>
                <a:spcPts val="0"/>
              </a:spcAft>
              <a:buNone/>
              <a:defRPr sz="900">
                <a:solidFill>
                  <a:schemeClr val="accent3"/>
                </a:solidFill>
                <a:latin typeface="Jost"/>
                <a:ea typeface="Jost"/>
                <a:cs typeface="Jost"/>
                <a:sym typeface="Jost"/>
              </a:defRPr>
            </a:lvl1pPr>
            <a:lvl2pPr lvl="1">
              <a:spcBef>
                <a:spcPts val="0"/>
              </a:spcBef>
              <a:spcAft>
                <a:spcPts val="0"/>
              </a:spcAft>
              <a:buNone/>
              <a:defRPr sz="900">
                <a:solidFill>
                  <a:schemeClr val="accent3"/>
                </a:solidFill>
                <a:latin typeface="Jost"/>
                <a:ea typeface="Jost"/>
                <a:cs typeface="Jost"/>
                <a:sym typeface="Jost"/>
              </a:defRPr>
            </a:lvl2pPr>
            <a:lvl3pPr lvl="2">
              <a:spcBef>
                <a:spcPts val="0"/>
              </a:spcBef>
              <a:spcAft>
                <a:spcPts val="0"/>
              </a:spcAft>
              <a:buNone/>
              <a:defRPr sz="900">
                <a:solidFill>
                  <a:schemeClr val="accent3"/>
                </a:solidFill>
                <a:latin typeface="Jost"/>
                <a:ea typeface="Jost"/>
                <a:cs typeface="Jost"/>
                <a:sym typeface="Jost"/>
              </a:defRPr>
            </a:lvl3pPr>
            <a:lvl4pPr lvl="3">
              <a:spcBef>
                <a:spcPts val="0"/>
              </a:spcBef>
              <a:spcAft>
                <a:spcPts val="0"/>
              </a:spcAft>
              <a:buNone/>
              <a:defRPr sz="900">
                <a:solidFill>
                  <a:schemeClr val="accent3"/>
                </a:solidFill>
                <a:latin typeface="Jost"/>
                <a:ea typeface="Jost"/>
                <a:cs typeface="Jost"/>
                <a:sym typeface="Jost"/>
              </a:defRPr>
            </a:lvl4pPr>
            <a:lvl5pPr lvl="4">
              <a:spcBef>
                <a:spcPts val="0"/>
              </a:spcBef>
              <a:spcAft>
                <a:spcPts val="0"/>
              </a:spcAft>
              <a:buNone/>
              <a:defRPr sz="900">
                <a:solidFill>
                  <a:schemeClr val="accent3"/>
                </a:solidFill>
                <a:latin typeface="Jost"/>
                <a:ea typeface="Jost"/>
                <a:cs typeface="Jost"/>
                <a:sym typeface="Jost"/>
              </a:defRPr>
            </a:lvl5pPr>
            <a:lvl6pPr lvl="5">
              <a:spcBef>
                <a:spcPts val="0"/>
              </a:spcBef>
              <a:spcAft>
                <a:spcPts val="0"/>
              </a:spcAft>
              <a:buNone/>
              <a:defRPr sz="900">
                <a:solidFill>
                  <a:schemeClr val="accent3"/>
                </a:solidFill>
                <a:latin typeface="Jost"/>
                <a:ea typeface="Jost"/>
                <a:cs typeface="Jost"/>
                <a:sym typeface="Jost"/>
              </a:defRPr>
            </a:lvl6pPr>
            <a:lvl7pPr lvl="6">
              <a:spcBef>
                <a:spcPts val="0"/>
              </a:spcBef>
              <a:spcAft>
                <a:spcPts val="0"/>
              </a:spcAft>
              <a:buNone/>
              <a:defRPr sz="900">
                <a:solidFill>
                  <a:schemeClr val="accent3"/>
                </a:solidFill>
                <a:latin typeface="Jost"/>
                <a:ea typeface="Jost"/>
                <a:cs typeface="Jost"/>
                <a:sym typeface="Jost"/>
              </a:defRPr>
            </a:lvl7pPr>
            <a:lvl8pPr lvl="7">
              <a:spcBef>
                <a:spcPts val="0"/>
              </a:spcBef>
              <a:spcAft>
                <a:spcPts val="0"/>
              </a:spcAft>
              <a:buNone/>
              <a:defRPr sz="900">
                <a:solidFill>
                  <a:schemeClr val="accent3"/>
                </a:solidFill>
                <a:latin typeface="Jost"/>
                <a:ea typeface="Jost"/>
                <a:cs typeface="Jost"/>
                <a:sym typeface="Jost"/>
              </a:defRPr>
            </a:lvl8pPr>
            <a:lvl9pPr lvl="8">
              <a:spcBef>
                <a:spcPts val="0"/>
              </a:spcBef>
              <a:spcAft>
                <a:spcPts val="0"/>
              </a:spcAft>
              <a:buNone/>
              <a:defRPr sz="900">
                <a:solidFill>
                  <a:schemeClr val="accent3"/>
                </a:solidFill>
                <a:latin typeface="Jost"/>
                <a:ea typeface="Jost"/>
                <a:cs typeface="Jost"/>
                <a:sym typeface="Jost"/>
              </a:defRPr>
            </a:lvl9pPr>
          </a:lstStyle>
          <a:p>
            <a:endParaRPr/>
          </a:p>
        </p:txBody>
      </p:sp>
      <p:sp>
        <p:nvSpPr>
          <p:cNvPr id="324" name="Google Shape;324;p35"/>
          <p:cNvSpPr txBox="1">
            <a:spLocks noGrp="1"/>
          </p:cNvSpPr>
          <p:nvPr>
            <p:ph type="subTitle" idx="6"/>
          </p:nvPr>
        </p:nvSpPr>
        <p:spPr>
          <a:xfrm>
            <a:off x="419076" y="4077075"/>
            <a:ext cx="1693800" cy="219000"/>
          </a:xfrm>
          <a:prstGeom prst="rect">
            <a:avLst/>
          </a:prstGeom>
        </p:spPr>
        <p:txBody>
          <a:bodyPr spcFirstLastPara="1" wrap="square" lIns="0" tIns="0" rIns="0" bIns="0" anchor="b" anchorCtr="0">
            <a:noAutofit/>
          </a:bodyPr>
          <a:lstStyle>
            <a:lvl1pPr lvl="0">
              <a:spcBef>
                <a:spcPts val="0"/>
              </a:spcBef>
              <a:spcAft>
                <a:spcPts val="0"/>
              </a:spcAft>
              <a:buNone/>
              <a:defRPr sz="1200">
                <a:latin typeface="Jost"/>
                <a:ea typeface="Jost"/>
                <a:cs typeface="Jost"/>
                <a:sym typeface="Jost"/>
              </a:defRPr>
            </a:lvl1pPr>
            <a:lvl2pPr lvl="1">
              <a:spcBef>
                <a:spcPts val="0"/>
              </a:spcBef>
              <a:spcAft>
                <a:spcPts val="0"/>
              </a:spcAft>
              <a:buNone/>
              <a:defRPr sz="1200">
                <a:latin typeface="Jost"/>
                <a:ea typeface="Jost"/>
                <a:cs typeface="Jost"/>
                <a:sym typeface="Jost"/>
              </a:defRPr>
            </a:lvl2pPr>
            <a:lvl3pPr lvl="2">
              <a:spcBef>
                <a:spcPts val="0"/>
              </a:spcBef>
              <a:spcAft>
                <a:spcPts val="0"/>
              </a:spcAft>
              <a:buNone/>
              <a:defRPr sz="1200">
                <a:latin typeface="Jost"/>
                <a:ea typeface="Jost"/>
                <a:cs typeface="Jost"/>
                <a:sym typeface="Jost"/>
              </a:defRPr>
            </a:lvl3pPr>
            <a:lvl4pPr lvl="3">
              <a:spcBef>
                <a:spcPts val="0"/>
              </a:spcBef>
              <a:spcAft>
                <a:spcPts val="0"/>
              </a:spcAft>
              <a:buNone/>
              <a:defRPr sz="1200">
                <a:latin typeface="Jost"/>
                <a:ea typeface="Jost"/>
                <a:cs typeface="Jost"/>
                <a:sym typeface="Jost"/>
              </a:defRPr>
            </a:lvl4pPr>
            <a:lvl5pPr lvl="4">
              <a:spcBef>
                <a:spcPts val="0"/>
              </a:spcBef>
              <a:spcAft>
                <a:spcPts val="0"/>
              </a:spcAft>
              <a:buNone/>
              <a:defRPr sz="1200">
                <a:latin typeface="Jost"/>
                <a:ea typeface="Jost"/>
                <a:cs typeface="Jost"/>
                <a:sym typeface="Jost"/>
              </a:defRPr>
            </a:lvl5pPr>
            <a:lvl6pPr lvl="5">
              <a:spcBef>
                <a:spcPts val="0"/>
              </a:spcBef>
              <a:spcAft>
                <a:spcPts val="0"/>
              </a:spcAft>
              <a:buNone/>
              <a:defRPr sz="1200">
                <a:latin typeface="Jost"/>
                <a:ea typeface="Jost"/>
                <a:cs typeface="Jost"/>
                <a:sym typeface="Jost"/>
              </a:defRPr>
            </a:lvl6pPr>
            <a:lvl7pPr lvl="6">
              <a:spcBef>
                <a:spcPts val="0"/>
              </a:spcBef>
              <a:spcAft>
                <a:spcPts val="0"/>
              </a:spcAft>
              <a:buNone/>
              <a:defRPr sz="1200">
                <a:latin typeface="Jost"/>
                <a:ea typeface="Jost"/>
                <a:cs typeface="Jost"/>
                <a:sym typeface="Jost"/>
              </a:defRPr>
            </a:lvl7pPr>
            <a:lvl8pPr lvl="7">
              <a:spcBef>
                <a:spcPts val="0"/>
              </a:spcBef>
              <a:spcAft>
                <a:spcPts val="0"/>
              </a:spcAft>
              <a:buNone/>
              <a:defRPr sz="1200">
                <a:latin typeface="Jost"/>
                <a:ea typeface="Jost"/>
                <a:cs typeface="Jost"/>
                <a:sym typeface="Jost"/>
              </a:defRPr>
            </a:lvl8pPr>
            <a:lvl9pPr lvl="8">
              <a:spcBef>
                <a:spcPts val="0"/>
              </a:spcBef>
              <a:spcAft>
                <a:spcPts val="0"/>
              </a:spcAft>
              <a:buNone/>
              <a:defRPr sz="1200">
                <a:latin typeface="Jost"/>
                <a:ea typeface="Jost"/>
                <a:cs typeface="Jost"/>
                <a:sym typeface="Jost"/>
              </a:defRPr>
            </a:lvl9pPr>
          </a:lstStyle>
          <a:p>
            <a:endParaRPr/>
          </a:p>
        </p:txBody>
      </p:sp>
      <p:sp>
        <p:nvSpPr>
          <p:cNvPr id="325" name="Google Shape;325;p35"/>
          <p:cNvSpPr txBox="1">
            <a:spLocks noGrp="1"/>
          </p:cNvSpPr>
          <p:nvPr>
            <p:ph type="subTitle" idx="7"/>
          </p:nvPr>
        </p:nvSpPr>
        <p:spPr>
          <a:xfrm>
            <a:off x="2624407" y="2462250"/>
            <a:ext cx="1693800" cy="219000"/>
          </a:xfrm>
          <a:prstGeom prst="rect">
            <a:avLst/>
          </a:prstGeom>
        </p:spPr>
        <p:txBody>
          <a:bodyPr spcFirstLastPara="1" wrap="square" lIns="0" tIns="0" rIns="0" bIns="0" anchor="t" anchorCtr="0">
            <a:noAutofit/>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326" name="Google Shape;326;p35"/>
          <p:cNvSpPr txBox="1">
            <a:spLocks noGrp="1"/>
          </p:cNvSpPr>
          <p:nvPr>
            <p:ph type="subTitle" idx="8"/>
          </p:nvPr>
        </p:nvSpPr>
        <p:spPr>
          <a:xfrm>
            <a:off x="2624413" y="2708625"/>
            <a:ext cx="1550700" cy="126300"/>
          </a:xfrm>
          <a:prstGeom prst="rect">
            <a:avLst/>
          </a:prstGeom>
        </p:spPr>
        <p:txBody>
          <a:bodyPr spcFirstLastPara="1" wrap="square" lIns="0" tIns="0" rIns="0" bIns="0" anchor="t" anchorCtr="0">
            <a:noAutofit/>
          </a:bodyPr>
          <a:lstStyle>
            <a:lvl1pPr lvl="0">
              <a:spcBef>
                <a:spcPts val="0"/>
              </a:spcBef>
              <a:spcAft>
                <a:spcPts val="0"/>
              </a:spcAft>
              <a:buNone/>
              <a:defRPr sz="900">
                <a:solidFill>
                  <a:schemeClr val="accent3"/>
                </a:solidFill>
                <a:latin typeface="Jost"/>
                <a:ea typeface="Jost"/>
                <a:cs typeface="Jost"/>
                <a:sym typeface="Jost"/>
              </a:defRPr>
            </a:lvl1pPr>
            <a:lvl2pPr lvl="1">
              <a:spcBef>
                <a:spcPts val="0"/>
              </a:spcBef>
              <a:spcAft>
                <a:spcPts val="0"/>
              </a:spcAft>
              <a:buNone/>
              <a:defRPr sz="900">
                <a:solidFill>
                  <a:schemeClr val="accent3"/>
                </a:solidFill>
                <a:latin typeface="Jost"/>
                <a:ea typeface="Jost"/>
                <a:cs typeface="Jost"/>
                <a:sym typeface="Jost"/>
              </a:defRPr>
            </a:lvl2pPr>
            <a:lvl3pPr lvl="2">
              <a:spcBef>
                <a:spcPts val="0"/>
              </a:spcBef>
              <a:spcAft>
                <a:spcPts val="0"/>
              </a:spcAft>
              <a:buNone/>
              <a:defRPr sz="900">
                <a:solidFill>
                  <a:schemeClr val="accent3"/>
                </a:solidFill>
                <a:latin typeface="Jost"/>
                <a:ea typeface="Jost"/>
                <a:cs typeface="Jost"/>
                <a:sym typeface="Jost"/>
              </a:defRPr>
            </a:lvl3pPr>
            <a:lvl4pPr lvl="3">
              <a:spcBef>
                <a:spcPts val="0"/>
              </a:spcBef>
              <a:spcAft>
                <a:spcPts val="0"/>
              </a:spcAft>
              <a:buNone/>
              <a:defRPr sz="900">
                <a:solidFill>
                  <a:schemeClr val="accent3"/>
                </a:solidFill>
                <a:latin typeface="Jost"/>
                <a:ea typeface="Jost"/>
                <a:cs typeface="Jost"/>
                <a:sym typeface="Jost"/>
              </a:defRPr>
            </a:lvl4pPr>
            <a:lvl5pPr lvl="4">
              <a:spcBef>
                <a:spcPts val="0"/>
              </a:spcBef>
              <a:spcAft>
                <a:spcPts val="0"/>
              </a:spcAft>
              <a:buNone/>
              <a:defRPr sz="900">
                <a:solidFill>
                  <a:schemeClr val="accent3"/>
                </a:solidFill>
                <a:latin typeface="Jost"/>
                <a:ea typeface="Jost"/>
                <a:cs typeface="Jost"/>
                <a:sym typeface="Jost"/>
              </a:defRPr>
            </a:lvl5pPr>
            <a:lvl6pPr lvl="5">
              <a:spcBef>
                <a:spcPts val="0"/>
              </a:spcBef>
              <a:spcAft>
                <a:spcPts val="0"/>
              </a:spcAft>
              <a:buNone/>
              <a:defRPr sz="900">
                <a:solidFill>
                  <a:schemeClr val="accent3"/>
                </a:solidFill>
                <a:latin typeface="Jost"/>
                <a:ea typeface="Jost"/>
                <a:cs typeface="Jost"/>
                <a:sym typeface="Jost"/>
              </a:defRPr>
            </a:lvl6pPr>
            <a:lvl7pPr lvl="6">
              <a:spcBef>
                <a:spcPts val="0"/>
              </a:spcBef>
              <a:spcAft>
                <a:spcPts val="0"/>
              </a:spcAft>
              <a:buNone/>
              <a:defRPr sz="900">
                <a:solidFill>
                  <a:schemeClr val="accent3"/>
                </a:solidFill>
                <a:latin typeface="Jost"/>
                <a:ea typeface="Jost"/>
                <a:cs typeface="Jost"/>
                <a:sym typeface="Jost"/>
              </a:defRPr>
            </a:lvl7pPr>
            <a:lvl8pPr lvl="7">
              <a:spcBef>
                <a:spcPts val="0"/>
              </a:spcBef>
              <a:spcAft>
                <a:spcPts val="0"/>
              </a:spcAft>
              <a:buNone/>
              <a:defRPr sz="900">
                <a:solidFill>
                  <a:schemeClr val="accent3"/>
                </a:solidFill>
                <a:latin typeface="Jost"/>
                <a:ea typeface="Jost"/>
                <a:cs typeface="Jost"/>
                <a:sym typeface="Jost"/>
              </a:defRPr>
            </a:lvl8pPr>
            <a:lvl9pPr lvl="8">
              <a:spcBef>
                <a:spcPts val="0"/>
              </a:spcBef>
              <a:spcAft>
                <a:spcPts val="0"/>
              </a:spcAft>
              <a:buNone/>
              <a:defRPr sz="900">
                <a:solidFill>
                  <a:schemeClr val="accent3"/>
                </a:solidFill>
                <a:latin typeface="Jost"/>
                <a:ea typeface="Jost"/>
                <a:cs typeface="Jost"/>
                <a:sym typeface="Jost"/>
              </a:defRPr>
            </a:lvl9pPr>
          </a:lstStyle>
          <a:p>
            <a:endParaRPr/>
          </a:p>
        </p:txBody>
      </p:sp>
      <p:sp>
        <p:nvSpPr>
          <p:cNvPr id="327" name="Google Shape;327;p35"/>
          <p:cNvSpPr txBox="1">
            <a:spLocks noGrp="1"/>
          </p:cNvSpPr>
          <p:nvPr>
            <p:ph type="subTitle" idx="9"/>
          </p:nvPr>
        </p:nvSpPr>
        <p:spPr>
          <a:xfrm>
            <a:off x="2624413" y="4077075"/>
            <a:ext cx="1693800" cy="219000"/>
          </a:xfrm>
          <a:prstGeom prst="rect">
            <a:avLst/>
          </a:prstGeom>
        </p:spPr>
        <p:txBody>
          <a:bodyPr spcFirstLastPara="1" wrap="square" lIns="0" tIns="0" rIns="0" bIns="0" anchor="b" anchorCtr="0">
            <a:noAutofit/>
          </a:bodyPr>
          <a:lstStyle>
            <a:lvl1pPr lvl="0">
              <a:spcBef>
                <a:spcPts val="0"/>
              </a:spcBef>
              <a:spcAft>
                <a:spcPts val="0"/>
              </a:spcAft>
              <a:buNone/>
              <a:defRPr sz="1200">
                <a:latin typeface="Jost"/>
                <a:ea typeface="Jost"/>
                <a:cs typeface="Jost"/>
                <a:sym typeface="Jost"/>
              </a:defRPr>
            </a:lvl1pPr>
            <a:lvl2pPr lvl="1">
              <a:spcBef>
                <a:spcPts val="0"/>
              </a:spcBef>
              <a:spcAft>
                <a:spcPts val="0"/>
              </a:spcAft>
              <a:buNone/>
              <a:defRPr sz="1200">
                <a:latin typeface="Jost"/>
                <a:ea typeface="Jost"/>
                <a:cs typeface="Jost"/>
                <a:sym typeface="Jost"/>
              </a:defRPr>
            </a:lvl2pPr>
            <a:lvl3pPr lvl="2">
              <a:spcBef>
                <a:spcPts val="0"/>
              </a:spcBef>
              <a:spcAft>
                <a:spcPts val="0"/>
              </a:spcAft>
              <a:buNone/>
              <a:defRPr sz="1200">
                <a:latin typeface="Jost"/>
                <a:ea typeface="Jost"/>
                <a:cs typeface="Jost"/>
                <a:sym typeface="Jost"/>
              </a:defRPr>
            </a:lvl3pPr>
            <a:lvl4pPr lvl="3">
              <a:spcBef>
                <a:spcPts val="0"/>
              </a:spcBef>
              <a:spcAft>
                <a:spcPts val="0"/>
              </a:spcAft>
              <a:buNone/>
              <a:defRPr sz="1200">
                <a:latin typeface="Jost"/>
                <a:ea typeface="Jost"/>
                <a:cs typeface="Jost"/>
                <a:sym typeface="Jost"/>
              </a:defRPr>
            </a:lvl4pPr>
            <a:lvl5pPr lvl="4">
              <a:spcBef>
                <a:spcPts val="0"/>
              </a:spcBef>
              <a:spcAft>
                <a:spcPts val="0"/>
              </a:spcAft>
              <a:buNone/>
              <a:defRPr sz="1200">
                <a:latin typeface="Jost"/>
                <a:ea typeface="Jost"/>
                <a:cs typeface="Jost"/>
                <a:sym typeface="Jost"/>
              </a:defRPr>
            </a:lvl5pPr>
            <a:lvl6pPr lvl="5">
              <a:spcBef>
                <a:spcPts val="0"/>
              </a:spcBef>
              <a:spcAft>
                <a:spcPts val="0"/>
              </a:spcAft>
              <a:buNone/>
              <a:defRPr sz="1200">
                <a:latin typeface="Jost"/>
                <a:ea typeface="Jost"/>
                <a:cs typeface="Jost"/>
                <a:sym typeface="Jost"/>
              </a:defRPr>
            </a:lvl6pPr>
            <a:lvl7pPr lvl="6">
              <a:spcBef>
                <a:spcPts val="0"/>
              </a:spcBef>
              <a:spcAft>
                <a:spcPts val="0"/>
              </a:spcAft>
              <a:buNone/>
              <a:defRPr sz="1200">
                <a:latin typeface="Jost"/>
                <a:ea typeface="Jost"/>
                <a:cs typeface="Jost"/>
                <a:sym typeface="Jost"/>
              </a:defRPr>
            </a:lvl7pPr>
            <a:lvl8pPr lvl="7">
              <a:spcBef>
                <a:spcPts val="0"/>
              </a:spcBef>
              <a:spcAft>
                <a:spcPts val="0"/>
              </a:spcAft>
              <a:buNone/>
              <a:defRPr sz="1200">
                <a:latin typeface="Jost"/>
                <a:ea typeface="Jost"/>
                <a:cs typeface="Jost"/>
                <a:sym typeface="Jost"/>
              </a:defRPr>
            </a:lvl8pPr>
            <a:lvl9pPr lvl="8">
              <a:spcBef>
                <a:spcPts val="0"/>
              </a:spcBef>
              <a:spcAft>
                <a:spcPts val="0"/>
              </a:spcAft>
              <a:buNone/>
              <a:defRPr sz="1200">
                <a:latin typeface="Jost"/>
                <a:ea typeface="Jost"/>
                <a:cs typeface="Jost"/>
                <a:sym typeface="Jost"/>
              </a:defRPr>
            </a:lvl9pPr>
          </a:lstStyle>
          <a:p>
            <a:endParaRPr/>
          </a:p>
        </p:txBody>
      </p:sp>
      <p:sp>
        <p:nvSpPr>
          <p:cNvPr id="328" name="Google Shape;328;p35"/>
          <p:cNvSpPr txBox="1">
            <a:spLocks noGrp="1"/>
          </p:cNvSpPr>
          <p:nvPr>
            <p:ph type="subTitle" idx="13"/>
          </p:nvPr>
        </p:nvSpPr>
        <p:spPr>
          <a:xfrm>
            <a:off x="4815495" y="2462250"/>
            <a:ext cx="1693800" cy="219000"/>
          </a:xfrm>
          <a:prstGeom prst="rect">
            <a:avLst/>
          </a:prstGeom>
        </p:spPr>
        <p:txBody>
          <a:bodyPr spcFirstLastPara="1" wrap="square" lIns="0" tIns="0" rIns="0" bIns="0" anchor="t" anchorCtr="0">
            <a:noAutofit/>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329" name="Google Shape;329;p35"/>
          <p:cNvSpPr txBox="1">
            <a:spLocks noGrp="1"/>
          </p:cNvSpPr>
          <p:nvPr>
            <p:ph type="subTitle" idx="14"/>
          </p:nvPr>
        </p:nvSpPr>
        <p:spPr>
          <a:xfrm>
            <a:off x="4815500" y="2708625"/>
            <a:ext cx="1550700" cy="126300"/>
          </a:xfrm>
          <a:prstGeom prst="rect">
            <a:avLst/>
          </a:prstGeom>
        </p:spPr>
        <p:txBody>
          <a:bodyPr spcFirstLastPara="1" wrap="square" lIns="0" tIns="0" rIns="0" bIns="0" anchor="t" anchorCtr="0">
            <a:noAutofit/>
          </a:bodyPr>
          <a:lstStyle>
            <a:lvl1pPr lvl="0">
              <a:spcBef>
                <a:spcPts val="0"/>
              </a:spcBef>
              <a:spcAft>
                <a:spcPts val="0"/>
              </a:spcAft>
              <a:buNone/>
              <a:defRPr sz="900">
                <a:solidFill>
                  <a:schemeClr val="accent3"/>
                </a:solidFill>
                <a:latin typeface="Jost"/>
                <a:ea typeface="Jost"/>
                <a:cs typeface="Jost"/>
                <a:sym typeface="Jost"/>
              </a:defRPr>
            </a:lvl1pPr>
            <a:lvl2pPr lvl="1">
              <a:spcBef>
                <a:spcPts val="0"/>
              </a:spcBef>
              <a:spcAft>
                <a:spcPts val="0"/>
              </a:spcAft>
              <a:buNone/>
              <a:defRPr sz="900">
                <a:solidFill>
                  <a:schemeClr val="accent3"/>
                </a:solidFill>
                <a:latin typeface="Jost"/>
                <a:ea typeface="Jost"/>
                <a:cs typeface="Jost"/>
                <a:sym typeface="Jost"/>
              </a:defRPr>
            </a:lvl2pPr>
            <a:lvl3pPr lvl="2">
              <a:spcBef>
                <a:spcPts val="0"/>
              </a:spcBef>
              <a:spcAft>
                <a:spcPts val="0"/>
              </a:spcAft>
              <a:buNone/>
              <a:defRPr sz="900">
                <a:solidFill>
                  <a:schemeClr val="accent3"/>
                </a:solidFill>
                <a:latin typeface="Jost"/>
                <a:ea typeface="Jost"/>
                <a:cs typeface="Jost"/>
                <a:sym typeface="Jost"/>
              </a:defRPr>
            </a:lvl3pPr>
            <a:lvl4pPr lvl="3">
              <a:spcBef>
                <a:spcPts val="0"/>
              </a:spcBef>
              <a:spcAft>
                <a:spcPts val="0"/>
              </a:spcAft>
              <a:buNone/>
              <a:defRPr sz="900">
                <a:solidFill>
                  <a:schemeClr val="accent3"/>
                </a:solidFill>
                <a:latin typeface="Jost"/>
                <a:ea typeface="Jost"/>
                <a:cs typeface="Jost"/>
                <a:sym typeface="Jost"/>
              </a:defRPr>
            </a:lvl4pPr>
            <a:lvl5pPr lvl="4">
              <a:spcBef>
                <a:spcPts val="0"/>
              </a:spcBef>
              <a:spcAft>
                <a:spcPts val="0"/>
              </a:spcAft>
              <a:buNone/>
              <a:defRPr sz="900">
                <a:solidFill>
                  <a:schemeClr val="accent3"/>
                </a:solidFill>
                <a:latin typeface="Jost"/>
                <a:ea typeface="Jost"/>
                <a:cs typeface="Jost"/>
                <a:sym typeface="Jost"/>
              </a:defRPr>
            </a:lvl5pPr>
            <a:lvl6pPr lvl="5">
              <a:spcBef>
                <a:spcPts val="0"/>
              </a:spcBef>
              <a:spcAft>
                <a:spcPts val="0"/>
              </a:spcAft>
              <a:buNone/>
              <a:defRPr sz="900">
                <a:solidFill>
                  <a:schemeClr val="accent3"/>
                </a:solidFill>
                <a:latin typeface="Jost"/>
                <a:ea typeface="Jost"/>
                <a:cs typeface="Jost"/>
                <a:sym typeface="Jost"/>
              </a:defRPr>
            </a:lvl6pPr>
            <a:lvl7pPr lvl="6">
              <a:spcBef>
                <a:spcPts val="0"/>
              </a:spcBef>
              <a:spcAft>
                <a:spcPts val="0"/>
              </a:spcAft>
              <a:buNone/>
              <a:defRPr sz="900">
                <a:solidFill>
                  <a:schemeClr val="accent3"/>
                </a:solidFill>
                <a:latin typeface="Jost"/>
                <a:ea typeface="Jost"/>
                <a:cs typeface="Jost"/>
                <a:sym typeface="Jost"/>
              </a:defRPr>
            </a:lvl7pPr>
            <a:lvl8pPr lvl="7">
              <a:spcBef>
                <a:spcPts val="0"/>
              </a:spcBef>
              <a:spcAft>
                <a:spcPts val="0"/>
              </a:spcAft>
              <a:buNone/>
              <a:defRPr sz="900">
                <a:solidFill>
                  <a:schemeClr val="accent3"/>
                </a:solidFill>
                <a:latin typeface="Jost"/>
                <a:ea typeface="Jost"/>
                <a:cs typeface="Jost"/>
                <a:sym typeface="Jost"/>
              </a:defRPr>
            </a:lvl8pPr>
            <a:lvl9pPr lvl="8">
              <a:spcBef>
                <a:spcPts val="0"/>
              </a:spcBef>
              <a:spcAft>
                <a:spcPts val="0"/>
              </a:spcAft>
              <a:buNone/>
              <a:defRPr sz="900">
                <a:solidFill>
                  <a:schemeClr val="accent3"/>
                </a:solidFill>
                <a:latin typeface="Jost"/>
                <a:ea typeface="Jost"/>
                <a:cs typeface="Jost"/>
                <a:sym typeface="Jost"/>
              </a:defRPr>
            </a:lvl9pPr>
          </a:lstStyle>
          <a:p>
            <a:endParaRPr/>
          </a:p>
        </p:txBody>
      </p:sp>
      <p:sp>
        <p:nvSpPr>
          <p:cNvPr id="330" name="Google Shape;330;p35"/>
          <p:cNvSpPr txBox="1">
            <a:spLocks noGrp="1"/>
          </p:cNvSpPr>
          <p:nvPr>
            <p:ph type="subTitle" idx="15"/>
          </p:nvPr>
        </p:nvSpPr>
        <p:spPr>
          <a:xfrm>
            <a:off x="4815501" y="4077075"/>
            <a:ext cx="1693800" cy="219000"/>
          </a:xfrm>
          <a:prstGeom prst="rect">
            <a:avLst/>
          </a:prstGeom>
        </p:spPr>
        <p:txBody>
          <a:bodyPr spcFirstLastPara="1" wrap="square" lIns="0" tIns="0" rIns="0" bIns="0" anchor="b" anchorCtr="0">
            <a:noAutofit/>
          </a:bodyPr>
          <a:lstStyle>
            <a:lvl1pPr lvl="0">
              <a:spcBef>
                <a:spcPts val="0"/>
              </a:spcBef>
              <a:spcAft>
                <a:spcPts val="0"/>
              </a:spcAft>
              <a:buNone/>
              <a:defRPr sz="1200">
                <a:latin typeface="Jost"/>
                <a:ea typeface="Jost"/>
                <a:cs typeface="Jost"/>
                <a:sym typeface="Jost"/>
              </a:defRPr>
            </a:lvl1pPr>
            <a:lvl2pPr lvl="1">
              <a:spcBef>
                <a:spcPts val="0"/>
              </a:spcBef>
              <a:spcAft>
                <a:spcPts val="0"/>
              </a:spcAft>
              <a:buNone/>
              <a:defRPr sz="1200">
                <a:latin typeface="Jost"/>
                <a:ea typeface="Jost"/>
                <a:cs typeface="Jost"/>
                <a:sym typeface="Jost"/>
              </a:defRPr>
            </a:lvl2pPr>
            <a:lvl3pPr lvl="2">
              <a:spcBef>
                <a:spcPts val="0"/>
              </a:spcBef>
              <a:spcAft>
                <a:spcPts val="0"/>
              </a:spcAft>
              <a:buNone/>
              <a:defRPr sz="1200">
                <a:latin typeface="Jost"/>
                <a:ea typeface="Jost"/>
                <a:cs typeface="Jost"/>
                <a:sym typeface="Jost"/>
              </a:defRPr>
            </a:lvl3pPr>
            <a:lvl4pPr lvl="3">
              <a:spcBef>
                <a:spcPts val="0"/>
              </a:spcBef>
              <a:spcAft>
                <a:spcPts val="0"/>
              </a:spcAft>
              <a:buNone/>
              <a:defRPr sz="1200">
                <a:latin typeface="Jost"/>
                <a:ea typeface="Jost"/>
                <a:cs typeface="Jost"/>
                <a:sym typeface="Jost"/>
              </a:defRPr>
            </a:lvl4pPr>
            <a:lvl5pPr lvl="4">
              <a:spcBef>
                <a:spcPts val="0"/>
              </a:spcBef>
              <a:spcAft>
                <a:spcPts val="0"/>
              </a:spcAft>
              <a:buNone/>
              <a:defRPr sz="1200">
                <a:latin typeface="Jost"/>
                <a:ea typeface="Jost"/>
                <a:cs typeface="Jost"/>
                <a:sym typeface="Jost"/>
              </a:defRPr>
            </a:lvl5pPr>
            <a:lvl6pPr lvl="5">
              <a:spcBef>
                <a:spcPts val="0"/>
              </a:spcBef>
              <a:spcAft>
                <a:spcPts val="0"/>
              </a:spcAft>
              <a:buNone/>
              <a:defRPr sz="1200">
                <a:latin typeface="Jost"/>
                <a:ea typeface="Jost"/>
                <a:cs typeface="Jost"/>
                <a:sym typeface="Jost"/>
              </a:defRPr>
            </a:lvl6pPr>
            <a:lvl7pPr lvl="6">
              <a:spcBef>
                <a:spcPts val="0"/>
              </a:spcBef>
              <a:spcAft>
                <a:spcPts val="0"/>
              </a:spcAft>
              <a:buNone/>
              <a:defRPr sz="1200">
                <a:latin typeface="Jost"/>
                <a:ea typeface="Jost"/>
                <a:cs typeface="Jost"/>
                <a:sym typeface="Jost"/>
              </a:defRPr>
            </a:lvl7pPr>
            <a:lvl8pPr lvl="7">
              <a:spcBef>
                <a:spcPts val="0"/>
              </a:spcBef>
              <a:spcAft>
                <a:spcPts val="0"/>
              </a:spcAft>
              <a:buNone/>
              <a:defRPr sz="1200">
                <a:latin typeface="Jost"/>
                <a:ea typeface="Jost"/>
                <a:cs typeface="Jost"/>
                <a:sym typeface="Jost"/>
              </a:defRPr>
            </a:lvl8pPr>
            <a:lvl9pPr lvl="8">
              <a:spcBef>
                <a:spcPts val="0"/>
              </a:spcBef>
              <a:spcAft>
                <a:spcPts val="0"/>
              </a:spcAft>
              <a:buNone/>
              <a:defRPr sz="1200">
                <a:latin typeface="Jost"/>
                <a:ea typeface="Jost"/>
                <a:cs typeface="Jost"/>
                <a:sym typeface="Jost"/>
              </a:defRPr>
            </a:lvl9pPr>
          </a:lstStyle>
          <a:p>
            <a:endParaRPr/>
          </a:p>
        </p:txBody>
      </p:sp>
      <p:sp>
        <p:nvSpPr>
          <p:cNvPr id="331" name="Google Shape;331;p35"/>
          <p:cNvSpPr txBox="1">
            <a:spLocks noGrp="1"/>
          </p:cNvSpPr>
          <p:nvPr>
            <p:ph type="subTitle" idx="16"/>
          </p:nvPr>
        </p:nvSpPr>
        <p:spPr>
          <a:xfrm>
            <a:off x="7006607" y="2462250"/>
            <a:ext cx="1693800" cy="219000"/>
          </a:xfrm>
          <a:prstGeom prst="rect">
            <a:avLst/>
          </a:prstGeom>
        </p:spPr>
        <p:txBody>
          <a:bodyPr spcFirstLastPara="1" wrap="square" lIns="0" tIns="0" rIns="0" bIns="0" anchor="t" anchorCtr="0">
            <a:noAutofit/>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332" name="Google Shape;332;p35"/>
          <p:cNvSpPr txBox="1">
            <a:spLocks noGrp="1"/>
          </p:cNvSpPr>
          <p:nvPr>
            <p:ph type="subTitle" idx="17"/>
          </p:nvPr>
        </p:nvSpPr>
        <p:spPr>
          <a:xfrm>
            <a:off x="7006613" y="2708625"/>
            <a:ext cx="1550700" cy="126300"/>
          </a:xfrm>
          <a:prstGeom prst="rect">
            <a:avLst/>
          </a:prstGeom>
        </p:spPr>
        <p:txBody>
          <a:bodyPr spcFirstLastPara="1" wrap="square" lIns="0" tIns="0" rIns="0" bIns="0" anchor="t" anchorCtr="0">
            <a:noAutofit/>
          </a:bodyPr>
          <a:lstStyle>
            <a:lvl1pPr lvl="0">
              <a:spcBef>
                <a:spcPts val="0"/>
              </a:spcBef>
              <a:spcAft>
                <a:spcPts val="0"/>
              </a:spcAft>
              <a:buNone/>
              <a:defRPr sz="900">
                <a:solidFill>
                  <a:schemeClr val="accent3"/>
                </a:solidFill>
                <a:latin typeface="Jost"/>
                <a:ea typeface="Jost"/>
                <a:cs typeface="Jost"/>
                <a:sym typeface="Jost"/>
              </a:defRPr>
            </a:lvl1pPr>
            <a:lvl2pPr lvl="1">
              <a:spcBef>
                <a:spcPts val="0"/>
              </a:spcBef>
              <a:spcAft>
                <a:spcPts val="0"/>
              </a:spcAft>
              <a:buNone/>
              <a:defRPr sz="900">
                <a:solidFill>
                  <a:schemeClr val="accent3"/>
                </a:solidFill>
                <a:latin typeface="Jost"/>
                <a:ea typeface="Jost"/>
                <a:cs typeface="Jost"/>
                <a:sym typeface="Jost"/>
              </a:defRPr>
            </a:lvl2pPr>
            <a:lvl3pPr lvl="2">
              <a:spcBef>
                <a:spcPts val="0"/>
              </a:spcBef>
              <a:spcAft>
                <a:spcPts val="0"/>
              </a:spcAft>
              <a:buNone/>
              <a:defRPr sz="900">
                <a:solidFill>
                  <a:schemeClr val="accent3"/>
                </a:solidFill>
                <a:latin typeface="Jost"/>
                <a:ea typeface="Jost"/>
                <a:cs typeface="Jost"/>
                <a:sym typeface="Jost"/>
              </a:defRPr>
            </a:lvl3pPr>
            <a:lvl4pPr lvl="3">
              <a:spcBef>
                <a:spcPts val="0"/>
              </a:spcBef>
              <a:spcAft>
                <a:spcPts val="0"/>
              </a:spcAft>
              <a:buNone/>
              <a:defRPr sz="900">
                <a:solidFill>
                  <a:schemeClr val="accent3"/>
                </a:solidFill>
                <a:latin typeface="Jost"/>
                <a:ea typeface="Jost"/>
                <a:cs typeface="Jost"/>
                <a:sym typeface="Jost"/>
              </a:defRPr>
            </a:lvl4pPr>
            <a:lvl5pPr lvl="4">
              <a:spcBef>
                <a:spcPts val="0"/>
              </a:spcBef>
              <a:spcAft>
                <a:spcPts val="0"/>
              </a:spcAft>
              <a:buNone/>
              <a:defRPr sz="900">
                <a:solidFill>
                  <a:schemeClr val="accent3"/>
                </a:solidFill>
                <a:latin typeface="Jost"/>
                <a:ea typeface="Jost"/>
                <a:cs typeface="Jost"/>
                <a:sym typeface="Jost"/>
              </a:defRPr>
            </a:lvl5pPr>
            <a:lvl6pPr lvl="5">
              <a:spcBef>
                <a:spcPts val="0"/>
              </a:spcBef>
              <a:spcAft>
                <a:spcPts val="0"/>
              </a:spcAft>
              <a:buNone/>
              <a:defRPr sz="900">
                <a:solidFill>
                  <a:schemeClr val="accent3"/>
                </a:solidFill>
                <a:latin typeface="Jost"/>
                <a:ea typeface="Jost"/>
                <a:cs typeface="Jost"/>
                <a:sym typeface="Jost"/>
              </a:defRPr>
            </a:lvl6pPr>
            <a:lvl7pPr lvl="6">
              <a:spcBef>
                <a:spcPts val="0"/>
              </a:spcBef>
              <a:spcAft>
                <a:spcPts val="0"/>
              </a:spcAft>
              <a:buNone/>
              <a:defRPr sz="900">
                <a:solidFill>
                  <a:schemeClr val="accent3"/>
                </a:solidFill>
                <a:latin typeface="Jost"/>
                <a:ea typeface="Jost"/>
                <a:cs typeface="Jost"/>
                <a:sym typeface="Jost"/>
              </a:defRPr>
            </a:lvl7pPr>
            <a:lvl8pPr lvl="7">
              <a:spcBef>
                <a:spcPts val="0"/>
              </a:spcBef>
              <a:spcAft>
                <a:spcPts val="0"/>
              </a:spcAft>
              <a:buNone/>
              <a:defRPr sz="900">
                <a:solidFill>
                  <a:schemeClr val="accent3"/>
                </a:solidFill>
                <a:latin typeface="Jost"/>
                <a:ea typeface="Jost"/>
                <a:cs typeface="Jost"/>
                <a:sym typeface="Jost"/>
              </a:defRPr>
            </a:lvl8pPr>
            <a:lvl9pPr lvl="8">
              <a:spcBef>
                <a:spcPts val="0"/>
              </a:spcBef>
              <a:spcAft>
                <a:spcPts val="0"/>
              </a:spcAft>
              <a:buNone/>
              <a:defRPr sz="900">
                <a:solidFill>
                  <a:schemeClr val="accent3"/>
                </a:solidFill>
                <a:latin typeface="Jost"/>
                <a:ea typeface="Jost"/>
                <a:cs typeface="Jost"/>
                <a:sym typeface="Jost"/>
              </a:defRPr>
            </a:lvl9pPr>
          </a:lstStyle>
          <a:p>
            <a:endParaRPr/>
          </a:p>
        </p:txBody>
      </p:sp>
      <p:sp>
        <p:nvSpPr>
          <p:cNvPr id="333" name="Google Shape;333;p35"/>
          <p:cNvSpPr txBox="1">
            <a:spLocks noGrp="1"/>
          </p:cNvSpPr>
          <p:nvPr>
            <p:ph type="subTitle" idx="18"/>
          </p:nvPr>
        </p:nvSpPr>
        <p:spPr>
          <a:xfrm>
            <a:off x="7006613" y="4077075"/>
            <a:ext cx="1693800" cy="219000"/>
          </a:xfrm>
          <a:prstGeom prst="rect">
            <a:avLst/>
          </a:prstGeom>
        </p:spPr>
        <p:txBody>
          <a:bodyPr spcFirstLastPara="1" wrap="square" lIns="0" tIns="0" rIns="0" bIns="0" anchor="b" anchorCtr="0">
            <a:noAutofit/>
          </a:bodyPr>
          <a:lstStyle>
            <a:lvl1pPr lvl="0">
              <a:spcBef>
                <a:spcPts val="0"/>
              </a:spcBef>
              <a:spcAft>
                <a:spcPts val="0"/>
              </a:spcAft>
              <a:buNone/>
              <a:defRPr sz="1200">
                <a:latin typeface="Jost"/>
                <a:ea typeface="Jost"/>
                <a:cs typeface="Jost"/>
                <a:sym typeface="Jost"/>
              </a:defRPr>
            </a:lvl1pPr>
            <a:lvl2pPr lvl="1">
              <a:spcBef>
                <a:spcPts val="0"/>
              </a:spcBef>
              <a:spcAft>
                <a:spcPts val="0"/>
              </a:spcAft>
              <a:buNone/>
              <a:defRPr sz="1200">
                <a:latin typeface="Jost"/>
                <a:ea typeface="Jost"/>
                <a:cs typeface="Jost"/>
                <a:sym typeface="Jost"/>
              </a:defRPr>
            </a:lvl2pPr>
            <a:lvl3pPr lvl="2">
              <a:spcBef>
                <a:spcPts val="0"/>
              </a:spcBef>
              <a:spcAft>
                <a:spcPts val="0"/>
              </a:spcAft>
              <a:buNone/>
              <a:defRPr sz="1200">
                <a:latin typeface="Jost"/>
                <a:ea typeface="Jost"/>
                <a:cs typeface="Jost"/>
                <a:sym typeface="Jost"/>
              </a:defRPr>
            </a:lvl3pPr>
            <a:lvl4pPr lvl="3">
              <a:spcBef>
                <a:spcPts val="0"/>
              </a:spcBef>
              <a:spcAft>
                <a:spcPts val="0"/>
              </a:spcAft>
              <a:buNone/>
              <a:defRPr sz="1200">
                <a:latin typeface="Jost"/>
                <a:ea typeface="Jost"/>
                <a:cs typeface="Jost"/>
                <a:sym typeface="Jost"/>
              </a:defRPr>
            </a:lvl4pPr>
            <a:lvl5pPr lvl="4">
              <a:spcBef>
                <a:spcPts val="0"/>
              </a:spcBef>
              <a:spcAft>
                <a:spcPts val="0"/>
              </a:spcAft>
              <a:buNone/>
              <a:defRPr sz="1200">
                <a:latin typeface="Jost"/>
                <a:ea typeface="Jost"/>
                <a:cs typeface="Jost"/>
                <a:sym typeface="Jost"/>
              </a:defRPr>
            </a:lvl5pPr>
            <a:lvl6pPr lvl="5">
              <a:spcBef>
                <a:spcPts val="0"/>
              </a:spcBef>
              <a:spcAft>
                <a:spcPts val="0"/>
              </a:spcAft>
              <a:buNone/>
              <a:defRPr sz="1200">
                <a:latin typeface="Jost"/>
                <a:ea typeface="Jost"/>
                <a:cs typeface="Jost"/>
                <a:sym typeface="Jost"/>
              </a:defRPr>
            </a:lvl6pPr>
            <a:lvl7pPr lvl="6">
              <a:spcBef>
                <a:spcPts val="0"/>
              </a:spcBef>
              <a:spcAft>
                <a:spcPts val="0"/>
              </a:spcAft>
              <a:buNone/>
              <a:defRPr sz="1200">
                <a:latin typeface="Jost"/>
                <a:ea typeface="Jost"/>
                <a:cs typeface="Jost"/>
                <a:sym typeface="Jost"/>
              </a:defRPr>
            </a:lvl7pPr>
            <a:lvl8pPr lvl="7">
              <a:spcBef>
                <a:spcPts val="0"/>
              </a:spcBef>
              <a:spcAft>
                <a:spcPts val="0"/>
              </a:spcAft>
              <a:buNone/>
              <a:defRPr sz="1200">
                <a:latin typeface="Jost"/>
                <a:ea typeface="Jost"/>
                <a:cs typeface="Jost"/>
                <a:sym typeface="Jost"/>
              </a:defRPr>
            </a:lvl8pPr>
            <a:lvl9pPr lvl="8">
              <a:spcBef>
                <a:spcPts val="0"/>
              </a:spcBef>
              <a:spcAft>
                <a:spcPts val="0"/>
              </a:spcAft>
              <a:buNone/>
              <a:defRPr sz="1200">
                <a:latin typeface="Jost"/>
                <a:ea typeface="Jost"/>
                <a:cs typeface="Jost"/>
                <a:sym typeface="Jost"/>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Metrics display 2">
  <p:cSld name="CUSTOM_8_1_1_1_1_1_1_1_1_1_1_1_1_1_1_1_1_1_1_1_1_1_1_1_1_1_1_1_1_1_1_1_1_1_1_2">
    <p:spTree>
      <p:nvGrpSpPr>
        <p:cNvPr id="1" name="Shape 334"/>
        <p:cNvGrpSpPr/>
        <p:nvPr/>
      </p:nvGrpSpPr>
      <p:grpSpPr>
        <a:xfrm>
          <a:off x="0" y="0"/>
          <a:ext cx="0" cy="0"/>
          <a:chOff x="0" y="0"/>
          <a:chExt cx="0" cy="0"/>
        </a:xfrm>
      </p:grpSpPr>
      <p:sp>
        <p:nvSpPr>
          <p:cNvPr id="335" name="Google Shape;335;p36"/>
          <p:cNvSpPr/>
          <p:nvPr/>
        </p:nvSpPr>
        <p:spPr>
          <a:xfrm rot="-5400000">
            <a:off x="0" y="816600"/>
            <a:ext cx="4326900" cy="4326900"/>
          </a:xfrm>
          <a:prstGeom prst="rect">
            <a:avLst/>
          </a:prstGeom>
          <a:gradFill>
            <a:gsLst>
              <a:gs pos="0">
                <a:schemeClr val="lt2"/>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336" name="Google Shape;336;p36"/>
          <p:cNvSpPr/>
          <p:nvPr/>
        </p:nvSpPr>
        <p:spPr>
          <a:xfrm rot="5400000">
            <a:off x="4817100" y="0"/>
            <a:ext cx="4326900" cy="4326900"/>
          </a:xfrm>
          <a:prstGeom prst="rect">
            <a:avLst/>
          </a:prstGeom>
          <a:gradFill>
            <a:gsLst>
              <a:gs pos="0">
                <a:schemeClr val="accent5"/>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337" name="Google Shape;337;p36"/>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338" name="Google Shape;338;p36"/>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339" name="Google Shape;339;p36"/>
          <p:cNvSpPr txBox="1">
            <a:spLocks noGrp="1"/>
          </p:cNvSpPr>
          <p:nvPr>
            <p:ph type="title" idx="3"/>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2pPr>
            <a:lvl3pPr lvl="2">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3pPr>
            <a:lvl4pPr lvl="3">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4pPr>
            <a:lvl5pPr lvl="4">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5pPr>
            <a:lvl6pPr lvl="5">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6pPr>
            <a:lvl7pPr lvl="6">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7pPr>
            <a:lvl8pPr lvl="7">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8pPr>
            <a:lvl9pPr lvl="8">
              <a:spcBef>
                <a:spcPts val="0"/>
              </a:spcBef>
              <a:spcAft>
                <a:spcPts val="0"/>
              </a:spcAft>
              <a:buClr>
                <a:schemeClr val="dk1"/>
              </a:buClr>
              <a:buSzPts val="2000"/>
              <a:buFont typeface="Figtree"/>
              <a:buNone/>
              <a:defRPr sz="2000">
                <a:solidFill>
                  <a:schemeClr val="dk1"/>
                </a:solidFill>
                <a:latin typeface="Figtree"/>
                <a:ea typeface="Figtree"/>
                <a:cs typeface="Figtree"/>
                <a:sym typeface="Figtree"/>
              </a:defRPr>
            </a:lvl9pPr>
          </a:lstStyle>
          <a:p>
            <a:endParaRPr/>
          </a:p>
        </p:txBody>
      </p:sp>
      <p:sp>
        <p:nvSpPr>
          <p:cNvPr id="340" name="Google Shape;340;p36"/>
          <p:cNvSpPr txBox="1">
            <a:spLocks noGrp="1"/>
          </p:cNvSpPr>
          <p:nvPr>
            <p:ph type="subTitle" idx="1"/>
          </p:nvPr>
        </p:nvSpPr>
        <p:spPr>
          <a:xfrm>
            <a:off x="3238050" y="1804700"/>
            <a:ext cx="2667900" cy="533100"/>
          </a:xfrm>
          <a:prstGeom prst="rect">
            <a:avLst/>
          </a:prstGeom>
        </p:spPr>
        <p:txBody>
          <a:bodyPr spcFirstLastPara="1" wrap="square" lIns="0" tIns="0" rIns="0" bIns="0" anchor="ctr" anchorCtr="0">
            <a:noAutofit/>
          </a:bodyPr>
          <a:lstStyle>
            <a:lvl1pPr lvl="0" algn="ctr">
              <a:lnSpc>
                <a:spcPct val="95000"/>
              </a:lnSpc>
              <a:spcBef>
                <a:spcPts val="0"/>
              </a:spcBef>
              <a:spcAft>
                <a:spcPts val="0"/>
              </a:spcAft>
              <a:buNone/>
              <a:defRPr/>
            </a:lvl1pPr>
            <a:lvl2pPr lvl="1" algn="ctr">
              <a:lnSpc>
                <a:spcPct val="95000"/>
              </a:lnSpc>
              <a:spcBef>
                <a:spcPts val="0"/>
              </a:spcBef>
              <a:spcAft>
                <a:spcPts val="0"/>
              </a:spcAft>
              <a:buNone/>
              <a:defRPr/>
            </a:lvl2pPr>
            <a:lvl3pPr lvl="2" algn="ctr">
              <a:lnSpc>
                <a:spcPct val="95000"/>
              </a:lnSpc>
              <a:spcBef>
                <a:spcPts val="0"/>
              </a:spcBef>
              <a:spcAft>
                <a:spcPts val="0"/>
              </a:spcAft>
              <a:buNone/>
              <a:defRPr/>
            </a:lvl3pPr>
            <a:lvl4pPr lvl="3" algn="ctr">
              <a:lnSpc>
                <a:spcPct val="95000"/>
              </a:lnSpc>
              <a:spcBef>
                <a:spcPts val="0"/>
              </a:spcBef>
              <a:spcAft>
                <a:spcPts val="0"/>
              </a:spcAft>
              <a:buNone/>
              <a:defRPr/>
            </a:lvl4pPr>
            <a:lvl5pPr lvl="4" algn="ctr">
              <a:lnSpc>
                <a:spcPct val="95000"/>
              </a:lnSpc>
              <a:spcBef>
                <a:spcPts val="0"/>
              </a:spcBef>
              <a:spcAft>
                <a:spcPts val="0"/>
              </a:spcAft>
              <a:buNone/>
              <a:defRPr/>
            </a:lvl5pPr>
            <a:lvl6pPr lvl="5" algn="ctr">
              <a:lnSpc>
                <a:spcPct val="95000"/>
              </a:lnSpc>
              <a:spcBef>
                <a:spcPts val="0"/>
              </a:spcBef>
              <a:spcAft>
                <a:spcPts val="0"/>
              </a:spcAft>
              <a:buNone/>
              <a:defRPr/>
            </a:lvl6pPr>
            <a:lvl7pPr lvl="6" algn="ctr">
              <a:lnSpc>
                <a:spcPct val="95000"/>
              </a:lnSpc>
              <a:spcBef>
                <a:spcPts val="0"/>
              </a:spcBef>
              <a:spcAft>
                <a:spcPts val="0"/>
              </a:spcAft>
              <a:buNone/>
              <a:defRPr/>
            </a:lvl7pPr>
            <a:lvl8pPr lvl="7" algn="ctr">
              <a:lnSpc>
                <a:spcPct val="95000"/>
              </a:lnSpc>
              <a:spcBef>
                <a:spcPts val="0"/>
              </a:spcBef>
              <a:spcAft>
                <a:spcPts val="0"/>
              </a:spcAft>
              <a:buNone/>
              <a:defRPr/>
            </a:lvl8pPr>
            <a:lvl9pPr lvl="8" algn="ctr">
              <a:lnSpc>
                <a:spcPct val="95000"/>
              </a:lnSpc>
              <a:spcBef>
                <a:spcPts val="0"/>
              </a:spcBef>
              <a:spcAft>
                <a:spcPts val="0"/>
              </a:spcAft>
              <a:buNone/>
              <a:defRPr/>
            </a:lvl9pPr>
          </a:lstStyle>
          <a:p>
            <a:endParaRPr/>
          </a:p>
        </p:txBody>
      </p:sp>
      <p:sp>
        <p:nvSpPr>
          <p:cNvPr id="341" name="Google Shape;341;p36"/>
          <p:cNvSpPr txBox="1">
            <a:spLocks noGrp="1"/>
          </p:cNvSpPr>
          <p:nvPr>
            <p:ph type="subTitle" idx="4"/>
          </p:nvPr>
        </p:nvSpPr>
        <p:spPr>
          <a:xfrm>
            <a:off x="4056600" y="2688550"/>
            <a:ext cx="1124700" cy="533100"/>
          </a:xfrm>
          <a:prstGeom prst="rect">
            <a:avLst/>
          </a:prstGeom>
        </p:spPr>
        <p:txBody>
          <a:bodyPr spcFirstLastPara="1" wrap="square" lIns="0" tIns="0" rIns="0" bIns="0" anchor="ctr" anchorCtr="0">
            <a:noAutofit/>
          </a:bodyPr>
          <a:lstStyle>
            <a:lvl1pPr lvl="0" algn="ctr">
              <a:lnSpc>
                <a:spcPct val="95000"/>
              </a:lnSpc>
              <a:spcBef>
                <a:spcPts val="0"/>
              </a:spcBef>
              <a:spcAft>
                <a:spcPts val="0"/>
              </a:spcAft>
              <a:buNone/>
              <a:defRPr sz="3000">
                <a:solidFill>
                  <a:schemeClr val="dk2"/>
                </a:solidFill>
              </a:defRPr>
            </a:lvl1pPr>
            <a:lvl2pPr lvl="1" algn="ctr">
              <a:lnSpc>
                <a:spcPct val="95000"/>
              </a:lnSpc>
              <a:spcBef>
                <a:spcPts val="0"/>
              </a:spcBef>
              <a:spcAft>
                <a:spcPts val="0"/>
              </a:spcAft>
              <a:buNone/>
              <a:defRPr sz="3000">
                <a:solidFill>
                  <a:schemeClr val="dk2"/>
                </a:solidFill>
              </a:defRPr>
            </a:lvl2pPr>
            <a:lvl3pPr lvl="2" algn="ctr">
              <a:lnSpc>
                <a:spcPct val="95000"/>
              </a:lnSpc>
              <a:spcBef>
                <a:spcPts val="0"/>
              </a:spcBef>
              <a:spcAft>
                <a:spcPts val="0"/>
              </a:spcAft>
              <a:buNone/>
              <a:defRPr sz="3000">
                <a:solidFill>
                  <a:schemeClr val="dk2"/>
                </a:solidFill>
              </a:defRPr>
            </a:lvl3pPr>
            <a:lvl4pPr lvl="3" algn="ctr">
              <a:lnSpc>
                <a:spcPct val="95000"/>
              </a:lnSpc>
              <a:spcBef>
                <a:spcPts val="0"/>
              </a:spcBef>
              <a:spcAft>
                <a:spcPts val="0"/>
              </a:spcAft>
              <a:buNone/>
              <a:defRPr sz="3000">
                <a:solidFill>
                  <a:schemeClr val="dk2"/>
                </a:solidFill>
              </a:defRPr>
            </a:lvl4pPr>
            <a:lvl5pPr lvl="4" algn="ctr">
              <a:lnSpc>
                <a:spcPct val="95000"/>
              </a:lnSpc>
              <a:spcBef>
                <a:spcPts val="0"/>
              </a:spcBef>
              <a:spcAft>
                <a:spcPts val="0"/>
              </a:spcAft>
              <a:buNone/>
              <a:defRPr sz="3000">
                <a:solidFill>
                  <a:schemeClr val="dk2"/>
                </a:solidFill>
              </a:defRPr>
            </a:lvl5pPr>
            <a:lvl6pPr lvl="5" algn="ctr">
              <a:lnSpc>
                <a:spcPct val="95000"/>
              </a:lnSpc>
              <a:spcBef>
                <a:spcPts val="0"/>
              </a:spcBef>
              <a:spcAft>
                <a:spcPts val="0"/>
              </a:spcAft>
              <a:buNone/>
              <a:defRPr sz="3000">
                <a:solidFill>
                  <a:schemeClr val="dk2"/>
                </a:solidFill>
              </a:defRPr>
            </a:lvl6pPr>
            <a:lvl7pPr lvl="6" algn="ctr">
              <a:lnSpc>
                <a:spcPct val="95000"/>
              </a:lnSpc>
              <a:spcBef>
                <a:spcPts val="0"/>
              </a:spcBef>
              <a:spcAft>
                <a:spcPts val="0"/>
              </a:spcAft>
              <a:buNone/>
              <a:defRPr sz="3000">
                <a:solidFill>
                  <a:schemeClr val="dk2"/>
                </a:solidFill>
              </a:defRPr>
            </a:lvl7pPr>
            <a:lvl8pPr lvl="7" algn="ctr">
              <a:lnSpc>
                <a:spcPct val="95000"/>
              </a:lnSpc>
              <a:spcBef>
                <a:spcPts val="0"/>
              </a:spcBef>
              <a:spcAft>
                <a:spcPts val="0"/>
              </a:spcAft>
              <a:buNone/>
              <a:defRPr sz="3000">
                <a:solidFill>
                  <a:schemeClr val="dk2"/>
                </a:solidFill>
              </a:defRPr>
            </a:lvl8pPr>
            <a:lvl9pPr lvl="8" algn="ctr">
              <a:lnSpc>
                <a:spcPct val="95000"/>
              </a:lnSpc>
              <a:spcBef>
                <a:spcPts val="0"/>
              </a:spcBef>
              <a:spcAft>
                <a:spcPts val="0"/>
              </a:spcAft>
              <a:buNone/>
              <a:defRPr sz="3000">
                <a:solidFill>
                  <a:schemeClr val="dk2"/>
                </a:solidFill>
              </a:defRPr>
            </a:lvl9pPr>
          </a:lstStyle>
          <a:p>
            <a:endParaRPr/>
          </a:p>
        </p:txBody>
      </p:sp>
      <p:sp>
        <p:nvSpPr>
          <p:cNvPr id="342" name="Google Shape;342;p36"/>
          <p:cNvSpPr txBox="1">
            <a:spLocks noGrp="1"/>
          </p:cNvSpPr>
          <p:nvPr>
            <p:ph type="subTitle" idx="5"/>
          </p:nvPr>
        </p:nvSpPr>
        <p:spPr>
          <a:xfrm>
            <a:off x="3457950" y="2233425"/>
            <a:ext cx="2228100" cy="533100"/>
          </a:xfrm>
          <a:prstGeom prst="rect">
            <a:avLst/>
          </a:prstGeom>
        </p:spPr>
        <p:txBody>
          <a:bodyPr spcFirstLastPara="1" wrap="square" lIns="0" tIns="0" rIns="0" bIns="0" anchor="ctr" anchorCtr="0">
            <a:noAutofit/>
          </a:bodyPr>
          <a:lstStyle>
            <a:lvl1pPr lvl="0" algn="ctr">
              <a:lnSpc>
                <a:spcPct val="95000"/>
              </a:lnSpc>
              <a:spcBef>
                <a:spcPts val="0"/>
              </a:spcBef>
              <a:spcAft>
                <a:spcPts val="0"/>
              </a:spcAft>
              <a:buNone/>
              <a:defRPr sz="1000"/>
            </a:lvl1pPr>
            <a:lvl2pPr lvl="1" algn="ctr">
              <a:lnSpc>
                <a:spcPct val="95000"/>
              </a:lnSpc>
              <a:spcBef>
                <a:spcPts val="0"/>
              </a:spcBef>
              <a:spcAft>
                <a:spcPts val="0"/>
              </a:spcAft>
              <a:buNone/>
              <a:defRPr sz="1000"/>
            </a:lvl2pPr>
            <a:lvl3pPr lvl="2" algn="ctr">
              <a:lnSpc>
                <a:spcPct val="95000"/>
              </a:lnSpc>
              <a:spcBef>
                <a:spcPts val="0"/>
              </a:spcBef>
              <a:spcAft>
                <a:spcPts val="0"/>
              </a:spcAft>
              <a:buNone/>
              <a:defRPr sz="1000"/>
            </a:lvl3pPr>
            <a:lvl4pPr lvl="3" algn="ctr">
              <a:lnSpc>
                <a:spcPct val="95000"/>
              </a:lnSpc>
              <a:spcBef>
                <a:spcPts val="0"/>
              </a:spcBef>
              <a:spcAft>
                <a:spcPts val="0"/>
              </a:spcAft>
              <a:buNone/>
              <a:defRPr sz="1000"/>
            </a:lvl4pPr>
            <a:lvl5pPr lvl="4" algn="ctr">
              <a:lnSpc>
                <a:spcPct val="95000"/>
              </a:lnSpc>
              <a:spcBef>
                <a:spcPts val="0"/>
              </a:spcBef>
              <a:spcAft>
                <a:spcPts val="0"/>
              </a:spcAft>
              <a:buNone/>
              <a:defRPr sz="1000"/>
            </a:lvl5pPr>
            <a:lvl6pPr lvl="5" algn="ctr">
              <a:lnSpc>
                <a:spcPct val="95000"/>
              </a:lnSpc>
              <a:spcBef>
                <a:spcPts val="0"/>
              </a:spcBef>
              <a:spcAft>
                <a:spcPts val="0"/>
              </a:spcAft>
              <a:buNone/>
              <a:defRPr sz="1000"/>
            </a:lvl6pPr>
            <a:lvl7pPr lvl="6" algn="ctr">
              <a:lnSpc>
                <a:spcPct val="95000"/>
              </a:lnSpc>
              <a:spcBef>
                <a:spcPts val="0"/>
              </a:spcBef>
              <a:spcAft>
                <a:spcPts val="0"/>
              </a:spcAft>
              <a:buNone/>
              <a:defRPr sz="1000"/>
            </a:lvl7pPr>
            <a:lvl8pPr lvl="7" algn="ctr">
              <a:lnSpc>
                <a:spcPct val="95000"/>
              </a:lnSpc>
              <a:spcBef>
                <a:spcPts val="0"/>
              </a:spcBef>
              <a:spcAft>
                <a:spcPts val="0"/>
              </a:spcAft>
              <a:buNone/>
              <a:defRPr sz="1000"/>
            </a:lvl8pPr>
            <a:lvl9pPr lvl="8" algn="ctr">
              <a:lnSpc>
                <a:spcPct val="95000"/>
              </a:lnSpc>
              <a:spcBef>
                <a:spcPts val="0"/>
              </a:spcBef>
              <a:spcAft>
                <a:spcPts val="0"/>
              </a:spcAft>
              <a:buNone/>
              <a:defRPr sz="1000"/>
            </a:lvl9pPr>
          </a:lstStyle>
          <a:p>
            <a:endParaRPr/>
          </a:p>
        </p:txBody>
      </p:sp>
      <p:sp>
        <p:nvSpPr>
          <p:cNvPr id="343" name="Google Shape;343;p36"/>
          <p:cNvSpPr txBox="1">
            <a:spLocks noGrp="1"/>
          </p:cNvSpPr>
          <p:nvPr>
            <p:ph type="subTitle" idx="6"/>
          </p:nvPr>
        </p:nvSpPr>
        <p:spPr>
          <a:xfrm>
            <a:off x="803225" y="1817900"/>
            <a:ext cx="2667900" cy="533100"/>
          </a:xfrm>
          <a:prstGeom prst="rect">
            <a:avLst/>
          </a:prstGeom>
        </p:spPr>
        <p:txBody>
          <a:bodyPr spcFirstLastPara="1" wrap="square" lIns="0" tIns="0" rIns="0" bIns="0" anchor="ctr" anchorCtr="0">
            <a:noAutofit/>
          </a:bodyPr>
          <a:lstStyle>
            <a:lvl1pPr lvl="0" algn="ctr">
              <a:lnSpc>
                <a:spcPct val="95000"/>
              </a:lnSpc>
              <a:spcBef>
                <a:spcPts val="0"/>
              </a:spcBef>
              <a:spcAft>
                <a:spcPts val="0"/>
              </a:spcAft>
              <a:buNone/>
              <a:defRPr/>
            </a:lvl1pPr>
            <a:lvl2pPr lvl="1" algn="ctr">
              <a:lnSpc>
                <a:spcPct val="95000"/>
              </a:lnSpc>
              <a:spcBef>
                <a:spcPts val="0"/>
              </a:spcBef>
              <a:spcAft>
                <a:spcPts val="0"/>
              </a:spcAft>
              <a:buNone/>
              <a:defRPr/>
            </a:lvl2pPr>
            <a:lvl3pPr lvl="2" algn="ctr">
              <a:lnSpc>
                <a:spcPct val="95000"/>
              </a:lnSpc>
              <a:spcBef>
                <a:spcPts val="0"/>
              </a:spcBef>
              <a:spcAft>
                <a:spcPts val="0"/>
              </a:spcAft>
              <a:buNone/>
              <a:defRPr/>
            </a:lvl3pPr>
            <a:lvl4pPr lvl="3" algn="ctr">
              <a:lnSpc>
                <a:spcPct val="95000"/>
              </a:lnSpc>
              <a:spcBef>
                <a:spcPts val="0"/>
              </a:spcBef>
              <a:spcAft>
                <a:spcPts val="0"/>
              </a:spcAft>
              <a:buNone/>
              <a:defRPr/>
            </a:lvl4pPr>
            <a:lvl5pPr lvl="4" algn="ctr">
              <a:lnSpc>
                <a:spcPct val="95000"/>
              </a:lnSpc>
              <a:spcBef>
                <a:spcPts val="0"/>
              </a:spcBef>
              <a:spcAft>
                <a:spcPts val="0"/>
              </a:spcAft>
              <a:buNone/>
              <a:defRPr/>
            </a:lvl5pPr>
            <a:lvl6pPr lvl="5" algn="ctr">
              <a:lnSpc>
                <a:spcPct val="95000"/>
              </a:lnSpc>
              <a:spcBef>
                <a:spcPts val="0"/>
              </a:spcBef>
              <a:spcAft>
                <a:spcPts val="0"/>
              </a:spcAft>
              <a:buNone/>
              <a:defRPr/>
            </a:lvl6pPr>
            <a:lvl7pPr lvl="6" algn="ctr">
              <a:lnSpc>
                <a:spcPct val="95000"/>
              </a:lnSpc>
              <a:spcBef>
                <a:spcPts val="0"/>
              </a:spcBef>
              <a:spcAft>
                <a:spcPts val="0"/>
              </a:spcAft>
              <a:buNone/>
              <a:defRPr/>
            </a:lvl7pPr>
            <a:lvl8pPr lvl="7" algn="ctr">
              <a:lnSpc>
                <a:spcPct val="95000"/>
              </a:lnSpc>
              <a:spcBef>
                <a:spcPts val="0"/>
              </a:spcBef>
              <a:spcAft>
                <a:spcPts val="0"/>
              </a:spcAft>
              <a:buNone/>
              <a:defRPr/>
            </a:lvl8pPr>
            <a:lvl9pPr lvl="8" algn="ctr">
              <a:lnSpc>
                <a:spcPct val="95000"/>
              </a:lnSpc>
              <a:spcBef>
                <a:spcPts val="0"/>
              </a:spcBef>
              <a:spcAft>
                <a:spcPts val="0"/>
              </a:spcAft>
              <a:buNone/>
              <a:defRPr/>
            </a:lvl9pPr>
          </a:lstStyle>
          <a:p>
            <a:endParaRPr/>
          </a:p>
        </p:txBody>
      </p:sp>
      <p:sp>
        <p:nvSpPr>
          <p:cNvPr id="344" name="Google Shape;344;p36"/>
          <p:cNvSpPr txBox="1">
            <a:spLocks noGrp="1"/>
          </p:cNvSpPr>
          <p:nvPr>
            <p:ph type="subTitle" idx="7"/>
          </p:nvPr>
        </p:nvSpPr>
        <p:spPr>
          <a:xfrm>
            <a:off x="1621775" y="2701750"/>
            <a:ext cx="1124700" cy="533100"/>
          </a:xfrm>
          <a:prstGeom prst="rect">
            <a:avLst/>
          </a:prstGeom>
        </p:spPr>
        <p:txBody>
          <a:bodyPr spcFirstLastPara="1" wrap="square" lIns="0" tIns="0" rIns="0" bIns="0" anchor="ctr" anchorCtr="0">
            <a:noAutofit/>
          </a:bodyPr>
          <a:lstStyle>
            <a:lvl1pPr lvl="0" algn="ctr">
              <a:lnSpc>
                <a:spcPct val="95000"/>
              </a:lnSpc>
              <a:spcBef>
                <a:spcPts val="0"/>
              </a:spcBef>
              <a:spcAft>
                <a:spcPts val="0"/>
              </a:spcAft>
              <a:buNone/>
              <a:defRPr sz="3000">
                <a:solidFill>
                  <a:schemeClr val="dk2"/>
                </a:solidFill>
              </a:defRPr>
            </a:lvl1pPr>
            <a:lvl2pPr lvl="1" algn="ctr">
              <a:lnSpc>
                <a:spcPct val="95000"/>
              </a:lnSpc>
              <a:spcBef>
                <a:spcPts val="0"/>
              </a:spcBef>
              <a:spcAft>
                <a:spcPts val="0"/>
              </a:spcAft>
              <a:buNone/>
              <a:defRPr sz="3000">
                <a:solidFill>
                  <a:schemeClr val="dk2"/>
                </a:solidFill>
              </a:defRPr>
            </a:lvl2pPr>
            <a:lvl3pPr lvl="2" algn="ctr">
              <a:lnSpc>
                <a:spcPct val="95000"/>
              </a:lnSpc>
              <a:spcBef>
                <a:spcPts val="0"/>
              </a:spcBef>
              <a:spcAft>
                <a:spcPts val="0"/>
              </a:spcAft>
              <a:buNone/>
              <a:defRPr sz="3000">
                <a:solidFill>
                  <a:schemeClr val="dk2"/>
                </a:solidFill>
              </a:defRPr>
            </a:lvl3pPr>
            <a:lvl4pPr lvl="3" algn="ctr">
              <a:lnSpc>
                <a:spcPct val="95000"/>
              </a:lnSpc>
              <a:spcBef>
                <a:spcPts val="0"/>
              </a:spcBef>
              <a:spcAft>
                <a:spcPts val="0"/>
              </a:spcAft>
              <a:buNone/>
              <a:defRPr sz="3000">
                <a:solidFill>
                  <a:schemeClr val="dk2"/>
                </a:solidFill>
              </a:defRPr>
            </a:lvl4pPr>
            <a:lvl5pPr lvl="4" algn="ctr">
              <a:lnSpc>
                <a:spcPct val="95000"/>
              </a:lnSpc>
              <a:spcBef>
                <a:spcPts val="0"/>
              </a:spcBef>
              <a:spcAft>
                <a:spcPts val="0"/>
              </a:spcAft>
              <a:buNone/>
              <a:defRPr sz="3000">
                <a:solidFill>
                  <a:schemeClr val="dk2"/>
                </a:solidFill>
              </a:defRPr>
            </a:lvl5pPr>
            <a:lvl6pPr lvl="5" algn="ctr">
              <a:lnSpc>
                <a:spcPct val="95000"/>
              </a:lnSpc>
              <a:spcBef>
                <a:spcPts val="0"/>
              </a:spcBef>
              <a:spcAft>
                <a:spcPts val="0"/>
              </a:spcAft>
              <a:buNone/>
              <a:defRPr sz="3000">
                <a:solidFill>
                  <a:schemeClr val="dk2"/>
                </a:solidFill>
              </a:defRPr>
            </a:lvl6pPr>
            <a:lvl7pPr lvl="6" algn="ctr">
              <a:lnSpc>
                <a:spcPct val="95000"/>
              </a:lnSpc>
              <a:spcBef>
                <a:spcPts val="0"/>
              </a:spcBef>
              <a:spcAft>
                <a:spcPts val="0"/>
              </a:spcAft>
              <a:buNone/>
              <a:defRPr sz="3000">
                <a:solidFill>
                  <a:schemeClr val="dk2"/>
                </a:solidFill>
              </a:defRPr>
            </a:lvl7pPr>
            <a:lvl8pPr lvl="7" algn="ctr">
              <a:lnSpc>
                <a:spcPct val="95000"/>
              </a:lnSpc>
              <a:spcBef>
                <a:spcPts val="0"/>
              </a:spcBef>
              <a:spcAft>
                <a:spcPts val="0"/>
              </a:spcAft>
              <a:buNone/>
              <a:defRPr sz="3000">
                <a:solidFill>
                  <a:schemeClr val="dk2"/>
                </a:solidFill>
              </a:defRPr>
            </a:lvl8pPr>
            <a:lvl9pPr lvl="8" algn="ctr">
              <a:lnSpc>
                <a:spcPct val="95000"/>
              </a:lnSpc>
              <a:spcBef>
                <a:spcPts val="0"/>
              </a:spcBef>
              <a:spcAft>
                <a:spcPts val="0"/>
              </a:spcAft>
              <a:buNone/>
              <a:defRPr sz="3000">
                <a:solidFill>
                  <a:schemeClr val="dk2"/>
                </a:solidFill>
              </a:defRPr>
            </a:lvl9pPr>
          </a:lstStyle>
          <a:p>
            <a:endParaRPr/>
          </a:p>
        </p:txBody>
      </p:sp>
      <p:sp>
        <p:nvSpPr>
          <p:cNvPr id="345" name="Google Shape;345;p36"/>
          <p:cNvSpPr txBox="1">
            <a:spLocks noGrp="1"/>
          </p:cNvSpPr>
          <p:nvPr>
            <p:ph type="subTitle" idx="8"/>
          </p:nvPr>
        </p:nvSpPr>
        <p:spPr>
          <a:xfrm>
            <a:off x="1023125" y="2246625"/>
            <a:ext cx="2228100" cy="533100"/>
          </a:xfrm>
          <a:prstGeom prst="rect">
            <a:avLst/>
          </a:prstGeom>
        </p:spPr>
        <p:txBody>
          <a:bodyPr spcFirstLastPara="1" wrap="square" lIns="0" tIns="0" rIns="0" bIns="0" anchor="ctr" anchorCtr="0">
            <a:noAutofit/>
          </a:bodyPr>
          <a:lstStyle>
            <a:lvl1pPr lvl="0" algn="ctr">
              <a:lnSpc>
                <a:spcPct val="95000"/>
              </a:lnSpc>
              <a:spcBef>
                <a:spcPts val="0"/>
              </a:spcBef>
              <a:spcAft>
                <a:spcPts val="0"/>
              </a:spcAft>
              <a:buNone/>
              <a:defRPr sz="1000"/>
            </a:lvl1pPr>
            <a:lvl2pPr lvl="1" algn="ctr">
              <a:lnSpc>
                <a:spcPct val="95000"/>
              </a:lnSpc>
              <a:spcBef>
                <a:spcPts val="0"/>
              </a:spcBef>
              <a:spcAft>
                <a:spcPts val="0"/>
              </a:spcAft>
              <a:buNone/>
              <a:defRPr sz="1000"/>
            </a:lvl2pPr>
            <a:lvl3pPr lvl="2" algn="ctr">
              <a:lnSpc>
                <a:spcPct val="95000"/>
              </a:lnSpc>
              <a:spcBef>
                <a:spcPts val="0"/>
              </a:spcBef>
              <a:spcAft>
                <a:spcPts val="0"/>
              </a:spcAft>
              <a:buNone/>
              <a:defRPr sz="1000"/>
            </a:lvl3pPr>
            <a:lvl4pPr lvl="3" algn="ctr">
              <a:lnSpc>
                <a:spcPct val="95000"/>
              </a:lnSpc>
              <a:spcBef>
                <a:spcPts val="0"/>
              </a:spcBef>
              <a:spcAft>
                <a:spcPts val="0"/>
              </a:spcAft>
              <a:buNone/>
              <a:defRPr sz="1000"/>
            </a:lvl4pPr>
            <a:lvl5pPr lvl="4" algn="ctr">
              <a:lnSpc>
                <a:spcPct val="95000"/>
              </a:lnSpc>
              <a:spcBef>
                <a:spcPts val="0"/>
              </a:spcBef>
              <a:spcAft>
                <a:spcPts val="0"/>
              </a:spcAft>
              <a:buNone/>
              <a:defRPr sz="1000"/>
            </a:lvl5pPr>
            <a:lvl6pPr lvl="5" algn="ctr">
              <a:lnSpc>
                <a:spcPct val="95000"/>
              </a:lnSpc>
              <a:spcBef>
                <a:spcPts val="0"/>
              </a:spcBef>
              <a:spcAft>
                <a:spcPts val="0"/>
              </a:spcAft>
              <a:buNone/>
              <a:defRPr sz="1000"/>
            </a:lvl6pPr>
            <a:lvl7pPr lvl="6" algn="ctr">
              <a:lnSpc>
                <a:spcPct val="95000"/>
              </a:lnSpc>
              <a:spcBef>
                <a:spcPts val="0"/>
              </a:spcBef>
              <a:spcAft>
                <a:spcPts val="0"/>
              </a:spcAft>
              <a:buNone/>
              <a:defRPr sz="1000"/>
            </a:lvl7pPr>
            <a:lvl8pPr lvl="7" algn="ctr">
              <a:lnSpc>
                <a:spcPct val="95000"/>
              </a:lnSpc>
              <a:spcBef>
                <a:spcPts val="0"/>
              </a:spcBef>
              <a:spcAft>
                <a:spcPts val="0"/>
              </a:spcAft>
              <a:buNone/>
              <a:defRPr sz="1000"/>
            </a:lvl8pPr>
            <a:lvl9pPr lvl="8" algn="ctr">
              <a:lnSpc>
                <a:spcPct val="95000"/>
              </a:lnSpc>
              <a:spcBef>
                <a:spcPts val="0"/>
              </a:spcBef>
              <a:spcAft>
                <a:spcPts val="0"/>
              </a:spcAft>
              <a:buNone/>
              <a:defRPr sz="1000"/>
            </a:lvl9pPr>
          </a:lstStyle>
          <a:p>
            <a:endParaRPr/>
          </a:p>
        </p:txBody>
      </p:sp>
      <p:sp>
        <p:nvSpPr>
          <p:cNvPr id="346" name="Google Shape;346;p36"/>
          <p:cNvSpPr txBox="1">
            <a:spLocks noGrp="1"/>
          </p:cNvSpPr>
          <p:nvPr>
            <p:ph type="subTitle" idx="9"/>
          </p:nvPr>
        </p:nvSpPr>
        <p:spPr>
          <a:xfrm>
            <a:off x="5672875" y="1804700"/>
            <a:ext cx="2667900" cy="533100"/>
          </a:xfrm>
          <a:prstGeom prst="rect">
            <a:avLst/>
          </a:prstGeom>
        </p:spPr>
        <p:txBody>
          <a:bodyPr spcFirstLastPara="1" wrap="square" lIns="0" tIns="0" rIns="0" bIns="0" anchor="ctr" anchorCtr="0">
            <a:noAutofit/>
          </a:bodyPr>
          <a:lstStyle>
            <a:lvl1pPr lvl="0" algn="ctr">
              <a:lnSpc>
                <a:spcPct val="95000"/>
              </a:lnSpc>
              <a:spcBef>
                <a:spcPts val="0"/>
              </a:spcBef>
              <a:spcAft>
                <a:spcPts val="0"/>
              </a:spcAft>
              <a:buNone/>
              <a:defRPr/>
            </a:lvl1pPr>
            <a:lvl2pPr lvl="1" algn="ctr">
              <a:lnSpc>
                <a:spcPct val="95000"/>
              </a:lnSpc>
              <a:spcBef>
                <a:spcPts val="0"/>
              </a:spcBef>
              <a:spcAft>
                <a:spcPts val="0"/>
              </a:spcAft>
              <a:buNone/>
              <a:defRPr/>
            </a:lvl2pPr>
            <a:lvl3pPr lvl="2" algn="ctr">
              <a:lnSpc>
                <a:spcPct val="95000"/>
              </a:lnSpc>
              <a:spcBef>
                <a:spcPts val="0"/>
              </a:spcBef>
              <a:spcAft>
                <a:spcPts val="0"/>
              </a:spcAft>
              <a:buNone/>
              <a:defRPr/>
            </a:lvl3pPr>
            <a:lvl4pPr lvl="3" algn="ctr">
              <a:lnSpc>
                <a:spcPct val="95000"/>
              </a:lnSpc>
              <a:spcBef>
                <a:spcPts val="0"/>
              </a:spcBef>
              <a:spcAft>
                <a:spcPts val="0"/>
              </a:spcAft>
              <a:buNone/>
              <a:defRPr/>
            </a:lvl4pPr>
            <a:lvl5pPr lvl="4" algn="ctr">
              <a:lnSpc>
                <a:spcPct val="95000"/>
              </a:lnSpc>
              <a:spcBef>
                <a:spcPts val="0"/>
              </a:spcBef>
              <a:spcAft>
                <a:spcPts val="0"/>
              </a:spcAft>
              <a:buNone/>
              <a:defRPr/>
            </a:lvl5pPr>
            <a:lvl6pPr lvl="5" algn="ctr">
              <a:lnSpc>
                <a:spcPct val="95000"/>
              </a:lnSpc>
              <a:spcBef>
                <a:spcPts val="0"/>
              </a:spcBef>
              <a:spcAft>
                <a:spcPts val="0"/>
              </a:spcAft>
              <a:buNone/>
              <a:defRPr/>
            </a:lvl6pPr>
            <a:lvl7pPr lvl="6" algn="ctr">
              <a:lnSpc>
                <a:spcPct val="95000"/>
              </a:lnSpc>
              <a:spcBef>
                <a:spcPts val="0"/>
              </a:spcBef>
              <a:spcAft>
                <a:spcPts val="0"/>
              </a:spcAft>
              <a:buNone/>
              <a:defRPr/>
            </a:lvl7pPr>
            <a:lvl8pPr lvl="7" algn="ctr">
              <a:lnSpc>
                <a:spcPct val="95000"/>
              </a:lnSpc>
              <a:spcBef>
                <a:spcPts val="0"/>
              </a:spcBef>
              <a:spcAft>
                <a:spcPts val="0"/>
              </a:spcAft>
              <a:buNone/>
              <a:defRPr/>
            </a:lvl8pPr>
            <a:lvl9pPr lvl="8" algn="ctr">
              <a:lnSpc>
                <a:spcPct val="95000"/>
              </a:lnSpc>
              <a:spcBef>
                <a:spcPts val="0"/>
              </a:spcBef>
              <a:spcAft>
                <a:spcPts val="0"/>
              </a:spcAft>
              <a:buNone/>
              <a:defRPr/>
            </a:lvl9pPr>
          </a:lstStyle>
          <a:p>
            <a:endParaRPr/>
          </a:p>
        </p:txBody>
      </p:sp>
      <p:sp>
        <p:nvSpPr>
          <p:cNvPr id="347" name="Google Shape;347;p36"/>
          <p:cNvSpPr txBox="1">
            <a:spLocks noGrp="1"/>
          </p:cNvSpPr>
          <p:nvPr>
            <p:ph type="subTitle" idx="13"/>
          </p:nvPr>
        </p:nvSpPr>
        <p:spPr>
          <a:xfrm>
            <a:off x="6491425" y="2688550"/>
            <a:ext cx="1124700" cy="533100"/>
          </a:xfrm>
          <a:prstGeom prst="rect">
            <a:avLst/>
          </a:prstGeom>
        </p:spPr>
        <p:txBody>
          <a:bodyPr spcFirstLastPara="1" wrap="square" lIns="0" tIns="0" rIns="0" bIns="0" anchor="ctr" anchorCtr="0">
            <a:noAutofit/>
          </a:bodyPr>
          <a:lstStyle>
            <a:lvl1pPr lvl="0" algn="ctr">
              <a:lnSpc>
                <a:spcPct val="95000"/>
              </a:lnSpc>
              <a:spcBef>
                <a:spcPts val="0"/>
              </a:spcBef>
              <a:spcAft>
                <a:spcPts val="0"/>
              </a:spcAft>
              <a:buNone/>
              <a:defRPr sz="3000">
                <a:solidFill>
                  <a:schemeClr val="dk2"/>
                </a:solidFill>
              </a:defRPr>
            </a:lvl1pPr>
            <a:lvl2pPr lvl="1" algn="ctr">
              <a:lnSpc>
                <a:spcPct val="95000"/>
              </a:lnSpc>
              <a:spcBef>
                <a:spcPts val="0"/>
              </a:spcBef>
              <a:spcAft>
                <a:spcPts val="0"/>
              </a:spcAft>
              <a:buNone/>
              <a:defRPr sz="3000">
                <a:solidFill>
                  <a:schemeClr val="dk2"/>
                </a:solidFill>
              </a:defRPr>
            </a:lvl2pPr>
            <a:lvl3pPr lvl="2" algn="ctr">
              <a:lnSpc>
                <a:spcPct val="95000"/>
              </a:lnSpc>
              <a:spcBef>
                <a:spcPts val="0"/>
              </a:spcBef>
              <a:spcAft>
                <a:spcPts val="0"/>
              </a:spcAft>
              <a:buNone/>
              <a:defRPr sz="3000">
                <a:solidFill>
                  <a:schemeClr val="dk2"/>
                </a:solidFill>
              </a:defRPr>
            </a:lvl3pPr>
            <a:lvl4pPr lvl="3" algn="ctr">
              <a:lnSpc>
                <a:spcPct val="95000"/>
              </a:lnSpc>
              <a:spcBef>
                <a:spcPts val="0"/>
              </a:spcBef>
              <a:spcAft>
                <a:spcPts val="0"/>
              </a:spcAft>
              <a:buNone/>
              <a:defRPr sz="3000">
                <a:solidFill>
                  <a:schemeClr val="dk2"/>
                </a:solidFill>
              </a:defRPr>
            </a:lvl4pPr>
            <a:lvl5pPr lvl="4" algn="ctr">
              <a:lnSpc>
                <a:spcPct val="95000"/>
              </a:lnSpc>
              <a:spcBef>
                <a:spcPts val="0"/>
              </a:spcBef>
              <a:spcAft>
                <a:spcPts val="0"/>
              </a:spcAft>
              <a:buNone/>
              <a:defRPr sz="3000">
                <a:solidFill>
                  <a:schemeClr val="dk2"/>
                </a:solidFill>
              </a:defRPr>
            </a:lvl5pPr>
            <a:lvl6pPr lvl="5" algn="ctr">
              <a:lnSpc>
                <a:spcPct val="95000"/>
              </a:lnSpc>
              <a:spcBef>
                <a:spcPts val="0"/>
              </a:spcBef>
              <a:spcAft>
                <a:spcPts val="0"/>
              </a:spcAft>
              <a:buNone/>
              <a:defRPr sz="3000">
                <a:solidFill>
                  <a:schemeClr val="dk2"/>
                </a:solidFill>
              </a:defRPr>
            </a:lvl6pPr>
            <a:lvl7pPr lvl="6" algn="ctr">
              <a:lnSpc>
                <a:spcPct val="95000"/>
              </a:lnSpc>
              <a:spcBef>
                <a:spcPts val="0"/>
              </a:spcBef>
              <a:spcAft>
                <a:spcPts val="0"/>
              </a:spcAft>
              <a:buNone/>
              <a:defRPr sz="3000">
                <a:solidFill>
                  <a:schemeClr val="dk2"/>
                </a:solidFill>
              </a:defRPr>
            </a:lvl7pPr>
            <a:lvl8pPr lvl="7" algn="ctr">
              <a:lnSpc>
                <a:spcPct val="95000"/>
              </a:lnSpc>
              <a:spcBef>
                <a:spcPts val="0"/>
              </a:spcBef>
              <a:spcAft>
                <a:spcPts val="0"/>
              </a:spcAft>
              <a:buNone/>
              <a:defRPr sz="3000">
                <a:solidFill>
                  <a:schemeClr val="dk2"/>
                </a:solidFill>
              </a:defRPr>
            </a:lvl8pPr>
            <a:lvl9pPr lvl="8" algn="ctr">
              <a:lnSpc>
                <a:spcPct val="95000"/>
              </a:lnSpc>
              <a:spcBef>
                <a:spcPts val="0"/>
              </a:spcBef>
              <a:spcAft>
                <a:spcPts val="0"/>
              </a:spcAft>
              <a:buNone/>
              <a:defRPr sz="3000">
                <a:solidFill>
                  <a:schemeClr val="dk2"/>
                </a:solidFill>
              </a:defRPr>
            </a:lvl9pPr>
          </a:lstStyle>
          <a:p>
            <a:endParaRPr/>
          </a:p>
        </p:txBody>
      </p:sp>
      <p:sp>
        <p:nvSpPr>
          <p:cNvPr id="348" name="Google Shape;348;p36"/>
          <p:cNvSpPr txBox="1">
            <a:spLocks noGrp="1"/>
          </p:cNvSpPr>
          <p:nvPr>
            <p:ph type="subTitle" idx="14"/>
          </p:nvPr>
        </p:nvSpPr>
        <p:spPr>
          <a:xfrm>
            <a:off x="5892775" y="2233425"/>
            <a:ext cx="2228100" cy="533100"/>
          </a:xfrm>
          <a:prstGeom prst="rect">
            <a:avLst/>
          </a:prstGeom>
        </p:spPr>
        <p:txBody>
          <a:bodyPr spcFirstLastPara="1" wrap="square" lIns="0" tIns="0" rIns="0" bIns="0" anchor="ctr" anchorCtr="0">
            <a:noAutofit/>
          </a:bodyPr>
          <a:lstStyle>
            <a:lvl1pPr lvl="0" algn="ctr">
              <a:lnSpc>
                <a:spcPct val="95000"/>
              </a:lnSpc>
              <a:spcBef>
                <a:spcPts val="0"/>
              </a:spcBef>
              <a:spcAft>
                <a:spcPts val="0"/>
              </a:spcAft>
              <a:buNone/>
              <a:defRPr sz="1000"/>
            </a:lvl1pPr>
            <a:lvl2pPr lvl="1" algn="ctr">
              <a:lnSpc>
                <a:spcPct val="95000"/>
              </a:lnSpc>
              <a:spcBef>
                <a:spcPts val="0"/>
              </a:spcBef>
              <a:spcAft>
                <a:spcPts val="0"/>
              </a:spcAft>
              <a:buNone/>
              <a:defRPr sz="1000"/>
            </a:lvl2pPr>
            <a:lvl3pPr lvl="2" algn="ctr">
              <a:lnSpc>
                <a:spcPct val="95000"/>
              </a:lnSpc>
              <a:spcBef>
                <a:spcPts val="0"/>
              </a:spcBef>
              <a:spcAft>
                <a:spcPts val="0"/>
              </a:spcAft>
              <a:buNone/>
              <a:defRPr sz="1000"/>
            </a:lvl3pPr>
            <a:lvl4pPr lvl="3" algn="ctr">
              <a:lnSpc>
                <a:spcPct val="95000"/>
              </a:lnSpc>
              <a:spcBef>
                <a:spcPts val="0"/>
              </a:spcBef>
              <a:spcAft>
                <a:spcPts val="0"/>
              </a:spcAft>
              <a:buNone/>
              <a:defRPr sz="1000"/>
            </a:lvl4pPr>
            <a:lvl5pPr lvl="4" algn="ctr">
              <a:lnSpc>
                <a:spcPct val="95000"/>
              </a:lnSpc>
              <a:spcBef>
                <a:spcPts val="0"/>
              </a:spcBef>
              <a:spcAft>
                <a:spcPts val="0"/>
              </a:spcAft>
              <a:buNone/>
              <a:defRPr sz="1000"/>
            </a:lvl5pPr>
            <a:lvl6pPr lvl="5" algn="ctr">
              <a:lnSpc>
                <a:spcPct val="95000"/>
              </a:lnSpc>
              <a:spcBef>
                <a:spcPts val="0"/>
              </a:spcBef>
              <a:spcAft>
                <a:spcPts val="0"/>
              </a:spcAft>
              <a:buNone/>
              <a:defRPr sz="1000"/>
            </a:lvl6pPr>
            <a:lvl7pPr lvl="6" algn="ctr">
              <a:lnSpc>
                <a:spcPct val="95000"/>
              </a:lnSpc>
              <a:spcBef>
                <a:spcPts val="0"/>
              </a:spcBef>
              <a:spcAft>
                <a:spcPts val="0"/>
              </a:spcAft>
              <a:buNone/>
              <a:defRPr sz="1000"/>
            </a:lvl7pPr>
            <a:lvl8pPr lvl="7" algn="ctr">
              <a:lnSpc>
                <a:spcPct val="95000"/>
              </a:lnSpc>
              <a:spcBef>
                <a:spcPts val="0"/>
              </a:spcBef>
              <a:spcAft>
                <a:spcPts val="0"/>
              </a:spcAft>
              <a:buNone/>
              <a:defRPr sz="1000"/>
            </a:lvl8pPr>
            <a:lvl9pPr lvl="8" algn="ctr">
              <a:lnSpc>
                <a:spcPct val="95000"/>
              </a:lnSpc>
              <a:spcBef>
                <a:spcPts val="0"/>
              </a:spcBef>
              <a:spcAft>
                <a:spcPts val="0"/>
              </a:spcAft>
              <a:buNone/>
              <a:defRPr sz="1000"/>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meline 2">
  <p:cSld name="CUSTOM_8_1_1_1_1_1_1_1_1_1_1_1_1_1_1_1_1_1_1_1_1_1_1_1_1_1_1_1_1_1_1_1_1_1_1_1_1_1">
    <p:spTree>
      <p:nvGrpSpPr>
        <p:cNvPr id="1" name="Shape 349"/>
        <p:cNvGrpSpPr/>
        <p:nvPr/>
      </p:nvGrpSpPr>
      <p:grpSpPr>
        <a:xfrm>
          <a:off x="0" y="0"/>
          <a:ext cx="0" cy="0"/>
          <a:chOff x="0" y="0"/>
          <a:chExt cx="0" cy="0"/>
        </a:xfrm>
      </p:grpSpPr>
      <p:sp>
        <p:nvSpPr>
          <p:cNvPr id="350" name="Google Shape;350;p37"/>
          <p:cNvSpPr/>
          <p:nvPr/>
        </p:nvSpPr>
        <p:spPr>
          <a:xfrm rot="5400000">
            <a:off x="5473500" y="0"/>
            <a:ext cx="3670500" cy="3670500"/>
          </a:xfrm>
          <a:prstGeom prst="rect">
            <a:avLst/>
          </a:prstGeom>
          <a:gradFill>
            <a:gsLst>
              <a:gs pos="0">
                <a:schemeClr val="accent5"/>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351" name="Google Shape;351;p37"/>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352" name="Google Shape;352;p37"/>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353" name="Google Shape;353;p37"/>
          <p:cNvSpPr txBox="1">
            <a:spLocks noGrp="1"/>
          </p:cNvSpPr>
          <p:nvPr>
            <p:ph type="title" idx="3"/>
          </p:nvPr>
        </p:nvSpPr>
        <p:spPr>
          <a:xfrm>
            <a:off x="228600" y="457200"/>
            <a:ext cx="4160400" cy="4647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2000"/>
            </a:lvl1pPr>
            <a:lvl2pPr lvl="1">
              <a:spcBef>
                <a:spcPts val="0"/>
              </a:spcBef>
              <a:spcAft>
                <a:spcPts val="0"/>
              </a:spcAft>
              <a:buSzPts val="2000"/>
              <a:buFont typeface="Figtree"/>
              <a:buNone/>
              <a:defRPr sz="2000">
                <a:latin typeface="Figtree"/>
                <a:ea typeface="Figtree"/>
                <a:cs typeface="Figtree"/>
                <a:sym typeface="Figtree"/>
              </a:defRPr>
            </a:lvl2pPr>
            <a:lvl3pPr lvl="2">
              <a:spcBef>
                <a:spcPts val="0"/>
              </a:spcBef>
              <a:spcAft>
                <a:spcPts val="0"/>
              </a:spcAft>
              <a:buSzPts val="2000"/>
              <a:buFont typeface="Figtree"/>
              <a:buNone/>
              <a:defRPr sz="2000">
                <a:latin typeface="Figtree"/>
                <a:ea typeface="Figtree"/>
                <a:cs typeface="Figtree"/>
                <a:sym typeface="Figtree"/>
              </a:defRPr>
            </a:lvl3pPr>
            <a:lvl4pPr lvl="3">
              <a:spcBef>
                <a:spcPts val="0"/>
              </a:spcBef>
              <a:spcAft>
                <a:spcPts val="0"/>
              </a:spcAft>
              <a:buSzPts val="2000"/>
              <a:buFont typeface="Figtree"/>
              <a:buNone/>
              <a:defRPr sz="2000">
                <a:latin typeface="Figtree"/>
                <a:ea typeface="Figtree"/>
                <a:cs typeface="Figtree"/>
                <a:sym typeface="Figtree"/>
              </a:defRPr>
            </a:lvl4pPr>
            <a:lvl5pPr lvl="4">
              <a:spcBef>
                <a:spcPts val="0"/>
              </a:spcBef>
              <a:spcAft>
                <a:spcPts val="0"/>
              </a:spcAft>
              <a:buSzPts val="2000"/>
              <a:buFont typeface="Figtree"/>
              <a:buNone/>
              <a:defRPr sz="2000">
                <a:latin typeface="Figtree"/>
                <a:ea typeface="Figtree"/>
                <a:cs typeface="Figtree"/>
                <a:sym typeface="Figtree"/>
              </a:defRPr>
            </a:lvl5pPr>
            <a:lvl6pPr lvl="5">
              <a:spcBef>
                <a:spcPts val="0"/>
              </a:spcBef>
              <a:spcAft>
                <a:spcPts val="0"/>
              </a:spcAft>
              <a:buSzPts val="2000"/>
              <a:buFont typeface="Figtree"/>
              <a:buNone/>
              <a:defRPr sz="2000">
                <a:latin typeface="Figtree"/>
                <a:ea typeface="Figtree"/>
                <a:cs typeface="Figtree"/>
                <a:sym typeface="Figtree"/>
              </a:defRPr>
            </a:lvl6pPr>
            <a:lvl7pPr lvl="6">
              <a:spcBef>
                <a:spcPts val="0"/>
              </a:spcBef>
              <a:spcAft>
                <a:spcPts val="0"/>
              </a:spcAft>
              <a:buSzPts val="2000"/>
              <a:buFont typeface="Figtree"/>
              <a:buNone/>
              <a:defRPr sz="2000">
                <a:latin typeface="Figtree"/>
                <a:ea typeface="Figtree"/>
                <a:cs typeface="Figtree"/>
                <a:sym typeface="Figtree"/>
              </a:defRPr>
            </a:lvl7pPr>
            <a:lvl8pPr lvl="7">
              <a:spcBef>
                <a:spcPts val="0"/>
              </a:spcBef>
              <a:spcAft>
                <a:spcPts val="0"/>
              </a:spcAft>
              <a:buSzPts val="2000"/>
              <a:buFont typeface="Figtree"/>
              <a:buNone/>
              <a:defRPr sz="2000">
                <a:latin typeface="Figtree"/>
                <a:ea typeface="Figtree"/>
                <a:cs typeface="Figtree"/>
                <a:sym typeface="Figtree"/>
              </a:defRPr>
            </a:lvl8pPr>
            <a:lvl9pPr lvl="8">
              <a:spcBef>
                <a:spcPts val="0"/>
              </a:spcBef>
              <a:spcAft>
                <a:spcPts val="0"/>
              </a:spcAft>
              <a:buSzPts val="2000"/>
              <a:buFont typeface="Figtree"/>
              <a:buNone/>
              <a:defRPr sz="2000">
                <a:latin typeface="Figtree"/>
                <a:ea typeface="Figtree"/>
                <a:cs typeface="Figtree"/>
                <a:sym typeface="Figtree"/>
              </a:defRPr>
            </a:lvl9pPr>
          </a:lstStyle>
          <a:p>
            <a:endParaRPr/>
          </a:p>
        </p:txBody>
      </p:sp>
      <p:sp>
        <p:nvSpPr>
          <p:cNvPr id="354" name="Google Shape;354;p37"/>
          <p:cNvSpPr txBox="1">
            <a:spLocks noGrp="1"/>
          </p:cNvSpPr>
          <p:nvPr>
            <p:ph type="subTitle" idx="1"/>
          </p:nvPr>
        </p:nvSpPr>
        <p:spPr>
          <a:xfrm>
            <a:off x="228600" y="792994"/>
            <a:ext cx="3130200" cy="172200"/>
          </a:xfrm>
          <a:prstGeom prst="rect">
            <a:avLst/>
          </a:prstGeom>
        </p:spPr>
        <p:txBody>
          <a:bodyPr spcFirstLastPara="1" wrap="square" lIns="0" tIns="0" rIns="0" bIns="0" anchor="t" anchorCtr="0">
            <a:noAutofit/>
          </a:bodyPr>
          <a:lstStyle>
            <a:lvl1pPr lvl="0">
              <a:spcBef>
                <a:spcPts val="0"/>
              </a:spcBef>
              <a:spcAft>
                <a:spcPts val="0"/>
              </a:spcAft>
              <a:buNone/>
              <a:defRPr sz="1200">
                <a:latin typeface="Jost"/>
                <a:ea typeface="Jost"/>
                <a:cs typeface="Jost"/>
                <a:sym typeface="Jost"/>
              </a:defRPr>
            </a:lvl1pPr>
            <a:lvl2pPr lvl="1">
              <a:spcBef>
                <a:spcPts val="0"/>
              </a:spcBef>
              <a:spcAft>
                <a:spcPts val="0"/>
              </a:spcAft>
              <a:buNone/>
              <a:defRPr sz="1200">
                <a:latin typeface="Jost"/>
                <a:ea typeface="Jost"/>
                <a:cs typeface="Jost"/>
                <a:sym typeface="Jost"/>
              </a:defRPr>
            </a:lvl2pPr>
            <a:lvl3pPr lvl="2">
              <a:spcBef>
                <a:spcPts val="0"/>
              </a:spcBef>
              <a:spcAft>
                <a:spcPts val="0"/>
              </a:spcAft>
              <a:buNone/>
              <a:defRPr sz="1200">
                <a:latin typeface="Jost"/>
                <a:ea typeface="Jost"/>
                <a:cs typeface="Jost"/>
                <a:sym typeface="Jost"/>
              </a:defRPr>
            </a:lvl3pPr>
            <a:lvl4pPr lvl="3">
              <a:spcBef>
                <a:spcPts val="0"/>
              </a:spcBef>
              <a:spcAft>
                <a:spcPts val="0"/>
              </a:spcAft>
              <a:buNone/>
              <a:defRPr sz="1200">
                <a:latin typeface="Jost"/>
                <a:ea typeface="Jost"/>
                <a:cs typeface="Jost"/>
                <a:sym typeface="Jost"/>
              </a:defRPr>
            </a:lvl4pPr>
            <a:lvl5pPr lvl="4">
              <a:spcBef>
                <a:spcPts val="0"/>
              </a:spcBef>
              <a:spcAft>
                <a:spcPts val="0"/>
              </a:spcAft>
              <a:buNone/>
              <a:defRPr sz="1200">
                <a:latin typeface="Jost"/>
                <a:ea typeface="Jost"/>
                <a:cs typeface="Jost"/>
                <a:sym typeface="Jost"/>
              </a:defRPr>
            </a:lvl5pPr>
            <a:lvl6pPr lvl="5">
              <a:spcBef>
                <a:spcPts val="0"/>
              </a:spcBef>
              <a:spcAft>
                <a:spcPts val="0"/>
              </a:spcAft>
              <a:buNone/>
              <a:defRPr sz="1200">
                <a:latin typeface="Jost"/>
                <a:ea typeface="Jost"/>
                <a:cs typeface="Jost"/>
                <a:sym typeface="Jost"/>
              </a:defRPr>
            </a:lvl6pPr>
            <a:lvl7pPr lvl="6">
              <a:spcBef>
                <a:spcPts val="0"/>
              </a:spcBef>
              <a:spcAft>
                <a:spcPts val="0"/>
              </a:spcAft>
              <a:buNone/>
              <a:defRPr sz="1200">
                <a:latin typeface="Jost"/>
                <a:ea typeface="Jost"/>
                <a:cs typeface="Jost"/>
                <a:sym typeface="Jost"/>
              </a:defRPr>
            </a:lvl7pPr>
            <a:lvl8pPr lvl="7">
              <a:spcBef>
                <a:spcPts val="0"/>
              </a:spcBef>
              <a:spcAft>
                <a:spcPts val="0"/>
              </a:spcAft>
              <a:buNone/>
              <a:defRPr sz="1200">
                <a:latin typeface="Jost"/>
                <a:ea typeface="Jost"/>
                <a:cs typeface="Jost"/>
                <a:sym typeface="Jost"/>
              </a:defRPr>
            </a:lvl8pPr>
            <a:lvl9pPr lvl="8">
              <a:spcBef>
                <a:spcPts val="0"/>
              </a:spcBef>
              <a:spcAft>
                <a:spcPts val="0"/>
              </a:spcAft>
              <a:buNone/>
              <a:defRPr sz="1200">
                <a:latin typeface="Jost"/>
                <a:ea typeface="Jost"/>
                <a:cs typeface="Jost"/>
                <a:sym typeface="Jost"/>
              </a:defRPr>
            </a:lvl9pPr>
          </a:lstStyle>
          <a:p>
            <a:endParaRPr/>
          </a:p>
        </p:txBody>
      </p:sp>
      <p:sp>
        <p:nvSpPr>
          <p:cNvPr id="355" name="Google Shape;355;p37"/>
          <p:cNvSpPr txBox="1">
            <a:spLocks noGrp="1"/>
          </p:cNvSpPr>
          <p:nvPr>
            <p:ph type="title" idx="4"/>
          </p:nvPr>
        </p:nvSpPr>
        <p:spPr>
          <a:xfrm>
            <a:off x="91525" y="1935942"/>
            <a:ext cx="1422300" cy="464700"/>
          </a:xfrm>
          <a:prstGeom prst="rect">
            <a:avLst/>
          </a:prstGeom>
        </p:spPr>
        <p:txBody>
          <a:bodyPr spcFirstLastPara="1" wrap="square" lIns="0" tIns="0" rIns="0" bIns="0" anchor="b" anchorCtr="0">
            <a:spAutoFit/>
          </a:bodyPr>
          <a:lstStyle>
            <a:lvl1pPr lvl="0" algn="ctr">
              <a:lnSpc>
                <a:spcPct val="115000"/>
              </a:lnSpc>
              <a:spcBef>
                <a:spcPts val="0"/>
              </a:spcBef>
              <a:spcAft>
                <a:spcPts val="0"/>
              </a:spcAft>
              <a:buNone/>
              <a:defRPr sz="3600">
                <a:solidFill>
                  <a:schemeClr val="dk2"/>
                </a:solidFill>
              </a:defRPr>
            </a:lvl1pPr>
            <a:lvl2pPr lvl="1"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2pPr>
            <a:lvl3pPr lvl="2"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3pPr>
            <a:lvl4pPr lvl="3"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4pPr>
            <a:lvl5pPr lvl="4"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5pPr>
            <a:lvl6pPr lvl="5"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6pPr>
            <a:lvl7pPr lvl="6"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7pPr>
            <a:lvl8pPr lvl="7"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8pPr>
            <a:lvl9pPr lvl="8"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9pPr>
          </a:lstStyle>
          <a:p>
            <a:endParaRPr/>
          </a:p>
        </p:txBody>
      </p:sp>
      <p:sp>
        <p:nvSpPr>
          <p:cNvPr id="356" name="Google Shape;356;p37"/>
          <p:cNvSpPr txBox="1">
            <a:spLocks noGrp="1"/>
          </p:cNvSpPr>
          <p:nvPr>
            <p:ph type="title" idx="5"/>
          </p:nvPr>
        </p:nvSpPr>
        <p:spPr>
          <a:xfrm>
            <a:off x="2849500" y="1935942"/>
            <a:ext cx="1422300" cy="464700"/>
          </a:xfrm>
          <a:prstGeom prst="rect">
            <a:avLst/>
          </a:prstGeom>
        </p:spPr>
        <p:txBody>
          <a:bodyPr spcFirstLastPara="1" wrap="square" lIns="0" tIns="0" rIns="0" bIns="0" anchor="b" anchorCtr="0">
            <a:spAutoFit/>
          </a:bodyPr>
          <a:lstStyle>
            <a:lvl1pPr lvl="0" algn="ctr">
              <a:lnSpc>
                <a:spcPct val="115000"/>
              </a:lnSpc>
              <a:spcBef>
                <a:spcPts val="0"/>
              </a:spcBef>
              <a:spcAft>
                <a:spcPts val="0"/>
              </a:spcAft>
              <a:buNone/>
              <a:defRPr sz="3600">
                <a:solidFill>
                  <a:schemeClr val="dk2"/>
                </a:solidFill>
              </a:defRPr>
            </a:lvl1pPr>
            <a:lvl2pPr lvl="1"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2pPr>
            <a:lvl3pPr lvl="2"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3pPr>
            <a:lvl4pPr lvl="3"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4pPr>
            <a:lvl5pPr lvl="4"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5pPr>
            <a:lvl6pPr lvl="5"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6pPr>
            <a:lvl7pPr lvl="6"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7pPr>
            <a:lvl8pPr lvl="7"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8pPr>
            <a:lvl9pPr lvl="8"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9pPr>
          </a:lstStyle>
          <a:p>
            <a:endParaRPr/>
          </a:p>
        </p:txBody>
      </p:sp>
      <p:sp>
        <p:nvSpPr>
          <p:cNvPr id="357" name="Google Shape;357;p37"/>
          <p:cNvSpPr txBox="1">
            <a:spLocks noGrp="1"/>
          </p:cNvSpPr>
          <p:nvPr>
            <p:ph type="title" idx="6"/>
          </p:nvPr>
        </p:nvSpPr>
        <p:spPr>
          <a:xfrm>
            <a:off x="4298950" y="1935942"/>
            <a:ext cx="1422300" cy="464700"/>
          </a:xfrm>
          <a:prstGeom prst="rect">
            <a:avLst/>
          </a:prstGeom>
        </p:spPr>
        <p:txBody>
          <a:bodyPr spcFirstLastPara="1" wrap="square" lIns="0" tIns="0" rIns="0" bIns="0" anchor="b" anchorCtr="0">
            <a:spAutoFit/>
          </a:bodyPr>
          <a:lstStyle>
            <a:lvl1pPr lvl="0" algn="ctr">
              <a:lnSpc>
                <a:spcPct val="115000"/>
              </a:lnSpc>
              <a:spcBef>
                <a:spcPts val="0"/>
              </a:spcBef>
              <a:spcAft>
                <a:spcPts val="0"/>
              </a:spcAft>
              <a:buNone/>
              <a:defRPr sz="3600">
                <a:solidFill>
                  <a:schemeClr val="dk2"/>
                </a:solidFill>
              </a:defRPr>
            </a:lvl1pPr>
            <a:lvl2pPr lvl="1"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2pPr>
            <a:lvl3pPr lvl="2"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3pPr>
            <a:lvl4pPr lvl="3"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4pPr>
            <a:lvl5pPr lvl="4"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5pPr>
            <a:lvl6pPr lvl="5"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6pPr>
            <a:lvl7pPr lvl="6"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7pPr>
            <a:lvl8pPr lvl="7"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8pPr>
            <a:lvl9pPr lvl="8"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9pPr>
          </a:lstStyle>
          <a:p>
            <a:endParaRPr/>
          </a:p>
        </p:txBody>
      </p:sp>
      <p:sp>
        <p:nvSpPr>
          <p:cNvPr id="358" name="Google Shape;358;p37"/>
          <p:cNvSpPr txBox="1">
            <a:spLocks noGrp="1"/>
          </p:cNvSpPr>
          <p:nvPr>
            <p:ph type="title" idx="7"/>
          </p:nvPr>
        </p:nvSpPr>
        <p:spPr>
          <a:xfrm>
            <a:off x="7298500" y="1935942"/>
            <a:ext cx="1422300" cy="464700"/>
          </a:xfrm>
          <a:prstGeom prst="rect">
            <a:avLst/>
          </a:prstGeom>
        </p:spPr>
        <p:txBody>
          <a:bodyPr spcFirstLastPara="1" wrap="square" lIns="0" tIns="0" rIns="0" bIns="0" anchor="b" anchorCtr="0">
            <a:spAutoFit/>
          </a:bodyPr>
          <a:lstStyle>
            <a:lvl1pPr lvl="0" algn="ctr">
              <a:lnSpc>
                <a:spcPct val="115000"/>
              </a:lnSpc>
              <a:spcBef>
                <a:spcPts val="0"/>
              </a:spcBef>
              <a:spcAft>
                <a:spcPts val="0"/>
              </a:spcAft>
              <a:buNone/>
              <a:defRPr sz="3600">
                <a:solidFill>
                  <a:schemeClr val="dk2"/>
                </a:solidFill>
              </a:defRPr>
            </a:lvl1pPr>
            <a:lvl2pPr lvl="1"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2pPr>
            <a:lvl3pPr lvl="2"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3pPr>
            <a:lvl4pPr lvl="3"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4pPr>
            <a:lvl5pPr lvl="4"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5pPr>
            <a:lvl6pPr lvl="5"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6pPr>
            <a:lvl7pPr lvl="6"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7pPr>
            <a:lvl8pPr lvl="7"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8pPr>
            <a:lvl9pPr lvl="8" algn="ctr">
              <a:spcBef>
                <a:spcPts val="0"/>
              </a:spcBef>
              <a:spcAft>
                <a:spcPts val="0"/>
              </a:spcAft>
              <a:buClr>
                <a:schemeClr val="dk2"/>
              </a:buClr>
              <a:buSzPts val="3600"/>
              <a:buFont typeface="Figtree"/>
              <a:buNone/>
              <a:defRPr sz="3600">
                <a:solidFill>
                  <a:schemeClr val="dk2"/>
                </a:solidFill>
                <a:latin typeface="Figtree"/>
                <a:ea typeface="Figtree"/>
                <a:cs typeface="Figtree"/>
                <a:sym typeface="Figtree"/>
              </a:defRPr>
            </a:lvl9pPr>
          </a:lstStyle>
          <a:p>
            <a:endParaRPr/>
          </a:p>
        </p:txBody>
      </p:sp>
      <p:sp>
        <p:nvSpPr>
          <p:cNvPr id="359" name="Google Shape;359;p37"/>
          <p:cNvSpPr txBox="1">
            <a:spLocks noGrp="1"/>
          </p:cNvSpPr>
          <p:nvPr>
            <p:ph type="subTitle" idx="8"/>
          </p:nvPr>
        </p:nvSpPr>
        <p:spPr>
          <a:xfrm>
            <a:off x="442900" y="3172725"/>
            <a:ext cx="1289400" cy="226200"/>
          </a:xfrm>
          <a:prstGeom prst="rect">
            <a:avLst/>
          </a:prstGeom>
        </p:spPr>
        <p:txBody>
          <a:bodyPr spcFirstLastPara="1" wrap="square" lIns="0" tIns="0" rIns="0" bIns="0" anchor="t" anchorCtr="0">
            <a:noAutofit/>
          </a:bodyPr>
          <a:lstStyle>
            <a:lvl1pPr lvl="0">
              <a:spcBef>
                <a:spcPts val="0"/>
              </a:spcBef>
              <a:spcAft>
                <a:spcPts val="0"/>
              </a:spcAft>
              <a:buNone/>
              <a:defRPr>
                <a:latin typeface="Figtree Light"/>
                <a:ea typeface="Figtree Light"/>
                <a:cs typeface="Figtree Light"/>
                <a:sym typeface="Figtree Light"/>
              </a:defRPr>
            </a:lvl1pPr>
            <a:lvl2pPr lvl="1">
              <a:spcBef>
                <a:spcPts val="0"/>
              </a:spcBef>
              <a:spcAft>
                <a:spcPts val="0"/>
              </a:spcAft>
              <a:buNone/>
              <a:defRPr>
                <a:latin typeface="Figtree Light"/>
                <a:ea typeface="Figtree Light"/>
                <a:cs typeface="Figtree Light"/>
                <a:sym typeface="Figtree Light"/>
              </a:defRPr>
            </a:lvl2pPr>
            <a:lvl3pPr lvl="2">
              <a:spcBef>
                <a:spcPts val="0"/>
              </a:spcBef>
              <a:spcAft>
                <a:spcPts val="0"/>
              </a:spcAft>
              <a:buNone/>
              <a:defRPr>
                <a:latin typeface="Figtree Light"/>
                <a:ea typeface="Figtree Light"/>
                <a:cs typeface="Figtree Light"/>
                <a:sym typeface="Figtree Light"/>
              </a:defRPr>
            </a:lvl3pPr>
            <a:lvl4pPr lvl="3">
              <a:spcBef>
                <a:spcPts val="0"/>
              </a:spcBef>
              <a:spcAft>
                <a:spcPts val="0"/>
              </a:spcAft>
              <a:buNone/>
              <a:defRPr>
                <a:latin typeface="Figtree Light"/>
                <a:ea typeface="Figtree Light"/>
                <a:cs typeface="Figtree Light"/>
                <a:sym typeface="Figtree Light"/>
              </a:defRPr>
            </a:lvl4pPr>
            <a:lvl5pPr lvl="4">
              <a:spcBef>
                <a:spcPts val="0"/>
              </a:spcBef>
              <a:spcAft>
                <a:spcPts val="0"/>
              </a:spcAft>
              <a:buNone/>
              <a:defRPr>
                <a:latin typeface="Figtree Light"/>
                <a:ea typeface="Figtree Light"/>
                <a:cs typeface="Figtree Light"/>
                <a:sym typeface="Figtree Light"/>
              </a:defRPr>
            </a:lvl5pPr>
            <a:lvl6pPr lvl="5">
              <a:spcBef>
                <a:spcPts val="0"/>
              </a:spcBef>
              <a:spcAft>
                <a:spcPts val="0"/>
              </a:spcAft>
              <a:buNone/>
              <a:defRPr>
                <a:latin typeface="Figtree Light"/>
                <a:ea typeface="Figtree Light"/>
                <a:cs typeface="Figtree Light"/>
                <a:sym typeface="Figtree Light"/>
              </a:defRPr>
            </a:lvl6pPr>
            <a:lvl7pPr lvl="6">
              <a:spcBef>
                <a:spcPts val="0"/>
              </a:spcBef>
              <a:spcAft>
                <a:spcPts val="0"/>
              </a:spcAft>
              <a:buNone/>
              <a:defRPr>
                <a:latin typeface="Figtree Light"/>
                <a:ea typeface="Figtree Light"/>
                <a:cs typeface="Figtree Light"/>
                <a:sym typeface="Figtree Light"/>
              </a:defRPr>
            </a:lvl7pPr>
            <a:lvl8pPr lvl="7">
              <a:spcBef>
                <a:spcPts val="0"/>
              </a:spcBef>
              <a:spcAft>
                <a:spcPts val="0"/>
              </a:spcAft>
              <a:buNone/>
              <a:defRPr>
                <a:latin typeface="Figtree Light"/>
                <a:ea typeface="Figtree Light"/>
                <a:cs typeface="Figtree Light"/>
                <a:sym typeface="Figtree Light"/>
              </a:defRPr>
            </a:lvl8pPr>
            <a:lvl9pPr lvl="8">
              <a:spcBef>
                <a:spcPts val="0"/>
              </a:spcBef>
              <a:spcAft>
                <a:spcPts val="0"/>
              </a:spcAft>
              <a:buNone/>
              <a:defRPr>
                <a:latin typeface="Figtree Light"/>
                <a:ea typeface="Figtree Light"/>
                <a:cs typeface="Figtree Light"/>
                <a:sym typeface="Figtree Light"/>
              </a:defRPr>
            </a:lvl9pPr>
          </a:lstStyle>
          <a:p>
            <a:endParaRPr/>
          </a:p>
        </p:txBody>
      </p:sp>
      <p:sp>
        <p:nvSpPr>
          <p:cNvPr id="360" name="Google Shape;360;p37"/>
          <p:cNvSpPr txBox="1">
            <a:spLocks noGrp="1"/>
          </p:cNvSpPr>
          <p:nvPr>
            <p:ph type="subTitle" idx="9"/>
          </p:nvPr>
        </p:nvSpPr>
        <p:spPr>
          <a:xfrm>
            <a:off x="442900" y="3418396"/>
            <a:ext cx="1289400" cy="125400"/>
          </a:xfrm>
          <a:prstGeom prst="rect">
            <a:avLst/>
          </a:prstGeom>
        </p:spPr>
        <p:txBody>
          <a:bodyPr spcFirstLastPara="1" wrap="square" lIns="0" tIns="0" rIns="0" bIns="0" anchor="t" anchorCtr="0">
            <a:noAutofit/>
          </a:bodyPr>
          <a:lstStyle>
            <a:lvl1pPr lvl="0">
              <a:spcBef>
                <a:spcPts val="0"/>
              </a:spcBef>
              <a:spcAft>
                <a:spcPts val="0"/>
              </a:spcAft>
              <a:buNone/>
              <a:defRPr sz="900">
                <a:solidFill>
                  <a:schemeClr val="accent3"/>
                </a:solidFill>
                <a:latin typeface="Jost"/>
                <a:ea typeface="Jost"/>
                <a:cs typeface="Jost"/>
                <a:sym typeface="Jost"/>
              </a:defRPr>
            </a:lvl1pPr>
            <a:lvl2pPr lvl="1">
              <a:spcBef>
                <a:spcPts val="0"/>
              </a:spcBef>
              <a:spcAft>
                <a:spcPts val="0"/>
              </a:spcAft>
              <a:buNone/>
              <a:defRPr sz="900">
                <a:solidFill>
                  <a:schemeClr val="accent3"/>
                </a:solidFill>
                <a:latin typeface="Jost"/>
                <a:ea typeface="Jost"/>
                <a:cs typeface="Jost"/>
                <a:sym typeface="Jost"/>
              </a:defRPr>
            </a:lvl2pPr>
            <a:lvl3pPr lvl="2">
              <a:spcBef>
                <a:spcPts val="0"/>
              </a:spcBef>
              <a:spcAft>
                <a:spcPts val="0"/>
              </a:spcAft>
              <a:buNone/>
              <a:defRPr sz="900">
                <a:solidFill>
                  <a:schemeClr val="accent3"/>
                </a:solidFill>
                <a:latin typeface="Jost"/>
                <a:ea typeface="Jost"/>
                <a:cs typeface="Jost"/>
                <a:sym typeface="Jost"/>
              </a:defRPr>
            </a:lvl3pPr>
            <a:lvl4pPr lvl="3">
              <a:spcBef>
                <a:spcPts val="0"/>
              </a:spcBef>
              <a:spcAft>
                <a:spcPts val="0"/>
              </a:spcAft>
              <a:buNone/>
              <a:defRPr sz="900">
                <a:solidFill>
                  <a:schemeClr val="accent3"/>
                </a:solidFill>
                <a:latin typeface="Jost"/>
                <a:ea typeface="Jost"/>
                <a:cs typeface="Jost"/>
                <a:sym typeface="Jost"/>
              </a:defRPr>
            </a:lvl4pPr>
            <a:lvl5pPr lvl="4">
              <a:spcBef>
                <a:spcPts val="0"/>
              </a:spcBef>
              <a:spcAft>
                <a:spcPts val="0"/>
              </a:spcAft>
              <a:buNone/>
              <a:defRPr sz="900">
                <a:solidFill>
                  <a:schemeClr val="accent3"/>
                </a:solidFill>
                <a:latin typeface="Jost"/>
                <a:ea typeface="Jost"/>
                <a:cs typeface="Jost"/>
                <a:sym typeface="Jost"/>
              </a:defRPr>
            </a:lvl5pPr>
            <a:lvl6pPr lvl="5">
              <a:spcBef>
                <a:spcPts val="0"/>
              </a:spcBef>
              <a:spcAft>
                <a:spcPts val="0"/>
              </a:spcAft>
              <a:buNone/>
              <a:defRPr sz="900">
                <a:solidFill>
                  <a:schemeClr val="accent3"/>
                </a:solidFill>
                <a:latin typeface="Jost"/>
                <a:ea typeface="Jost"/>
                <a:cs typeface="Jost"/>
                <a:sym typeface="Jost"/>
              </a:defRPr>
            </a:lvl6pPr>
            <a:lvl7pPr lvl="6">
              <a:spcBef>
                <a:spcPts val="0"/>
              </a:spcBef>
              <a:spcAft>
                <a:spcPts val="0"/>
              </a:spcAft>
              <a:buNone/>
              <a:defRPr sz="900">
                <a:solidFill>
                  <a:schemeClr val="accent3"/>
                </a:solidFill>
                <a:latin typeface="Jost"/>
                <a:ea typeface="Jost"/>
                <a:cs typeface="Jost"/>
                <a:sym typeface="Jost"/>
              </a:defRPr>
            </a:lvl7pPr>
            <a:lvl8pPr lvl="7">
              <a:spcBef>
                <a:spcPts val="0"/>
              </a:spcBef>
              <a:spcAft>
                <a:spcPts val="0"/>
              </a:spcAft>
              <a:buNone/>
              <a:defRPr sz="900">
                <a:solidFill>
                  <a:schemeClr val="accent3"/>
                </a:solidFill>
                <a:latin typeface="Jost"/>
                <a:ea typeface="Jost"/>
                <a:cs typeface="Jost"/>
                <a:sym typeface="Jost"/>
              </a:defRPr>
            </a:lvl8pPr>
            <a:lvl9pPr lvl="8">
              <a:spcBef>
                <a:spcPts val="0"/>
              </a:spcBef>
              <a:spcAft>
                <a:spcPts val="0"/>
              </a:spcAft>
              <a:buNone/>
              <a:defRPr sz="900">
                <a:solidFill>
                  <a:schemeClr val="accent3"/>
                </a:solidFill>
                <a:latin typeface="Jost"/>
                <a:ea typeface="Jost"/>
                <a:cs typeface="Jost"/>
                <a:sym typeface="Jost"/>
              </a:defRPr>
            </a:lvl9pPr>
          </a:lstStyle>
          <a:p>
            <a:endParaRPr/>
          </a:p>
        </p:txBody>
      </p:sp>
      <p:sp>
        <p:nvSpPr>
          <p:cNvPr id="361" name="Google Shape;361;p37"/>
          <p:cNvSpPr txBox="1">
            <a:spLocks noGrp="1"/>
          </p:cNvSpPr>
          <p:nvPr>
            <p:ph type="body" idx="13"/>
          </p:nvPr>
        </p:nvSpPr>
        <p:spPr>
          <a:xfrm>
            <a:off x="442898" y="3850550"/>
            <a:ext cx="1289400" cy="714000"/>
          </a:xfrm>
          <a:prstGeom prst="rect">
            <a:avLst/>
          </a:prstGeom>
        </p:spPr>
        <p:txBody>
          <a:bodyPr spcFirstLastPara="1" wrap="square" lIns="0" tIns="0" rIns="0" bIns="0" anchor="t" anchorCtr="0">
            <a:noAutofit/>
          </a:bodyPr>
          <a:lstStyle>
            <a:lvl1pPr marL="457200" lvl="0"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1pPr>
            <a:lvl2pPr marL="914400" lvl="1"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2pPr>
            <a:lvl3pPr marL="1371600" lvl="2"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3pPr>
            <a:lvl4pPr marL="1828800" lvl="3"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4pPr>
            <a:lvl5pPr marL="2286000" lvl="4"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5pPr>
            <a:lvl6pPr marL="2743200" lvl="5"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6pPr>
            <a:lvl7pPr marL="3200400" lvl="6"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7pPr>
            <a:lvl8pPr marL="3657600" lvl="7"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8pPr>
            <a:lvl9pPr marL="4114800" lvl="8"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9pPr>
          </a:lstStyle>
          <a:p>
            <a:endParaRPr/>
          </a:p>
        </p:txBody>
      </p:sp>
      <p:sp>
        <p:nvSpPr>
          <p:cNvPr id="362" name="Google Shape;362;p37"/>
          <p:cNvSpPr txBox="1">
            <a:spLocks noGrp="1"/>
          </p:cNvSpPr>
          <p:nvPr>
            <p:ph type="subTitle" idx="14"/>
          </p:nvPr>
        </p:nvSpPr>
        <p:spPr>
          <a:xfrm>
            <a:off x="3201413" y="3173750"/>
            <a:ext cx="1289400" cy="226200"/>
          </a:xfrm>
          <a:prstGeom prst="rect">
            <a:avLst/>
          </a:prstGeom>
        </p:spPr>
        <p:txBody>
          <a:bodyPr spcFirstLastPara="1" wrap="square" lIns="0" tIns="0" rIns="0" bIns="0" anchor="t" anchorCtr="0">
            <a:noAutofit/>
          </a:bodyPr>
          <a:lstStyle>
            <a:lvl1pPr lvl="0">
              <a:spcBef>
                <a:spcPts val="0"/>
              </a:spcBef>
              <a:spcAft>
                <a:spcPts val="0"/>
              </a:spcAft>
              <a:buNone/>
              <a:defRPr>
                <a:latin typeface="Figtree Light"/>
                <a:ea typeface="Figtree Light"/>
                <a:cs typeface="Figtree Light"/>
                <a:sym typeface="Figtree Light"/>
              </a:defRPr>
            </a:lvl1pPr>
            <a:lvl2pPr lvl="1">
              <a:spcBef>
                <a:spcPts val="0"/>
              </a:spcBef>
              <a:spcAft>
                <a:spcPts val="0"/>
              </a:spcAft>
              <a:buNone/>
              <a:defRPr>
                <a:latin typeface="Figtree Light"/>
                <a:ea typeface="Figtree Light"/>
                <a:cs typeface="Figtree Light"/>
                <a:sym typeface="Figtree Light"/>
              </a:defRPr>
            </a:lvl2pPr>
            <a:lvl3pPr lvl="2">
              <a:spcBef>
                <a:spcPts val="0"/>
              </a:spcBef>
              <a:spcAft>
                <a:spcPts val="0"/>
              </a:spcAft>
              <a:buNone/>
              <a:defRPr>
                <a:latin typeface="Figtree Light"/>
                <a:ea typeface="Figtree Light"/>
                <a:cs typeface="Figtree Light"/>
                <a:sym typeface="Figtree Light"/>
              </a:defRPr>
            </a:lvl3pPr>
            <a:lvl4pPr lvl="3">
              <a:spcBef>
                <a:spcPts val="0"/>
              </a:spcBef>
              <a:spcAft>
                <a:spcPts val="0"/>
              </a:spcAft>
              <a:buNone/>
              <a:defRPr>
                <a:latin typeface="Figtree Light"/>
                <a:ea typeface="Figtree Light"/>
                <a:cs typeface="Figtree Light"/>
                <a:sym typeface="Figtree Light"/>
              </a:defRPr>
            </a:lvl4pPr>
            <a:lvl5pPr lvl="4">
              <a:spcBef>
                <a:spcPts val="0"/>
              </a:spcBef>
              <a:spcAft>
                <a:spcPts val="0"/>
              </a:spcAft>
              <a:buNone/>
              <a:defRPr>
                <a:latin typeface="Figtree Light"/>
                <a:ea typeface="Figtree Light"/>
                <a:cs typeface="Figtree Light"/>
                <a:sym typeface="Figtree Light"/>
              </a:defRPr>
            </a:lvl5pPr>
            <a:lvl6pPr lvl="5">
              <a:spcBef>
                <a:spcPts val="0"/>
              </a:spcBef>
              <a:spcAft>
                <a:spcPts val="0"/>
              </a:spcAft>
              <a:buNone/>
              <a:defRPr>
                <a:latin typeface="Figtree Light"/>
                <a:ea typeface="Figtree Light"/>
                <a:cs typeface="Figtree Light"/>
                <a:sym typeface="Figtree Light"/>
              </a:defRPr>
            </a:lvl6pPr>
            <a:lvl7pPr lvl="6">
              <a:spcBef>
                <a:spcPts val="0"/>
              </a:spcBef>
              <a:spcAft>
                <a:spcPts val="0"/>
              </a:spcAft>
              <a:buNone/>
              <a:defRPr>
                <a:latin typeface="Figtree Light"/>
                <a:ea typeface="Figtree Light"/>
                <a:cs typeface="Figtree Light"/>
                <a:sym typeface="Figtree Light"/>
              </a:defRPr>
            </a:lvl7pPr>
            <a:lvl8pPr lvl="7">
              <a:spcBef>
                <a:spcPts val="0"/>
              </a:spcBef>
              <a:spcAft>
                <a:spcPts val="0"/>
              </a:spcAft>
              <a:buNone/>
              <a:defRPr>
                <a:latin typeface="Figtree Light"/>
                <a:ea typeface="Figtree Light"/>
                <a:cs typeface="Figtree Light"/>
                <a:sym typeface="Figtree Light"/>
              </a:defRPr>
            </a:lvl8pPr>
            <a:lvl9pPr lvl="8">
              <a:spcBef>
                <a:spcPts val="0"/>
              </a:spcBef>
              <a:spcAft>
                <a:spcPts val="0"/>
              </a:spcAft>
              <a:buNone/>
              <a:defRPr>
                <a:latin typeface="Figtree Light"/>
                <a:ea typeface="Figtree Light"/>
                <a:cs typeface="Figtree Light"/>
                <a:sym typeface="Figtree Light"/>
              </a:defRPr>
            </a:lvl9pPr>
          </a:lstStyle>
          <a:p>
            <a:endParaRPr/>
          </a:p>
        </p:txBody>
      </p:sp>
      <p:sp>
        <p:nvSpPr>
          <p:cNvPr id="363" name="Google Shape;363;p37"/>
          <p:cNvSpPr txBox="1">
            <a:spLocks noGrp="1"/>
          </p:cNvSpPr>
          <p:nvPr>
            <p:ph type="subTitle" idx="15"/>
          </p:nvPr>
        </p:nvSpPr>
        <p:spPr>
          <a:xfrm>
            <a:off x="3201413" y="3419421"/>
            <a:ext cx="1289400" cy="125400"/>
          </a:xfrm>
          <a:prstGeom prst="rect">
            <a:avLst/>
          </a:prstGeom>
        </p:spPr>
        <p:txBody>
          <a:bodyPr spcFirstLastPara="1" wrap="square" lIns="0" tIns="0" rIns="0" bIns="0" anchor="t" anchorCtr="0">
            <a:noAutofit/>
          </a:bodyPr>
          <a:lstStyle>
            <a:lvl1pPr lvl="0">
              <a:spcBef>
                <a:spcPts val="0"/>
              </a:spcBef>
              <a:spcAft>
                <a:spcPts val="0"/>
              </a:spcAft>
              <a:buNone/>
              <a:defRPr sz="900">
                <a:solidFill>
                  <a:schemeClr val="accent3"/>
                </a:solidFill>
                <a:latin typeface="Jost"/>
                <a:ea typeface="Jost"/>
                <a:cs typeface="Jost"/>
                <a:sym typeface="Jost"/>
              </a:defRPr>
            </a:lvl1pPr>
            <a:lvl2pPr lvl="1">
              <a:spcBef>
                <a:spcPts val="0"/>
              </a:spcBef>
              <a:spcAft>
                <a:spcPts val="0"/>
              </a:spcAft>
              <a:buNone/>
              <a:defRPr sz="900">
                <a:solidFill>
                  <a:schemeClr val="accent3"/>
                </a:solidFill>
                <a:latin typeface="Jost"/>
                <a:ea typeface="Jost"/>
                <a:cs typeface="Jost"/>
                <a:sym typeface="Jost"/>
              </a:defRPr>
            </a:lvl2pPr>
            <a:lvl3pPr lvl="2">
              <a:spcBef>
                <a:spcPts val="0"/>
              </a:spcBef>
              <a:spcAft>
                <a:spcPts val="0"/>
              </a:spcAft>
              <a:buNone/>
              <a:defRPr sz="900">
                <a:solidFill>
                  <a:schemeClr val="accent3"/>
                </a:solidFill>
                <a:latin typeface="Jost"/>
                <a:ea typeface="Jost"/>
                <a:cs typeface="Jost"/>
                <a:sym typeface="Jost"/>
              </a:defRPr>
            </a:lvl3pPr>
            <a:lvl4pPr lvl="3">
              <a:spcBef>
                <a:spcPts val="0"/>
              </a:spcBef>
              <a:spcAft>
                <a:spcPts val="0"/>
              </a:spcAft>
              <a:buNone/>
              <a:defRPr sz="900">
                <a:solidFill>
                  <a:schemeClr val="accent3"/>
                </a:solidFill>
                <a:latin typeface="Jost"/>
                <a:ea typeface="Jost"/>
                <a:cs typeface="Jost"/>
                <a:sym typeface="Jost"/>
              </a:defRPr>
            </a:lvl4pPr>
            <a:lvl5pPr lvl="4">
              <a:spcBef>
                <a:spcPts val="0"/>
              </a:spcBef>
              <a:spcAft>
                <a:spcPts val="0"/>
              </a:spcAft>
              <a:buNone/>
              <a:defRPr sz="900">
                <a:solidFill>
                  <a:schemeClr val="accent3"/>
                </a:solidFill>
                <a:latin typeface="Jost"/>
                <a:ea typeface="Jost"/>
                <a:cs typeface="Jost"/>
                <a:sym typeface="Jost"/>
              </a:defRPr>
            </a:lvl5pPr>
            <a:lvl6pPr lvl="5">
              <a:spcBef>
                <a:spcPts val="0"/>
              </a:spcBef>
              <a:spcAft>
                <a:spcPts val="0"/>
              </a:spcAft>
              <a:buNone/>
              <a:defRPr sz="900">
                <a:solidFill>
                  <a:schemeClr val="accent3"/>
                </a:solidFill>
                <a:latin typeface="Jost"/>
                <a:ea typeface="Jost"/>
                <a:cs typeface="Jost"/>
                <a:sym typeface="Jost"/>
              </a:defRPr>
            </a:lvl6pPr>
            <a:lvl7pPr lvl="6">
              <a:spcBef>
                <a:spcPts val="0"/>
              </a:spcBef>
              <a:spcAft>
                <a:spcPts val="0"/>
              </a:spcAft>
              <a:buNone/>
              <a:defRPr sz="900">
                <a:solidFill>
                  <a:schemeClr val="accent3"/>
                </a:solidFill>
                <a:latin typeface="Jost"/>
                <a:ea typeface="Jost"/>
                <a:cs typeface="Jost"/>
                <a:sym typeface="Jost"/>
              </a:defRPr>
            </a:lvl7pPr>
            <a:lvl8pPr lvl="7">
              <a:spcBef>
                <a:spcPts val="0"/>
              </a:spcBef>
              <a:spcAft>
                <a:spcPts val="0"/>
              </a:spcAft>
              <a:buNone/>
              <a:defRPr sz="900">
                <a:solidFill>
                  <a:schemeClr val="accent3"/>
                </a:solidFill>
                <a:latin typeface="Jost"/>
                <a:ea typeface="Jost"/>
                <a:cs typeface="Jost"/>
                <a:sym typeface="Jost"/>
              </a:defRPr>
            </a:lvl8pPr>
            <a:lvl9pPr lvl="8">
              <a:spcBef>
                <a:spcPts val="0"/>
              </a:spcBef>
              <a:spcAft>
                <a:spcPts val="0"/>
              </a:spcAft>
              <a:buNone/>
              <a:defRPr sz="900">
                <a:solidFill>
                  <a:schemeClr val="accent3"/>
                </a:solidFill>
                <a:latin typeface="Jost"/>
                <a:ea typeface="Jost"/>
                <a:cs typeface="Jost"/>
                <a:sym typeface="Jost"/>
              </a:defRPr>
            </a:lvl9pPr>
          </a:lstStyle>
          <a:p>
            <a:endParaRPr/>
          </a:p>
        </p:txBody>
      </p:sp>
      <p:sp>
        <p:nvSpPr>
          <p:cNvPr id="364" name="Google Shape;364;p37"/>
          <p:cNvSpPr txBox="1">
            <a:spLocks noGrp="1"/>
          </p:cNvSpPr>
          <p:nvPr>
            <p:ph type="body" idx="16"/>
          </p:nvPr>
        </p:nvSpPr>
        <p:spPr>
          <a:xfrm>
            <a:off x="3201411" y="3851575"/>
            <a:ext cx="1289400" cy="714000"/>
          </a:xfrm>
          <a:prstGeom prst="rect">
            <a:avLst/>
          </a:prstGeom>
        </p:spPr>
        <p:txBody>
          <a:bodyPr spcFirstLastPara="1" wrap="square" lIns="0" tIns="0" rIns="0" bIns="0" anchor="t" anchorCtr="0">
            <a:noAutofit/>
          </a:bodyPr>
          <a:lstStyle>
            <a:lvl1pPr marL="457200" lvl="0"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1pPr>
            <a:lvl2pPr marL="914400" lvl="1"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2pPr>
            <a:lvl3pPr marL="1371600" lvl="2"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3pPr>
            <a:lvl4pPr marL="1828800" lvl="3"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4pPr>
            <a:lvl5pPr marL="2286000" lvl="4"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5pPr>
            <a:lvl6pPr marL="2743200" lvl="5"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6pPr>
            <a:lvl7pPr marL="3200400" lvl="6"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7pPr>
            <a:lvl8pPr marL="3657600" lvl="7"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8pPr>
            <a:lvl9pPr marL="4114800" lvl="8"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9pPr>
          </a:lstStyle>
          <a:p>
            <a:endParaRPr/>
          </a:p>
        </p:txBody>
      </p:sp>
      <p:sp>
        <p:nvSpPr>
          <p:cNvPr id="365" name="Google Shape;365;p37"/>
          <p:cNvSpPr txBox="1">
            <a:spLocks noGrp="1"/>
          </p:cNvSpPr>
          <p:nvPr>
            <p:ph type="subTitle" idx="17"/>
          </p:nvPr>
        </p:nvSpPr>
        <p:spPr>
          <a:xfrm>
            <a:off x="4652727" y="3173750"/>
            <a:ext cx="1289400" cy="226200"/>
          </a:xfrm>
          <a:prstGeom prst="rect">
            <a:avLst/>
          </a:prstGeom>
        </p:spPr>
        <p:txBody>
          <a:bodyPr spcFirstLastPara="1" wrap="square" lIns="0" tIns="0" rIns="0" bIns="0" anchor="t" anchorCtr="0">
            <a:noAutofit/>
          </a:bodyPr>
          <a:lstStyle>
            <a:lvl1pPr lvl="0">
              <a:spcBef>
                <a:spcPts val="0"/>
              </a:spcBef>
              <a:spcAft>
                <a:spcPts val="0"/>
              </a:spcAft>
              <a:buNone/>
              <a:defRPr>
                <a:latin typeface="Figtree Light"/>
                <a:ea typeface="Figtree Light"/>
                <a:cs typeface="Figtree Light"/>
                <a:sym typeface="Figtree Light"/>
              </a:defRPr>
            </a:lvl1pPr>
            <a:lvl2pPr lvl="1">
              <a:spcBef>
                <a:spcPts val="0"/>
              </a:spcBef>
              <a:spcAft>
                <a:spcPts val="0"/>
              </a:spcAft>
              <a:buNone/>
              <a:defRPr>
                <a:latin typeface="Figtree Light"/>
                <a:ea typeface="Figtree Light"/>
                <a:cs typeface="Figtree Light"/>
                <a:sym typeface="Figtree Light"/>
              </a:defRPr>
            </a:lvl2pPr>
            <a:lvl3pPr lvl="2">
              <a:spcBef>
                <a:spcPts val="0"/>
              </a:spcBef>
              <a:spcAft>
                <a:spcPts val="0"/>
              </a:spcAft>
              <a:buNone/>
              <a:defRPr>
                <a:latin typeface="Figtree Light"/>
                <a:ea typeface="Figtree Light"/>
                <a:cs typeface="Figtree Light"/>
                <a:sym typeface="Figtree Light"/>
              </a:defRPr>
            </a:lvl3pPr>
            <a:lvl4pPr lvl="3">
              <a:spcBef>
                <a:spcPts val="0"/>
              </a:spcBef>
              <a:spcAft>
                <a:spcPts val="0"/>
              </a:spcAft>
              <a:buNone/>
              <a:defRPr>
                <a:latin typeface="Figtree Light"/>
                <a:ea typeface="Figtree Light"/>
                <a:cs typeface="Figtree Light"/>
                <a:sym typeface="Figtree Light"/>
              </a:defRPr>
            </a:lvl4pPr>
            <a:lvl5pPr lvl="4">
              <a:spcBef>
                <a:spcPts val="0"/>
              </a:spcBef>
              <a:spcAft>
                <a:spcPts val="0"/>
              </a:spcAft>
              <a:buNone/>
              <a:defRPr>
                <a:latin typeface="Figtree Light"/>
                <a:ea typeface="Figtree Light"/>
                <a:cs typeface="Figtree Light"/>
                <a:sym typeface="Figtree Light"/>
              </a:defRPr>
            </a:lvl5pPr>
            <a:lvl6pPr lvl="5">
              <a:spcBef>
                <a:spcPts val="0"/>
              </a:spcBef>
              <a:spcAft>
                <a:spcPts val="0"/>
              </a:spcAft>
              <a:buNone/>
              <a:defRPr>
                <a:latin typeface="Figtree Light"/>
                <a:ea typeface="Figtree Light"/>
                <a:cs typeface="Figtree Light"/>
                <a:sym typeface="Figtree Light"/>
              </a:defRPr>
            </a:lvl6pPr>
            <a:lvl7pPr lvl="6">
              <a:spcBef>
                <a:spcPts val="0"/>
              </a:spcBef>
              <a:spcAft>
                <a:spcPts val="0"/>
              </a:spcAft>
              <a:buNone/>
              <a:defRPr>
                <a:latin typeface="Figtree Light"/>
                <a:ea typeface="Figtree Light"/>
                <a:cs typeface="Figtree Light"/>
                <a:sym typeface="Figtree Light"/>
              </a:defRPr>
            </a:lvl7pPr>
            <a:lvl8pPr lvl="7">
              <a:spcBef>
                <a:spcPts val="0"/>
              </a:spcBef>
              <a:spcAft>
                <a:spcPts val="0"/>
              </a:spcAft>
              <a:buNone/>
              <a:defRPr>
                <a:latin typeface="Figtree Light"/>
                <a:ea typeface="Figtree Light"/>
                <a:cs typeface="Figtree Light"/>
                <a:sym typeface="Figtree Light"/>
              </a:defRPr>
            </a:lvl8pPr>
            <a:lvl9pPr lvl="8">
              <a:spcBef>
                <a:spcPts val="0"/>
              </a:spcBef>
              <a:spcAft>
                <a:spcPts val="0"/>
              </a:spcAft>
              <a:buNone/>
              <a:defRPr>
                <a:latin typeface="Figtree Light"/>
                <a:ea typeface="Figtree Light"/>
                <a:cs typeface="Figtree Light"/>
                <a:sym typeface="Figtree Light"/>
              </a:defRPr>
            </a:lvl9pPr>
          </a:lstStyle>
          <a:p>
            <a:endParaRPr/>
          </a:p>
        </p:txBody>
      </p:sp>
      <p:sp>
        <p:nvSpPr>
          <p:cNvPr id="366" name="Google Shape;366;p37"/>
          <p:cNvSpPr txBox="1">
            <a:spLocks noGrp="1"/>
          </p:cNvSpPr>
          <p:nvPr>
            <p:ph type="subTitle" idx="18"/>
          </p:nvPr>
        </p:nvSpPr>
        <p:spPr>
          <a:xfrm>
            <a:off x="4652727" y="3419421"/>
            <a:ext cx="1289400" cy="125400"/>
          </a:xfrm>
          <a:prstGeom prst="rect">
            <a:avLst/>
          </a:prstGeom>
        </p:spPr>
        <p:txBody>
          <a:bodyPr spcFirstLastPara="1" wrap="square" lIns="0" tIns="0" rIns="0" bIns="0" anchor="t" anchorCtr="0">
            <a:noAutofit/>
          </a:bodyPr>
          <a:lstStyle>
            <a:lvl1pPr lvl="0">
              <a:spcBef>
                <a:spcPts val="0"/>
              </a:spcBef>
              <a:spcAft>
                <a:spcPts val="0"/>
              </a:spcAft>
              <a:buNone/>
              <a:defRPr sz="900">
                <a:solidFill>
                  <a:schemeClr val="accent3"/>
                </a:solidFill>
                <a:latin typeface="Jost"/>
                <a:ea typeface="Jost"/>
                <a:cs typeface="Jost"/>
                <a:sym typeface="Jost"/>
              </a:defRPr>
            </a:lvl1pPr>
            <a:lvl2pPr lvl="1">
              <a:spcBef>
                <a:spcPts val="0"/>
              </a:spcBef>
              <a:spcAft>
                <a:spcPts val="0"/>
              </a:spcAft>
              <a:buNone/>
              <a:defRPr sz="900">
                <a:solidFill>
                  <a:schemeClr val="accent3"/>
                </a:solidFill>
                <a:latin typeface="Jost"/>
                <a:ea typeface="Jost"/>
                <a:cs typeface="Jost"/>
                <a:sym typeface="Jost"/>
              </a:defRPr>
            </a:lvl2pPr>
            <a:lvl3pPr lvl="2">
              <a:spcBef>
                <a:spcPts val="0"/>
              </a:spcBef>
              <a:spcAft>
                <a:spcPts val="0"/>
              </a:spcAft>
              <a:buNone/>
              <a:defRPr sz="900">
                <a:solidFill>
                  <a:schemeClr val="accent3"/>
                </a:solidFill>
                <a:latin typeface="Jost"/>
                <a:ea typeface="Jost"/>
                <a:cs typeface="Jost"/>
                <a:sym typeface="Jost"/>
              </a:defRPr>
            </a:lvl3pPr>
            <a:lvl4pPr lvl="3">
              <a:spcBef>
                <a:spcPts val="0"/>
              </a:spcBef>
              <a:spcAft>
                <a:spcPts val="0"/>
              </a:spcAft>
              <a:buNone/>
              <a:defRPr sz="900">
                <a:solidFill>
                  <a:schemeClr val="accent3"/>
                </a:solidFill>
                <a:latin typeface="Jost"/>
                <a:ea typeface="Jost"/>
                <a:cs typeface="Jost"/>
                <a:sym typeface="Jost"/>
              </a:defRPr>
            </a:lvl4pPr>
            <a:lvl5pPr lvl="4">
              <a:spcBef>
                <a:spcPts val="0"/>
              </a:spcBef>
              <a:spcAft>
                <a:spcPts val="0"/>
              </a:spcAft>
              <a:buNone/>
              <a:defRPr sz="900">
                <a:solidFill>
                  <a:schemeClr val="accent3"/>
                </a:solidFill>
                <a:latin typeface="Jost"/>
                <a:ea typeface="Jost"/>
                <a:cs typeface="Jost"/>
                <a:sym typeface="Jost"/>
              </a:defRPr>
            </a:lvl5pPr>
            <a:lvl6pPr lvl="5">
              <a:spcBef>
                <a:spcPts val="0"/>
              </a:spcBef>
              <a:spcAft>
                <a:spcPts val="0"/>
              </a:spcAft>
              <a:buNone/>
              <a:defRPr sz="900">
                <a:solidFill>
                  <a:schemeClr val="accent3"/>
                </a:solidFill>
                <a:latin typeface="Jost"/>
                <a:ea typeface="Jost"/>
                <a:cs typeface="Jost"/>
                <a:sym typeface="Jost"/>
              </a:defRPr>
            </a:lvl6pPr>
            <a:lvl7pPr lvl="6">
              <a:spcBef>
                <a:spcPts val="0"/>
              </a:spcBef>
              <a:spcAft>
                <a:spcPts val="0"/>
              </a:spcAft>
              <a:buNone/>
              <a:defRPr sz="900">
                <a:solidFill>
                  <a:schemeClr val="accent3"/>
                </a:solidFill>
                <a:latin typeface="Jost"/>
                <a:ea typeface="Jost"/>
                <a:cs typeface="Jost"/>
                <a:sym typeface="Jost"/>
              </a:defRPr>
            </a:lvl7pPr>
            <a:lvl8pPr lvl="7">
              <a:spcBef>
                <a:spcPts val="0"/>
              </a:spcBef>
              <a:spcAft>
                <a:spcPts val="0"/>
              </a:spcAft>
              <a:buNone/>
              <a:defRPr sz="900">
                <a:solidFill>
                  <a:schemeClr val="accent3"/>
                </a:solidFill>
                <a:latin typeface="Jost"/>
                <a:ea typeface="Jost"/>
                <a:cs typeface="Jost"/>
                <a:sym typeface="Jost"/>
              </a:defRPr>
            </a:lvl8pPr>
            <a:lvl9pPr lvl="8">
              <a:spcBef>
                <a:spcPts val="0"/>
              </a:spcBef>
              <a:spcAft>
                <a:spcPts val="0"/>
              </a:spcAft>
              <a:buNone/>
              <a:defRPr sz="900">
                <a:solidFill>
                  <a:schemeClr val="accent3"/>
                </a:solidFill>
                <a:latin typeface="Jost"/>
                <a:ea typeface="Jost"/>
                <a:cs typeface="Jost"/>
                <a:sym typeface="Jost"/>
              </a:defRPr>
            </a:lvl9pPr>
          </a:lstStyle>
          <a:p>
            <a:endParaRPr/>
          </a:p>
        </p:txBody>
      </p:sp>
      <p:sp>
        <p:nvSpPr>
          <p:cNvPr id="367" name="Google Shape;367;p37"/>
          <p:cNvSpPr txBox="1">
            <a:spLocks noGrp="1"/>
          </p:cNvSpPr>
          <p:nvPr>
            <p:ph type="body" idx="19"/>
          </p:nvPr>
        </p:nvSpPr>
        <p:spPr>
          <a:xfrm>
            <a:off x="4652725" y="3851575"/>
            <a:ext cx="1289400" cy="714000"/>
          </a:xfrm>
          <a:prstGeom prst="rect">
            <a:avLst/>
          </a:prstGeom>
        </p:spPr>
        <p:txBody>
          <a:bodyPr spcFirstLastPara="1" wrap="square" lIns="0" tIns="0" rIns="0" bIns="0" anchor="t" anchorCtr="0">
            <a:noAutofit/>
          </a:bodyPr>
          <a:lstStyle>
            <a:lvl1pPr marL="457200" lvl="0"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1pPr>
            <a:lvl2pPr marL="914400" lvl="1"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2pPr>
            <a:lvl3pPr marL="1371600" lvl="2"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3pPr>
            <a:lvl4pPr marL="1828800" lvl="3"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4pPr>
            <a:lvl5pPr marL="2286000" lvl="4"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5pPr>
            <a:lvl6pPr marL="2743200" lvl="5"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6pPr>
            <a:lvl7pPr marL="3200400" lvl="6"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7pPr>
            <a:lvl8pPr marL="3657600" lvl="7"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8pPr>
            <a:lvl9pPr marL="4114800" lvl="8"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9pPr>
          </a:lstStyle>
          <a:p>
            <a:endParaRPr/>
          </a:p>
        </p:txBody>
      </p:sp>
      <p:sp>
        <p:nvSpPr>
          <p:cNvPr id="368" name="Google Shape;368;p37"/>
          <p:cNvSpPr txBox="1">
            <a:spLocks noGrp="1"/>
          </p:cNvSpPr>
          <p:nvPr>
            <p:ph type="subTitle" idx="20"/>
          </p:nvPr>
        </p:nvSpPr>
        <p:spPr>
          <a:xfrm>
            <a:off x="7646687" y="3172725"/>
            <a:ext cx="1289400" cy="226200"/>
          </a:xfrm>
          <a:prstGeom prst="rect">
            <a:avLst/>
          </a:prstGeom>
        </p:spPr>
        <p:txBody>
          <a:bodyPr spcFirstLastPara="1" wrap="square" lIns="0" tIns="0" rIns="0" bIns="0" anchor="t" anchorCtr="0">
            <a:noAutofit/>
          </a:bodyPr>
          <a:lstStyle>
            <a:lvl1pPr lvl="0">
              <a:spcBef>
                <a:spcPts val="0"/>
              </a:spcBef>
              <a:spcAft>
                <a:spcPts val="0"/>
              </a:spcAft>
              <a:buNone/>
              <a:defRPr>
                <a:latin typeface="Figtree Light"/>
                <a:ea typeface="Figtree Light"/>
                <a:cs typeface="Figtree Light"/>
                <a:sym typeface="Figtree Light"/>
              </a:defRPr>
            </a:lvl1pPr>
            <a:lvl2pPr lvl="1">
              <a:spcBef>
                <a:spcPts val="0"/>
              </a:spcBef>
              <a:spcAft>
                <a:spcPts val="0"/>
              </a:spcAft>
              <a:buNone/>
              <a:defRPr>
                <a:latin typeface="Figtree Light"/>
                <a:ea typeface="Figtree Light"/>
                <a:cs typeface="Figtree Light"/>
                <a:sym typeface="Figtree Light"/>
              </a:defRPr>
            </a:lvl2pPr>
            <a:lvl3pPr lvl="2">
              <a:spcBef>
                <a:spcPts val="0"/>
              </a:spcBef>
              <a:spcAft>
                <a:spcPts val="0"/>
              </a:spcAft>
              <a:buNone/>
              <a:defRPr>
                <a:latin typeface="Figtree Light"/>
                <a:ea typeface="Figtree Light"/>
                <a:cs typeface="Figtree Light"/>
                <a:sym typeface="Figtree Light"/>
              </a:defRPr>
            </a:lvl3pPr>
            <a:lvl4pPr lvl="3">
              <a:spcBef>
                <a:spcPts val="0"/>
              </a:spcBef>
              <a:spcAft>
                <a:spcPts val="0"/>
              </a:spcAft>
              <a:buNone/>
              <a:defRPr>
                <a:latin typeface="Figtree Light"/>
                <a:ea typeface="Figtree Light"/>
                <a:cs typeface="Figtree Light"/>
                <a:sym typeface="Figtree Light"/>
              </a:defRPr>
            </a:lvl4pPr>
            <a:lvl5pPr lvl="4">
              <a:spcBef>
                <a:spcPts val="0"/>
              </a:spcBef>
              <a:spcAft>
                <a:spcPts val="0"/>
              </a:spcAft>
              <a:buNone/>
              <a:defRPr>
                <a:latin typeface="Figtree Light"/>
                <a:ea typeface="Figtree Light"/>
                <a:cs typeface="Figtree Light"/>
                <a:sym typeface="Figtree Light"/>
              </a:defRPr>
            </a:lvl5pPr>
            <a:lvl6pPr lvl="5">
              <a:spcBef>
                <a:spcPts val="0"/>
              </a:spcBef>
              <a:spcAft>
                <a:spcPts val="0"/>
              </a:spcAft>
              <a:buNone/>
              <a:defRPr>
                <a:latin typeface="Figtree Light"/>
                <a:ea typeface="Figtree Light"/>
                <a:cs typeface="Figtree Light"/>
                <a:sym typeface="Figtree Light"/>
              </a:defRPr>
            </a:lvl6pPr>
            <a:lvl7pPr lvl="6">
              <a:spcBef>
                <a:spcPts val="0"/>
              </a:spcBef>
              <a:spcAft>
                <a:spcPts val="0"/>
              </a:spcAft>
              <a:buNone/>
              <a:defRPr>
                <a:latin typeface="Figtree Light"/>
                <a:ea typeface="Figtree Light"/>
                <a:cs typeface="Figtree Light"/>
                <a:sym typeface="Figtree Light"/>
              </a:defRPr>
            </a:lvl7pPr>
            <a:lvl8pPr lvl="7">
              <a:spcBef>
                <a:spcPts val="0"/>
              </a:spcBef>
              <a:spcAft>
                <a:spcPts val="0"/>
              </a:spcAft>
              <a:buNone/>
              <a:defRPr>
                <a:latin typeface="Figtree Light"/>
                <a:ea typeface="Figtree Light"/>
                <a:cs typeface="Figtree Light"/>
                <a:sym typeface="Figtree Light"/>
              </a:defRPr>
            </a:lvl8pPr>
            <a:lvl9pPr lvl="8">
              <a:spcBef>
                <a:spcPts val="0"/>
              </a:spcBef>
              <a:spcAft>
                <a:spcPts val="0"/>
              </a:spcAft>
              <a:buNone/>
              <a:defRPr>
                <a:latin typeface="Figtree Light"/>
                <a:ea typeface="Figtree Light"/>
                <a:cs typeface="Figtree Light"/>
                <a:sym typeface="Figtree Light"/>
              </a:defRPr>
            </a:lvl9pPr>
          </a:lstStyle>
          <a:p>
            <a:endParaRPr/>
          </a:p>
        </p:txBody>
      </p:sp>
      <p:sp>
        <p:nvSpPr>
          <p:cNvPr id="369" name="Google Shape;369;p37"/>
          <p:cNvSpPr txBox="1">
            <a:spLocks noGrp="1"/>
          </p:cNvSpPr>
          <p:nvPr>
            <p:ph type="subTitle" idx="21"/>
          </p:nvPr>
        </p:nvSpPr>
        <p:spPr>
          <a:xfrm>
            <a:off x="7646687" y="3418396"/>
            <a:ext cx="1289400" cy="125400"/>
          </a:xfrm>
          <a:prstGeom prst="rect">
            <a:avLst/>
          </a:prstGeom>
        </p:spPr>
        <p:txBody>
          <a:bodyPr spcFirstLastPara="1" wrap="square" lIns="0" tIns="0" rIns="0" bIns="0" anchor="t" anchorCtr="0">
            <a:noAutofit/>
          </a:bodyPr>
          <a:lstStyle>
            <a:lvl1pPr lvl="0">
              <a:spcBef>
                <a:spcPts val="0"/>
              </a:spcBef>
              <a:spcAft>
                <a:spcPts val="0"/>
              </a:spcAft>
              <a:buNone/>
              <a:defRPr sz="900">
                <a:solidFill>
                  <a:schemeClr val="accent3"/>
                </a:solidFill>
                <a:latin typeface="Jost"/>
                <a:ea typeface="Jost"/>
                <a:cs typeface="Jost"/>
                <a:sym typeface="Jost"/>
              </a:defRPr>
            </a:lvl1pPr>
            <a:lvl2pPr lvl="1">
              <a:spcBef>
                <a:spcPts val="0"/>
              </a:spcBef>
              <a:spcAft>
                <a:spcPts val="0"/>
              </a:spcAft>
              <a:buNone/>
              <a:defRPr sz="900">
                <a:solidFill>
                  <a:schemeClr val="accent3"/>
                </a:solidFill>
                <a:latin typeface="Jost"/>
                <a:ea typeface="Jost"/>
                <a:cs typeface="Jost"/>
                <a:sym typeface="Jost"/>
              </a:defRPr>
            </a:lvl2pPr>
            <a:lvl3pPr lvl="2">
              <a:spcBef>
                <a:spcPts val="0"/>
              </a:spcBef>
              <a:spcAft>
                <a:spcPts val="0"/>
              </a:spcAft>
              <a:buNone/>
              <a:defRPr sz="900">
                <a:solidFill>
                  <a:schemeClr val="accent3"/>
                </a:solidFill>
                <a:latin typeface="Jost"/>
                <a:ea typeface="Jost"/>
                <a:cs typeface="Jost"/>
                <a:sym typeface="Jost"/>
              </a:defRPr>
            </a:lvl3pPr>
            <a:lvl4pPr lvl="3">
              <a:spcBef>
                <a:spcPts val="0"/>
              </a:spcBef>
              <a:spcAft>
                <a:spcPts val="0"/>
              </a:spcAft>
              <a:buNone/>
              <a:defRPr sz="900">
                <a:solidFill>
                  <a:schemeClr val="accent3"/>
                </a:solidFill>
                <a:latin typeface="Jost"/>
                <a:ea typeface="Jost"/>
                <a:cs typeface="Jost"/>
                <a:sym typeface="Jost"/>
              </a:defRPr>
            </a:lvl4pPr>
            <a:lvl5pPr lvl="4">
              <a:spcBef>
                <a:spcPts val="0"/>
              </a:spcBef>
              <a:spcAft>
                <a:spcPts val="0"/>
              </a:spcAft>
              <a:buNone/>
              <a:defRPr sz="900">
                <a:solidFill>
                  <a:schemeClr val="accent3"/>
                </a:solidFill>
                <a:latin typeface="Jost"/>
                <a:ea typeface="Jost"/>
                <a:cs typeface="Jost"/>
                <a:sym typeface="Jost"/>
              </a:defRPr>
            </a:lvl5pPr>
            <a:lvl6pPr lvl="5">
              <a:spcBef>
                <a:spcPts val="0"/>
              </a:spcBef>
              <a:spcAft>
                <a:spcPts val="0"/>
              </a:spcAft>
              <a:buNone/>
              <a:defRPr sz="900">
                <a:solidFill>
                  <a:schemeClr val="accent3"/>
                </a:solidFill>
                <a:latin typeface="Jost"/>
                <a:ea typeface="Jost"/>
                <a:cs typeface="Jost"/>
                <a:sym typeface="Jost"/>
              </a:defRPr>
            </a:lvl6pPr>
            <a:lvl7pPr lvl="6">
              <a:spcBef>
                <a:spcPts val="0"/>
              </a:spcBef>
              <a:spcAft>
                <a:spcPts val="0"/>
              </a:spcAft>
              <a:buNone/>
              <a:defRPr sz="900">
                <a:solidFill>
                  <a:schemeClr val="accent3"/>
                </a:solidFill>
                <a:latin typeface="Jost"/>
                <a:ea typeface="Jost"/>
                <a:cs typeface="Jost"/>
                <a:sym typeface="Jost"/>
              </a:defRPr>
            </a:lvl7pPr>
            <a:lvl8pPr lvl="7">
              <a:spcBef>
                <a:spcPts val="0"/>
              </a:spcBef>
              <a:spcAft>
                <a:spcPts val="0"/>
              </a:spcAft>
              <a:buNone/>
              <a:defRPr sz="900">
                <a:solidFill>
                  <a:schemeClr val="accent3"/>
                </a:solidFill>
                <a:latin typeface="Jost"/>
                <a:ea typeface="Jost"/>
                <a:cs typeface="Jost"/>
                <a:sym typeface="Jost"/>
              </a:defRPr>
            </a:lvl8pPr>
            <a:lvl9pPr lvl="8">
              <a:spcBef>
                <a:spcPts val="0"/>
              </a:spcBef>
              <a:spcAft>
                <a:spcPts val="0"/>
              </a:spcAft>
              <a:buNone/>
              <a:defRPr sz="900">
                <a:solidFill>
                  <a:schemeClr val="accent3"/>
                </a:solidFill>
                <a:latin typeface="Jost"/>
                <a:ea typeface="Jost"/>
                <a:cs typeface="Jost"/>
                <a:sym typeface="Jost"/>
              </a:defRPr>
            </a:lvl9pPr>
          </a:lstStyle>
          <a:p>
            <a:endParaRPr/>
          </a:p>
        </p:txBody>
      </p:sp>
      <p:sp>
        <p:nvSpPr>
          <p:cNvPr id="370" name="Google Shape;370;p37"/>
          <p:cNvSpPr txBox="1">
            <a:spLocks noGrp="1"/>
          </p:cNvSpPr>
          <p:nvPr>
            <p:ph type="body" idx="22"/>
          </p:nvPr>
        </p:nvSpPr>
        <p:spPr>
          <a:xfrm>
            <a:off x="7646686" y="3850550"/>
            <a:ext cx="1289400" cy="714000"/>
          </a:xfrm>
          <a:prstGeom prst="rect">
            <a:avLst/>
          </a:prstGeom>
        </p:spPr>
        <p:txBody>
          <a:bodyPr spcFirstLastPara="1" wrap="square" lIns="0" tIns="0" rIns="0" bIns="0" anchor="t" anchorCtr="0">
            <a:noAutofit/>
          </a:bodyPr>
          <a:lstStyle>
            <a:lvl1pPr marL="457200" lvl="0"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1pPr>
            <a:lvl2pPr marL="914400" lvl="1"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2pPr>
            <a:lvl3pPr marL="1371600" lvl="2"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3pPr>
            <a:lvl4pPr marL="1828800" lvl="3"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4pPr>
            <a:lvl5pPr marL="2286000" lvl="4"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5pPr>
            <a:lvl6pPr marL="2743200" lvl="5"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6pPr>
            <a:lvl7pPr marL="3200400" lvl="6"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7pPr>
            <a:lvl8pPr marL="3657600" lvl="7"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8pPr>
            <a:lvl9pPr marL="4114800" lvl="8" indent="-285750">
              <a:spcBef>
                <a:spcPts val="0"/>
              </a:spcBef>
              <a:spcAft>
                <a:spcPts val="0"/>
              </a:spcAft>
              <a:buClr>
                <a:schemeClr val="dk1"/>
              </a:buClr>
              <a:buSzPts val="900"/>
              <a:buFont typeface="Jost Light"/>
              <a:buChar char="■"/>
              <a:defRPr sz="900">
                <a:latin typeface="Jost Light"/>
                <a:ea typeface="Jost Light"/>
                <a:cs typeface="Jost Light"/>
                <a:sym typeface="Jost Light"/>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hank you - Alt 2">
  <p:cSld name="CUSTOM_8_1_1_1_1_1_1_1_1_1_1_1_1_1_1_1_1_1_1_1_1_1_1_1_1_1_1_1_1_1_1_2_1">
    <p:spTree>
      <p:nvGrpSpPr>
        <p:cNvPr id="1" name="Shape 371"/>
        <p:cNvGrpSpPr/>
        <p:nvPr/>
      </p:nvGrpSpPr>
      <p:grpSpPr>
        <a:xfrm>
          <a:off x="0" y="0"/>
          <a:ext cx="0" cy="0"/>
          <a:chOff x="0" y="0"/>
          <a:chExt cx="0" cy="0"/>
        </a:xfrm>
      </p:grpSpPr>
      <p:sp>
        <p:nvSpPr>
          <p:cNvPr id="372" name="Google Shape;372;p38"/>
          <p:cNvSpPr/>
          <p:nvPr/>
        </p:nvSpPr>
        <p:spPr>
          <a:xfrm rot="-5400000">
            <a:off x="0" y="816600"/>
            <a:ext cx="4326900" cy="4326900"/>
          </a:xfrm>
          <a:prstGeom prst="rect">
            <a:avLst/>
          </a:prstGeom>
          <a:gradFill>
            <a:gsLst>
              <a:gs pos="0">
                <a:schemeClr val="lt2"/>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373" name="Google Shape;373;p38"/>
          <p:cNvSpPr/>
          <p:nvPr/>
        </p:nvSpPr>
        <p:spPr>
          <a:xfrm rot="5400000">
            <a:off x="4817100" y="0"/>
            <a:ext cx="4326900" cy="4326900"/>
          </a:xfrm>
          <a:prstGeom prst="rect">
            <a:avLst/>
          </a:prstGeom>
          <a:gradFill>
            <a:gsLst>
              <a:gs pos="0">
                <a:schemeClr val="accent6"/>
              </a:gs>
              <a:gs pos="72000">
                <a:schemeClr val="lt1"/>
              </a:gs>
              <a:gs pos="100000">
                <a:schemeClr val="lt1"/>
              </a:gs>
            </a:gsLst>
            <a:path path="circle">
              <a:fillToRect r="100000" b="100000"/>
            </a:path>
            <a:tileRect l="-100000" t="-10000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Figtree"/>
              <a:ea typeface="Figtree"/>
              <a:cs typeface="Figtree"/>
              <a:sym typeface="Figtree"/>
            </a:endParaRPr>
          </a:p>
        </p:txBody>
      </p:sp>
      <p:sp>
        <p:nvSpPr>
          <p:cNvPr id="374" name="Google Shape;374;p38"/>
          <p:cNvSpPr txBox="1">
            <a:spLocks noGrp="1"/>
          </p:cNvSpPr>
          <p:nvPr>
            <p:ph type="title"/>
          </p:nvPr>
        </p:nvSpPr>
        <p:spPr>
          <a:xfrm>
            <a:off x="2300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375" name="Google Shape;375;p38"/>
          <p:cNvSpPr txBox="1">
            <a:spLocks noGrp="1"/>
          </p:cNvSpPr>
          <p:nvPr>
            <p:ph type="title" idx="2"/>
          </p:nvPr>
        </p:nvSpPr>
        <p:spPr>
          <a:xfrm>
            <a:off x="6414875" y="58625"/>
            <a:ext cx="2500500" cy="1722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SzPts val="1200"/>
              <a:buFont typeface="Figtree"/>
              <a:buNone/>
              <a:defRPr/>
            </a:lvl2pPr>
            <a:lvl3pPr lvl="2">
              <a:spcBef>
                <a:spcPts val="0"/>
              </a:spcBef>
              <a:spcAft>
                <a:spcPts val="0"/>
              </a:spcAft>
              <a:buSzPts val="1200"/>
              <a:buFont typeface="Figtree"/>
              <a:buNone/>
              <a:defRPr/>
            </a:lvl3pPr>
            <a:lvl4pPr lvl="3">
              <a:spcBef>
                <a:spcPts val="0"/>
              </a:spcBef>
              <a:spcAft>
                <a:spcPts val="0"/>
              </a:spcAft>
              <a:buSzPts val="1200"/>
              <a:buFont typeface="Figtree"/>
              <a:buNone/>
              <a:defRPr/>
            </a:lvl4pPr>
            <a:lvl5pPr lvl="4">
              <a:spcBef>
                <a:spcPts val="0"/>
              </a:spcBef>
              <a:spcAft>
                <a:spcPts val="0"/>
              </a:spcAft>
              <a:buSzPts val="1200"/>
              <a:buFont typeface="Figtree"/>
              <a:buNone/>
              <a:defRPr/>
            </a:lvl5pPr>
            <a:lvl6pPr lvl="5">
              <a:spcBef>
                <a:spcPts val="0"/>
              </a:spcBef>
              <a:spcAft>
                <a:spcPts val="0"/>
              </a:spcAft>
              <a:buSzPts val="1200"/>
              <a:buFont typeface="Figtree"/>
              <a:buNone/>
              <a:defRPr/>
            </a:lvl6pPr>
            <a:lvl7pPr lvl="6">
              <a:spcBef>
                <a:spcPts val="0"/>
              </a:spcBef>
              <a:spcAft>
                <a:spcPts val="0"/>
              </a:spcAft>
              <a:buSzPts val="1200"/>
              <a:buFont typeface="Figtree"/>
              <a:buNone/>
              <a:defRPr/>
            </a:lvl7pPr>
            <a:lvl8pPr lvl="7">
              <a:spcBef>
                <a:spcPts val="0"/>
              </a:spcBef>
              <a:spcAft>
                <a:spcPts val="0"/>
              </a:spcAft>
              <a:buSzPts val="1200"/>
              <a:buFont typeface="Figtree"/>
              <a:buNone/>
              <a:defRPr/>
            </a:lvl8pPr>
            <a:lvl9pPr lvl="8">
              <a:spcBef>
                <a:spcPts val="0"/>
              </a:spcBef>
              <a:spcAft>
                <a:spcPts val="0"/>
              </a:spcAft>
              <a:buSzPts val="1200"/>
              <a:buFont typeface="Figtree"/>
              <a:buNone/>
              <a:defRPr/>
            </a:lvl9pPr>
          </a:lstStyle>
          <a:p>
            <a:endParaRPr/>
          </a:p>
        </p:txBody>
      </p:sp>
      <p:sp>
        <p:nvSpPr>
          <p:cNvPr id="376" name="Google Shape;376;p38"/>
          <p:cNvSpPr/>
          <p:nvPr/>
        </p:nvSpPr>
        <p:spPr>
          <a:xfrm>
            <a:off x="228650" y="457200"/>
            <a:ext cx="8686800" cy="4226400"/>
          </a:xfrm>
          <a:prstGeom prst="roundRect">
            <a:avLst>
              <a:gd name="adj" fmla="val 6822"/>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lt1"/>
                </a:solidFill>
                <a:latin typeface="Figtree"/>
                <a:ea typeface="Figtree"/>
                <a:cs typeface="Figtree"/>
                <a:sym typeface="Figtree"/>
              </a:rPr>
              <a:t>v</a:t>
            </a:r>
            <a:endParaRPr>
              <a:solidFill>
                <a:schemeClr val="lt1"/>
              </a:solidFill>
              <a:latin typeface="Figtree"/>
              <a:ea typeface="Figtree"/>
              <a:cs typeface="Figtree"/>
              <a:sym typeface="Figtree"/>
            </a:endParaRPr>
          </a:p>
        </p:txBody>
      </p:sp>
      <p:sp>
        <p:nvSpPr>
          <p:cNvPr id="377" name="Google Shape;377;p38"/>
          <p:cNvSpPr txBox="1">
            <a:spLocks noGrp="1"/>
          </p:cNvSpPr>
          <p:nvPr>
            <p:ph type="title" idx="3"/>
          </p:nvPr>
        </p:nvSpPr>
        <p:spPr>
          <a:xfrm>
            <a:off x="1254050" y="1703407"/>
            <a:ext cx="6636000" cy="1279500"/>
          </a:xfrm>
          <a:prstGeom prst="rect">
            <a:avLst/>
          </a:prstGeom>
        </p:spPr>
        <p:txBody>
          <a:bodyPr spcFirstLastPara="1" wrap="square" lIns="0" tIns="0" rIns="0" bIns="0" anchor="t" anchorCtr="0">
            <a:noAutofit/>
          </a:bodyPr>
          <a:lstStyle>
            <a:lvl1pPr lvl="0" algn="ctr">
              <a:lnSpc>
                <a:spcPct val="90000"/>
              </a:lnSpc>
              <a:spcBef>
                <a:spcPts val="0"/>
              </a:spcBef>
              <a:spcAft>
                <a:spcPts val="0"/>
              </a:spcAft>
              <a:buNone/>
              <a:defRPr sz="8000"/>
            </a:lvl1pPr>
            <a:lvl2pPr lvl="1" algn="ctr">
              <a:lnSpc>
                <a:spcPct val="90000"/>
              </a:lnSpc>
              <a:spcBef>
                <a:spcPts val="0"/>
              </a:spcBef>
              <a:spcAft>
                <a:spcPts val="0"/>
              </a:spcAft>
              <a:buClr>
                <a:schemeClr val="dk1"/>
              </a:buClr>
              <a:buSzPts val="8000"/>
              <a:buFont typeface="Figtree"/>
              <a:buNone/>
              <a:defRPr sz="8000">
                <a:solidFill>
                  <a:schemeClr val="dk1"/>
                </a:solidFill>
                <a:latin typeface="Figtree"/>
                <a:ea typeface="Figtree"/>
                <a:cs typeface="Figtree"/>
                <a:sym typeface="Figtree"/>
              </a:defRPr>
            </a:lvl2pPr>
            <a:lvl3pPr lvl="2" algn="ctr">
              <a:lnSpc>
                <a:spcPct val="90000"/>
              </a:lnSpc>
              <a:spcBef>
                <a:spcPts val="0"/>
              </a:spcBef>
              <a:spcAft>
                <a:spcPts val="0"/>
              </a:spcAft>
              <a:buClr>
                <a:schemeClr val="dk1"/>
              </a:buClr>
              <a:buSzPts val="8000"/>
              <a:buFont typeface="Figtree"/>
              <a:buNone/>
              <a:defRPr sz="8000">
                <a:solidFill>
                  <a:schemeClr val="dk1"/>
                </a:solidFill>
                <a:latin typeface="Figtree"/>
                <a:ea typeface="Figtree"/>
                <a:cs typeface="Figtree"/>
                <a:sym typeface="Figtree"/>
              </a:defRPr>
            </a:lvl3pPr>
            <a:lvl4pPr lvl="3" algn="ctr">
              <a:lnSpc>
                <a:spcPct val="90000"/>
              </a:lnSpc>
              <a:spcBef>
                <a:spcPts val="0"/>
              </a:spcBef>
              <a:spcAft>
                <a:spcPts val="0"/>
              </a:spcAft>
              <a:buClr>
                <a:schemeClr val="dk1"/>
              </a:buClr>
              <a:buSzPts val="8000"/>
              <a:buFont typeface="Figtree"/>
              <a:buNone/>
              <a:defRPr sz="8000">
                <a:solidFill>
                  <a:schemeClr val="dk1"/>
                </a:solidFill>
                <a:latin typeface="Figtree"/>
                <a:ea typeface="Figtree"/>
                <a:cs typeface="Figtree"/>
                <a:sym typeface="Figtree"/>
              </a:defRPr>
            </a:lvl4pPr>
            <a:lvl5pPr lvl="4" algn="ctr">
              <a:lnSpc>
                <a:spcPct val="90000"/>
              </a:lnSpc>
              <a:spcBef>
                <a:spcPts val="0"/>
              </a:spcBef>
              <a:spcAft>
                <a:spcPts val="0"/>
              </a:spcAft>
              <a:buClr>
                <a:schemeClr val="dk1"/>
              </a:buClr>
              <a:buSzPts val="8000"/>
              <a:buFont typeface="Figtree"/>
              <a:buNone/>
              <a:defRPr sz="8000">
                <a:solidFill>
                  <a:schemeClr val="dk1"/>
                </a:solidFill>
                <a:latin typeface="Figtree"/>
                <a:ea typeface="Figtree"/>
                <a:cs typeface="Figtree"/>
                <a:sym typeface="Figtree"/>
              </a:defRPr>
            </a:lvl5pPr>
            <a:lvl6pPr lvl="5" algn="ctr">
              <a:lnSpc>
                <a:spcPct val="90000"/>
              </a:lnSpc>
              <a:spcBef>
                <a:spcPts val="0"/>
              </a:spcBef>
              <a:spcAft>
                <a:spcPts val="0"/>
              </a:spcAft>
              <a:buClr>
                <a:schemeClr val="dk1"/>
              </a:buClr>
              <a:buSzPts val="8000"/>
              <a:buFont typeface="Figtree"/>
              <a:buNone/>
              <a:defRPr sz="8000">
                <a:solidFill>
                  <a:schemeClr val="dk1"/>
                </a:solidFill>
                <a:latin typeface="Figtree"/>
                <a:ea typeface="Figtree"/>
                <a:cs typeface="Figtree"/>
                <a:sym typeface="Figtree"/>
              </a:defRPr>
            </a:lvl6pPr>
            <a:lvl7pPr lvl="6" algn="ctr">
              <a:lnSpc>
                <a:spcPct val="90000"/>
              </a:lnSpc>
              <a:spcBef>
                <a:spcPts val="0"/>
              </a:spcBef>
              <a:spcAft>
                <a:spcPts val="0"/>
              </a:spcAft>
              <a:buClr>
                <a:schemeClr val="dk1"/>
              </a:buClr>
              <a:buSzPts val="8000"/>
              <a:buFont typeface="Figtree"/>
              <a:buNone/>
              <a:defRPr sz="8000">
                <a:solidFill>
                  <a:schemeClr val="dk1"/>
                </a:solidFill>
                <a:latin typeface="Figtree"/>
                <a:ea typeface="Figtree"/>
                <a:cs typeface="Figtree"/>
                <a:sym typeface="Figtree"/>
              </a:defRPr>
            </a:lvl7pPr>
            <a:lvl8pPr lvl="7" algn="ctr">
              <a:lnSpc>
                <a:spcPct val="90000"/>
              </a:lnSpc>
              <a:spcBef>
                <a:spcPts val="0"/>
              </a:spcBef>
              <a:spcAft>
                <a:spcPts val="0"/>
              </a:spcAft>
              <a:buClr>
                <a:schemeClr val="dk1"/>
              </a:buClr>
              <a:buSzPts val="8000"/>
              <a:buFont typeface="Figtree"/>
              <a:buNone/>
              <a:defRPr sz="8000">
                <a:solidFill>
                  <a:schemeClr val="dk1"/>
                </a:solidFill>
                <a:latin typeface="Figtree"/>
                <a:ea typeface="Figtree"/>
                <a:cs typeface="Figtree"/>
                <a:sym typeface="Figtree"/>
              </a:defRPr>
            </a:lvl8pPr>
            <a:lvl9pPr lvl="8" algn="ctr">
              <a:lnSpc>
                <a:spcPct val="90000"/>
              </a:lnSpc>
              <a:spcBef>
                <a:spcPts val="0"/>
              </a:spcBef>
              <a:spcAft>
                <a:spcPts val="0"/>
              </a:spcAft>
              <a:buClr>
                <a:schemeClr val="dk1"/>
              </a:buClr>
              <a:buSzPts val="8000"/>
              <a:buFont typeface="Figtree"/>
              <a:buNone/>
              <a:defRPr sz="8000">
                <a:solidFill>
                  <a:schemeClr val="dk1"/>
                </a:solidFill>
                <a:latin typeface="Figtree"/>
                <a:ea typeface="Figtree"/>
                <a:cs typeface="Figtree"/>
                <a:sym typeface="Figtree"/>
              </a:defRPr>
            </a:lvl9pPr>
          </a:lstStyle>
          <a:p>
            <a:endParaRPr/>
          </a:p>
        </p:txBody>
      </p:sp>
      <p:sp>
        <p:nvSpPr>
          <p:cNvPr id="378" name="Google Shape;378;p38"/>
          <p:cNvSpPr txBox="1">
            <a:spLocks noGrp="1"/>
          </p:cNvSpPr>
          <p:nvPr>
            <p:ph type="subTitle" idx="1"/>
          </p:nvPr>
        </p:nvSpPr>
        <p:spPr>
          <a:xfrm>
            <a:off x="1643100" y="2881050"/>
            <a:ext cx="5857800" cy="431700"/>
          </a:xfrm>
          <a:prstGeom prst="rect">
            <a:avLst/>
          </a:prstGeom>
        </p:spPr>
        <p:txBody>
          <a:bodyPr spcFirstLastPara="1" wrap="square" lIns="0" tIns="0" rIns="0" bIns="0" anchor="ctr" anchorCtr="0">
            <a:noAutofit/>
          </a:bodyPr>
          <a:lstStyle>
            <a:lvl1pPr lvl="0" algn="ctr">
              <a:lnSpc>
                <a:spcPct val="95000"/>
              </a:lnSpc>
              <a:spcBef>
                <a:spcPts val="0"/>
              </a:spcBef>
              <a:spcAft>
                <a:spcPts val="0"/>
              </a:spcAft>
              <a:buNone/>
              <a:defRPr>
                <a:solidFill>
                  <a:schemeClr val="dk2"/>
                </a:solidFill>
                <a:latin typeface="Jost"/>
                <a:ea typeface="Jost"/>
                <a:cs typeface="Jost"/>
                <a:sym typeface="Jost"/>
              </a:defRPr>
            </a:lvl1pPr>
            <a:lvl2pPr lvl="1" algn="ctr">
              <a:lnSpc>
                <a:spcPct val="95000"/>
              </a:lnSpc>
              <a:spcBef>
                <a:spcPts val="0"/>
              </a:spcBef>
              <a:spcAft>
                <a:spcPts val="0"/>
              </a:spcAft>
              <a:buNone/>
              <a:defRPr>
                <a:solidFill>
                  <a:schemeClr val="dk2"/>
                </a:solidFill>
                <a:latin typeface="Jost"/>
                <a:ea typeface="Jost"/>
                <a:cs typeface="Jost"/>
                <a:sym typeface="Jost"/>
              </a:defRPr>
            </a:lvl2pPr>
            <a:lvl3pPr lvl="2" algn="ctr">
              <a:lnSpc>
                <a:spcPct val="95000"/>
              </a:lnSpc>
              <a:spcBef>
                <a:spcPts val="0"/>
              </a:spcBef>
              <a:spcAft>
                <a:spcPts val="0"/>
              </a:spcAft>
              <a:buNone/>
              <a:defRPr>
                <a:solidFill>
                  <a:schemeClr val="dk2"/>
                </a:solidFill>
                <a:latin typeface="Jost"/>
                <a:ea typeface="Jost"/>
                <a:cs typeface="Jost"/>
                <a:sym typeface="Jost"/>
              </a:defRPr>
            </a:lvl3pPr>
            <a:lvl4pPr lvl="3" algn="ctr">
              <a:lnSpc>
                <a:spcPct val="95000"/>
              </a:lnSpc>
              <a:spcBef>
                <a:spcPts val="0"/>
              </a:spcBef>
              <a:spcAft>
                <a:spcPts val="0"/>
              </a:spcAft>
              <a:buNone/>
              <a:defRPr>
                <a:solidFill>
                  <a:schemeClr val="dk2"/>
                </a:solidFill>
                <a:latin typeface="Jost"/>
                <a:ea typeface="Jost"/>
                <a:cs typeface="Jost"/>
                <a:sym typeface="Jost"/>
              </a:defRPr>
            </a:lvl4pPr>
            <a:lvl5pPr lvl="4" algn="ctr">
              <a:lnSpc>
                <a:spcPct val="95000"/>
              </a:lnSpc>
              <a:spcBef>
                <a:spcPts val="0"/>
              </a:spcBef>
              <a:spcAft>
                <a:spcPts val="0"/>
              </a:spcAft>
              <a:buNone/>
              <a:defRPr>
                <a:solidFill>
                  <a:schemeClr val="dk2"/>
                </a:solidFill>
                <a:latin typeface="Jost"/>
                <a:ea typeface="Jost"/>
                <a:cs typeface="Jost"/>
                <a:sym typeface="Jost"/>
              </a:defRPr>
            </a:lvl5pPr>
            <a:lvl6pPr lvl="5" algn="ctr">
              <a:lnSpc>
                <a:spcPct val="95000"/>
              </a:lnSpc>
              <a:spcBef>
                <a:spcPts val="0"/>
              </a:spcBef>
              <a:spcAft>
                <a:spcPts val="0"/>
              </a:spcAft>
              <a:buNone/>
              <a:defRPr>
                <a:solidFill>
                  <a:schemeClr val="dk2"/>
                </a:solidFill>
                <a:latin typeface="Jost"/>
                <a:ea typeface="Jost"/>
                <a:cs typeface="Jost"/>
                <a:sym typeface="Jost"/>
              </a:defRPr>
            </a:lvl6pPr>
            <a:lvl7pPr lvl="6" algn="ctr">
              <a:lnSpc>
                <a:spcPct val="95000"/>
              </a:lnSpc>
              <a:spcBef>
                <a:spcPts val="0"/>
              </a:spcBef>
              <a:spcAft>
                <a:spcPts val="0"/>
              </a:spcAft>
              <a:buNone/>
              <a:defRPr>
                <a:solidFill>
                  <a:schemeClr val="dk2"/>
                </a:solidFill>
                <a:latin typeface="Jost"/>
                <a:ea typeface="Jost"/>
                <a:cs typeface="Jost"/>
                <a:sym typeface="Jost"/>
              </a:defRPr>
            </a:lvl7pPr>
            <a:lvl8pPr lvl="7" algn="ctr">
              <a:lnSpc>
                <a:spcPct val="95000"/>
              </a:lnSpc>
              <a:spcBef>
                <a:spcPts val="0"/>
              </a:spcBef>
              <a:spcAft>
                <a:spcPts val="0"/>
              </a:spcAft>
              <a:buNone/>
              <a:defRPr>
                <a:solidFill>
                  <a:schemeClr val="dk2"/>
                </a:solidFill>
                <a:latin typeface="Jost"/>
                <a:ea typeface="Jost"/>
                <a:cs typeface="Jost"/>
                <a:sym typeface="Jost"/>
              </a:defRPr>
            </a:lvl8pPr>
            <a:lvl9pPr lvl="8" algn="ctr">
              <a:lnSpc>
                <a:spcPct val="95000"/>
              </a:lnSpc>
              <a:spcBef>
                <a:spcPts val="0"/>
              </a:spcBef>
              <a:spcAft>
                <a:spcPts val="0"/>
              </a:spcAft>
              <a:buNone/>
              <a:defRPr>
                <a:solidFill>
                  <a:schemeClr val="dk2"/>
                </a:solidFill>
                <a:latin typeface="Jost"/>
                <a:ea typeface="Jost"/>
                <a:cs typeface="Jost"/>
                <a:sym typeface="Jost"/>
              </a:defRPr>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79"/>
        <p:cNvGrpSpPr/>
        <p:nvPr/>
      </p:nvGrpSpPr>
      <p:grpSpPr>
        <a:xfrm>
          <a:off x="0" y="0"/>
          <a:ext cx="0" cy="0"/>
          <a:chOff x="0" y="0"/>
          <a:chExt cx="0" cy="0"/>
        </a:xfrm>
      </p:grpSpPr>
      <p:sp>
        <p:nvSpPr>
          <p:cNvPr id="380" name="Google Shape;380;p39"/>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381" name="Google Shape;381;p39"/>
          <p:cNvSpPr txBox="1">
            <a:spLocks noGrp="1"/>
          </p:cNvSpPr>
          <p:nvPr>
            <p:ph type="subTitle" idx="1"/>
          </p:nvPr>
        </p:nvSpPr>
        <p:spPr>
          <a:xfrm>
            <a:off x="311700" y="2834125"/>
            <a:ext cx="8520600" cy="792600"/>
          </a:xfrm>
          <a:prstGeom prst="rect">
            <a:avLst/>
          </a:prstGeom>
        </p:spPr>
        <p:txBody>
          <a:bodyPr spcFirstLastPara="1" wrap="square" lIns="0" tIns="0" rIns="0" bIns="0" anchor="t" anchorCtr="0">
            <a:spAutoFit/>
          </a:bodyPr>
          <a:lstStyle>
            <a:lvl1pPr lvl="0" algn="ctr">
              <a:spcBef>
                <a:spcPts val="0"/>
              </a:spcBef>
              <a:spcAft>
                <a:spcPts val="0"/>
              </a:spcAft>
              <a:buSzPts val="2800"/>
              <a:buNone/>
              <a:defRPr sz="2800"/>
            </a:lvl1pPr>
            <a:lvl2pPr lvl="1" algn="ctr">
              <a:spcBef>
                <a:spcPts val="0"/>
              </a:spcBef>
              <a:spcAft>
                <a:spcPts val="0"/>
              </a:spcAft>
              <a:buSzPts val="2800"/>
              <a:buNone/>
              <a:defRPr sz="2800"/>
            </a:lvl2pPr>
            <a:lvl3pPr lvl="2" algn="ctr">
              <a:spcBef>
                <a:spcPts val="0"/>
              </a:spcBef>
              <a:spcAft>
                <a:spcPts val="0"/>
              </a:spcAft>
              <a:buSzPts val="2800"/>
              <a:buNone/>
              <a:defRPr sz="2800"/>
            </a:lvl3pPr>
            <a:lvl4pPr lvl="3" algn="ctr">
              <a:spcBef>
                <a:spcPts val="0"/>
              </a:spcBef>
              <a:spcAft>
                <a:spcPts val="0"/>
              </a:spcAft>
              <a:buSzPts val="2800"/>
              <a:buNone/>
              <a:defRPr sz="2800"/>
            </a:lvl4pPr>
            <a:lvl5pPr lvl="4" algn="ctr">
              <a:spcBef>
                <a:spcPts val="0"/>
              </a:spcBef>
              <a:spcAft>
                <a:spcPts val="0"/>
              </a:spcAft>
              <a:buSzPts val="2800"/>
              <a:buNone/>
              <a:defRPr sz="2800"/>
            </a:lvl5pPr>
            <a:lvl6pPr lvl="5" algn="ctr">
              <a:spcBef>
                <a:spcPts val="0"/>
              </a:spcBef>
              <a:spcAft>
                <a:spcPts val="0"/>
              </a:spcAft>
              <a:buSzPts val="2800"/>
              <a:buNone/>
              <a:defRPr sz="2800"/>
            </a:lvl6pPr>
            <a:lvl7pPr lvl="6" algn="ctr">
              <a:spcBef>
                <a:spcPts val="0"/>
              </a:spcBef>
              <a:spcAft>
                <a:spcPts val="0"/>
              </a:spcAft>
              <a:buSzPts val="2800"/>
              <a:buNone/>
              <a:defRPr sz="2800"/>
            </a:lvl7pPr>
            <a:lvl8pPr lvl="7" algn="ctr">
              <a:spcBef>
                <a:spcPts val="0"/>
              </a:spcBef>
              <a:spcAft>
                <a:spcPts val="0"/>
              </a:spcAft>
              <a:buSzPts val="2800"/>
              <a:buNone/>
              <a:defRPr sz="2800"/>
            </a:lvl8pPr>
            <a:lvl9pPr lvl="8" algn="ctr">
              <a:spcBef>
                <a:spcPts val="0"/>
              </a:spcBef>
              <a:spcAft>
                <a:spcPts val="0"/>
              </a:spcAft>
              <a:buSzPts val="2800"/>
              <a:buNone/>
              <a:defRPr sz="2800"/>
            </a:lvl9p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382"/>
        <p:cNvGrpSpPr/>
        <p:nvPr/>
      </p:nvGrpSpPr>
      <p:grpSpPr>
        <a:xfrm>
          <a:off x="0" y="0"/>
          <a:ext cx="0" cy="0"/>
          <a:chOff x="0" y="0"/>
          <a:chExt cx="0" cy="0"/>
        </a:xfrm>
      </p:grpSpPr>
      <p:sp>
        <p:nvSpPr>
          <p:cNvPr id="383" name="Google Shape;383;p40"/>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and body">
  <p:cSld name="Title and body">
    <p:spTree>
      <p:nvGrpSpPr>
        <p:cNvPr id="1" name="Shape 384"/>
        <p:cNvGrpSpPr/>
        <p:nvPr/>
      </p:nvGrpSpPr>
      <p:grpSpPr>
        <a:xfrm>
          <a:off x="0" y="0"/>
          <a:ext cx="0" cy="0"/>
          <a:chOff x="0" y="0"/>
          <a:chExt cx="0" cy="0"/>
        </a:xfrm>
      </p:grpSpPr>
      <p:sp>
        <p:nvSpPr>
          <p:cNvPr id="385" name="Google Shape;385;p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56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6" name="Google Shape;386;p4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and two columns">
  <p:cSld name="Title and two columns">
    <p:spTree>
      <p:nvGrpSpPr>
        <p:cNvPr id="1" name="Shape 387"/>
        <p:cNvGrpSpPr/>
        <p:nvPr/>
      </p:nvGrpSpPr>
      <p:grpSpPr>
        <a:xfrm>
          <a:off x="0" y="0"/>
          <a:ext cx="0" cy="0"/>
          <a:chOff x="0" y="0"/>
          <a:chExt cx="0" cy="0"/>
        </a:xfrm>
      </p:grpSpPr>
      <p:sp>
        <p:nvSpPr>
          <p:cNvPr id="388" name="Google Shape;388;p4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56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9" name="Google Shape;389;p42"/>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90" name="Google Shape;390;p42"/>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391"/>
        <p:cNvGrpSpPr/>
        <p:nvPr/>
      </p:nvGrpSpPr>
      <p:grpSpPr>
        <a:xfrm>
          <a:off x="0" y="0"/>
          <a:ext cx="0" cy="0"/>
          <a:chOff x="0" y="0"/>
          <a:chExt cx="0" cy="0"/>
        </a:xfrm>
      </p:grpSpPr>
      <p:sp>
        <p:nvSpPr>
          <p:cNvPr id="392" name="Google Shape;392;p4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56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93"/>
        <p:cNvGrpSpPr/>
        <p:nvPr/>
      </p:nvGrpSpPr>
      <p:grpSpPr>
        <a:xfrm>
          <a:off x="0" y="0"/>
          <a:ext cx="0" cy="0"/>
          <a:chOff x="0" y="0"/>
          <a:chExt cx="0" cy="0"/>
        </a:xfrm>
      </p:grpSpPr>
      <p:sp>
        <p:nvSpPr>
          <p:cNvPr id="394" name="Google Shape;394;p44"/>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95" name="Google Shape;395;p44"/>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96"/>
        <p:cNvGrpSpPr/>
        <p:nvPr/>
      </p:nvGrpSpPr>
      <p:grpSpPr>
        <a:xfrm>
          <a:off x="0" y="0"/>
          <a:ext cx="0" cy="0"/>
          <a:chOff x="0" y="0"/>
          <a:chExt cx="0" cy="0"/>
        </a:xfrm>
      </p:grpSpPr>
      <p:sp>
        <p:nvSpPr>
          <p:cNvPr id="397" name="Google Shape;397;p45"/>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98"/>
        <p:cNvGrpSpPr/>
        <p:nvPr/>
      </p:nvGrpSpPr>
      <p:grpSpPr>
        <a:xfrm>
          <a:off x="0" y="0"/>
          <a:ext cx="0" cy="0"/>
          <a:chOff x="0" y="0"/>
          <a:chExt cx="0" cy="0"/>
        </a:xfrm>
      </p:grpSpPr>
      <p:sp>
        <p:nvSpPr>
          <p:cNvPr id="399" name="Google Shape;399;p46"/>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00" name="Google Shape;400;p46"/>
          <p:cNvSpPr txBox="1">
            <a:spLocks noGrp="1"/>
          </p:cNvSpPr>
          <p:nvPr>
            <p:ph type="subTitle" idx="1"/>
          </p:nvPr>
        </p:nvSpPr>
        <p:spPr>
          <a:xfrm>
            <a:off x="265500" y="2803075"/>
            <a:ext cx="4045200" cy="1235100"/>
          </a:xfrm>
          <a:prstGeom prst="rect">
            <a:avLst/>
          </a:prstGeom>
        </p:spPr>
        <p:txBody>
          <a:bodyPr spcFirstLastPara="1" wrap="square" lIns="0" tIns="0" rIns="0" bIns="0" anchor="t" anchorCtr="0">
            <a:sp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a:endParaRPr/>
          </a:p>
        </p:txBody>
      </p:sp>
      <p:sp>
        <p:nvSpPr>
          <p:cNvPr id="401" name="Google Shape;401;p46"/>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2"/>
        <p:cNvGrpSpPr/>
        <p:nvPr/>
      </p:nvGrpSpPr>
      <p:grpSpPr>
        <a:xfrm>
          <a:off x="0" y="0"/>
          <a:ext cx="0" cy="0"/>
          <a:chOff x="0" y="0"/>
          <a:chExt cx="0" cy="0"/>
        </a:xfrm>
      </p:grpSpPr>
      <p:sp>
        <p:nvSpPr>
          <p:cNvPr id="403" name="Google Shape;403;p47"/>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spcBef>
                <a:spcPts val="0"/>
              </a:spcBef>
              <a:spcAft>
                <a:spcPts val="0"/>
              </a:spcAft>
              <a:buSzPts val="1200"/>
              <a:buNone/>
              <a:defRPr/>
            </a:lvl1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04"/>
        <p:cNvGrpSpPr/>
        <p:nvPr/>
      </p:nvGrpSpPr>
      <p:grpSpPr>
        <a:xfrm>
          <a:off x="0" y="0"/>
          <a:ext cx="0" cy="0"/>
          <a:chOff x="0" y="0"/>
          <a:chExt cx="0" cy="0"/>
        </a:xfrm>
      </p:grpSpPr>
      <p:sp>
        <p:nvSpPr>
          <p:cNvPr id="405" name="Google Shape;405;p48"/>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06" name="Google Shape;406;p48"/>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04800" algn="ctr">
              <a:spcBef>
                <a:spcPts val="0"/>
              </a:spcBef>
              <a:spcAft>
                <a:spcPts val="0"/>
              </a:spcAft>
              <a:buSzPts val="1200"/>
              <a:buChar char="●"/>
              <a:defRPr/>
            </a:lvl1pPr>
            <a:lvl2pPr marL="914400" lvl="1" indent="-304800" algn="ctr">
              <a:spcBef>
                <a:spcPts val="0"/>
              </a:spcBef>
              <a:spcAft>
                <a:spcPts val="0"/>
              </a:spcAft>
              <a:buSzPts val="1200"/>
              <a:buChar char="○"/>
              <a:defRPr/>
            </a:lvl2pPr>
            <a:lvl3pPr marL="1371600" lvl="2" indent="-304800" algn="ctr">
              <a:spcBef>
                <a:spcPts val="0"/>
              </a:spcBef>
              <a:spcAft>
                <a:spcPts val="0"/>
              </a:spcAft>
              <a:buSzPts val="1200"/>
              <a:buChar char="■"/>
              <a:defRPr/>
            </a:lvl3pPr>
            <a:lvl4pPr marL="1828800" lvl="3" indent="-304800" algn="ctr">
              <a:spcBef>
                <a:spcPts val="0"/>
              </a:spcBef>
              <a:spcAft>
                <a:spcPts val="0"/>
              </a:spcAft>
              <a:buSzPts val="1200"/>
              <a:buChar char="●"/>
              <a:defRPr/>
            </a:lvl4pPr>
            <a:lvl5pPr marL="2286000" lvl="4" indent="-304800" algn="ctr">
              <a:spcBef>
                <a:spcPts val="0"/>
              </a:spcBef>
              <a:spcAft>
                <a:spcPts val="0"/>
              </a:spcAft>
              <a:buSzPts val="1200"/>
              <a:buChar char="○"/>
              <a:defRPr/>
            </a:lvl5pPr>
            <a:lvl6pPr marL="2743200" lvl="5" indent="-304800" algn="ctr">
              <a:spcBef>
                <a:spcPts val="0"/>
              </a:spcBef>
              <a:spcAft>
                <a:spcPts val="0"/>
              </a:spcAft>
              <a:buSzPts val="1200"/>
              <a:buChar char="■"/>
              <a:defRPr/>
            </a:lvl6pPr>
            <a:lvl7pPr marL="3200400" lvl="6" indent="-304800" algn="ctr">
              <a:spcBef>
                <a:spcPts val="0"/>
              </a:spcBef>
              <a:spcAft>
                <a:spcPts val="0"/>
              </a:spcAft>
              <a:buSzPts val="1200"/>
              <a:buChar char="●"/>
              <a:defRPr/>
            </a:lvl7pPr>
            <a:lvl8pPr marL="3657600" lvl="7" indent="-304800" algn="ctr">
              <a:spcBef>
                <a:spcPts val="0"/>
              </a:spcBef>
              <a:spcAft>
                <a:spcPts val="0"/>
              </a:spcAft>
              <a:buSzPts val="1200"/>
              <a:buChar char="○"/>
              <a:defRPr/>
            </a:lvl8pPr>
            <a:lvl9pPr marL="4114800" lvl="8" indent="-304800" algn="ctr">
              <a:spcBef>
                <a:spcPts val="0"/>
              </a:spcBef>
              <a:spcAft>
                <a:spcPts val="0"/>
              </a:spcAft>
              <a:buSzPts val="1200"/>
              <a:buChar char="■"/>
              <a:defRPr/>
            </a:lvl9p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07"/>
        <p:cNvGrpSpPr/>
        <p:nvPr/>
      </p:nvGrpSpPr>
      <p:grpSpPr>
        <a:xfrm>
          <a:off x="0" y="0"/>
          <a:ext cx="0" cy="0"/>
          <a:chOff x="0" y="0"/>
          <a:chExt cx="0" cy="0"/>
        </a:xfrm>
      </p:grpSpPr>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408"/>
        <p:cNvGrpSpPr/>
        <p:nvPr/>
      </p:nvGrpSpPr>
      <p:grpSpPr>
        <a:xfrm>
          <a:off x="0" y="0"/>
          <a:ext cx="0" cy="0"/>
          <a:chOff x="0" y="0"/>
          <a:chExt cx="0" cy="0"/>
        </a:xfrm>
      </p:grpSpPr>
      <p:sp>
        <p:nvSpPr>
          <p:cNvPr id="409" name="Google Shape;409;p50"/>
          <p:cNvSpPr txBox="1">
            <a:spLocks noGrp="1"/>
          </p:cNvSpPr>
          <p:nvPr>
            <p:ph type="title"/>
          </p:nvPr>
        </p:nvSpPr>
        <p:spPr>
          <a:xfrm>
            <a:off x="677325" y="1832775"/>
            <a:ext cx="3217200" cy="14841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4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0" name="Google Shape;410;p50"/>
          <p:cNvSpPr txBox="1">
            <a:spLocks noGrp="1"/>
          </p:cNvSpPr>
          <p:nvPr>
            <p:ph type="subTitle" idx="1"/>
          </p:nvPr>
        </p:nvSpPr>
        <p:spPr>
          <a:xfrm>
            <a:off x="4406650" y="393750"/>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11" name="Google Shape;411;p50"/>
          <p:cNvSpPr txBox="1">
            <a:spLocks noGrp="1"/>
          </p:cNvSpPr>
          <p:nvPr>
            <p:ph type="subTitle" idx="2"/>
          </p:nvPr>
        </p:nvSpPr>
        <p:spPr>
          <a:xfrm>
            <a:off x="4406650" y="1151705"/>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12" name="Google Shape;412;p50"/>
          <p:cNvSpPr txBox="1">
            <a:spLocks noGrp="1"/>
          </p:cNvSpPr>
          <p:nvPr>
            <p:ph type="subTitle" idx="3"/>
          </p:nvPr>
        </p:nvSpPr>
        <p:spPr>
          <a:xfrm>
            <a:off x="4406650" y="3425570"/>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13" name="Google Shape;413;p50"/>
          <p:cNvSpPr txBox="1">
            <a:spLocks noGrp="1"/>
          </p:cNvSpPr>
          <p:nvPr>
            <p:ph type="subTitle" idx="4"/>
          </p:nvPr>
        </p:nvSpPr>
        <p:spPr>
          <a:xfrm>
            <a:off x="4406650" y="1909660"/>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14" name="Google Shape;414;p50"/>
          <p:cNvSpPr txBox="1">
            <a:spLocks noGrp="1"/>
          </p:cNvSpPr>
          <p:nvPr>
            <p:ph type="subTitle" idx="5"/>
          </p:nvPr>
        </p:nvSpPr>
        <p:spPr>
          <a:xfrm>
            <a:off x="4406650" y="4183525"/>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15" name="Google Shape;415;p50"/>
          <p:cNvSpPr txBox="1">
            <a:spLocks noGrp="1"/>
          </p:cNvSpPr>
          <p:nvPr>
            <p:ph type="subTitle" idx="6"/>
          </p:nvPr>
        </p:nvSpPr>
        <p:spPr>
          <a:xfrm>
            <a:off x="4406650" y="2667615"/>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body and image">
  <p:cSld name="Title, body and image">
    <p:spTree>
      <p:nvGrpSpPr>
        <p:cNvPr id="1" name="Shape 416"/>
        <p:cNvGrpSpPr/>
        <p:nvPr/>
      </p:nvGrpSpPr>
      <p:grpSpPr>
        <a:xfrm>
          <a:off x="0" y="0"/>
          <a:ext cx="0" cy="0"/>
          <a:chOff x="0" y="0"/>
          <a:chExt cx="0" cy="0"/>
        </a:xfrm>
      </p:grpSpPr>
      <p:sp>
        <p:nvSpPr>
          <p:cNvPr id="417" name="Google Shape;417;p5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56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8" name="Google Shape;418;p51"/>
          <p:cNvSpPr txBox="1">
            <a:spLocks noGrp="1"/>
          </p:cNvSpPr>
          <p:nvPr>
            <p:ph type="body" idx="1"/>
          </p:nvPr>
        </p:nvSpPr>
        <p:spPr>
          <a:xfrm>
            <a:off x="311700" y="1152475"/>
            <a:ext cx="4473900" cy="3416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19" name="Google Shape;419;p51"/>
          <p:cNvSpPr>
            <a:spLocks noGrp="1"/>
          </p:cNvSpPr>
          <p:nvPr>
            <p:ph type="pic" idx="2"/>
          </p:nvPr>
        </p:nvSpPr>
        <p:spPr>
          <a:xfrm>
            <a:off x="4992024" y="1152775"/>
            <a:ext cx="3840300" cy="3416400"/>
          </a:xfrm>
          <a:prstGeom prst="rect">
            <a:avLst/>
          </a:prstGeom>
          <a:noFill/>
          <a:ln>
            <a:noFill/>
          </a:ln>
        </p:spPr>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wo big ideas">
  <p:cSld name="Two big ideas">
    <p:spTree>
      <p:nvGrpSpPr>
        <p:cNvPr id="1" name="Shape 420"/>
        <p:cNvGrpSpPr/>
        <p:nvPr/>
      </p:nvGrpSpPr>
      <p:grpSpPr>
        <a:xfrm>
          <a:off x="0" y="0"/>
          <a:ext cx="0" cy="0"/>
          <a:chOff x="0" y="0"/>
          <a:chExt cx="0" cy="0"/>
        </a:xfrm>
      </p:grpSpPr>
      <p:sp>
        <p:nvSpPr>
          <p:cNvPr id="421" name="Google Shape;421;p52"/>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422" name="Google Shape;422;p52"/>
          <p:cNvSpPr txBox="1">
            <a:spLocks noGrp="1"/>
          </p:cNvSpPr>
          <p:nvPr>
            <p:ph type="body" idx="1"/>
          </p:nvPr>
        </p:nvSpPr>
        <p:spPr>
          <a:xfrm>
            <a:off x="483150" y="2237788"/>
            <a:ext cx="36198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23" name="Google Shape;423;p52"/>
          <p:cNvSpPr txBox="1">
            <a:spLocks noGrp="1"/>
          </p:cNvSpPr>
          <p:nvPr>
            <p:ph type="body" idx="2"/>
          </p:nvPr>
        </p:nvSpPr>
        <p:spPr>
          <a:xfrm>
            <a:off x="5048000" y="2237788"/>
            <a:ext cx="36198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24" name="Google Shape;424;p52"/>
          <p:cNvSpPr txBox="1">
            <a:spLocks noGrp="1"/>
          </p:cNvSpPr>
          <p:nvPr>
            <p:ph type="subTitle" idx="3"/>
          </p:nvPr>
        </p:nvSpPr>
        <p:spPr>
          <a:xfrm>
            <a:off x="483150" y="1336161"/>
            <a:ext cx="36198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25" name="Google Shape;425;p52"/>
          <p:cNvSpPr txBox="1">
            <a:spLocks noGrp="1"/>
          </p:cNvSpPr>
          <p:nvPr>
            <p:ph type="subTitle" idx="4"/>
          </p:nvPr>
        </p:nvSpPr>
        <p:spPr>
          <a:xfrm>
            <a:off x="5048000" y="1336161"/>
            <a:ext cx="36198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Three big ideas">
  <p:cSld name="Three big ideas">
    <p:spTree>
      <p:nvGrpSpPr>
        <p:cNvPr id="1" name="Shape 426"/>
        <p:cNvGrpSpPr/>
        <p:nvPr/>
      </p:nvGrpSpPr>
      <p:grpSpPr>
        <a:xfrm>
          <a:off x="0" y="0"/>
          <a:ext cx="0" cy="0"/>
          <a:chOff x="0" y="0"/>
          <a:chExt cx="0" cy="0"/>
        </a:xfrm>
      </p:grpSpPr>
      <p:sp>
        <p:nvSpPr>
          <p:cNvPr id="427" name="Google Shape;427;p53"/>
          <p:cNvSpPr txBox="1">
            <a:spLocks noGrp="1"/>
          </p:cNvSpPr>
          <p:nvPr>
            <p:ph type="body" idx="1"/>
          </p:nvPr>
        </p:nvSpPr>
        <p:spPr>
          <a:xfrm>
            <a:off x="483175" y="2417500"/>
            <a:ext cx="24555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28" name="Google Shape;428;p53"/>
          <p:cNvSpPr txBox="1">
            <a:spLocks noGrp="1"/>
          </p:cNvSpPr>
          <p:nvPr>
            <p:ph type="body" idx="2"/>
          </p:nvPr>
        </p:nvSpPr>
        <p:spPr>
          <a:xfrm>
            <a:off x="3347725" y="2417500"/>
            <a:ext cx="24555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29" name="Google Shape;429;p53"/>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430" name="Google Shape;430;p53"/>
          <p:cNvSpPr txBox="1">
            <a:spLocks noGrp="1"/>
          </p:cNvSpPr>
          <p:nvPr>
            <p:ph type="subTitle" idx="3"/>
          </p:nvPr>
        </p:nvSpPr>
        <p:spPr>
          <a:xfrm>
            <a:off x="483175" y="1336150"/>
            <a:ext cx="2455500" cy="7785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31" name="Google Shape;431;p53"/>
          <p:cNvSpPr txBox="1">
            <a:spLocks noGrp="1"/>
          </p:cNvSpPr>
          <p:nvPr>
            <p:ph type="subTitle" idx="4"/>
          </p:nvPr>
        </p:nvSpPr>
        <p:spPr>
          <a:xfrm>
            <a:off x="3347725" y="1336150"/>
            <a:ext cx="2455500" cy="7785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32" name="Google Shape;432;p53"/>
          <p:cNvSpPr txBox="1">
            <a:spLocks noGrp="1"/>
          </p:cNvSpPr>
          <p:nvPr>
            <p:ph type="subTitle" idx="5"/>
          </p:nvPr>
        </p:nvSpPr>
        <p:spPr>
          <a:xfrm>
            <a:off x="6212275" y="1336150"/>
            <a:ext cx="2455500" cy="7785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33" name="Google Shape;433;p53"/>
          <p:cNvSpPr txBox="1">
            <a:spLocks noGrp="1"/>
          </p:cNvSpPr>
          <p:nvPr>
            <p:ph type="body" idx="6"/>
          </p:nvPr>
        </p:nvSpPr>
        <p:spPr>
          <a:xfrm>
            <a:off x="6212275" y="2417500"/>
            <a:ext cx="2455500" cy="2373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Four big ideas">
  <p:cSld name="Four big ideas">
    <p:spTree>
      <p:nvGrpSpPr>
        <p:cNvPr id="1" name="Shape 434"/>
        <p:cNvGrpSpPr/>
        <p:nvPr/>
      </p:nvGrpSpPr>
      <p:grpSpPr>
        <a:xfrm>
          <a:off x="0" y="0"/>
          <a:ext cx="0" cy="0"/>
          <a:chOff x="0" y="0"/>
          <a:chExt cx="0" cy="0"/>
        </a:xfrm>
      </p:grpSpPr>
      <p:sp>
        <p:nvSpPr>
          <p:cNvPr id="435" name="Google Shape;435;p54"/>
          <p:cNvSpPr txBox="1">
            <a:spLocks noGrp="1"/>
          </p:cNvSpPr>
          <p:nvPr>
            <p:ph type="body" idx="1"/>
          </p:nvPr>
        </p:nvSpPr>
        <p:spPr>
          <a:xfrm>
            <a:off x="366725" y="1759093"/>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36" name="Google Shape;436;p54"/>
          <p:cNvSpPr txBox="1">
            <a:spLocks noGrp="1"/>
          </p:cNvSpPr>
          <p:nvPr>
            <p:ph type="body" idx="2"/>
          </p:nvPr>
        </p:nvSpPr>
        <p:spPr>
          <a:xfrm>
            <a:off x="4938725" y="1759093"/>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37" name="Google Shape;437;p54"/>
          <p:cNvSpPr txBox="1">
            <a:spLocks noGrp="1"/>
          </p:cNvSpPr>
          <p:nvPr>
            <p:ph type="body" idx="3"/>
          </p:nvPr>
        </p:nvSpPr>
        <p:spPr>
          <a:xfrm>
            <a:off x="366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38" name="Google Shape;438;p54"/>
          <p:cNvSpPr txBox="1">
            <a:spLocks noGrp="1"/>
          </p:cNvSpPr>
          <p:nvPr>
            <p:ph type="body" idx="4"/>
          </p:nvPr>
        </p:nvSpPr>
        <p:spPr>
          <a:xfrm>
            <a:off x="4938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39" name="Google Shape;439;p54"/>
          <p:cNvSpPr txBox="1">
            <a:spLocks noGrp="1"/>
          </p:cNvSpPr>
          <p:nvPr>
            <p:ph type="title"/>
          </p:nvPr>
        </p:nvSpPr>
        <p:spPr>
          <a:xfrm>
            <a:off x="366750"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440" name="Google Shape;440;p54"/>
          <p:cNvSpPr txBox="1">
            <a:spLocks noGrp="1"/>
          </p:cNvSpPr>
          <p:nvPr>
            <p:ph type="subTitle" idx="5"/>
          </p:nvPr>
        </p:nvSpPr>
        <p:spPr>
          <a:xfrm>
            <a:off x="366763" y="1277907"/>
            <a:ext cx="3838500" cy="4812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41" name="Google Shape;441;p54"/>
          <p:cNvSpPr txBox="1">
            <a:spLocks noGrp="1"/>
          </p:cNvSpPr>
          <p:nvPr>
            <p:ph type="subTitle" idx="6"/>
          </p:nvPr>
        </p:nvSpPr>
        <p:spPr>
          <a:xfrm>
            <a:off x="4938738" y="1277907"/>
            <a:ext cx="3838500" cy="4812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42" name="Google Shape;442;p54"/>
          <p:cNvSpPr txBox="1">
            <a:spLocks noGrp="1"/>
          </p:cNvSpPr>
          <p:nvPr>
            <p:ph type="subTitle" idx="7"/>
          </p:nvPr>
        </p:nvSpPr>
        <p:spPr>
          <a:xfrm>
            <a:off x="4938761" y="3167363"/>
            <a:ext cx="3838500" cy="4812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43" name="Google Shape;443;p54"/>
          <p:cNvSpPr txBox="1">
            <a:spLocks noGrp="1"/>
          </p:cNvSpPr>
          <p:nvPr>
            <p:ph type="subTitle" idx="8"/>
          </p:nvPr>
        </p:nvSpPr>
        <p:spPr>
          <a:xfrm>
            <a:off x="366750" y="3167363"/>
            <a:ext cx="3838500" cy="4812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image">
  <p:cSld name="Title and image">
    <p:spTree>
      <p:nvGrpSpPr>
        <p:cNvPr id="1" name="Shape 444"/>
        <p:cNvGrpSpPr/>
        <p:nvPr/>
      </p:nvGrpSpPr>
      <p:grpSpPr>
        <a:xfrm>
          <a:off x="0" y="0"/>
          <a:ext cx="0" cy="0"/>
          <a:chOff x="0" y="0"/>
          <a:chExt cx="0" cy="0"/>
        </a:xfrm>
      </p:grpSpPr>
      <p:sp>
        <p:nvSpPr>
          <p:cNvPr id="445" name="Google Shape;445;p5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56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6" name="Google Shape;446;p55"/>
          <p:cNvSpPr>
            <a:spLocks noGrp="1"/>
          </p:cNvSpPr>
          <p:nvPr>
            <p:ph type="pic" idx="2"/>
          </p:nvPr>
        </p:nvSpPr>
        <p:spPr>
          <a:xfrm>
            <a:off x="311700" y="1170425"/>
            <a:ext cx="8520600" cy="3492900"/>
          </a:xfrm>
          <a:prstGeom prst="rect">
            <a:avLst/>
          </a:prstGeom>
          <a:noFill/>
          <a:ln>
            <a:noFill/>
          </a:ln>
        </p:spPr>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wo storyboards">
  <p:cSld name="Two storyboards">
    <p:spTree>
      <p:nvGrpSpPr>
        <p:cNvPr id="1" name="Shape 447"/>
        <p:cNvGrpSpPr/>
        <p:nvPr/>
      </p:nvGrpSpPr>
      <p:grpSpPr>
        <a:xfrm>
          <a:off x="0" y="0"/>
          <a:ext cx="0" cy="0"/>
          <a:chOff x="0" y="0"/>
          <a:chExt cx="0" cy="0"/>
        </a:xfrm>
      </p:grpSpPr>
      <p:sp>
        <p:nvSpPr>
          <p:cNvPr id="448" name="Google Shape;448;p56"/>
          <p:cNvSpPr txBox="1">
            <a:spLocks noGrp="1"/>
          </p:cNvSpPr>
          <p:nvPr>
            <p:ph type="body" idx="1"/>
          </p:nvPr>
        </p:nvSpPr>
        <p:spPr>
          <a:xfrm>
            <a:off x="311700" y="4080225"/>
            <a:ext cx="4027500" cy="926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49" name="Google Shape;449;p56"/>
          <p:cNvSpPr>
            <a:spLocks noGrp="1"/>
          </p:cNvSpPr>
          <p:nvPr>
            <p:ph type="pic" idx="2"/>
          </p:nvPr>
        </p:nvSpPr>
        <p:spPr>
          <a:xfrm>
            <a:off x="4804825" y="1133300"/>
            <a:ext cx="4027500" cy="2392800"/>
          </a:xfrm>
          <a:prstGeom prst="rect">
            <a:avLst/>
          </a:prstGeom>
          <a:noFill/>
          <a:ln>
            <a:noFill/>
          </a:ln>
        </p:spPr>
      </p:sp>
      <p:sp>
        <p:nvSpPr>
          <p:cNvPr id="450" name="Google Shape;450;p56"/>
          <p:cNvSpPr>
            <a:spLocks noGrp="1"/>
          </p:cNvSpPr>
          <p:nvPr>
            <p:ph type="pic" idx="3"/>
          </p:nvPr>
        </p:nvSpPr>
        <p:spPr>
          <a:xfrm>
            <a:off x="311725" y="1133300"/>
            <a:ext cx="4027500" cy="2392800"/>
          </a:xfrm>
          <a:prstGeom prst="rect">
            <a:avLst/>
          </a:prstGeom>
          <a:noFill/>
          <a:ln>
            <a:noFill/>
          </a:ln>
        </p:spPr>
      </p:sp>
      <p:sp>
        <p:nvSpPr>
          <p:cNvPr id="451" name="Google Shape;451;p56"/>
          <p:cNvSpPr txBox="1">
            <a:spLocks noGrp="1"/>
          </p:cNvSpPr>
          <p:nvPr>
            <p:ph type="body" idx="4"/>
          </p:nvPr>
        </p:nvSpPr>
        <p:spPr>
          <a:xfrm>
            <a:off x="4804825" y="4080225"/>
            <a:ext cx="4027500" cy="926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52" name="Google Shape;452;p5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56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3" name="Google Shape;453;p56"/>
          <p:cNvSpPr txBox="1">
            <a:spLocks noGrp="1"/>
          </p:cNvSpPr>
          <p:nvPr>
            <p:ph type="subTitle" idx="5"/>
          </p:nvPr>
        </p:nvSpPr>
        <p:spPr>
          <a:xfrm>
            <a:off x="311725" y="3582900"/>
            <a:ext cx="4027500" cy="4812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454" name="Google Shape;454;p56"/>
          <p:cNvSpPr txBox="1">
            <a:spLocks noGrp="1"/>
          </p:cNvSpPr>
          <p:nvPr>
            <p:ph type="subTitle" idx="6"/>
          </p:nvPr>
        </p:nvSpPr>
        <p:spPr>
          <a:xfrm>
            <a:off x="4804825" y="3582900"/>
            <a:ext cx="4027500" cy="4812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hree storyboards">
  <p:cSld name="Three storyboards">
    <p:spTree>
      <p:nvGrpSpPr>
        <p:cNvPr id="1" name="Shape 455"/>
        <p:cNvGrpSpPr/>
        <p:nvPr/>
      </p:nvGrpSpPr>
      <p:grpSpPr>
        <a:xfrm>
          <a:off x="0" y="0"/>
          <a:ext cx="0" cy="0"/>
          <a:chOff x="0" y="0"/>
          <a:chExt cx="0" cy="0"/>
        </a:xfrm>
      </p:grpSpPr>
      <p:sp>
        <p:nvSpPr>
          <p:cNvPr id="456" name="Google Shape;456;p57"/>
          <p:cNvSpPr txBox="1">
            <a:spLocks noGrp="1"/>
          </p:cNvSpPr>
          <p:nvPr>
            <p:ph type="body" idx="1"/>
          </p:nvPr>
        </p:nvSpPr>
        <p:spPr>
          <a:xfrm>
            <a:off x="311700"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57" name="Google Shape;457;p57"/>
          <p:cNvSpPr>
            <a:spLocks noGrp="1"/>
          </p:cNvSpPr>
          <p:nvPr>
            <p:ph type="pic" idx="2"/>
          </p:nvPr>
        </p:nvSpPr>
        <p:spPr>
          <a:xfrm>
            <a:off x="6205225" y="1128325"/>
            <a:ext cx="2627100" cy="2273100"/>
          </a:xfrm>
          <a:prstGeom prst="rect">
            <a:avLst/>
          </a:prstGeom>
          <a:noFill/>
          <a:ln>
            <a:noFill/>
          </a:ln>
        </p:spPr>
      </p:sp>
      <p:sp>
        <p:nvSpPr>
          <p:cNvPr id="458" name="Google Shape;458;p57"/>
          <p:cNvSpPr>
            <a:spLocks noGrp="1"/>
          </p:cNvSpPr>
          <p:nvPr>
            <p:ph type="pic" idx="3"/>
          </p:nvPr>
        </p:nvSpPr>
        <p:spPr>
          <a:xfrm>
            <a:off x="311725" y="1128325"/>
            <a:ext cx="2627100" cy="2273100"/>
          </a:xfrm>
          <a:prstGeom prst="rect">
            <a:avLst/>
          </a:prstGeom>
          <a:noFill/>
          <a:ln>
            <a:noFill/>
          </a:ln>
        </p:spPr>
      </p:sp>
      <p:sp>
        <p:nvSpPr>
          <p:cNvPr id="459" name="Google Shape;459;p57"/>
          <p:cNvSpPr txBox="1">
            <a:spLocks noGrp="1"/>
          </p:cNvSpPr>
          <p:nvPr>
            <p:ph type="body" idx="4"/>
          </p:nvPr>
        </p:nvSpPr>
        <p:spPr>
          <a:xfrm>
            <a:off x="6205225"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60" name="Google Shape;460;p57"/>
          <p:cNvSpPr>
            <a:spLocks noGrp="1"/>
          </p:cNvSpPr>
          <p:nvPr>
            <p:ph type="pic" idx="5"/>
          </p:nvPr>
        </p:nvSpPr>
        <p:spPr>
          <a:xfrm>
            <a:off x="3255250" y="1128325"/>
            <a:ext cx="2627100" cy="2273100"/>
          </a:xfrm>
          <a:prstGeom prst="rect">
            <a:avLst/>
          </a:prstGeom>
          <a:noFill/>
          <a:ln>
            <a:noFill/>
          </a:ln>
        </p:spPr>
      </p:sp>
      <p:sp>
        <p:nvSpPr>
          <p:cNvPr id="461" name="Google Shape;461;p57"/>
          <p:cNvSpPr txBox="1">
            <a:spLocks noGrp="1"/>
          </p:cNvSpPr>
          <p:nvPr>
            <p:ph type="body" idx="6"/>
          </p:nvPr>
        </p:nvSpPr>
        <p:spPr>
          <a:xfrm>
            <a:off x="3255250"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62" name="Google Shape;462;p5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56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3" name="Google Shape;463;p57"/>
          <p:cNvSpPr txBox="1">
            <a:spLocks noGrp="1"/>
          </p:cNvSpPr>
          <p:nvPr>
            <p:ph type="subTitle" idx="7"/>
          </p:nvPr>
        </p:nvSpPr>
        <p:spPr>
          <a:xfrm>
            <a:off x="311725" y="3430500"/>
            <a:ext cx="2627100" cy="4812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464" name="Google Shape;464;p57"/>
          <p:cNvSpPr txBox="1">
            <a:spLocks noGrp="1"/>
          </p:cNvSpPr>
          <p:nvPr>
            <p:ph type="subTitle" idx="8"/>
          </p:nvPr>
        </p:nvSpPr>
        <p:spPr>
          <a:xfrm>
            <a:off x="6205225" y="3430500"/>
            <a:ext cx="2627100" cy="4812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465" name="Google Shape;465;p57"/>
          <p:cNvSpPr txBox="1">
            <a:spLocks noGrp="1"/>
          </p:cNvSpPr>
          <p:nvPr>
            <p:ph type="subTitle" idx="9"/>
          </p:nvPr>
        </p:nvSpPr>
        <p:spPr>
          <a:xfrm>
            <a:off x="3255250" y="3430500"/>
            <a:ext cx="2627100" cy="4812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Image only">
  <p:cSld name="Image only">
    <p:spTree>
      <p:nvGrpSpPr>
        <p:cNvPr id="1" name="Shape 466"/>
        <p:cNvGrpSpPr/>
        <p:nvPr/>
      </p:nvGrpSpPr>
      <p:grpSpPr>
        <a:xfrm>
          <a:off x="0" y="0"/>
          <a:ext cx="0" cy="0"/>
          <a:chOff x="0" y="0"/>
          <a:chExt cx="0" cy="0"/>
        </a:xfrm>
      </p:grpSpPr>
      <p:sp>
        <p:nvSpPr>
          <p:cNvPr id="467" name="Google Shape;467;p58"/>
          <p:cNvSpPr>
            <a:spLocks noGrp="1"/>
          </p:cNvSpPr>
          <p:nvPr>
            <p:ph type="pic" idx="2"/>
          </p:nvPr>
        </p:nvSpPr>
        <p:spPr>
          <a:xfrm>
            <a:off x="311700" y="445025"/>
            <a:ext cx="8520600" cy="4218300"/>
          </a:xfrm>
          <a:prstGeom prst="rect">
            <a:avLst/>
          </a:prstGeom>
          <a:noFill/>
          <a:ln>
            <a:noFill/>
          </a:ln>
        </p:spPr>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Image grid">
  <p:cSld name="Image grid">
    <p:spTree>
      <p:nvGrpSpPr>
        <p:cNvPr id="1" name="Shape 468"/>
        <p:cNvGrpSpPr/>
        <p:nvPr/>
      </p:nvGrpSpPr>
      <p:grpSpPr>
        <a:xfrm>
          <a:off x="0" y="0"/>
          <a:ext cx="0" cy="0"/>
          <a:chOff x="0" y="0"/>
          <a:chExt cx="0" cy="0"/>
        </a:xfrm>
      </p:grpSpPr>
      <p:sp>
        <p:nvSpPr>
          <p:cNvPr id="469" name="Google Shape;469;p59"/>
          <p:cNvSpPr>
            <a:spLocks noGrp="1"/>
          </p:cNvSpPr>
          <p:nvPr>
            <p:ph type="pic" idx="2"/>
          </p:nvPr>
        </p:nvSpPr>
        <p:spPr>
          <a:xfrm>
            <a:off x="3389600" y="118913"/>
            <a:ext cx="1643700" cy="1535100"/>
          </a:xfrm>
          <a:prstGeom prst="rect">
            <a:avLst/>
          </a:prstGeom>
          <a:noFill/>
          <a:ln>
            <a:noFill/>
          </a:ln>
        </p:spPr>
      </p:sp>
      <p:sp>
        <p:nvSpPr>
          <p:cNvPr id="470" name="Google Shape;470;p59"/>
          <p:cNvSpPr>
            <a:spLocks noGrp="1"/>
          </p:cNvSpPr>
          <p:nvPr>
            <p:ph type="pic" idx="3"/>
          </p:nvPr>
        </p:nvSpPr>
        <p:spPr>
          <a:xfrm>
            <a:off x="5195935" y="118913"/>
            <a:ext cx="1643700" cy="1535100"/>
          </a:xfrm>
          <a:prstGeom prst="rect">
            <a:avLst/>
          </a:prstGeom>
          <a:noFill/>
          <a:ln>
            <a:noFill/>
          </a:ln>
        </p:spPr>
      </p:sp>
      <p:sp>
        <p:nvSpPr>
          <p:cNvPr id="471" name="Google Shape;471;p59"/>
          <p:cNvSpPr>
            <a:spLocks noGrp="1"/>
          </p:cNvSpPr>
          <p:nvPr>
            <p:ph type="pic" idx="4"/>
          </p:nvPr>
        </p:nvSpPr>
        <p:spPr>
          <a:xfrm>
            <a:off x="7002270" y="118913"/>
            <a:ext cx="1643700" cy="1535100"/>
          </a:xfrm>
          <a:prstGeom prst="rect">
            <a:avLst/>
          </a:prstGeom>
          <a:noFill/>
          <a:ln>
            <a:noFill/>
          </a:ln>
        </p:spPr>
      </p:sp>
      <p:sp>
        <p:nvSpPr>
          <p:cNvPr id="472" name="Google Shape;472;p59"/>
          <p:cNvSpPr>
            <a:spLocks noGrp="1"/>
          </p:cNvSpPr>
          <p:nvPr>
            <p:ph type="pic" idx="5"/>
          </p:nvPr>
        </p:nvSpPr>
        <p:spPr>
          <a:xfrm>
            <a:off x="3389588" y="1804212"/>
            <a:ext cx="1643700" cy="1535100"/>
          </a:xfrm>
          <a:prstGeom prst="rect">
            <a:avLst/>
          </a:prstGeom>
          <a:noFill/>
          <a:ln>
            <a:noFill/>
          </a:ln>
        </p:spPr>
      </p:sp>
      <p:sp>
        <p:nvSpPr>
          <p:cNvPr id="473" name="Google Shape;473;p59"/>
          <p:cNvSpPr>
            <a:spLocks noGrp="1"/>
          </p:cNvSpPr>
          <p:nvPr>
            <p:ph type="pic" idx="6"/>
          </p:nvPr>
        </p:nvSpPr>
        <p:spPr>
          <a:xfrm>
            <a:off x="5195922" y="1804212"/>
            <a:ext cx="1643700" cy="1535100"/>
          </a:xfrm>
          <a:prstGeom prst="rect">
            <a:avLst/>
          </a:prstGeom>
          <a:noFill/>
          <a:ln>
            <a:noFill/>
          </a:ln>
        </p:spPr>
      </p:sp>
      <p:sp>
        <p:nvSpPr>
          <p:cNvPr id="474" name="Google Shape;474;p59"/>
          <p:cNvSpPr>
            <a:spLocks noGrp="1"/>
          </p:cNvSpPr>
          <p:nvPr>
            <p:ph type="pic" idx="7"/>
          </p:nvPr>
        </p:nvSpPr>
        <p:spPr>
          <a:xfrm>
            <a:off x="7002257" y="1804212"/>
            <a:ext cx="1643700" cy="1535100"/>
          </a:xfrm>
          <a:prstGeom prst="rect">
            <a:avLst/>
          </a:prstGeom>
          <a:noFill/>
          <a:ln>
            <a:noFill/>
          </a:ln>
        </p:spPr>
      </p:sp>
      <p:sp>
        <p:nvSpPr>
          <p:cNvPr id="475" name="Google Shape;475;p59"/>
          <p:cNvSpPr txBox="1">
            <a:spLocks noGrp="1"/>
          </p:cNvSpPr>
          <p:nvPr>
            <p:ph type="title"/>
          </p:nvPr>
        </p:nvSpPr>
        <p:spPr>
          <a:xfrm>
            <a:off x="351550" y="445025"/>
            <a:ext cx="2596800" cy="1706400"/>
          </a:xfrm>
          <a:prstGeom prst="rect">
            <a:avLst/>
          </a:prstGeom>
        </p:spPr>
        <p:txBody>
          <a:bodyPr spcFirstLastPara="1" wrap="square" lIns="91425" tIns="91425" rIns="91425" bIns="91425" anchor="t" anchorCtr="0">
            <a:spAutoFit/>
          </a:bodyPr>
          <a:lstStyle>
            <a:lvl1pPr lvl="0">
              <a:spcBef>
                <a:spcPts val="0"/>
              </a:spcBef>
              <a:spcAft>
                <a:spcPts val="0"/>
              </a:spcAft>
              <a:buSzPts val="56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6" name="Google Shape;476;p59"/>
          <p:cNvSpPr>
            <a:spLocks noGrp="1"/>
          </p:cNvSpPr>
          <p:nvPr>
            <p:ph type="pic" idx="8"/>
          </p:nvPr>
        </p:nvSpPr>
        <p:spPr>
          <a:xfrm>
            <a:off x="3389588" y="3489487"/>
            <a:ext cx="1643700" cy="1535100"/>
          </a:xfrm>
          <a:prstGeom prst="rect">
            <a:avLst/>
          </a:prstGeom>
          <a:noFill/>
          <a:ln>
            <a:noFill/>
          </a:ln>
        </p:spPr>
      </p:sp>
      <p:sp>
        <p:nvSpPr>
          <p:cNvPr id="477" name="Google Shape;477;p59"/>
          <p:cNvSpPr>
            <a:spLocks noGrp="1"/>
          </p:cNvSpPr>
          <p:nvPr>
            <p:ph type="pic" idx="9"/>
          </p:nvPr>
        </p:nvSpPr>
        <p:spPr>
          <a:xfrm>
            <a:off x="5195922" y="3489487"/>
            <a:ext cx="1643700" cy="1535100"/>
          </a:xfrm>
          <a:prstGeom prst="rect">
            <a:avLst/>
          </a:prstGeom>
          <a:noFill/>
          <a:ln>
            <a:noFill/>
          </a:ln>
        </p:spPr>
      </p:sp>
      <p:sp>
        <p:nvSpPr>
          <p:cNvPr id="478" name="Google Shape;478;p59"/>
          <p:cNvSpPr>
            <a:spLocks noGrp="1"/>
          </p:cNvSpPr>
          <p:nvPr>
            <p:ph type="pic" idx="13"/>
          </p:nvPr>
        </p:nvSpPr>
        <p:spPr>
          <a:xfrm>
            <a:off x="7002257" y="3489487"/>
            <a:ext cx="1643700" cy="1535100"/>
          </a:xfrm>
          <a:prstGeom prst="rect">
            <a:avLst/>
          </a:prstGeom>
          <a:noFill/>
          <a:ln>
            <a:noFill/>
          </a:ln>
        </p:spPr>
      </p:sp>
    </p:spTree>
  </p:cSld>
  <p:clrMapOvr>
    <a:masterClrMapping/>
  </p:clrMapOvr>
  <p:extLst>
    <p:ext uri="{DCECCB84-F9BA-43D5-87BE-67443E8EF086}">
      <p15:sldGuideLst xmlns:p15="http://schemas.microsoft.com/office/powerpoint/2012/main">
        <p15:guide id="1" pos="5564">
          <p15:clr>
            <a:srgbClr val="E46962"/>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9" Type="http://schemas.openxmlformats.org/officeDocument/2006/relationships/slideLayout" Target="../slideLayouts/slideLayout50.xml"/><Relationship Id="rId21" Type="http://schemas.openxmlformats.org/officeDocument/2006/relationships/slideLayout" Target="../slideLayouts/slideLayout32.xml"/><Relationship Id="rId34" Type="http://schemas.openxmlformats.org/officeDocument/2006/relationships/slideLayout" Target="../slideLayouts/slideLayout45.xml"/><Relationship Id="rId42" Type="http://schemas.openxmlformats.org/officeDocument/2006/relationships/slideLayout" Target="../slideLayouts/slideLayout53.xml"/><Relationship Id="rId47" Type="http://schemas.openxmlformats.org/officeDocument/2006/relationships/theme" Target="../theme/theme2.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9" Type="http://schemas.openxmlformats.org/officeDocument/2006/relationships/slideLayout" Target="../slideLayouts/slideLayout40.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slideLayout" Target="../slideLayouts/slideLayout43.xml"/><Relationship Id="rId37" Type="http://schemas.openxmlformats.org/officeDocument/2006/relationships/slideLayout" Target="../slideLayouts/slideLayout48.xml"/><Relationship Id="rId40" Type="http://schemas.openxmlformats.org/officeDocument/2006/relationships/slideLayout" Target="../slideLayouts/slideLayout51.xml"/><Relationship Id="rId45" Type="http://schemas.openxmlformats.org/officeDocument/2006/relationships/slideLayout" Target="../slideLayouts/slideLayout56.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36" Type="http://schemas.openxmlformats.org/officeDocument/2006/relationships/slideLayout" Target="../slideLayouts/slideLayout47.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slideLayout" Target="../slideLayouts/slideLayout42.xml"/><Relationship Id="rId44" Type="http://schemas.openxmlformats.org/officeDocument/2006/relationships/slideLayout" Target="../slideLayouts/slideLayout55.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 Id="rId35" Type="http://schemas.openxmlformats.org/officeDocument/2006/relationships/slideLayout" Target="../slideLayouts/slideLayout46.xml"/><Relationship Id="rId43" Type="http://schemas.openxmlformats.org/officeDocument/2006/relationships/slideLayout" Target="../slideLayouts/slideLayout54.xml"/><Relationship Id="rId8" Type="http://schemas.openxmlformats.org/officeDocument/2006/relationships/slideLayout" Target="../slideLayouts/slideLayout19.xml"/><Relationship Id="rId3" Type="http://schemas.openxmlformats.org/officeDocument/2006/relationships/slideLayout" Target="../slideLayouts/slideLayout14.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33" Type="http://schemas.openxmlformats.org/officeDocument/2006/relationships/slideLayout" Target="../slideLayouts/slideLayout44.xml"/><Relationship Id="rId38" Type="http://schemas.openxmlformats.org/officeDocument/2006/relationships/slideLayout" Target="../slideLayouts/slideLayout49.xml"/><Relationship Id="rId46" Type="http://schemas.openxmlformats.org/officeDocument/2006/relationships/slideLayout" Target="../slideLayouts/slideLayout57.xml"/><Relationship Id="rId20" Type="http://schemas.openxmlformats.org/officeDocument/2006/relationships/slideLayout" Target="../slideLayouts/slideLayout31.xml"/><Relationship Id="rId41"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230075" y="58625"/>
            <a:ext cx="2500500" cy="172200"/>
          </a:xfrm>
          <a:prstGeom prst="rect">
            <a:avLst/>
          </a:prstGeom>
          <a:noFill/>
          <a:ln>
            <a:noFill/>
          </a:ln>
        </p:spPr>
        <p:txBody>
          <a:bodyPr spcFirstLastPara="1" wrap="square" lIns="0" tIns="0" rIns="0" bIns="0" anchor="ctr" anchorCtr="0">
            <a:noAutofit/>
          </a:bodyPr>
          <a:lstStyle>
            <a:lvl1pPr lvl="0">
              <a:spcBef>
                <a:spcPts val="0"/>
              </a:spcBef>
              <a:spcAft>
                <a:spcPts val="0"/>
              </a:spcAft>
              <a:buNone/>
              <a:defRPr sz="700">
                <a:solidFill>
                  <a:schemeClr val="dk1"/>
                </a:solidFill>
                <a:latin typeface="Figtree"/>
                <a:ea typeface="Figtree"/>
                <a:cs typeface="Figtree"/>
                <a:sym typeface="Figtree"/>
              </a:defRPr>
            </a:lvl1pPr>
            <a:lvl2pPr lvl="1">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52" name="Google Shape;52;p13"/>
          <p:cNvSpPr txBox="1">
            <a:spLocks noGrp="1"/>
          </p:cNvSpPr>
          <p:nvPr>
            <p:ph type="title" idx="2"/>
          </p:nvPr>
        </p:nvSpPr>
        <p:spPr>
          <a:xfrm>
            <a:off x="6414875" y="58625"/>
            <a:ext cx="2500500" cy="172200"/>
          </a:xfrm>
          <a:prstGeom prst="rect">
            <a:avLst/>
          </a:prstGeom>
          <a:noFill/>
          <a:ln>
            <a:noFill/>
          </a:ln>
        </p:spPr>
        <p:txBody>
          <a:bodyPr spcFirstLastPara="1" wrap="square" lIns="0" tIns="0" rIns="0" bIns="0" anchor="ctr" anchorCtr="0">
            <a:noAutofit/>
          </a:bodyPr>
          <a:lstStyle>
            <a:lvl1pPr lvl="0" algn="r">
              <a:spcBef>
                <a:spcPts val="0"/>
              </a:spcBef>
              <a:spcAft>
                <a:spcPts val="0"/>
              </a:spcAft>
              <a:buNone/>
              <a:defRPr sz="700">
                <a:solidFill>
                  <a:schemeClr val="dk1"/>
                </a:solidFill>
                <a:latin typeface="Figtree"/>
                <a:ea typeface="Figtree"/>
                <a:cs typeface="Figtree"/>
                <a:sym typeface="Figtree"/>
              </a:defRPr>
            </a:lvl1pPr>
            <a:lvl2pPr lvl="1"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2pPr>
            <a:lvl3pPr lvl="2"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3pPr>
            <a:lvl4pPr lvl="3"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4pPr>
            <a:lvl5pPr lvl="4"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5pPr>
            <a:lvl6pPr lvl="5"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6pPr>
            <a:lvl7pPr lvl="6"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7pPr>
            <a:lvl8pPr lvl="7"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8pPr>
            <a:lvl9pPr lvl="8" algn="r">
              <a:spcBef>
                <a:spcPts val="0"/>
              </a:spcBef>
              <a:spcAft>
                <a:spcPts val="0"/>
              </a:spcAft>
              <a:buClr>
                <a:schemeClr val="dk1"/>
              </a:buClr>
              <a:buSzPts val="1200"/>
              <a:buFont typeface="Figtree"/>
              <a:buNone/>
              <a:defRPr sz="1200">
                <a:solidFill>
                  <a:schemeClr val="dk1"/>
                </a:solidFill>
                <a:latin typeface="Figtree"/>
                <a:ea typeface="Figtree"/>
                <a:cs typeface="Figtree"/>
                <a:sym typeface="Figtree"/>
              </a:defRPr>
            </a:lvl9pPr>
          </a:lstStyle>
          <a:p>
            <a:endParaRPr/>
          </a:p>
        </p:txBody>
      </p:sp>
      <p:sp>
        <p:nvSpPr>
          <p:cNvPr id="53" name="Google Shape;53;p13"/>
          <p:cNvSpPr txBox="1">
            <a:spLocks noGrp="1"/>
          </p:cNvSpPr>
          <p:nvPr>
            <p:ph type="body" idx="1"/>
          </p:nvPr>
        </p:nvSpPr>
        <p:spPr>
          <a:xfrm>
            <a:off x="228600" y="2881050"/>
            <a:ext cx="4296600" cy="1936500"/>
          </a:xfrm>
          <a:prstGeom prst="rect">
            <a:avLst/>
          </a:prstGeom>
          <a:noFill/>
          <a:ln>
            <a:noFill/>
          </a:ln>
        </p:spPr>
        <p:txBody>
          <a:bodyPr spcFirstLastPara="1" wrap="square" lIns="91425" tIns="91425" rIns="91425" bIns="91425" anchor="t" anchorCtr="0">
            <a:noAutofit/>
          </a:bodyPr>
          <a:lstStyle>
            <a:lvl1pPr marL="457200" lvl="0" indent="-304800">
              <a:spcBef>
                <a:spcPts val="0"/>
              </a:spcBef>
              <a:spcAft>
                <a:spcPts val="0"/>
              </a:spcAft>
              <a:buClr>
                <a:schemeClr val="dk1"/>
              </a:buClr>
              <a:buSzPts val="1200"/>
              <a:buFont typeface="Jost"/>
              <a:buChar char="●"/>
              <a:defRPr sz="1200">
                <a:solidFill>
                  <a:schemeClr val="dk1"/>
                </a:solidFill>
                <a:latin typeface="Jost"/>
                <a:ea typeface="Jost"/>
                <a:cs typeface="Jost"/>
                <a:sym typeface="Jost"/>
              </a:defRPr>
            </a:lvl1pPr>
            <a:lvl2pPr marL="914400" lvl="1" indent="-304800">
              <a:spcBef>
                <a:spcPts val="0"/>
              </a:spcBef>
              <a:spcAft>
                <a:spcPts val="0"/>
              </a:spcAft>
              <a:buClr>
                <a:schemeClr val="dk1"/>
              </a:buClr>
              <a:buSzPts val="1200"/>
              <a:buFont typeface="Jost"/>
              <a:buChar char="○"/>
              <a:defRPr sz="1200">
                <a:solidFill>
                  <a:schemeClr val="dk1"/>
                </a:solidFill>
                <a:latin typeface="Jost"/>
                <a:ea typeface="Jost"/>
                <a:cs typeface="Jost"/>
                <a:sym typeface="Jost"/>
              </a:defRPr>
            </a:lvl2pPr>
            <a:lvl3pPr marL="1371600" lvl="2" indent="-304800">
              <a:spcBef>
                <a:spcPts val="0"/>
              </a:spcBef>
              <a:spcAft>
                <a:spcPts val="0"/>
              </a:spcAft>
              <a:buClr>
                <a:schemeClr val="dk1"/>
              </a:buClr>
              <a:buSzPts val="1200"/>
              <a:buFont typeface="Jost"/>
              <a:buChar char="■"/>
              <a:defRPr sz="1200">
                <a:solidFill>
                  <a:schemeClr val="dk1"/>
                </a:solidFill>
                <a:latin typeface="Jost"/>
                <a:ea typeface="Jost"/>
                <a:cs typeface="Jost"/>
                <a:sym typeface="Jost"/>
              </a:defRPr>
            </a:lvl3pPr>
            <a:lvl4pPr marL="1828800" lvl="3" indent="-304800">
              <a:spcBef>
                <a:spcPts val="0"/>
              </a:spcBef>
              <a:spcAft>
                <a:spcPts val="0"/>
              </a:spcAft>
              <a:buClr>
                <a:schemeClr val="dk1"/>
              </a:buClr>
              <a:buSzPts val="1200"/>
              <a:buFont typeface="Jost"/>
              <a:buChar char="●"/>
              <a:defRPr sz="1200">
                <a:solidFill>
                  <a:schemeClr val="dk1"/>
                </a:solidFill>
                <a:latin typeface="Jost"/>
                <a:ea typeface="Jost"/>
                <a:cs typeface="Jost"/>
                <a:sym typeface="Jost"/>
              </a:defRPr>
            </a:lvl4pPr>
            <a:lvl5pPr marL="2286000" lvl="4" indent="-304800">
              <a:spcBef>
                <a:spcPts val="0"/>
              </a:spcBef>
              <a:spcAft>
                <a:spcPts val="0"/>
              </a:spcAft>
              <a:buClr>
                <a:schemeClr val="dk1"/>
              </a:buClr>
              <a:buSzPts val="1200"/>
              <a:buFont typeface="Jost"/>
              <a:buChar char="○"/>
              <a:defRPr sz="1200">
                <a:solidFill>
                  <a:schemeClr val="dk1"/>
                </a:solidFill>
                <a:latin typeface="Jost"/>
                <a:ea typeface="Jost"/>
                <a:cs typeface="Jost"/>
                <a:sym typeface="Jost"/>
              </a:defRPr>
            </a:lvl5pPr>
            <a:lvl6pPr marL="2743200" lvl="5" indent="-304800">
              <a:spcBef>
                <a:spcPts val="0"/>
              </a:spcBef>
              <a:spcAft>
                <a:spcPts val="0"/>
              </a:spcAft>
              <a:buClr>
                <a:schemeClr val="dk1"/>
              </a:buClr>
              <a:buSzPts val="1200"/>
              <a:buFont typeface="Jost"/>
              <a:buChar char="■"/>
              <a:defRPr sz="1200">
                <a:solidFill>
                  <a:schemeClr val="dk1"/>
                </a:solidFill>
                <a:latin typeface="Jost"/>
                <a:ea typeface="Jost"/>
                <a:cs typeface="Jost"/>
                <a:sym typeface="Jost"/>
              </a:defRPr>
            </a:lvl6pPr>
            <a:lvl7pPr marL="3200400" lvl="6" indent="-304800">
              <a:spcBef>
                <a:spcPts val="0"/>
              </a:spcBef>
              <a:spcAft>
                <a:spcPts val="0"/>
              </a:spcAft>
              <a:buClr>
                <a:schemeClr val="dk1"/>
              </a:buClr>
              <a:buSzPts val="1200"/>
              <a:buFont typeface="Jost"/>
              <a:buChar char="●"/>
              <a:defRPr sz="1200">
                <a:solidFill>
                  <a:schemeClr val="dk1"/>
                </a:solidFill>
                <a:latin typeface="Jost"/>
                <a:ea typeface="Jost"/>
                <a:cs typeface="Jost"/>
                <a:sym typeface="Jost"/>
              </a:defRPr>
            </a:lvl7pPr>
            <a:lvl8pPr marL="3657600" lvl="7" indent="-304800">
              <a:spcBef>
                <a:spcPts val="0"/>
              </a:spcBef>
              <a:spcAft>
                <a:spcPts val="0"/>
              </a:spcAft>
              <a:buClr>
                <a:schemeClr val="dk1"/>
              </a:buClr>
              <a:buSzPts val="1200"/>
              <a:buFont typeface="Jost"/>
              <a:buChar char="○"/>
              <a:defRPr sz="1200">
                <a:solidFill>
                  <a:schemeClr val="dk1"/>
                </a:solidFill>
                <a:latin typeface="Jost"/>
                <a:ea typeface="Jost"/>
                <a:cs typeface="Jost"/>
                <a:sym typeface="Jost"/>
              </a:defRPr>
            </a:lvl8pPr>
            <a:lvl9pPr marL="4114800" lvl="8" indent="-304800">
              <a:spcBef>
                <a:spcPts val="0"/>
              </a:spcBef>
              <a:spcAft>
                <a:spcPts val="0"/>
              </a:spcAft>
              <a:buClr>
                <a:schemeClr val="dk1"/>
              </a:buClr>
              <a:buSzPts val="1200"/>
              <a:buFont typeface="Jost"/>
              <a:buChar char="■"/>
              <a:defRPr sz="1200">
                <a:solidFill>
                  <a:schemeClr val="dk1"/>
                </a:solidFill>
                <a:latin typeface="Jost"/>
                <a:ea typeface="Jost"/>
                <a:cs typeface="Jost"/>
                <a:sym typeface="Jost"/>
              </a:defRPr>
            </a:lvl9pPr>
          </a:lstStyle>
          <a:p>
            <a:endParaRPr/>
          </a:p>
        </p:txBody>
      </p:sp>
      <p:sp>
        <p:nvSpPr>
          <p:cNvPr id="54" name="Google Shape;54;p13"/>
          <p:cNvSpPr txBox="1">
            <a:spLocks noGrp="1"/>
          </p:cNvSpPr>
          <p:nvPr>
            <p:ph type="title" idx="3"/>
          </p:nvPr>
        </p:nvSpPr>
        <p:spPr>
          <a:xfrm>
            <a:off x="371825" y="149825"/>
            <a:ext cx="6212400" cy="23781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5600"/>
              <a:buFont typeface="Figtree"/>
              <a:buNone/>
              <a:defRPr sz="5600">
                <a:solidFill>
                  <a:schemeClr val="dk1"/>
                </a:solidFill>
                <a:latin typeface="Figtree"/>
                <a:ea typeface="Figtree"/>
                <a:cs typeface="Figtree"/>
                <a:sym typeface="Figtre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2" r:id="rId34"/>
    <p:sldLayoutId id="2147483693" r:id="rId35"/>
    <p:sldLayoutId id="2147483694" r:id="rId36"/>
    <p:sldLayoutId id="2147483695" r:id="rId37"/>
    <p:sldLayoutId id="2147483696" r:id="rId38"/>
    <p:sldLayoutId id="2147483697" r:id="rId39"/>
    <p:sldLayoutId id="2147483698" r:id="rId40"/>
    <p:sldLayoutId id="2147483699" r:id="rId41"/>
    <p:sldLayoutId id="2147483700" r:id="rId42"/>
    <p:sldLayoutId id="2147483701" r:id="rId43"/>
    <p:sldLayoutId id="2147483702" r:id="rId44"/>
    <p:sldLayoutId id="2147483703" r:id="rId45"/>
    <p:sldLayoutId id="2147483704" r:id="rId4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5616">
          <p15:clr>
            <a:srgbClr val="E46962"/>
          </p15:clr>
        </p15:guide>
        <p15:guide id="2" pos="144">
          <p15:clr>
            <a:srgbClr val="E46962"/>
          </p15:clr>
        </p15:guide>
        <p15:guide id="3" orient="horz" pos="144">
          <p15:clr>
            <a:srgbClr val="E46962"/>
          </p15:clr>
        </p15:guide>
        <p15:guide id="4" orient="horz" pos="3094">
          <p15:clr>
            <a:srgbClr val="E46962"/>
          </p15:clr>
        </p15:guide>
        <p15:guide id="5" pos="2850">
          <p15:clr>
            <a:srgbClr val="E46962"/>
          </p15:clr>
        </p15:guide>
        <p15:guide id="6" pos="2910">
          <p15:clr>
            <a:srgbClr val="E46962"/>
          </p15:clr>
        </p15:guide>
        <p15:guide id="7" pos="1065">
          <p15:clr>
            <a:srgbClr val="E46962"/>
          </p15:clr>
        </p15:guide>
        <p15:guide id="8" pos="1010">
          <p15:clr>
            <a:srgbClr val="E46962"/>
          </p15:clr>
        </p15:guide>
        <p15:guide id="9" pos="4695">
          <p15:clr>
            <a:srgbClr val="E46962"/>
          </p15:clr>
        </p15:guide>
        <p15:guide id="10" pos="4750">
          <p15:clr>
            <a:srgbClr val="E46962"/>
          </p15:clr>
        </p15:guide>
        <p15:guide id="11" pos="3774">
          <p15:clr>
            <a:srgbClr val="E46962"/>
          </p15:clr>
        </p15:guide>
        <p15:guide id="12" pos="3828">
          <p15:clr>
            <a:srgbClr val="E46962"/>
          </p15:clr>
        </p15:guide>
        <p15:guide id="13" pos="1930">
          <p15:clr>
            <a:srgbClr val="E46962"/>
          </p15:clr>
        </p15:guide>
        <p15:guide id="14" pos="1987">
          <p15:clr>
            <a:srgbClr val="E46962"/>
          </p15:clr>
        </p15:guide>
        <p15:guide id="15" orient="horz" pos="288">
          <p15:clr>
            <a:srgbClr val="E46962"/>
          </p15:clr>
        </p15:guide>
        <p15:guide id="16" orient="horz" pos="2950">
          <p15:clr>
            <a:srgbClr val="E46962"/>
          </p15:clr>
        </p15:guide>
        <p15:guide id="17" orient="horz" pos="1135">
          <p15:clr>
            <a:srgbClr val="E46962"/>
          </p15:clr>
        </p15:guide>
        <p15:guide id="18" orient="horz" pos="1194">
          <p15:clr>
            <a:srgbClr val="E46962"/>
          </p15:clr>
        </p15:guide>
        <p15:guide id="19" orient="horz" pos="2043">
          <p15:clr>
            <a:srgbClr val="E46962"/>
          </p15:clr>
        </p15:guide>
        <p15:guide id="20" orient="horz" pos="2103">
          <p15:clr>
            <a:srgbClr val="E46962"/>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gov.uk" TargetMode="External"/><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hyperlink" Target="http://gov.uk" TargetMode="External"/><Relationship Id="rId2" Type="http://schemas.openxmlformats.org/officeDocument/2006/relationships/notesSlide" Target="../notesSlides/notesSlide4.xml"/><Relationship Id="rId1" Type="http://schemas.openxmlformats.org/officeDocument/2006/relationships/slideLayout" Target="../slideLayouts/slideLayout28.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hyperlink" Target="https://www.legislation.gov.uk/uksi/2001/3998/contents/made" TargetMode="External"/><Relationship Id="rId2" Type="http://schemas.openxmlformats.org/officeDocument/2006/relationships/notesSlide" Target="../notesSlides/notesSlide5.xml"/><Relationship Id="rId1" Type="http://schemas.openxmlformats.org/officeDocument/2006/relationships/slideLayout" Target="../slideLayouts/slideLayout2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hyperlink" Target="http://drugpolicy.ca" TargetMode="External"/><Relationship Id="rId2" Type="http://schemas.openxmlformats.org/officeDocument/2006/relationships/notesSlide" Target="../notesSlides/notesSlide6.xml"/><Relationship Id="rId1" Type="http://schemas.openxmlformats.org/officeDocument/2006/relationships/slideLayout" Target="../slideLayouts/slideLayout3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9.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35.xml"/><Relationship Id="rId4" Type="http://schemas.openxmlformats.org/officeDocument/2006/relationships/hyperlink" Target="http://worldlifeexpectancy.com"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8" Type="http://schemas.openxmlformats.org/officeDocument/2006/relationships/hyperlink" Target="https://www.ons.gov.uk/peoplepopulationandcommunity/crimeandjustice/articles/drugmisuseinenglandandwales/yearendingmarch2024" TargetMode="External"/><Relationship Id="rId3" Type="http://schemas.openxmlformats.org/officeDocument/2006/relationships/hyperlink" Target="https://www.bbc.co.uk/news/articles/cly9yx4xg1zo" TargetMode="External"/><Relationship Id="rId7" Type="http://schemas.openxmlformats.org/officeDocument/2006/relationships/hyperlink" Target="https://www.ons.gov.uk/peoplepopulationandcommunity/crimeandjustice/articles/drugmisuseinenglandandwales/yearendingmarch2023" TargetMode="External"/><Relationship Id="rId2" Type="http://schemas.openxmlformats.org/officeDocument/2006/relationships/notesSlide" Target="../notesSlides/notesSlide12.xml"/><Relationship Id="rId1" Type="http://schemas.openxmlformats.org/officeDocument/2006/relationships/slideLayout" Target="../slideLayouts/slideLayout21.xml"/><Relationship Id="rId6" Type="http://schemas.openxmlformats.org/officeDocument/2006/relationships/hyperlink" Target="https://www.gov.uk/government/statistics/substance-misuse-treatment-for-adults-statistics-2020-to-2021/adult-substance-misuse-treatment-statistics-2020-to-2021-report" TargetMode="External"/><Relationship Id="rId5" Type="http://schemas.openxmlformats.org/officeDocument/2006/relationships/hyperlink" Target="https://commonslibrary.parliament.uk/research-briefings/cbp-10154/" TargetMode="External"/><Relationship Id="rId10" Type="http://schemas.openxmlformats.org/officeDocument/2006/relationships/hyperlink" Target="https://www.gov.scot/policies/alcohol-and-drugs/" TargetMode="External"/><Relationship Id="rId4" Type="http://schemas.openxmlformats.org/officeDocument/2006/relationships/hyperlink" Target="https://www.drugpolicy.ca/issues/heroin-assisted-treatment/" TargetMode="External"/><Relationship Id="rId9" Type="http://schemas.openxmlformats.org/officeDocument/2006/relationships/hyperlink" Target="https://www.gov.uk/government/statistics/substance-misuse-treatment-for-adults-statistics-2024-to-2025/adult-substance-misuse-treatment-statistics-2024-to-2025-report"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gov.scot/binaries/content/documents/govscot/publications/research-and-analysis/2021/10/safer-drug-consumption-facilites-evidence-paper/documents/safer-drug-consumption-facilities-evidence-paper/safer-drug-consumption-facilities-evidence-paper/govscot%3Adocument/safer-drug-consumption-facilities-evidence-paper.pdf" TargetMode="External"/><Relationship Id="rId3" Type="http://schemas.openxmlformats.org/officeDocument/2006/relationships/hyperlink" Target="https://www.gov.uk/government/statistics/substance-misuse-treatment-for-adults-statistics-2024-to-2025/adult-substance-misuse-treatment-statistics-2024-to-2025-report" TargetMode="External"/><Relationship Id="rId7" Type="http://schemas.openxmlformats.org/officeDocument/2006/relationships/hyperlink" Target="https://www.gov.scot/policies/alcohol-and-drugs/" TargetMode="External"/><Relationship Id="rId2" Type="http://schemas.openxmlformats.org/officeDocument/2006/relationships/notesSlide" Target="../notesSlides/notesSlide13.xml"/><Relationship Id="rId1" Type="http://schemas.openxmlformats.org/officeDocument/2006/relationships/slideLayout" Target="../slideLayouts/slideLayout21.xml"/><Relationship Id="rId6" Type="http://schemas.openxmlformats.org/officeDocument/2006/relationships/hyperlink" Target="https://revolving-doors.org.uk/rethinking-drugs-criminalisation-is-causing-harm/" TargetMode="External"/><Relationship Id="rId5" Type="http://schemas.openxmlformats.org/officeDocument/2006/relationships/hyperlink" Target="https://www.gov.uk/government/publications/police-carriage-of-naloxone-monitoring-data/police-carriage-of-naloxone-process-evaluation-monitoring-data" TargetMode="External"/><Relationship Id="rId4" Type="http://schemas.openxmlformats.org/officeDocument/2006/relationships/hyperlink" Target="https://www.gov.uk/government/statistics/substance-misuse-treatment-for-children-2024-to-2025/childrens-substance-misuse-treatment-statistics-2024-to-2025-report"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150.statcan.gc.ca/n1/daily-quotidien/231016/dq231016c-eng.htm" TargetMode="External"/><Relationship Id="rId2" Type="http://schemas.openxmlformats.org/officeDocument/2006/relationships/notesSlide" Target="../notesSlides/notesSlide14.xml"/><Relationship Id="rId1" Type="http://schemas.openxmlformats.org/officeDocument/2006/relationships/slideLayout" Target="../slideLayouts/slideLayout21.xml"/><Relationship Id="rId4" Type="http://schemas.openxmlformats.org/officeDocument/2006/relationships/hyperlink" Target="https://www.bbc.co.uk/news/articles/cd9j984j9l7o"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60"/>
          <p:cNvSpPr txBox="1">
            <a:spLocks noGrp="1"/>
          </p:cNvSpPr>
          <p:nvPr>
            <p:ph type="title" idx="3"/>
          </p:nvPr>
        </p:nvSpPr>
        <p:spPr>
          <a:xfrm>
            <a:off x="189618" y="1545733"/>
            <a:ext cx="8278500" cy="1444200"/>
          </a:xfrm>
          <a:prstGeom prst="rect">
            <a:avLst/>
          </a:prstGeom>
        </p:spPr>
        <p:txBody>
          <a:bodyPr spcFirstLastPara="1" wrap="square" lIns="0" tIns="91425" rIns="91425" bIns="91425" anchor="t" anchorCtr="0">
            <a:noAutofit/>
          </a:bodyPr>
          <a:lstStyle/>
          <a:p>
            <a:pPr marL="0" lvl="0" indent="0" algn="ctr" rtl="0">
              <a:spcBef>
                <a:spcPts val="0"/>
              </a:spcBef>
              <a:spcAft>
                <a:spcPts val="0"/>
              </a:spcAft>
              <a:buNone/>
            </a:pPr>
            <a:r>
              <a:rPr lang="en">
                <a:latin typeface="Playfair Display"/>
                <a:ea typeface="Playfair Display"/>
                <a:cs typeface="Playfair Display"/>
                <a:sym typeface="Playfair Display"/>
              </a:rPr>
              <a:t>UK Drug Policy</a:t>
            </a:r>
            <a:endParaRPr>
              <a:latin typeface="Playfair Display"/>
              <a:ea typeface="Playfair Display"/>
              <a:cs typeface="Playfair Display"/>
              <a:sym typeface="Playfair Display"/>
            </a:endParaRPr>
          </a:p>
        </p:txBody>
      </p:sp>
      <p:sp>
        <p:nvSpPr>
          <p:cNvPr id="484" name="Google Shape;484;p60"/>
          <p:cNvSpPr txBox="1"/>
          <p:nvPr/>
        </p:nvSpPr>
        <p:spPr>
          <a:xfrm>
            <a:off x="949575" y="3337800"/>
            <a:ext cx="5697300" cy="415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a:solidFill>
                  <a:schemeClr val="dk1"/>
                </a:solidFill>
                <a:latin typeface="Playfair Display"/>
                <a:ea typeface="Playfair Display"/>
                <a:cs typeface="Playfair Display"/>
                <a:sym typeface="Playfair Display"/>
              </a:rPr>
              <a:t>By Izzy Elias</a:t>
            </a:r>
            <a:endParaRPr sz="1500">
              <a:solidFill>
                <a:schemeClr val="dk1"/>
              </a:solidFill>
              <a:latin typeface="Playfair Display"/>
              <a:ea typeface="Playfair Display"/>
              <a:cs typeface="Playfair Display"/>
              <a:sym typeface="Playfair Display"/>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61"/>
          <p:cNvSpPr txBox="1">
            <a:spLocks noGrp="1"/>
          </p:cNvSpPr>
          <p:nvPr>
            <p:ph type="title" idx="3"/>
          </p:nvPr>
        </p:nvSpPr>
        <p:spPr>
          <a:xfrm>
            <a:off x="1160025" y="228599"/>
            <a:ext cx="7224600" cy="7503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a:latin typeface="Playfair Display"/>
                <a:ea typeface="Playfair Display"/>
                <a:cs typeface="Playfair Display"/>
                <a:sym typeface="Playfair Display"/>
              </a:rPr>
              <a:t>Challenges: Stigma</a:t>
            </a:r>
            <a:endParaRPr>
              <a:latin typeface="Playfair Display"/>
              <a:ea typeface="Playfair Display"/>
              <a:cs typeface="Playfair Display"/>
              <a:sym typeface="Playfair Display"/>
            </a:endParaRPr>
          </a:p>
        </p:txBody>
      </p:sp>
      <p:sp>
        <p:nvSpPr>
          <p:cNvPr id="490" name="Google Shape;490;p61"/>
          <p:cNvSpPr txBox="1"/>
          <p:nvPr/>
        </p:nvSpPr>
        <p:spPr>
          <a:xfrm>
            <a:off x="268800" y="840750"/>
            <a:ext cx="8512500" cy="4155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1500" i="1">
                <a:solidFill>
                  <a:schemeClr val="dk1"/>
                </a:solidFill>
                <a:latin typeface="Playfair Display"/>
                <a:ea typeface="Playfair Display"/>
                <a:cs typeface="Playfair Display"/>
                <a:sym typeface="Playfair Display"/>
              </a:rPr>
              <a:t>‘Policies were based on ideology and not evidence’, ‘when it comes to drugs and alcohol just say no’.</a:t>
            </a:r>
            <a:endParaRPr sz="1700" i="1">
              <a:solidFill>
                <a:schemeClr val="dk1"/>
              </a:solidFill>
              <a:latin typeface="Playfair Display"/>
              <a:ea typeface="Playfair Display"/>
              <a:cs typeface="Playfair Display"/>
              <a:sym typeface="Playfair Display"/>
            </a:endParaRPr>
          </a:p>
        </p:txBody>
      </p:sp>
      <p:sp>
        <p:nvSpPr>
          <p:cNvPr id="491" name="Google Shape;491;p61"/>
          <p:cNvSpPr txBox="1"/>
          <p:nvPr/>
        </p:nvSpPr>
        <p:spPr>
          <a:xfrm>
            <a:off x="190875" y="1367200"/>
            <a:ext cx="3000000" cy="1585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An ‘estimated 8.8% of people aged 16 to 59 years (around 2.9 million people) reported using any drug in the last 12 months for the year ending March 2024’ </a:t>
            </a:r>
            <a:r>
              <a:rPr lang="en" sz="1000">
                <a:solidFill>
                  <a:schemeClr val="dk1"/>
                </a:solidFill>
                <a:latin typeface="Playfair Display"/>
                <a:ea typeface="Playfair Display"/>
                <a:cs typeface="Playfair Display"/>
                <a:sym typeface="Playfair Display"/>
              </a:rPr>
              <a:t>(Office for National Statistics, 2024).</a:t>
            </a:r>
            <a:endParaRPr sz="1200">
              <a:solidFill>
                <a:schemeClr val="dk1"/>
              </a:solidFill>
              <a:latin typeface="Playfair Display"/>
              <a:ea typeface="Playfair Display"/>
              <a:cs typeface="Playfair Display"/>
              <a:sym typeface="Playfair Display"/>
            </a:endParaRPr>
          </a:p>
        </p:txBody>
      </p:sp>
      <p:sp>
        <p:nvSpPr>
          <p:cNvPr id="492" name="Google Shape;492;p61"/>
          <p:cNvSpPr txBox="1"/>
          <p:nvPr/>
        </p:nvSpPr>
        <p:spPr>
          <a:xfrm>
            <a:off x="3402450" y="2821600"/>
            <a:ext cx="2339100" cy="21858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‘The number of adults entering treatment in 2024 to 2025 was 169,542, which is higher than the previous 2 years’ figures (137,749 in 2022 to 2023 and 158,991 in 2023 to 2024)’ </a:t>
            </a:r>
            <a:r>
              <a:rPr lang="en" sz="1000">
                <a:solidFill>
                  <a:schemeClr val="dk1"/>
                </a:solidFill>
                <a:latin typeface="Playfair Display"/>
                <a:ea typeface="Playfair Display"/>
                <a:cs typeface="Playfair Display"/>
                <a:sym typeface="Playfair Display"/>
              </a:rPr>
              <a:t>(</a:t>
            </a:r>
            <a:r>
              <a:rPr lang="en" sz="100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Gov.UK</a:t>
            </a:r>
            <a:r>
              <a:rPr lang="en" sz="1000">
                <a:solidFill>
                  <a:schemeClr val="dk1"/>
                </a:solidFill>
                <a:latin typeface="Playfair Display"/>
                <a:ea typeface="Playfair Display"/>
                <a:cs typeface="Playfair Display"/>
                <a:sym typeface="Playfair Display"/>
              </a:rPr>
              <a:t>, 2025).</a:t>
            </a:r>
            <a:r>
              <a:rPr lang="en" sz="1200">
                <a:solidFill>
                  <a:schemeClr val="dk1"/>
                </a:solidFill>
                <a:latin typeface="Playfair Display"/>
                <a:ea typeface="Playfair Display"/>
                <a:cs typeface="Playfair Display"/>
                <a:sym typeface="Playfair Display"/>
              </a:rPr>
              <a:t> </a:t>
            </a:r>
            <a:endParaRPr>
              <a:solidFill>
                <a:schemeClr val="dk1"/>
              </a:solidFill>
              <a:latin typeface="Playfair Display"/>
              <a:ea typeface="Playfair Display"/>
              <a:cs typeface="Playfair Display"/>
              <a:sym typeface="Playfair Display"/>
            </a:endParaRPr>
          </a:p>
        </p:txBody>
      </p:sp>
      <p:sp>
        <p:nvSpPr>
          <p:cNvPr id="493" name="Google Shape;493;p61"/>
          <p:cNvSpPr txBox="1"/>
          <p:nvPr/>
        </p:nvSpPr>
        <p:spPr>
          <a:xfrm>
            <a:off x="190875" y="3421900"/>
            <a:ext cx="3000000" cy="1585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According to </a:t>
            </a:r>
            <a:r>
              <a:rPr lang="en" sz="130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GOV.UK</a:t>
            </a:r>
            <a:r>
              <a:rPr lang="en" sz="1300">
                <a:solidFill>
                  <a:schemeClr val="dk1"/>
                </a:solidFill>
                <a:latin typeface="Playfair Display"/>
                <a:ea typeface="Playfair Display"/>
                <a:cs typeface="Playfair Display"/>
                <a:sym typeface="Playfair Display"/>
              </a:rPr>
              <a:t> (2021), ‘The number of adults entering treatment in 2020 to 2021 was 130,490, which is similar to the previous year’s figure (132,124).’</a:t>
            </a:r>
            <a:endParaRPr sz="1500">
              <a:solidFill>
                <a:schemeClr val="dk1"/>
              </a:solidFill>
              <a:latin typeface="Playfair Display"/>
              <a:ea typeface="Playfair Display"/>
              <a:cs typeface="Playfair Display"/>
              <a:sym typeface="Playfair Display"/>
            </a:endParaRPr>
          </a:p>
        </p:txBody>
      </p:sp>
      <p:sp>
        <p:nvSpPr>
          <p:cNvPr id="494" name="Google Shape;494;p61"/>
          <p:cNvSpPr txBox="1"/>
          <p:nvPr/>
        </p:nvSpPr>
        <p:spPr>
          <a:xfrm>
            <a:off x="5953125" y="1801500"/>
            <a:ext cx="3000000" cy="24396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‘The Scottish Government’s strategy for reducing harm from drugs and alcohol - Rights, Respect and Recovery - has advocated for a ‘human rights-based, public health approach, highlighting stigma as a significant barrier to support’. </a:t>
            </a:r>
            <a:r>
              <a:rPr lang="en" sz="1000">
                <a:solidFill>
                  <a:schemeClr val="dk1"/>
                </a:solidFill>
                <a:latin typeface="Playfair Display"/>
                <a:ea typeface="Playfair Display"/>
                <a:cs typeface="Playfair Display"/>
                <a:sym typeface="Playfair Display"/>
              </a:rPr>
              <a:t>(Scottish Government,2019)</a:t>
            </a:r>
            <a:endParaRPr sz="1200">
              <a:solidFill>
                <a:schemeClr val="dk1"/>
              </a:solidFill>
              <a:latin typeface="Playfair Display"/>
              <a:ea typeface="Playfair Display"/>
              <a:cs typeface="Playfair Display"/>
              <a:sym typeface="Playfair Display"/>
            </a:endParaRPr>
          </a:p>
        </p:txBody>
      </p:sp>
      <p:pic>
        <p:nvPicPr>
          <p:cNvPr id="495" name="Google Shape;495;p61" descr="File:Stop the Stigma.jpg - Wikipedia"/>
          <p:cNvPicPr preferRelativeResize="0"/>
          <p:nvPr/>
        </p:nvPicPr>
        <p:blipFill>
          <a:blip r:embed="rId4">
            <a:alphaModFix/>
          </a:blip>
          <a:stretch>
            <a:fillRect/>
          </a:stretch>
        </p:blipFill>
        <p:spPr>
          <a:xfrm>
            <a:off x="3402449" y="1367188"/>
            <a:ext cx="2339100" cy="1247022"/>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p62"/>
          <p:cNvSpPr txBox="1">
            <a:spLocks noGrp="1"/>
          </p:cNvSpPr>
          <p:nvPr>
            <p:ph type="title" idx="3"/>
          </p:nvPr>
        </p:nvSpPr>
        <p:spPr>
          <a:xfrm>
            <a:off x="0" y="82050"/>
            <a:ext cx="4463100" cy="7503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sz="3000">
                <a:latin typeface="Playfair Display"/>
                <a:ea typeface="Playfair Display"/>
                <a:cs typeface="Playfair Display"/>
                <a:sym typeface="Playfair Display"/>
              </a:rPr>
              <a:t>Challenges: Prohibition does not affect rates</a:t>
            </a:r>
            <a:endParaRPr sz="3000">
              <a:latin typeface="Playfair Display"/>
              <a:ea typeface="Playfair Display"/>
              <a:cs typeface="Playfair Display"/>
              <a:sym typeface="Playfair Display"/>
            </a:endParaRPr>
          </a:p>
        </p:txBody>
      </p:sp>
      <p:sp>
        <p:nvSpPr>
          <p:cNvPr id="501" name="Google Shape;501;p62"/>
          <p:cNvSpPr txBox="1"/>
          <p:nvPr/>
        </p:nvSpPr>
        <p:spPr>
          <a:xfrm>
            <a:off x="46825" y="958700"/>
            <a:ext cx="4579500" cy="7620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1500" i="1">
                <a:solidFill>
                  <a:schemeClr val="dk1"/>
                </a:solidFill>
                <a:latin typeface="Playfair Display"/>
                <a:ea typeface="Playfair Display"/>
                <a:cs typeface="Playfair Display"/>
                <a:sym typeface="Playfair Display"/>
              </a:rPr>
              <a:t>‘punitive elements of drug policies do not actually change the rate of drug use’.</a:t>
            </a:r>
            <a:endParaRPr sz="1500" i="1">
              <a:solidFill>
                <a:schemeClr val="dk1"/>
              </a:solidFill>
              <a:latin typeface="Playfair Display"/>
              <a:ea typeface="Playfair Display"/>
              <a:cs typeface="Playfair Display"/>
              <a:sym typeface="Playfair Display"/>
            </a:endParaRPr>
          </a:p>
        </p:txBody>
      </p:sp>
      <p:sp>
        <p:nvSpPr>
          <p:cNvPr id="502" name="Google Shape;502;p62"/>
          <p:cNvSpPr txBox="1"/>
          <p:nvPr/>
        </p:nvSpPr>
        <p:spPr>
          <a:xfrm>
            <a:off x="4937525" y="396950"/>
            <a:ext cx="3776400" cy="1885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r>
              <a:rPr lang="en" sz="1300">
                <a:solidFill>
                  <a:schemeClr val="dk1"/>
                </a:solidFill>
                <a:latin typeface="Playfair Display"/>
                <a:ea typeface="Playfair Display"/>
                <a:cs typeface="Playfair Display"/>
                <a:sym typeface="Playfair Display"/>
              </a:rPr>
              <a:t>According to the Office of National Statistics (2023), an estimated ‘9.5% of people aged 16 to 59 years (approximately 3.1 million people) reported using a drug in the last 12 months’ compared to 2013, ‘year ending March 2013) for any drug (8.1%)’.</a:t>
            </a:r>
            <a:endParaRPr sz="1300">
              <a:solidFill>
                <a:schemeClr val="dk1"/>
              </a:solidFill>
              <a:latin typeface="Playfair Display"/>
              <a:ea typeface="Playfair Display"/>
              <a:cs typeface="Playfair Display"/>
              <a:sym typeface="Playfair Display"/>
            </a:endParaRPr>
          </a:p>
        </p:txBody>
      </p:sp>
      <p:sp>
        <p:nvSpPr>
          <p:cNvPr id="503" name="Google Shape;503;p62"/>
          <p:cNvSpPr txBox="1"/>
          <p:nvPr/>
        </p:nvSpPr>
        <p:spPr>
          <a:xfrm>
            <a:off x="4937525" y="2821800"/>
            <a:ext cx="3776400" cy="1885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r>
              <a:rPr lang="en" sz="1300">
                <a:solidFill>
                  <a:schemeClr val="dk1"/>
                </a:solidFill>
                <a:latin typeface="Playfair Display"/>
                <a:ea typeface="Playfair Display"/>
                <a:cs typeface="Playfair Display"/>
                <a:sym typeface="Playfair Display"/>
              </a:rPr>
              <a:t>Portugal decriminalized illicit substances for personal use in 2001. 15 years later and the evidence states that due to treating it as a health issue rather than a criminal offence, the deaths of heroin users is a third of what it was before the legislation in 2001.</a:t>
            </a:r>
            <a:endParaRPr sz="1300">
              <a:solidFill>
                <a:schemeClr val="dk1"/>
              </a:solidFill>
              <a:latin typeface="Playfair Display"/>
              <a:ea typeface="Playfair Display"/>
              <a:cs typeface="Playfair Display"/>
              <a:sym typeface="Playfair Display"/>
            </a:endParaRPr>
          </a:p>
        </p:txBody>
      </p:sp>
      <p:pic>
        <p:nvPicPr>
          <p:cNvPr id="504" name="Google Shape;504;p62"/>
          <p:cNvPicPr preferRelativeResize="0"/>
          <p:nvPr/>
        </p:nvPicPr>
        <p:blipFill>
          <a:blip r:embed="rId3">
            <a:alphaModFix/>
          </a:blip>
          <a:stretch>
            <a:fillRect/>
          </a:stretch>
        </p:blipFill>
        <p:spPr>
          <a:xfrm>
            <a:off x="448364" y="1667286"/>
            <a:ext cx="3776428" cy="3040025"/>
          </a:xfrm>
          <a:prstGeom prst="rect">
            <a:avLst/>
          </a:prstGeom>
          <a:noFill/>
          <a:ln>
            <a:noFill/>
          </a:ln>
        </p:spPr>
      </p:pic>
      <p:sp>
        <p:nvSpPr>
          <p:cNvPr id="505" name="Google Shape;505;p62"/>
          <p:cNvSpPr txBox="1"/>
          <p:nvPr/>
        </p:nvSpPr>
        <p:spPr>
          <a:xfrm>
            <a:off x="46825" y="4612175"/>
            <a:ext cx="4579500" cy="600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50">
                <a:solidFill>
                  <a:schemeClr val="dk1"/>
                </a:solidFill>
              </a:rPr>
              <a:t>Get-licensed.co.uk. (2024). </a:t>
            </a:r>
            <a:r>
              <a:rPr lang="en" sz="1350" i="1">
                <a:solidFill>
                  <a:schemeClr val="dk1"/>
                </a:solidFill>
              </a:rPr>
              <a:t>UK Drug Misuse Report 2024: Trends &amp; Stats</a:t>
            </a:r>
            <a:endParaRPr>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sp>
        <p:nvSpPr>
          <p:cNvPr id="510" name="Google Shape;510;p63"/>
          <p:cNvSpPr txBox="1">
            <a:spLocks noGrp="1"/>
          </p:cNvSpPr>
          <p:nvPr>
            <p:ph type="title" idx="3"/>
          </p:nvPr>
        </p:nvSpPr>
        <p:spPr>
          <a:xfrm>
            <a:off x="0" y="228600"/>
            <a:ext cx="9144000" cy="7503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sz="3000">
                <a:latin typeface="Playfair Display"/>
                <a:ea typeface="Playfair Display"/>
                <a:cs typeface="Playfair Display"/>
                <a:sym typeface="Playfair Display"/>
              </a:rPr>
              <a:t>Challenges: Criminalising drug use ruins futures</a:t>
            </a:r>
            <a:endParaRPr sz="3000">
              <a:latin typeface="Playfair Display"/>
              <a:ea typeface="Playfair Display"/>
              <a:cs typeface="Playfair Display"/>
              <a:sym typeface="Playfair Display"/>
            </a:endParaRPr>
          </a:p>
        </p:txBody>
      </p:sp>
      <p:sp>
        <p:nvSpPr>
          <p:cNvPr id="511" name="Google Shape;511;p63"/>
          <p:cNvSpPr txBox="1"/>
          <p:nvPr/>
        </p:nvSpPr>
        <p:spPr>
          <a:xfrm>
            <a:off x="-46950" y="662700"/>
            <a:ext cx="9144000" cy="7620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Clr>
                <a:schemeClr val="lt1"/>
              </a:buClr>
              <a:buSzPts val="1100"/>
              <a:buFont typeface="Arial"/>
              <a:buNone/>
            </a:pPr>
            <a:r>
              <a:rPr lang="en" sz="1500">
                <a:solidFill>
                  <a:schemeClr val="dk1"/>
                </a:solidFill>
                <a:latin typeface="Playfair Display"/>
                <a:ea typeface="Playfair Display"/>
                <a:cs typeface="Playfair Display"/>
                <a:sym typeface="Playfair Display"/>
              </a:rPr>
              <a:t>‘The issue with criminalising drug use means that it criminalises a lot of young people, and can potentially ruin their future’. </a:t>
            </a:r>
            <a:endParaRPr sz="1500" i="1">
              <a:solidFill>
                <a:schemeClr val="dk1"/>
              </a:solidFill>
              <a:latin typeface="Playfair Display"/>
              <a:ea typeface="Playfair Display"/>
              <a:cs typeface="Playfair Display"/>
              <a:sym typeface="Playfair Display"/>
            </a:endParaRPr>
          </a:p>
        </p:txBody>
      </p:sp>
      <p:sp>
        <p:nvSpPr>
          <p:cNvPr id="512" name="Google Shape;512;p63"/>
          <p:cNvSpPr txBox="1"/>
          <p:nvPr/>
        </p:nvSpPr>
        <p:spPr>
          <a:xfrm>
            <a:off x="190875" y="1047950"/>
            <a:ext cx="3000000" cy="1885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r>
              <a:rPr lang="en" sz="1300">
                <a:solidFill>
                  <a:schemeClr val="dk1"/>
                </a:solidFill>
                <a:latin typeface="Playfair Display"/>
                <a:ea typeface="Playfair Display"/>
                <a:cs typeface="Playfair Display"/>
                <a:sym typeface="Playfair Display"/>
              </a:rPr>
              <a:t> According to Howard Becker’s book ‘Outsiders’ (1963) the labelling theory explains how people may be labelled as a deviant and that crime comes from society’s labels rather than from within the individual.</a:t>
            </a:r>
            <a:endParaRPr sz="1300">
              <a:solidFill>
                <a:schemeClr val="dk1"/>
              </a:solidFill>
              <a:latin typeface="Playfair Display"/>
              <a:ea typeface="Playfair Display"/>
              <a:cs typeface="Playfair Display"/>
              <a:sym typeface="Playfair Display"/>
            </a:endParaRPr>
          </a:p>
        </p:txBody>
      </p:sp>
      <p:sp>
        <p:nvSpPr>
          <p:cNvPr id="513" name="Google Shape;513;p63"/>
          <p:cNvSpPr txBox="1"/>
          <p:nvPr/>
        </p:nvSpPr>
        <p:spPr>
          <a:xfrm>
            <a:off x="3402450" y="3337800"/>
            <a:ext cx="2339100" cy="1585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r>
              <a:rPr lang="en" sz="130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GOV.UK</a:t>
            </a:r>
            <a:r>
              <a:rPr lang="en" sz="1300">
                <a:solidFill>
                  <a:schemeClr val="dk1"/>
                </a:solidFill>
                <a:latin typeface="Playfair Display"/>
                <a:ea typeface="Playfair Display"/>
                <a:cs typeface="Playfair Display"/>
                <a:sym typeface="Playfair Display"/>
              </a:rPr>
              <a:t> (2025) states that ‘Nearly half (48%) of children starting treatment in 2024 to 2025 said they had a mental health treatment need’.</a:t>
            </a:r>
            <a:endParaRPr sz="1300">
              <a:solidFill>
                <a:schemeClr val="dk1"/>
              </a:solidFill>
              <a:latin typeface="Playfair Display"/>
              <a:ea typeface="Playfair Display"/>
              <a:cs typeface="Playfair Display"/>
              <a:sym typeface="Playfair Display"/>
            </a:endParaRPr>
          </a:p>
        </p:txBody>
      </p:sp>
      <p:sp>
        <p:nvSpPr>
          <p:cNvPr id="514" name="Google Shape;514;p63"/>
          <p:cNvSpPr txBox="1"/>
          <p:nvPr/>
        </p:nvSpPr>
        <p:spPr>
          <a:xfrm>
            <a:off x="190875" y="3098375"/>
            <a:ext cx="3000000" cy="1885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r>
              <a:rPr lang="en" sz="1300">
                <a:solidFill>
                  <a:schemeClr val="dk1"/>
                </a:solidFill>
                <a:latin typeface="Playfair Display"/>
                <a:ea typeface="Playfair Display"/>
                <a:cs typeface="Playfair Display"/>
                <a:sym typeface="Playfair Display"/>
              </a:rPr>
              <a:t>The BBC (2025) states that the drug rate in an open prison reached 40%, the reasons were that ‘Inmates found "illicit drugs were far too freely available" and that inmates "were frustrated and bored"’.</a:t>
            </a:r>
            <a:endParaRPr sz="1300">
              <a:solidFill>
                <a:schemeClr val="dk1"/>
              </a:solidFill>
              <a:latin typeface="Playfair Display"/>
              <a:ea typeface="Playfair Display"/>
              <a:cs typeface="Playfair Display"/>
              <a:sym typeface="Playfair Display"/>
            </a:endParaRPr>
          </a:p>
        </p:txBody>
      </p:sp>
      <p:sp>
        <p:nvSpPr>
          <p:cNvPr id="515" name="Google Shape;515;p63"/>
          <p:cNvSpPr txBox="1"/>
          <p:nvPr/>
        </p:nvSpPr>
        <p:spPr>
          <a:xfrm>
            <a:off x="5953125" y="1030900"/>
            <a:ext cx="3000000" cy="1285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r>
              <a:rPr lang="en" sz="1300">
                <a:solidFill>
                  <a:schemeClr val="dk1"/>
                </a:solidFill>
                <a:latin typeface="Playfair Display"/>
                <a:ea typeface="Playfair Display"/>
                <a:cs typeface="Playfair Display"/>
                <a:sym typeface="Playfair Display"/>
              </a:rPr>
              <a:t> ‘There were 16,212 children (aged 17 and under) in alcohol and drug treatment between April 2024 and March 2025’. (</a:t>
            </a:r>
            <a:r>
              <a:rPr lang="en" sz="130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GOV.UK</a:t>
            </a:r>
            <a:r>
              <a:rPr lang="en" sz="1300">
                <a:solidFill>
                  <a:schemeClr val="dk1"/>
                </a:solidFill>
                <a:latin typeface="Playfair Display"/>
                <a:ea typeface="Playfair Display"/>
                <a:cs typeface="Playfair Display"/>
                <a:sym typeface="Playfair Display"/>
              </a:rPr>
              <a:t>, 2025)</a:t>
            </a:r>
            <a:endParaRPr sz="1300">
              <a:solidFill>
                <a:schemeClr val="dk1"/>
              </a:solidFill>
              <a:latin typeface="Playfair Display"/>
              <a:ea typeface="Playfair Display"/>
              <a:cs typeface="Playfair Display"/>
              <a:sym typeface="Playfair Display"/>
            </a:endParaRPr>
          </a:p>
        </p:txBody>
      </p:sp>
      <p:sp>
        <p:nvSpPr>
          <p:cNvPr id="516" name="Google Shape;516;p63"/>
          <p:cNvSpPr txBox="1"/>
          <p:nvPr/>
        </p:nvSpPr>
        <p:spPr>
          <a:xfrm>
            <a:off x="5953125" y="2368100"/>
            <a:ext cx="3000000" cy="2786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‘Girls tended to report some vulnerabilities more than boys, particularly self-harming behaviour (48% compared with 16%) and sexual exploitation (9% compared with 1%). Boys reported some vulnerabilities more than girls, such as criminal exploitation (10% compared with 5%).’ (</a:t>
            </a:r>
            <a:r>
              <a:rPr lang="en" sz="130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GOV.UK</a:t>
            </a:r>
            <a:r>
              <a:rPr lang="en" sz="1300">
                <a:solidFill>
                  <a:schemeClr val="dk1"/>
                </a:solidFill>
                <a:latin typeface="Playfair Display"/>
                <a:ea typeface="Playfair Display"/>
                <a:cs typeface="Playfair Display"/>
                <a:sym typeface="Playfair Display"/>
              </a:rPr>
              <a:t>, 2025) </a:t>
            </a:r>
            <a:endParaRPr sz="1200">
              <a:solidFill>
                <a:schemeClr val="dk1"/>
              </a:solidFill>
              <a:latin typeface="Jost"/>
              <a:ea typeface="Jost"/>
              <a:cs typeface="Jost"/>
              <a:sym typeface="Jost"/>
            </a:endParaRPr>
          </a:p>
        </p:txBody>
      </p:sp>
      <p:pic>
        <p:nvPicPr>
          <p:cNvPr id="517" name="Google Shape;517;p63" descr="hands in prison (Provided by Getty Images)"/>
          <p:cNvPicPr preferRelativeResize="0"/>
          <p:nvPr/>
        </p:nvPicPr>
        <p:blipFill>
          <a:blip r:embed="rId4">
            <a:alphaModFix/>
          </a:blip>
          <a:stretch>
            <a:fillRect/>
          </a:stretch>
        </p:blipFill>
        <p:spPr>
          <a:xfrm>
            <a:off x="3402450" y="1424700"/>
            <a:ext cx="2339098" cy="1560160"/>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21"/>
        <p:cNvGrpSpPr/>
        <p:nvPr/>
      </p:nvGrpSpPr>
      <p:grpSpPr>
        <a:xfrm>
          <a:off x="0" y="0"/>
          <a:ext cx="0" cy="0"/>
          <a:chOff x="0" y="0"/>
          <a:chExt cx="0" cy="0"/>
        </a:xfrm>
      </p:grpSpPr>
      <p:sp>
        <p:nvSpPr>
          <p:cNvPr id="522" name="Google Shape;522;p64"/>
          <p:cNvSpPr txBox="1">
            <a:spLocks noGrp="1"/>
          </p:cNvSpPr>
          <p:nvPr>
            <p:ph type="title" idx="5"/>
          </p:nvPr>
        </p:nvSpPr>
        <p:spPr>
          <a:xfrm>
            <a:off x="0" y="228600"/>
            <a:ext cx="9144000" cy="7503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sz="3000">
                <a:latin typeface="Playfair Display"/>
                <a:ea typeface="Playfair Display"/>
                <a:cs typeface="Playfair Display"/>
                <a:sym typeface="Playfair Display"/>
              </a:rPr>
              <a:t>Recommendations: Legal regulation</a:t>
            </a:r>
            <a:endParaRPr sz="3000">
              <a:latin typeface="Playfair Display"/>
              <a:ea typeface="Playfair Display"/>
              <a:cs typeface="Playfair Display"/>
              <a:sym typeface="Playfair Display"/>
            </a:endParaRPr>
          </a:p>
        </p:txBody>
      </p:sp>
      <p:sp>
        <p:nvSpPr>
          <p:cNvPr id="523" name="Google Shape;523;p64"/>
          <p:cNvSpPr txBox="1"/>
          <p:nvPr/>
        </p:nvSpPr>
        <p:spPr>
          <a:xfrm>
            <a:off x="726300" y="1467050"/>
            <a:ext cx="3000000" cy="3086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r>
              <a:rPr lang="en" sz="1300">
                <a:solidFill>
                  <a:schemeClr val="dk1"/>
                </a:solidFill>
                <a:latin typeface="Playfair Display"/>
                <a:ea typeface="Playfair Display"/>
                <a:cs typeface="Playfair Display"/>
                <a:sym typeface="Playfair Display"/>
              </a:rPr>
              <a:t> ‘The </a:t>
            </a:r>
            <a:r>
              <a:rPr lang="en" sz="130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Misuse of Drugs Act 1971</a:t>
            </a:r>
            <a:r>
              <a:rPr lang="en" sz="1300">
                <a:solidFill>
                  <a:schemeClr val="dk1"/>
                </a:solidFill>
                <a:latin typeface="Playfair Display"/>
                <a:ea typeface="Playfair Display"/>
                <a:cs typeface="Playfair Display"/>
                <a:sym typeface="Playfair Display"/>
              </a:rPr>
              <a:t> regulates the production, supply and possession of controlled drugs in the UK. The act is complemented by the </a:t>
            </a:r>
            <a:r>
              <a:rPr lang="en" sz="130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Misuse of Drugs Regulations 2001</a:t>
            </a:r>
            <a:r>
              <a:rPr lang="en" sz="1300">
                <a:solidFill>
                  <a:schemeClr val="dk1"/>
                </a:solidFill>
                <a:latin typeface="Playfair Display"/>
                <a:ea typeface="Playfair Display"/>
                <a:cs typeface="Playfair Display"/>
                <a:sym typeface="Playfair Display"/>
              </a:rPr>
              <a:t>, which set out exceptions that allow the lawful possession and use of certain controlled drugs for medical, dental and veterinary use’(commons library.parliamentary).</a:t>
            </a:r>
            <a:endParaRPr sz="1300">
              <a:solidFill>
                <a:schemeClr val="dk1"/>
              </a:solidFill>
              <a:latin typeface="Playfair Display"/>
              <a:ea typeface="Playfair Display"/>
              <a:cs typeface="Playfair Display"/>
              <a:sym typeface="Playfair Display"/>
            </a:endParaRPr>
          </a:p>
        </p:txBody>
      </p:sp>
      <p:sp>
        <p:nvSpPr>
          <p:cNvPr id="524" name="Google Shape;524;p64"/>
          <p:cNvSpPr txBox="1"/>
          <p:nvPr/>
        </p:nvSpPr>
        <p:spPr>
          <a:xfrm>
            <a:off x="5564663" y="3288325"/>
            <a:ext cx="2619300" cy="1585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 ‘The UK government has said it will not make changes to drug laws to allow the creation of more legal drug consumption rooms’ (BBC, 2025).</a:t>
            </a:r>
            <a:endParaRPr sz="1300">
              <a:solidFill>
                <a:schemeClr val="dk1"/>
              </a:solidFill>
              <a:latin typeface="Playfair Display"/>
              <a:ea typeface="Playfair Display"/>
              <a:cs typeface="Playfair Display"/>
              <a:sym typeface="Playfair Display"/>
            </a:endParaRPr>
          </a:p>
        </p:txBody>
      </p:sp>
      <p:sp>
        <p:nvSpPr>
          <p:cNvPr id="525" name="Google Shape;525;p64"/>
          <p:cNvSpPr txBox="1"/>
          <p:nvPr/>
        </p:nvSpPr>
        <p:spPr>
          <a:xfrm>
            <a:off x="362700" y="707400"/>
            <a:ext cx="8512500" cy="4155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1500" i="1">
                <a:solidFill>
                  <a:schemeClr val="dk1"/>
                </a:solidFill>
                <a:latin typeface="Playfair Display"/>
                <a:ea typeface="Playfair Display"/>
                <a:cs typeface="Playfair Display"/>
                <a:sym typeface="Playfair Display"/>
              </a:rPr>
              <a:t>‘Legal regulations around drugs are out of date and should be changed’.</a:t>
            </a:r>
            <a:endParaRPr sz="1500" i="1">
              <a:solidFill>
                <a:schemeClr val="dk1"/>
              </a:solidFill>
              <a:latin typeface="Playfair Display"/>
              <a:ea typeface="Playfair Display"/>
              <a:cs typeface="Playfair Display"/>
              <a:sym typeface="Playfair Display"/>
            </a:endParaRPr>
          </a:p>
        </p:txBody>
      </p:sp>
      <p:pic>
        <p:nvPicPr>
          <p:cNvPr id="526" name="Google Shape;526;p64"/>
          <p:cNvPicPr preferRelativeResize="0"/>
          <p:nvPr/>
        </p:nvPicPr>
        <p:blipFill>
          <a:blip r:embed="rId4">
            <a:alphaModFix/>
          </a:blip>
          <a:stretch>
            <a:fillRect/>
          </a:stretch>
        </p:blipFill>
        <p:spPr>
          <a:xfrm>
            <a:off x="5564613" y="1262063"/>
            <a:ext cx="2619375" cy="1743075"/>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65"/>
          <p:cNvSpPr txBox="1">
            <a:spLocks noGrp="1"/>
          </p:cNvSpPr>
          <p:nvPr>
            <p:ph type="title" idx="3"/>
          </p:nvPr>
        </p:nvSpPr>
        <p:spPr>
          <a:xfrm>
            <a:off x="0" y="361950"/>
            <a:ext cx="9144000" cy="7503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sz="3000">
                <a:latin typeface="Playfair Display"/>
                <a:ea typeface="Playfair Display"/>
                <a:cs typeface="Playfair Display"/>
                <a:sym typeface="Playfair Display"/>
              </a:rPr>
              <a:t>Recommendations: Heroin assisted therapy</a:t>
            </a:r>
            <a:endParaRPr sz="3000">
              <a:latin typeface="Playfair Display"/>
              <a:ea typeface="Playfair Display"/>
              <a:cs typeface="Playfair Display"/>
              <a:sym typeface="Playfair Display"/>
            </a:endParaRPr>
          </a:p>
        </p:txBody>
      </p:sp>
      <p:sp>
        <p:nvSpPr>
          <p:cNvPr id="532" name="Google Shape;532;p65"/>
          <p:cNvSpPr txBox="1"/>
          <p:nvPr/>
        </p:nvSpPr>
        <p:spPr>
          <a:xfrm>
            <a:off x="180975" y="1550700"/>
            <a:ext cx="5305500" cy="33864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‘In Canada the North American Opiate Medication Initiative (NAOMI) clinical trial opened its doors in Vancouver and Montreal between 2005 and 2008. Results of the NAOMI trial were similar to those in the Swiss programs in that there were significant positive outcomes for participants in the heroin arm of the trial including: high retention rates in the treatment program, illegal heroin use fell by 70%, the proportion of participants involved in illegal activities fell by half from over 70% to 36%, illegal activity among participants decreased significantly as did the amount of money spent monthly on illegal drugs, marked improvements in participants ‘ medical and health status were also experienced’ (</a:t>
            </a:r>
            <a:r>
              <a:rPr lang="en" sz="130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drugpolicy.ca</a:t>
            </a:r>
            <a:r>
              <a:rPr lang="en" sz="1300">
                <a:solidFill>
                  <a:schemeClr val="dk1"/>
                </a:solidFill>
                <a:latin typeface="Playfair Display"/>
                <a:ea typeface="Playfair Display"/>
                <a:cs typeface="Playfair Display"/>
                <a:sym typeface="Playfair Display"/>
              </a:rPr>
              <a:t>, 2025). </a:t>
            </a:r>
            <a:endParaRPr sz="1300">
              <a:solidFill>
                <a:schemeClr val="dk1"/>
              </a:solidFill>
              <a:latin typeface="Playfair Display"/>
              <a:ea typeface="Playfair Display"/>
              <a:cs typeface="Playfair Display"/>
              <a:sym typeface="Playfair Display"/>
            </a:endParaRPr>
          </a:p>
        </p:txBody>
      </p:sp>
      <p:sp>
        <p:nvSpPr>
          <p:cNvPr id="533" name="Google Shape;533;p65"/>
          <p:cNvSpPr txBox="1"/>
          <p:nvPr/>
        </p:nvSpPr>
        <p:spPr>
          <a:xfrm>
            <a:off x="847650" y="819150"/>
            <a:ext cx="7448700" cy="4155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1500" i="1">
                <a:solidFill>
                  <a:schemeClr val="dk1"/>
                </a:solidFill>
                <a:latin typeface="Playfair Display"/>
                <a:ea typeface="Playfair Display"/>
                <a:cs typeface="Playfair Display"/>
                <a:sym typeface="Playfair Display"/>
              </a:rPr>
              <a:t>‘Heroin assisted therapy proven to help with adherence to treatment’.</a:t>
            </a:r>
            <a:endParaRPr sz="1500" i="1">
              <a:solidFill>
                <a:schemeClr val="dk1"/>
              </a:solidFill>
              <a:latin typeface="Playfair Display"/>
              <a:ea typeface="Playfair Display"/>
              <a:cs typeface="Playfair Display"/>
              <a:sym typeface="Playfair Display"/>
            </a:endParaRPr>
          </a:p>
        </p:txBody>
      </p:sp>
      <p:pic>
        <p:nvPicPr>
          <p:cNvPr id="534" name="Google Shape;534;p65"/>
          <p:cNvPicPr preferRelativeResize="0"/>
          <p:nvPr/>
        </p:nvPicPr>
        <p:blipFill>
          <a:blip r:embed="rId4">
            <a:alphaModFix/>
          </a:blip>
          <a:stretch>
            <a:fillRect/>
          </a:stretch>
        </p:blipFill>
        <p:spPr>
          <a:xfrm flipH="1">
            <a:off x="5428925" y="2053799"/>
            <a:ext cx="3638550" cy="1819275"/>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sp>
        <p:nvSpPr>
          <p:cNvPr id="539" name="Google Shape;539;p66"/>
          <p:cNvSpPr txBox="1">
            <a:spLocks noGrp="1"/>
          </p:cNvSpPr>
          <p:nvPr>
            <p:ph type="title" idx="3"/>
          </p:nvPr>
        </p:nvSpPr>
        <p:spPr>
          <a:xfrm>
            <a:off x="0" y="228600"/>
            <a:ext cx="9144000" cy="7503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sz="3000">
                <a:latin typeface="Playfair Display"/>
                <a:ea typeface="Playfair Display"/>
                <a:cs typeface="Playfair Display"/>
                <a:sym typeface="Playfair Display"/>
              </a:rPr>
              <a:t>Recommendations: Drug consumption rooms</a:t>
            </a:r>
            <a:endParaRPr sz="3000">
              <a:latin typeface="Playfair Display"/>
              <a:ea typeface="Playfair Display"/>
              <a:cs typeface="Playfair Display"/>
              <a:sym typeface="Playfair Display"/>
            </a:endParaRPr>
          </a:p>
        </p:txBody>
      </p:sp>
      <p:sp>
        <p:nvSpPr>
          <p:cNvPr id="540" name="Google Shape;540;p66"/>
          <p:cNvSpPr txBox="1"/>
          <p:nvPr/>
        </p:nvSpPr>
        <p:spPr>
          <a:xfrm>
            <a:off x="3154650" y="2688150"/>
            <a:ext cx="3417000" cy="21858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r>
              <a:rPr lang="en" sz="1300">
                <a:solidFill>
                  <a:schemeClr val="dk1"/>
                </a:solidFill>
                <a:latin typeface="Playfair Display"/>
                <a:ea typeface="Playfair Display"/>
                <a:cs typeface="Playfair Display"/>
                <a:sym typeface="Playfair Display"/>
              </a:rPr>
              <a:t>According to the Scottish Government (2021), drug consumption rooms ‘Contribute to lower rates of fatal overdoses, reduce rates of infection transmission, reduce levels of public drug consumption and publically discarded drug-related litter’. </a:t>
            </a:r>
            <a:endParaRPr sz="1300">
              <a:solidFill>
                <a:schemeClr val="dk1"/>
              </a:solidFill>
              <a:latin typeface="Playfair Display"/>
              <a:ea typeface="Playfair Display"/>
              <a:cs typeface="Playfair Display"/>
              <a:sym typeface="Playfair Display"/>
            </a:endParaRPr>
          </a:p>
        </p:txBody>
      </p:sp>
      <p:sp>
        <p:nvSpPr>
          <p:cNvPr id="541" name="Google Shape;541;p66"/>
          <p:cNvSpPr txBox="1"/>
          <p:nvPr/>
        </p:nvSpPr>
        <p:spPr>
          <a:xfrm>
            <a:off x="362700" y="707400"/>
            <a:ext cx="8512500" cy="4155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Clr>
                <a:schemeClr val="lt1"/>
              </a:buClr>
              <a:buSzPts val="1100"/>
              <a:buFont typeface="Arial"/>
              <a:buNone/>
            </a:pPr>
            <a:r>
              <a:rPr lang="en" sz="1500" i="1">
                <a:solidFill>
                  <a:schemeClr val="dk1"/>
                </a:solidFill>
                <a:latin typeface="Playfair Display"/>
                <a:ea typeface="Playfair Display"/>
                <a:cs typeface="Playfair Display"/>
                <a:sym typeface="Playfair Display"/>
              </a:rPr>
              <a:t>‘Drug consumption rooms are proposed to be a safer way for drug users to administer.’</a:t>
            </a:r>
            <a:endParaRPr sz="1500" i="1">
              <a:solidFill>
                <a:schemeClr val="dk1"/>
              </a:solidFill>
              <a:latin typeface="Playfair Display"/>
              <a:ea typeface="Playfair Display"/>
              <a:cs typeface="Playfair Display"/>
              <a:sym typeface="Playfair Display"/>
            </a:endParaRPr>
          </a:p>
        </p:txBody>
      </p:sp>
      <p:sp>
        <p:nvSpPr>
          <p:cNvPr id="542" name="Google Shape;542;p66"/>
          <p:cNvSpPr txBox="1"/>
          <p:nvPr/>
        </p:nvSpPr>
        <p:spPr>
          <a:xfrm>
            <a:off x="6735375" y="1102650"/>
            <a:ext cx="2075400" cy="1585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The first drug consumption room in the UK opened in January 2025 in Glasgow, Scotland. </a:t>
            </a:r>
            <a:endParaRPr sz="1300">
              <a:solidFill>
                <a:schemeClr val="dk1"/>
              </a:solidFill>
              <a:latin typeface="Playfair Display"/>
              <a:ea typeface="Playfair Display"/>
              <a:cs typeface="Playfair Display"/>
              <a:sym typeface="Playfair Display"/>
            </a:endParaRPr>
          </a:p>
        </p:txBody>
      </p:sp>
      <p:sp>
        <p:nvSpPr>
          <p:cNvPr id="543" name="Google Shape;543;p66"/>
          <p:cNvSpPr txBox="1"/>
          <p:nvPr/>
        </p:nvSpPr>
        <p:spPr>
          <a:xfrm>
            <a:off x="6735375" y="3528900"/>
            <a:ext cx="2139900" cy="1285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The first drug consumption room in the world was in Switzerland, 1986. </a:t>
            </a:r>
            <a:endParaRPr sz="1300">
              <a:solidFill>
                <a:schemeClr val="dk1"/>
              </a:solidFill>
              <a:latin typeface="Playfair Display"/>
              <a:ea typeface="Playfair Display"/>
              <a:cs typeface="Playfair Display"/>
              <a:sym typeface="Playfair Display"/>
            </a:endParaRPr>
          </a:p>
        </p:txBody>
      </p:sp>
      <p:pic>
        <p:nvPicPr>
          <p:cNvPr id="544" name="Google Shape;544;p66"/>
          <p:cNvPicPr preferRelativeResize="0"/>
          <p:nvPr/>
        </p:nvPicPr>
        <p:blipFill>
          <a:blip r:embed="rId3">
            <a:alphaModFix/>
          </a:blip>
          <a:stretch>
            <a:fillRect/>
          </a:stretch>
        </p:blipFill>
        <p:spPr>
          <a:xfrm>
            <a:off x="3644799" y="1119311"/>
            <a:ext cx="2539423" cy="1428425"/>
          </a:xfrm>
          <a:prstGeom prst="rect">
            <a:avLst/>
          </a:prstGeom>
          <a:noFill/>
          <a:ln w="9525" cap="flat" cmpd="sng">
            <a:solidFill>
              <a:schemeClr val="dk1"/>
            </a:solidFill>
            <a:prstDash val="solid"/>
            <a:round/>
            <a:headEnd type="none" w="sm" len="sm"/>
            <a:tailEnd type="none" w="sm" len="sm"/>
          </a:ln>
        </p:spPr>
      </p:pic>
      <p:pic>
        <p:nvPicPr>
          <p:cNvPr id="545" name="Google Shape;545;p66"/>
          <p:cNvPicPr preferRelativeResize="0"/>
          <p:nvPr/>
        </p:nvPicPr>
        <p:blipFill>
          <a:blip r:embed="rId4">
            <a:alphaModFix/>
          </a:blip>
          <a:stretch>
            <a:fillRect/>
          </a:stretch>
        </p:blipFill>
        <p:spPr>
          <a:xfrm>
            <a:off x="152400" y="1105821"/>
            <a:ext cx="2838527" cy="399265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p67"/>
          <p:cNvSpPr txBox="1">
            <a:spLocks noGrp="1"/>
          </p:cNvSpPr>
          <p:nvPr>
            <p:ph type="title" idx="14"/>
          </p:nvPr>
        </p:nvSpPr>
        <p:spPr>
          <a:xfrm>
            <a:off x="0" y="361950"/>
            <a:ext cx="9144000" cy="7503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sz="3000">
                <a:latin typeface="Playfair Display"/>
                <a:ea typeface="Playfair Display"/>
                <a:cs typeface="Playfair Display"/>
                <a:sym typeface="Playfair Display"/>
              </a:rPr>
              <a:t>Legalising Cannabis </a:t>
            </a:r>
            <a:endParaRPr sz="3000">
              <a:latin typeface="Playfair Display"/>
              <a:ea typeface="Playfair Display"/>
              <a:cs typeface="Playfair Display"/>
              <a:sym typeface="Playfair Display"/>
            </a:endParaRPr>
          </a:p>
        </p:txBody>
      </p:sp>
      <p:sp>
        <p:nvSpPr>
          <p:cNvPr id="551" name="Google Shape;551;p67"/>
          <p:cNvSpPr txBox="1"/>
          <p:nvPr/>
        </p:nvSpPr>
        <p:spPr>
          <a:xfrm>
            <a:off x="180975" y="1252800"/>
            <a:ext cx="3905400" cy="12852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r>
              <a:rPr lang="en" sz="1300">
                <a:solidFill>
                  <a:schemeClr val="dk1"/>
                </a:solidFill>
                <a:latin typeface="Playfair Display"/>
                <a:ea typeface="Playfair Display"/>
                <a:cs typeface="Playfair Display"/>
                <a:sym typeface="Playfair Display"/>
              </a:rPr>
              <a:t>Countries like Canada have legalised cannabis and from 1985 to 2017, the rate of cannabis use went from 5.6% to 14.8%, showing that the use of cannabis has risen exponentially. </a:t>
            </a:r>
            <a:endParaRPr sz="1300">
              <a:solidFill>
                <a:schemeClr val="dk1"/>
              </a:solidFill>
              <a:latin typeface="Playfair Display"/>
              <a:ea typeface="Playfair Display"/>
              <a:cs typeface="Playfair Display"/>
              <a:sym typeface="Playfair Display"/>
            </a:endParaRPr>
          </a:p>
        </p:txBody>
      </p:sp>
      <p:sp>
        <p:nvSpPr>
          <p:cNvPr id="552" name="Google Shape;552;p67"/>
          <p:cNvSpPr txBox="1"/>
          <p:nvPr/>
        </p:nvSpPr>
        <p:spPr>
          <a:xfrm>
            <a:off x="847650" y="819150"/>
            <a:ext cx="7448700" cy="4155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1500" i="1">
                <a:solidFill>
                  <a:schemeClr val="dk1"/>
                </a:solidFill>
                <a:latin typeface="Playfair Display"/>
                <a:ea typeface="Playfair Display"/>
                <a:cs typeface="Playfair Display"/>
                <a:sym typeface="Playfair Display"/>
              </a:rPr>
              <a:t>‘Heroin assisted therapy proven to help with adherence to treatment’.</a:t>
            </a:r>
            <a:endParaRPr sz="1500" i="1">
              <a:solidFill>
                <a:schemeClr val="dk1"/>
              </a:solidFill>
              <a:latin typeface="Playfair Display"/>
              <a:ea typeface="Playfair Display"/>
              <a:cs typeface="Playfair Display"/>
              <a:sym typeface="Playfair Display"/>
            </a:endParaRPr>
          </a:p>
        </p:txBody>
      </p:sp>
      <p:sp>
        <p:nvSpPr>
          <p:cNvPr id="553" name="Google Shape;553;p67"/>
          <p:cNvSpPr txBox="1"/>
          <p:nvPr/>
        </p:nvSpPr>
        <p:spPr>
          <a:xfrm>
            <a:off x="180975" y="2786250"/>
            <a:ext cx="3752400" cy="21858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‘Possession of cannabis counted for almost all cannabis related offences before the legalisation came into place, however, it now only counts for 12% of offences while ‘(67%) of the 10,824 total cannabis offences were for illicit importation and exportation’ as of 2022.’ (Statistics Canada, 2023)</a:t>
            </a:r>
            <a:endParaRPr sz="1300">
              <a:solidFill>
                <a:schemeClr val="dk1"/>
              </a:solidFill>
              <a:latin typeface="Playfair Display"/>
              <a:ea typeface="Playfair Display"/>
              <a:cs typeface="Playfair Display"/>
              <a:sym typeface="Playfair Display"/>
            </a:endParaRPr>
          </a:p>
        </p:txBody>
      </p:sp>
      <p:sp>
        <p:nvSpPr>
          <p:cNvPr id="554" name="Google Shape;554;p67"/>
          <p:cNvSpPr txBox="1"/>
          <p:nvPr/>
        </p:nvSpPr>
        <p:spPr>
          <a:xfrm>
            <a:off x="3981450" y="1457250"/>
            <a:ext cx="3000000" cy="34017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800"/>
              </a:spcBef>
              <a:spcAft>
                <a:spcPts val="0"/>
              </a:spcAft>
              <a:buNone/>
            </a:pPr>
            <a:r>
              <a:rPr lang="en" sz="1300">
                <a:solidFill>
                  <a:schemeClr val="dk1"/>
                </a:solidFill>
                <a:latin typeface="Playfair Display"/>
                <a:ea typeface="Playfair Display"/>
                <a:cs typeface="Playfair Display"/>
                <a:sym typeface="Playfair Display"/>
              </a:rPr>
              <a:t>‘Around 16,000 people were charged with cannabis possession before legalistion in 2016’.</a:t>
            </a:r>
            <a:endParaRPr sz="1300">
              <a:solidFill>
                <a:schemeClr val="dk1"/>
              </a:solidFill>
              <a:latin typeface="Playfair Display"/>
              <a:ea typeface="Playfair Display"/>
              <a:cs typeface="Playfair Display"/>
              <a:sym typeface="Playfair Display"/>
            </a:endParaRPr>
          </a:p>
          <a:p>
            <a:pPr marL="0" lvl="0" indent="0" algn="l" rtl="0">
              <a:lnSpc>
                <a:spcPct val="150000"/>
              </a:lnSpc>
              <a:spcBef>
                <a:spcPts val="2400"/>
              </a:spcBef>
              <a:spcAft>
                <a:spcPts val="0"/>
              </a:spcAft>
              <a:buNone/>
            </a:pPr>
            <a:r>
              <a:rPr lang="en" sz="1300">
                <a:solidFill>
                  <a:schemeClr val="dk1"/>
                </a:solidFill>
                <a:latin typeface="Playfair Display"/>
                <a:ea typeface="Playfair Display"/>
                <a:cs typeface="Playfair Display"/>
                <a:sym typeface="Playfair Display"/>
              </a:rPr>
              <a:t>‘Only 486 adults charged with new </a:t>
            </a:r>
            <a:r>
              <a:rPr lang="en" sz="1300" i="1">
                <a:solidFill>
                  <a:schemeClr val="dk1"/>
                </a:solidFill>
                <a:latin typeface="Playfair Display"/>
                <a:ea typeface="Playfair Display"/>
                <a:cs typeface="Playfair Display"/>
                <a:sym typeface="Playfair Display"/>
              </a:rPr>
              <a:t>Cannabis Act</a:t>
            </a:r>
            <a:r>
              <a:rPr lang="en" sz="1300">
                <a:solidFill>
                  <a:schemeClr val="dk1"/>
                </a:solidFill>
                <a:latin typeface="Playfair Display"/>
                <a:ea typeface="Playfair Display"/>
                <a:cs typeface="Playfair Display"/>
                <a:sym typeface="Playfair Display"/>
              </a:rPr>
              <a:t> offences after legalisation in 2020’.</a:t>
            </a:r>
            <a:endParaRPr sz="1300">
              <a:solidFill>
                <a:schemeClr val="dk1"/>
              </a:solidFill>
              <a:latin typeface="Playfair Display"/>
              <a:ea typeface="Playfair Display"/>
              <a:cs typeface="Playfair Display"/>
              <a:sym typeface="Playfair Display"/>
            </a:endParaRPr>
          </a:p>
          <a:p>
            <a:pPr marL="0" lvl="0" indent="0" algn="l" rtl="0">
              <a:lnSpc>
                <a:spcPct val="150000"/>
              </a:lnSpc>
              <a:spcBef>
                <a:spcPts val="2400"/>
              </a:spcBef>
              <a:spcAft>
                <a:spcPts val="2400"/>
              </a:spcAft>
              <a:buNone/>
            </a:pPr>
            <a:r>
              <a:rPr lang="en" sz="1300">
                <a:solidFill>
                  <a:schemeClr val="dk1"/>
                </a:solidFill>
                <a:latin typeface="Playfair Display"/>
                <a:ea typeface="Playfair Display"/>
                <a:cs typeface="Playfair Display"/>
                <a:sym typeface="Playfair Display"/>
              </a:rPr>
              <a:t>‘25% decrease in Canada's total cannabis crimes between 2019 and 2020’. </a:t>
            </a:r>
            <a:endParaRPr sz="1300">
              <a:solidFill>
                <a:schemeClr val="dk1"/>
              </a:solidFill>
              <a:latin typeface="Playfair Display"/>
              <a:ea typeface="Playfair Display"/>
              <a:cs typeface="Playfair Display"/>
              <a:sym typeface="Playfair Display"/>
            </a:endParaRPr>
          </a:p>
        </p:txBody>
      </p:sp>
      <p:pic>
        <p:nvPicPr>
          <p:cNvPr id="555" name="Google Shape;555;p67"/>
          <p:cNvPicPr preferRelativeResize="0"/>
          <p:nvPr/>
        </p:nvPicPr>
        <p:blipFill>
          <a:blip r:embed="rId3">
            <a:alphaModFix/>
          </a:blip>
          <a:stretch>
            <a:fillRect/>
          </a:stretch>
        </p:blipFill>
        <p:spPr>
          <a:xfrm>
            <a:off x="6877200" y="1801500"/>
            <a:ext cx="2038200" cy="1019100"/>
          </a:xfrm>
          <a:prstGeom prst="rect">
            <a:avLst/>
          </a:prstGeom>
          <a:noFill/>
          <a:ln w="9525" cap="flat" cmpd="sng">
            <a:solidFill>
              <a:schemeClr val="dk1"/>
            </a:solidFill>
            <a:prstDash val="solid"/>
            <a:round/>
            <a:headEnd type="none" w="sm" len="sm"/>
            <a:tailEnd type="none" w="sm" len="sm"/>
          </a:ln>
        </p:spPr>
      </p:pic>
      <p:pic>
        <p:nvPicPr>
          <p:cNvPr id="556" name="Google Shape;556;p67"/>
          <p:cNvPicPr preferRelativeResize="0"/>
          <p:nvPr/>
        </p:nvPicPr>
        <p:blipFill>
          <a:blip r:embed="rId4">
            <a:alphaModFix/>
          </a:blip>
          <a:stretch>
            <a:fillRect/>
          </a:stretch>
        </p:blipFill>
        <p:spPr>
          <a:xfrm>
            <a:off x="6858075" y="3108725"/>
            <a:ext cx="2076448" cy="1168000"/>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68"/>
          <p:cNvSpPr txBox="1"/>
          <p:nvPr/>
        </p:nvSpPr>
        <p:spPr>
          <a:xfrm>
            <a:off x="762000" y="1638300"/>
            <a:ext cx="3000000" cy="24858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 According to Revolving Doors (2023), ‘The Misuse of Drugs Act (1971) (MDA) has failed on its own merits – to prevent and control the use and supply of illicit drugs. The obsession with enforcement-led, punitive ‘solutions’ to drugs is tired, ineffective and, in fact, harmful.’ </a:t>
            </a:r>
            <a:endParaRPr sz="1300">
              <a:solidFill>
                <a:schemeClr val="dk1"/>
              </a:solidFill>
              <a:latin typeface="Playfair Display"/>
              <a:ea typeface="Playfair Display"/>
              <a:cs typeface="Playfair Display"/>
              <a:sym typeface="Playfair Display"/>
            </a:endParaRPr>
          </a:p>
        </p:txBody>
      </p:sp>
      <p:sp>
        <p:nvSpPr>
          <p:cNvPr id="562" name="Google Shape;562;p68"/>
          <p:cNvSpPr txBox="1">
            <a:spLocks noGrp="1"/>
          </p:cNvSpPr>
          <p:nvPr>
            <p:ph type="title" idx="3"/>
          </p:nvPr>
        </p:nvSpPr>
        <p:spPr>
          <a:xfrm>
            <a:off x="0" y="361950"/>
            <a:ext cx="9144000" cy="7503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sz="3000">
                <a:latin typeface="Playfair Display"/>
                <a:ea typeface="Playfair Display"/>
                <a:cs typeface="Playfair Display"/>
                <a:sym typeface="Playfair Display"/>
              </a:rPr>
              <a:t>Regulation and control</a:t>
            </a:r>
            <a:endParaRPr sz="3000">
              <a:latin typeface="Playfair Display"/>
              <a:ea typeface="Playfair Display"/>
              <a:cs typeface="Playfair Display"/>
              <a:sym typeface="Playfair Display"/>
            </a:endParaRPr>
          </a:p>
        </p:txBody>
      </p:sp>
      <p:sp>
        <p:nvSpPr>
          <p:cNvPr id="563" name="Google Shape;563;p68"/>
          <p:cNvSpPr txBox="1"/>
          <p:nvPr/>
        </p:nvSpPr>
        <p:spPr>
          <a:xfrm>
            <a:off x="2180550" y="858450"/>
            <a:ext cx="4876800" cy="4155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1500" i="1">
                <a:solidFill>
                  <a:schemeClr val="dk1"/>
                </a:solidFill>
                <a:latin typeface="Playfair Display"/>
                <a:ea typeface="Playfair Display"/>
                <a:cs typeface="Playfair Display"/>
                <a:sym typeface="Playfair Display"/>
              </a:rPr>
              <a:t>‘Outdated and simply does not work to deter drug use’.</a:t>
            </a:r>
            <a:endParaRPr sz="1500" i="1">
              <a:solidFill>
                <a:schemeClr val="dk1"/>
              </a:solidFill>
              <a:latin typeface="Playfair Display"/>
              <a:ea typeface="Playfair Display"/>
              <a:cs typeface="Playfair Display"/>
              <a:sym typeface="Playfair Display"/>
            </a:endParaRPr>
          </a:p>
        </p:txBody>
      </p:sp>
      <p:pic>
        <p:nvPicPr>
          <p:cNvPr id="564" name="Google Shape;564;p68"/>
          <p:cNvPicPr preferRelativeResize="0"/>
          <p:nvPr/>
        </p:nvPicPr>
        <p:blipFill>
          <a:blip r:embed="rId3">
            <a:alphaModFix/>
          </a:blip>
          <a:stretch>
            <a:fillRect/>
          </a:stretch>
        </p:blipFill>
        <p:spPr>
          <a:xfrm>
            <a:off x="4476375" y="1273950"/>
            <a:ext cx="2741445" cy="3564749"/>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68"/>
        <p:cNvGrpSpPr/>
        <p:nvPr/>
      </p:nvGrpSpPr>
      <p:grpSpPr>
        <a:xfrm>
          <a:off x="0" y="0"/>
          <a:ext cx="0" cy="0"/>
          <a:chOff x="0" y="0"/>
          <a:chExt cx="0" cy="0"/>
        </a:xfrm>
      </p:grpSpPr>
      <p:sp>
        <p:nvSpPr>
          <p:cNvPr id="569" name="Google Shape;569;p69"/>
          <p:cNvSpPr txBox="1"/>
          <p:nvPr/>
        </p:nvSpPr>
        <p:spPr>
          <a:xfrm>
            <a:off x="935200" y="1112250"/>
            <a:ext cx="3000000" cy="1285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‘There have been 1,232 administrations of naloxone in the UK by the police between June 2019 and 30 December 2024’ (GOV.UK)</a:t>
            </a:r>
            <a:endParaRPr sz="1300">
              <a:solidFill>
                <a:schemeClr val="dk1"/>
              </a:solidFill>
              <a:latin typeface="Playfair Display"/>
              <a:ea typeface="Playfair Display"/>
              <a:cs typeface="Playfair Display"/>
              <a:sym typeface="Playfair Display"/>
            </a:endParaRPr>
          </a:p>
        </p:txBody>
      </p:sp>
      <p:sp>
        <p:nvSpPr>
          <p:cNvPr id="570" name="Google Shape;570;p69"/>
          <p:cNvSpPr txBox="1">
            <a:spLocks noGrp="1"/>
          </p:cNvSpPr>
          <p:nvPr>
            <p:ph type="title" idx="3"/>
          </p:nvPr>
        </p:nvSpPr>
        <p:spPr>
          <a:xfrm>
            <a:off x="0" y="361950"/>
            <a:ext cx="9144000" cy="7503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sz="3000">
                <a:latin typeface="Playfair Display"/>
                <a:ea typeface="Playfair Display"/>
                <a:cs typeface="Playfair Display"/>
                <a:sym typeface="Playfair Display"/>
              </a:rPr>
              <a:t>Drug related deaths and overdose crisis</a:t>
            </a:r>
            <a:endParaRPr sz="3000">
              <a:latin typeface="Playfair Display"/>
              <a:ea typeface="Playfair Display"/>
              <a:cs typeface="Playfair Display"/>
              <a:sym typeface="Playfair Display"/>
            </a:endParaRPr>
          </a:p>
        </p:txBody>
      </p:sp>
      <p:sp>
        <p:nvSpPr>
          <p:cNvPr id="571" name="Google Shape;571;p69"/>
          <p:cNvSpPr txBox="1"/>
          <p:nvPr/>
        </p:nvSpPr>
        <p:spPr>
          <a:xfrm>
            <a:off x="2180550" y="858450"/>
            <a:ext cx="4876800" cy="4155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endParaRPr sz="1500" i="1">
              <a:solidFill>
                <a:schemeClr val="dk1"/>
              </a:solidFill>
              <a:latin typeface="Playfair Display"/>
              <a:ea typeface="Playfair Display"/>
              <a:cs typeface="Playfair Display"/>
              <a:sym typeface="Playfair Display"/>
            </a:endParaRPr>
          </a:p>
        </p:txBody>
      </p:sp>
      <p:pic>
        <p:nvPicPr>
          <p:cNvPr id="572" name="Google Shape;572;p69"/>
          <p:cNvPicPr preferRelativeResize="0"/>
          <p:nvPr/>
        </p:nvPicPr>
        <p:blipFill>
          <a:blip r:embed="rId3">
            <a:alphaModFix/>
          </a:blip>
          <a:stretch>
            <a:fillRect/>
          </a:stretch>
        </p:blipFill>
        <p:spPr>
          <a:xfrm>
            <a:off x="5104152" y="1112250"/>
            <a:ext cx="3083402" cy="2056609"/>
          </a:xfrm>
          <a:prstGeom prst="rect">
            <a:avLst/>
          </a:prstGeom>
          <a:noFill/>
          <a:ln w="9525" cap="flat" cmpd="sng">
            <a:solidFill>
              <a:schemeClr val="dk1"/>
            </a:solidFill>
            <a:prstDash val="solid"/>
            <a:round/>
            <a:headEnd type="none" w="sm" len="sm"/>
            <a:tailEnd type="none" w="sm" len="sm"/>
          </a:ln>
        </p:spPr>
      </p:pic>
      <p:sp>
        <p:nvSpPr>
          <p:cNvPr id="573" name="Google Shape;573;p69"/>
          <p:cNvSpPr txBox="1"/>
          <p:nvPr/>
        </p:nvSpPr>
        <p:spPr>
          <a:xfrm>
            <a:off x="935200" y="2681025"/>
            <a:ext cx="3000000" cy="985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chemeClr val="dk1"/>
                </a:solidFill>
                <a:latin typeface="Playfair Display"/>
                <a:ea typeface="Playfair Display"/>
                <a:cs typeface="Playfair Display"/>
                <a:sym typeface="Playfair Display"/>
              </a:rPr>
              <a:t>‘There has been an increase in the number of people who have been administered naloxone over the last ten years’ (GOV.UK) </a:t>
            </a:r>
            <a:endParaRPr sz="1300">
              <a:solidFill>
                <a:schemeClr val="dk1"/>
              </a:solidFill>
              <a:latin typeface="Playfair Display"/>
              <a:ea typeface="Playfair Display"/>
              <a:cs typeface="Playfair Display"/>
              <a:sym typeface="Playfair Display"/>
            </a:endParaRPr>
          </a:p>
        </p:txBody>
      </p:sp>
      <p:sp>
        <p:nvSpPr>
          <p:cNvPr id="574" name="Google Shape;574;p69"/>
          <p:cNvSpPr txBox="1"/>
          <p:nvPr/>
        </p:nvSpPr>
        <p:spPr>
          <a:xfrm>
            <a:off x="893500" y="3949800"/>
            <a:ext cx="3083400" cy="985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Death rates of Hepatitis C per 100,000 is 0.10 in Switzerland and 0.29 in the UK.</a:t>
            </a:r>
            <a:endParaRPr sz="1200">
              <a:solidFill>
                <a:schemeClr val="dk1"/>
              </a:solidFill>
              <a:latin typeface="Jost"/>
              <a:ea typeface="Jost"/>
              <a:cs typeface="Jost"/>
              <a:sym typeface="Jost"/>
            </a:endParaRPr>
          </a:p>
        </p:txBody>
      </p:sp>
      <p:sp>
        <p:nvSpPr>
          <p:cNvPr id="575" name="Google Shape;575;p69"/>
          <p:cNvSpPr txBox="1"/>
          <p:nvPr/>
        </p:nvSpPr>
        <p:spPr>
          <a:xfrm>
            <a:off x="5063350" y="3666225"/>
            <a:ext cx="3165000" cy="12699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lt1"/>
              </a:buClr>
              <a:buSzPts val="1100"/>
              <a:buFont typeface="Arial"/>
              <a:buNone/>
            </a:pPr>
            <a:r>
              <a:rPr lang="en" sz="1300">
                <a:solidFill>
                  <a:schemeClr val="dk1"/>
                </a:solidFill>
                <a:latin typeface="Playfair Display"/>
                <a:ea typeface="Playfair Display"/>
                <a:cs typeface="Playfair Display"/>
                <a:sym typeface="Playfair Display"/>
              </a:rPr>
              <a:t> Death rates of drug use are 1.84 in Switzerland and 4.16 in the UK. (</a:t>
            </a:r>
            <a:r>
              <a:rPr lang="en" sz="1300">
                <a:solidFill>
                  <a:schemeClr val="dk1"/>
                </a:solidFill>
                <a:uFill>
                  <a:noFill/>
                </a:uFill>
                <a:latin typeface="Playfair Display"/>
                <a:ea typeface="Playfair Display"/>
                <a:cs typeface="Playfair Display"/>
                <a:sym typeface="Playfair Display"/>
                <a:hlinkClick r:id="rId4">
                  <a:extLst>
                    <a:ext uri="{A12FA001-AC4F-418D-AE19-62706E023703}">
                      <ahyp:hlinkClr xmlns:ahyp="http://schemas.microsoft.com/office/drawing/2018/hyperlinkcolor" val="tx"/>
                    </a:ext>
                  </a:extLst>
                </a:hlinkClick>
              </a:rPr>
              <a:t>worldlifeexpectancy.com</a:t>
            </a:r>
            <a:r>
              <a:rPr lang="en" sz="1300">
                <a:solidFill>
                  <a:schemeClr val="dk1"/>
                </a:solidFill>
                <a:latin typeface="Playfair Display"/>
                <a:ea typeface="Playfair Display"/>
                <a:cs typeface="Playfair Display"/>
                <a:sym typeface="Playfair Display"/>
              </a:rPr>
              <a:t>, 2020)</a:t>
            </a:r>
            <a:endParaRPr sz="1300">
              <a:solidFill>
                <a:schemeClr val="dk1"/>
              </a:solidFill>
              <a:latin typeface="Playfair Display"/>
              <a:ea typeface="Playfair Display"/>
              <a:cs typeface="Playfair Display"/>
              <a:sym typeface="Playfair Display"/>
            </a:endParaRPr>
          </a:p>
          <a:p>
            <a:pPr marL="0" lvl="0" indent="0" algn="l" rtl="0">
              <a:spcBef>
                <a:spcPts val="0"/>
              </a:spcBef>
              <a:spcAft>
                <a:spcPts val="0"/>
              </a:spcAft>
              <a:buNone/>
            </a:pPr>
            <a:endParaRPr sz="1200">
              <a:solidFill>
                <a:schemeClr val="dk1"/>
              </a:solidFill>
              <a:latin typeface="Jost"/>
              <a:ea typeface="Jost"/>
              <a:cs typeface="Jost"/>
              <a:sym typeface="Jo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0" name="Google Shape;580;p70"/>
          <p:cNvSpPr txBox="1"/>
          <p:nvPr/>
        </p:nvSpPr>
        <p:spPr>
          <a:xfrm>
            <a:off x="-107700" y="-34500"/>
            <a:ext cx="9096300" cy="6465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sz="3000">
                <a:solidFill>
                  <a:schemeClr val="dk1"/>
                </a:solidFill>
                <a:latin typeface="Playfair Display"/>
                <a:ea typeface="Playfair Display"/>
                <a:cs typeface="Playfair Display"/>
                <a:sym typeface="Playfair Display"/>
              </a:rPr>
              <a:t>Research timeline</a:t>
            </a:r>
            <a:endParaRPr sz="3000">
              <a:solidFill>
                <a:schemeClr val="dk1"/>
              </a:solidFill>
              <a:latin typeface="Playfair Display"/>
              <a:ea typeface="Playfair Display"/>
              <a:cs typeface="Playfair Display"/>
              <a:sym typeface="Playfair Display"/>
            </a:endParaRPr>
          </a:p>
        </p:txBody>
      </p:sp>
      <p:sp>
        <p:nvSpPr>
          <p:cNvPr id="581" name="Google Shape;581;p70"/>
          <p:cNvSpPr txBox="1"/>
          <p:nvPr/>
        </p:nvSpPr>
        <p:spPr>
          <a:xfrm>
            <a:off x="0" y="726300"/>
            <a:ext cx="2839200" cy="1075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1200"/>
              </a:spcBef>
              <a:spcAft>
                <a:spcPts val="1200"/>
              </a:spcAft>
              <a:buNone/>
            </a:pPr>
            <a:r>
              <a:rPr lang="en" sz="1300">
                <a:solidFill>
                  <a:srgbClr val="FFFFFF"/>
                </a:solidFill>
                <a:latin typeface="Playfair Display"/>
                <a:ea typeface="Playfair Display"/>
                <a:cs typeface="Playfair Display"/>
                <a:sym typeface="Playfair Display"/>
              </a:rPr>
              <a:t>Background reading: Government websites since they have a lot of statistical evidence and are reliable sources. </a:t>
            </a:r>
            <a:endParaRPr sz="1300">
              <a:solidFill>
                <a:srgbClr val="FFFFFF"/>
              </a:solidFill>
              <a:latin typeface="Playfair Display"/>
              <a:ea typeface="Playfair Display"/>
              <a:cs typeface="Playfair Display"/>
              <a:sym typeface="Playfair Display"/>
            </a:endParaRPr>
          </a:p>
        </p:txBody>
      </p:sp>
      <p:sp>
        <p:nvSpPr>
          <p:cNvPr id="582" name="Google Shape;582;p70"/>
          <p:cNvSpPr txBox="1"/>
          <p:nvPr/>
        </p:nvSpPr>
        <p:spPr>
          <a:xfrm>
            <a:off x="3073650" y="726300"/>
            <a:ext cx="2996700" cy="1075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1200"/>
              </a:spcBef>
              <a:spcAft>
                <a:spcPts val="1200"/>
              </a:spcAft>
              <a:buNone/>
            </a:pPr>
            <a:r>
              <a:rPr lang="en" sz="1300">
                <a:solidFill>
                  <a:srgbClr val="FFFFFF"/>
                </a:solidFill>
                <a:latin typeface="Playfair Display"/>
                <a:ea typeface="Playfair Display"/>
                <a:cs typeface="Playfair Display"/>
                <a:sym typeface="Playfair Display"/>
              </a:rPr>
              <a:t>Planning: I included most of the sources i wrote about in my essay and expanded on the statistics i put on the slides.</a:t>
            </a:r>
            <a:endParaRPr sz="1300">
              <a:solidFill>
                <a:srgbClr val="FFFFFF"/>
              </a:solidFill>
              <a:latin typeface="Playfair Display"/>
              <a:ea typeface="Playfair Display"/>
              <a:cs typeface="Playfair Display"/>
              <a:sym typeface="Playfair Display"/>
            </a:endParaRPr>
          </a:p>
        </p:txBody>
      </p:sp>
      <p:sp>
        <p:nvSpPr>
          <p:cNvPr id="583" name="Google Shape;583;p70"/>
          <p:cNvSpPr txBox="1"/>
          <p:nvPr/>
        </p:nvSpPr>
        <p:spPr>
          <a:xfrm>
            <a:off x="1250150" y="3337800"/>
            <a:ext cx="2996700" cy="1305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1200"/>
              </a:spcBef>
              <a:spcAft>
                <a:spcPts val="1200"/>
              </a:spcAft>
              <a:buNone/>
            </a:pPr>
            <a:r>
              <a:rPr lang="en" sz="1300">
                <a:solidFill>
                  <a:srgbClr val="FFFFFF"/>
                </a:solidFill>
                <a:latin typeface="Playfair Display"/>
                <a:ea typeface="Playfair Display"/>
                <a:cs typeface="Playfair Display"/>
                <a:sym typeface="Playfair Display"/>
              </a:rPr>
              <a:t>Structure: I linked the sources i used in A and B to C where i stated what the government should focus on. I was able to use some of the same sources from A and B in C. </a:t>
            </a:r>
            <a:endParaRPr sz="1300">
              <a:solidFill>
                <a:srgbClr val="FFFFFF"/>
              </a:solidFill>
              <a:latin typeface="Playfair Display"/>
              <a:ea typeface="Playfair Display"/>
              <a:cs typeface="Playfair Display"/>
              <a:sym typeface="Playfair Display"/>
            </a:endParaRPr>
          </a:p>
        </p:txBody>
      </p:sp>
      <p:sp>
        <p:nvSpPr>
          <p:cNvPr id="584" name="Google Shape;584;p70"/>
          <p:cNvSpPr txBox="1"/>
          <p:nvPr/>
        </p:nvSpPr>
        <p:spPr>
          <a:xfrm>
            <a:off x="6147300" y="726300"/>
            <a:ext cx="2996700" cy="1075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1200"/>
              </a:spcBef>
              <a:spcAft>
                <a:spcPts val="1200"/>
              </a:spcAft>
              <a:buNone/>
            </a:pPr>
            <a:r>
              <a:rPr lang="en" sz="1300">
                <a:solidFill>
                  <a:srgbClr val="FFFFFF"/>
                </a:solidFill>
                <a:latin typeface="Playfair Display"/>
                <a:ea typeface="Playfair Display"/>
                <a:cs typeface="Playfair Display"/>
                <a:sym typeface="Playfair Display"/>
              </a:rPr>
              <a:t>Wider reading: I went back and used some graph evidence to back up statements from sources and give more statistical evidence. </a:t>
            </a:r>
            <a:endParaRPr sz="1300">
              <a:solidFill>
                <a:srgbClr val="FFFFFF"/>
              </a:solidFill>
              <a:latin typeface="Playfair Display"/>
              <a:ea typeface="Playfair Display"/>
              <a:cs typeface="Playfair Display"/>
              <a:sym typeface="Playfair Display"/>
            </a:endParaRPr>
          </a:p>
        </p:txBody>
      </p:sp>
      <p:sp>
        <p:nvSpPr>
          <p:cNvPr id="585" name="Google Shape;585;p70"/>
          <p:cNvSpPr txBox="1"/>
          <p:nvPr/>
        </p:nvSpPr>
        <p:spPr>
          <a:xfrm>
            <a:off x="4579300" y="3337800"/>
            <a:ext cx="2996700" cy="1765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1200"/>
              </a:spcBef>
              <a:spcAft>
                <a:spcPts val="1200"/>
              </a:spcAft>
              <a:buNone/>
            </a:pPr>
            <a:r>
              <a:rPr lang="en" sz="1300">
                <a:solidFill>
                  <a:srgbClr val="FFFFFF"/>
                </a:solidFill>
                <a:latin typeface="Playfair Display"/>
                <a:ea typeface="Playfair Display"/>
                <a:cs typeface="Playfair Display"/>
                <a:sym typeface="Playfair Display"/>
              </a:rPr>
              <a:t>Reflection/ challenges: Some parts were difficult to find sources for, i found it difficult staying within the word count for the essay. Next time i would start the assignment earlier and have more of a structured plan on what i will tackle first.</a:t>
            </a:r>
            <a:endParaRPr sz="1300">
              <a:solidFill>
                <a:srgbClr val="FFFFFF"/>
              </a:solidFill>
              <a:latin typeface="Playfair Display"/>
              <a:ea typeface="Playfair Display"/>
              <a:cs typeface="Playfair Display"/>
              <a:sym typeface="Playfair Display"/>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71"/>
          <p:cNvSpPr txBox="1">
            <a:spLocks noGrp="1"/>
          </p:cNvSpPr>
          <p:nvPr>
            <p:ph type="title" idx="3"/>
          </p:nvPr>
        </p:nvSpPr>
        <p:spPr>
          <a:xfrm>
            <a:off x="1160025" y="-1"/>
            <a:ext cx="7224600" cy="7503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a:latin typeface="Playfair Display"/>
                <a:ea typeface="Playfair Display"/>
                <a:cs typeface="Playfair Display"/>
                <a:sym typeface="Playfair Display"/>
              </a:rPr>
              <a:t>Reference List</a:t>
            </a:r>
            <a:endParaRPr>
              <a:latin typeface="Playfair Display"/>
              <a:ea typeface="Playfair Display"/>
              <a:cs typeface="Playfair Display"/>
              <a:sym typeface="Playfair Display"/>
            </a:endParaRPr>
          </a:p>
        </p:txBody>
      </p:sp>
      <p:sp>
        <p:nvSpPr>
          <p:cNvPr id="591" name="Google Shape;591;p71"/>
          <p:cNvSpPr txBox="1"/>
          <p:nvPr/>
        </p:nvSpPr>
        <p:spPr>
          <a:xfrm>
            <a:off x="284400" y="457200"/>
            <a:ext cx="8512500" cy="4155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1500" i="1">
                <a:solidFill>
                  <a:schemeClr val="dk1"/>
                </a:solidFill>
                <a:latin typeface="Playfair Display"/>
                <a:ea typeface="Playfair Display"/>
                <a:cs typeface="Playfair Display"/>
                <a:sym typeface="Playfair Display"/>
              </a:rPr>
              <a:t>In accordance with Harvard referencing </a:t>
            </a:r>
            <a:endParaRPr sz="1700" i="1">
              <a:solidFill>
                <a:schemeClr val="dk1"/>
              </a:solidFill>
              <a:latin typeface="Playfair Display"/>
              <a:ea typeface="Playfair Display"/>
              <a:cs typeface="Playfair Display"/>
              <a:sym typeface="Playfair Display"/>
            </a:endParaRPr>
          </a:p>
        </p:txBody>
      </p:sp>
      <p:sp>
        <p:nvSpPr>
          <p:cNvPr id="592" name="Google Shape;592;p71"/>
          <p:cNvSpPr txBox="1"/>
          <p:nvPr/>
        </p:nvSpPr>
        <p:spPr>
          <a:xfrm>
            <a:off x="0" y="750300"/>
            <a:ext cx="9081300" cy="8762100"/>
          </a:xfrm>
          <a:prstGeom prst="rect">
            <a:avLst/>
          </a:prstGeom>
          <a:noFill/>
          <a:ln>
            <a:noFill/>
          </a:ln>
        </p:spPr>
        <p:txBody>
          <a:bodyPr spcFirstLastPara="1" wrap="square" lIns="91425" tIns="91425" rIns="91425" bIns="91425" anchor="t" anchorCtr="0">
            <a:spAutoFit/>
          </a:bodyPr>
          <a:lstStyle/>
          <a:p>
            <a:pPr marL="0" marR="190500" lvl="0" indent="0" algn="l" rtl="0">
              <a:lnSpc>
                <a:spcPct val="150000"/>
              </a:lnSpc>
              <a:spcBef>
                <a:spcPts val="0"/>
              </a:spcBef>
              <a:spcAft>
                <a:spcPts val="0"/>
              </a:spcAft>
              <a:buNone/>
            </a:pPr>
            <a:r>
              <a:rPr lang="en" sz="1350">
                <a:solidFill>
                  <a:schemeClr val="dk1"/>
                </a:solidFill>
                <a:latin typeface="Playfair Display"/>
                <a:ea typeface="Playfair Display"/>
                <a:cs typeface="Playfair Display"/>
                <a:sym typeface="Playfair Display"/>
              </a:rPr>
              <a:t>BBC News (2025) </a:t>
            </a:r>
            <a:r>
              <a:rPr lang="en" sz="1350" i="1">
                <a:solidFill>
                  <a:schemeClr val="dk1"/>
                </a:solidFill>
                <a:latin typeface="Playfair Display"/>
                <a:ea typeface="Playfair Display"/>
                <a:cs typeface="Playfair Display"/>
                <a:sym typeface="Playfair Display"/>
              </a:rPr>
              <a:t>UK government will not change law for more drug consumption rooms.</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https://www.bbc.co.uk/news/articles/cly9yx4xg1zo</a:t>
            </a:r>
            <a:r>
              <a:rPr lang="en" sz="1350">
                <a:solidFill>
                  <a:schemeClr val="dk1"/>
                </a:solidFill>
                <a:latin typeface="Playfair Display"/>
                <a:ea typeface="Playfair Display"/>
                <a:cs typeface="Playfair Display"/>
                <a:sym typeface="Playfair Display"/>
              </a:rPr>
              <a:t>.</a:t>
            </a: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00">
                <a:solidFill>
                  <a:schemeClr val="dk1"/>
                </a:solidFill>
                <a:latin typeface="Playfair Display"/>
                <a:ea typeface="Playfair Display"/>
                <a:cs typeface="Playfair Display"/>
                <a:sym typeface="Playfair Display"/>
              </a:rPr>
              <a:t>Canadian Drug Policy Coalition. (2025). </a:t>
            </a:r>
            <a:r>
              <a:rPr lang="en" sz="1300" i="1">
                <a:solidFill>
                  <a:schemeClr val="dk1"/>
                </a:solidFill>
                <a:latin typeface="Playfair Display"/>
                <a:ea typeface="Playfair Display"/>
                <a:cs typeface="Playfair Display"/>
                <a:sym typeface="Playfair Display"/>
              </a:rPr>
              <a:t>Canadian Drug Policy Coalition</a:t>
            </a:r>
            <a:r>
              <a:rPr lang="en" sz="1300">
                <a:solidFill>
                  <a:schemeClr val="dk1"/>
                </a:solidFill>
                <a:latin typeface="Playfair Display"/>
                <a:ea typeface="Playfair Display"/>
                <a:cs typeface="Playfair Display"/>
                <a:sym typeface="Playfair Display"/>
              </a:rPr>
              <a:t>.  Available at: </a:t>
            </a:r>
            <a:r>
              <a:rPr lang="en" sz="1300">
                <a:solidFill>
                  <a:schemeClr val="dk1"/>
                </a:solidFill>
                <a:uFill>
                  <a:noFill/>
                </a:uFill>
                <a:latin typeface="Playfair Display"/>
                <a:ea typeface="Playfair Display"/>
                <a:cs typeface="Playfair Display"/>
                <a:sym typeface="Playfair Display"/>
                <a:hlinkClick r:id="rId4">
                  <a:extLst>
                    <a:ext uri="{A12FA001-AC4F-418D-AE19-62706E023703}">
                      <ahyp:hlinkClr xmlns:ahyp="http://schemas.microsoft.com/office/drawing/2018/hyperlinkcolor" val="tx"/>
                    </a:ext>
                  </a:extLst>
                </a:hlinkClick>
              </a:rPr>
              <a:t>https://www.drugpolicy.ca/issues/heroin-assisted-treatment/</a:t>
            </a:r>
            <a:r>
              <a:rPr lang="en" sz="1300">
                <a:solidFill>
                  <a:schemeClr val="dk1"/>
                </a:solidFill>
                <a:latin typeface="Playfair Display"/>
                <a:ea typeface="Playfair Display"/>
                <a:cs typeface="Playfair Display"/>
                <a:sym typeface="Playfair Display"/>
              </a:rPr>
              <a:t>.</a:t>
            </a: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50">
                <a:solidFill>
                  <a:schemeClr val="dk1"/>
                </a:solidFill>
                <a:latin typeface="Playfair Display"/>
                <a:ea typeface="Playfair Display"/>
                <a:cs typeface="Playfair Display"/>
                <a:sym typeface="Playfair Display"/>
              </a:rPr>
              <a:t>Duddy, C. and Downs, W. (2024). </a:t>
            </a:r>
            <a:r>
              <a:rPr lang="en" sz="1350" i="1">
                <a:solidFill>
                  <a:schemeClr val="dk1"/>
                </a:solidFill>
                <a:latin typeface="Playfair Display"/>
                <a:ea typeface="Playfair Display"/>
                <a:cs typeface="Playfair Display"/>
                <a:sym typeface="Playfair Display"/>
              </a:rPr>
              <a:t>Misuse of drugs: regulation and enforcement</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5">
                  <a:extLst>
                    <a:ext uri="{A12FA001-AC4F-418D-AE19-62706E023703}">
                      <ahyp:hlinkClr xmlns:ahyp="http://schemas.microsoft.com/office/drawing/2018/hyperlinkcolor" val="tx"/>
                    </a:ext>
                  </a:extLst>
                </a:hlinkClick>
              </a:rPr>
              <a:t>https://commonslibrary.parliament.uk/research-briefings/cbp-10154/</a:t>
            </a:r>
            <a:r>
              <a:rPr lang="en" sz="1350">
                <a:solidFill>
                  <a:schemeClr val="dk1"/>
                </a:solidFill>
                <a:latin typeface="Playfair Display"/>
                <a:ea typeface="Playfair Display"/>
                <a:cs typeface="Playfair Display"/>
                <a:sym typeface="Playfair Display"/>
              </a:rPr>
              <a:t>.</a:t>
            </a: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50">
                <a:solidFill>
                  <a:schemeClr val="dk1"/>
                </a:solidFill>
                <a:latin typeface="Playfair Display"/>
                <a:ea typeface="Playfair Display"/>
                <a:cs typeface="Playfair Display"/>
                <a:sym typeface="Playfair Display"/>
              </a:rPr>
              <a:t>Office for Health Improvement &amp; Disparities (2021). </a:t>
            </a:r>
            <a:r>
              <a:rPr lang="en" sz="1350" i="1">
                <a:solidFill>
                  <a:schemeClr val="dk1"/>
                </a:solidFill>
                <a:latin typeface="Playfair Display"/>
                <a:ea typeface="Playfair Display"/>
                <a:cs typeface="Playfair Display"/>
                <a:sym typeface="Playfair Display"/>
              </a:rPr>
              <a:t>Adult substance misuse treatment statistics 2020 to 2021: report</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6">
                  <a:extLst>
                    <a:ext uri="{A12FA001-AC4F-418D-AE19-62706E023703}">
                      <ahyp:hlinkClr xmlns:ahyp="http://schemas.microsoft.com/office/drawing/2018/hyperlinkcolor" val="tx"/>
                    </a:ext>
                  </a:extLst>
                </a:hlinkClick>
              </a:rPr>
              <a:t>https://www.gov.uk/government/statistics/substance-misuse-treatment-for-adults-statistics-2020-to-2021/adult-substance-misuse-treatment-statistics-2020-to-2021-report</a:t>
            </a:r>
            <a:r>
              <a:rPr lang="en" sz="135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50">
                <a:solidFill>
                  <a:schemeClr val="dk1"/>
                </a:solidFill>
                <a:latin typeface="Playfair Display"/>
                <a:ea typeface="Playfair Display"/>
                <a:cs typeface="Playfair Display"/>
                <a:sym typeface="Playfair Display"/>
              </a:rPr>
              <a:t>Office for National Statistics (2023). </a:t>
            </a:r>
            <a:r>
              <a:rPr lang="en" sz="1350" i="1">
                <a:solidFill>
                  <a:schemeClr val="dk1"/>
                </a:solidFill>
                <a:latin typeface="Playfair Display"/>
                <a:ea typeface="Playfair Display"/>
                <a:cs typeface="Playfair Display"/>
                <a:sym typeface="Playfair Display"/>
              </a:rPr>
              <a:t>Drug misuse in England and Wales - Office for National Statistics. </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7">
                  <a:extLst>
                    <a:ext uri="{A12FA001-AC4F-418D-AE19-62706E023703}">
                      <ahyp:hlinkClr xmlns:ahyp="http://schemas.microsoft.com/office/drawing/2018/hyperlinkcolor" val="tx"/>
                    </a:ext>
                  </a:extLst>
                </a:hlinkClick>
              </a:rPr>
              <a:t>https://www.ons.gov.uk/peoplepopulationandcommunity/crimeandjustice/articles/drugmisuseinenglandandwales/yearendingmarch2023</a:t>
            </a:r>
            <a:r>
              <a:rPr lang="en" sz="135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endParaRPr sz="130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50">
                <a:solidFill>
                  <a:schemeClr val="dk1"/>
                </a:solidFill>
                <a:latin typeface="Playfair Display"/>
                <a:ea typeface="Playfair Display"/>
                <a:cs typeface="Playfair Display"/>
                <a:sym typeface="Playfair Display"/>
              </a:rPr>
              <a:t>ONS (2024). </a:t>
            </a:r>
            <a:r>
              <a:rPr lang="en" sz="1350" i="1">
                <a:solidFill>
                  <a:schemeClr val="dk1"/>
                </a:solidFill>
                <a:latin typeface="Playfair Display"/>
                <a:ea typeface="Playfair Display"/>
                <a:cs typeface="Playfair Display"/>
                <a:sym typeface="Playfair Display"/>
              </a:rPr>
              <a:t>Drug misuse in England and Wales: year ending March 2024</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8">
                  <a:extLst>
                    <a:ext uri="{A12FA001-AC4F-418D-AE19-62706E023703}">
                      <ahyp:hlinkClr xmlns:ahyp="http://schemas.microsoft.com/office/drawing/2018/hyperlinkcolor" val="tx"/>
                    </a:ext>
                  </a:extLst>
                </a:hlinkClick>
              </a:rPr>
              <a:t>https://www.ons.gov.uk/peoplepopulationandcommunity/crimeandjustice/articles/drugmisuseinenglandandwales/yearendingmarch2024</a:t>
            </a:r>
            <a:r>
              <a:rPr lang="en" sz="1350">
                <a:solidFill>
                  <a:schemeClr val="dk1"/>
                </a:solidFill>
                <a:latin typeface="Playfair Display"/>
                <a:ea typeface="Playfair Display"/>
                <a:cs typeface="Playfair Display"/>
                <a:sym typeface="Playfair Display"/>
              </a:rPr>
              <a:t>.</a:t>
            </a: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50">
                <a:solidFill>
                  <a:schemeClr val="dk1"/>
                </a:solidFill>
                <a:latin typeface="Playfair Display"/>
                <a:ea typeface="Playfair Display"/>
                <a:cs typeface="Playfair Display"/>
                <a:sym typeface="Playfair Display"/>
              </a:rPr>
              <a:t>Office for Health Improvement &amp; Disparities (2021). </a:t>
            </a:r>
            <a:r>
              <a:rPr lang="en" sz="1350" i="1">
                <a:solidFill>
                  <a:schemeClr val="dk1"/>
                </a:solidFill>
                <a:latin typeface="Playfair Display"/>
                <a:ea typeface="Playfair Display"/>
                <a:cs typeface="Playfair Display"/>
                <a:sym typeface="Playfair Display"/>
              </a:rPr>
              <a:t>Adult substance misuse treatment statistics 2020 to 2021: report</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6">
                  <a:extLst>
                    <a:ext uri="{A12FA001-AC4F-418D-AE19-62706E023703}">
                      <ahyp:hlinkClr xmlns:ahyp="http://schemas.microsoft.com/office/drawing/2018/hyperlinkcolor" val="tx"/>
                    </a:ext>
                  </a:extLst>
                </a:hlinkClick>
              </a:rPr>
              <a:t>https://www.gov.uk/government/statistics/substance-misuse-treatment-for-adults-statistics-2020-to-2021/adult-substance-misuse-treatment-statistics-2020-to-2021-report</a:t>
            </a:r>
            <a:r>
              <a:rPr lang="en" sz="1350">
                <a:solidFill>
                  <a:schemeClr val="dk1"/>
                </a:solidFill>
                <a:latin typeface="Playfair Display"/>
                <a:ea typeface="Playfair Display"/>
                <a:cs typeface="Playfair Display"/>
                <a:sym typeface="Playfair Display"/>
              </a:rPr>
              <a:t>.</a:t>
            </a: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50">
                <a:solidFill>
                  <a:schemeClr val="dk1"/>
                </a:solidFill>
                <a:latin typeface="Playfair Display"/>
                <a:ea typeface="Playfair Display"/>
                <a:cs typeface="Playfair Display"/>
                <a:sym typeface="Playfair Display"/>
              </a:rPr>
              <a:t>Office (2025). </a:t>
            </a:r>
            <a:r>
              <a:rPr lang="en" sz="1350" i="1">
                <a:solidFill>
                  <a:schemeClr val="dk1"/>
                </a:solidFill>
                <a:latin typeface="Playfair Display"/>
                <a:ea typeface="Playfair Display"/>
                <a:cs typeface="Playfair Display"/>
                <a:sym typeface="Playfair Display"/>
              </a:rPr>
              <a:t>Adult substance misuse treatment statistics 2024 to 2025: report</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9">
                  <a:extLst>
                    <a:ext uri="{A12FA001-AC4F-418D-AE19-62706E023703}">
                      <ahyp:hlinkClr xmlns:ahyp="http://schemas.microsoft.com/office/drawing/2018/hyperlinkcolor" val="tx"/>
                    </a:ext>
                  </a:extLst>
                </a:hlinkClick>
              </a:rPr>
              <a:t>https://www.gov.uk/government/statistics/substance-misuse-treatment-for-adults-statistics-2024-to-2025/adult-substance-misuse-treatment-statistics-2024-to-2025-report</a:t>
            </a:r>
            <a:r>
              <a:rPr lang="en" sz="1350">
                <a:solidFill>
                  <a:schemeClr val="dk1"/>
                </a:solidFill>
                <a:latin typeface="Playfair Display"/>
                <a:ea typeface="Playfair Display"/>
                <a:cs typeface="Playfair Display"/>
                <a:sym typeface="Playfair Display"/>
              </a:rPr>
              <a:t>.</a:t>
            </a: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800"/>
              </a:spcAft>
              <a:buNone/>
            </a:pPr>
            <a:r>
              <a:rPr lang="en" sz="1350">
                <a:solidFill>
                  <a:schemeClr val="dk1"/>
                </a:solidFill>
                <a:latin typeface="Playfair Display"/>
                <a:ea typeface="Playfair Display"/>
                <a:cs typeface="Playfair Display"/>
                <a:sym typeface="Playfair Display"/>
              </a:rPr>
              <a:t>Scottish Government (2019). </a:t>
            </a:r>
            <a:r>
              <a:rPr lang="en" sz="1350" i="1">
                <a:solidFill>
                  <a:schemeClr val="dk1"/>
                </a:solidFill>
                <a:latin typeface="Playfair Display"/>
                <a:ea typeface="Playfair Display"/>
                <a:cs typeface="Playfair Display"/>
                <a:sym typeface="Playfair Display"/>
              </a:rPr>
              <a:t>Alcohol and Drugs</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10">
                  <a:extLst>
                    <a:ext uri="{A12FA001-AC4F-418D-AE19-62706E023703}">
                      <ahyp:hlinkClr xmlns:ahyp="http://schemas.microsoft.com/office/drawing/2018/hyperlinkcolor" val="tx"/>
                    </a:ext>
                  </a:extLst>
                </a:hlinkClick>
              </a:rPr>
              <a:t>https://www.gov.scot/policies/alcohol-and-drugs/</a:t>
            </a:r>
            <a:r>
              <a:rPr lang="en" sz="1350">
                <a:solidFill>
                  <a:schemeClr val="dk1"/>
                </a:solidFill>
                <a:latin typeface="Playfair Display"/>
                <a:ea typeface="Playfair Display"/>
                <a:cs typeface="Playfair Display"/>
                <a:sym typeface="Playfair Display"/>
              </a:rPr>
              <a:t>.</a:t>
            </a:r>
            <a:endParaRPr sz="1200">
              <a:solidFill>
                <a:schemeClr val="dk1"/>
              </a:solidFill>
              <a:latin typeface="Jost"/>
              <a:ea typeface="Jost"/>
              <a:cs typeface="Jost"/>
              <a:sym typeface="Jos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sp>
        <p:nvSpPr>
          <p:cNvPr id="597" name="Google Shape;597;p72"/>
          <p:cNvSpPr txBox="1"/>
          <p:nvPr/>
        </p:nvSpPr>
        <p:spPr>
          <a:xfrm>
            <a:off x="0" y="0"/>
            <a:ext cx="9144000" cy="6720000"/>
          </a:xfrm>
          <a:prstGeom prst="rect">
            <a:avLst/>
          </a:prstGeom>
          <a:noFill/>
          <a:ln>
            <a:noFill/>
          </a:ln>
        </p:spPr>
        <p:txBody>
          <a:bodyPr spcFirstLastPara="1" wrap="square" lIns="91425" tIns="91425" rIns="91425" bIns="91425" anchor="t" anchorCtr="0">
            <a:spAutoFit/>
          </a:bodyPr>
          <a:lstStyle/>
          <a:p>
            <a:pPr marL="0" marR="190500" lvl="0" indent="0" algn="l" rtl="0">
              <a:lnSpc>
                <a:spcPct val="150000"/>
              </a:lnSpc>
              <a:spcBef>
                <a:spcPts val="0"/>
              </a:spcBef>
              <a:spcAft>
                <a:spcPts val="0"/>
              </a:spcAft>
              <a:buNone/>
            </a:pPr>
            <a:r>
              <a:rPr lang="en" sz="1350">
                <a:solidFill>
                  <a:schemeClr val="dk1"/>
                </a:solidFill>
                <a:latin typeface="Playfair Display"/>
                <a:ea typeface="Playfair Display"/>
                <a:cs typeface="Playfair Display"/>
                <a:sym typeface="Playfair Display"/>
              </a:rPr>
              <a:t>Office (2025). </a:t>
            </a:r>
            <a:r>
              <a:rPr lang="en" sz="1350" i="1">
                <a:solidFill>
                  <a:schemeClr val="dk1"/>
                </a:solidFill>
                <a:latin typeface="Playfair Display"/>
                <a:ea typeface="Playfair Display"/>
                <a:cs typeface="Playfair Display"/>
                <a:sym typeface="Playfair Display"/>
              </a:rPr>
              <a:t>Adult substance misuse treatment statistics 2024 to 2025: report</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https://www.gov.uk/government/statistics/substance-misuse-treatment-for-adults-statistics-2024-to-2025/adult-substance-misuse-treatment-statistics-2024-to-2025-report</a:t>
            </a:r>
            <a:r>
              <a:rPr lang="en" sz="1350">
                <a:solidFill>
                  <a:schemeClr val="dk1"/>
                </a:solidFill>
                <a:latin typeface="Playfair Display"/>
                <a:ea typeface="Playfair Display"/>
                <a:cs typeface="Playfair Display"/>
                <a:sym typeface="Playfair Display"/>
              </a:rPr>
              <a:t>.</a:t>
            </a: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50">
                <a:solidFill>
                  <a:schemeClr val="dk1"/>
                </a:solidFill>
                <a:latin typeface="Playfair Display"/>
                <a:ea typeface="Playfair Display"/>
                <a:cs typeface="Playfair Display"/>
                <a:sym typeface="Playfair Display"/>
              </a:rPr>
              <a:t>Office (2025). </a:t>
            </a:r>
            <a:r>
              <a:rPr lang="en" sz="1350" i="1">
                <a:solidFill>
                  <a:schemeClr val="dk1"/>
                </a:solidFill>
                <a:latin typeface="Playfair Display"/>
                <a:ea typeface="Playfair Display"/>
                <a:cs typeface="Playfair Display"/>
                <a:sym typeface="Playfair Display"/>
              </a:rPr>
              <a:t>Children’s substance misuse treatment statistics 2024 to 2025: report</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4">
                  <a:extLst>
                    <a:ext uri="{A12FA001-AC4F-418D-AE19-62706E023703}">
                      <ahyp:hlinkClr xmlns:ahyp="http://schemas.microsoft.com/office/drawing/2018/hyperlinkcolor" val="tx"/>
                    </a:ext>
                  </a:extLst>
                </a:hlinkClick>
              </a:rPr>
              <a:t>https://www.gov.uk/government/statistics/substance-misuse-treatment-for-children-2024-to-2025/childrens-substance-misuse-treatment-statistics-2024-to-2025-report</a:t>
            </a:r>
            <a:r>
              <a:rPr lang="en" sz="1350">
                <a:solidFill>
                  <a:schemeClr val="dk1"/>
                </a:solidFill>
                <a:latin typeface="Playfair Display"/>
                <a:ea typeface="Playfair Display"/>
                <a:cs typeface="Playfair Display"/>
                <a:sym typeface="Playfair Display"/>
              </a:rPr>
              <a:t>.</a:t>
            </a: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00">
                <a:solidFill>
                  <a:schemeClr val="dk1"/>
                </a:solidFill>
                <a:latin typeface="Playfair Display"/>
                <a:ea typeface="Playfair Display"/>
                <a:cs typeface="Playfair Display"/>
                <a:sym typeface="Playfair Display"/>
              </a:rPr>
              <a:t>Office, H. (2025). </a:t>
            </a:r>
            <a:r>
              <a:rPr lang="en" sz="1300" i="1">
                <a:solidFill>
                  <a:schemeClr val="dk1"/>
                </a:solidFill>
                <a:latin typeface="Playfair Display"/>
                <a:ea typeface="Playfair Display"/>
                <a:cs typeface="Playfair Display"/>
                <a:sym typeface="Playfair Display"/>
              </a:rPr>
              <a:t>Police carriage of naloxone process evaluation - monitoring data</a:t>
            </a:r>
            <a:r>
              <a:rPr lang="en" sz="1300">
                <a:solidFill>
                  <a:schemeClr val="dk1"/>
                </a:solidFill>
                <a:latin typeface="Playfair Display"/>
                <a:ea typeface="Playfair Display"/>
                <a:cs typeface="Playfair Display"/>
                <a:sym typeface="Playfair Display"/>
              </a:rPr>
              <a:t>.  Available at: </a:t>
            </a:r>
            <a:r>
              <a:rPr lang="en" sz="1300">
                <a:solidFill>
                  <a:schemeClr val="dk1"/>
                </a:solidFill>
                <a:uFill>
                  <a:noFill/>
                </a:uFill>
                <a:latin typeface="Playfair Display"/>
                <a:ea typeface="Playfair Display"/>
                <a:cs typeface="Playfair Display"/>
                <a:sym typeface="Playfair Display"/>
                <a:hlinkClick r:id="rId5">
                  <a:extLst>
                    <a:ext uri="{A12FA001-AC4F-418D-AE19-62706E023703}">
                      <ahyp:hlinkClr xmlns:ahyp="http://schemas.microsoft.com/office/drawing/2018/hyperlinkcolor" val="tx"/>
                    </a:ext>
                  </a:extLst>
                </a:hlinkClick>
              </a:rPr>
              <a:t>https://www.gov.uk/government/publications/police-carriage-of-naloxone-monitoring-data/police-carriage-of-naloxone-process-evaluation-monitoring-data</a:t>
            </a:r>
            <a:r>
              <a:rPr lang="en" sz="130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Clr>
                <a:schemeClr val="lt1"/>
              </a:buClr>
              <a:buSzPts val="1100"/>
              <a:buFont typeface="Arial"/>
              <a:buNone/>
            </a:pPr>
            <a:r>
              <a:rPr lang="en" sz="1300">
                <a:solidFill>
                  <a:schemeClr val="dk1"/>
                </a:solidFill>
                <a:latin typeface="Playfair Display"/>
                <a:ea typeface="Playfair Display"/>
                <a:cs typeface="Playfair Display"/>
                <a:sym typeface="Playfair Display"/>
              </a:rPr>
              <a:t>Revolving Doors (2023). </a:t>
            </a:r>
            <a:r>
              <a:rPr lang="en" sz="1300" i="1">
                <a:solidFill>
                  <a:schemeClr val="dk1"/>
                </a:solidFill>
                <a:latin typeface="Playfair Display"/>
                <a:ea typeface="Playfair Display"/>
                <a:cs typeface="Playfair Display"/>
                <a:sym typeface="Playfair Display"/>
              </a:rPr>
              <a:t>Rethinking drugs: criminalisation is causing harm.</a:t>
            </a:r>
            <a:r>
              <a:rPr lang="en" sz="1300">
                <a:solidFill>
                  <a:schemeClr val="dk1"/>
                </a:solidFill>
                <a:latin typeface="Playfair Display"/>
                <a:ea typeface="Playfair Display"/>
                <a:cs typeface="Playfair Display"/>
                <a:sym typeface="Playfair Display"/>
              </a:rPr>
              <a:t> Available at: </a:t>
            </a:r>
            <a:r>
              <a:rPr lang="en" sz="1300">
                <a:solidFill>
                  <a:schemeClr val="dk1"/>
                </a:solidFill>
                <a:uFill>
                  <a:noFill/>
                </a:uFill>
                <a:latin typeface="Playfair Display"/>
                <a:ea typeface="Playfair Display"/>
                <a:cs typeface="Playfair Display"/>
                <a:sym typeface="Playfair Display"/>
                <a:hlinkClick r:id="rId6">
                  <a:extLst>
                    <a:ext uri="{A12FA001-AC4F-418D-AE19-62706E023703}">
                      <ahyp:hlinkClr xmlns:ahyp="http://schemas.microsoft.com/office/drawing/2018/hyperlinkcolor" val="tx"/>
                    </a:ext>
                  </a:extLst>
                </a:hlinkClick>
              </a:rPr>
              <a:t>https://revolving-doors.org.uk/rethinking-drugs-criminalisation-is-causing-harm/</a:t>
            </a:r>
            <a:r>
              <a:rPr lang="en" sz="130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50">
                <a:solidFill>
                  <a:schemeClr val="dk1"/>
                </a:solidFill>
                <a:latin typeface="Playfair Display"/>
                <a:ea typeface="Playfair Display"/>
                <a:cs typeface="Playfair Display"/>
                <a:sym typeface="Playfair Display"/>
              </a:rPr>
              <a:t>Scottish Government (2019). </a:t>
            </a:r>
            <a:r>
              <a:rPr lang="en" sz="1350" i="1">
                <a:solidFill>
                  <a:schemeClr val="dk1"/>
                </a:solidFill>
                <a:latin typeface="Playfair Display"/>
                <a:ea typeface="Playfair Display"/>
                <a:cs typeface="Playfair Display"/>
                <a:sym typeface="Playfair Display"/>
              </a:rPr>
              <a:t>Alcohol and Drugs</a:t>
            </a:r>
            <a:r>
              <a:rPr lang="en" sz="1350">
                <a:solidFill>
                  <a:schemeClr val="dk1"/>
                </a:solidFill>
                <a:latin typeface="Playfair Display"/>
                <a:ea typeface="Playfair Display"/>
                <a:cs typeface="Playfair Display"/>
                <a:sym typeface="Playfair Display"/>
              </a:rPr>
              <a:t>.  Available at: </a:t>
            </a:r>
            <a:r>
              <a:rPr lang="en" sz="1350">
                <a:solidFill>
                  <a:schemeClr val="dk1"/>
                </a:solidFill>
                <a:uFill>
                  <a:noFill/>
                </a:uFill>
                <a:latin typeface="Playfair Display"/>
                <a:ea typeface="Playfair Display"/>
                <a:cs typeface="Playfair Display"/>
                <a:sym typeface="Playfair Display"/>
                <a:hlinkClick r:id="rId7">
                  <a:extLst>
                    <a:ext uri="{A12FA001-AC4F-418D-AE19-62706E023703}">
                      <ahyp:hlinkClr xmlns:ahyp="http://schemas.microsoft.com/office/drawing/2018/hyperlinkcolor" val="tx"/>
                    </a:ext>
                  </a:extLst>
                </a:hlinkClick>
              </a:rPr>
              <a:t>https://www.gov.scot/policies/alcohol-and-drugs/</a:t>
            </a:r>
            <a:r>
              <a:rPr lang="en" sz="1350">
                <a:solidFill>
                  <a:schemeClr val="dk1"/>
                </a:solidFill>
                <a:latin typeface="Playfair Display"/>
                <a:ea typeface="Playfair Display"/>
                <a:cs typeface="Playfair Display"/>
                <a:sym typeface="Playfair Display"/>
              </a:rPr>
              <a:t>.</a:t>
            </a: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00">
                <a:solidFill>
                  <a:schemeClr val="dk1"/>
                </a:solidFill>
                <a:latin typeface="Playfair Display"/>
                <a:ea typeface="Playfair Display"/>
                <a:cs typeface="Playfair Display"/>
                <a:sym typeface="Playfair Display"/>
              </a:rPr>
              <a:t>Scottish Government (2021) </a:t>
            </a:r>
            <a:r>
              <a:rPr lang="en" sz="1300" i="1">
                <a:solidFill>
                  <a:schemeClr val="dk1"/>
                </a:solidFill>
                <a:uFill>
                  <a:noFill/>
                </a:uFill>
                <a:latin typeface="Playfair Display"/>
                <a:ea typeface="Playfair Display"/>
                <a:cs typeface="Playfair Display"/>
                <a:sym typeface="Playfair Display"/>
                <a:hlinkClick r:id="rId8">
                  <a:extLst>
                    <a:ext uri="{A12FA001-AC4F-418D-AE19-62706E023703}">
                      <ahyp:hlinkClr xmlns:ahyp="http://schemas.microsoft.com/office/drawing/2018/hyperlinkcolor" val="tx"/>
                    </a:ext>
                  </a:extLst>
                </a:hlinkClick>
              </a:rPr>
              <a:t>Safer Drug Consumption Facilities – Evidence Paper</a:t>
            </a:r>
            <a:r>
              <a:rPr lang="en" sz="1300" i="1">
                <a:solidFill>
                  <a:schemeClr val="dk1"/>
                </a:solidFill>
                <a:latin typeface="Playfair Display"/>
                <a:ea typeface="Playfair Display"/>
                <a:cs typeface="Playfair Display"/>
                <a:sym typeface="Playfair Display"/>
              </a:rPr>
              <a:t>.</a:t>
            </a:r>
            <a:r>
              <a:rPr lang="en" sz="1300">
                <a:solidFill>
                  <a:schemeClr val="dk1"/>
                </a:solidFill>
                <a:latin typeface="Playfair Display"/>
                <a:ea typeface="Playfair Display"/>
                <a:cs typeface="Playfair Display"/>
                <a:sym typeface="Playfair Display"/>
              </a:rPr>
              <a:t> Available at: </a:t>
            </a:r>
            <a:r>
              <a:rPr lang="en" sz="1300">
                <a:solidFill>
                  <a:schemeClr val="dk1"/>
                </a:solidFill>
                <a:uFill>
                  <a:noFill/>
                </a:uFill>
                <a:latin typeface="Playfair Display"/>
                <a:ea typeface="Playfair Display"/>
                <a:cs typeface="Playfair Display"/>
                <a:sym typeface="Playfair Display"/>
                <a:hlinkClick r:id="rId8">
                  <a:extLst>
                    <a:ext uri="{A12FA001-AC4F-418D-AE19-62706E023703}">
                      <ahyp:hlinkClr xmlns:ahyp="http://schemas.microsoft.com/office/drawing/2018/hyperlinkcolor" val="tx"/>
                    </a:ext>
                  </a:extLst>
                </a:hlinkClick>
              </a:rPr>
              <a:t>https://www.gov.scot/binaries/content/documents/govscot/publications/research-and-analysis/2021/10/safer-drug-consumption-facilites-evidence-paper/documents/safer-drug-consumption-facilities-evidence-paper/safer-drug-consumption-facilities-evidence-paper/govscot%3Adocument/safer-drug-consumption-facilities-evidence-paper.pdfafe</a:t>
            </a:r>
            <a:r>
              <a:rPr lang="en" sz="1300">
                <a:solidFill>
                  <a:schemeClr val="dk1"/>
                </a:solidFill>
                <a:uFill>
                  <a:noFill/>
                </a:uFill>
                <a:hlinkClick r:id="rId8">
                  <a:extLst>
                    <a:ext uri="{A12FA001-AC4F-418D-AE19-62706E023703}">
                      <ahyp:hlinkClr xmlns:ahyp="http://schemas.microsoft.com/office/drawing/2018/hyperlinkcolor" val="tx"/>
                    </a:ext>
                  </a:extLst>
                </a:hlinkClick>
              </a:rPr>
              <a:t>r</a:t>
            </a: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endParaRPr sz="135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800"/>
              </a:spcAft>
              <a:buNone/>
            </a:pPr>
            <a:endParaRPr sz="1350">
              <a:solidFill>
                <a:schemeClr val="dk1"/>
              </a:solidFill>
              <a:latin typeface="Playfair Display"/>
              <a:ea typeface="Playfair Display"/>
              <a:cs typeface="Playfair Display"/>
              <a:sym typeface="Playfair Display"/>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73"/>
          <p:cNvSpPr txBox="1"/>
          <p:nvPr/>
        </p:nvSpPr>
        <p:spPr>
          <a:xfrm>
            <a:off x="-46950" y="6300"/>
            <a:ext cx="9144000" cy="2113800"/>
          </a:xfrm>
          <a:prstGeom prst="rect">
            <a:avLst/>
          </a:prstGeom>
          <a:noFill/>
          <a:ln>
            <a:noFill/>
          </a:ln>
        </p:spPr>
        <p:txBody>
          <a:bodyPr spcFirstLastPara="1" wrap="square" lIns="91425" tIns="91425" rIns="91425" bIns="91425" anchor="t" anchorCtr="0">
            <a:spAutoFit/>
          </a:bodyPr>
          <a:lstStyle/>
          <a:p>
            <a:pPr marL="0" marR="190500" lvl="0" indent="0" algn="l" rtl="0">
              <a:lnSpc>
                <a:spcPct val="150000"/>
              </a:lnSpc>
              <a:spcBef>
                <a:spcPts val="0"/>
              </a:spcBef>
              <a:spcAft>
                <a:spcPts val="0"/>
              </a:spcAft>
              <a:buNone/>
            </a:pPr>
            <a:r>
              <a:rPr lang="en" sz="1300">
                <a:solidFill>
                  <a:schemeClr val="dk1"/>
                </a:solidFill>
                <a:latin typeface="Playfair Display"/>
                <a:ea typeface="Playfair Display"/>
                <a:cs typeface="Playfair Display"/>
                <a:sym typeface="Playfair Display"/>
              </a:rPr>
              <a:t>Statistics Canada (2023). </a:t>
            </a:r>
            <a:r>
              <a:rPr lang="en" sz="1300" i="1">
                <a:solidFill>
                  <a:schemeClr val="dk1"/>
                </a:solidFill>
                <a:latin typeface="Playfair Display"/>
                <a:ea typeface="Playfair Display"/>
                <a:cs typeface="Playfair Display"/>
                <a:sym typeface="Playfair Display"/>
              </a:rPr>
              <a:t>Five years since legalization, what have we learned about cannabis in Canada?</a:t>
            </a:r>
            <a:r>
              <a:rPr lang="en" sz="1300">
                <a:solidFill>
                  <a:schemeClr val="dk1"/>
                </a:solidFill>
                <a:latin typeface="Playfair Display"/>
                <a:ea typeface="Playfair Display"/>
                <a:cs typeface="Playfair Display"/>
                <a:sym typeface="Playfair Display"/>
              </a:rPr>
              <a:t> Available at: </a:t>
            </a:r>
            <a:r>
              <a:rPr lang="en" sz="1300">
                <a:solidFill>
                  <a:schemeClr val="dk1"/>
                </a:solidFill>
                <a:uFill>
                  <a:noFill/>
                </a:uFill>
                <a:latin typeface="Playfair Display"/>
                <a:ea typeface="Playfair Display"/>
                <a:cs typeface="Playfair Display"/>
                <a:sym typeface="Playfair Display"/>
                <a:hlinkClick r:id="rId3">
                  <a:extLst>
                    <a:ext uri="{A12FA001-AC4F-418D-AE19-62706E023703}">
                      <ahyp:hlinkClr xmlns:ahyp="http://schemas.microsoft.com/office/drawing/2018/hyperlinkcolor" val="tx"/>
                    </a:ext>
                  </a:extLst>
                </a:hlinkClick>
              </a:rPr>
              <a:t>https://www150.statcan.gc.ca/n1/daily-quotidien/231016/dq231016c-eng.htm</a:t>
            </a:r>
            <a:r>
              <a:rPr lang="en" sz="130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0"/>
              </a:spcAft>
              <a:buNone/>
            </a:pPr>
            <a:r>
              <a:rPr lang="en" sz="1350">
                <a:solidFill>
                  <a:schemeClr val="dk1"/>
                </a:solidFill>
                <a:latin typeface="Playfair Display"/>
                <a:ea typeface="Playfair Display"/>
                <a:cs typeface="Playfair Display"/>
                <a:sym typeface="Playfair Display"/>
              </a:rPr>
              <a:t>Wareing, D. (2025). </a:t>
            </a:r>
            <a:r>
              <a:rPr lang="en" sz="1350" i="1">
                <a:solidFill>
                  <a:schemeClr val="dk1"/>
                </a:solidFill>
                <a:latin typeface="Playfair Display"/>
                <a:ea typeface="Playfair Display"/>
                <a:cs typeface="Playfair Display"/>
                <a:sym typeface="Playfair Display"/>
              </a:rPr>
              <a:t>Open prison with worst drugs rate in country sees problem worsen. </a:t>
            </a:r>
            <a:r>
              <a:rPr lang="en" sz="1350">
                <a:solidFill>
                  <a:schemeClr val="dk1"/>
                </a:solidFill>
                <a:latin typeface="Playfair Display"/>
                <a:ea typeface="Playfair Display"/>
                <a:cs typeface="Playfair Display"/>
                <a:sym typeface="Playfair Display"/>
              </a:rPr>
              <a:t>Available at: </a:t>
            </a:r>
            <a:r>
              <a:rPr lang="en" sz="1350">
                <a:solidFill>
                  <a:schemeClr val="dk1"/>
                </a:solidFill>
                <a:uFill>
                  <a:noFill/>
                </a:uFill>
                <a:latin typeface="Playfair Display"/>
                <a:ea typeface="Playfair Display"/>
                <a:cs typeface="Playfair Display"/>
                <a:sym typeface="Playfair Display"/>
                <a:hlinkClick r:id="rId4">
                  <a:extLst>
                    <a:ext uri="{A12FA001-AC4F-418D-AE19-62706E023703}">
                      <ahyp:hlinkClr xmlns:ahyp="http://schemas.microsoft.com/office/drawing/2018/hyperlinkcolor" val="tx"/>
                    </a:ext>
                  </a:extLst>
                </a:hlinkClick>
              </a:rPr>
              <a:t>https://www.bbc.co.uk/news/articles/cd9j984j9l7o</a:t>
            </a:r>
            <a:r>
              <a:rPr lang="en" sz="1350">
                <a:solidFill>
                  <a:schemeClr val="dk1"/>
                </a:solidFill>
                <a:latin typeface="Playfair Display"/>
                <a:ea typeface="Playfair Display"/>
                <a:cs typeface="Playfair Display"/>
                <a:sym typeface="Playfair Display"/>
              </a:rPr>
              <a:t>.</a:t>
            </a:r>
            <a:endParaRPr sz="1300">
              <a:solidFill>
                <a:schemeClr val="dk1"/>
              </a:solidFill>
              <a:latin typeface="Playfair Display"/>
              <a:ea typeface="Playfair Display"/>
              <a:cs typeface="Playfair Display"/>
              <a:sym typeface="Playfair Display"/>
            </a:endParaRPr>
          </a:p>
          <a:p>
            <a:pPr marL="0" marR="190500" lvl="0" indent="0" algn="l" rtl="0">
              <a:lnSpc>
                <a:spcPct val="150000"/>
              </a:lnSpc>
              <a:spcBef>
                <a:spcPts val="800"/>
              </a:spcBef>
              <a:spcAft>
                <a:spcPts val="800"/>
              </a:spcAft>
              <a:buNone/>
            </a:pPr>
            <a:r>
              <a:rPr lang="en" sz="1300">
                <a:solidFill>
                  <a:schemeClr val="dk1"/>
                </a:solidFill>
                <a:latin typeface="Playfair Display"/>
                <a:ea typeface="Playfair Display"/>
                <a:cs typeface="Playfair Display"/>
                <a:sym typeface="Playfair Display"/>
              </a:rPr>
              <a:t>World Life Expectancy. (2020). </a:t>
            </a:r>
            <a:r>
              <a:rPr lang="en" sz="1300" i="1">
                <a:solidFill>
                  <a:schemeClr val="dk1"/>
                </a:solidFill>
                <a:latin typeface="Playfair Display"/>
                <a:ea typeface="Playfair Display"/>
                <a:cs typeface="Playfair Display"/>
                <a:sym typeface="Playfair Display"/>
              </a:rPr>
              <a:t>DRUG USE DEATH RATE BY COUNTRY</a:t>
            </a:r>
            <a:r>
              <a:rPr lang="en" sz="1300">
                <a:solidFill>
                  <a:schemeClr val="dk1"/>
                </a:solidFill>
                <a:latin typeface="Playfair Display"/>
                <a:ea typeface="Playfair Display"/>
                <a:cs typeface="Playfair Display"/>
                <a:sym typeface="Playfair Display"/>
              </a:rPr>
              <a:t>.  Available at: https://www.worldlifeexpectancy.com/cause-of-death/drug-use/by-country/.</a:t>
            </a:r>
            <a:endParaRPr sz="1300">
              <a:solidFill>
                <a:schemeClr val="dk1"/>
              </a:solidFill>
              <a:latin typeface="Playfair Display"/>
              <a:ea typeface="Playfair Display"/>
              <a:cs typeface="Playfair Display"/>
              <a:sym typeface="Playfair Display"/>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06"/>
        <p:cNvGrpSpPr/>
        <p:nvPr/>
      </p:nvGrpSpPr>
      <p:grpSpPr>
        <a:xfrm>
          <a:off x="0" y="0"/>
          <a:ext cx="0" cy="0"/>
          <a:chOff x="0" y="0"/>
          <a:chExt cx="0" cy="0"/>
        </a:xfrm>
      </p:grpSpPr>
      <p:sp>
        <p:nvSpPr>
          <p:cNvPr id="607" name="Google Shape;607;p74"/>
          <p:cNvSpPr txBox="1">
            <a:spLocks noGrp="1"/>
          </p:cNvSpPr>
          <p:nvPr>
            <p:ph type="title" idx="3"/>
          </p:nvPr>
        </p:nvSpPr>
        <p:spPr>
          <a:xfrm>
            <a:off x="1254050" y="1703407"/>
            <a:ext cx="6636000" cy="12795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a:latin typeface="Playfair Display"/>
                <a:ea typeface="Playfair Display"/>
                <a:cs typeface="Playfair Display"/>
                <a:sym typeface="Playfair Display"/>
              </a:rPr>
              <a:t>THANK YOU</a:t>
            </a:r>
            <a:endParaRPr>
              <a:latin typeface="Playfair Display"/>
              <a:ea typeface="Playfair Display"/>
              <a:cs typeface="Playfair Display"/>
              <a:sym typeface="Playfair Display"/>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ark mode gradients">
  <a:themeElements>
    <a:clrScheme name="Simple Light">
      <a:dk1>
        <a:srgbClr val="FFFFFF"/>
      </a:dk1>
      <a:lt1>
        <a:srgbClr val="000000"/>
      </a:lt1>
      <a:dk2>
        <a:srgbClr val="FF6234"/>
      </a:dk2>
      <a:lt2>
        <a:srgbClr val="AB4FF6"/>
      </a:lt2>
      <a:accent1>
        <a:srgbClr val="202124"/>
      </a:accent1>
      <a:accent2>
        <a:srgbClr val="F7F2F1"/>
      </a:accent2>
      <a:accent3>
        <a:srgbClr val="BABCC2"/>
      </a:accent3>
      <a:accent4>
        <a:srgbClr val="FCE5CD"/>
      </a:accent4>
      <a:accent5>
        <a:srgbClr val="FF5F79"/>
      </a:accent5>
      <a:accent6>
        <a:srgbClr val="D20972"/>
      </a:accent6>
      <a:hlink>
        <a:srgbClr val="3C78D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2041</Words>
  <Application>Microsoft Office PowerPoint</Application>
  <PresentationFormat>On-screen Show (16:9)</PresentationFormat>
  <Paragraphs>76</Paragraphs>
  <Slides>15</Slides>
  <Notes>15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15</vt:i4>
      </vt:variant>
    </vt:vector>
  </HeadingPairs>
  <TitlesOfParts>
    <vt:vector size="23" baseType="lpstr">
      <vt:lpstr>Arial</vt:lpstr>
      <vt:lpstr>Jost Light</vt:lpstr>
      <vt:lpstr>Playfair Display</vt:lpstr>
      <vt:lpstr>Jost</vt:lpstr>
      <vt:lpstr>Figtree</vt:lpstr>
      <vt:lpstr>Figtree Light</vt:lpstr>
      <vt:lpstr>Simple Light</vt:lpstr>
      <vt:lpstr>Dark mode gradients</vt:lpstr>
      <vt:lpstr>UK Drug Policy</vt:lpstr>
      <vt:lpstr>Challenges: Stigma</vt:lpstr>
      <vt:lpstr>Challenges: Prohibition does not affect rates</vt:lpstr>
      <vt:lpstr>Challenges: Criminalising drug use ruins futures</vt:lpstr>
      <vt:lpstr>Recommendations: Legal regulation</vt:lpstr>
      <vt:lpstr>Recommendations: Heroin assisted therapy</vt:lpstr>
      <vt:lpstr>Recommendations: Drug consumption rooms</vt:lpstr>
      <vt:lpstr>Legalising Cannabis </vt:lpstr>
      <vt:lpstr>Regulation and control</vt:lpstr>
      <vt:lpstr>Drug related deaths and overdose crisis</vt:lpstr>
      <vt:lpstr>PowerPoint Presentation</vt:lpstr>
      <vt:lpstr>Reference List</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Pam Austridge</cp:lastModifiedBy>
  <cp:revision>1</cp:revision>
  <dcterms:modified xsi:type="dcterms:W3CDTF">2025-12-07T21:06:14Z</dcterms:modified>
</cp:coreProperties>
</file>