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2" r:id="rId7"/>
    <p:sldId id="263" r:id="rId8"/>
    <p:sldId id="261"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244BCF-F241-4C2E-95E0-8868A3CA7F0F}" v="124" dt="2024-02-22T19:48:49.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0" d="100"/>
          <a:sy n="90" d="100"/>
        </p:scale>
        <p:origin x="-370" y="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8D244BCF-F241-4C2E-95E0-8868A3CA7F0F}"/>
    <pc:docChg chg="undo custSel addSld modSld addMainMaster delMainMaster">
      <pc:chgData name="MIhaita Nedelea" userId="5b5345fda16b3f20" providerId="LiveId" clId="{8D244BCF-F241-4C2E-95E0-8868A3CA7F0F}" dt="2024-02-22T19:49:56.126" v="1254" actId="207"/>
      <pc:docMkLst>
        <pc:docMk/>
      </pc:docMkLst>
      <pc:sldChg chg="addSp delSp modSp new mod setBg modClrScheme chgLayout">
        <pc:chgData name="MIhaita Nedelea" userId="5b5345fda16b3f20" providerId="LiveId" clId="{8D244BCF-F241-4C2E-95E0-8868A3CA7F0F}" dt="2024-02-22T19:19:01.425" v="993" actId="27636"/>
        <pc:sldMkLst>
          <pc:docMk/>
          <pc:sldMk cId="2770017112" sldId="256"/>
        </pc:sldMkLst>
        <pc:spChg chg="mod">
          <ac:chgData name="MIhaita Nedelea" userId="5b5345fda16b3f20" providerId="LiveId" clId="{8D244BCF-F241-4C2E-95E0-8868A3CA7F0F}" dt="2024-02-22T11:19:28.730" v="233" actId="14100"/>
          <ac:spMkLst>
            <pc:docMk/>
            <pc:sldMk cId="2770017112" sldId="256"/>
            <ac:spMk id="2" creationId="{91D8277A-25C7-7C37-8E70-0194292D5B55}"/>
          </ac:spMkLst>
        </pc:spChg>
        <pc:spChg chg="mod">
          <ac:chgData name="MIhaita Nedelea" userId="5b5345fda16b3f20" providerId="LiveId" clId="{8D244BCF-F241-4C2E-95E0-8868A3CA7F0F}" dt="2024-02-22T19:19:01.425" v="993" actId="27636"/>
          <ac:spMkLst>
            <pc:docMk/>
            <pc:sldMk cId="2770017112" sldId="256"/>
            <ac:spMk id="3" creationId="{B8A61DEC-3F30-3182-F882-B4E27C898621}"/>
          </ac:spMkLst>
        </pc:spChg>
        <pc:spChg chg="add del">
          <ac:chgData name="MIhaita Nedelea" userId="5b5345fda16b3f20" providerId="LiveId" clId="{8D244BCF-F241-4C2E-95E0-8868A3CA7F0F}" dt="2024-02-22T11:12:31.600" v="2" actId="26606"/>
          <ac:spMkLst>
            <pc:docMk/>
            <pc:sldMk cId="2770017112" sldId="256"/>
            <ac:spMk id="9" creationId="{5AF95C2A-DC97-4FC5-B4D7-ECA8B8A660E9}"/>
          </ac:spMkLst>
        </pc:spChg>
        <pc:spChg chg="add del">
          <ac:chgData name="MIhaita Nedelea" userId="5b5345fda16b3f20" providerId="LiveId" clId="{8D244BCF-F241-4C2E-95E0-8868A3CA7F0F}" dt="2024-02-22T11:12:31.600" v="2" actId="26606"/>
          <ac:spMkLst>
            <pc:docMk/>
            <pc:sldMk cId="2770017112" sldId="256"/>
            <ac:spMk id="11" creationId="{DEAF34AB-AE16-45B5-ABC1-801F062234F5}"/>
          </ac:spMkLst>
        </pc:spChg>
        <pc:spChg chg="add del">
          <ac:chgData name="MIhaita Nedelea" userId="5b5345fda16b3f20" providerId="LiveId" clId="{8D244BCF-F241-4C2E-95E0-8868A3CA7F0F}" dt="2024-02-22T11:12:31.600" v="2" actId="26606"/>
          <ac:spMkLst>
            <pc:docMk/>
            <pc:sldMk cId="2770017112" sldId="256"/>
            <ac:spMk id="13" creationId="{91080BBA-334D-47E7-984F-354D2ADEEB59}"/>
          </ac:spMkLst>
        </pc:spChg>
        <pc:spChg chg="add del">
          <ac:chgData name="MIhaita Nedelea" userId="5b5345fda16b3f20" providerId="LiveId" clId="{8D244BCF-F241-4C2E-95E0-8868A3CA7F0F}" dt="2024-02-22T11:12:38.302" v="4" actId="26606"/>
          <ac:spMkLst>
            <pc:docMk/>
            <pc:sldMk cId="2770017112" sldId="256"/>
            <ac:spMk id="21" creationId="{46B9231A-B34B-4A29-A6AC-532E1EE81575}"/>
          </ac:spMkLst>
        </pc:spChg>
        <pc:spChg chg="add del">
          <ac:chgData name="MIhaita Nedelea" userId="5b5345fda16b3f20" providerId="LiveId" clId="{8D244BCF-F241-4C2E-95E0-8868A3CA7F0F}" dt="2024-02-22T11:12:38.302" v="4" actId="26606"/>
          <ac:spMkLst>
            <pc:docMk/>
            <pc:sldMk cId="2770017112" sldId="256"/>
            <ac:spMk id="22" creationId="{19F9BF86-FE94-4517-B97D-026C7515E589}"/>
          </ac:spMkLst>
        </pc:spChg>
        <pc:spChg chg="add del">
          <ac:chgData name="MIhaita Nedelea" userId="5b5345fda16b3f20" providerId="LiveId" clId="{8D244BCF-F241-4C2E-95E0-8868A3CA7F0F}" dt="2024-02-22T11:12:39.931" v="6" actId="26606"/>
          <ac:spMkLst>
            <pc:docMk/>
            <pc:sldMk cId="2770017112" sldId="256"/>
            <ac:spMk id="26" creationId="{3A352D1D-4A63-48A8-8335-5B3A8BECEF3C}"/>
          </ac:spMkLst>
        </pc:spChg>
        <pc:spChg chg="add del">
          <ac:chgData name="MIhaita Nedelea" userId="5b5345fda16b3f20" providerId="LiveId" clId="{8D244BCF-F241-4C2E-95E0-8868A3CA7F0F}" dt="2024-02-22T11:12:39.931" v="6" actId="26606"/>
          <ac:spMkLst>
            <pc:docMk/>
            <pc:sldMk cId="2770017112" sldId="256"/>
            <ac:spMk id="27" creationId="{A447B5DB-9895-4F80-B037-1DC074A90CE1}"/>
          </ac:spMkLst>
        </pc:spChg>
        <pc:spChg chg="add del">
          <ac:chgData name="MIhaita Nedelea" userId="5b5345fda16b3f20" providerId="LiveId" clId="{8D244BCF-F241-4C2E-95E0-8868A3CA7F0F}" dt="2024-02-22T11:12:39.931" v="6" actId="26606"/>
          <ac:spMkLst>
            <pc:docMk/>
            <pc:sldMk cId="2770017112" sldId="256"/>
            <ac:spMk id="28" creationId="{0CA5747C-8A92-4D00-89F4-4223A1B283D4}"/>
          </ac:spMkLst>
        </pc:spChg>
        <pc:spChg chg="add del">
          <ac:chgData name="MIhaita Nedelea" userId="5b5345fda16b3f20" providerId="LiveId" clId="{8D244BCF-F241-4C2E-95E0-8868A3CA7F0F}" dt="2024-02-22T11:12:39.931" v="6" actId="26606"/>
          <ac:spMkLst>
            <pc:docMk/>
            <pc:sldMk cId="2770017112" sldId="256"/>
            <ac:spMk id="30" creationId="{5163BA8B-9A73-44EA-9FA4-BD1D04E89FC6}"/>
          </ac:spMkLst>
        </pc:spChg>
        <pc:spChg chg="add">
          <ac:chgData name="MIhaita Nedelea" userId="5b5345fda16b3f20" providerId="LiveId" clId="{8D244BCF-F241-4C2E-95E0-8868A3CA7F0F}" dt="2024-02-22T11:12:39.971" v="7" actId="26606"/>
          <ac:spMkLst>
            <pc:docMk/>
            <pc:sldMk cId="2770017112" sldId="256"/>
            <ac:spMk id="33" creationId="{46B9231A-B34B-4A29-A6AC-532E1EE81575}"/>
          </ac:spMkLst>
        </pc:spChg>
        <pc:spChg chg="add">
          <ac:chgData name="MIhaita Nedelea" userId="5b5345fda16b3f20" providerId="LiveId" clId="{8D244BCF-F241-4C2E-95E0-8868A3CA7F0F}" dt="2024-02-22T11:12:39.971" v="7" actId="26606"/>
          <ac:spMkLst>
            <pc:docMk/>
            <pc:sldMk cId="2770017112" sldId="256"/>
            <ac:spMk id="34" creationId="{19F9BF86-FE94-4517-B97D-026C7515E589}"/>
          </ac:spMkLst>
        </pc:spChg>
        <pc:grpChg chg="add del">
          <ac:chgData name="MIhaita Nedelea" userId="5b5345fda16b3f20" providerId="LiveId" clId="{8D244BCF-F241-4C2E-95E0-8868A3CA7F0F}" dt="2024-02-22T11:12:31.600" v="2" actId="26606"/>
          <ac:grpSpMkLst>
            <pc:docMk/>
            <pc:sldMk cId="2770017112" sldId="256"/>
            <ac:grpSpMk id="15" creationId="{CD90B6BE-4608-41D2-B075-FF612C55AFCA}"/>
          </ac:grpSpMkLst>
        </pc:grpChg>
        <pc:grpChg chg="add del">
          <ac:chgData name="MIhaita Nedelea" userId="5b5345fda16b3f20" providerId="LiveId" clId="{8D244BCF-F241-4C2E-95E0-8868A3CA7F0F}" dt="2024-02-22T11:12:39.931" v="6" actId="26606"/>
          <ac:grpSpMkLst>
            <pc:docMk/>
            <pc:sldMk cId="2770017112" sldId="256"/>
            <ac:grpSpMk id="17" creationId="{1F91EA59-6DC9-4DBE-A695-5C34F3589C77}"/>
          </ac:grpSpMkLst>
        </pc:grpChg>
        <pc:picChg chg="add del">
          <ac:chgData name="MIhaita Nedelea" userId="5b5345fda16b3f20" providerId="LiveId" clId="{8D244BCF-F241-4C2E-95E0-8868A3CA7F0F}" dt="2024-02-22T11:12:31.600" v="2" actId="26606"/>
          <ac:picMkLst>
            <pc:docMk/>
            <pc:sldMk cId="2770017112" sldId="256"/>
            <ac:picMk id="4" creationId="{C3F2FC9F-F688-E3D7-D35B-7734CF2FF442}"/>
          </ac:picMkLst>
        </pc:picChg>
        <pc:picChg chg="add del">
          <ac:chgData name="MIhaita Nedelea" userId="5b5345fda16b3f20" providerId="LiveId" clId="{8D244BCF-F241-4C2E-95E0-8868A3CA7F0F}" dt="2024-02-22T11:12:38.302" v="4" actId="26606"/>
          <ac:picMkLst>
            <pc:docMk/>
            <pc:sldMk cId="2770017112" sldId="256"/>
            <ac:picMk id="23" creationId="{FE14B6E4-A649-D89B-EEAA-6A6FBC9E6A5C}"/>
          </ac:picMkLst>
        </pc:picChg>
        <pc:picChg chg="add del">
          <ac:chgData name="MIhaita Nedelea" userId="5b5345fda16b3f20" providerId="LiveId" clId="{8D244BCF-F241-4C2E-95E0-8868A3CA7F0F}" dt="2024-02-22T11:12:39.931" v="6" actId="26606"/>
          <ac:picMkLst>
            <pc:docMk/>
            <pc:sldMk cId="2770017112" sldId="256"/>
            <ac:picMk id="29" creationId="{2BB7E2A1-6D86-E7B0-2EB5-10A0241B2423}"/>
          </ac:picMkLst>
        </pc:picChg>
        <pc:picChg chg="add mod">
          <ac:chgData name="MIhaita Nedelea" userId="5b5345fda16b3f20" providerId="LiveId" clId="{8D244BCF-F241-4C2E-95E0-8868A3CA7F0F}" dt="2024-02-22T11:19:01.484" v="186" actId="1076"/>
          <ac:picMkLst>
            <pc:docMk/>
            <pc:sldMk cId="2770017112" sldId="256"/>
            <ac:picMk id="35" creationId="{FE14B6E4-A649-D89B-EEAA-6A6FBC9E6A5C}"/>
          </ac:picMkLst>
        </pc:picChg>
        <pc:cxnChg chg="add del">
          <ac:chgData name="MIhaita Nedelea" userId="5b5345fda16b3f20" providerId="LiveId" clId="{8D244BCF-F241-4C2E-95E0-8868A3CA7F0F}" dt="2024-02-22T11:12:38.302" v="4" actId="26606"/>
          <ac:cxnSpMkLst>
            <pc:docMk/>
            <pc:sldMk cId="2770017112" sldId="256"/>
            <ac:cxnSpMk id="24" creationId="{F0CE0765-E93C-4D37-9D5F-D464EFB10FA7}"/>
          </ac:cxnSpMkLst>
        </pc:cxnChg>
        <pc:cxnChg chg="add">
          <ac:chgData name="MIhaita Nedelea" userId="5b5345fda16b3f20" providerId="LiveId" clId="{8D244BCF-F241-4C2E-95E0-8868A3CA7F0F}" dt="2024-02-22T11:12:39.971" v="7" actId="26606"/>
          <ac:cxnSpMkLst>
            <pc:docMk/>
            <pc:sldMk cId="2770017112" sldId="256"/>
            <ac:cxnSpMk id="36" creationId="{F0CE0765-E93C-4D37-9D5F-D464EFB10FA7}"/>
          </ac:cxnSpMkLst>
        </pc:cxnChg>
      </pc:sldChg>
      <pc:sldChg chg="addSp delSp modSp new mod setBg addAnim delAnim">
        <pc:chgData name="MIhaita Nedelea" userId="5b5345fda16b3f20" providerId="LiveId" clId="{8D244BCF-F241-4C2E-95E0-8868A3CA7F0F}" dt="2024-02-22T19:29:47.010" v="1115" actId="207"/>
        <pc:sldMkLst>
          <pc:docMk/>
          <pc:sldMk cId="1549731783" sldId="257"/>
        </pc:sldMkLst>
        <pc:spChg chg="mod">
          <ac:chgData name="MIhaita Nedelea" userId="5b5345fda16b3f20" providerId="LiveId" clId="{8D244BCF-F241-4C2E-95E0-8868A3CA7F0F}" dt="2024-02-22T19:29:47.010" v="1115" actId="207"/>
          <ac:spMkLst>
            <pc:docMk/>
            <pc:sldMk cId="1549731783" sldId="257"/>
            <ac:spMk id="2" creationId="{69666A46-5887-EA59-81F7-83E8FB04D5B8}"/>
          </ac:spMkLst>
        </pc:spChg>
        <pc:spChg chg="add del">
          <ac:chgData name="MIhaita Nedelea" userId="5b5345fda16b3f20" providerId="LiveId" clId="{8D244BCF-F241-4C2E-95E0-8868A3CA7F0F}" dt="2024-02-22T11:21:21.917" v="248" actId="26606"/>
          <ac:spMkLst>
            <pc:docMk/>
            <pc:sldMk cId="1549731783" sldId="257"/>
            <ac:spMk id="3" creationId="{1F5B2F0A-4385-4D14-22AC-27DD50C01E18}"/>
          </ac:spMkLst>
        </pc:spChg>
        <pc:spChg chg="add del">
          <ac:chgData name="MIhaita Nedelea" userId="5b5345fda16b3f20" providerId="LiveId" clId="{8D244BCF-F241-4C2E-95E0-8868A3CA7F0F}" dt="2024-02-22T11:21:20.674" v="245" actId="26606"/>
          <ac:spMkLst>
            <pc:docMk/>
            <pc:sldMk cId="1549731783" sldId="257"/>
            <ac:spMk id="10" creationId="{19F9BF86-FE94-4517-B97D-026C7515E589}"/>
          </ac:spMkLst>
        </pc:spChg>
        <pc:spChg chg="add del">
          <ac:chgData name="MIhaita Nedelea" userId="5b5345fda16b3f20" providerId="LiveId" clId="{8D244BCF-F241-4C2E-95E0-8868A3CA7F0F}" dt="2024-02-22T11:21:21.913" v="247" actId="26606"/>
          <ac:spMkLst>
            <pc:docMk/>
            <pc:sldMk cId="1549731783" sldId="257"/>
            <ac:spMk id="15" creationId="{19F9BF86-FE94-4517-B97D-026C7515E589}"/>
          </ac:spMkLst>
        </pc:spChg>
        <pc:spChg chg="add del">
          <ac:chgData name="MIhaita Nedelea" userId="5b5345fda16b3f20" providerId="LiveId" clId="{8D244BCF-F241-4C2E-95E0-8868A3CA7F0F}" dt="2024-02-22T11:23:01.544" v="260" actId="26606"/>
          <ac:spMkLst>
            <pc:docMk/>
            <pc:sldMk cId="1549731783" sldId="257"/>
            <ac:spMk id="19" creationId="{19F9BF86-FE94-4517-B97D-026C7515E589}"/>
          </ac:spMkLst>
        </pc:spChg>
        <pc:spChg chg="add del">
          <ac:chgData name="MIhaita Nedelea" userId="5b5345fda16b3f20" providerId="LiveId" clId="{8D244BCF-F241-4C2E-95E0-8868A3CA7F0F}" dt="2024-02-22T11:23:01.533" v="259" actId="26606"/>
          <ac:spMkLst>
            <pc:docMk/>
            <pc:sldMk cId="1549731783" sldId="257"/>
            <ac:spMk id="28" creationId="{46B9231A-B34B-4A29-A6AC-532E1EE81575}"/>
          </ac:spMkLst>
        </pc:spChg>
        <pc:spChg chg="add del">
          <ac:chgData name="MIhaita Nedelea" userId="5b5345fda16b3f20" providerId="LiveId" clId="{8D244BCF-F241-4C2E-95E0-8868A3CA7F0F}" dt="2024-02-22T11:28:12.882" v="275" actId="26606"/>
          <ac:spMkLst>
            <pc:docMk/>
            <pc:sldMk cId="1549731783" sldId="257"/>
            <ac:spMk id="29" creationId="{19F9BF86-FE94-4517-B97D-026C7515E589}"/>
          </ac:spMkLst>
        </pc:spChg>
        <pc:spChg chg="add del">
          <ac:chgData name="MIhaita Nedelea" userId="5b5345fda16b3f20" providerId="LiveId" clId="{8D244BCF-F241-4C2E-95E0-8868A3CA7F0F}" dt="2024-02-22T11:23:01.533" v="259" actId="26606"/>
          <ac:spMkLst>
            <pc:docMk/>
            <pc:sldMk cId="1549731783" sldId="257"/>
            <ac:spMk id="30" creationId="{19F9BF86-FE94-4517-B97D-026C7515E589}"/>
          </ac:spMkLst>
        </pc:spChg>
        <pc:spChg chg="add">
          <ac:chgData name="MIhaita Nedelea" userId="5b5345fda16b3f20" providerId="LiveId" clId="{8D244BCF-F241-4C2E-95E0-8868A3CA7F0F}" dt="2024-02-22T11:28:12.882" v="275" actId="26606"/>
          <ac:spMkLst>
            <pc:docMk/>
            <pc:sldMk cId="1549731783" sldId="257"/>
            <ac:spMk id="38" creationId="{19F9BF86-FE94-4517-B97D-026C7515E589}"/>
          </ac:spMkLst>
        </pc:spChg>
        <pc:picChg chg="add del">
          <ac:chgData name="MIhaita Nedelea" userId="5b5345fda16b3f20" providerId="LiveId" clId="{8D244BCF-F241-4C2E-95E0-8868A3CA7F0F}" dt="2024-02-22T11:23:01.533" v="259" actId="26606"/>
          <ac:picMkLst>
            <pc:docMk/>
            <pc:sldMk cId="1549731783" sldId="257"/>
            <ac:picMk id="22" creationId="{07B6CFEE-D77A-BADB-A355-08ABFDE4B43B}"/>
          </ac:picMkLst>
        </pc:picChg>
        <pc:picChg chg="add mod">
          <ac:chgData name="MIhaita Nedelea" userId="5b5345fda16b3f20" providerId="LiveId" clId="{8D244BCF-F241-4C2E-95E0-8868A3CA7F0F}" dt="2024-02-22T11:28:12.882" v="275" actId="26606"/>
          <ac:picMkLst>
            <pc:docMk/>
            <pc:sldMk cId="1549731783" sldId="257"/>
            <ac:picMk id="24" creationId="{0916B4CD-7F25-0826-12F3-B5E0B0E3464C}"/>
          </ac:picMkLst>
        </pc:picChg>
        <pc:cxnChg chg="add del">
          <ac:chgData name="MIhaita Nedelea" userId="5b5345fda16b3f20" providerId="LiveId" clId="{8D244BCF-F241-4C2E-95E0-8868A3CA7F0F}" dt="2024-02-22T11:21:20.674" v="245" actId="26606"/>
          <ac:cxnSpMkLst>
            <pc:docMk/>
            <pc:sldMk cId="1549731783" sldId="257"/>
            <ac:cxnSpMk id="8" creationId="{F209B62C-3402-4623-9A7C-AA048B56F8C3}"/>
          </ac:cxnSpMkLst>
        </pc:cxnChg>
        <pc:cxnChg chg="add del">
          <ac:chgData name="MIhaita Nedelea" userId="5b5345fda16b3f20" providerId="LiveId" clId="{8D244BCF-F241-4C2E-95E0-8868A3CA7F0F}" dt="2024-02-22T11:21:20.674" v="245" actId="26606"/>
          <ac:cxnSpMkLst>
            <pc:docMk/>
            <pc:sldMk cId="1549731783" sldId="257"/>
            <ac:cxnSpMk id="12" creationId="{59D7B6BE-A4E0-4483-BEC5-493AC3E5D2AD}"/>
          </ac:cxnSpMkLst>
        </pc:cxnChg>
        <pc:cxnChg chg="add del">
          <ac:chgData name="MIhaita Nedelea" userId="5b5345fda16b3f20" providerId="LiveId" clId="{8D244BCF-F241-4C2E-95E0-8868A3CA7F0F}" dt="2024-02-22T11:21:21.913" v="247" actId="26606"/>
          <ac:cxnSpMkLst>
            <pc:docMk/>
            <pc:sldMk cId="1549731783" sldId="257"/>
            <ac:cxnSpMk id="14" creationId="{F209B62C-3402-4623-9A7C-AA048B56F8C3}"/>
          </ac:cxnSpMkLst>
        </pc:cxnChg>
        <pc:cxnChg chg="add del">
          <ac:chgData name="MIhaita Nedelea" userId="5b5345fda16b3f20" providerId="LiveId" clId="{8D244BCF-F241-4C2E-95E0-8868A3CA7F0F}" dt="2024-02-22T11:21:21.913" v="247" actId="26606"/>
          <ac:cxnSpMkLst>
            <pc:docMk/>
            <pc:sldMk cId="1549731783" sldId="257"/>
            <ac:cxnSpMk id="16" creationId="{AA07ED31-6FA0-4967-A8DD-C5388BC17495}"/>
          </ac:cxnSpMkLst>
        </pc:cxnChg>
        <pc:cxnChg chg="add del">
          <ac:chgData name="MIhaita Nedelea" userId="5b5345fda16b3f20" providerId="LiveId" clId="{8D244BCF-F241-4C2E-95E0-8868A3CA7F0F}" dt="2024-02-22T11:23:01.544" v="260" actId="26606"/>
          <ac:cxnSpMkLst>
            <pc:docMk/>
            <pc:sldMk cId="1549731783" sldId="257"/>
            <ac:cxnSpMk id="18" creationId="{F209B62C-3402-4623-9A7C-AA048B56F8C3}"/>
          </ac:cxnSpMkLst>
        </pc:cxnChg>
        <pc:cxnChg chg="add del">
          <ac:chgData name="MIhaita Nedelea" userId="5b5345fda16b3f20" providerId="LiveId" clId="{8D244BCF-F241-4C2E-95E0-8868A3CA7F0F}" dt="2024-02-22T11:23:01.544" v="260" actId="26606"/>
          <ac:cxnSpMkLst>
            <pc:docMk/>
            <pc:sldMk cId="1549731783" sldId="257"/>
            <ac:cxnSpMk id="20" creationId="{59D7B6BE-A4E0-4483-BEC5-493AC3E5D2AD}"/>
          </ac:cxnSpMkLst>
        </pc:cxnChg>
        <pc:cxnChg chg="add del">
          <ac:chgData name="MIhaita Nedelea" userId="5b5345fda16b3f20" providerId="LiveId" clId="{8D244BCF-F241-4C2E-95E0-8868A3CA7F0F}" dt="2024-02-22T11:23:01.533" v="259" actId="26606"/>
          <ac:cxnSpMkLst>
            <pc:docMk/>
            <pc:sldMk cId="1549731783" sldId="257"/>
            <ac:cxnSpMk id="26" creationId="{F209B62C-3402-4623-9A7C-AA048B56F8C3}"/>
          </ac:cxnSpMkLst>
        </pc:cxnChg>
        <pc:cxnChg chg="add del">
          <ac:chgData name="MIhaita Nedelea" userId="5b5345fda16b3f20" providerId="LiveId" clId="{8D244BCF-F241-4C2E-95E0-8868A3CA7F0F}" dt="2024-02-22T11:28:12.882" v="275" actId="26606"/>
          <ac:cxnSpMkLst>
            <pc:docMk/>
            <pc:sldMk cId="1549731783" sldId="257"/>
            <ac:cxnSpMk id="27" creationId="{F209B62C-3402-4623-9A7C-AA048B56F8C3}"/>
          </ac:cxnSpMkLst>
        </pc:cxnChg>
        <pc:cxnChg chg="add del">
          <ac:chgData name="MIhaita Nedelea" userId="5b5345fda16b3f20" providerId="LiveId" clId="{8D244BCF-F241-4C2E-95E0-8868A3CA7F0F}" dt="2024-02-22T11:28:12.882" v="275" actId="26606"/>
          <ac:cxnSpMkLst>
            <pc:docMk/>
            <pc:sldMk cId="1549731783" sldId="257"/>
            <ac:cxnSpMk id="31" creationId="{59D7B6BE-A4E0-4483-BEC5-493AC3E5D2AD}"/>
          </ac:cxnSpMkLst>
        </pc:cxnChg>
        <pc:cxnChg chg="add del">
          <ac:chgData name="MIhaita Nedelea" userId="5b5345fda16b3f20" providerId="LiveId" clId="{8D244BCF-F241-4C2E-95E0-8868A3CA7F0F}" dt="2024-02-22T11:23:01.533" v="259" actId="26606"/>
          <ac:cxnSpMkLst>
            <pc:docMk/>
            <pc:sldMk cId="1549731783" sldId="257"/>
            <ac:cxnSpMk id="32" creationId="{F0CE0765-E93C-4D37-9D5F-D464EFB10FA7}"/>
          </ac:cxnSpMkLst>
        </pc:cxnChg>
        <pc:cxnChg chg="add">
          <ac:chgData name="MIhaita Nedelea" userId="5b5345fda16b3f20" providerId="LiveId" clId="{8D244BCF-F241-4C2E-95E0-8868A3CA7F0F}" dt="2024-02-22T11:28:12.882" v="275" actId="26606"/>
          <ac:cxnSpMkLst>
            <pc:docMk/>
            <pc:sldMk cId="1549731783" sldId="257"/>
            <ac:cxnSpMk id="36" creationId="{F209B62C-3402-4623-9A7C-AA048B56F8C3}"/>
          </ac:cxnSpMkLst>
        </pc:cxnChg>
        <pc:cxnChg chg="add">
          <ac:chgData name="MIhaita Nedelea" userId="5b5345fda16b3f20" providerId="LiveId" clId="{8D244BCF-F241-4C2E-95E0-8868A3CA7F0F}" dt="2024-02-22T11:28:12.882" v="275" actId="26606"/>
          <ac:cxnSpMkLst>
            <pc:docMk/>
            <pc:sldMk cId="1549731783" sldId="257"/>
            <ac:cxnSpMk id="40" creationId="{F7F14D9E-87F5-4CE0-B43A-D77ACC204C23}"/>
          </ac:cxnSpMkLst>
        </pc:cxnChg>
      </pc:sldChg>
      <pc:sldChg chg="addSp modSp new mod setBg">
        <pc:chgData name="MIhaita Nedelea" userId="5b5345fda16b3f20" providerId="LiveId" clId="{8D244BCF-F241-4C2E-95E0-8868A3CA7F0F}" dt="2024-02-22T19:29:25.235" v="1110" actId="207"/>
        <pc:sldMkLst>
          <pc:docMk/>
          <pc:sldMk cId="2004196912" sldId="258"/>
        </pc:sldMkLst>
        <pc:spChg chg="mod">
          <ac:chgData name="MIhaita Nedelea" userId="5b5345fda16b3f20" providerId="LiveId" clId="{8D244BCF-F241-4C2E-95E0-8868A3CA7F0F}" dt="2024-02-22T16:27:53.882" v="440" actId="14100"/>
          <ac:spMkLst>
            <pc:docMk/>
            <pc:sldMk cId="2004196912" sldId="258"/>
            <ac:spMk id="2" creationId="{3783003F-2A90-0EF7-C823-44FBE32CF523}"/>
          </ac:spMkLst>
        </pc:spChg>
        <pc:spChg chg="mod">
          <ac:chgData name="MIhaita Nedelea" userId="5b5345fda16b3f20" providerId="LiveId" clId="{8D244BCF-F241-4C2E-95E0-8868A3CA7F0F}" dt="2024-02-22T19:29:25.235" v="1110" actId="207"/>
          <ac:spMkLst>
            <pc:docMk/>
            <pc:sldMk cId="2004196912" sldId="258"/>
            <ac:spMk id="3" creationId="{8F76018B-6D36-ED81-DFE1-D5F460D62A2B}"/>
          </ac:spMkLst>
        </pc:spChg>
        <pc:spChg chg="add">
          <ac:chgData name="MIhaita Nedelea" userId="5b5345fda16b3f20" providerId="LiveId" clId="{8D244BCF-F241-4C2E-95E0-8868A3CA7F0F}" dt="2024-02-22T16:27:23.404" v="436" actId="26606"/>
          <ac:spMkLst>
            <pc:docMk/>
            <pc:sldMk cId="2004196912" sldId="258"/>
            <ac:spMk id="9" creationId="{744CAA32-F237-419C-A2DD-43C28D920D3C}"/>
          </ac:spMkLst>
        </pc:spChg>
        <pc:picChg chg="add">
          <ac:chgData name="MIhaita Nedelea" userId="5b5345fda16b3f20" providerId="LiveId" clId="{8D244BCF-F241-4C2E-95E0-8868A3CA7F0F}" dt="2024-02-22T16:27:23.404" v="436" actId="26606"/>
          <ac:picMkLst>
            <pc:docMk/>
            <pc:sldMk cId="2004196912" sldId="258"/>
            <ac:picMk id="5" creationId="{17885220-7F4E-FB83-206C-33E6C78F21F6}"/>
          </ac:picMkLst>
        </pc:picChg>
        <pc:cxnChg chg="add">
          <ac:chgData name="MIhaita Nedelea" userId="5b5345fda16b3f20" providerId="LiveId" clId="{8D244BCF-F241-4C2E-95E0-8868A3CA7F0F}" dt="2024-02-22T16:27:23.404" v="436" actId="26606"/>
          <ac:cxnSpMkLst>
            <pc:docMk/>
            <pc:sldMk cId="2004196912" sldId="258"/>
            <ac:cxnSpMk id="11" creationId="{753FE100-D0AB-4AE2-824B-60CFA31EC6A2}"/>
          </ac:cxnSpMkLst>
        </pc:cxnChg>
      </pc:sldChg>
      <pc:sldChg chg="addSp modSp new mod setBg">
        <pc:chgData name="MIhaita Nedelea" userId="5b5345fda16b3f20" providerId="LiveId" clId="{8D244BCF-F241-4C2E-95E0-8868A3CA7F0F}" dt="2024-02-22T19:46:10.653" v="1245" actId="20577"/>
        <pc:sldMkLst>
          <pc:docMk/>
          <pc:sldMk cId="3519432327" sldId="259"/>
        </pc:sldMkLst>
        <pc:spChg chg="mod">
          <ac:chgData name="MIhaita Nedelea" userId="5b5345fda16b3f20" providerId="LiveId" clId="{8D244BCF-F241-4C2E-95E0-8868A3CA7F0F}" dt="2024-02-22T17:57:18.071" v="479" actId="113"/>
          <ac:spMkLst>
            <pc:docMk/>
            <pc:sldMk cId="3519432327" sldId="259"/>
            <ac:spMk id="2" creationId="{2BB89BE7-9DB6-594B-CD17-2D796BCAF746}"/>
          </ac:spMkLst>
        </pc:spChg>
        <pc:spChg chg="mod">
          <ac:chgData name="MIhaita Nedelea" userId="5b5345fda16b3f20" providerId="LiveId" clId="{8D244BCF-F241-4C2E-95E0-8868A3CA7F0F}" dt="2024-02-22T19:46:10.653" v="1245" actId="20577"/>
          <ac:spMkLst>
            <pc:docMk/>
            <pc:sldMk cId="3519432327" sldId="259"/>
            <ac:spMk id="3" creationId="{4E22D30C-9CC1-7955-9525-CBF923FCDB4C}"/>
          </ac:spMkLst>
        </pc:spChg>
        <pc:spChg chg="add">
          <ac:chgData name="MIhaita Nedelea" userId="5b5345fda16b3f20" providerId="LiveId" clId="{8D244BCF-F241-4C2E-95E0-8868A3CA7F0F}" dt="2024-02-22T16:37:00.003" v="466" actId="26606"/>
          <ac:spMkLst>
            <pc:docMk/>
            <pc:sldMk cId="3519432327" sldId="259"/>
            <ac:spMk id="9" creationId="{744CAA32-F237-419C-A2DD-43C28D920D3C}"/>
          </ac:spMkLst>
        </pc:spChg>
        <pc:picChg chg="add">
          <ac:chgData name="MIhaita Nedelea" userId="5b5345fda16b3f20" providerId="LiveId" clId="{8D244BCF-F241-4C2E-95E0-8868A3CA7F0F}" dt="2024-02-22T16:37:00.003" v="466" actId="26606"/>
          <ac:picMkLst>
            <pc:docMk/>
            <pc:sldMk cId="3519432327" sldId="259"/>
            <ac:picMk id="5" creationId="{2967FDE9-978B-7280-3C1D-155AD8403467}"/>
          </ac:picMkLst>
        </pc:picChg>
        <pc:cxnChg chg="add">
          <ac:chgData name="MIhaita Nedelea" userId="5b5345fda16b3f20" providerId="LiveId" clId="{8D244BCF-F241-4C2E-95E0-8868A3CA7F0F}" dt="2024-02-22T16:37:00.003" v="466" actId="26606"/>
          <ac:cxnSpMkLst>
            <pc:docMk/>
            <pc:sldMk cId="3519432327" sldId="259"/>
            <ac:cxnSpMk id="11" creationId="{691422F5-4221-4812-AFD9-5479C6D60AD9}"/>
          </ac:cxnSpMkLst>
        </pc:cxnChg>
      </pc:sldChg>
      <pc:sldChg chg="addSp delSp modSp new mod setBg">
        <pc:chgData name="MIhaita Nedelea" userId="5b5345fda16b3f20" providerId="LiveId" clId="{8D244BCF-F241-4C2E-95E0-8868A3CA7F0F}" dt="2024-02-22T19:43:19.404" v="1240" actId="14734"/>
        <pc:sldMkLst>
          <pc:docMk/>
          <pc:sldMk cId="3824073232" sldId="260"/>
        </pc:sldMkLst>
        <pc:spChg chg="mod">
          <ac:chgData name="MIhaita Nedelea" userId="5b5345fda16b3f20" providerId="LiveId" clId="{8D244BCF-F241-4C2E-95E0-8868A3CA7F0F}" dt="2024-02-22T18:01:56.491" v="522" actId="1076"/>
          <ac:spMkLst>
            <pc:docMk/>
            <pc:sldMk cId="3824073232" sldId="260"/>
            <ac:spMk id="2" creationId="{D2D7547F-CE98-7E74-01FC-8CE849C253E1}"/>
          </ac:spMkLst>
        </pc:spChg>
        <pc:spChg chg="del mod">
          <ac:chgData name="MIhaita Nedelea" userId="5b5345fda16b3f20" providerId="LiveId" clId="{8D244BCF-F241-4C2E-95E0-8868A3CA7F0F}" dt="2024-02-22T18:00:39.372" v="509"/>
          <ac:spMkLst>
            <pc:docMk/>
            <pc:sldMk cId="3824073232" sldId="260"/>
            <ac:spMk id="3" creationId="{01C1048D-7E59-1518-CF95-0749948F633B}"/>
          </ac:spMkLst>
        </pc:spChg>
        <pc:spChg chg="add mod">
          <ac:chgData name="MIhaita Nedelea" userId="5b5345fda16b3f20" providerId="LiveId" clId="{8D244BCF-F241-4C2E-95E0-8868A3CA7F0F}" dt="2024-02-22T18:02:38.780" v="526" actId="255"/>
          <ac:spMkLst>
            <pc:docMk/>
            <pc:sldMk cId="3824073232" sldId="260"/>
            <ac:spMk id="6" creationId="{A8E9F148-E95E-8DCF-6820-D4C7DAD9402C}"/>
          </ac:spMkLst>
        </pc:spChg>
        <pc:spChg chg="add">
          <ac:chgData name="MIhaita Nedelea" userId="5b5345fda16b3f20" providerId="LiveId" clId="{8D244BCF-F241-4C2E-95E0-8868A3CA7F0F}" dt="2024-02-22T18:00:49.805" v="510" actId="26606"/>
          <ac:spMkLst>
            <pc:docMk/>
            <pc:sldMk cId="3824073232" sldId="260"/>
            <ac:spMk id="11" creationId="{19F9BF86-FE94-4517-B97D-026C7515E589}"/>
          </ac:spMkLst>
        </pc:spChg>
        <pc:graphicFrameChg chg="add mod modGraphic">
          <ac:chgData name="MIhaita Nedelea" userId="5b5345fda16b3f20" providerId="LiveId" clId="{8D244BCF-F241-4C2E-95E0-8868A3CA7F0F}" dt="2024-02-22T19:43:19.404" v="1240" actId="14734"/>
          <ac:graphicFrameMkLst>
            <pc:docMk/>
            <pc:sldMk cId="3824073232" sldId="260"/>
            <ac:graphicFrameMk id="4" creationId="{CB8CD45B-3278-3831-E2E5-EBBC31211967}"/>
          </ac:graphicFrameMkLst>
        </pc:graphicFrameChg>
        <pc:cxnChg chg="add">
          <ac:chgData name="MIhaita Nedelea" userId="5b5345fda16b3f20" providerId="LiveId" clId="{8D244BCF-F241-4C2E-95E0-8868A3CA7F0F}" dt="2024-02-22T18:00:49.805" v="510" actId="26606"/>
          <ac:cxnSpMkLst>
            <pc:docMk/>
            <pc:sldMk cId="3824073232" sldId="260"/>
            <ac:cxnSpMk id="9" creationId="{F209B62C-3402-4623-9A7C-AA048B56F8C3}"/>
          </ac:cxnSpMkLst>
        </pc:cxnChg>
        <pc:cxnChg chg="add">
          <ac:chgData name="MIhaita Nedelea" userId="5b5345fda16b3f20" providerId="LiveId" clId="{8D244BCF-F241-4C2E-95E0-8868A3CA7F0F}" dt="2024-02-22T18:00:49.805" v="510" actId="26606"/>
          <ac:cxnSpMkLst>
            <pc:docMk/>
            <pc:sldMk cId="3824073232" sldId="260"/>
            <ac:cxnSpMk id="13" creationId="{59D7B6BE-A4E0-4483-BEC5-493AC3E5D2AD}"/>
          </ac:cxnSpMkLst>
        </pc:cxnChg>
      </pc:sldChg>
      <pc:sldChg chg="addSp delSp modSp new mod setBg">
        <pc:chgData name="MIhaita Nedelea" userId="5b5345fda16b3f20" providerId="LiveId" clId="{8D244BCF-F241-4C2E-95E0-8868A3CA7F0F}" dt="2024-02-22T19:24:49.902" v="1040" actId="207"/>
        <pc:sldMkLst>
          <pc:docMk/>
          <pc:sldMk cId="2688954684" sldId="261"/>
        </pc:sldMkLst>
        <pc:spChg chg="mod">
          <ac:chgData name="MIhaita Nedelea" userId="5b5345fda16b3f20" providerId="LiveId" clId="{8D244BCF-F241-4C2E-95E0-8868A3CA7F0F}" dt="2024-02-22T18:26:29.871" v="647" actId="255"/>
          <ac:spMkLst>
            <pc:docMk/>
            <pc:sldMk cId="2688954684" sldId="261"/>
            <ac:spMk id="2" creationId="{BF7C36C7-F61B-D64F-BD3A-EB6BD0D63702}"/>
          </ac:spMkLst>
        </pc:spChg>
        <pc:spChg chg="mod">
          <ac:chgData name="MIhaita Nedelea" userId="5b5345fda16b3f20" providerId="LiveId" clId="{8D244BCF-F241-4C2E-95E0-8868A3CA7F0F}" dt="2024-02-22T19:24:49.902" v="1040" actId="207"/>
          <ac:spMkLst>
            <pc:docMk/>
            <pc:sldMk cId="2688954684" sldId="261"/>
            <ac:spMk id="3" creationId="{A7C511CC-A8D8-9F73-E220-9AB76BE26359}"/>
          </ac:spMkLst>
        </pc:spChg>
        <pc:spChg chg="add del">
          <ac:chgData name="MIhaita Nedelea" userId="5b5345fda16b3f20" providerId="LiveId" clId="{8D244BCF-F241-4C2E-95E0-8868A3CA7F0F}" dt="2024-02-22T18:25:25.771" v="631" actId="26606"/>
          <ac:spMkLst>
            <pc:docMk/>
            <pc:sldMk cId="2688954684" sldId="261"/>
            <ac:spMk id="9" creationId="{744CAA32-F237-419C-A2DD-43C28D920D3C}"/>
          </ac:spMkLst>
        </pc:spChg>
        <pc:spChg chg="add del">
          <ac:chgData name="MIhaita Nedelea" userId="5b5345fda16b3f20" providerId="LiveId" clId="{8D244BCF-F241-4C2E-95E0-8868A3CA7F0F}" dt="2024-02-22T18:25:28.635" v="633" actId="26606"/>
          <ac:spMkLst>
            <pc:docMk/>
            <pc:sldMk cId="2688954684" sldId="261"/>
            <ac:spMk id="10" creationId="{063F27BC-7079-4FF7-8F7C-ABC82FA3C247}"/>
          </ac:spMkLst>
        </pc:spChg>
        <pc:spChg chg="add del">
          <ac:chgData name="MIhaita Nedelea" userId="5b5345fda16b3f20" providerId="LiveId" clId="{8D244BCF-F241-4C2E-95E0-8868A3CA7F0F}" dt="2024-02-22T18:25:25.771" v="631" actId="26606"/>
          <ac:spMkLst>
            <pc:docMk/>
            <pc:sldMk cId="2688954684" sldId="261"/>
            <ac:spMk id="11" creationId="{F7017262-EEEC-4F5E-917D-A55E68A1194C}"/>
          </ac:spMkLst>
        </pc:spChg>
        <pc:spChg chg="add del">
          <ac:chgData name="MIhaita Nedelea" userId="5b5345fda16b3f20" providerId="LiveId" clId="{8D244BCF-F241-4C2E-95E0-8868A3CA7F0F}" dt="2024-02-22T18:25:30.249" v="635" actId="26606"/>
          <ac:spMkLst>
            <pc:docMk/>
            <pc:sldMk cId="2688954684" sldId="261"/>
            <ac:spMk id="14" creationId="{744CAA32-F237-419C-A2DD-43C28D920D3C}"/>
          </ac:spMkLst>
        </pc:spChg>
        <pc:spChg chg="add">
          <ac:chgData name="MIhaita Nedelea" userId="5b5345fda16b3f20" providerId="LiveId" clId="{8D244BCF-F241-4C2E-95E0-8868A3CA7F0F}" dt="2024-02-22T18:25:30.257" v="636" actId="26606"/>
          <ac:spMkLst>
            <pc:docMk/>
            <pc:sldMk cId="2688954684" sldId="261"/>
            <ac:spMk id="18" creationId="{063F27BC-7079-4FF7-8F7C-ABC82FA3C247}"/>
          </ac:spMkLst>
        </pc:spChg>
        <pc:picChg chg="add del">
          <ac:chgData name="MIhaita Nedelea" userId="5b5345fda16b3f20" providerId="LiveId" clId="{8D244BCF-F241-4C2E-95E0-8868A3CA7F0F}" dt="2024-02-22T18:25:25.771" v="631" actId="26606"/>
          <ac:picMkLst>
            <pc:docMk/>
            <pc:sldMk cId="2688954684" sldId="261"/>
            <ac:picMk id="5" creationId="{C5CA59C6-9AF7-43A4-B852-77FAEE83F03F}"/>
          </ac:picMkLst>
        </pc:picChg>
        <pc:picChg chg="add del">
          <ac:chgData name="MIhaita Nedelea" userId="5b5345fda16b3f20" providerId="LiveId" clId="{8D244BCF-F241-4C2E-95E0-8868A3CA7F0F}" dt="2024-02-22T18:25:28.635" v="633" actId="26606"/>
          <ac:picMkLst>
            <pc:docMk/>
            <pc:sldMk cId="2688954684" sldId="261"/>
            <ac:picMk id="7" creationId="{97E635C6-5A88-B73C-2424-F8B535C68A8F}"/>
          </ac:picMkLst>
        </pc:picChg>
        <pc:picChg chg="add del">
          <ac:chgData name="MIhaita Nedelea" userId="5b5345fda16b3f20" providerId="LiveId" clId="{8D244BCF-F241-4C2E-95E0-8868A3CA7F0F}" dt="2024-02-22T18:25:30.249" v="635" actId="26606"/>
          <ac:picMkLst>
            <pc:docMk/>
            <pc:sldMk cId="2688954684" sldId="261"/>
            <ac:picMk id="15" creationId="{428D277B-AB67-126A-C308-E5DFC0DF43B3}"/>
          </ac:picMkLst>
        </pc:picChg>
        <pc:picChg chg="add">
          <ac:chgData name="MIhaita Nedelea" userId="5b5345fda16b3f20" providerId="LiveId" clId="{8D244BCF-F241-4C2E-95E0-8868A3CA7F0F}" dt="2024-02-22T18:25:30.257" v="636" actId="26606"/>
          <ac:picMkLst>
            <pc:docMk/>
            <pc:sldMk cId="2688954684" sldId="261"/>
            <ac:picMk id="19" creationId="{97E635C6-5A88-B73C-2424-F8B535C68A8F}"/>
          </ac:picMkLst>
        </pc:picChg>
        <pc:cxnChg chg="add del">
          <ac:chgData name="MIhaita Nedelea" userId="5b5345fda16b3f20" providerId="LiveId" clId="{8D244BCF-F241-4C2E-95E0-8868A3CA7F0F}" dt="2024-02-22T18:25:28.635" v="633" actId="26606"/>
          <ac:cxnSpMkLst>
            <pc:docMk/>
            <pc:sldMk cId="2688954684" sldId="261"/>
            <ac:cxnSpMk id="12" creationId="{61AF2F3F-06F0-42E3-8F72-36BEDCB694FC}"/>
          </ac:cxnSpMkLst>
        </pc:cxnChg>
        <pc:cxnChg chg="add del">
          <ac:chgData name="MIhaita Nedelea" userId="5b5345fda16b3f20" providerId="LiveId" clId="{8D244BCF-F241-4C2E-95E0-8868A3CA7F0F}" dt="2024-02-22T18:25:25.771" v="631" actId="26606"/>
          <ac:cxnSpMkLst>
            <pc:docMk/>
            <pc:sldMk cId="2688954684" sldId="261"/>
            <ac:cxnSpMk id="13" creationId="{9A3EDAAA-869E-4AA2-A7CE-BF2C025963E8}"/>
          </ac:cxnSpMkLst>
        </pc:cxnChg>
        <pc:cxnChg chg="add del">
          <ac:chgData name="MIhaita Nedelea" userId="5b5345fda16b3f20" providerId="LiveId" clId="{8D244BCF-F241-4C2E-95E0-8868A3CA7F0F}" dt="2024-02-22T18:25:30.249" v="635" actId="26606"/>
          <ac:cxnSpMkLst>
            <pc:docMk/>
            <pc:sldMk cId="2688954684" sldId="261"/>
            <ac:cxnSpMk id="16" creationId="{753FE100-D0AB-4AE2-824B-60CFA31EC6A2}"/>
          </ac:cxnSpMkLst>
        </pc:cxnChg>
        <pc:cxnChg chg="add">
          <ac:chgData name="MIhaita Nedelea" userId="5b5345fda16b3f20" providerId="LiveId" clId="{8D244BCF-F241-4C2E-95E0-8868A3CA7F0F}" dt="2024-02-22T18:25:30.257" v="636" actId="26606"/>
          <ac:cxnSpMkLst>
            <pc:docMk/>
            <pc:sldMk cId="2688954684" sldId="261"/>
            <ac:cxnSpMk id="20" creationId="{61AF2F3F-06F0-42E3-8F72-36BEDCB694FC}"/>
          </ac:cxnSpMkLst>
        </pc:cxnChg>
      </pc:sldChg>
      <pc:sldChg chg="addSp delSp modSp new mod setBg">
        <pc:chgData name="MIhaita Nedelea" userId="5b5345fda16b3f20" providerId="LiveId" clId="{8D244BCF-F241-4C2E-95E0-8868A3CA7F0F}" dt="2024-02-22T19:39:33.479" v="1228" actId="20577"/>
        <pc:sldMkLst>
          <pc:docMk/>
          <pc:sldMk cId="3061540252" sldId="262"/>
        </pc:sldMkLst>
        <pc:spChg chg="mod">
          <ac:chgData name="MIhaita Nedelea" userId="5b5345fda16b3f20" providerId="LiveId" clId="{8D244BCF-F241-4C2E-95E0-8868A3CA7F0F}" dt="2024-02-22T18:04:38.782" v="542" actId="20577"/>
          <ac:spMkLst>
            <pc:docMk/>
            <pc:sldMk cId="3061540252" sldId="262"/>
            <ac:spMk id="2" creationId="{713B2876-A2D1-7403-834A-255CF4437184}"/>
          </ac:spMkLst>
        </pc:spChg>
        <pc:spChg chg="del mod">
          <ac:chgData name="MIhaita Nedelea" userId="5b5345fda16b3f20" providerId="LiveId" clId="{8D244BCF-F241-4C2E-95E0-8868A3CA7F0F}" dt="2024-02-22T18:04:16.203" v="539" actId="26606"/>
          <ac:spMkLst>
            <pc:docMk/>
            <pc:sldMk cId="3061540252" sldId="262"/>
            <ac:spMk id="3" creationId="{E2ED1ABA-0C01-27DC-71AE-681B8B939812}"/>
          </ac:spMkLst>
        </pc:spChg>
        <pc:spChg chg="add">
          <ac:chgData name="MIhaita Nedelea" userId="5b5345fda16b3f20" providerId="LiveId" clId="{8D244BCF-F241-4C2E-95E0-8868A3CA7F0F}" dt="2024-02-22T18:04:16.203" v="539" actId="26606"/>
          <ac:spMkLst>
            <pc:docMk/>
            <pc:sldMk cId="3061540252" sldId="262"/>
            <ac:spMk id="9" creationId="{DBDA151C-5770-45E4-AAFF-59E7F403866D}"/>
          </ac:spMkLst>
        </pc:spChg>
        <pc:graphicFrameChg chg="add mod modGraphic">
          <ac:chgData name="MIhaita Nedelea" userId="5b5345fda16b3f20" providerId="LiveId" clId="{8D244BCF-F241-4C2E-95E0-8868A3CA7F0F}" dt="2024-02-22T19:39:33.479" v="1228" actId="20577"/>
          <ac:graphicFrameMkLst>
            <pc:docMk/>
            <pc:sldMk cId="3061540252" sldId="262"/>
            <ac:graphicFrameMk id="5" creationId="{B80B6F68-537A-5140-6F0A-40E323092A52}"/>
          </ac:graphicFrameMkLst>
        </pc:graphicFrameChg>
        <pc:cxnChg chg="add">
          <ac:chgData name="MIhaita Nedelea" userId="5b5345fda16b3f20" providerId="LiveId" clId="{8D244BCF-F241-4C2E-95E0-8868A3CA7F0F}" dt="2024-02-22T18:04:16.203" v="539" actId="26606"/>
          <ac:cxnSpMkLst>
            <pc:docMk/>
            <pc:sldMk cId="3061540252" sldId="262"/>
            <ac:cxnSpMk id="11" creationId="{B209265E-E0D7-493B-97CE-2263D50C3F0A}"/>
          </ac:cxnSpMkLst>
        </pc:cxnChg>
      </pc:sldChg>
      <pc:sldChg chg="addSp delSp modSp new mod">
        <pc:chgData name="MIhaita Nedelea" userId="5b5345fda16b3f20" providerId="LiveId" clId="{8D244BCF-F241-4C2E-95E0-8868A3CA7F0F}" dt="2024-02-22T18:07:46.410" v="572" actId="14100"/>
        <pc:sldMkLst>
          <pc:docMk/>
          <pc:sldMk cId="2856166288" sldId="263"/>
        </pc:sldMkLst>
        <pc:spChg chg="mod">
          <ac:chgData name="MIhaita Nedelea" userId="5b5345fda16b3f20" providerId="LiveId" clId="{8D244BCF-F241-4C2E-95E0-8868A3CA7F0F}" dt="2024-02-22T18:07:14.777" v="567" actId="962"/>
          <ac:spMkLst>
            <pc:docMk/>
            <pc:sldMk cId="2856166288" sldId="263"/>
            <ac:spMk id="2" creationId="{1BACA101-DD76-8910-F80A-38C835044CD8}"/>
          </ac:spMkLst>
        </pc:spChg>
        <pc:spChg chg="del mod">
          <ac:chgData name="MIhaita Nedelea" userId="5b5345fda16b3f20" providerId="LiveId" clId="{8D244BCF-F241-4C2E-95E0-8868A3CA7F0F}" dt="2024-02-22T18:07:12.908" v="565"/>
          <ac:spMkLst>
            <pc:docMk/>
            <pc:sldMk cId="2856166288" sldId="263"/>
            <ac:spMk id="3" creationId="{54D262BF-4E37-0464-8F92-028706CD5FE6}"/>
          </ac:spMkLst>
        </pc:spChg>
        <pc:picChg chg="add mod">
          <ac:chgData name="MIhaita Nedelea" userId="5b5345fda16b3f20" providerId="LiveId" clId="{8D244BCF-F241-4C2E-95E0-8868A3CA7F0F}" dt="2024-02-22T18:07:46.410" v="572" actId="14100"/>
          <ac:picMkLst>
            <pc:docMk/>
            <pc:sldMk cId="2856166288" sldId="263"/>
            <ac:picMk id="5" creationId="{C7AB1A0F-DD32-005E-4C3C-B714AA4D4BC5}"/>
          </ac:picMkLst>
        </pc:picChg>
      </pc:sldChg>
      <pc:sldChg chg="addSp delSp modSp new mod setBg">
        <pc:chgData name="MIhaita Nedelea" userId="5b5345fda16b3f20" providerId="LiveId" clId="{8D244BCF-F241-4C2E-95E0-8868A3CA7F0F}" dt="2024-02-22T19:35:12.744" v="1161" actId="20577"/>
        <pc:sldMkLst>
          <pc:docMk/>
          <pc:sldMk cId="1853874166" sldId="264"/>
        </pc:sldMkLst>
        <pc:spChg chg="mod">
          <ac:chgData name="MIhaita Nedelea" userId="5b5345fda16b3f20" providerId="LiveId" clId="{8D244BCF-F241-4C2E-95E0-8868A3CA7F0F}" dt="2024-02-22T18:35:32.363" v="763" actId="122"/>
          <ac:spMkLst>
            <pc:docMk/>
            <pc:sldMk cId="1853874166" sldId="264"/>
            <ac:spMk id="2" creationId="{895C64B4-FB59-27F6-2F1B-3A99B654CC93}"/>
          </ac:spMkLst>
        </pc:spChg>
        <pc:spChg chg="del mod">
          <ac:chgData name="MIhaita Nedelea" userId="5b5345fda16b3f20" providerId="LiveId" clId="{8D244BCF-F241-4C2E-95E0-8868A3CA7F0F}" dt="2024-02-22T18:27:14.376" v="653"/>
          <ac:spMkLst>
            <pc:docMk/>
            <pc:sldMk cId="1853874166" sldId="264"/>
            <ac:spMk id="3" creationId="{98C1B633-1F78-7E6D-F4C0-C65278F63DAB}"/>
          </ac:spMkLst>
        </pc:spChg>
        <pc:spChg chg="add">
          <ac:chgData name="MIhaita Nedelea" userId="5b5345fda16b3f20" providerId="LiveId" clId="{8D244BCF-F241-4C2E-95E0-8868A3CA7F0F}" dt="2024-02-22T18:27:20.039" v="654" actId="26606"/>
          <ac:spMkLst>
            <pc:docMk/>
            <pc:sldMk cId="1853874166" sldId="264"/>
            <ac:spMk id="9" creationId="{DBDA151C-5770-45E4-AAFF-59E7F403866D}"/>
          </ac:spMkLst>
        </pc:spChg>
        <pc:graphicFrameChg chg="add mod modGraphic">
          <ac:chgData name="MIhaita Nedelea" userId="5b5345fda16b3f20" providerId="LiveId" clId="{8D244BCF-F241-4C2E-95E0-8868A3CA7F0F}" dt="2024-02-22T19:35:12.744" v="1161" actId="20577"/>
          <ac:graphicFrameMkLst>
            <pc:docMk/>
            <pc:sldMk cId="1853874166" sldId="264"/>
            <ac:graphicFrameMk id="4" creationId="{59673AC9-7400-5A07-3D6A-0BC8EFD301B4}"/>
          </ac:graphicFrameMkLst>
        </pc:graphicFrameChg>
        <pc:cxnChg chg="add">
          <ac:chgData name="MIhaita Nedelea" userId="5b5345fda16b3f20" providerId="LiveId" clId="{8D244BCF-F241-4C2E-95E0-8868A3CA7F0F}" dt="2024-02-22T18:27:20.039" v="654" actId="26606"/>
          <ac:cxnSpMkLst>
            <pc:docMk/>
            <pc:sldMk cId="1853874166" sldId="264"/>
            <ac:cxnSpMk id="11" creationId="{E62D3963-2153-4637-96E6-E31BD2CE5D0D}"/>
          </ac:cxnSpMkLst>
        </pc:cxnChg>
      </pc:sldChg>
      <pc:sldChg chg="addSp delSp modSp new mod setBg">
        <pc:chgData name="MIhaita Nedelea" userId="5b5345fda16b3f20" providerId="LiveId" clId="{8D244BCF-F241-4C2E-95E0-8868A3CA7F0F}" dt="2024-02-22T18:40:23.065" v="803" actId="14100"/>
        <pc:sldMkLst>
          <pc:docMk/>
          <pc:sldMk cId="3419487593" sldId="265"/>
        </pc:sldMkLst>
        <pc:spChg chg="mod">
          <ac:chgData name="MIhaita Nedelea" userId="5b5345fda16b3f20" providerId="LiveId" clId="{8D244BCF-F241-4C2E-95E0-8868A3CA7F0F}" dt="2024-02-22T18:39:53.042" v="796" actId="26606"/>
          <ac:spMkLst>
            <pc:docMk/>
            <pc:sldMk cId="3419487593" sldId="265"/>
            <ac:spMk id="2" creationId="{87D43EEE-8C30-A288-554B-552785CBBC9F}"/>
          </ac:spMkLst>
        </pc:spChg>
        <pc:spChg chg="del mod">
          <ac:chgData name="MIhaita Nedelea" userId="5b5345fda16b3f20" providerId="LiveId" clId="{8D244BCF-F241-4C2E-95E0-8868A3CA7F0F}" dt="2024-02-22T18:39:33.984" v="793"/>
          <ac:spMkLst>
            <pc:docMk/>
            <pc:sldMk cId="3419487593" sldId="265"/>
            <ac:spMk id="3" creationId="{2E9A44EE-602B-42CB-8D59-0881FFBF8751}"/>
          </ac:spMkLst>
        </pc:spChg>
        <pc:spChg chg="add del">
          <ac:chgData name="MIhaita Nedelea" userId="5b5345fda16b3f20" providerId="LiveId" clId="{8D244BCF-F241-4C2E-95E0-8868A3CA7F0F}" dt="2024-02-22T18:39:52.976" v="795" actId="26606"/>
          <ac:spMkLst>
            <pc:docMk/>
            <pc:sldMk cId="3419487593" sldId="265"/>
            <ac:spMk id="9" creationId="{21C69525-1BE4-4BA0-A23C-3BB6C162EFB9}"/>
          </ac:spMkLst>
        </pc:spChg>
        <pc:spChg chg="add">
          <ac:chgData name="MIhaita Nedelea" userId="5b5345fda16b3f20" providerId="LiveId" clId="{8D244BCF-F241-4C2E-95E0-8868A3CA7F0F}" dt="2024-02-22T18:39:53.042" v="796" actId="26606"/>
          <ac:spMkLst>
            <pc:docMk/>
            <pc:sldMk cId="3419487593" sldId="265"/>
            <ac:spMk id="13" creationId="{063F27BC-7079-4FF7-8F7C-ABC82FA3C247}"/>
          </ac:spMkLst>
        </pc:spChg>
        <pc:graphicFrameChg chg="add mod modGraphic">
          <ac:chgData name="MIhaita Nedelea" userId="5b5345fda16b3f20" providerId="LiveId" clId="{8D244BCF-F241-4C2E-95E0-8868A3CA7F0F}" dt="2024-02-22T18:40:23.065" v="803" actId="14100"/>
          <ac:graphicFrameMkLst>
            <pc:docMk/>
            <pc:sldMk cId="3419487593" sldId="265"/>
            <ac:graphicFrameMk id="4" creationId="{A5EB818F-5ACC-02E8-65E4-4D0C23656706}"/>
          </ac:graphicFrameMkLst>
        </pc:graphicFrameChg>
        <pc:cxnChg chg="add del">
          <ac:chgData name="MIhaita Nedelea" userId="5b5345fda16b3f20" providerId="LiveId" clId="{8D244BCF-F241-4C2E-95E0-8868A3CA7F0F}" dt="2024-02-22T18:39:52.976" v="795" actId="26606"/>
          <ac:cxnSpMkLst>
            <pc:docMk/>
            <pc:sldMk cId="3419487593" sldId="265"/>
            <ac:cxnSpMk id="11" creationId="{B68AF875-C18B-4B48-AE4C-A63FD3CEFB11}"/>
          </ac:cxnSpMkLst>
        </pc:cxnChg>
        <pc:cxnChg chg="add">
          <ac:chgData name="MIhaita Nedelea" userId="5b5345fda16b3f20" providerId="LiveId" clId="{8D244BCF-F241-4C2E-95E0-8868A3CA7F0F}" dt="2024-02-22T18:39:53.042" v="796" actId="26606"/>
          <ac:cxnSpMkLst>
            <pc:docMk/>
            <pc:sldMk cId="3419487593" sldId="265"/>
            <ac:cxnSpMk id="14" creationId="{61AF2F3F-06F0-42E3-8F72-36BEDCB694FC}"/>
          </ac:cxnSpMkLst>
        </pc:cxnChg>
      </pc:sldChg>
      <pc:sldChg chg="addSp delSp modSp new mod setBg">
        <pc:chgData name="MIhaita Nedelea" userId="5b5345fda16b3f20" providerId="LiveId" clId="{8D244BCF-F241-4C2E-95E0-8868A3CA7F0F}" dt="2024-02-22T18:41:55.492" v="822" actId="20577"/>
        <pc:sldMkLst>
          <pc:docMk/>
          <pc:sldMk cId="3350679773" sldId="266"/>
        </pc:sldMkLst>
        <pc:spChg chg="mod">
          <ac:chgData name="MIhaita Nedelea" userId="5b5345fda16b3f20" providerId="LiveId" clId="{8D244BCF-F241-4C2E-95E0-8868A3CA7F0F}" dt="2024-02-22T18:41:55.492" v="822" actId="20577"/>
          <ac:spMkLst>
            <pc:docMk/>
            <pc:sldMk cId="3350679773" sldId="266"/>
            <ac:spMk id="2" creationId="{50607DDB-FEC0-167D-528A-08D7742C1F77}"/>
          </ac:spMkLst>
        </pc:spChg>
        <pc:spChg chg="del mod">
          <ac:chgData name="MIhaita Nedelea" userId="5b5345fda16b3f20" providerId="LiveId" clId="{8D244BCF-F241-4C2E-95E0-8868A3CA7F0F}" dt="2024-02-22T18:41:14.138" v="810"/>
          <ac:spMkLst>
            <pc:docMk/>
            <pc:sldMk cId="3350679773" sldId="266"/>
            <ac:spMk id="3" creationId="{35994AA2-348E-92EE-B582-CC5F046FC19B}"/>
          </ac:spMkLst>
        </pc:spChg>
        <pc:spChg chg="add">
          <ac:chgData name="MIhaita Nedelea" userId="5b5345fda16b3f20" providerId="LiveId" clId="{8D244BCF-F241-4C2E-95E0-8868A3CA7F0F}" dt="2024-02-22T18:41:20.363" v="811" actId="26606"/>
          <ac:spMkLst>
            <pc:docMk/>
            <pc:sldMk cId="3350679773" sldId="266"/>
            <ac:spMk id="9" creationId="{063F27BC-7079-4FF7-8F7C-ABC82FA3C247}"/>
          </ac:spMkLst>
        </pc:spChg>
        <pc:graphicFrameChg chg="add mod modGraphic">
          <ac:chgData name="MIhaita Nedelea" userId="5b5345fda16b3f20" providerId="LiveId" clId="{8D244BCF-F241-4C2E-95E0-8868A3CA7F0F}" dt="2024-02-22T18:41:32.945" v="816" actId="14100"/>
          <ac:graphicFrameMkLst>
            <pc:docMk/>
            <pc:sldMk cId="3350679773" sldId="266"/>
            <ac:graphicFrameMk id="4" creationId="{0E77F9CB-11D1-4C6C-35C7-B606B0266F3B}"/>
          </ac:graphicFrameMkLst>
        </pc:graphicFrameChg>
        <pc:cxnChg chg="add">
          <ac:chgData name="MIhaita Nedelea" userId="5b5345fda16b3f20" providerId="LiveId" clId="{8D244BCF-F241-4C2E-95E0-8868A3CA7F0F}" dt="2024-02-22T18:41:20.363" v="811" actId="26606"/>
          <ac:cxnSpMkLst>
            <pc:docMk/>
            <pc:sldMk cId="3350679773" sldId="266"/>
            <ac:cxnSpMk id="11" creationId="{40BBF191-9CC8-4313-B1CA-8DF1A53AE4F9}"/>
          </ac:cxnSpMkLst>
        </pc:cxnChg>
      </pc:sldChg>
      <pc:sldChg chg="addSp delSp modSp new mod setBg">
        <pc:chgData name="MIhaita Nedelea" userId="5b5345fda16b3f20" providerId="LiveId" clId="{8D244BCF-F241-4C2E-95E0-8868A3CA7F0F}" dt="2024-02-22T19:36:38.326" v="1192" actId="207"/>
        <pc:sldMkLst>
          <pc:docMk/>
          <pc:sldMk cId="1577631468" sldId="267"/>
        </pc:sldMkLst>
        <pc:spChg chg="mod">
          <ac:chgData name="MIhaita Nedelea" userId="5b5345fda16b3f20" providerId="LiveId" clId="{8D244BCF-F241-4C2E-95E0-8868A3CA7F0F}" dt="2024-02-22T18:46:49.659" v="846" actId="26606"/>
          <ac:spMkLst>
            <pc:docMk/>
            <pc:sldMk cId="1577631468" sldId="267"/>
            <ac:spMk id="2" creationId="{4F858C14-A706-ED44-6A91-30F6D940446C}"/>
          </ac:spMkLst>
        </pc:spChg>
        <pc:spChg chg="mod">
          <ac:chgData name="MIhaita Nedelea" userId="5b5345fda16b3f20" providerId="LiveId" clId="{8D244BCF-F241-4C2E-95E0-8868A3CA7F0F}" dt="2024-02-22T19:36:38.326" v="1192" actId="207"/>
          <ac:spMkLst>
            <pc:docMk/>
            <pc:sldMk cId="1577631468" sldId="267"/>
            <ac:spMk id="3" creationId="{41CDA35B-BA9A-17D1-78E6-EA5B64C25736}"/>
          </ac:spMkLst>
        </pc:spChg>
        <pc:spChg chg="add del">
          <ac:chgData name="MIhaita Nedelea" userId="5b5345fda16b3f20" providerId="LiveId" clId="{8D244BCF-F241-4C2E-95E0-8868A3CA7F0F}" dt="2024-02-22T18:46:31.319" v="843" actId="26606"/>
          <ac:spMkLst>
            <pc:docMk/>
            <pc:sldMk cId="1577631468" sldId="267"/>
            <ac:spMk id="9" creationId="{744CAA32-F237-419C-A2DD-43C28D920D3C}"/>
          </ac:spMkLst>
        </pc:spChg>
        <pc:spChg chg="add del">
          <ac:chgData name="MIhaita Nedelea" userId="5b5345fda16b3f20" providerId="LiveId" clId="{8D244BCF-F241-4C2E-95E0-8868A3CA7F0F}" dt="2024-02-22T18:46:49.640" v="845" actId="26606"/>
          <ac:spMkLst>
            <pc:docMk/>
            <pc:sldMk cId="1577631468" sldId="267"/>
            <ac:spMk id="13" creationId="{744CAA32-F237-419C-A2DD-43C28D920D3C}"/>
          </ac:spMkLst>
        </pc:spChg>
        <pc:spChg chg="add">
          <ac:chgData name="MIhaita Nedelea" userId="5b5345fda16b3f20" providerId="LiveId" clId="{8D244BCF-F241-4C2E-95E0-8868A3CA7F0F}" dt="2024-02-22T18:46:49.659" v="846" actId="26606"/>
          <ac:spMkLst>
            <pc:docMk/>
            <pc:sldMk cId="1577631468" sldId="267"/>
            <ac:spMk id="17" creationId="{744CAA32-F237-419C-A2DD-43C28D920D3C}"/>
          </ac:spMkLst>
        </pc:spChg>
        <pc:picChg chg="add del">
          <ac:chgData name="MIhaita Nedelea" userId="5b5345fda16b3f20" providerId="LiveId" clId="{8D244BCF-F241-4C2E-95E0-8868A3CA7F0F}" dt="2024-02-22T18:46:31.319" v="843" actId="26606"/>
          <ac:picMkLst>
            <pc:docMk/>
            <pc:sldMk cId="1577631468" sldId="267"/>
            <ac:picMk id="5" creationId="{69E6EFEC-C3A5-6C88-BD12-3E4B1D8C5D2E}"/>
          </ac:picMkLst>
        </pc:picChg>
        <pc:picChg chg="add del">
          <ac:chgData name="MIhaita Nedelea" userId="5b5345fda16b3f20" providerId="LiveId" clId="{8D244BCF-F241-4C2E-95E0-8868A3CA7F0F}" dt="2024-02-22T18:46:49.640" v="845" actId="26606"/>
          <ac:picMkLst>
            <pc:docMk/>
            <pc:sldMk cId="1577631468" sldId="267"/>
            <ac:picMk id="14" creationId="{68496B48-545B-3A44-DCAA-5D669E386BCC}"/>
          </ac:picMkLst>
        </pc:picChg>
        <pc:picChg chg="add">
          <ac:chgData name="MIhaita Nedelea" userId="5b5345fda16b3f20" providerId="LiveId" clId="{8D244BCF-F241-4C2E-95E0-8868A3CA7F0F}" dt="2024-02-22T18:46:49.659" v="846" actId="26606"/>
          <ac:picMkLst>
            <pc:docMk/>
            <pc:sldMk cId="1577631468" sldId="267"/>
            <ac:picMk id="18" creationId="{69E6EFEC-C3A5-6C88-BD12-3E4B1D8C5D2E}"/>
          </ac:picMkLst>
        </pc:picChg>
        <pc:cxnChg chg="add del">
          <ac:chgData name="MIhaita Nedelea" userId="5b5345fda16b3f20" providerId="LiveId" clId="{8D244BCF-F241-4C2E-95E0-8868A3CA7F0F}" dt="2024-02-22T18:46:31.319" v="843" actId="26606"/>
          <ac:cxnSpMkLst>
            <pc:docMk/>
            <pc:sldMk cId="1577631468" sldId="267"/>
            <ac:cxnSpMk id="11" creationId="{753FE100-D0AB-4AE2-824B-60CFA31EC6A2}"/>
          </ac:cxnSpMkLst>
        </pc:cxnChg>
        <pc:cxnChg chg="add del">
          <ac:chgData name="MIhaita Nedelea" userId="5b5345fda16b3f20" providerId="LiveId" clId="{8D244BCF-F241-4C2E-95E0-8868A3CA7F0F}" dt="2024-02-22T18:46:49.640" v="845" actId="26606"/>
          <ac:cxnSpMkLst>
            <pc:docMk/>
            <pc:sldMk cId="1577631468" sldId="267"/>
            <ac:cxnSpMk id="15" creationId="{691422F5-4221-4812-AFD9-5479C6D60AD9}"/>
          </ac:cxnSpMkLst>
        </pc:cxnChg>
        <pc:cxnChg chg="add">
          <ac:chgData name="MIhaita Nedelea" userId="5b5345fda16b3f20" providerId="LiveId" clId="{8D244BCF-F241-4C2E-95E0-8868A3CA7F0F}" dt="2024-02-22T18:46:49.659" v="846" actId="26606"/>
          <ac:cxnSpMkLst>
            <pc:docMk/>
            <pc:sldMk cId="1577631468" sldId="267"/>
            <ac:cxnSpMk id="19" creationId="{753FE100-D0AB-4AE2-824B-60CFA31EC6A2}"/>
          </ac:cxnSpMkLst>
        </pc:cxnChg>
      </pc:sldChg>
      <pc:sldChg chg="addSp delSp modSp new mod setBg">
        <pc:chgData name="MIhaita Nedelea" userId="5b5345fda16b3f20" providerId="LiveId" clId="{8D244BCF-F241-4C2E-95E0-8868A3CA7F0F}" dt="2024-02-22T18:51:43.433" v="894" actId="255"/>
        <pc:sldMkLst>
          <pc:docMk/>
          <pc:sldMk cId="2178945799" sldId="268"/>
        </pc:sldMkLst>
        <pc:spChg chg="mod">
          <ac:chgData name="MIhaita Nedelea" userId="5b5345fda16b3f20" providerId="LiveId" clId="{8D244BCF-F241-4C2E-95E0-8868A3CA7F0F}" dt="2024-02-22T18:50:00.890" v="874" actId="26606"/>
          <ac:spMkLst>
            <pc:docMk/>
            <pc:sldMk cId="2178945799" sldId="268"/>
            <ac:spMk id="2" creationId="{94180319-02C1-8683-1A71-B2D6186197ED}"/>
          </ac:spMkLst>
        </pc:spChg>
        <pc:spChg chg="del mod">
          <ac:chgData name="MIhaita Nedelea" userId="5b5345fda16b3f20" providerId="LiveId" clId="{8D244BCF-F241-4C2E-95E0-8868A3CA7F0F}" dt="2024-02-22T18:50:00.890" v="874" actId="26606"/>
          <ac:spMkLst>
            <pc:docMk/>
            <pc:sldMk cId="2178945799" sldId="268"/>
            <ac:spMk id="3" creationId="{9BD93FC6-2356-C256-86F3-9E874FF0956F}"/>
          </ac:spMkLst>
        </pc:spChg>
        <pc:spChg chg="add">
          <ac:chgData name="MIhaita Nedelea" userId="5b5345fda16b3f20" providerId="LiveId" clId="{8D244BCF-F241-4C2E-95E0-8868A3CA7F0F}" dt="2024-02-22T18:50:00.890" v="874" actId="26606"/>
          <ac:spMkLst>
            <pc:docMk/>
            <pc:sldMk cId="2178945799" sldId="268"/>
            <ac:spMk id="9" creationId="{DBDA151C-5770-45E4-AAFF-59E7F403866D}"/>
          </ac:spMkLst>
        </pc:spChg>
        <pc:graphicFrameChg chg="add mod">
          <ac:chgData name="MIhaita Nedelea" userId="5b5345fda16b3f20" providerId="LiveId" clId="{8D244BCF-F241-4C2E-95E0-8868A3CA7F0F}" dt="2024-02-22T18:51:43.433" v="894" actId="255"/>
          <ac:graphicFrameMkLst>
            <pc:docMk/>
            <pc:sldMk cId="2178945799" sldId="268"/>
            <ac:graphicFrameMk id="5" creationId="{838E431B-4538-59CD-C69C-BB75DF7D4B61}"/>
          </ac:graphicFrameMkLst>
        </pc:graphicFrameChg>
        <pc:cxnChg chg="add">
          <ac:chgData name="MIhaita Nedelea" userId="5b5345fda16b3f20" providerId="LiveId" clId="{8D244BCF-F241-4C2E-95E0-8868A3CA7F0F}" dt="2024-02-22T18:50:00.890" v="874" actId="26606"/>
          <ac:cxnSpMkLst>
            <pc:docMk/>
            <pc:sldMk cId="2178945799" sldId="268"/>
            <ac:cxnSpMk id="11" creationId="{B209265E-E0D7-493B-97CE-2263D50C3F0A}"/>
          </ac:cxnSpMkLst>
        </pc:cxnChg>
      </pc:sldChg>
      <pc:sldChg chg="modSp new mod">
        <pc:chgData name="MIhaita Nedelea" userId="5b5345fda16b3f20" providerId="LiveId" clId="{8D244BCF-F241-4C2E-95E0-8868A3CA7F0F}" dt="2024-02-22T19:49:56.126" v="1254" actId="207"/>
        <pc:sldMkLst>
          <pc:docMk/>
          <pc:sldMk cId="597169211" sldId="269"/>
        </pc:sldMkLst>
        <pc:spChg chg="mod">
          <ac:chgData name="MIhaita Nedelea" userId="5b5345fda16b3f20" providerId="LiveId" clId="{8D244BCF-F241-4C2E-95E0-8868A3CA7F0F}" dt="2024-02-22T18:55:40.830" v="957" actId="1076"/>
          <ac:spMkLst>
            <pc:docMk/>
            <pc:sldMk cId="597169211" sldId="269"/>
            <ac:spMk id="2" creationId="{837C3CC2-4667-7063-5D00-3510BF8CDCEE}"/>
          </ac:spMkLst>
        </pc:spChg>
        <pc:spChg chg="mod">
          <ac:chgData name="MIhaita Nedelea" userId="5b5345fda16b3f20" providerId="LiveId" clId="{8D244BCF-F241-4C2E-95E0-8868A3CA7F0F}" dt="2024-02-22T19:49:56.126" v="1254" actId="207"/>
          <ac:spMkLst>
            <pc:docMk/>
            <pc:sldMk cId="597169211" sldId="269"/>
            <ac:spMk id="3" creationId="{2F95DAED-98F5-421F-0F18-320F86F34D7C}"/>
          </ac:spMkLst>
        </pc:spChg>
      </pc:sldChg>
      <pc:sldMasterChg chg="add del addSldLayout delSldLayout">
        <pc:chgData name="MIhaita Nedelea" userId="5b5345fda16b3f20" providerId="LiveId" clId="{8D244BCF-F241-4C2E-95E0-8868A3CA7F0F}" dt="2024-02-22T11:12:39.971" v="7" actId="26606"/>
        <pc:sldMasterMkLst>
          <pc:docMk/>
          <pc:sldMasterMk cId="2853033844" sldId="2147483648"/>
        </pc:sldMasterMkLst>
        <pc:sldLayoutChg chg="add del">
          <pc:chgData name="MIhaita Nedelea" userId="5b5345fda16b3f20" providerId="LiveId" clId="{8D244BCF-F241-4C2E-95E0-8868A3CA7F0F}" dt="2024-02-22T11:12:39.971" v="7" actId="26606"/>
          <pc:sldLayoutMkLst>
            <pc:docMk/>
            <pc:sldMasterMk cId="2853033844" sldId="2147483648"/>
            <pc:sldLayoutMk cId="1102646249" sldId="2147483649"/>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805872172" sldId="2147483650"/>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280931626" sldId="2147483651"/>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867630794" sldId="2147483652"/>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100975582" sldId="2147483653"/>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3223824629" sldId="2147483654"/>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409110858" sldId="2147483655"/>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2564211802" sldId="2147483656"/>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584791219" sldId="2147483657"/>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3662132709" sldId="2147483658"/>
          </pc:sldLayoutMkLst>
        </pc:sldLayoutChg>
        <pc:sldLayoutChg chg="add del">
          <pc:chgData name="MIhaita Nedelea" userId="5b5345fda16b3f20" providerId="LiveId" clId="{8D244BCF-F241-4C2E-95E0-8868A3CA7F0F}" dt="2024-02-22T11:12:39.971" v="7" actId="26606"/>
          <pc:sldLayoutMkLst>
            <pc:docMk/>
            <pc:sldMasterMk cId="2853033844" sldId="2147483648"/>
            <pc:sldLayoutMk cId="4204400182" sldId="2147483659"/>
          </pc:sldLayoutMkLst>
        </pc:sldLayoutChg>
      </pc:sldMasterChg>
      <pc:sldMasterChg chg="add del addSldLayout delSldLayout">
        <pc:chgData name="MIhaita Nedelea" userId="5b5345fda16b3f20" providerId="LiveId" clId="{8D244BCF-F241-4C2E-95E0-8868A3CA7F0F}" dt="2024-02-22T11:12:39.971" v="7" actId="26606"/>
        <pc:sldMasterMkLst>
          <pc:docMk/>
          <pc:sldMasterMk cId="4128420835" sldId="2147483725"/>
        </pc:sldMasterMkLst>
        <pc:sldLayoutChg chg="add del">
          <pc:chgData name="MIhaita Nedelea" userId="5b5345fda16b3f20" providerId="LiveId" clId="{8D244BCF-F241-4C2E-95E0-8868A3CA7F0F}" dt="2024-02-22T11:12:39.971" v="7" actId="26606"/>
          <pc:sldLayoutMkLst>
            <pc:docMk/>
            <pc:sldMasterMk cId="4128420835" sldId="2147483725"/>
            <pc:sldLayoutMk cId="3934449066" sldId="2147483714"/>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1695202101" sldId="2147483715"/>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4156508336" sldId="2147483716"/>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3581978569" sldId="2147483717"/>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1699797001" sldId="2147483718"/>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3665840074" sldId="2147483719"/>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1536376691" sldId="2147483720"/>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985803990" sldId="2147483721"/>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2624609524" sldId="2147483722"/>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525989628" sldId="2147483723"/>
          </pc:sldLayoutMkLst>
        </pc:sldLayoutChg>
        <pc:sldLayoutChg chg="add del">
          <pc:chgData name="MIhaita Nedelea" userId="5b5345fda16b3f20" providerId="LiveId" clId="{8D244BCF-F241-4C2E-95E0-8868A3CA7F0F}" dt="2024-02-22T11:12:39.971" v="7" actId="26606"/>
          <pc:sldLayoutMkLst>
            <pc:docMk/>
            <pc:sldMasterMk cId="4128420835" sldId="2147483725"/>
            <pc:sldLayoutMk cId="3385892426" sldId="2147483724"/>
          </pc:sldLayoutMkLst>
        </pc:sldLayoutChg>
      </pc:sldMasterChg>
      <pc:sldMasterChg chg="add del addSldLayout delSldLayout">
        <pc:chgData name="MIhaita Nedelea" userId="5b5345fda16b3f20" providerId="LiveId" clId="{8D244BCF-F241-4C2E-95E0-8868A3CA7F0F}" dt="2024-02-22T11:12:31.600" v="2" actId="26606"/>
        <pc:sldMasterMkLst>
          <pc:docMk/>
          <pc:sldMasterMk cId="2089207347" sldId="2147483738"/>
        </pc:sldMasterMkLst>
        <pc:sldLayoutChg chg="add del">
          <pc:chgData name="MIhaita Nedelea" userId="5b5345fda16b3f20" providerId="LiveId" clId="{8D244BCF-F241-4C2E-95E0-8868A3CA7F0F}" dt="2024-02-22T11:12:31.600" v="2" actId="26606"/>
          <pc:sldLayoutMkLst>
            <pc:docMk/>
            <pc:sldMasterMk cId="2089207347" sldId="2147483738"/>
            <pc:sldLayoutMk cId="3279326174" sldId="2147483727"/>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312394391" sldId="2147483728"/>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2846038296" sldId="2147483729"/>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882143622" sldId="2147483730"/>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4261006882" sldId="2147483731"/>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467664617" sldId="2147483732"/>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3498994113" sldId="2147483733"/>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1363252085" sldId="2147483734"/>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452155924" sldId="2147483735"/>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3023177803" sldId="2147483736"/>
          </pc:sldLayoutMkLst>
        </pc:sldLayoutChg>
        <pc:sldLayoutChg chg="add del">
          <pc:chgData name="MIhaita Nedelea" userId="5b5345fda16b3f20" providerId="LiveId" clId="{8D244BCF-F241-4C2E-95E0-8868A3CA7F0F}" dt="2024-02-22T11:12:31.600" v="2" actId="26606"/>
          <pc:sldLayoutMkLst>
            <pc:docMk/>
            <pc:sldMasterMk cId="2089207347" sldId="2147483738"/>
            <pc:sldLayoutMk cId="1587868205" sldId="2147483737"/>
          </pc:sldLayoutMkLst>
        </pc:sldLayoutChg>
      </pc:sldMasterChg>
      <pc:sldMasterChg chg="add del addSldLayout delSldLayout">
        <pc:chgData name="MIhaita Nedelea" userId="5b5345fda16b3f20" providerId="LiveId" clId="{8D244BCF-F241-4C2E-95E0-8868A3CA7F0F}" dt="2024-02-22T11:12:39.931" v="6" actId="26606"/>
        <pc:sldMasterMkLst>
          <pc:docMk/>
          <pc:sldMasterMk cId="3749802604" sldId="2147483738"/>
        </pc:sldMasterMkLst>
        <pc:sldLayoutChg chg="add del">
          <pc:chgData name="MIhaita Nedelea" userId="5b5345fda16b3f20" providerId="LiveId" clId="{8D244BCF-F241-4C2E-95E0-8868A3CA7F0F}" dt="2024-02-22T11:12:39.931" v="6" actId="26606"/>
          <pc:sldLayoutMkLst>
            <pc:docMk/>
            <pc:sldMasterMk cId="3749802604" sldId="2147483738"/>
            <pc:sldLayoutMk cId="2530816640" sldId="2147483727"/>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75334686" sldId="2147483728"/>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2664945386" sldId="2147483729"/>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2409346597" sldId="2147483730"/>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4226562671" sldId="2147483731"/>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4175466" sldId="2147483732"/>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1128160267" sldId="2147483733"/>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3844900975" sldId="2147483734"/>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400070973" sldId="2147483735"/>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2843658729" sldId="2147483736"/>
          </pc:sldLayoutMkLst>
        </pc:sldLayoutChg>
        <pc:sldLayoutChg chg="add del">
          <pc:chgData name="MIhaita Nedelea" userId="5b5345fda16b3f20" providerId="LiveId" clId="{8D244BCF-F241-4C2E-95E0-8868A3CA7F0F}" dt="2024-02-22T11:12:39.931" v="6" actId="26606"/>
          <pc:sldLayoutMkLst>
            <pc:docMk/>
            <pc:sldMasterMk cId="3749802604" sldId="2147483738"/>
            <pc:sldLayoutMk cId="109017902" sldId="2147483737"/>
          </pc:sldLayoutMkLst>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11.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823B9A-B1B0-4627-83C9-9C53151179E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A7E81F7-C124-47B8-B658-CDF18209A0CC}">
      <dgm:prSet custT="1"/>
      <dgm:spPr/>
      <dgm:t>
        <a:bodyPr/>
        <a:lstStyle/>
        <a:p>
          <a:pPr algn="just"/>
          <a:r>
            <a:rPr lang="en-GB" sz="2000" dirty="0">
              <a:solidFill>
                <a:schemeClr val="bg1"/>
              </a:solidFill>
              <a:latin typeface="Arial" panose="020B0604020202020204" pitchFamily="34" charset="0"/>
              <a:cs typeface="Arial" panose="020B0604020202020204" pitchFamily="34" charset="0"/>
            </a:rPr>
            <a:t>The scope of the project includes everything needed to launch the diabetic-friendly biscuits line within the £10,000 budget. This includes everything from recipe development, ingredient sourcing, packaging, marketing, and quality assurance</a:t>
          </a:r>
          <a:r>
            <a:rPr lang="ro-RO" sz="2000" dirty="0">
              <a:solidFill>
                <a:schemeClr val="bg1"/>
              </a:solidFill>
              <a:latin typeface="Arial" panose="020B0604020202020204" pitchFamily="34" charset="0"/>
              <a:cs typeface="Arial" panose="020B0604020202020204" pitchFamily="34" charset="0"/>
            </a:rPr>
            <a:t> </a:t>
          </a:r>
          <a:r>
            <a:rPr lang="ro-RO" sz="2000" dirty="0">
              <a:latin typeface="Arial" panose="020B0604020202020204" pitchFamily="34" charset="0"/>
              <a:cs typeface="Arial" panose="020B0604020202020204" pitchFamily="34" charset="0"/>
            </a:rPr>
            <a:t>(</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dirty="0">
            <a:solidFill>
              <a:schemeClr val="bg1"/>
            </a:solidFill>
            <a:latin typeface="Arial" panose="020B0604020202020204" pitchFamily="34" charset="0"/>
            <a:cs typeface="Arial" panose="020B0604020202020204" pitchFamily="34" charset="0"/>
          </a:endParaRPr>
        </a:p>
      </dgm:t>
    </dgm:pt>
    <dgm:pt modelId="{0C09ECA9-C86B-4E8C-AD6D-C20FC90D1540}" type="parTrans" cxnId="{AA674014-774E-4A3D-B911-12CCFCBEF31D}">
      <dgm:prSet/>
      <dgm:spPr/>
      <dgm:t>
        <a:bodyPr/>
        <a:lstStyle/>
        <a:p>
          <a:endParaRPr lang="en-US"/>
        </a:p>
      </dgm:t>
    </dgm:pt>
    <dgm:pt modelId="{79A258EC-355C-4474-91A5-EBC80801700A}" type="sibTrans" cxnId="{AA674014-774E-4A3D-B911-12CCFCBEF31D}">
      <dgm:prSet/>
      <dgm:spPr/>
      <dgm:t>
        <a:bodyPr/>
        <a:lstStyle/>
        <a:p>
          <a:endParaRPr lang="en-US"/>
        </a:p>
      </dgm:t>
    </dgm:pt>
    <dgm:pt modelId="{26023E57-3334-4072-8357-0BF2CF7FB4E5}">
      <dgm:prSet custT="1"/>
      <dgm:spPr/>
      <dgm:t>
        <a:bodyPr/>
        <a:lstStyle/>
        <a:p>
          <a:pPr algn="just"/>
          <a:r>
            <a:rPr lang="en-GB" sz="2000" dirty="0">
              <a:latin typeface="Arial" panose="020B0604020202020204" pitchFamily="34" charset="0"/>
              <a:cs typeface="Arial" panose="020B0604020202020204" pitchFamily="34" charset="0"/>
            </a:rPr>
            <a:t>We will also set up a 10% contingency fund (MISELIN</a:t>
          </a:r>
          <a:r>
            <a:rPr lang="ro-RO" sz="2000" dirty="0">
              <a:latin typeface="Arial" panose="020B0604020202020204" pitchFamily="34" charset="0"/>
              <a:cs typeface="Arial" panose="020B0604020202020204" pitchFamily="34" charset="0"/>
            </a:rPr>
            <a:t>O</a:t>
          </a:r>
          <a:r>
            <a:rPr lang="en-GB" sz="2000" dirty="0">
              <a:latin typeface="Arial" panose="020B0604020202020204" pitchFamily="34" charset="0"/>
              <a:cs typeface="Arial" panose="020B0604020202020204" pitchFamily="34" charset="0"/>
            </a:rPr>
            <a:t>S) to cover any unexpected costs or issues that arise during the course of the project</a:t>
          </a:r>
          <a:r>
            <a:rPr lang="ro-RO" sz="2000" dirty="0">
              <a:latin typeface="Arial" panose="020B0604020202020204" pitchFamily="34" charset="0"/>
              <a:cs typeface="Arial" panose="020B0604020202020204" pitchFamily="34" charset="0"/>
            </a:rPr>
            <a:t> </a:t>
          </a:r>
          <a:r>
            <a:rPr lang="ro-RO" sz="2000" dirty="0">
              <a:solidFill>
                <a:schemeClr val="bg1"/>
              </a:solidFill>
              <a:latin typeface="Arial" panose="020B0604020202020204" pitchFamily="34" charset="0"/>
              <a:cs typeface="Arial" panose="020B0604020202020204" pitchFamily="34" charset="0"/>
            </a:rPr>
            <a:t>(</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Holst,</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2019)</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endParaRPr lang="en-US" sz="2000" dirty="0">
            <a:solidFill>
              <a:schemeClr val="bg1"/>
            </a:solidFill>
            <a:latin typeface="Arial" panose="020B0604020202020204" pitchFamily="34" charset="0"/>
            <a:cs typeface="Arial" panose="020B0604020202020204" pitchFamily="34" charset="0"/>
          </a:endParaRPr>
        </a:p>
      </dgm:t>
    </dgm:pt>
    <dgm:pt modelId="{4E10FC50-8628-49CD-BA11-D451121CF3F8}" type="parTrans" cxnId="{64DD974F-342A-4C23-B82F-8CD6CB7758F1}">
      <dgm:prSet/>
      <dgm:spPr/>
      <dgm:t>
        <a:bodyPr/>
        <a:lstStyle/>
        <a:p>
          <a:endParaRPr lang="en-US"/>
        </a:p>
      </dgm:t>
    </dgm:pt>
    <dgm:pt modelId="{FFBFF114-858E-44D5-9D4D-69F287B0DC85}" type="sibTrans" cxnId="{64DD974F-342A-4C23-B82F-8CD6CB7758F1}">
      <dgm:prSet/>
      <dgm:spPr/>
      <dgm:t>
        <a:bodyPr/>
        <a:lstStyle/>
        <a:p>
          <a:endParaRPr lang="en-US"/>
        </a:p>
      </dgm:t>
    </dgm:pt>
    <dgm:pt modelId="{784E87AE-94CA-4BE7-9B48-9C2D302093EA}">
      <dgm:prSet custT="1"/>
      <dgm:spPr/>
      <dgm:t>
        <a:bodyPr/>
        <a:lstStyle/>
        <a:p>
          <a:pPr algn="just"/>
          <a:r>
            <a:rPr lang="en-GB" sz="2000" dirty="0">
              <a:latin typeface="Arial" panose="020B0604020202020204" pitchFamily="34" charset="0"/>
              <a:cs typeface="Arial" panose="020B0604020202020204" pitchFamily="34" charset="0"/>
            </a:rPr>
            <a:t>This contingency fund will help us stay within our budget and cover any unexpected costs without impacting on the quality or timeliness of the launch</a:t>
          </a:r>
          <a:r>
            <a:rPr lang="ro-RO" sz="2000" dirty="0">
              <a:latin typeface="Arial" panose="020B0604020202020204" pitchFamily="34" charset="0"/>
              <a:cs typeface="Arial" panose="020B0604020202020204" pitchFamily="34" charset="0"/>
            </a:rPr>
            <a:t> (</a:t>
          </a:r>
          <a:r>
            <a:rPr lang="en-GB"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dirty="0">
            <a:solidFill>
              <a:schemeClr val="bg1"/>
            </a:solidFill>
            <a:latin typeface="Arial" panose="020B0604020202020204" pitchFamily="34" charset="0"/>
            <a:cs typeface="Arial" panose="020B0604020202020204" pitchFamily="34" charset="0"/>
          </a:endParaRPr>
        </a:p>
      </dgm:t>
    </dgm:pt>
    <dgm:pt modelId="{45355432-C003-4DB5-8A7F-0EE9C6348B15}" type="parTrans" cxnId="{CED667B1-D4D5-43E4-B41B-AD9DD127C7E1}">
      <dgm:prSet/>
      <dgm:spPr/>
      <dgm:t>
        <a:bodyPr/>
        <a:lstStyle/>
        <a:p>
          <a:endParaRPr lang="en-US"/>
        </a:p>
      </dgm:t>
    </dgm:pt>
    <dgm:pt modelId="{FDC0169C-687C-4B3F-BBC8-CFBF273A2948}" type="sibTrans" cxnId="{CED667B1-D4D5-43E4-B41B-AD9DD127C7E1}">
      <dgm:prSet/>
      <dgm:spPr/>
      <dgm:t>
        <a:bodyPr/>
        <a:lstStyle/>
        <a:p>
          <a:endParaRPr lang="en-US"/>
        </a:p>
      </dgm:t>
    </dgm:pt>
    <dgm:pt modelId="{1CC3F282-DD64-4BBC-8C1D-69FFE2E1FC09}" type="pres">
      <dgm:prSet presAssocID="{8F823B9A-B1B0-4627-83C9-9C53151179E1}" presName="linear" presStyleCnt="0">
        <dgm:presLayoutVars>
          <dgm:animLvl val="lvl"/>
          <dgm:resizeHandles val="exact"/>
        </dgm:presLayoutVars>
      </dgm:prSet>
      <dgm:spPr/>
      <dgm:t>
        <a:bodyPr/>
        <a:lstStyle/>
        <a:p>
          <a:endParaRPr lang="en-US"/>
        </a:p>
      </dgm:t>
    </dgm:pt>
    <dgm:pt modelId="{6B21B5BB-8915-4DFF-AF29-BD8231185C61}" type="pres">
      <dgm:prSet presAssocID="{9A7E81F7-C124-47B8-B658-CDF18209A0CC}" presName="parentText" presStyleLbl="node1" presStyleIdx="0" presStyleCnt="3">
        <dgm:presLayoutVars>
          <dgm:chMax val="0"/>
          <dgm:bulletEnabled val="1"/>
        </dgm:presLayoutVars>
      </dgm:prSet>
      <dgm:spPr/>
      <dgm:t>
        <a:bodyPr/>
        <a:lstStyle/>
        <a:p>
          <a:endParaRPr lang="en-US"/>
        </a:p>
      </dgm:t>
    </dgm:pt>
    <dgm:pt modelId="{750FF66D-8E32-4B13-B4CA-CF462EF75C54}" type="pres">
      <dgm:prSet presAssocID="{79A258EC-355C-4474-91A5-EBC80801700A}" presName="spacer" presStyleCnt="0"/>
      <dgm:spPr/>
    </dgm:pt>
    <dgm:pt modelId="{05F4C8B3-AFE1-4C74-9921-5E9D80DA21A1}" type="pres">
      <dgm:prSet presAssocID="{26023E57-3334-4072-8357-0BF2CF7FB4E5}" presName="parentText" presStyleLbl="node1" presStyleIdx="1" presStyleCnt="3">
        <dgm:presLayoutVars>
          <dgm:chMax val="0"/>
          <dgm:bulletEnabled val="1"/>
        </dgm:presLayoutVars>
      </dgm:prSet>
      <dgm:spPr/>
      <dgm:t>
        <a:bodyPr/>
        <a:lstStyle/>
        <a:p>
          <a:endParaRPr lang="en-US"/>
        </a:p>
      </dgm:t>
    </dgm:pt>
    <dgm:pt modelId="{341D14AB-5D74-4E9F-88AD-EC9C702DB0E3}" type="pres">
      <dgm:prSet presAssocID="{FFBFF114-858E-44D5-9D4D-69F287B0DC85}" presName="spacer" presStyleCnt="0"/>
      <dgm:spPr/>
    </dgm:pt>
    <dgm:pt modelId="{A873D59E-824D-4DB5-AA22-865B793FFCC2}" type="pres">
      <dgm:prSet presAssocID="{784E87AE-94CA-4BE7-9B48-9C2D302093EA}" presName="parentText" presStyleLbl="node1" presStyleIdx="2" presStyleCnt="3" custLinFactY="6322" custLinFactNeighborX="21879" custLinFactNeighborY="100000">
        <dgm:presLayoutVars>
          <dgm:chMax val="0"/>
          <dgm:bulletEnabled val="1"/>
        </dgm:presLayoutVars>
      </dgm:prSet>
      <dgm:spPr/>
      <dgm:t>
        <a:bodyPr/>
        <a:lstStyle/>
        <a:p>
          <a:endParaRPr lang="en-US"/>
        </a:p>
      </dgm:t>
    </dgm:pt>
  </dgm:ptLst>
  <dgm:cxnLst>
    <dgm:cxn modelId="{901F1154-686F-4C04-84F1-D7E1706DBCDE}" type="presOf" srcId="{784E87AE-94CA-4BE7-9B48-9C2D302093EA}" destId="{A873D59E-824D-4DB5-AA22-865B793FFCC2}" srcOrd="0" destOrd="0" presId="urn:microsoft.com/office/officeart/2005/8/layout/vList2"/>
    <dgm:cxn modelId="{F5150261-B4CE-4F82-9EAB-013F01D2DBFD}" type="presOf" srcId="{8F823B9A-B1B0-4627-83C9-9C53151179E1}" destId="{1CC3F282-DD64-4BBC-8C1D-69FFE2E1FC09}" srcOrd="0" destOrd="0" presId="urn:microsoft.com/office/officeart/2005/8/layout/vList2"/>
    <dgm:cxn modelId="{64DD974F-342A-4C23-B82F-8CD6CB7758F1}" srcId="{8F823B9A-B1B0-4627-83C9-9C53151179E1}" destId="{26023E57-3334-4072-8357-0BF2CF7FB4E5}" srcOrd="1" destOrd="0" parTransId="{4E10FC50-8628-49CD-BA11-D451121CF3F8}" sibTransId="{FFBFF114-858E-44D5-9D4D-69F287B0DC85}"/>
    <dgm:cxn modelId="{AA674014-774E-4A3D-B911-12CCFCBEF31D}" srcId="{8F823B9A-B1B0-4627-83C9-9C53151179E1}" destId="{9A7E81F7-C124-47B8-B658-CDF18209A0CC}" srcOrd="0" destOrd="0" parTransId="{0C09ECA9-C86B-4E8C-AD6D-C20FC90D1540}" sibTransId="{79A258EC-355C-4474-91A5-EBC80801700A}"/>
    <dgm:cxn modelId="{E0E1E246-C1BB-4C6B-B55E-DDA3F83C4D79}" type="presOf" srcId="{26023E57-3334-4072-8357-0BF2CF7FB4E5}" destId="{05F4C8B3-AFE1-4C74-9921-5E9D80DA21A1}" srcOrd="0" destOrd="0" presId="urn:microsoft.com/office/officeart/2005/8/layout/vList2"/>
    <dgm:cxn modelId="{CED667B1-D4D5-43E4-B41B-AD9DD127C7E1}" srcId="{8F823B9A-B1B0-4627-83C9-9C53151179E1}" destId="{784E87AE-94CA-4BE7-9B48-9C2D302093EA}" srcOrd="2" destOrd="0" parTransId="{45355432-C003-4DB5-8A7F-0EE9C6348B15}" sibTransId="{FDC0169C-687C-4B3F-BBC8-CFBF273A2948}"/>
    <dgm:cxn modelId="{6A00F9C4-937A-4E19-A936-55697547A822}" type="presOf" srcId="{9A7E81F7-C124-47B8-B658-CDF18209A0CC}" destId="{6B21B5BB-8915-4DFF-AF29-BD8231185C61}" srcOrd="0" destOrd="0" presId="urn:microsoft.com/office/officeart/2005/8/layout/vList2"/>
    <dgm:cxn modelId="{F2B4E060-8200-4FCC-87D8-E59A9BFF8007}" type="presParOf" srcId="{1CC3F282-DD64-4BBC-8C1D-69FFE2E1FC09}" destId="{6B21B5BB-8915-4DFF-AF29-BD8231185C61}" srcOrd="0" destOrd="0" presId="urn:microsoft.com/office/officeart/2005/8/layout/vList2"/>
    <dgm:cxn modelId="{F0B126FE-87DB-44EF-9D37-A30B9834DAF0}" type="presParOf" srcId="{1CC3F282-DD64-4BBC-8C1D-69FFE2E1FC09}" destId="{750FF66D-8E32-4B13-B4CA-CF462EF75C54}" srcOrd="1" destOrd="0" presId="urn:microsoft.com/office/officeart/2005/8/layout/vList2"/>
    <dgm:cxn modelId="{85D418F6-B60B-4458-976F-6421A7B86C4B}" type="presParOf" srcId="{1CC3F282-DD64-4BBC-8C1D-69FFE2E1FC09}" destId="{05F4C8B3-AFE1-4C74-9921-5E9D80DA21A1}" srcOrd="2" destOrd="0" presId="urn:microsoft.com/office/officeart/2005/8/layout/vList2"/>
    <dgm:cxn modelId="{27485C79-B3F0-45A8-ABFD-54A573D4AD8C}" type="presParOf" srcId="{1CC3F282-DD64-4BBC-8C1D-69FFE2E1FC09}" destId="{341D14AB-5D74-4E9F-88AD-EC9C702DB0E3}" srcOrd="3" destOrd="0" presId="urn:microsoft.com/office/officeart/2005/8/layout/vList2"/>
    <dgm:cxn modelId="{1595259F-46F8-4E88-84B4-DCAADE30B31F}" type="presParOf" srcId="{1CC3F282-DD64-4BBC-8C1D-69FFE2E1FC09}" destId="{A873D59E-824D-4DB5-AA22-865B793FFCC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B73D1E-0B61-4892-8969-F5E61AA93B1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DBE5300-1DBC-4EBF-95C4-91AA16D40352}">
      <dgm:prSet custT="1"/>
      <dgm:spPr/>
      <dgm:t>
        <a:bodyPr/>
        <a:lstStyle/>
        <a:p>
          <a:pPr algn="just"/>
          <a:r>
            <a:rPr lang="en-GB" sz="2000" dirty="0">
              <a:latin typeface="Arial" panose="020B0604020202020204" pitchFamily="34" charset="0"/>
              <a:cs typeface="Arial" panose="020B0604020202020204" pitchFamily="34" charset="0"/>
            </a:rPr>
            <a:t>At the end of the day, the rollout of our Diabetic friendly cookie line is a great opportunity for us to broaden our product range and reach a wider audience while offering health-friendly options. </a:t>
          </a:r>
          <a:endParaRPr lang="en-US" sz="2000" dirty="0">
            <a:latin typeface="Arial" panose="020B0604020202020204" pitchFamily="34" charset="0"/>
            <a:cs typeface="Arial" panose="020B0604020202020204" pitchFamily="34" charset="0"/>
          </a:endParaRPr>
        </a:p>
      </dgm:t>
    </dgm:pt>
    <dgm:pt modelId="{DF856383-86D4-4FBD-908C-623879E154F4}" type="parTrans" cxnId="{023F00E6-BA5F-48F6-8707-784B483FB44D}">
      <dgm:prSet/>
      <dgm:spPr/>
      <dgm:t>
        <a:bodyPr/>
        <a:lstStyle/>
        <a:p>
          <a:endParaRPr lang="en-US"/>
        </a:p>
      </dgm:t>
    </dgm:pt>
    <dgm:pt modelId="{AD8E048F-271A-4BCE-AB6B-9E64CAD3BCF4}" type="sibTrans" cxnId="{023F00E6-BA5F-48F6-8707-784B483FB44D}">
      <dgm:prSet/>
      <dgm:spPr/>
      <dgm:t>
        <a:bodyPr/>
        <a:lstStyle/>
        <a:p>
          <a:endParaRPr lang="en-US"/>
        </a:p>
      </dgm:t>
    </dgm:pt>
    <dgm:pt modelId="{E62C1BCE-BF2D-47A7-B625-4E9948F944FE}">
      <dgm:prSet custT="1"/>
      <dgm:spPr/>
      <dgm:t>
        <a:bodyPr/>
        <a:lstStyle/>
        <a:p>
          <a:pPr algn="just"/>
          <a:r>
            <a:rPr lang="en-GB" sz="2000" dirty="0">
              <a:latin typeface="Arial" panose="020B0604020202020204" pitchFamily="34" charset="0"/>
              <a:cs typeface="Arial" panose="020B0604020202020204" pitchFamily="34" charset="0"/>
            </a:rPr>
            <a:t>We have carefully planned and executed every step of the process, from recipe creation to marketing and manufacturing setup, with an emphasis on quality, innovativeness, and customer experience. </a:t>
          </a:r>
          <a:endParaRPr lang="en-US" sz="2000" dirty="0">
            <a:latin typeface="Arial" panose="020B0604020202020204" pitchFamily="34" charset="0"/>
            <a:cs typeface="Arial" panose="020B0604020202020204" pitchFamily="34" charset="0"/>
          </a:endParaRPr>
        </a:p>
      </dgm:t>
    </dgm:pt>
    <dgm:pt modelId="{60DB8B45-8F94-4D3C-970B-DE02746B79E3}" type="parTrans" cxnId="{F38C6E52-4626-4921-A136-359541EBBEF4}">
      <dgm:prSet/>
      <dgm:spPr/>
      <dgm:t>
        <a:bodyPr/>
        <a:lstStyle/>
        <a:p>
          <a:endParaRPr lang="en-US"/>
        </a:p>
      </dgm:t>
    </dgm:pt>
    <dgm:pt modelId="{03F0AC4C-A17E-4E12-8756-58AA871356E5}" type="sibTrans" cxnId="{F38C6E52-4626-4921-A136-359541EBBEF4}">
      <dgm:prSet/>
      <dgm:spPr/>
      <dgm:t>
        <a:bodyPr/>
        <a:lstStyle/>
        <a:p>
          <a:endParaRPr lang="en-US"/>
        </a:p>
      </dgm:t>
    </dgm:pt>
    <dgm:pt modelId="{5C04BF82-5992-462A-AF61-96EED6AC878B}">
      <dgm:prSet custT="1"/>
      <dgm:spPr/>
      <dgm:t>
        <a:bodyPr/>
        <a:lstStyle/>
        <a:p>
          <a:pPr algn="just"/>
          <a:r>
            <a:rPr lang="en-GB" sz="2000" dirty="0">
              <a:latin typeface="Arial" panose="020B0604020202020204" pitchFamily="34" charset="0"/>
              <a:cs typeface="Arial" panose="020B0604020202020204" pitchFamily="34" charset="0"/>
            </a:rPr>
            <a:t>By using only natural and organic ingredients, and maintaining high quality, we have developed a diabetic-friendly cookie collection that not only meets the needs of people living with diabetes, but also satisfies the cravings of all our customers. </a:t>
          </a:r>
          <a:endParaRPr lang="en-US" sz="2000" dirty="0">
            <a:latin typeface="Arial" panose="020B0604020202020204" pitchFamily="34" charset="0"/>
            <a:cs typeface="Arial" panose="020B0604020202020204" pitchFamily="34" charset="0"/>
          </a:endParaRPr>
        </a:p>
      </dgm:t>
    </dgm:pt>
    <dgm:pt modelId="{169AAAE3-C188-49E3-9E4C-C8D6389AF71C}" type="parTrans" cxnId="{4BD8C9A9-605C-4654-A015-84D38AB2BC7B}">
      <dgm:prSet/>
      <dgm:spPr/>
      <dgm:t>
        <a:bodyPr/>
        <a:lstStyle/>
        <a:p>
          <a:endParaRPr lang="en-US"/>
        </a:p>
      </dgm:t>
    </dgm:pt>
    <dgm:pt modelId="{8664F58D-FCDC-422E-9DA4-032A32ABC377}" type="sibTrans" cxnId="{4BD8C9A9-605C-4654-A015-84D38AB2BC7B}">
      <dgm:prSet/>
      <dgm:spPr/>
      <dgm:t>
        <a:bodyPr/>
        <a:lstStyle/>
        <a:p>
          <a:endParaRPr lang="en-US"/>
        </a:p>
      </dgm:t>
    </dgm:pt>
    <dgm:pt modelId="{AC089411-161D-4089-9D5A-62C9C41EA9E5}">
      <dgm:prSet custT="1"/>
      <dgm:spPr/>
      <dgm:t>
        <a:bodyPr/>
        <a:lstStyle/>
        <a:p>
          <a:r>
            <a:rPr lang="en-GB" sz="2000" dirty="0">
              <a:latin typeface="Arial" panose="020B0604020202020204" pitchFamily="34" charset="0"/>
              <a:cs typeface="Arial" panose="020B0604020202020204" pitchFamily="34" charset="0"/>
            </a:rPr>
            <a:t>Our dedication to sustainability, compliance, and continual improvement has set us apart from the competition in the bakery market. </a:t>
          </a:r>
          <a:endParaRPr lang="en-US" sz="2000" dirty="0">
            <a:latin typeface="Arial" panose="020B0604020202020204" pitchFamily="34" charset="0"/>
            <a:cs typeface="Arial" panose="020B0604020202020204" pitchFamily="34" charset="0"/>
          </a:endParaRPr>
        </a:p>
      </dgm:t>
    </dgm:pt>
    <dgm:pt modelId="{411D517F-0CC2-4581-95A6-662A7B29EE1D}" type="parTrans" cxnId="{241BE81B-5A42-4A38-9E74-62700037883F}">
      <dgm:prSet/>
      <dgm:spPr/>
      <dgm:t>
        <a:bodyPr/>
        <a:lstStyle/>
        <a:p>
          <a:endParaRPr lang="en-US"/>
        </a:p>
      </dgm:t>
    </dgm:pt>
    <dgm:pt modelId="{77296A02-C653-48D3-9A2E-2AFF109BC63F}" type="sibTrans" cxnId="{241BE81B-5A42-4A38-9E74-62700037883F}">
      <dgm:prSet/>
      <dgm:spPr/>
      <dgm:t>
        <a:bodyPr/>
        <a:lstStyle/>
        <a:p>
          <a:endParaRPr lang="en-US"/>
        </a:p>
      </dgm:t>
    </dgm:pt>
    <dgm:pt modelId="{A47B86BD-6CDC-4A79-A010-6C16DD944E74}" type="pres">
      <dgm:prSet presAssocID="{00B73D1E-0B61-4892-8969-F5E61AA93B11}" presName="root" presStyleCnt="0">
        <dgm:presLayoutVars>
          <dgm:dir/>
          <dgm:resizeHandles val="exact"/>
        </dgm:presLayoutVars>
      </dgm:prSet>
      <dgm:spPr/>
      <dgm:t>
        <a:bodyPr/>
        <a:lstStyle/>
        <a:p>
          <a:endParaRPr lang="en-US"/>
        </a:p>
      </dgm:t>
    </dgm:pt>
    <dgm:pt modelId="{64362FCA-E2BF-46F1-A1FF-767044491176}" type="pres">
      <dgm:prSet presAssocID="{DDBE5300-1DBC-4EBF-95C4-91AA16D40352}" presName="compNode" presStyleCnt="0"/>
      <dgm:spPr/>
    </dgm:pt>
    <dgm:pt modelId="{AFAFB938-871D-4931-B367-01241271B58B}" type="pres">
      <dgm:prSet presAssocID="{DDBE5300-1DBC-4EBF-95C4-91AA16D40352}" presName="bgRect" presStyleLbl="bgShp" presStyleIdx="0" presStyleCnt="4"/>
      <dgm:spPr/>
    </dgm:pt>
    <dgm:pt modelId="{1C399A08-2573-4538-B44B-267A7C9291F1}" type="pres">
      <dgm:prSet presAssocID="{DDBE5300-1DBC-4EBF-95C4-91AA16D40352}"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Avocado"/>
        </a:ext>
      </dgm:extLst>
    </dgm:pt>
    <dgm:pt modelId="{0C3776DD-09FA-4173-8B7D-B7DDBFE73E7A}" type="pres">
      <dgm:prSet presAssocID="{DDBE5300-1DBC-4EBF-95C4-91AA16D40352}" presName="spaceRect" presStyleCnt="0"/>
      <dgm:spPr/>
    </dgm:pt>
    <dgm:pt modelId="{9D89EBEF-5982-4C6A-9CC3-543FBA0D652B}" type="pres">
      <dgm:prSet presAssocID="{DDBE5300-1DBC-4EBF-95C4-91AA16D40352}" presName="parTx" presStyleLbl="revTx" presStyleIdx="0" presStyleCnt="4">
        <dgm:presLayoutVars>
          <dgm:chMax val="0"/>
          <dgm:chPref val="0"/>
        </dgm:presLayoutVars>
      </dgm:prSet>
      <dgm:spPr/>
      <dgm:t>
        <a:bodyPr/>
        <a:lstStyle/>
        <a:p>
          <a:endParaRPr lang="en-US"/>
        </a:p>
      </dgm:t>
    </dgm:pt>
    <dgm:pt modelId="{A1450FB1-BD68-44DE-A119-45F20FDD521D}" type="pres">
      <dgm:prSet presAssocID="{AD8E048F-271A-4BCE-AB6B-9E64CAD3BCF4}" presName="sibTrans" presStyleCnt="0"/>
      <dgm:spPr/>
    </dgm:pt>
    <dgm:pt modelId="{6EC730BF-114F-4FD1-A0C3-476C7159F907}" type="pres">
      <dgm:prSet presAssocID="{E62C1BCE-BF2D-47A7-B625-4E9948F944FE}" presName="compNode" presStyleCnt="0"/>
      <dgm:spPr/>
    </dgm:pt>
    <dgm:pt modelId="{957F6196-7841-43D8-8A1A-E79D9B0DEADA}" type="pres">
      <dgm:prSet presAssocID="{E62C1BCE-BF2D-47A7-B625-4E9948F944FE}" presName="bgRect" presStyleLbl="bgShp" presStyleIdx="1" presStyleCnt="4"/>
      <dgm:spPr/>
    </dgm:pt>
    <dgm:pt modelId="{C9A34D7B-3876-4B0E-B229-166E1845593A}" type="pres">
      <dgm:prSet presAssocID="{E62C1BCE-BF2D-47A7-B625-4E9948F944FE}"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Chef"/>
        </a:ext>
      </dgm:extLst>
    </dgm:pt>
    <dgm:pt modelId="{ECBEA52E-EA1B-454F-BB09-BFCC1A9AE84E}" type="pres">
      <dgm:prSet presAssocID="{E62C1BCE-BF2D-47A7-B625-4E9948F944FE}" presName="spaceRect" presStyleCnt="0"/>
      <dgm:spPr/>
    </dgm:pt>
    <dgm:pt modelId="{2E7BCFE6-13C2-4D46-89BC-DCC3E227C78B}" type="pres">
      <dgm:prSet presAssocID="{E62C1BCE-BF2D-47A7-B625-4E9948F944FE}" presName="parTx" presStyleLbl="revTx" presStyleIdx="1" presStyleCnt="4">
        <dgm:presLayoutVars>
          <dgm:chMax val="0"/>
          <dgm:chPref val="0"/>
        </dgm:presLayoutVars>
      </dgm:prSet>
      <dgm:spPr/>
      <dgm:t>
        <a:bodyPr/>
        <a:lstStyle/>
        <a:p>
          <a:endParaRPr lang="en-US"/>
        </a:p>
      </dgm:t>
    </dgm:pt>
    <dgm:pt modelId="{B2FA92AA-040D-4AEC-84C2-5BD7442D0F41}" type="pres">
      <dgm:prSet presAssocID="{03F0AC4C-A17E-4E12-8756-58AA871356E5}" presName="sibTrans" presStyleCnt="0"/>
      <dgm:spPr/>
    </dgm:pt>
    <dgm:pt modelId="{5557CA5C-873F-4EBF-93B1-5E5641556D79}" type="pres">
      <dgm:prSet presAssocID="{5C04BF82-5992-462A-AF61-96EED6AC878B}" presName="compNode" presStyleCnt="0"/>
      <dgm:spPr/>
    </dgm:pt>
    <dgm:pt modelId="{6BA93D98-12B1-4C63-ADD2-A3126677ADA2}" type="pres">
      <dgm:prSet presAssocID="{5C04BF82-5992-462A-AF61-96EED6AC878B}" presName="bgRect" presStyleLbl="bgShp" presStyleIdx="2" presStyleCnt="4" custLinFactNeighborX="1893"/>
      <dgm:spPr/>
    </dgm:pt>
    <dgm:pt modelId="{AD78CB60-BD42-4829-9649-55C27B557DE0}" type="pres">
      <dgm:prSet presAssocID="{5C04BF82-5992-462A-AF61-96EED6AC878B}"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Fruit Bowl"/>
        </a:ext>
      </dgm:extLst>
    </dgm:pt>
    <dgm:pt modelId="{64C27161-4618-4664-B48F-0BDD921C935A}" type="pres">
      <dgm:prSet presAssocID="{5C04BF82-5992-462A-AF61-96EED6AC878B}" presName="spaceRect" presStyleCnt="0"/>
      <dgm:spPr/>
    </dgm:pt>
    <dgm:pt modelId="{5F2A0CAC-7A1F-4564-BB7F-D94D824936EE}" type="pres">
      <dgm:prSet presAssocID="{5C04BF82-5992-462A-AF61-96EED6AC878B}" presName="parTx" presStyleLbl="revTx" presStyleIdx="2" presStyleCnt="4" custScaleX="102976" custScaleY="125977">
        <dgm:presLayoutVars>
          <dgm:chMax val="0"/>
          <dgm:chPref val="0"/>
        </dgm:presLayoutVars>
      </dgm:prSet>
      <dgm:spPr/>
      <dgm:t>
        <a:bodyPr/>
        <a:lstStyle/>
        <a:p>
          <a:endParaRPr lang="en-US"/>
        </a:p>
      </dgm:t>
    </dgm:pt>
    <dgm:pt modelId="{12BDA58E-CFBE-46D6-B913-366062D33611}" type="pres">
      <dgm:prSet presAssocID="{8664F58D-FCDC-422E-9DA4-032A32ABC377}" presName="sibTrans" presStyleCnt="0"/>
      <dgm:spPr/>
    </dgm:pt>
    <dgm:pt modelId="{AA8F5EE5-FF5D-4D38-9B4D-055633F94775}" type="pres">
      <dgm:prSet presAssocID="{AC089411-161D-4089-9D5A-62C9C41EA9E5}" presName="compNode" presStyleCnt="0"/>
      <dgm:spPr/>
    </dgm:pt>
    <dgm:pt modelId="{A9D6A53E-47FF-43C5-9B4C-6E763B16EE6D}" type="pres">
      <dgm:prSet presAssocID="{AC089411-161D-4089-9D5A-62C9C41EA9E5}" presName="bgRect" presStyleLbl="bgShp" presStyleIdx="3" presStyleCnt="4"/>
      <dgm:spPr/>
    </dgm:pt>
    <dgm:pt modelId="{68EADE8A-B823-47B7-83D3-AB7B014D0877}" type="pres">
      <dgm:prSet presAssocID="{AC089411-161D-4089-9D5A-62C9C41EA9E5}"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id="0" name="" descr="Cupcake"/>
        </a:ext>
      </dgm:extLst>
    </dgm:pt>
    <dgm:pt modelId="{43B486EB-5AA0-4D1C-88AD-210F008A4374}" type="pres">
      <dgm:prSet presAssocID="{AC089411-161D-4089-9D5A-62C9C41EA9E5}" presName="spaceRect" presStyleCnt="0"/>
      <dgm:spPr/>
    </dgm:pt>
    <dgm:pt modelId="{CC827CBA-5A1D-47F8-A043-B5EDE67D8957}" type="pres">
      <dgm:prSet presAssocID="{AC089411-161D-4089-9D5A-62C9C41EA9E5}" presName="parTx" presStyleLbl="revTx" presStyleIdx="3" presStyleCnt="4">
        <dgm:presLayoutVars>
          <dgm:chMax val="0"/>
          <dgm:chPref val="0"/>
        </dgm:presLayoutVars>
      </dgm:prSet>
      <dgm:spPr/>
      <dgm:t>
        <a:bodyPr/>
        <a:lstStyle/>
        <a:p>
          <a:endParaRPr lang="en-US"/>
        </a:p>
      </dgm:t>
    </dgm:pt>
  </dgm:ptLst>
  <dgm:cxnLst>
    <dgm:cxn modelId="{EF93C181-05B7-44B3-9A40-6E141712B422}" type="presOf" srcId="{00B73D1E-0B61-4892-8969-F5E61AA93B11}" destId="{A47B86BD-6CDC-4A79-A010-6C16DD944E74}" srcOrd="0" destOrd="0" presId="urn:microsoft.com/office/officeart/2018/2/layout/IconVerticalSolidList"/>
    <dgm:cxn modelId="{C45EE419-8428-402F-8715-055BFF44DA2A}" type="presOf" srcId="{E62C1BCE-BF2D-47A7-B625-4E9948F944FE}" destId="{2E7BCFE6-13C2-4D46-89BC-DCC3E227C78B}" srcOrd="0" destOrd="0" presId="urn:microsoft.com/office/officeart/2018/2/layout/IconVerticalSolidList"/>
    <dgm:cxn modelId="{F38C6E52-4626-4921-A136-359541EBBEF4}" srcId="{00B73D1E-0B61-4892-8969-F5E61AA93B11}" destId="{E62C1BCE-BF2D-47A7-B625-4E9948F944FE}" srcOrd="1" destOrd="0" parTransId="{60DB8B45-8F94-4D3C-970B-DE02746B79E3}" sibTransId="{03F0AC4C-A17E-4E12-8756-58AA871356E5}"/>
    <dgm:cxn modelId="{B13E33B3-DFDB-4B26-B25A-651E78E9CAAB}" type="presOf" srcId="{5C04BF82-5992-462A-AF61-96EED6AC878B}" destId="{5F2A0CAC-7A1F-4564-BB7F-D94D824936EE}" srcOrd="0" destOrd="0" presId="urn:microsoft.com/office/officeart/2018/2/layout/IconVerticalSolidList"/>
    <dgm:cxn modelId="{2FC4BAA3-32D1-48A4-9D82-7129642F63F6}" type="presOf" srcId="{AC089411-161D-4089-9D5A-62C9C41EA9E5}" destId="{CC827CBA-5A1D-47F8-A043-B5EDE67D8957}" srcOrd="0" destOrd="0" presId="urn:microsoft.com/office/officeart/2018/2/layout/IconVerticalSolidList"/>
    <dgm:cxn modelId="{241BE81B-5A42-4A38-9E74-62700037883F}" srcId="{00B73D1E-0B61-4892-8969-F5E61AA93B11}" destId="{AC089411-161D-4089-9D5A-62C9C41EA9E5}" srcOrd="3" destOrd="0" parTransId="{411D517F-0CC2-4581-95A6-662A7B29EE1D}" sibTransId="{77296A02-C653-48D3-9A2E-2AFF109BC63F}"/>
    <dgm:cxn modelId="{4BD8C9A9-605C-4654-A015-84D38AB2BC7B}" srcId="{00B73D1E-0B61-4892-8969-F5E61AA93B11}" destId="{5C04BF82-5992-462A-AF61-96EED6AC878B}" srcOrd="2" destOrd="0" parTransId="{169AAAE3-C188-49E3-9E4C-C8D6389AF71C}" sibTransId="{8664F58D-FCDC-422E-9DA4-032A32ABC377}"/>
    <dgm:cxn modelId="{E3C99663-3C12-4F6E-A7F5-79E9B1BB24A1}" type="presOf" srcId="{DDBE5300-1DBC-4EBF-95C4-91AA16D40352}" destId="{9D89EBEF-5982-4C6A-9CC3-543FBA0D652B}" srcOrd="0" destOrd="0" presId="urn:microsoft.com/office/officeart/2018/2/layout/IconVerticalSolidList"/>
    <dgm:cxn modelId="{023F00E6-BA5F-48F6-8707-784B483FB44D}" srcId="{00B73D1E-0B61-4892-8969-F5E61AA93B11}" destId="{DDBE5300-1DBC-4EBF-95C4-91AA16D40352}" srcOrd="0" destOrd="0" parTransId="{DF856383-86D4-4FBD-908C-623879E154F4}" sibTransId="{AD8E048F-271A-4BCE-AB6B-9E64CAD3BCF4}"/>
    <dgm:cxn modelId="{77CBBCD1-71A0-43B2-A66D-3E17D009866C}" type="presParOf" srcId="{A47B86BD-6CDC-4A79-A010-6C16DD944E74}" destId="{64362FCA-E2BF-46F1-A1FF-767044491176}" srcOrd="0" destOrd="0" presId="urn:microsoft.com/office/officeart/2018/2/layout/IconVerticalSolidList"/>
    <dgm:cxn modelId="{D00D3677-A05C-43AF-85ED-4F760D4E242E}" type="presParOf" srcId="{64362FCA-E2BF-46F1-A1FF-767044491176}" destId="{AFAFB938-871D-4931-B367-01241271B58B}" srcOrd="0" destOrd="0" presId="urn:microsoft.com/office/officeart/2018/2/layout/IconVerticalSolidList"/>
    <dgm:cxn modelId="{C765ADDF-A473-431C-B89D-B644B01E3B82}" type="presParOf" srcId="{64362FCA-E2BF-46F1-A1FF-767044491176}" destId="{1C399A08-2573-4538-B44B-267A7C9291F1}" srcOrd="1" destOrd="0" presId="urn:microsoft.com/office/officeart/2018/2/layout/IconVerticalSolidList"/>
    <dgm:cxn modelId="{F2349B5C-0BF5-4450-AF1A-63739036553A}" type="presParOf" srcId="{64362FCA-E2BF-46F1-A1FF-767044491176}" destId="{0C3776DD-09FA-4173-8B7D-B7DDBFE73E7A}" srcOrd="2" destOrd="0" presId="urn:microsoft.com/office/officeart/2018/2/layout/IconVerticalSolidList"/>
    <dgm:cxn modelId="{DA37343E-71E2-409C-9F24-EA710EB72F2F}" type="presParOf" srcId="{64362FCA-E2BF-46F1-A1FF-767044491176}" destId="{9D89EBEF-5982-4C6A-9CC3-543FBA0D652B}" srcOrd="3" destOrd="0" presId="urn:microsoft.com/office/officeart/2018/2/layout/IconVerticalSolidList"/>
    <dgm:cxn modelId="{D990F0B3-540C-4F7E-9F36-BA91CBD611B7}" type="presParOf" srcId="{A47B86BD-6CDC-4A79-A010-6C16DD944E74}" destId="{A1450FB1-BD68-44DE-A119-45F20FDD521D}" srcOrd="1" destOrd="0" presId="urn:microsoft.com/office/officeart/2018/2/layout/IconVerticalSolidList"/>
    <dgm:cxn modelId="{4CD43977-33D9-43B3-B9ED-73CBA5CF3A01}" type="presParOf" srcId="{A47B86BD-6CDC-4A79-A010-6C16DD944E74}" destId="{6EC730BF-114F-4FD1-A0C3-476C7159F907}" srcOrd="2" destOrd="0" presId="urn:microsoft.com/office/officeart/2018/2/layout/IconVerticalSolidList"/>
    <dgm:cxn modelId="{0F36E633-43B0-489A-8319-1B82769CA188}" type="presParOf" srcId="{6EC730BF-114F-4FD1-A0C3-476C7159F907}" destId="{957F6196-7841-43D8-8A1A-E79D9B0DEADA}" srcOrd="0" destOrd="0" presId="urn:microsoft.com/office/officeart/2018/2/layout/IconVerticalSolidList"/>
    <dgm:cxn modelId="{1A54D871-4DA5-4D8D-A379-D7F37CBCEA9E}" type="presParOf" srcId="{6EC730BF-114F-4FD1-A0C3-476C7159F907}" destId="{C9A34D7B-3876-4B0E-B229-166E1845593A}" srcOrd="1" destOrd="0" presId="urn:microsoft.com/office/officeart/2018/2/layout/IconVerticalSolidList"/>
    <dgm:cxn modelId="{6103C0E1-5B59-4C52-A903-516FE012ED2A}" type="presParOf" srcId="{6EC730BF-114F-4FD1-A0C3-476C7159F907}" destId="{ECBEA52E-EA1B-454F-BB09-BFCC1A9AE84E}" srcOrd="2" destOrd="0" presId="urn:microsoft.com/office/officeart/2018/2/layout/IconVerticalSolidList"/>
    <dgm:cxn modelId="{798B7EBA-1478-4E8F-BCF8-B756622855B3}" type="presParOf" srcId="{6EC730BF-114F-4FD1-A0C3-476C7159F907}" destId="{2E7BCFE6-13C2-4D46-89BC-DCC3E227C78B}" srcOrd="3" destOrd="0" presId="urn:microsoft.com/office/officeart/2018/2/layout/IconVerticalSolidList"/>
    <dgm:cxn modelId="{D6986B25-A7BF-45B0-BC88-0DB892B40EEA}" type="presParOf" srcId="{A47B86BD-6CDC-4A79-A010-6C16DD944E74}" destId="{B2FA92AA-040D-4AEC-84C2-5BD7442D0F41}" srcOrd="3" destOrd="0" presId="urn:microsoft.com/office/officeart/2018/2/layout/IconVerticalSolidList"/>
    <dgm:cxn modelId="{70F2659E-541E-48DA-B734-9425785634CD}" type="presParOf" srcId="{A47B86BD-6CDC-4A79-A010-6C16DD944E74}" destId="{5557CA5C-873F-4EBF-93B1-5E5641556D79}" srcOrd="4" destOrd="0" presId="urn:microsoft.com/office/officeart/2018/2/layout/IconVerticalSolidList"/>
    <dgm:cxn modelId="{2B9A6E95-EDC3-4BF2-AB95-BAB2776CCE77}" type="presParOf" srcId="{5557CA5C-873F-4EBF-93B1-5E5641556D79}" destId="{6BA93D98-12B1-4C63-ADD2-A3126677ADA2}" srcOrd="0" destOrd="0" presId="urn:microsoft.com/office/officeart/2018/2/layout/IconVerticalSolidList"/>
    <dgm:cxn modelId="{80ED7693-E2B1-4409-B854-4564A8CA147F}" type="presParOf" srcId="{5557CA5C-873F-4EBF-93B1-5E5641556D79}" destId="{AD78CB60-BD42-4829-9649-55C27B557DE0}" srcOrd="1" destOrd="0" presId="urn:microsoft.com/office/officeart/2018/2/layout/IconVerticalSolidList"/>
    <dgm:cxn modelId="{340EE0A9-2A5F-4582-ACA6-4CEFE1AA6686}" type="presParOf" srcId="{5557CA5C-873F-4EBF-93B1-5E5641556D79}" destId="{64C27161-4618-4664-B48F-0BDD921C935A}" srcOrd="2" destOrd="0" presId="urn:microsoft.com/office/officeart/2018/2/layout/IconVerticalSolidList"/>
    <dgm:cxn modelId="{5BDAEF51-7F98-4BB7-B91F-ACEFBB72DA3C}" type="presParOf" srcId="{5557CA5C-873F-4EBF-93B1-5E5641556D79}" destId="{5F2A0CAC-7A1F-4564-BB7F-D94D824936EE}" srcOrd="3" destOrd="0" presId="urn:microsoft.com/office/officeart/2018/2/layout/IconVerticalSolidList"/>
    <dgm:cxn modelId="{3179F02C-2CED-41ED-B673-CFB666C09F56}" type="presParOf" srcId="{A47B86BD-6CDC-4A79-A010-6C16DD944E74}" destId="{12BDA58E-CFBE-46D6-B913-366062D33611}" srcOrd="5" destOrd="0" presId="urn:microsoft.com/office/officeart/2018/2/layout/IconVerticalSolidList"/>
    <dgm:cxn modelId="{BB6A368C-B86A-4CC0-A4D8-09190E2FA712}" type="presParOf" srcId="{A47B86BD-6CDC-4A79-A010-6C16DD944E74}" destId="{AA8F5EE5-FF5D-4D38-9B4D-055633F94775}" srcOrd="6" destOrd="0" presId="urn:microsoft.com/office/officeart/2018/2/layout/IconVerticalSolidList"/>
    <dgm:cxn modelId="{F690C532-3535-4620-B9B2-4EF5A41D0EAF}" type="presParOf" srcId="{AA8F5EE5-FF5D-4D38-9B4D-055633F94775}" destId="{A9D6A53E-47FF-43C5-9B4C-6E763B16EE6D}" srcOrd="0" destOrd="0" presId="urn:microsoft.com/office/officeart/2018/2/layout/IconVerticalSolidList"/>
    <dgm:cxn modelId="{907A6E7B-9D22-49F1-96F8-AACC4C5AF466}" type="presParOf" srcId="{AA8F5EE5-FF5D-4D38-9B4D-055633F94775}" destId="{68EADE8A-B823-47B7-83D3-AB7B014D0877}" srcOrd="1" destOrd="0" presId="urn:microsoft.com/office/officeart/2018/2/layout/IconVerticalSolidList"/>
    <dgm:cxn modelId="{5537F727-F177-442F-A50A-C2FE41004786}" type="presParOf" srcId="{AA8F5EE5-FF5D-4D38-9B4D-055633F94775}" destId="{43B486EB-5AA0-4D1C-88AD-210F008A4374}" srcOrd="2" destOrd="0" presId="urn:microsoft.com/office/officeart/2018/2/layout/IconVerticalSolidList"/>
    <dgm:cxn modelId="{2D636ECC-D562-48AC-A9AB-ACE9A2E8A158}" type="presParOf" srcId="{AA8F5EE5-FF5D-4D38-9B4D-055633F94775}" destId="{CC827CBA-5A1D-47F8-A043-B5EDE67D89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21B5BB-8915-4DFF-AF29-BD8231185C61}">
      <dsp:nvSpPr>
        <dsp:cNvPr id="0" name=""/>
        <dsp:cNvSpPr/>
      </dsp:nvSpPr>
      <dsp:spPr>
        <a:xfrm>
          <a:off x="0" y="2146"/>
          <a:ext cx="5732205" cy="193927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pPr>
          <a:r>
            <a:rPr lang="en-GB" sz="2000" kern="1200" dirty="0">
              <a:solidFill>
                <a:schemeClr val="bg1"/>
              </a:solidFill>
              <a:latin typeface="Arial" panose="020B0604020202020204" pitchFamily="34" charset="0"/>
              <a:cs typeface="Arial" panose="020B0604020202020204" pitchFamily="34" charset="0"/>
            </a:rPr>
            <a:t>The scope of the project includes everything needed to launch the diabetic-friendly biscuits line within the £10,000 budget. This includes everything from recipe development, ingredient sourcing, packaging, marketing, and quality assurance</a:t>
          </a:r>
          <a:r>
            <a:rPr lang="ro-RO" sz="2000" kern="1200" dirty="0">
              <a:solidFill>
                <a:schemeClr val="bg1"/>
              </a:solidFill>
              <a:latin typeface="Arial" panose="020B0604020202020204" pitchFamily="34" charset="0"/>
              <a:cs typeface="Arial" panose="020B0604020202020204" pitchFamily="34" charset="0"/>
            </a:rPr>
            <a:t> </a:t>
          </a:r>
          <a:r>
            <a:rPr lang="ro-RO" sz="2000" kern="1200" dirty="0">
              <a:latin typeface="Arial" panose="020B0604020202020204" pitchFamily="34" charset="0"/>
              <a:cs typeface="Arial" panose="020B0604020202020204" pitchFamily="34" charset="0"/>
            </a:rPr>
            <a:t>(</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kern="1200" dirty="0">
            <a:solidFill>
              <a:schemeClr val="bg1"/>
            </a:solidFill>
            <a:latin typeface="Arial" panose="020B0604020202020204" pitchFamily="34" charset="0"/>
            <a:cs typeface="Arial" panose="020B0604020202020204" pitchFamily="34" charset="0"/>
          </a:endParaRPr>
        </a:p>
      </dsp:txBody>
      <dsp:txXfrm>
        <a:off x="94668" y="96814"/>
        <a:ext cx="5542869" cy="1749939"/>
      </dsp:txXfrm>
    </dsp:sp>
    <dsp:sp modelId="{05F4C8B3-AFE1-4C74-9921-5E9D80DA21A1}">
      <dsp:nvSpPr>
        <dsp:cNvPr id="0" name=""/>
        <dsp:cNvSpPr/>
      </dsp:nvSpPr>
      <dsp:spPr>
        <a:xfrm>
          <a:off x="0" y="2128621"/>
          <a:ext cx="5732205" cy="1939275"/>
        </a:xfrm>
        <a:prstGeom prst="roundRect">
          <a:avLst/>
        </a:prstGeom>
        <a:solidFill>
          <a:schemeClr val="accent2">
            <a:hueOff val="-749686"/>
            <a:satOff val="-238"/>
            <a:lumOff val="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We will also set up a 10% contingency fund (MISELIN</a:t>
          </a:r>
          <a:r>
            <a:rPr lang="ro-RO" sz="2000" kern="1200" dirty="0">
              <a:latin typeface="Arial" panose="020B0604020202020204" pitchFamily="34" charset="0"/>
              <a:cs typeface="Arial" panose="020B0604020202020204" pitchFamily="34" charset="0"/>
            </a:rPr>
            <a:t>O</a:t>
          </a:r>
          <a:r>
            <a:rPr lang="en-GB" sz="2000" kern="1200" dirty="0">
              <a:latin typeface="Arial" panose="020B0604020202020204" pitchFamily="34" charset="0"/>
              <a:cs typeface="Arial" panose="020B0604020202020204" pitchFamily="34" charset="0"/>
            </a:rPr>
            <a:t>S) to cover any unexpected costs or issues that arise during the course of the project</a:t>
          </a:r>
          <a:r>
            <a:rPr lang="ro-RO" sz="2000" kern="1200" dirty="0">
              <a:latin typeface="Arial" panose="020B0604020202020204" pitchFamily="34" charset="0"/>
              <a:cs typeface="Arial" panose="020B0604020202020204" pitchFamily="34" charset="0"/>
            </a:rPr>
            <a:t> </a:t>
          </a:r>
          <a:r>
            <a:rPr lang="ro-RO" sz="2000" kern="1200" dirty="0">
              <a:solidFill>
                <a:schemeClr val="bg1"/>
              </a:solidFill>
              <a:latin typeface="Arial" panose="020B0604020202020204" pitchFamily="34" charset="0"/>
              <a:cs typeface="Arial" panose="020B0604020202020204" pitchFamily="34" charset="0"/>
            </a:rPr>
            <a:t>(</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Holst,</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2019)</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endParaRPr lang="en-US" sz="2000" kern="1200" dirty="0">
            <a:solidFill>
              <a:schemeClr val="bg1"/>
            </a:solidFill>
            <a:latin typeface="Arial" panose="020B0604020202020204" pitchFamily="34" charset="0"/>
            <a:cs typeface="Arial" panose="020B0604020202020204" pitchFamily="34" charset="0"/>
          </a:endParaRPr>
        </a:p>
      </dsp:txBody>
      <dsp:txXfrm>
        <a:off x="94668" y="2223289"/>
        <a:ext cx="5542869" cy="1749939"/>
      </dsp:txXfrm>
    </dsp:sp>
    <dsp:sp modelId="{A873D59E-824D-4DB5-AA22-865B793FFCC2}">
      <dsp:nvSpPr>
        <dsp:cNvPr id="0" name=""/>
        <dsp:cNvSpPr/>
      </dsp:nvSpPr>
      <dsp:spPr>
        <a:xfrm>
          <a:off x="0" y="4257242"/>
          <a:ext cx="5732205" cy="1939275"/>
        </a:xfrm>
        <a:prstGeom prst="roundRect">
          <a:avLst/>
        </a:prstGeom>
        <a:solidFill>
          <a:schemeClr val="accent2">
            <a:hueOff val="-1499373"/>
            <a:satOff val="-475"/>
            <a:lumOff val="3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just" defTabSz="889000">
            <a:lnSpc>
              <a:spcPct val="90000"/>
            </a:lnSpc>
            <a:spcBef>
              <a:spcPct val="0"/>
            </a:spcBef>
            <a:spcAft>
              <a:spcPct val="35000"/>
            </a:spcAft>
          </a:pPr>
          <a:r>
            <a:rPr lang="en-GB" sz="2000" kern="1200" dirty="0">
              <a:latin typeface="Arial" panose="020B0604020202020204" pitchFamily="34" charset="0"/>
              <a:cs typeface="Arial" panose="020B0604020202020204" pitchFamily="34" charset="0"/>
            </a:rPr>
            <a:t>This contingency fund will help us stay within our budget and cover any unexpected costs without impacting on the quality or timeliness of the launch</a:t>
          </a:r>
          <a:r>
            <a:rPr lang="ro-RO" sz="2000" kern="1200" dirty="0">
              <a:latin typeface="Arial" panose="020B0604020202020204" pitchFamily="34" charset="0"/>
              <a:cs typeface="Arial" panose="020B0604020202020204" pitchFamily="34" charset="0"/>
            </a:rPr>
            <a:t> (</a:t>
          </a:r>
          <a:r>
            <a:rPr lang="en-GB"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Barrow</a:t>
          </a:r>
          <a:r>
            <a:rPr lang="ro-RO" sz="2000" kern="1200" dirty="0">
              <a:solidFill>
                <a:schemeClr val="bg1"/>
              </a:solidFill>
              <a:effectLst/>
              <a:latin typeface="Arial" panose="020B0604020202020204" pitchFamily="34" charset="0"/>
              <a:ea typeface="Calibri" panose="020F0502020204030204" pitchFamily="34" charset="0"/>
              <a:cs typeface="Arial" panose="020B0604020202020204" pitchFamily="34" charset="0"/>
            </a:rPr>
            <a:t>, 2021).</a:t>
          </a:r>
          <a:endParaRPr lang="en-US" sz="2000" kern="1200" dirty="0">
            <a:solidFill>
              <a:schemeClr val="bg1"/>
            </a:solidFill>
            <a:latin typeface="Arial" panose="020B0604020202020204" pitchFamily="34" charset="0"/>
            <a:cs typeface="Arial" panose="020B0604020202020204" pitchFamily="34" charset="0"/>
          </a:endParaRPr>
        </a:p>
      </dsp:txBody>
      <dsp:txXfrm>
        <a:off x="94668" y="4351910"/>
        <a:ext cx="5542869" cy="1749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xmlns="" id="{67A2065B-06FF-4991-9F8A-4BE25457B479}"/>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5" name="Footer Placeholder 4">
            <a:extLst>
              <a:ext uri="{FF2B5EF4-FFF2-40B4-BE49-F238E27FC236}">
                <a16:creationId xmlns:a16="http://schemas.microsoft.com/office/drawing/2014/main" xmlns=""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2EE5DA9-2D04-4850-AB9F-BD353816504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5363766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EC7C8FC-AAEA-4AB6-9DB5-2503F58F0E69}"/>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5" name="Footer Placeholder 4">
            <a:extLst>
              <a:ext uri="{FF2B5EF4-FFF2-40B4-BE49-F238E27FC236}">
                <a16:creationId xmlns:a16="http://schemas.microsoft.com/office/drawing/2014/main" xmlns=""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E030CE6-9124-4B3A-A912-AE16B5C3400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985803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F8585CC9-BAD3-4807-90BB-97DA2D6A6BE2}"/>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5" name="Footer Placeholder 4">
            <a:extLst>
              <a:ext uri="{FF2B5EF4-FFF2-40B4-BE49-F238E27FC236}">
                <a16:creationId xmlns:a16="http://schemas.microsoft.com/office/drawing/2014/main" xmlns=""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E0EBC3D-3277-4D34-9F67-71040C21E3B3}"/>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262460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86F67CAC-53E4-44AF-BEAC-8FFB96F05A86}"/>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6" name="Footer Placeholder 5">
            <a:extLst>
              <a:ext uri="{FF2B5EF4-FFF2-40B4-BE49-F238E27FC236}">
                <a16:creationId xmlns:a16="http://schemas.microsoft.com/office/drawing/2014/main" xmlns=""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3C5F008B-58BB-45FF-923F-5909DAB49D34}"/>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52598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xmlns=""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4DEA255A-4CB5-40CA-B756-1AA5E27C20BF}"/>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8" name="Footer Placeholder 7">
            <a:extLst>
              <a:ext uri="{FF2B5EF4-FFF2-40B4-BE49-F238E27FC236}">
                <a16:creationId xmlns:a16="http://schemas.microsoft.com/office/drawing/2014/main" xmlns=""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4A5ACC97-44C1-4887-909B-E6732D3C1FF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385892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xmlns="" id="{23AC25A7-81C8-4AA1-AD9F-C78A451FDE2E}"/>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4" name="Footer Placeholder 3">
            <a:extLst>
              <a:ext uri="{FF2B5EF4-FFF2-40B4-BE49-F238E27FC236}">
                <a16:creationId xmlns:a16="http://schemas.microsoft.com/office/drawing/2014/main" xmlns=""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089497C9-6B5E-46D6-8FE9-0A5E0CF7F95B}"/>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699797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92740D3C-270A-401A-810C-2F86BBBB87D4}"/>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3" name="Footer Placeholder 2">
            <a:extLst>
              <a:ext uri="{FF2B5EF4-FFF2-40B4-BE49-F238E27FC236}">
                <a16:creationId xmlns:a16="http://schemas.microsoft.com/office/drawing/2014/main" xmlns=""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7790CF9E-A6C6-4873-ADBE-7A2939319E58}"/>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93444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xmlns=""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E51B7454-C1CC-46F2-A6FB-1FE786C48F49}"/>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6" name="Footer Placeholder 5">
            <a:extLst>
              <a:ext uri="{FF2B5EF4-FFF2-40B4-BE49-F238E27FC236}">
                <a16:creationId xmlns:a16="http://schemas.microsoft.com/office/drawing/2014/main" xmlns=""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D6EAB8F-7526-4CDB-B782-FAD8B3E70B0A}"/>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1695202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xmlns=""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25A587A0-353B-42C2-BA96-B1ADEDF642BE}"/>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6" name="Footer Placeholder 5">
            <a:extLst>
              <a:ext uri="{FF2B5EF4-FFF2-40B4-BE49-F238E27FC236}">
                <a16:creationId xmlns:a16="http://schemas.microsoft.com/office/drawing/2014/main" xmlns=""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A5F7C5FD-E56A-4C66-8F23-087F95A2FD0E}"/>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4156508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C19EABC7-C044-44DE-B303-55A0581DA1E8}"/>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5" name="Footer Placeholder 4">
            <a:extLst>
              <a:ext uri="{FF2B5EF4-FFF2-40B4-BE49-F238E27FC236}">
                <a16:creationId xmlns:a16="http://schemas.microsoft.com/office/drawing/2014/main" xmlns=""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A2EF915-AF64-4ECC-8B1A-B7E6A89B7917}"/>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581978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49D8705E-925D-4F57-8268-107CE3CF4C45}"/>
              </a:ext>
            </a:extLst>
          </p:cNvPr>
          <p:cNvSpPr>
            <a:spLocks noGrp="1"/>
          </p:cNvSpPr>
          <p:nvPr>
            <p:ph type="dt" sz="half" idx="10"/>
          </p:nvPr>
        </p:nvSpPr>
        <p:spPr/>
        <p:txBody>
          <a:bodyPr/>
          <a:lstStyle/>
          <a:p>
            <a:fld id="{F07CD3FD-BE54-4400-942B-C6C15AA73DFD}" type="datetimeFigureOut">
              <a:rPr lang="en-US" smtClean="0"/>
              <a:t>2/28/2024</a:t>
            </a:fld>
            <a:endParaRPr lang="en-US"/>
          </a:p>
        </p:txBody>
      </p:sp>
      <p:sp>
        <p:nvSpPr>
          <p:cNvPr id="5" name="Footer Placeholder 4">
            <a:extLst>
              <a:ext uri="{FF2B5EF4-FFF2-40B4-BE49-F238E27FC236}">
                <a16:creationId xmlns:a16="http://schemas.microsoft.com/office/drawing/2014/main" xmlns=""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15D01D1-C266-4161-A820-C084B980131C}"/>
              </a:ext>
            </a:extLst>
          </p:cNvPr>
          <p:cNvSpPr>
            <a:spLocks noGrp="1"/>
          </p:cNvSpPr>
          <p:nvPr>
            <p:ph type="sldNum" sz="quarter" idx="12"/>
          </p:nvPr>
        </p:nvSpPr>
        <p:spPr/>
        <p:txBody>
          <a:bodyPr/>
          <a:lstStyle/>
          <a:p>
            <a:fld id="{A4C0CD32-A6C8-4BA5-B3DF-D8325E32CAA4}" type="slidenum">
              <a:rPr lang="en-US" smtClean="0"/>
              <a:t>‹#›</a:t>
            </a:fld>
            <a:endParaRPr lang="en-US"/>
          </a:p>
        </p:txBody>
      </p:sp>
    </p:spTree>
    <p:extLst>
      <p:ext uri="{BB962C8B-B14F-4D97-AF65-F5344CB8AC3E}">
        <p14:creationId xmlns:p14="http://schemas.microsoft.com/office/powerpoint/2010/main" val="3665840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xmlns=""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F07CD3FD-BE54-4400-942B-C6C15AA73DFD}" type="datetimeFigureOut">
              <a:rPr lang="en-US" smtClean="0"/>
              <a:t>2/28/2024</a:t>
            </a:fld>
            <a:endParaRPr lang="en-US"/>
          </a:p>
        </p:txBody>
      </p:sp>
      <p:sp>
        <p:nvSpPr>
          <p:cNvPr id="5" name="Footer Placeholder 4">
            <a:extLst>
              <a:ext uri="{FF2B5EF4-FFF2-40B4-BE49-F238E27FC236}">
                <a16:creationId xmlns:a16="http://schemas.microsoft.com/office/drawing/2014/main" xmlns=""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xmlns=""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A4C0CD32-A6C8-4BA5-B3DF-D8325E32CAA4}" type="slidenum">
              <a:rPr lang="en-US" smtClean="0"/>
              <a:t>‹#›</a:t>
            </a:fld>
            <a:endParaRPr lang="en-US"/>
          </a:p>
        </p:txBody>
      </p:sp>
      <p:cxnSp>
        <p:nvCxnSpPr>
          <p:cNvPr id="7" name="Straight Connector 6">
            <a:extLst>
              <a:ext uri="{FF2B5EF4-FFF2-40B4-BE49-F238E27FC236}">
                <a16:creationId xmlns:a16="http://schemas.microsoft.com/office/drawing/2014/main" xmlns=""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842083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hyperlink" Target="about:blan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xmlns="" id="{46B9231A-B34B-4A29-A6AC-532E1EE815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xmlns="" id="{19F9BF86-FE94-4517-B97D-026C7515E5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1999"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descr="Colorized light photo effects">
            <a:extLst>
              <a:ext uri="{FF2B5EF4-FFF2-40B4-BE49-F238E27FC236}">
                <a16:creationId xmlns:a16="http://schemas.microsoft.com/office/drawing/2014/main" xmlns="" id="{FE14B6E4-A649-D89B-EEAA-6A6FBC9E6A5C}"/>
              </a:ext>
            </a:extLst>
          </p:cNvPr>
          <p:cNvPicPr>
            <a:picLocks noChangeAspect="1"/>
          </p:cNvPicPr>
          <p:nvPr/>
        </p:nvPicPr>
        <p:blipFill rotWithShape="1">
          <a:blip r:embed="rId2">
            <a:alphaModFix amt="40000"/>
          </a:blip>
          <a:srcRect t="1991" b="13741"/>
          <a:stretch/>
        </p:blipFill>
        <p:spPr>
          <a:xfrm>
            <a:off x="20" y="0"/>
            <a:ext cx="12191980" cy="6857848"/>
          </a:xfrm>
          <a:prstGeom prst="rect">
            <a:avLst/>
          </a:prstGeom>
        </p:spPr>
      </p:pic>
      <p:sp>
        <p:nvSpPr>
          <p:cNvPr id="2" name="Title 1">
            <a:extLst>
              <a:ext uri="{FF2B5EF4-FFF2-40B4-BE49-F238E27FC236}">
                <a16:creationId xmlns:a16="http://schemas.microsoft.com/office/drawing/2014/main" xmlns="" id="{91D8277A-25C7-7C37-8E70-0194292D5B55}"/>
              </a:ext>
            </a:extLst>
          </p:cNvPr>
          <p:cNvSpPr>
            <a:spLocks noGrp="1"/>
          </p:cNvSpPr>
          <p:nvPr>
            <p:ph type="ctrTitle"/>
          </p:nvPr>
        </p:nvSpPr>
        <p:spPr>
          <a:xfrm>
            <a:off x="912628" y="1371600"/>
            <a:ext cx="9875346" cy="1001949"/>
          </a:xfrm>
        </p:spPr>
        <p:txBody>
          <a:bodyPr anchor="t">
            <a:normAutofit fontScale="90000"/>
          </a:bodyPr>
          <a:lstStyle/>
          <a:p>
            <a:r>
              <a:rPr lang="en-GB"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P</a:t>
            </a:r>
            <a:r>
              <a:rPr lang="ro-RO"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ROPOSAL</a:t>
            </a:r>
            <a:r>
              <a:rPr lang="en-GB"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 P</a:t>
            </a:r>
            <a:r>
              <a:rPr lang="ro-RO"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ITCH</a:t>
            </a:r>
            <a:r>
              <a:rPr lang="en-GB"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 P</a:t>
            </a:r>
            <a:r>
              <a:rPr lang="ro-RO" sz="4800" dirty="0">
                <a:solidFill>
                  <a:schemeClr val="bg1"/>
                </a:solidFill>
                <a:effectLst/>
                <a:latin typeface="Arial" panose="020B0604020202020204" pitchFamily="34" charset="0"/>
                <a:ea typeface="Arial" panose="020B0604020202020204" pitchFamily="34" charset="0"/>
                <a:cs typeface="Arial" panose="020B0604020202020204" pitchFamily="34" charset="0"/>
              </a:rPr>
              <a:t>RESENTATION</a:t>
            </a:r>
            <a:r>
              <a:rPr lang="en-GB" sz="4800" dirty="0">
                <a:effectLst/>
                <a:latin typeface="Arial" panose="020B0604020202020204" pitchFamily="34" charset="0"/>
                <a:ea typeface="Times New Roman" panose="02020603050405020304" pitchFamily="18" charset="0"/>
                <a:cs typeface="Arial" panose="020B0604020202020204" pitchFamily="34" charset="0"/>
              </a:rPr>
              <a:t/>
            </a:r>
            <a:br>
              <a:rPr lang="en-GB" sz="4800" dirty="0">
                <a:effectLst/>
                <a:latin typeface="Arial" panose="020B0604020202020204" pitchFamily="34" charset="0"/>
                <a:ea typeface="Times New Roman" panose="02020603050405020304" pitchFamily="18" charset="0"/>
                <a:cs typeface="Arial" panose="020B0604020202020204" pitchFamily="34" charset="0"/>
              </a:rPr>
            </a:br>
            <a:endParaRPr lang="en-GB" sz="48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B8A61DEC-3F30-3182-F882-B4E27C898621}"/>
              </a:ext>
            </a:extLst>
          </p:cNvPr>
          <p:cNvSpPr>
            <a:spLocks noGrp="1"/>
          </p:cNvSpPr>
          <p:nvPr>
            <p:ph type="subTitle" idx="1"/>
          </p:nvPr>
        </p:nvSpPr>
        <p:spPr>
          <a:xfrm>
            <a:off x="912628" y="2402602"/>
            <a:ext cx="10507644" cy="4027381"/>
          </a:xfrm>
        </p:spPr>
        <p:txBody>
          <a:bodyPr anchor="b">
            <a:normAutofit fontScale="62500" lnSpcReduction="20000"/>
          </a:bodyPr>
          <a:lstStyle/>
          <a:p>
            <a:pPr>
              <a:lnSpc>
                <a:spcPct val="107000"/>
              </a:lnSpc>
              <a:spcAft>
                <a:spcPts val="800"/>
              </a:spcAft>
            </a:pPr>
            <a:endParaRPr lang="en-GB" sz="18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ro-RO"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ro-RO"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endParaRPr lang="ro-RO" sz="19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StudentS</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NAME AND NUMBERS</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endPar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VALENTINA DINC</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Ă 2131463, </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Violeta </a:t>
            </a: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Nedele</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A 2129062</a:t>
            </a:r>
          </a:p>
          <a:p>
            <a:pPr>
              <a:lnSpc>
                <a:spcPct val="107000"/>
              </a:lnSpc>
              <a:spcAft>
                <a:spcPts val="800"/>
              </a:spcAft>
            </a:pP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MIHĂIȚĂ NEDELEA 2129063</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Module</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NAME</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MANAGING PROJECTS IN THE WORKPLACE</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Module Code: BMSW510</a:t>
            </a:r>
            <a:r>
              <a:rPr lang="ro-RO"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4</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Lecturer Name: </a:t>
            </a: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Aderemi</a:t>
            </a:r>
            <a:r>
              <a:rPr lang="en-GB" sz="2000" b="1" kern="100" dirty="0">
                <a:solidFill>
                  <a:schemeClr val="bg1"/>
                </a:solidFill>
                <a:effectLst/>
                <a:latin typeface="Arial" panose="020B0604020202020204" pitchFamily="34" charset="0"/>
                <a:ea typeface="Calibri" panose="020F0502020204030204" pitchFamily="34" charset="0"/>
                <a:cs typeface="Arial" panose="020B0604020202020204" pitchFamily="34" charset="0"/>
              </a:rPr>
              <a:t> </a:t>
            </a:r>
            <a:r>
              <a:rPr lang="en-GB" sz="2000" b="1" kern="100" dirty="0" err="1">
                <a:solidFill>
                  <a:schemeClr val="bg1"/>
                </a:solidFill>
                <a:effectLst/>
                <a:latin typeface="Arial" panose="020B0604020202020204" pitchFamily="34" charset="0"/>
                <a:ea typeface="Calibri" panose="020F0502020204030204" pitchFamily="34" charset="0"/>
                <a:cs typeface="Arial" panose="020B0604020202020204" pitchFamily="34" charset="0"/>
              </a:rPr>
              <a:t>Ojebode</a:t>
            </a:r>
            <a:endParaRPr lang="en-GB" sz="2000" kern="100" dirty="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endParaRPr lang="en-GB" dirty="0">
              <a:solidFill>
                <a:srgbClr val="FFFFFF"/>
              </a:solidFill>
            </a:endParaRPr>
          </a:p>
        </p:txBody>
      </p:sp>
      <p:cxnSp>
        <p:nvCxnSpPr>
          <p:cNvPr id="36" name="Straight Connector 35">
            <a:extLst>
              <a:ext uri="{FF2B5EF4-FFF2-40B4-BE49-F238E27FC236}">
                <a16:creationId xmlns:a16="http://schemas.microsoft.com/office/drawing/2014/main" xmlns="" id="{F0CE0765-E93C-4D37-9D5F-D464EFB10FA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00171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6" name="Straight Connector 35">
            <a:extLst>
              <a:ext uri="{FF2B5EF4-FFF2-40B4-BE49-F238E27FC236}">
                <a16:creationId xmlns:a16="http://schemas.microsoft.com/office/drawing/2014/main" xmlns="" id="{F209B62C-3402-4623-9A7C-AA048B56F8C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38" name="Rectangle 37">
            <a:extLst>
              <a:ext uri="{FF2B5EF4-FFF2-40B4-BE49-F238E27FC236}">
                <a16:creationId xmlns:a16="http://schemas.microsoft.com/office/drawing/2014/main" xmlns="" id="{19F9BF86-FE94-4517-B97D-026C7515E5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9666A46-5887-EA59-81F7-83E8FB04D5B8}"/>
              </a:ext>
            </a:extLst>
          </p:cNvPr>
          <p:cNvSpPr>
            <a:spLocks noGrp="1"/>
          </p:cNvSpPr>
          <p:nvPr>
            <p:ph type="title"/>
          </p:nvPr>
        </p:nvSpPr>
        <p:spPr>
          <a:xfrm>
            <a:off x="914401" y="428020"/>
            <a:ext cx="7354110" cy="5963052"/>
          </a:xfrm>
        </p:spPr>
        <p:txBody>
          <a:bodyPr vert="horz" lIns="91440" tIns="45720" rIns="91440" bIns="45720" rtlCol="0" anchor="b">
            <a:normAutofit fontScale="90000"/>
          </a:bodyPr>
          <a:lstStyle/>
          <a:p>
            <a:pPr>
              <a:lnSpc>
                <a:spcPct val="90000"/>
              </a:lnSpc>
              <a:spcAft>
                <a:spcPts val="800"/>
              </a:spcAft>
            </a:pPr>
            <a:r>
              <a:rPr lang="ro-RO" sz="2000" b="1" dirty="0">
                <a:effectLst/>
                <a:latin typeface="Arial" panose="020B0604020202020204" pitchFamily="34" charset="0"/>
                <a:cs typeface="Arial" panose="020B0604020202020204" pitchFamily="34" charset="0"/>
              </a:rPr>
              <a:t/>
            </a:r>
            <a:br>
              <a:rPr lang="ro-RO" sz="2000" b="1" dirty="0">
                <a:effectLst/>
                <a:latin typeface="Arial" panose="020B0604020202020204" pitchFamily="34" charset="0"/>
                <a:cs typeface="Arial" panose="020B0604020202020204" pitchFamily="34" charset="0"/>
              </a:rPr>
            </a:br>
            <a:r>
              <a:rPr lang="ro-RO" sz="2000" b="1" dirty="0">
                <a:effectLst/>
                <a:latin typeface="Arial" panose="020B0604020202020204" pitchFamily="34" charset="0"/>
                <a:cs typeface="Arial" panose="020B0604020202020204" pitchFamily="34" charset="0"/>
              </a:rPr>
              <a:t/>
            </a:r>
            <a:br>
              <a:rPr lang="ro-RO" sz="20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Project outline/description</a:t>
            </a:r>
            <a:r>
              <a:rPr lang="en-US" sz="1600" b="1" dirty="0">
                <a:effectLst/>
                <a:latin typeface="Arial" panose="020B0604020202020204" pitchFamily="34" charset="0"/>
                <a:cs typeface="Arial" panose="020B0604020202020204" pitchFamily="34" charset="0"/>
              </a:rPr>
              <a:t/>
            </a:r>
            <a:br>
              <a:rPr lang="en-US" sz="1600" b="1" dirty="0">
                <a:effectLst/>
                <a:latin typeface="Arial" panose="020B0604020202020204" pitchFamily="34" charset="0"/>
                <a:cs typeface="Arial" panose="020B0604020202020204" pitchFamily="34" charset="0"/>
              </a:rPr>
            </a:br>
            <a:r>
              <a:rPr lang="en-US" sz="1600" b="1" dirty="0">
                <a:effectLst/>
                <a:latin typeface="Arial" panose="020B0604020202020204" pitchFamily="34" charset="0"/>
                <a:cs typeface="Arial" panose="020B0604020202020204" pitchFamily="34" charset="0"/>
              </a:rPr>
              <a:t/>
            </a:r>
            <a:br>
              <a:rPr lang="en-US" sz="16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Title: Diabetic-Friendly Cookie Launch</a:t>
            </a:r>
            <a:br>
              <a:rPr lang="en-US" sz="20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
            </a:r>
            <a:br>
              <a:rPr lang="en-US" sz="2000" b="1" dirty="0">
                <a:effectLst/>
                <a:latin typeface="Arial" panose="020B0604020202020204" pitchFamily="34" charset="0"/>
                <a:cs typeface="Arial" panose="020B0604020202020204" pitchFamily="34" charset="0"/>
              </a:rPr>
            </a:br>
            <a:r>
              <a:rPr lang="en-US" sz="2000" b="1" dirty="0">
                <a:effectLst/>
                <a:latin typeface="Arial" panose="020B0604020202020204" pitchFamily="34" charset="0"/>
                <a:cs typeface="Arial" panose="020B0604020202020204" pitchFamily="34" charset="0"/>
              </a:rPr>
              <a:t>Objective</a:t>
            </a:r>
            <a:r>
              <a:rPr lang="ro-RO" sz="2000" b="1" dirty="0">
                <a:effectLst/>
                <a:latin typeface="Arial" panose="020B0604020202020204" pitchFamily="34" charset="0"/>
                <a:cs typeface="Arial" panose="020B0604020202020204" pitchFamily="34" charset="0"/>
              </a:rPr>
              <a:t/>
            </a:r>
            <a:br>
              <a:rPr lang="ro-RO" sz="2000" b="1" dirty="0">
                <a:effectLst/>
                <a:latin typeface="Arial" panose="020B0604020202020204" pitchFamily="34" charset="0"/>
                <a:cs typeface="Arial" panose="020B0604020202020204" pitchFamily="34" charset="0"/>
              </a:rPr>
            </a:br>
            <a:r>
              <a:rPr lang="en-US" sz="1600" b="1" dirty="0">
                <a:effectLst/>
                <a:latin typeface="Arial" panose="020B0604020202020204" pitchFamily="34" charset="0"/>
                <a:cs typeface="Arial" panose="020B0604020202020204" pitchFamily="34" charset="0"/>
              </a:rPr>
              <a:t/>
            </a:r>
            <a:br>
              <a:rPr lang="en-US" sz="1600" b="1"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Balkan bakery bliss is excited to announce the launch of a new line of diabetic-friendly biscuits with natural ingredients. </a:t>
            </a:r>
            <a:r>
              <a:rPr lang="ro-RO" sz="2000" dirty="0">
                <a:effectLst/>
                <a:latin typeface="Arial" panose="020B0604020202020204" pitchFamily="34" charset="0"/>
                <a:cs typeface="Arial" panose="020B0604020202020204" pitchFamily="34" charset="0"/>
              </a:rPr>
              <a:t/>
            </a:r>
            <a:br>
              <a:rPr lang="ro-RO" sz="2000" dirty="0">
                <a:effectLst/>
                <a:latin typeface="Arial" panose="020B0604020202020204" pitchFamily="34" charset="0"/>
                <a:cs typeface="Arial" panose="020B0604020202020204" pitchFamily="34" charset="0"/>
              </a:rPr>
            </a:br>
            <a:r>
              <a:rPr lang="ro-RO" sz="2000" dirty="0">
                <a:latin typeface="Arial" panose="020B0604020202020204" pitchFamily="34" charset="0"/>
                <a:cs typeface="Arial" panose="020B0604020202020204" pitchFamily="34" charset="0"/>
              </a:rPr>
              <a:t/>
            </a:r>
            <a:br>
              <a:rPr lang="ro-RO" sz="2000" dirty="0">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Our goal is to reach a wider market and meet the needs of people living with diabetes. </a:t>
            </a:r>
            <a:r>
              <a:rPr lang="ro-RO" sz="2000" dirty="0">
                <a:effectLst/>
                <a:latin typeface="Arial" panose="020B0604020202020204" pitchFamily="34" charset="0"/>
                <a:cs typeface="Arial" panose="020B0604020202020204" pitchFamily="34" charset="0"/>
              </a:rPr>
              <a:t/>
            </a:r>
            <a:br>
              <a:rPr lang="ro-RO" sz="2000" dirty="0">
                <a:effectLst/>
                <a:latin typeface="Arial" panose="020B0604020202020204" pitchFamily="34" charset="0"/>
                <a:cs typeface="Arial" panose="020B0604020202020204" pitchFamily="34" charset="0"/>
              </a:rPr>
            </a:br>
            <a:r>
              <a:rPr lang="ro-RO" sz="2000" dirty="0">
                <a:effectLst/>
                <a:latin typeface="Arial" panose="020B0604020202020204" pitchFamily="34" charset="0"/>
                <a:cs typeface="Arial" panose="020B0604020202020204" pitchFamily="34" charset="0"/>
              </a:rPr>
              <a:t/>
            </a:r>
            <a:br>
              <a:rPr lang="ro-RO"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Our new range of cookies are made with natural ingredients and are carefully designed to satisfy the dietary needs of people with diabetes without sacrificing taste or texture</a:t>
            </a:r>
            <a:r>
              <a:rPr lang="ro-RO" sz="2000" dirty="0">
                <a:latin typeface="Arial" panose="020B0604020202020204" pitchFamily="34" charset="0"/>
                <a:cs typeface="Arial" panose="020B0604020202020204" pitchFamily="34" charset="0"/>
              </a:rPr>
              <a:t> (</a:t>
            </a:r>
            <a:r>
              <a:rPr lang="en-GB" sz="2000" kern="100" dirty="0">
                <a:effectLst/>
                <a:latin typeface="Arial" panose="020B0604020202020204" pitchFamily="34" charset="0"/>
                <a:ea typeface="Calibri" panose="020F0502020204030204" pitchFamily="34" charset="0"/>
                <a:cs typeface="Arial" panose="020B0604020202020204" pitchFamily="34" charset="0"/>
              </a:rPr>
              <a:t>Heinemann,</a:t>
            </a:r>
            <a:r>
              <a:rPr lang="ro-RO" sz="2000" kern="100" dirty="0">
                <a:effectLst/>
                <a:latin typeface="Arial" panose="020B0604020202020204" pitchFamily="34" charset="0"/>
                <a:ea typeface="Calibri" panose="020F0502020204030204" pitchFamily="34" charset="0"/>
                <a:cs typeface="Arial" panose="020B0604020202020204" pitchFamily="34" charset="0"/>
              </a:rPr>
              <a:t> 2021).</a:t>
            </a:r>
            <a:r>
              <a:rPr lang="ro-RO" sz="2000" dirty="0">
                <a:effectLst/>
                <a:latin typeface="Arial" panose="020B0604020202020204" pitchFamily="34" charset="0"/>
                <a:cs typeface="Arial" panose="020B0604020202020204" pitchFamily="34" charset="0"/>
              </a:rPr>
              <a:t/>
            </a:r>
            <a:br>
              <a:rPr lang="ro-RO"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To make sure that our diabetic-friendly cookies adhere to strict dietary guidelines, we worked closely with nutrition and diabetes specialists. </a:t>
            </a:r>
            <a:r>
              <a:rPr lang="ro-RO" sz="2000" dirty="0">
                <a:effectLst/>
                <a:latin typeface="Arial" panose="020B0604020202020204" pitchFamily="34" charset="0"/>
                <a:cs typeface="Arial" panose="020B0604020202020204" pitchFamily="34" charset="0"/>
              </a:rPr>
              <a:t/>
            </a:r>
            <a:br>
              <a:rPr lang="ro-RO" sz="2000" dirty="0">
                <a:effectLst/>
                <a:latin typeface="Arial" panose="020B0604020202020204" pitchFamily="34" charset="0"/>
                <a:cs typeface="Arial" panose="020B0604020202020204" pitchFamily="34" charset="0"/>
              </a:rPr>
            </a:br>
            <a:r>
              <a:rPr lang="ro-RO" sz="2000" dirty="0">
                <a:latin typeface="Arial" panose="020B0604020202020204" pitchFamily="34" charset="0"/>
                <a:cs typeface="Arial" panose="020B0604020202020204" pitchFamily="34" charset="0"/>
              </a:rPr>
              <a:t/>
            </a:r>
            <a:br>
              <a:rPr lang="ro-RO" sz="2000" dirty="0">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Our cookies are expertly made to deliver a delicious </a:t>
            </a:r>
            <a:r>
              <a:rPr lang="en-US" sz="2000" dirty="0" err="1">
                <a:effectLst/>
                <a:latin typeface="Arial" panose="020B0604020202020204" pitchFamily="34" charset="0"/>
                <a:cs typeface="Arial" panose="020B0604020202020204" pitchFamily="34" charset="0"/>
              </a:rPr>
              <a:t>flavour</a:t>
            </a:r>
            <a:r>
              <a:rPr lang="en-US" sz="2000" dirty="0">
                <a:effectLst/>
                <a:latin typeface="Arial" panose="020B0604020202020204" pitchFamily="34" charset="0"/>
                <a:cs typeface="Arial" panose="020B0604020202020204" pitchFamily="34" charset="0"/>
              </a:rPr>
              <a:t> and optimal nutritional value</a:t>
            </a:r>
            <a:r>
              <a:rPr lang="ro-RO" sz="2000" dirty="0">
                <a:effectLst/>
                <a:latin typeface="Arial" panose="020B0604020202020204" pitchFamily="34" charset="0"/>
                <a:cs typeface="Arial" panose="020B0604020202020204" pitchFamily="34" charset="0"/>
              </a:rPr>
              <a:t> </a:t>
            </a:r>
            <a:r>
              <a:rPr lang="ro-RO" sz="2000" kern="100" dirty="0">
                <a:latin typeface="Arial" panose="020B0604020202020204" pitchFamily="34" charset="0"/>
                <a:ea typeface="Calibri" panose="020F0502020204030204" pitchFamily="34" charset="0"/>
                <a:cs typeface="Arial" panose="020B0604020202020204" pitchFamily="34" charset="0"/>
              </a:rPr>
              <a:t>(</a:t>
            </a:r>
            <a:r>
              <a:rPr lang="en-US" sz="20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2000" kern="100" dirty="0">
                <a:effectLst/>
                <a:latin typeface="Arial" panose="020B0604020202020204" pitchFamily="34" charset="0"/>
                <a:ea typeface="Calibri" panose="020F0502020204030204" pitchFamily="34" charset="0"/>
                <a:cs typeface="Arial" panose="020B0604020202020204" pitchFamily="34" charset="0"/>
              </a:rPr>
              <a:t>, 2019).</a:t>
            </a:r>
            <a:r>
              <a:rPr lang="en-US" sz="2000" dirty="0">
                <a:effectLst/>
                <a:latin typeface="Arial" panose="020B0604020202020204" pitchFamily="34" charset="0"/>
                <a:cs typeface="Arial" panose="020B0604020202020204" pitchFamily="34" charset="0"/>
              </a:rPr>
              <a:t/>
            </a:r>
            <a:br>
              <a:rPr lang="en-US" sz="2000" dirty="0">
                <a:effectLst/>
                <a:latin typeface="Arial" panose="020B0604020202020204" pitchFamily="34" charset="0"/>
                <a:cs typeface="Arial" panose="020B0604020202020204" pitchFamily="34" charset="0"/>
              </a:rPr>
            </a:br>
            <a:r>
              <a:rPr lang="en-US" sz="2000" dirty="0">
                <a:effectLst/>
                <a:latin typeface="Arial" panose="020B0604020202020204" pitchFamily="34" charset="0"/>
                <a:cs typeface="Arial" panose="020B0604020202020204" pitchFamily="34" charset="0"/>
              </a:rPr>
              <a:t> </a:t>
            </a:r>
            <a:br>
              <a:rPr lang="en-US" sz="2000" dirty="0">
                <a:effectLst/>
                <a:latin typeface="Arial" panose="020B0604020202020204" pitchFamily="34" charset="0"/>
                <a:cs typeface="Arial" panose="020B0604020202020204" pitchFamily="34" charset="0"/>
              </a:rPr>
            </a:br>
            <a:r>
              <a:rPr lang="en-US" sz="1300" dirty="0">
                <a:effectLst/>
              </a:rPr>
              <a:t> </a:t>
            </a:r>
            <a:br>
              <a:rPr lang="en-US" sz="1300" dirty="0">
                <a:effectLst/>
              </a:rPr>
            </a:br>
            <a:r>
              <a:rPr lang="en-US" sz="1300" dirty="0">
                <a:effectLst/>
              </a:rPr>
              <a:t/>
            </a:r>
            <a:br>
              <a:rPr lang="en-US" sz="1300" dirty="0">
                <a:effectLst/>
              </a:rPr>
            </a:br>
            <a:endParaRPr lang="en-US" sz="1300" dirty="0"/>
          </a:p>
        </p:txBody>
      </p:sp>
      <p:pic>
        <p:nvPicPr>
          <p:cNvPr id="24" name="Graphic 23" descr="Gingerbread Cookie">
            <a:extLst>
              <a:ext uri="{FF2B5EF4-FFF2-40B4-BE49-F238E27FC236}">
                <a16:creationId xmlns:a16="http://schemas.microsoft.com/office/drawing/2014/main" xmlns="" id="{0916B4CD-7F25-0826-12F3-B5E0B0E3464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963908" y="2765102"/>
            <a:ext cx="3452076" cy="3452076"/>
          </a:xfrm>
          <a:prstGeom prst="rect">
            <a:avLst/>
          </a:prstGeom>
        </p:spPr>
      </p:pic>
      <p:cxnSp>
        <p:nvCxnSpPr>
          <p:cNvPr id="40" name="Straight Connector 39">
            <a:extLst>
              <a:ext uri="{FF2B5EF4-FFF2-40B4-BE49-F238E27FC236}">
                <a16:creationId xmlns:a16="http://schemas.microsoft.com/office/drawing/2014/main" xmlns="" id="{F7F14D9E-87F5-4CE0-B43A-D77ACC204C2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814794" y="1069970"/>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9731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744CAA32-F237-419C-A2DD-43C28D920D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783003F-2A90-0EF7-C823-44FBE32CF523}"/>
              </a:ext>
            </a:extLst>
          </p:cNvPr>
          <p:cNvSpPr>
            <a:spLocks noGrp="1"/>
          </p:cNvSpPr>
          <p:nvPr>
            <p:ph type="title"/>
          </p:nvPr>
        </p:nvSpPr>
        <p:spPr>
          <a:xfrm>
            <a:off x="330740" y="1371600"/>
            <a:ext cx="5194571" cy="1314443"/>
          </a:xfrm>
        </p:spPr>
        <p:txBody>
          <a:bodyPr>
            <a:noAutofit/>
          </a:bodyPr>
          <a:lstStyle/>
          <a:p>
            <a:pPr>
              <a:lnSpc>
                <a:spcPct val="90000"/>
              </a:lnSpc>
            </a:pPr>
            <a:r>
              <a:rPr lang="en-GB" sz="2400" b="1" kern="100" dirty="0">
                <a:effectLst/>
                <a:latin typeface="Arial" panose="020B0604020202020204" pitchFamily="34" charset="0"/>
                <a:ea typeface="Calibri" panose="020F0502020204030204" pitchFamily="34" charset="0"/>
                <a:cs typeface="Arial" panose="020B0604020202020204" pitchFamily="34" charset="0"/>
              </a:rPr>
              <a:t>Balkan Bakery Bliss are launching those diabetic-friendly cookies:</a:t>
            </a:r>
            <a:r>
              <a:rPr lang="en-GB" sz="2400" kern="100" dirty="0">
                <a:effectLst/>
                <a:latin typeface="Arial" panose="020B0604020202020204" pitchFamily="34" charset="0"/>
                <a:ea typeface="Calibri" panose="020F0502020204030204" pitchFamily="34" charset="0"/>
                <a:cs typeface="Arial" panose="020B0604020202020204" pitchFamily="34" charset="0"/>
              </a:rPr>
              <a:t/>
            </a:r>
            <a:br>
              <a:rPr lang="en-GB" sz="2400" kern="100" dirty="0">
                <a:effectLst/>
                <a:latin typeface="Arial" panose="020B0604020202020204" pitchFamily="34" charset="0"/>
                <a:ea typeface="Calibri" panose="020F050202020403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8F76018B-6D36-ED81-DFE1-D5F460D62A2B}"/>
              </a:ext>
            </a:extLst>
          </p:cNvPr>
          <p:cNvSpPr>
            <a:spLocks noGrp="1"/>
          </p:cNvSpPr>
          <p:nvPr>
            <p:ph idx="1"/>
          </p:nvPr>
        </p:nvSpPr>
        <p:spPr>
          <a:xfrm>
            <a:off x="176599" y="2305454"/>
            <a:ext cx="5348712" cy="4153711"/>
          </a:xfrm>
        </p:spPr>
        <p:txBody>
          <a:bodyPr>
            <a:normAutofit/>
          </a:bodyPr>
          <a:lstStyle/>
          <a:p>
            <a:pPr>
              <a:lnSpc>
                <a:spcPct val="110000"/>
              </a:lnSpc>
              <a:spcAft>
                <a:spcPts val="800"/>
              </a:spcAft>
              <a:buFont typeface="Wingdings" panose="05000000000000000000" pitchFamily="2" charset="2"/>
              <a:buChar char="v"/>
            </a:pPr>
            <a:r>
              <a:rPr lang="en-GB" sz="1800" b="1" kern="100" dirty="0">
                <a:effectLst/>
                <a:latin typeface="Arial" panose="020B0604020202020204" pitchFamily="34" charset="0"/>
                <a:ea typeface="Calibri" panose="020F0502020204030204" pitchFamily="34" charset="0"/>
                <a:cs typeface="Arial" panose="020B0604020202020204" pitchFamily="34" charset="0"/>
              </a:rPr>
              <a:t>Almond </a:t>
            </a:r>
            <a:r>
              <a:rPr lang="ro-RO" sz="1800" b="1" kern="100" dirty="0">
                <a:effectLst/>
                <a:latin typeface="Arial" panose="020B0604020202020204" pitchFamily="34" charset="0"/>
                <a:ea typeface="Calibri" panose="020F0502020204030204" pitchFamily="34" charset="0"/>
                <a:cs typeface="Arial" panose="020B0604020202020204" pitchFamily="34" charset="0"/>
              </a:rPr>
              <a:t>B</a:t>
            </a:r>
            <a:r>
              <a:rPr lang="en-GB" sz="1800" b="1" kern="100" dirty="0">
                <a:effectLst/>
                <a:latin typeface="Arial" panose="020B0604020202020204" pitchFamily="34" charset="0"/>
                <a:ea typeface="Calibri" panose="020F0502020204030204" pitchFamily="34" charset="0"/>
                <a:cs typeface="Arial" panose="020B0604020202020204" pitchFamily="34" charset="0"/>
              </a:rPr>
              <a:t>utter </a:t>
            </a:r>
            <a:r>
              <a:rPr lang="ro-RO" sz="1800" b="1" kern="100" dirty="0">
                <a:latin typeface="Arial" panose="020B0604020202020204" pitchFamily="34" charset="0"/>
                <a:ea typeface="Calibri" panose="020F0502020204030204" pitchFamily="34" charset="0"/>
                <a:cs typeface="Arial" panose="020B0604020202020204" pitchFamily="34" charset="0"/>
              </a:rPr>
              <a:t>C</a:t>
            </a:r>
            <a:r>
              <a:rPr lang="en-GB" sz="1800" b="1" kern="100" dirty="0" err="1">
                <a:effectLst/>
                <a:latin typeface="Arial" panose="020B0604020202020204" pitchFamily="34" charset="0"/>
                <a:ea typeface="Calibri" panose="020F0502020204030204" pitchFamily="34" charset="0"/>
                <a:cs typeface="Arial" panose="020B0604020202020204" pitchFamily="34" charset="0"/>
              </a:rPr>
              <a:t>ookies</a:t>
            </a:r>
            <a:r>
              <a:rPr lang="ro-RO" sz="1800" b="1" kern="100" dirty="0">
                <a:effectLst/>
                <a:latin typeface="Arial" panose="020B0604020202020204" pitchFamily="34" charset="0"/>
                <a:ea typeface="Calibri" panose="020F0502020204030204" pitchFamily="34" charset="0"/>
                <a:cs typeface="Arial" panose="020B0604020202020204" pitchFamily="34" charset="0"/>
              </a:rPr>
              <a:t> - </a:t>
            </a:r>
            <a:r>
              <a:rPr lang="en-GB" sz="1800" kern="100" dirty="0">
                <a:effectLst/>
                <a:latin typeface="Arial" panose="020B0604020202020204" pitchFamily="34" charset="0"/>
                <a:ea typeface="Calibri" panose="020F0502020204030204" pitchFamily="34" charset="0"/>
                <a:cs typeface="Arial" panose="020B0604020202020204" pitchFamily="34" charset="0"/>
              </a:rPr>
              <a:t>almond butter</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natural sweetener of stevia</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low </a:t>
            </a:r>
            <a:r>
              <a:rPr lang="en-GB" sz="1800" kern="100" dirty="0" err="1">
                <a:effectLst/>
                <a:latin typeface="Arial" panose="020B0604020202020204" pitchFamily="34" charset="0"/>
                <a:ea typeface="Calibri" panose="020F0502020204030204" pitchFamily="34" charset="0"/>
                <a:cs typeface="Arial" panose="020B0604020202020204" pitchFamily="34" charset="0"/>
              </a:rPr>
              <a:t>glycemic</a:t>
            </a:r>
            <a:r>
              <a:rPr lang="en-GB" sz="1800" kern="100" dirty="0">
                <a:effectLst/>
                <a:latin typeface="Arial" panose="020B0604020202020204" pitchFamily="34" charset="0"/>
                <a:ea typeface="Calibri" panose="020F0502020204030204" pitchFamily="34" charset="0"/>
                <a:cs typeface="Arial" panose="020B0604020202020204" pitchFamily="34" charset="0"/>
              </a:rPr>
              <a:t> index</a:t>
            </a:r>
            <a:r>
              <a:rPr lang="ro-RO" sz="1800" kern="100" dirty="0">
                <a:effectLst/>
                <a:latin typeface="Arial" panose="020B0604020202020204" pitchFamily="34" charset="0"/>
                <a:ea typeface="Calibri" panose="020F0502020204030204" pitchFamily="34" charset="0"/>
                <a:cs typeface="Arial" panose="020B0604020202020204" pitchFamily="34" charset="0"/>
              </a:rPr>
              <a:t>,</a:t>
            </a:r>
            <a:r>
              <a:rPr lang="en-GB" sz="1800" kern="100" dirty="0">
                <a:effectLst/>
                <a:latin typeface="Arial" panose="020B0604020202020204" pitchFamily="34" charset="0"/>
                <a:ea typeface="Calibri" panose="020F0502020204030204" pitchFamily="34" charset="0"/>
                <a:cs typeface="Arial" panose="020B0604020202020204" pitchFamily="34" charset="0"/>
              </a:rPr>
              <a:t> gluten free and grain free</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buFont typeface="Wingdings" panose="05000000000000000000" pitchFamily="2" charset="2"/>
              <a:buChar char="v"/>
            </a:pPr>
            <a:r>
              <a:rPr lang="en-GB" sz="1800" b="1" kern="100" dirty="0">
                <a:effectLst/>
                <a:latin typeface="Arial" panose="020B0604020202020204" pitchFamily="34" charset="0"/>
                <a:ea typeface="Calibri" panose="020F0502020204030204" pitchFamily="34" charset="0"/>
                <a:cs typeface="Arial" panose="020B0604020202020204" pitchFamily="34" charset="0"/>
              </a:rPr>
              <a:t>Carrot Coconut Cookies</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freshly grated carrot, tropical taste of coconut</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gluten-free, stevia</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almond flour, coconut flakes, coconut oil</a:t>
            </a:r>
            <a:r>
              <a:rPr lang="ro-RO" sz="1800" kern="100" dirty="0">
                <a:latin typeface="Arial" panose="020B0604020202020204" pitchFamily="34" charset="0"/>
                <a:ea typeface="Calibri" panose="020F0502020204030204" pitchFamily="34" charset="0"/>
                <a:cs typeface="Arial" panose="020B0604020202020204" pitchFamily="34" charset="0"/>
              </a:rPr>
              <a:t> and </a:t>
            </a:r>
            <a:r>
              <a:rPr lang="en-GB" sz="1800" kern="100" dirty="0">
                <a:effectLst/>
                <a:latin typeface="Arial" panose="020B0604020202020204" pitchFamily="34" charset="0"/>
                <a:ea typeface="Calibri" panose="020F0502020204030204" pitchFamily="34" charset="0"/>
                <a:cs typeface="Arial" panose="020B0604020202020204" pitchFamily="34" charset="0"/>
              </a:rPr>
              <a:t>eggs</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p>
          <a:p>
            <a:pPr>
              <a:lnSpc>
                <a:spcPct val="110000"/>
              </a:lnSpc>
              <a:spcAft>
                <a:spcPts val="800"/>
              </a:spcAft>
              <a:buFont typeface="Wingdings" panose="05000000000000000000" pitchFamily="2" charset="2"/>
              <a:buChar char="v"/>
            </a:pPr>
            <a:r>
              <a:rPr lang="en-GB" sz="1800" b="1" kern="100" dirty="0">
                <a:effectLst/>
                <a:latin typeface="Arial" panose="020B0604020202020204" pitchFamily="34" charset="0"/>
                <a:ea typeface="Calibri" panose="020F0502020204030204" pitchFamily="34" charset="0"/>
                <a:cs typeface="Arial" panose="020B0604020202020204" pitchFamily="34" charset="0"/>
              </a:rPr>
              <a:t>Almond Walnut </a:t>
            </a:r>
            <a:r>
              <a:rPr lang="ro-RO" sz="1800" b="1" kern="100" dirty="0">
                <a:effectLst/>
                <a:latin typeface="Arial" panose="020B0604020202020204" pitchFamily="34" charset="0"/>
                <a:ea typeface="Calibri" panose="020F0502020204030204" pitchFamily="34" charset="0"/>
                <a:cs typeface="Arial" panose="020B0604020202020204" pitchFamily="34" charset="0"/>
              </a:rPr>
              <a:t>S</a:t>
            </a:r>
            <a:r>
              <a:rPr lang="en-GB" sz="1800" b="1" kern="100" dirty="0" err="1">
                <a:effectLst/>
                <a:latin typeface="Arial" panose="020B0604020202020204" pitchFamily="34" charset="0"/>
                <a:ea typeface="Calibri" panose="020F0502020204030204" pitchFamily="34" charset="0"/>
                <a:cs typeface="Arial" panose="020B0604020202020204" pitchFamily="34" charset="0"/>
              </a:rPr>
              <a:t>eed</a:t>
            </a:r>
            <a:r>
              <a:rPr lang="en-GB" sz="1800" b="1" kern="100" dirty="0">
                <a:effectLst/>
                <a:latin typeface="Arial" panose="020B0604020202020204" pitchFamily="34" charset="0"/>
                <a:ea typeface="Calibri" panose="020F0502020204030204" pitchFamily="34" charset="0"/>
                <a:cs typeface="Arial" panose="020B0604020202020204" pitchFamily="34" charset="0"/>
              </a:rPr>
              <a:t> </a:t>
            </a:r>
            <a:r>
              <a:rPr lang="ro-RO" sz="1800" b="1" kern="100" dirty="0">
                <a:effectLst/>
                <a:latin typeface="Arial" panose="020B0604020202020204" pitchFamily="34" charset="0"/>
                <a:ea typeface="Calibri" panose="020F0502020204030204" pitchFamily="34" charset="0"/>
                <a:cs typeface="Arial" panose="020B0604020202020204" pitchFamily="34" charset="0"/>
              </a:rPr>
              <a:t>C</a:t>
            </a:r>
            <a:r>
              <a:rPr lang="en-GB" sz="1800" b="1" kern="100" dirty="0" err="1">
                <a:effectLst/>
                <a:latin typeface="Arial" panose="020B0604020202020204" pitchFamily="34" charset="0"/>
                <a:ea typeface="Calibri" panose="020F0502020204030204" pitchFamily="34" charset="0"/>
                <a:cs typeface="Arial" panose="020B0604020202020204" pitchFamily="34" charset="0"/>
              </a:rPr>
              <a:t>ookies</a:t>
            </a:r>
            <a:r>
              <a:rPr lang="ro-RO" sz="1800" b="1" kern="100" dirty="0">
                <a:effectLst/>
                <a:latin typeface="Arial" panose="020B0604020202020204" pitchFamily="34" charset="0"/>
                <a:ea typeface="Calibri" panose="020F0502020204030204" pitchFamily="34" charset="0"/>
                <a:cs typeface="Arial" panose="020B0604020202020204" pitchFamily="34" charset="0"/>
              </a:rPr>
              <a:t> - </a:t>
            </a:r>
            <a:r>
              <a:rPr lang="en-GB" sz="1800" kern="100" dirty="0">
                <a:effectLst/>
                <a:latin typeface="Arial" panose="020B0604020202020204" pitchFamily="34" charset="0"/>
                <a:ea typeface="Calibri" panose="020F0502020204030204" pitchFamily="34" charset="0"/>
                <a:cs typeface="Arial" panose="020B0604020202020204" pitchFamily="34" charset="0"/>
              </a:rPr>
              <a:t>almond flour</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gluten-free</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Omega-3 fatty acids, protein</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pumpkin seeds, chia seeds, </a:t>
            </a:r>
            <a:r>
              <a:rPr lang="ro-RO" sz="1800" kern="100" dirty="0">
                <a:effectLst/>
                <a:latin typeface="Arial" panose="020B0604020202020204" pitchFamily="34" charset="0"/>
                <a:ea typeface="Calibri" panose="020F0502020204030204" pitchFamily="34" charset="0"/>
                <a:cs typeface="Arial" panose="020B0604020202020204" pitchFamily="34" charset="0"/>
              </a:rPr>
              <a:t>c</a:t>
            </a:r>
            <a:r>
              <a:rPr lang="en-GB" sz="1800" kern="100" dirty="0" err="1">
                <a:effectLst/>
                <a:latin typeface="Arial" panose="020B0604020202020204" pitchFamily="34" charset="0"/>
                <a:ea typeface="Calibri" panose="020F0502020204030204" pitchFamily="34" charset="0"/>
                <a:cs typeface="Arial" panose="020B0604020202020204" pitchFamily="34" charset="0"/>
              </a:rPr>
              <a:t>oconut</a:t>
            </a:r>
            <a:r>
              <a:rPr lang="en-GB" sz="1800" kern="100" dirty="0">
                <a:effectLst/>
                <a:latin typeface="Arial" panose="020B0604020202020204" pitchFamily="34" charset="0"/>
                <a:ea typeface="Calibri" panose="020F0502020204030204" pitchFamily="34" charset="0"/>
                <a:cs typeface="Arial" panose="020B0604020202020204" pitchFamily="34" charset="0"/>
              </a:rPr>
              <a:t> oil and stevia</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en-US" sz="1800" kern="100" dirty="0" err="1">
                <a:effectLst/>
                <a:latin typeface="Arial" panose="020B0604020202020204" pitchFamily="34" charset="0"/>
                <a:ea typeface="Calibri" panose="020F0502020204030204" pitchFamily="34" charset="0"/>
                <a:cs typeface="Arial" panose="020B0604020202020204" pitchFamily="34" charset="0"/>
              </a:rPr>
              <a:t>Sahin</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r>
              <a:rPr lang="ro-RO" sz="1800" kern="100" dirty="0">
                <a:latin typeface="Arial" panose="020B0604020202020204" pitchFamily="34" charset="0"/>
                <a:ea typeface="Calibri" panose="020F050202020403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p:txBody>
      </p:sp>
      <p:pic>
        <p:nvPicPr>
          <p:cNvPr id="5" name="Picture 4" descr="Rolled oats in wooden bowl and table">
            <a:extLst>
              <a:ext uri="{FF2B5EF4-FFF2-40B4-BE49-F238E27FC236}">
                <a16:creationId xmlns:a16="http://schemas.microsoft.com/office/drawing/2014/main" xmlns="" id="{17885220-7F4E-FB83-206C-33E6C78F21F6}"/>
              </a:ext>
            </a:extLst>
          </p:cNvPr>
          <p:cNvPicPr>
            <a:picLocks noChangeAspect="1"/>
          </p:cNvPicPr>
          <p:nvPr/>
        </p:nvPicPr>
        <p:blipFill rotWithShape="1">
          <a:blip r:embed="rId2"/>
          <a:srcRect l="14778" r="21833" b="-1"/>
          <a:stretch/>
        </p:blipFill>
        <p:spPr>
          <a:xfrm>
            <a:off x="5679452" y="10"/>
            <a:ext cx="6512547" cy="6857990"/>
          </a:xfrm>
          <a:prstGeom prst="rect">
            <a:avLst/>
          </a:prstGeom>
        </p:spPr>
      </p:pic>
      <p:cxnSp>
        <p:nvCxnSpPr>
          <p:cNvPr id="11" name="Straight Connector 10">
            <a:extLst>
              <a:ext uri="{FF2B5EF4-FFF2-40B4-BE49-F238E27FC236}">
                <a16:creationId xmlns:a16="http://schemas.microsoft.com/office/drawing/2014/main" xmlns="" id="{753FE100-D0AB-4AE2-824B-60CFA31EC6A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196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744CAA32-F237-419C-A2DD-43C28D920D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BB89BE7-9DB6-594B-CD17-2D796BCAF746}"/>
              </a:ext>
            </a:extLst>
          </p:cNvPr>
          <p:cNvSpPr>
            <a:spLocks noGrp="1"/>
          </p:cNvSpPr>
          <p:nvPr>
            <p:ph type="title"/>
          </p:nvPr>
        </p:nvSpPr>
        <p:spPr>
          <a:xfrm>
            <a:off x="7353038" y="1371600"/>
            <a:ext cx="3924562" cy="1314443"/>
          </a:xfrm>
        </p:spPr>
        <p:txBody>
          <a:bodyPr>
            <a:normAutofit/>
          </a:bodyPr>
          <a:lstStyle/>
          <a:p>
            <a:r>
              <a:rPr lang="ro-RO" sz="3200" b="1" dirty="0">
                <a:latin typeface="Arial" panose="020B0604020202020204" pitchFamily="34" charset="0"/>
                <a:cs typeface="Arial" panose="020B0604020202020204" pitchFamily="34" charset="0"/>
              </a:rPr>
              <a:t>Dates</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4E22D30C-9CC1-7955-9525-CBF923FCDB4C}"/>
              </a:ext>
            </a:extLst>
          </p:cNvPr>
          <p:cNvSpPr>
            <a:spLocks noGrp="1"/>
          </p:cNvSpPr>
          <p:nvPr>
            <p:ph idx="1"/>
          </p:nvPr>
        </p:nvSpPr>
        <p:spPr>
          <a:xfrm>
            <a:off x="6877454" y="2256816"/>
            <a:ext cx="4883285" cy="4192621"/>
          </a:xfrm>
        </p:spPr>
        <p:txBody>
          <a:bodyPr>
            <a:normAutofit fontScale="92500" lnSpcReduction="10000"/>
          </a:bodyPr>
          <a:lstStyle/>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Project Start Date: February 1, 2024 </a:t>
            </a:r>
          </a:p>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Project End Date: March 31, 2024 </a:t>
            </a:r>
          </a:p>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Team Members: Valentina </a:t>
            </a:r>
            <a:r>
              <a:rPr lang="en-GB" sz="2100" b="1" kern="100" dirty="0" err="1">
                <a:effectLst/>
                <a:latin typeface="Arial" panose="020B0604020202020204" pitchFamily="34" charset="0"/>
                <a:ea typeface="Calibri" panose="020F0502020204030204" pitchFamily="34" charset="0"/>
                <a:cs typeface="Arial" panose="020B0604020202020204" pitchFamily="34" charset="0"/>
              </a:rPr>
              <a:t>Dinca</a:t>
            </a:r>
            <a:r>
              <a:rPr lang="en-GB" sz="2100" b="1" kern="100" dirty="0">
                <a:effectLst/>
                <a:latin typeface="Arial" panose="020B0604020202020204" pitchFamily="34" charset="0"/>
                <a:ea typeface="Calibri" panose="020F0502020204030204" pitchFamily="34" charset="0"/>
                <a:cs typeface="Arial" panose="020B0604020202020204" pitchFamily="34" charset="0"/>
              </a:rPr>
              <a:t>, </a:t>
            </a:r>
            <a:r>
              <a:rPr lang="ro-RO" sz="2100" b="1" kern="100" dirty="0">
                <a:effectLst/>
                <a:latin typeface="Arial" panose="020B0604020202020204" pitchFamily="34" charset="0"/>
                <a:ea typeface="Calibri" panose="020F0502020204030204" pitchFamily="34" charset="0"/>
                <a:cs typeface="Arial" panose="020B0604020202020204" pitchFamily="34" charset="0"/>
              </a:rPr>
              <a:t>    </a:t>
            </a:r>
            <a:r>
              <a:rPr lang="en-GB" sz="2100" b="1" kern="100" dirty="0">
                <a:effectLst/>
                <a:latin typeface="Arial" panose="020B0604020202020204" pitchFamily="34" charset="0"/>
                <a:ea typeface="Calibri" panose="020F0502020204030204" pitchFamily="34" charset="0"/>
                <a:cs typeface="Arial" panose="020B0604020202020204" pitchFamily="34" charset="0"/>
              </a:rPr>
              <a:t>Violeta Nedelea and Mihaita Nedelea </a:t>
            </a:r>
          </a:p>
          <a:p>
            <a:pPr>
              <a:lnSpc>
                <a:spcPct val="11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Budget: £10,000</a:t>
            </a:r>
            <a:endParaRPr lang="ro-RO" sz="2100" b="1"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2100" b="1" kern="100" dirty="0">
                <a:effectLst/>
                <a:latin typeface="Arial" panose="020B0604020202020204" pitchFamily="34" charset="0"/>
                <a:ea typeface="Calibri" panose="020F0502020204030204" pitchFamily="34" charset="0"/>
                <a:cs typeface="Arial" panose="020B0604020202020204" pitchFamily="34" charset="0"/>
              </a:rPr>
              <a:t>Funding Source</a:t>
            </a:r>
            <a:r>
              <a:rPr lang="ro-RO" sz="2100" b="1" kern="100" dirty="0">
                <a:effectLst/>
                <a:latin typeface="Arial" panose="020B0604020202020204" pitchFamily="34" charset="0"/>
                <a:ea typeface="Calibri" panose="020F0502020204030204" pitchFamily="34" charset="0"/>
                <a:cs typeface="Arial" panose="020B0604020202020204" pitchFamily="34" charset="0"/>
              </a:rPr>
              <a:t> - p</a:t>
            </a:r>
            <a:r>
              <a:rPr lang="en-GB" sz="2100" b="1" kern="100" dirty="0" err="1">
                <a:effectLst/>
                <a:latin typeface="Arial" panose="020B0604020202020204" pitchFamily="34" charset="0"/>
                <a:ea typeface="Calibri" panose="020F0502020204030204" pitchFamily="34" charset="0"/>
                <a:cs typeface="Arial" panose="020B0604020202020204" pitchFamily="34" charset="0"/>
              </a:rPr>
              <a:t>ersonal</a:t>
            </a:r>
            <a:r>
              <a:rPr lang="en-GB" sz="2100" b="1" kern="100" dirty="0">
                <a:effectLst/>
                <a:latin typeface="Arial" panose="020B0604020202020204" pitchFamily="34" charset="0"/>
                <a:ea typeface="Calibri" panose="020F0502020204030204" pitchFamily="34" charset="0"/>
                <a:cs typeface="Arial" panose="020B0604020202020204" pitchFamily="34" charset="0"/>
              </a:rPr>
              <a:t> investment for opening the bakery is £42,000. Internal funds for this project are £10,000 from existing bakery revenue.</a:t>
            </a:r>
          </a:p>
          <a:p>
            <a:pPr>
              <a:lnSpc>
                <a:spcPct val="110000"/>
              </a:lnSpc>
              <a:spcAft>
                <a:spcPts val="800"/>
              </a:spcAft>
            </a:pPr>
            <a:endParaRPr lang="en-GB" b="1"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10000"/>
              </a:lnSpc>
              <a:buNone/>
            </a:pPr>
            <a:endParaRPr lang="en-GB" sz="1700" dirty="0"/>
          </a:p>
        </p:txBody>
      </p:sp>
      <p:pic>
        <p:nvPicPr>
          <p:cNvPr id="5" name="Picture 4" descr="Calendar">
            <a:extLst>
              <a:ext uri="{FF2B5EF4-FFF2-40B4-BE49-F238E27FC236}">
                <a16:creationId xmlns:a16="http://schemas.microsoft.com/office/drawing/2014/main" xmlns="" id="{2967FDE9-978B-7280-3C1D-155AD8403467}"/>
              </a:ext>
            </a:extLst>
          </p:cNvPr>
          <p:cNvPicPr>
            <a:picLocks noChangeAspect="1"/>
          </p:cNvPicPr>
          <p:nvPr/>
        </p:nvPicPr>
        <p:blipFill rotWithShape="1">
          <a:blip r:embed="rId2"/>
          <a:srcRect l="20276" r="16335" b="-1"/>
          <a:stretch/>
        </p:blipFill>
        <p:spPr>
          <a:xfrm>
            <a:off x="20" y="10"/>
            <a:ext cx="6512527" cy="6857990"/>
          </a:xfrm>
          <a:prstGeom prst="rect">
            <a:avLst/>
          </a:prstGeom>
        </p:spPr>
      </p:pic>
      <p:cxnSp>
        <p:nvCxnSpPr>
          <p:cNvPr id="11" name="Straight Connector 10">
            <a:extLst>
              <a:ext uri="{FF2B5EF4-FFF2-40B4-BE49-F238E27FC236}">
                <a16:creationId xmlns:a16="http://schemas.microsoft.com/office/drawing/2014/main" xmlns="" id="{691422F5-4221-4812-AFD9-5479C6D60AD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43712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432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xmlns="" id="{F209B62C-3402-4623-9A7C-AA048B56F8C3}"/>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xmlns="" id="{19F9BF86-FE94-4517-B97D-026C7515E5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2D7547F-CE98-7E74-01FC-8CE849C253E1}"/>
              </a:ext>
            </a:extLst>
          </p:cNvPr>
          <p:cNvSpPr>
            <a:spLocks noGrp="1"/>
          </p:cNvSpPr>
          <p:nvPr>
            <p:ph type="title"/>
          </p:nvPr>
        </p:nvSpPr>
        <p:spPr>
          <a:xfrm>
            <a:off x="457201" y="886547"/>
            <a:ext cx="4035055" cy="2996649"/>
          </a:xfrm>
        </p:spPr>
        <p:txBody>
          <a:bodyPr vert="horz" lIns="91440" tIns="45720" rIns="91440" bIns="45720" rtlCol="0" anchor="t">
            <a:normAutofit/>
          </a:bodyPr>
          <a:lstStyle/>
          <a:p>
            <a:r>
              <a:rPr lang="en-US" b="1" dirty="0">
                <a:effectLst/>
                <a:latin typeface="Arial" panose="020B0604020202020204" pitchFamily="34" charset="0"/>
                <a:cs typeface="Arial" panose="020B0604020202020204" pitchFamily="34" charset="0"/>
              </a:rPr>
              <a:t>Responsibility Matrixes</a:t>
            </a:r>
            <a:r>
              <a:rPr lang="en-US" dirty="0">
                <a:effectLst/>
                <a:latin typeface="Arial" panose="020B0604020202020204" pitchFamily="34" charset="0"/>
                <a:cs typeface="Arial" panose="020B0604020202020204" pitchFamily="34" charset="0"/>
              </a:rPr>
              <a:t/>
            </a:r>
            <a:br>
              <a:rPr lang="en-US" dirty="0">
                <a:effectLst/>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cxnSp>
        <p:nvCxnSpPr>
          <p:cNvPr id="13" name="Straight Connector 12">
            <a:extLst>
              <a:ext uri="{FF2B5EF4-FFF2-40B4-BE49-F238E27FC236}">
                <a16:creationId xmlns:a16="http://schemas.microsoft.com/office/drawing/2014/main" xmlns="" id="{59D7B6BE-A4E0-4483-BEC5-493AC3E5D2A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xmlns="" id="{CB8CD45B-3278-3831-E2E5-EBBC31211967}"/>
              </a:ext>
            </a:extLst>
          </p:cNvPr>
          <p:cNvGraphicFramePr>
            <a:graphicFrameLocks noGrp="1"/>
          </p:cNvGraphicFramePr>
          <p:nvPr>
            <p:ph idx="1"/>
            <p:extLst>
              <p:ext uri="{D42A27DB-BD31-4B8C-83A1-F6EECF244321}">
                <p14:modId xmlns:p14="http://schemas.microsoft.com/office/powerpoint/2010/main" val="2912287355"/>
              </p:ext>
            </p:extLst>
          </p:nvPr>
        </p:nvGraphicFramePr>
        <p:xfrm>
          <a:off x="4328809" y="943352"/>
          <a:ext cx="7219726" cy="4971300"/>
        </p:xfrm>
        <a:graphic>
          <a:graphicData uri="http://schemas.openxmlformats.org/drawingml/2006/table">
            <a:tbl>
              <a:tblPr firstRow="1" firstCol="1" bandRow="1"/>
              <a:tblGrid>
                <a:gridCol w="3050343">
                  <a:extLst>
                    <a:ext uri="{9D8B030D-6E8A-4147-A177-3AD203B41FA5}">
                      <a16:colId xmlns:a16="http://schemas.microsoft.com/office/drawing/2014/main" xmlns="" val="3240179885"/>
                    </a:ext>
                  </a:extLst>
                </a:gridCol>
                <a:gridCol w="1424380">
                  <a:extLst>
                    <a:ext uri="{9D8B030D-6E8A-4147-A177-3AD203B41FA5}">
                      <a16:colId xmlns:a16="http://schemas.microsoft.com/office/drawing/2014/main" xmlns="" val="406110287"/>
                    </a:ext>
                  </a:extLst>
                </a:gridCol>
                <a:gridCol w="1421269">
                  <a:extLst>
                    <a:ext uri="{9D8B030D-6E8A-4147-A177-3AD203B41FA5}">
                      <a16:colId xmlns:a16="http://schemas.microsoft.com/office/drawing/2014/main" xmlns="" val="1062980492"/>
                    </a:ext>
                  </a:extLst>
                </a:gridCol>
                <a:gridCol w="1323734">
                  <a:extLst>
                    <a:ext uri="{9D8B030D-6E8A-4147-A177-3AD203B41FA5}">
                      <a16:colId xmlns:a16="http://schemas.microsoft.com/office/drawing/2014/main" xmlns="" val="2040309527"/>
                    </a:ext>
                  </a:extLst>
                </a:gridCol>
              </a:tblGrid>
              <a:tr h="848644">
                <a:tc>
                  <a:txBody>
                    <a:bodyPr/>
                    <a:lstStyle/>
                    <a:p>
                      <a:pPr algn="ctr" fontAlgn="t">
                        <a:lnSpc>
                          <a:spcPct val="150000"/>
                        </a:lnSpc>
                        <a:spcBef>
                          <a:spcPts val="0"/>
                        </a:spcBef>
                        <a:spcAft>
                          <a:spcPts val="800"/>
                        </a:spcAft>
                      </a:pPr>
                      <a:r>
                        <a:rPr lang="en-GB" sz="16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Task Activity</a:t>
                      </a:r>
                      <a:endParaRPr lang="en-GB" sz="2500" b="0" i="0" u="none" strike="noStrike">
                        <a:effectLst/>
                        <a:highlight>
                          <a:srgbClr val="00B0F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07000"/>
                        </a:lnSpc>
                        <a:spcBef>
                          <a:spcPts val="0"/>
                        </a:spcBef>
                        <a:spcAft>
                          <a:spcPts val="800"/>
                        </a:spcAft>
                      </a:pPr>
                      <a:r>
                        <a:rPr lang="en-GB" sz="1600" b="1" i="0" u="none" strike="noStrike" kern="100" dirty="0">
                          <a:solidFill>
                            <a:srgbClr val="000000"/>
                          </a:solidFill>
                          <a:effectLst/>
                          <a:highlight>
                            <a:srgbClr val="92D050"/>
                          </a:highlight>
                          <a:latin typeface="Arial" panose="020B0604020202020204" pitchFamily="34" charset="0"/>
                          <a:ea typeface="Calibri" panose="020F0502020204030204" pitchFamily="34" charset="0"/>
                          <a:cs typeface="Times New Roman" panose="02020603050405020304" pitchFamily="18" charset="0"/>
                        </a:rPr>
                        <a:t>Valentina</a:t>
                      </a:r>
                      <a:endParaRPr lang="en-GB" sz="2500" b="0" i="0" u="none" strike="noStrike" dirty="0">
                        <a:effectLst/>
                        <a:highlight>
                          <a:srgbClr val="92D050"/>
                        </a:highlight>
                        <a:latin typeface="Arial" panose="020B0604020202020204" pitchFamily="34" charset="0"/>
                      </a:endParaRPr>
                    </a:p>
                    <a:p>
                      <a:pPr algn="ctr" fontAlgn="t">
                        <a:lnSpc>
                          <a:spcPct val="150000"/>
                        </a:lnSpc>
                        <a:spcBef>
                          <a:spcPts val="0"/>
                        </a:spcBef>
                        <a:spcAft>
                          <a:spcPts val="800"/>
                        </a:spcAft>
                      </a:pPr>
                      <a:r>
                        <a:rPr lang="en-GB" sz="1600" b="1" i="0" u="none" strike="noStrike" kern="100" dirty="0">
                          <a:effectLst/>
                          <a:highlight>
                            <a:srgbClr val="92D050"/>
                          </a:highligh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dirty="0">
                        <a:effectLst/>
                        <a:highlight>
                          <a:srgbClr val="92D05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lnSpc>
                          <a:spcPct val="150000"/>
                        </a:lnSpc>
                        <a:spcBef>
                          <a:spcPts val="0"/>
                        </a:spcBef>
                        <a:spcAft>
                          <a:spcPts val="800"/>
                        </a:spcAft>
                      </a:pPr>
                      <a:r>
                        <a:rPr lang="en-GB" sz="1600" b="1" i="0" u="none" strike="noStrike" kern="100" dirty="0">
                          <a:solidFill>
                            <a:srgbClr val="000000"/>
                          </a:solidFill>
                          <a:effectLst/>
                          <a:highlight>
                            <a:srgbClr val="92D050"/>
                          </a:highlight>
                          <a:latin typeface="Arial" panose="020B0604020202020204" pitchFamily="34" charset="0"/>
                          <a:ea typeface="Calibri" panose="020F0502020204030204" pitchFamily="34" charset="0"/>
                          <a:cs typeface="Times New Roman" panose="02020603050405020304" pitchFamily="18" charset="0"/>
                        </a:rPr>
                        <a:t>Violeta</a:t>
                      </a:r>
                      <a:endParaRPr lang="en-GB" sz="2500" b="0" i="0" u="none" strike="noStrike" dirty="0">
                        <a:effectLst/>
                        <a:highlight>
                          <a:srgbClr val="92D05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gn="ctr" fontAlgn="t">
                        <a:lnSpc>
                          <a:spcPct val="150000"/>
                        </a:lnSpc>
                        <a:spcBef>
                          <a:spcPts val="0"/>
                        </a:spcBef>
                        <a:spcAft>
                          <a:spcPts val="800"/>
                        </a:spcAft>
                      </a:pPr>
                      <a:r>
                        <a:rPr lang="en-GB" sz="1600" b="1" i="0" u="none" strike="noStrike" kern="100" dirty="0">
                          <a:solidFill>
                            <a:srgbClr val="000000"/>
                          </a:solidFill>
                          <a:effectLst/>
                          <a:highlight>
                            <a:srgbClr val="92D050"/>
                          </a:highlight>
                          <a:latin typeface="Arial" panose="020B0604020202020204" pitchFamily="34" charset="0"/>
                          <a:ea typeface="Calibri" panose="020F0502020204030204" pitchFamily="34" charset="0"/>
                          <a:cs typeface="Times New Roman" panose="02020603050405020304" pitchFamily="18" charset="0"/>
                        </a:rPr>
                        <a:t>Mihaita</a:t>
                      </a:r>
                      <a:endParaRPr lang="en-GB" sz="2500" b="0" i="0" u="none" strike="noStrike" dirty="0">
                        <a:effectLst/>
                        <a:highlight>
                          <a:srgbClr val="92D05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extLst>
                  <a:ext uri="{0D108BD9-81ED-4DB2-BD59-A6C34878D82A}">
                    <a16:rowId xmlns:a16="http://schemas.microsoft.com/office/drawing/2014/main" xmlns="" val="2744235469"/>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Market Research</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843843632"/>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Product Development</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951399894"/>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Design Packaging</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R</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91248615"/>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Sourcing Ingredients</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00050346"/>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Production</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363993021"/>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Quality Control</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R</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179239889"/>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Financial Management</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835883422"/>
                  </a:ext>
                </a:extLst>
              </a:tr>
              <a:tr h="440199">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Marketing Camp aigns</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797001390"/>
                  </a:ext>
                </a:extLst>
              </a:tr>
              <a:tr h="601064">
                <a:tc>
                  <a:txBody>
                    <a:bodyPr/>
                    <a:lstStyle/>
                    <a:p>
                      <a:pPr algn="l" fontAlgn="t">
                        <a:lnSpc>
                          <a:spcPct val="107000"/>
                        </a:lnSpc>
                        <a:spcBef>
                          <a:spcPts val="0"/>
                        </a:spcBef>
                        <a:spcAft>
                          <a:spcPts val="800"/>
                        </a:spcAft>
                      </a:pPr>
                      <a:r>
                        <a:rPr lang="en-GB" sz="1600" b="0" i="0" u="none" strike="noStrike" kern="100">
                          <a:solidFill>
                            <a:srgbClr val="000000"/>
                          </a:solidFill>
                          <a:effectLst/>
                          <a:highlight>
                            <a:srgbClr val="FFC000"/>
                          </a:highlight>
                          <a:latin typeface="Arial" panose="020B0604020202020204" pitchFamily="34" charset="0"/>
                          <a:ea typeface="Calibri" panose="020F0502020204030204" pitchFamily="34" charset="0"/>
                          <a:cs typeface="Times New Roman" panose="02020603050405020304" pitchFamily="18" charset="0"/>
                        </a:rPr>
                        <a:t>Collaboration with Specialists</a:t>
                      </a:r>
                      <a:endParaRPr lang="en-GB" sz="2500" b="0" i="0" u="none" strike="noStrike">
                        <a:effectLst/>
                        <a:highlight>
                          <a:srgbClr val="FFC000"/>
                        </a:highligh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S</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a:effectLst/>
                          <a:latin typeface="Arial" panose="020B0604020202020204" pitchFamily="34" charset="0"/>
                          <a:ea typeface="Calibri" panose="020F0502020204030204" pitchFamily="34" charset="0"/>
                          <a:cs typeface="Times New Roman" panose="02020603050405020304" pitchFamily="18" charset="0"/>
                        </a:rPr>
                        <a:t> </a:t>
                      </a:r>
                      <a:endParaRPr lang="en-GB" sz="2500" b="0" i="0" u="none" strike="noStrike">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6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O</a:t>
                      </a:r>
                      <a:endParaRPr lang="en-GB" sz="2500" b="0" i="0" u="none" strike="noStrike" dirty="0">
                        <a:effectLst/>
                        <a:latin typeface="Arial" panose="020B0604020202020204" pitchFamily="34" charset="0"/>
                      </a:endParaRPr>
                    </a:p>
                  </a:txBody>
                  <a:tcPr marL="94216" marR="94216" marT="1308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013960210"/>
                  </a:ext>
                </a:extLst>
              </a:tr>
            </a:tbl>
          </a:graphicData>
        </a:graphic>
      </p:graphicFrame>
      <p:sp>
        <p:nvSpPr>
          <p:cNvPr id="6" name="TextBox 5">
            <a:extLst>
              <a:ext uri="{FF2B5EF4-FFF2-40B4-BE49-F238E27FC236}">
                <a16:creationId xmlns:a16="http://schemas.microsoft.com/office/drawing/2014/main" xmlns="" id="{A8E9F148-E95E-8DCF-6820-D4C7DAD9402C}"/>
              </a:ext>
            </a:extLst>
          </p:cNvPr>
          <p:cNvSpPr txBox="1"/>
          <p:nvPr/>
        </p:nvSpPr>
        <p:spPr>
          <a:xfrm>
            <a:off x="4243691" y="5971453"/>
            <a:ext cx="6094378" cy="421847"/>
          </a:xfrm>
          <a:prstGeom prst="rect">
            <a:avLst/>
          </a:prstGeom>
          <a:noFill/>
        </p:spPr>
        <p:txBody>
          <a:bodyPr wrap="square">
            <a:spAutoFit/>
          </a:bodyPr>
          <a:lstStyle/>
          <a:p>
            <a:pPr algn="just">
              <a:lnSpc>
                <a:spcPct val="150000"/>
              </a:lnSpc>
              <a:spcAft>
                <a:spcPts val="800"/>
              </a:spcAft>
            </a:pPr>
            <a:r>
              <a:rPr lang="en-GB" sz="1600" b="1" kern="100" dirty="0">
                <a:effectLst/>
                <a:latin typeface="Arial" panose="020B0604020202020204" pitchFamily="34" charset="0"/>
                <a:ea typeface="Calibri" panose="020F0502020204030204" pitchFamily="34" charset="0"/>
                <a:cs typeface="Times New Roman" panose="02020603050405020304" pitchFamily="18" charset="0"/>
              </a:rPr>
              <a:t>Key: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O - Owner;</a:t>
            </a:r>
            <a:r>
              <a:rPr lang="en-GB" sz="1600" b="1"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600" kern="100" dirty="0">
                <a:effectLst/>
                <a:latin typeface="Arial" panose="020B0604020202020204" pitchFamily="34" charset="0"/>
                <a:ea typeface="Calibri" panose="020F0502020204030204" pitchFamily="34" charset="0"/>
                <a:cs typeface="Times New Roman" panose="02020603050405020304" pitchFamily="18" charset="0"/>
              </a:rPr>
              <a:t>R – Responsible; S – Support; </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24073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DBDA151C-5770-45E4-AAFF-59E7F4038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713B2876-A2D1-7403-834A-255CF4437184}"/>
              </a:ext>
            </a:extLst>
          </p:cNvPr>
          <p:cNvSpPr>
            <a:spLocks noGrp="1"/>
          </p:cNvSpPr>
          <p:nvPr>
            <p:ph type="title"/>
          </p:nvPr>
        </p:nvSpPr>
        <p:spPr>
          <a:xfrm>
            <a:off x="914400" y="914399"/>
            <a:ext cx="3818626" cy="4578624"/>
          </a:xfrm>
        </p:spPr>
        <p:txBody>
          <a:bodyPr anchor="b">
            <a:normAutofit/>
          </a:bodyPr>
          <a:lstStyle/>
          <a:p>
            <a:r>
              <a:rPr lang="en-GB" b="1" kern="100" dirty="0">
                <a:effectLst/>
                <a:latin typeface="Arial" panose="020B0604020202020204" pitchFamily="34" charset="0"/>
                <a:ea typeface="Calibri" panose="020F0502020204030204" pitchFamily="34" charset="0"/>
                <a:cs typeface="Arial" panose="020B0604020202020204" pitchFamily="34" charset="0"/>
              </a:rPr>
              <a:t>The scope Project Budget + MISELINOS</a:t>
            </a:r>
            <a:r>
              <a:rPr lang="en-GB" kern="100" dirty="0">
                <a:effectLst/>
                <a:latin typeface="Arial" panose="020B0604020202020204" pitchFamily="34" charset="0"/>
                <a:ea typeface="Calibri" panose="020F0502020204030204" pitchFamily="34" charset="0"/>
                <a:cs typeface="Arial" panose="020B0604020202020204" pitchFamily="34" charset="0"/>
              </a:rPr>
              <a:t/>
            </a:r>
            <a:br>
              <a:rPr lang="en-GB" kern="100" dirty="0">
                <a:effectLst/>
                <a:latin typeface="Arial" panose="020B0604020202020204" pitchFamily="34" charset="0"/>
                <a:ea typeface="Calibri" panose="020F050202020403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xmlns="" id="{B209265E-E0D7-493B-97CE-2263D50C3F0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xmlns="" id="{B80B6F68-537A-5140-6F0A-40E323092A52}"/>
              </a:ext>
            </a:extLst>
          </p:cNvPr>
          <p:cNvGraphicFramePr>
            <a:graphicFrameLocks noGrp="1"/>
          </p:cNvGraphicFramePr>
          <p:nvPr>
            <p:ph idx="1"/>
            <p:extLst>
              <p:ext uri="{D42A27DB-BD31-4B8C-83A1-F6EECF244321}">
                <p14:modId xmlns:p14="http://schemas.microsoft.com/office/powerpoint/2010/main" val="2803446325"/>
              </p:ext>
            </p:extLst>
          </p:nvPr>
        </p:nvGraphicFramePr>
        <p:xfrm>
          <a:off x="5724040" y="243193"/>
          <a:ext cx="5732206" cy="6196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1540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ACA101-DD76-8910-F80A-38C835044CD8}"/>
              </a:ext>
            </a:extLst>
          </p:cNvPr>
          <p:cNvSpPr>
            <a:spLocks noGrp="1"/>
          </p:cNvSpPr>
          <p:nvPr>
            <p:ph type="title"/>
          </p:nvPr>
        </p:nvSpPr>
        <p:spPr/>
        <p:txBody>
          <a:bodyPr/>
          <a:lstStyle/>
          <a:p>
            <a:endParaRPr lang="en-GB" dirty="0"/>
          </a:p>
        </p:txBody>
      </p:sp>
      <p:pic>
        <p:nvPicPr>
          <p:cNvPr id="5" name="Content Placeholder 4" descr="A diagram of a product launch&#10;&#10;Description automatically generated">
            <a:extLst>
              <a:ext uri="{FF2B5EF4-FFF2-40B4-BE49-F238E27FC236}">
                <a16:creationId xmlns:a16="http://schemas.microsoft.com/office/drawing/2014/main" xmlns="" id="{C7AB1A0F-DD32-005E-4C3C-B714AA4D4BC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2191999" cy="8632842"/>
          </a:xfrm>
        </p:spPr>
      </p:pic>
    </p:spTree>
    <p:extLst>
      <p:ext uri="{BB962C8B-B14F-4D97-AF65-F5344CB8AC3E}">
        <p14:creationId xmlns:p14="http://schemas.microsoft.com/office/powerpoint/2010/main" val="2856166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xmlns="" id="{063F27BC-7079-4FF7-8F7C-ABC82FA3C2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F7C36C7-F61B-D64F-BD3A-EB6BD0D63702}"/>
              </a:ext>
            </a:extLst>
          </p:cNvPr>
          <p:cNvSpPr>
            <a:spLocks noGrp="1"/>
          </p:cNvSpPr>
          <p:nvPr>
            <p:ph type="title"/>
          </p:nvPr>
        </p:nvSpPr>
        <p:spPr>
          <a:xfrm>
            <a:off x="914399" y="914401"/>
            <a:ext cx="4876801" cy="1466490"/>
          </a:xfrm>
        </p:spPr>
        <p:txBody>
          <a:bodyPr anchor="t">
            <a:normAutofit/>
          </a:bodyPr>
          <a:lstStyle/>
          <a:p>
            <a:pPr>
              <a:lnSpc>
                <a:spcPct val="90000"/>
              </a:lnSpc>
            </a:pPr>
            <a:r>
              <a:rPr lang="en-GB" sz="3200" b="1" kern="100" dirty="0">
                <a:effectLst/>
                <a:latin typeface="Arial" panose="020B0604020202020204" pitchFamily="34" charset="0"/>
                <a:ea typeface="Calibri" panose="020F0502020204030204" pitchFamily="34" charset="0"/>
                <a:cs typeface="Arial" panose="020B0604020202020204" pitchFamily="34" charset="0"/>
              </a:rPr>
              <a:t>Project success criteria</a:t>
            </a:r>
            <a:r>
              <a:rPr lang="en-GB" sz="3200" kern="100" dirty="0">
                <a:effectLst/>
                <a:latin typeface="Arial" panose="020B0604020202020204" pitchFamily="34" charset="0"/>
                <a:ea typeface="Calibri" panose="020F0502020204030204" pitchFamily="34" charset="0"/>
                <a:cs typeface="Arial" panose="020B0604020202020204" pitchFamily="34" charset="0"/>
              </a:rPr>
              <a:t/>
            </a:r>
            <a:br>
              <a:rPr lang="en-GB" sz="3200" kern="100" dirty="0">
                <a:effectLst/>
                <a:latin typeface="Arial" panose="020B0604020202020204" pitchFamily="34" charset="0"/>
                <a:ea typeface="Calibri" panose="020F050202020403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A7C511CC-A8D8-9F73-E220-9AB76BE26359}"/>
              </a:ext>
            </a:extLst>
          </p:cNvPr>
          <p:cNvSpPr>
            <a:spLocks noGrp="1"/>
          </p:cNvSpPr>
          <p:nvPr>
            <p:ph idx="1"/>
          </p:nvPr>
        </p:nvSpPr>
        <p:spPr>
          <a:xfrm>
            <a:off x="5791201" y="408564"/>
            <a:ext cx="6125182" cy="4887336"/>
          </a:xfrm>
        </p:spPr>
        <p:txBody>
          <a:bodyPr>
            <a:normAutofit/>
          </a:bodyPr>
          <a:lstStyle/>
          <a:p>
            <a:pPr indent="0">
              <a:lnSpc>
                <a:spcPct val="110000"/>
              </a:lnSpc>
              <a:buNone/>
            </a:pPr>
            <a:r>
              <a:rPr lang="en-GB" sz="1800" kern="100" dirty="0">
                <a:effectLst/>
                <a:latin typeface="Arial" panose="020B0604020202020204" pitchFamily="34" charset="0"/>
                <a:ea typeface="Calibri" panose="020F0502020204030204" pitchFamily="34" charset="0"/>
                <a:cs typeface="Arial" panose="020B0604020202020204" pitchFamily="34" charset="0"/>
              </a:rPr>
              <a:t>It is important to define clear success criteria to assess the success and impact of your Diabetic-friendly cookie launch project. </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Complete the project on time</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err="1">
                <a:effectLst/>
                <a:latin typeface="Arial" panose="020B0604020202020204" pitchFamily="34" charset="0"/>
                <a:ea typeface="Calibri" panose="020F0502020204030204" pitchFamily="34" charset="0"/>
                <a:cs typeface="Arial" panose="020B0604020202020204" pitchFamily="34" charset="0"/>
              </a:rPr>
              <a:t>Khasanov</a:t>
            </a:r>
            <a:r>
              <a:rPr lang="ro-RO" sz="1800" kern="100" dirty="0">
                <a:effectLst/>
                <a:latin typeface="Arial" panose="020B0604020202020204" pitchFamily="34" charset="0"/>
                <a:ea typeface="Calibri" panose="020F0502020204030204" pitchFamily="34" charset="0"/>
                <a:cs typeface="Arial" panose="020B0604020202020204" pitchFamily="34" charset="0"/>
              </a:rPr>
              <a:t>, 2016)</a:t>
            </a:r>
            <a:r>
              <a:rPr lang="en-GB" sz="1800" kern="100" dirty="0">
                <a:effectLst/>
                <a:latin typeface="Arial" panose="020B0604020202020204" pitchFamily="34" charset="0"/>
                <a:ea typeface="Calibri" panose="020F0502020204030204" pitchFamily="34" charset="0"/>
                <a:cs typeface="Arial" panose="020B0604020202020204" pitchFamily="34" charset="0"/>
              </a:rPr>
              <a:t> </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Meet the defined project objectives</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Holst</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Stick to the allocated budget, keeping it within the £10,000 limit. </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Get positive feedback from our customers and stakeholders about the taste, quality</a:t>
            </a:r>
            <a:r>
              <a:rPr lang="ro-RO" sz="1800" kern="100" dirty="0">
                <a:latin typeface="Arial" panose="020B0604020202020204" pitchFamily="34" charset="0"/>
                <a:ea typeface="Calibri" panose="020F0502020204030204" pitchFamily="34" charset="0"/>
                <a:cs typeface="Arial" panose="020B0604020202020204" pitchFamily="34" charset="0"/>
              </a:rPr>
              <a:t> </a:t>
            </a:r>
            <a:r>
              <a:rPr lang="ro-RO" sz="1800" kern="100" dirty="0">
                <a:effectLst/>
                <a:latin typeface="Arial" panose="020B0604020202020204" pitchFamily="34" charset="0"/>
                <a:ea typeface="Calibri" panose="020F0502020204030204" pitchFamily="34" charset="0"/>
                <a:cs typeface="Arial" panose="020B0604020202020204" pitchFamily="34" charset="0"/>
              </a:rPr>
              <a:t>(</a:t>
            </a:r>
            <a:r>
              <a:rPr lang="en-GB" sz="1800" kern="100" dirty="0">
                <a:effectLst/>
                <a:latin typeface="Arial" panose="020B0604020202020204" pitchFamily="34" charset="0"/>
                <a:ea typeface="Calibri" panose="020F0502020204030204" pitchFamily="34" charset="0"/>
                <a:cs typeface="Arial" panose="020B0604020202020204" pitchFamily="34" charset="0"/>
              </a:rPr>
              <a:t>Holst</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Meet our sales and revenue targets for the new product line</a:t>
            </a:r>
            <a:r>
              <a:rPr lang="ro-RO" sz="1800" kern="100" dirty="0">
                <a:effectLst/>
                <a:latin typeface="Arial" panose="020B0604020202020204" pitchFamily="34" charset="0"/>
                <a:ea typeface="Calibri" panose="020F0502020204030204" pitchFamily="34" charset="0"/>
                <a:cs typeface="Arial" panose="020B0604020202020204" pitchFamily="34" charset="0"/>
              </a:rPr>
              <a:t> (</a:t>
            </a:r>
            <a:r>
              <a:rPr lang="en-GB" sz="1800" kern="100" dirty="0">
                <a:effectLst/>
                <a:latin typeface="Arial" panose="020B0604020202020204" pitchFamily="34" charset="0"/>
                <a:ea typeface="Calibri" panose="020F0502020204030204" pitchFamily="34" charset="0"/>
                <a:cs typeface="Arial" panose="020B0604020202020204" pitchFamily="34" charset="0"/>
              </a:rPr>
              <a:t>Holst</a:t>
            </a:r>
            <a:r>
              <a:rPr lang="ro-RO" sz="1800" kern="100" dirty="0">
                <a:effectLst/>
                <a:latin typeface="Arial" panose="020B0604020202020204" pitchFamily="34" charset="0"/>
                <a:ea typeface="Calibri" panose="020F0502020204030204" pitchFamily="34" charset="0"/>
                <a:cs typeface="Arial" panose="020B0604020202020204" pitchFamily="34" charset="0"/>
              </a:rPr>
              <a:t>,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514350" indent="-285750">
              <a:lnSpc>
                <a:spcPct val="110000"/>
              </a:lnSpc>
              <a:buFont typeface="Wingdings" panose="05000000000000000000" pitchFamily="2" charset="2"/>
              <a:buChar char="Ø"/>
            </a:pPr>
            <a:r>
              <a:rPr lang="en-GB" sz="1800" kern="100" dirty="0">
                <a:effectLst/>
                <a:latin typeface="Arial" panose="020B0604020202020204" pitchFamily="34" charset="0"/>
                <a:ea typeface="Calibri" panose="020F0502020204030204" pitchFamily="34" charset="0"/>
                <a:cs typeface="Arial" panose="020B0604020202020204" pitchFamily="34" charset="0"/>
              </a:rPr>
              <a:t>Establish brand awareness and loyalty for existing bakery in the diabetic friendly market segment.</a:t>
            </a:r>
          </a:p>
          <a:p>
            <a:pPr marL="0" indent="0">
              <a:lnSpc>
                <a:spcPct val="110000"/>
              </a:lnSpc>
              <a:buNone/>
            </a:pPr>
            <a:endParaRPr lang="en-GB" sz="1100" dirty="0"/>
          </a:p>
        </p:txBody>
      </p:sp>
      <p:pic>
        <p:nvPicPr>
          <p:cNvPr id="19" name="Graphic 18" descr="Fortune Cookie">
            <a:extLst>
              <a:ext uri="{FF2B5EF4-FFF2-40B4-BE49-F238E27FC236}">
                <a16:creationId xmlns:a16="http://schemas.microsoft.com/office/drawing/2014/main" xmlns="" id="{97E635C6-5A88-B73C-2424-F8B535C68A8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2045572" y="2610927"/>
            <a:ext cx="2684967" cy="2684967"/>
          </a:xfrm>
          <a:prstGeom prst="rect">
            <a:avLst/>
          </a:prstGeom>
        </p:spPr>
      </p:pic>
      <p:cxnSp>
        <p:nvCxnSpPr>
          <p:cNvPr id="20" name="Straight Connector 19">
            <a:extLst>
              <a:ext uri="{FF2B5EF4-FFF2-40B4-BE49-F238E27FC236}">
                <a16:creationId xmlns:a16="http://schemas.microsoft.com/office/drawing/2014/main" xmlns="" id="{61AF2F3F-06F0-42E3-8F72-36BEDCB694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8954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DBDA151C-5770-45E4-AAFF-59E7F4038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95C64B4-FB59-27F6-2F1B-3A99B654CC93}"/>
              </a:ext>
            </a:extLst>
          </p:cNvPr>
          <p:cNvSpPr>
            <a:spLocks noGrp="1"/>
          </p:cNvSpPr>
          <p:nvPr>
            <p:ph type="title"/>
          </p:nvPr>
        </p:nvSpPr>
        <p:spPr>
          <a:xfrm>
            <a:off x="914400" y="570750"/>
            <a:ext cx="10409208" cy="81003"/>
          </a:xfrm>
        </p:spPr>
        <p:txBody>
          <a:bodyPr anchor="b">
            <a:noAutofit/>
          </a:bodyPr>
          <a:lstStyle/>
          <a:p>
            <a:pPr algn="ctr"/>
            <a:r>
              <a:rPr lang="en-GB" sz="2000" b="1" kern="100" dirty="0">
                <a:effectLst/>
                <a:latin typeface="Arial" panose="020B0604020202020204" pitchFamily="34" charset="0"/>
                <a:ea typeface="Calibri" panose="020F0502020204030204" pitchFamily="34" charset="0"/>
                <a:cs typeface="Times New Roman" panose="02020603050405020304" pitchFamily="18" charset="0"/>
              </a:rPr>
              <a:t>Quad Chart</a:t>
            </a:r>
            <a:endParaRPr lang="en-GB" sz="2000" dirty="0"/>
          </a:p>
        </p:txBody>
      </p:sp>
      <p:cxnSp>
        <p:nvCxnSpPr>
          <p:cNvPr id="11" name="Straight Connector 10">
            <a:extLst>
              <a:ext uri="{FF2B5EF4-FFF2-40B4-BE49-F238E27FC236}">
                <a16:creationId xmlns:a16="http://schemas.microsoft.com/office/drawing/2014/main" xmlns="" id="{E62D3963-2153-4637-96E6-E31BD2CE5D0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xmlns="" id="{59673AC9-7400-5A07-3D6A-0BC8EFD301B4}"/>
              </a:ext>
            </a:extLst>
          </p:cNvPr>
          <p:cNvGraphicFramePr>
            <a:graphicFrameLocks noGrp="1"/>
          </p:cNvGraphicFramePr>
          <p:nvPr>
            <p:ph idx="1"/>
            <p:extLst>
              <p:ext uri="{D42A27DB-BD31-4B8C-83A1-F6EECF244321}">
                <p14:modId xmlns:p14="http://schemas.microsoft.com/office/powerpoint/2010/main" val="486281507"/>
              </p:ext>
            </p:extLst>
          </p:nvPr>
        </p:nvGraphicFramePr>
        <p:xfrm>
          <a:off x="23004" y="686786"/>
          <a:ext cx="12192000" cy="6787185"/>
        </p:xfrm>
        <a:graphic>
          <a:graphicData uri="http://schemas.openxmlformats.org/drawingml/2006/table">
            <a:tbl>
              <a:tblPr firstRow="1" firstCol="1" bandRow="1">
                <a:tableStyleId>{5C22544A-7EE6-4342-B048-85BDC9FD1C3A}</a:tableStyleId>
              </a:tblPr>
              <a:tblGrid>
                <a:gridCol w="6096965">
                  <a:extLst>
                    <a:ext uri="{9D8B030D-6E8A-4147-A177-3AD203B41FA5}">
                      <a16:colId xmlns:a16="http://schemas.microsoft.com/office/drawing/2014/main" xmlns="" val="4268187885"/>
                    </a:ext>
                  </a:extLst>
                </a:gridCol>
                <a:gridCol w="6095035">
                  <a:extLst>
                    <a:ext uri="{9D8B030D-6E8A-4147-A177-3AD203B41FA5}">
                      <a16:colId xmlns:a16="http://schemas.microsoft.com/office/drawing/2014/main" xmlns="" val="3116231955"/>
                    </a:ext>
                  </a:extLst>
                </a:gridCol>
              </a:tblGrid>
              <a:tr h="769808">
                <a:tc>
                  <a:txBody>
                    <a:bodyPr/>
                    <a:lstStyle/>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PURPOSE</a:t>
                      </a:r>
                    </a:p>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(AIMS/OBJECTIVES)</a:t>
                      </a:r>
                      <a:endParaRPr lang="en-GB" sz="14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CUSTOMERS</a:t>
                      </a:r>
                    </a:p>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(STAKEHOLDERS)</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xmlns="" val="4113730269"/>
                  </a:ext>
                </a:extLst>
              </a:tr>
              <a:tr h="1814815">
                <a:tc>
                  <a:txBody>
                    <a:bodyPr/>
                    <a:lstStyle/>
                    <a:p>
                      <a:pPr marL="342900" lvl="0" indent="-342900" algn="just">
                        <a:lnSpc>
                          <a:spcPct val="150000"/>
                        </a:lnSpc>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Introducing a high-quality range of diabetic-compliant cookies to satisfy the growing need for healthier snacks among people living with diabetes.</a:t>
                      </a:r>
                      <a:endParaRPr lang="ro-RO" sz="1400" b="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b="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spcAft>
                          <a:spcPts val="800"/>
                        </a:spcAft>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The goal of this project is to diversify the Balkan bakery Bliss product range, improve the brand image, and make a positive impact on the health of our customers</a:t>
                      </a:r>
                      <a:r>
                        <a:rPr lang="ro-RO" sz="1400" b="0" kern="100" dirty="0">
                          <a:solidFill>
                            <a:schemeClr val="tx1"/>
                          </a:solidFill>
                          <a:effectLst/>
                          <a:latin typeface="Arial" panose="020B0604020202020204" pitchFamily="34" charset="0"/>
                          <a:cs typeface="Arial" panose="020B0604020202020204" pitchFamily="34" charset="0"/>
                        </a:rPr>
                        <a:t> (</a:t>
                      </a:r>
                      <a:r>
                        <a:rPr lang="en-US"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Ferreira,</a:t>
                      </a:r>
                      <a:r>
                        <a:rPr lang="ro-RO"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2023</a:t>
                      </a:r>
                      <a:r>
                        <a:rPr lang="ro-RO" sz="1400" b="0" kern="100" dirty="0">
                          <a:solidFill>
                            <a:schemeClr val="tx1"/>
                          </a:solidFill>
                          <a:effectLst/>
                          <a:latin typeface="Arial" panose="020B0604020202020204" pitchFamily="34" charset="0"/>
                          <a:cs typeface="Arial" panose="020B0604020202020204" pitchFamily="34" charset="0"/>
                        </a:rPr>
                        <a:t>).</a:t>
                      </a:r>
                      <a:endParaRPr lang="en-GB" sz="1400" b="0" kern="100" dirty="0">
                        <a:solidFill>
                          <a:schemeClr val="tx1"/>
                        </a:solidFill>
                        <a:effectLst/>
                        <a:latin typeface="Arial" panose="020B0604020202020204" pitchFamily="34" charset="0"/>
                        <a:cs typeface="Arial" panose="020B0604020202020204" pitchFamily="34" charset="0"/>
                      </a:endParaRPr>
                    </a:p>
                    <a:p>
                      <a:pPr algn="just">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 </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marL="342900" lvl="0" indent="-342900" algn="just">
                        <a:lnSpc>
                          <a:spcPct val="150000"/>
                        </a:lnSpc>
                        <a:buFont typeface="Wingdings" panose="05000000000000000000" pitchFamily="2" charset="2"/>
                        <a:buChar char="q"/>
                      </a:pPr>
                      <a:r>
                        <a:rPr lang="en-GB" sz="1400" b="1" kern="100" dirty="0">
                          <a:solidFill>
                            <a:schemeClr val="tx1"/>
                          </a:solidFill>
                          <a:effectLst/>
                          <a:latin typeface="Arial" panose="020B0604020202020204" pitchFamily="34" charset="0"/>
                          <a:cs typeface="Arial" panose="020B0604020202020204" pitchFamily="34" charset="0"/>
                        </a:rPr>
                        <a:t>Internal stakeholders</a:t>
                      </a:r>
                      <a:r>
                        <a:rPr lang="en-GB" sz="1400" kern="100" dirty="0">
                          <a:solidFill>
                            <a:schemeClr val="tx1"/>
                          </a:solidFill>
                          <a:effectLst/>
                          <a:latin typeface="Arial" panose="020B0604020202020204" pitchFamily="34" charset="0"/>
                          <a:cs typeface="Arial" panose="020B0604020202020204" pitchFamily="34" charset="0"/>
                        </a:rPr>
                        <a:t>: bakery employees </a:t>
                      </a:r>
                      <a:endParaRPr lang="ro-RO" sz="140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kern="100" dirty="0">
                        <a:solidFill>
                          <a:schemeClr val="tx1"/>
                        </a:solidFill>
                        <a:effectLst/>
                        <a:latin typeface="Arial" panose="020B0604020202020204" pitchFamily="34" charset="0"/>
                        <a:cs typeface="Arial" panose="020B0604020202020204" pitchFamily="34" charset="0"/>
                      </a:endParaRPr>
                    </a:p>
                    <a:p>
                      <a:pPr marL="342900" lvl="0" indent="-342900" algn="just">
                        <a:lnSpc>
                          <a:spcPct val="150000"/>
                        </a:lnSpc>
                        <a:buFont typeface="Wingdings" panose="05000000000000000000" pitchFamily="2" charset="2"/>
                        <a:buChar char="q"/>
                      </a:pPr>
                      <a:r>
                        <a:rPr lang="en-GB" sz="1400" b="1" kern="100" dirty="0">
                          <a:solidFill>
                            <a:schemeClr val="tx1"/>
                          </a:solidFill>
                          <a:effectLst/>
                          <a:latin typeface="Arial" panose="020B0604020202020204" pitchFamily="34" charset="0"/>
                          <a:cs typeface="Arial" panose="020B0604020202020204" pitchFamily="34" charset="0"/>
                        </a:rPr>
                        <a:t>External</a:t>
                      </a:r>
                      <a:r>
                        <a:rPr lang="ro-RO" sz="1400" b="1" kern="100" dirty="0">
                          <a:solidFill>
                            <a:schemeClr val="tx1"/>
                          </a:solidFill>
                          <a:effectLst/>
                          <a:latin typeface="Arial" panose="020B0604020202020204" pitchFamily="34" charset="0"/>
                          <a:cs typeface="Arial" panose="020B0604020202020204" pitchFamily="34" charset="0"/>
                        </a:rPr>
                        <a:t> </a:t>
                      </a:r>
                      <a:r>
                        <a:rPr lang="en-GB" sz="1400" b="1" kern="100" dirty="0">
                          <a:solidFill>
                            <a:schemeClr val="tx1"/>
                          </a:solidFill>
                          <a:effectLst/>
                          <a:latin typeface="Arial" panose="020B0604020202020204" pitchFamily="34" charset="0"/>
                          <a:cs typeface="Arial" panose="020B0604020202020204" pitchFamily="34" charset="0"/>
                        </a:rPr>
                        <a:t>stakeholders</a:t>
                      </a:r>
                      <a:r>
                        <a:rPr lang="en-GB" sz="1400" kern="100" dirty="0">
                          <a:solidFill>
                            <a:schemeClr val="tx1"/>
                          </a:solidFill>
                          <a:effectLst/>
                          <a:latin typeface="Arial" panose="020B0604020202020204" pitchFamily="34" charset="0"/>
                          <a:cs typeface="Arial" panose="020B0604020202020204" pitchFamily="34" charset="0"/>
                        </a:rPr>
                        <a:t>: </a:t>
                      </a:r>
                      <a:r>
                        <a:rPr lang="ro-RO" sz="1400" kern="100" dirty="0">
                          <a:solidFill>
                            <a:schemeClr val="tx1"/>
                          </a:solidFill>
                          <a:effectLst/>
                          <a:latin typeface="Arial" panose="020B0604020202020204" pitchFamily="34" charset="0"/>
                          <a:cs typeface="Arial" panose="020B0604020202020204" pitchFamily="34" charset="0"/>
                        </a:rPr>
                        <a:t>d</a:t>
                      </a:r>
                      <a:r>
                        <a:rPr lang="en-GB" sz="1400" kern="100" dirty="0" err="1">
                          <a:solidFill>
                            <a:schemeClr val="tx1"/>
                          </a:solidFill>
                          <a:effectLst/>
                          <a:latin typeface="Arial" panose="020B0604020202020204" pitchFamily="34" charset="0"/>
                          <a:cs typeface="Arial" panose="020B0604020202020204" pitchFamily="34" charset="0"/>
                        </a:rPr>
                        <a:t>iabetic</a:t>
                      </a:r>
                      <a:r>
                        <a:rPr lang="en-GB" sz="1400" kern="100" dirty="0">
                          <a:solidFill>
                            <a:schemeClr val="tx1"/>
                          </a:solidFill>
                          <a:effectLst/>
                          <a:latin typeface="Arial" panose="020B0604020202020204" pitchFamily="34" charset="0"/>
                          <a:cs typeface="Arial" panose="020B0604020202020204" pitchFamily="34" charset="0"/>
                        </a:rPr>
                        <a:t> patients</a:t>
                      </a:r>
                      <a:r>
                        <a:rPr lang="ro-RO" sz="1400" kern="100" dirty="0">
                          <a:solidFill>
                            <a:schemeClr val="tx1"/>
                          </a:solidFill>
                          <a:effectLst/>
                          <a:latin typeface="Arial" panose="020B0604020202020204" pitchFamily="34" charset="0"/>
                          <a:cs typeface="Arial" panose="020B0604020202020204" pitchFamily="34" charset="0"/>
                        </a:rPr>
                        <a:t>, p</a:t>
                      </a:r>
                      <a:r>
                        <a:rPr lang="en-GB" sz="1400" kern="100" dirty="0" err="1">
                          <a:solidFill>
                            <a:schemeClr val="tx1"/>
                          </a:solidFill>
                          <a:effectLst/>
                          <a:latin typeface="Arial" panose="020B0604020202020204" pitchFamily="34" charset="0"/>
                          <a:cs typeface="Arial" panose="020B0604020202020204" pitchFamily="34" charset="0"/>
                        </a:rPr>
                        <a:t>roviders</a:t>
                      </a:r>
                      <a:r>
                        <a:rPr lang="ro-RO" sz="1400" kern="100" dirty="0">
                          <a:solidFill>
                            <a:schemeClr val="tx1"/>
                          </a:solidFill>
                          <a:effectLst/>
                          <a:latin typeface="Arial" panose="020B0604020202020204" pitchFamily="34" charset="0"/>
                          <a:cs typeface="Arial" panose="020B0604020202020204" pitchFamily="34" charset="0"/>
                        </a:rPr>
                        <a:t>, c</a:t>
                      </a:r>
                      <a:r>
                        <a:rPr lang="en-GB" sz="1400" kern="100" dirty="0" err="1">
                          <a:solidFill>
                            <a:schemeClr val="tx1"/>
                          </a:solidFill>
                          <a:effectLst/>
                          <a:latin typeface="Arial" panose="020B0604020202020204" pitchFamily="34" charset="0"/>
                          <a:cs typeface="Arial" panose="020B0604020202020204" pitchFamily="34" charset="0"/>
                        </a:rPr>
                        <a:t>ompetitors</a:t>
                      </a:r>
                      <a:r>
                        <a:rPr lang="ro-RO" sz="1400" kern="100" dirty="0">
                          <a:solidFill>
                            <a:schemeClr val="tx1"/>
                          </a:solidFill>
                          <a:effectLst/>
                          <a:latin typeface="Arial" panose="020B0604020202020204" pitchFamily="34" charset="0"/>
                          <a:cs typeface="Arial" panose="020B0604020202020204" pitchFamily="34" charset="0"/>
                        </a:rPr>
                        <a:t>, l</a:t>
                      </a:r>
                      <a:r>
                        <a:rPr lang="en-GB" sz="1400" kern="100" dirty="0" err="1">
                          <a:solidFill>
                            <a:schemeClr val="tx1"/>
                          </a:solidFill>
                          <a:effectLst/>
                          <a:latin typeface="Arial" panose="020B0604020202020204" pitchFamily="34" charset="0"/>
                          <a:cs typeface="Arial" panose="020B0604020202020204" pitchFamily="34" charset="0"/>
                        </a:rPr>
                        <a:t>ocal</a:t>
                      </a:r>
                      <a:r>
                        <a:rPr lang="en-GB" sz="1400" kern="100" dirty="0">
                          <a:solidFill>
                            <a:schemeClr val="tx1"/>
                          </a:solidFill>
                          <a:effectLst/>
                          <a:latin typeface="Arial" panose="020B0604020202020204" pitchFamily="34" charset="0"/>
                          <a:cs typeface="Arial" panose="020B0604020202020204" pitchFamily="34" charset="0"/>
                        </a:rPr>
                        <a:t> residents</a:t>
                      </a:r>
                      <a:r>
                        <a:rPr lang="ro-RO" sz="1400" kern="100" dirty="0">
                          <a:solidFill>
                            <a:schemeClr val="tx1"/>
                          </a:solidFill>
                          <a:effectLst/>
                          <a:latin typeface="Arial" panose="020B0604020202020204" pitchFamily="34" charset="0"/>
                          <a:cs typeface="Arial" panose="020B0604020202020204" pitchFamily="34" charset="0"/>
                        </a:rPr>
                        <a:t>, n</a:t>
                      </a:r>
                      <a:r>
                        <a:rPr lang="en-GB" sz="1400" kern="100" dirty="0" err="1">
                          <a:solidFill>
                            <a:schemeClr val="tx1"/>
                          </a:solidFill>
                          <a:effectLst/>
                          <a:latin typeface="Arial" panose="020B0604020202020204" pitchFamily="34" charset="0"/>
                          <a:cs typeface="Arial" panose="020B0604020202020204" pitchFamily="34" charset="0"/>
                        </a:rPr>
                        <a:t>utritionists</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chemeClr val="tx1"/>
                          </a:solidFill>
                          <a:effectLst/>
                          <a:latin typeface="Arial" panose="020B0604020202020204" pitchFamily="34" charset="0"/>
                          <a:cs typeface="Arial" panose="020B0604020202020204" pitchFamily="34" charset="0"/>
                        </a:rPr>
                        <a:t>Health &amp;Safety agency</a:t>
                      </a:r>
                      <a:r>
                        <a:rPr lang="ro-RO" sz="1400" kern="100" dirty="0">
                          <a:solidFill>
                            <a:schemeClr val="tx1"/>
                          </a:solidFill>
                          <a:effectLst/>
                          <a:latin typeface="Arial" panose="020B0604020202020204" pitchFamily="34" charset="0"/>
                          <a:cs typeface="Arial" panose="020B0604020202020204" pitchFamily="34" charset="0"/>
                        </a:rPr>
                        <a:t>, i</a:t>
                      </a:r>
                      <a:r>
                        <a:rPr lang="en-GB" sz="1400" kern="100" dirty="0" err="1">
                          <a:solidFill>
                            <a:schemeClr val="tx1"/>
                          </a:solidFill>
                          <a:effectLst/>
                          <a:latin typeface="Arial" panose="020B0604020202020204" pitchFamily="34" charset="0"/>
                          <a:cs typeface="Arial" panose="020B0604020202020204" pitchFamily="34" charset="0"/>
                        </a:rPr>
                        <a:t>nvestors</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Holst,</a:t>
                      </a:r>
                      <a:r>
                        <a:rPr lang="ro-RO"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2019).</a:t>
                      </a:r>
                      <a:endParaRPr lang="en-GB" sz="1400" kern="100" dirty="0">
                        <a:solidFill>
                          <a:schemeClr val="tx1"/>
                        </a:solidFill>
                        <a:effectLst/>
                        <a:latin typeface="Arial" panose="020B0604020202020204" pitchFamily="34" charset="0"/>
                        <a:cs typeface="Arial" panose="020B0604020202020204" pitchFamily="34" charset="0"/>
                      </a:endParaRPr>
                    </a:p>
                    <a:p>
                      <a:pPr marL="1143000" algn="just">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 </a:t>
                      </a:r>
                    </a:p>
                    <a:p>
                      <a:pPr algn="just">
                        <a:lnSpc>
                          <a:spcPct val="150000"/>
                        </a:lnSpc>
                        <a:spcAft>
                          <a:spcPts val="800"/>
                        </a:spcAft>
                      </a:pPr>
                      <a:r>
                        <a:rPr lang="en-GB" sz="1200" kern="100" dirty="0">
                          <a:solidFill>
                            <a:schemeClr val="tx1"/>
                          </a:solidFill>
                          <a:effectLst/>
                          <a:latin typeface="Arial" panose="020B0604020202020204" pitchFamily="34" charset="0"/>
                          <a:cs typeface="Arial" panose="020B0604020202020204" pitchFamily="34" charset="0"/>
                        </a:rPr>
                        <a:t> </a:t>
                      </a:r>
                      <a:endParaRPr lang="en-GB" sz="12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xmlns="" val="4203548067"/>
                  </a:ext>
                </a:extLst>
              </a:tr>
              <a:tr h="652774">
                <a:tc>
                  <a:txBody>
                    <a:bodyPr/>
                    <a:lstStyle/>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DESIRED END RESULT</a:t>
                      </a:r>
                    </a:p>
                    <a:p>
                      <a:pPr algn="ctr">
                        <a:lnSpc>
                          <a:spcPct val="150000"/>
                        </a:lnSpc>
                        <a:spcAft>
                          <a:spcPts val="800"/>
                        </a:spcAft>
                      </a:pPr>
                      <a:r>
                        <a:rPr lang="en-GB" sz="1400" kern="100" dirty="0">
                          <a:solidFill>
                            <a:schemeClr val="tx1"/>
                          </a:solidFill>
                          <a:effectLst/>
                          <a:latin typeface="Arial" panose="020B0604020202020204" pitchFamily="34" charset="0"/>
                          <a:cs typeface="Arial" panose="020B0604020202020204" pitchFamily="34" charset="0"/>
                        </a:rPr>
                        <a:t>(CRITICAL SUCCESS FACTORS)</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MEASURES OF SUCCESS</a:t>
                      </a:r>
                    </a:p>
                    <a:p>
                      <a:pPr algn="ctr">
                        <a:lnSpc>
                          <a:spcPct val="150000"/>
                        </a:lnSpc>
                        <a:spcAft>
                          <a:spcPts val="800"/>
                        </a:spcAft>
                      </a:pPr>
                      <a:r>
                        <a:rPr lang="en-GB" sz="1400" b="1" kern="100" dirty="0">
                          <a:solidFill>
                            <a:schemeClr val="tx1"/>
                          </a:solidFill>
                          <a:effectLst/>
                          <a:latin typeface="Arial" panose="020B0604020202020204" pitchFamily="34" charset="0"/>
                          <a:cs typeface="Arial" panose="020B0604020202020204" pitchFamily="34" charset="0"/>
                        </a:rPr>
                        <a:t>(STANDARDS / CRITERIA)</a:t>
                      </a:r>
                      <a:endParaRPr lang="en-GB" sz="1400" b="1"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xmlns="" val="888893684"/>
                  </a:ext>
                </a:extLst>
              </a:tr>
              <a:tr h="2933817">
                <a:tc>
                  <a:txBody>
                    <a:bodyPr/>
                    <a:lstStyle/>
                    <a:p>
                      <a:pPr marL="171450" lvl="0" indent="-171450" algn="just">
                        <a:lnSpc>
                          <a:spcPct val="150000"/>
                        </a:lnSpc>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Launching a line of diabetic-compliant cookies with a variety of flavours and natural ingredients with a low glycaemic index.</a:t>
                      </a:r>
                      <a:endParaRPr lang="ro-RO" sz="1400" b="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b="0" kern="100" dirty="0">
                        <a:solidFill>
                          <a:schemeClr val="tx1"/>
                        </a:solidFill>
                        <a:effectLst/>
                        <a:latin typeface="Arial" panose="020B0604020202020204" pitchFamily="34" charset="0"/>
                        <a:cs typeface="Arial" panose="020B0604020202020204" pitchFamily="34" charset="0"/>
                      </a:endParaRPr>
                    </a:p>
                    <a:p>
                      <a:pPr marL="171450" lvl="0" indent="-171450" algn="just">
                        <a:lnSpc>
                          <a:spcPct val="150000"/>
                        </a:lnSpc>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Establishing Balkan bakery bliss as a reliable source of health-friendly snacks </a:t>
                      </a:r>
                      <a:r>
                        <a:rPr lang="ro-RO" sz="1400" b="0" dirty="0">
                          <a:solidFill>
                            <a:schemeClr val="tx1"/>
                          </a:solidFill>
                          <a:latin typeface="Arial" panose="020B0604020202020204" pitchFamily="34" charset="0"/>
                          <a:cs typeface="Arial" panose="020B0604020202020204" pitchFamily="34" charset="0"/>
                        </a:rPr>
                        <a:t>(</a:t>
                      </a:r>
                      <a:r>
                        <a:rPr lang="en-GB"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Heinemann,</a:t>
                      </a:r>
                      <a:r>
                        <a:rPr lang="ro-RO"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2021).</a:t>
                      </a:r>
                      <a:endParaRPr lang="ro-RO" sz="1400" b="0" kern="100" dirty="0">
                        <a:solidFill>
                          <a:schemeClr val="tx1"/>
                        </a:solidFill>
                        <a:effectLst/>
                        <a:latin typeface="Arial" panose="020B0604020202020204" pitchFamily="34" charset="0"/>
                        <a:cs typeface="Arial" panose="020B0604020202020204" pitchFamily="34" charset="0"/>
                      </a:endParaRPr>
                    </a:p>
                    <a:p>
                      <a:pPr marL="0" lvl="0" indent="0" algn="just">
                        <a:lnSpc>
                          <a:spcPct val="150000"/>
                        </a:lnSpc>
                        <a:buFont typeface="Wingdings" panose="05000000000000000000" pitchFamily="2" charset="2"/>
                        <a:buNone/>
                      </a:pPr>
                      <a:endParaRPr lang="en-GB" sz="1400" b="0" kern="100" dirty="0">
                        <a:solidFill>
                          <a:schemeClr val="tx1"/>
                        </a:solidFill>
                        <a:effectLst/>
                        <a:latin typeface="Arial" panose="020B0604020202020204" pitchFamily="34" charset="0"/>
                        <a:cs typeface="Arial" panose="020B0604020202020204" pitchFamily="34" charset="0"/>
                      </a:endParaRPr>
                    </a:p>
                    <a:p>
                      <a:pPr marL="171450" lvl="0" indent="-171450" algn="just">
                        <a:lnSpc>
                          <a:spcPct val="150000"/>
                        </a:lnSpc>
                        <a:spcAft>
                          <a:spcPts val="800"/>
                        </a:spcAft>
                        <a:buFont typeface="Wingdings" panose="05000000000000000000" pitchFamily="2" charset="2"/>
                        <a:buChar char="q"/>
                      </a:pPr>
                      <a:r>
                        <a:rPr lang="en-GB" sz="1400" b="0" kern="100" dirty="0">
                          <a:solidFill>
                            <a:schemeClr val="tx1"/>
                          </a:solidFill>
                          <a:effectLst/>
                          <a:latin typeface="Arial" panose="020B0604020202020204" pitchFamily="34" charset="0"/>
                          <a:cs typeface="Arial" panose="020B0604020202020204" pitchFamily="34" charset="0"/>
                        </a:rPr>
                        <a:t>Strengthen brand recognition and customer loyalty</a:t>
                      </a:r>
                      <a:endParaRPr lang="en-GB" sz="1400" b="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tc>
                  <a:txBody>
                    <a:bodyPr/>
                    <a:lstStyle/>
                    <a:p>
                      <a:pPr marL="171450" marR="0" lvl="0" indent="-171450" algn="just" defTabSz="914400" rtl="0" eaLnBrk="1" fontAlgn="auto" latinLnBrk="0" hangingPunct="1">
                        <a:lnSpc>
                          <a:spcPct val="150000"/>
                        </a:lnSpc>
                        <a:spcBef>
                          <a:spcPts val="0"/>
                        </a:spcBef>
                        <a:spcAft>
                          <a:spcPts val="800"/>
                        </a:spcAft>
                        <a:buClrTx/>
                        <a:buSzTx/>
                        <a:buFont typeface="Wingdings" panose="05000000000000000000" pitchFamily="2" charset="2"/>
                        <a:buChar char="q"/>
                        <a:tabLst/>
                        <a:defRPr/>
                      </a:pPr>
                      <a:r>
                        <a:rPr lang="en-GB" sz="1400" kern="100" dirty="0">
                          <a:solidFill>
                            <a:schemeClr val="tx1"/>
                          </a:solidFill>
                          <a:effectLst/>
                          <a:latin typeface="Arial" panose="020B0604020202020204" pitchFamily="34" charset="0"/>
                          <a:cs typeface="Arial" panose="020B0604020202020204" pitchFamily="34" charset="0"/>
                        </a:rPr>
                        <a:t>Get a 4.5/5 post-launch customer satisfaction rating</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Holst,</a:t>
                      </a:r>
                      <a:r>
                        <a:rPr lang="ro-RO"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2019).</a:t>
                      </a:r>
                      <a:endParaRPr lang="en-GB" sz="1400" kern="100" dirty="0">
                        <a:solidFill>
                          <a:schemeClr val="tx1"/>
                        </a:solidFill>
                        <a:effectLst/>
                        <a:latin typeface="Arial" panose="020B0604020202020204" pitchFamily="34" charset="0"/>
                        <a:cs typeface="Arial" panose="020B0604020202020204" pitchFamily="34" charset="0"/>
                      </a:endParaRP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Increase sales by 15% in the first 3 months after launch.</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Increase brand awareness by 25% within 6 months.</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Increase marketing and social media efforts by 15%</a:t>
                      </a:r>
                      <a:r>
                        <a:rPr lang="ro-RO" sz="1400" kern="100" dirty="0">
                          <a:solidFill>
                            <a:schemeClr val="tx1"/>
                          </a:solidFill>
                          <a:effectLst/>
                          <a:latin typeface="Arial" panose="020B0604020202020204" pitchFamily="34" charset="0"/>
                          <a:cs typeface="Arial" panose="020B0604020202020204" pitchFamily="34" charset="0"/>
                        </a:rPr>
                        <a:t> (</a:t>
                      </a:r>
                      <a:r>
                        <a:rPr lang="en-GB"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Barrow,</a:t>
                      </a:r>
                      <a:r>
                        <a:rPr lang="ro-RO" sz="1400" kern="100" dirty="0">
                          <a:solidFill>
                            <a:srgbClr val="3A3A3A"/>
                          </a:solidFill>
                          <a:effectLst/>
                          <a:latin typeface="Arial" panose="020B0604020202020204" pitchFamily="34" charset="0"/>
                          <a:ea typeface="Calibri" panose="020F0502020204030204" pitchFamily="34" charset="0"/>
                          <a:cs typeface="Arial" panose="020B0604020202020204" pitchFamily="34" charset="0"/>
                        </a:rPr>
                        <a:t> 2021).</a:t>
                      </a:r>
                      <a:endParaRPr lang="en-GB" sz="1400" kern="100" dirty="0">
                        <a:solidFill>
                          <a:schemeClr val="tx1"/>
                        </a:solidFill>
                        <a:effectLst/>
                        <a:latin typeface="Arial" panose="020B0604020202020204" pitchFamily="34" charset="0"/>
                        <a:cs typeface="Arial" panose="020B0604020202020204" pitchFamily="34" charset="0"/>
                      </a:endParaRP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Maintain a 35% or higher customer retention rate after the first year of use.</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Receive at least 90% positive reviews from media and influencers </a:t>
                      </a:r>
                    </a:p>
                    <a:p>
                      <a:pPr marL="171450" indent="-171450" algn="just">
                        <a:lnSpc>
                          <a:spcPct val="150000"/>
                        </a:lnSpc>
                        <a:spcAft>
                          <a:spcPts val="800"/>
                        </a:spcAft>
                        <a:buFont typeface="Wingdings" panose="05000000000000000000" pitchFamily="2" charset="2"/>
                        <a:buChar char="q"/>
                      </a:pPr>
                      <a:r>
                        <a:rPr lang="en-GB" sz="1400" kern="100" dirty="0">
                          <a:solidFill>
                            <a:schemeClr val="tx1"/>
                          </a:solidFill>
                          <a:effectLst/>
                          <a:latin typeface="Arial" panose="020B0604020202020204" pitchFamily="34" charset="0"/>
                          <a:cs typeface="Arial" panose="020B0604020202020204" pitchFamily="34" charset="0"/>
                        </a:rPr>
                        <a:t>Ensure 100% adherence to diabetic dietary recommendations</a:t>
                      </a:r>
                      <a:endParaRPr lang="en-GB" sz="1400" kern="1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txBody>
                  <a:tcPr marL="13301" marR="13301" marT="0" marB="0"/>
                </a:tc>
                <a:extLst>
                  <a:ext uri="{0D108BD9-81ED-4DB2-BD59-A6C34878D82A}">
                    <a16:rowId xmlns:a16="http://schemas.microsoft.com/office/drawing/2014/main" xmlns="" val="231392412"/>
                  </a:ext>
                </a:extLst>
              </a:tr>
            </a:tbl>
          </a:graphicData>
        </a:graphic>
      </p:graphicFrame>
    </p:spTree>
    <p:extLst>
      <p:ext uri="{BB962C8B-B14F-4D97-AF65-F5344CB8AC3E}">
        <p14:creationId xmlns:p14="http://schemas.microsoft.com/office/powerpoint/2010/main" val="1853874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xmlns="" id="{063F27BC-7079-4FF7-8F7C-ABC82FA3C2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7D43EEE-8C30-A288-554B-552785CBBC9F}"/>
              </a:ext>
            </a:extLst>
          </p:cNvPr>
          <p:cNvSpPr>
            <a:spLocks noGrp="1"/>
          </p:cNvSpPr>
          <p:nvPr>
            <p:ph type="title"/>
          </p:nvPr>
        </p:nvSpPr>
        <p:spPr>
          <a:xfrm>
            <a:off x="914400" y="914400"/>
            <a:ext cx="4514491" cy="4157931"/>
          </a:xfrm>
        </p:spPr>
        <p:txBody>
          <a:bodyPr anchor="t">
            <a:normAutofit/>
          </a:bodyPr>
          <a:lstStyle/>
          <a:p>
            <a:r>
              <a:rPr lang="en-GB" b="1" kern="100" dirty="0">
                <a:effectLst/>
                <a:latin typeface="Arial" panose="020B0604020202020204" pitchFamily="34" charset="0"/>
                <a:ea typeface="Calibri" panose="020F0502020204030204" pitchFamily="34" charset="0"/>
                <a:cs typeface="Times New Roman" panose="02020603050405020304" pitchFamily="18" charset="0"/>
              </a:rPr>
              <a:t>Gantt Chart</a:t>
            </a:r>
            <a:r>
              <a:rPr lang="en-GB" kern="100" dirty="0">
                <a:effectLst/>
                <a:latin typeface="Calibri" panose="020F0502020204030204" pitchFamily="34" charset="0"/>
                <a:ea typeface="Calibri" panose="020F0502020204030204" pitchFamily="34" charset="0"/>
                <a:cs typeface="Times New Roman" panose="02020603050405020304" pitchFamily="18" charset="0"/>
              </a:rPr>
              <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cxnSp>
        <p:nvCxnSpPr>
          <p:cNvPr id="14" name="Straight Connector 13">
            <a:extLst>
              <a:ext uri="{FF2B5EF4-FFF2-40B4-BE49-F238E27FC236}">
                <a16:creationId xmlns:a16="http://schemas.microsoft.com/office/drawing/2014/main" xmlns="" id="{61AF2F3F-06F0-42E3-8F72-36BEDCB694F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2570" y="5821999"/>
            <a:ext cx="10208830"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xmlns="" id="{A5EB818F-5ACC-02E8-65E4-4D0C23656706}"/>
              </a:ext>
            </a:extLst>
          </p:cNvPr>
          <p:cNvGraphicFramePr>
            <a:graphicFrameLocks noGrp="1"/>
          </p:cNvGraphicFramePr>
          <p:nvPr>
            <p:ph idx="1"/>
            <p:extLst>
              <p:ext uri="{D42A27DB-BD31-4B8C-83A1-F6EECF244321}">
                <p14:modId xmlns:p14="http://schemas.microsoft.com/office/powerpoint/2010/main" val="59976535"/>
              </p:ext>
            </p:extLst>
          </p:nvPr>
        </p:nvGraphicFramePr>
        <p:xfrm>
          <a:off x="3949430" y="389107"/>
          <a:ext cx="7607030" cy="5136202"/>
        </p:xfrm>
        <a:graphic>
          <a:graphicData uri="http://schemas.openxmlformats.org/drawingml/2006/table">
            <a:tbl>
              <a:tblPr firstRow="1" firstCol="1" bandRow="1"/>
              <a:tblGrid>
                <a:gridCol w="2312402">
                  <a:extLst>
                    <a:ext uri="{9D8B030D-6E8A-4147-A177-3AD203B41FA5}">
                      <a16:colId xmlns:a16="http://schemas.microsoft.com/office/drawing/2014/main" xmlns="" val="1889264036"/>
                    </a:ext>
                  </a:extLst>
                </a:gridCol>
                <a:gridCol w="2230009">
                  <a:extLst>
                    <a:ext uri="{9D8B030D-6E8A-4147-A177-3AD203B41FA5}">
                      <a16:colId xmlns:a16="http://schemas.microsoft.com/office/drawing/2014/main" xmlns="" val="673304019"/>
                    </a:ext>
                  </a:extLst>
                </a:gridCol>
                <a:gridCol w="1639528">
                  <a:extLst>
                    <a:ext uri="{9D8B030D-6E8A-4147-A177-3AD203B41FA5}">
                      <a16:colId xmlns:a16="http://schemas.microsoft.com/office/drawing/2014/main" xmlns="" val="3382872039"/>
                    </a:ext>
                  </a:extLst>
                </a:gridCol>
                <a:gridCol w="1425091">
                  <a:extLst>
                    <a:ext uri="{9D8B030D-6E8A-4147-A177-3AD203B41FA5}">
                      <a16:colId xmlns:a16="http://schemas.microsoft.com/office/drawing/2014/main" xmlns="" val="198132704"/>
                    </a:ext>
                  </a:extLst>
                </a:gridCol>
              </a:tblGrid>
              <a:tr h="676565">
                <a:tc>
                  <a:txBody>
                    <a:bodyPr/>
                    <a:lstStyle/>
                    <a:p>
                      <a:pPr algn="ctr" fontAlgn="t">
                        <a:lnSpc>
                          <a:spcPct val="150000"/>
                        </a:lnSpc>
                        <a:spcBef>
                          <a:spcPts val="0"/>
                        </a:spcBef>
                        <a:spcAft>
                          <a:spcPts val="800"/>
                        </a:spcAft>
                      </a:pPr>
                      <a:r>
                        <a:rPr lang="en-GB" sz="13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Task Activity</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07000"/>
                        </a:lnSpc>
                        <a:spcBef>
                          <a:spcPts val="0"/>
                        </a:spcBef>
                        <a:spcAft>
                          <a:spcPts val="800"/>
                        </a:spcAft>
                      </a:pPr>
                      <a:r>
                        <a:rPr lang="en-GB" sz="1300" b="1" i="0" u="none" strike="noStrike" kern="100" dirty="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Start Date</a:t>
                      </a:r>
                      <a:endParaRPr lang="en-GB" sz="1900" b="0" i="0" u="none" strike="noStrike" dirty="0">
                        <a:effectLst/>
                        <a:highlight>
                          <a:srgbClr val="00B0F0"/>
                        </a:highlight>
                        <a:latin typeface="Arial" panose="020B0604020202020204" pitchFamily="34" charset="0"/>
                      </a:endParaRPr>
                    </a:p>
                    <a:p>
                      <a:pPr algn="ctr" fontAlgn="t">
                        <a:lnSpc>
                          <a:spcPct val="150000"/>
                        </a:lnSpc>
                        <a:spcBef>
                          <a:spcPts val="0"/>
                        </a:spcBef>
                        <a:spcAft>
                          <a:spcPts val="800"/>
                        </a:spcAft>
                      </a:pPr>
                      <a:r>
                        <a:rPr lang="en-GB" sz="1300" b="1" i="0" u="none" strike="noStrike" kern="100" dirty="0">
                          <a:effectLst/>
                          <a:highlight>
                            <a:srgbClr val="00B0F0"/>
                          </a:highlight>
                          <a:latin typeface="Arial" panose="020B0604020202020204" pitchFamily="34" charset="0"/>
                          <a:ea typeface="Calibri" panose="020F0502020204030204" pitchFamily="34" charset="0"/>
                          <a:cs typeface="Times New Roman" panose="02020603050405020304" pitchFamily="18" charset="0"/>
                        </a:rPr>
                        <a:t> </a:t>
                      </a:r>
                      <a:endParaRPr lang="en-GB" sz="1900" b="0" i="0" u="none" strike="noStrike" dirty="0">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End Date</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1"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Duration</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extLst>
                  <a:ext uri="{0D108BD9-81ED-4DB2-BD59-A6C34878D82A}">
                    <a16:rowId xmlns:a16="http://schemas.microsoft.com/office/drawing/2014/main" xmlns="" val="1271709323"/>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Market Research</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01.02.2024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14.02.2014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14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236828759"/>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Product Development</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05.02.2024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24.02.2024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111024451"/>
                  </a:ext>
                </a:extLst>
              </a:tr>
              <a:tr h="430241">
                <a:tc>
                  <a:txBody>
                    <a:bodyPr/>
                    <a:lstStyle/>
                    <a:p>
                      <a:pPr algn="l" fontAlgn="t">
                        <a:lnSpc>
                          <a:spcPct val="107000"/>
                        </a:lnSpc>
                        <a:spcBef>
                          <a:spcPts val="0"/>
                        </a:spcBef>
                        <a:spcAft>
                          <a:spcPts val="800"/>
                        </a:spcAft>
                      </a:pPr>
                      <a:r>
                        <a:rPr lang="en-GB" sz="1300" b="0" i="0" u="none" strike="noStrike" kern="100" dirty="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Design Packaging</a:t>
                      </a:r>
                      <a:endParaRPr lang="en-GB" sz="1900" b="0" i="0" u="none" strike="noStrike" dirty="0">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10.02.2024</a:t>
                      </a:r>
                      <a:endParaRPr lang="en-GB" sz="1900" b="0" i="0" u="none" strike="noStrike" dirty="0">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09827654"/>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Sourcing Ingredients</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14.02.2024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15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832270766"/>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Production</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09.03.2024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439260032"/>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Quality Control</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595749692"/>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Financial Management</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24.03.2024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44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212126091"/>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Advertising Strategy</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24.02.2024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04.03.2024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10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4127772887"/>
                  </a:ext>
                </a:extLst>
              </a:tr>
              <a:tr h="430241">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Marketing Campaigns</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29.02.2024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21 days</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024528700"/>
                  </a:ext>
                </a:extLst>
              </a:tr>
              <a:tr h="587468">
                <a:tc>
                  <a:txBody>
                    <a:bodyPr/>
                    <a:lstStyle/>
                    <a:p>
                      <a:pPr algn="l" fontAlgn="t">
                        <a:lnSpc>
                          <a:spcPct val="107000"/>
                        </a:lnSpc>
                        <a:spcBef>
                          <a:spcPts val="0"/>
                        </a:spcBef>
                        <a:spcAft>
                          <a:spcPts val="800"/>
                        </a:spcAft>
                      </a:pPr>
                      <a:r>
                        <a:rPr lang="en-GB" sz="1300" b="0" i="0" u="none" strike="noStrike" kern="100">
                          <a:solidFill>
                            <a:srgbClr val="000000"/>
                          </a:solidFill>
                          <a:effectLst/>
                          <a:highlight>
                            <a:srgbClr val="00B0F0"/>
                          </a:highlight>
                          <a:latin typeface="Arial" panose="020B0604020202020204" pitchFamily="34" charset="0"/>
                          <a:ea typeface="Calibri" panose="020F0502020204030204" pitchFamily="34" charset="0"/>
                          <a:cs typeface="Times New Roman" panose="02020603050405020304" pitchFamily="18" charset="0"/>
                        </a:rPr>
                        <a:t>Collaboration with Specialists</a:t>
                      </a:r>
                      <a:endParaRPr lang="en-GB" sz="1900" b="0" i="0" u="none" strike="noStrike">
                        <a:effectLst/>
                        <a:highlight>
                          <a:srgbClr val="00B0F0"/>
                        </a:highligh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F0"/>
                    </a:solid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01.02.2024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a:effectLst/>
                          <a:latin typeface="Arial" panose="020B0604020202020204" pitchFamily="34" charset="0"/>
                          <a:ea typeface="Calibri" panose="020F0502020204030204" pitchFamily="34" charset="0"/>
                          <a:cs typeface="Times New Roman" panose="02020603050405020304" pitchFamily="18" charset="0"/>
                        </a:rPr>
                        <a:t>20.03.2024</a:t>
                      </a:r>
                      <a:endParaRPr lang="en-GB" sz="1900" b="0" i="0" u="none" strike="noStrike">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50000"/>
                        </a:lnSpc>
                        <a:spcBef>
                          <a:spcPts val="0"/>
                        </a:spcBef>
                        <a:spcAft>
                          <a:spcPts val="800"/>
                        </a:spcAft>
                      </a:pPr>
                      <a:r>
                        <a:rPr lang="en-GB" sz="13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49 days</a:t>
                      </a:r>
                      <a:endParaRPr lang="en-GB" sz="1900" b="0" i="0" u="none" strike="noStrike" dirty="0">
                        <a:effectLst/>
                        <a:latin typeface="Arial" panose="020B0604020202020204" pitchFamily="34" charset="0"/>
                      </a:endParaRPr>
                    </a:p>
                  </a:txBody>
                  <a:tcPr marL="73716" marR="73716" marT="1023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287951954"/>
                  </a:ext>
                </a:extLst>
              </a:tr>
            </a:tbl>
          </a:graphicData>
        </a:graphic>
      </p:graphicFrame>
    </p:spTree>
    <p:extLst>
      <p:ext uri="{BB962C8B-B14F-4D97-AF65-F5344CB8AC3E}">
        <p14:creationId xmlns:p14="http://schemas.microsoft.com/office/powerpoint/2010/main" val="34194875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063F27BC-7079-4FF7-8F7C-ABC82FA3C24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50607DDB-FEC0-167D-528A-08D7742C1F77}"/>
              </a:ext>
            </a:extLst>
          </p:cNvPr>
          <p:cNvSpPr>
            <a:spLocks noGrp="1"/>
          </p:cNvSpPr>
          <p:nvPr>
            <p:ph type="title"/>
          </p:nvPr>
        </p:nvSpPr>
        <p:spPr>
          <a:xfrm>
            <a:off x="914400" y="1371600"/>
            <a:ext cx="4353724" cy="3919267"/>
          </a:xfrm>
        </p:spPr>
        <p:txBody>
          <a:bodyPr anchor="t">
            <a:normAutofit/>
          </a:bodyPr>
          <a:lstStyle/>
          <a:p>
            <a:r>
              <a:rPr lang="en-GB" b="1" kern="100" dirty="0">
                <a:effectLst/>
                <a:latin typeface="Arial" panose="020B0604020202020204" pitchFamily="34" charset="0"/>
                <a:ea typeface="Calibri" panose="020F0502020204030204" pitchFamily="34" charset="0"/>
                <a:cs typeface="Times New Roman" panose="02020603050405020304" pitchFamily="18" charset="0"/>
              </a:rPr>
              <a:t>Budget </a:t>
            </a:r>
            <a:r>
              <a:rPr lang="ro-RO" b="1" kern="100" dirty="0">
                <a:effectLst/>
                <a:latin typeface="Arial" panose="020B0604020202020204" pitchFamily="34" charset="0"/>
                <a:ea typeface="Calibri" panose="020F0502020204030204" pitchFamily="34" charset="0"/>
                <a:cs typeface="Times New Roman" panose="02020603050405020304" pitchFamily="18" charset="0"/>
              </a:rPr>
              <a:t>P</a:t>
            </a:r>
            <a:r>
              <a:rPr lang="en-GB" b="1" kern="100" dirty="0" err="1">
                <a:effectLst/>
                <a:latin typeface="Arial" panose="020B0604020202020204" pitchFamily="34" charset="0"/>
                <a:ea typeface="Calibri" panose="020F0502020204030204" pitchFamily="34" charset="0"/>
                <a:cs typeface="Times New Roman" panose="02020603050405020304" pitchFamily="18" charset="0"/>
              </a:rPr>
              <a:t>lan</a:t>
            </a:r>
            <a:r>
              <a:rPr lang="en-GB" b="1" kern="100" dirty="0">
                <a:effectLst/>
                <a:latin typeface="Arial" panose="020B0604020202020204" pitchFamily="34" charset="0"/>
                <a:ea typeface="Calibri" panose="020F0502020204030204" pitchFamily="34" charset="0"/>
                <a:cs typeface="Times New Roman" panose="02020603050405020304" pitchFamily="18" charset="0"/>
              </a:rPr>
              <a:t> </a:t>
            </a:r>
            <a:r>
              <a:rPr lang="ro-RO" b="1" kern="100" dirty="0">
                <a:latin typeface="Arial" panose="020B0604020202020204" pitchFamily="34" charset="0"/>
                <a:ea typeface="Calibri" panose="020F0502020204030204" pitchFamily="34" charset="0"/>
                <a:cs typeface="Times New Roman" panose="02020603050405020304" pitchFamily="18" charset="0"/>
              </a:rPr>
              <a:t>T</a:t>
            </a:r>
            <a:r>
              <a:rPr lang="en-GB" b="1" kern="100" dirty="0">
                <a:effectLst/>
                <a:latin typeface="Arial" panose="020B0604020202020204" pitchFamily="34" charset="0"/>
                <a:ea typeface="Calibri" panose="020F0502020204030204" pitchFamily="34" charset="0"/>
                <a:cs typeface="Times New Roman" panose="02020603050405020304" pitchFamily="18" charset="0"/>
              </a:rPr>
              <a:t>able </a:t>
            </a:r>
            <a:r>
              <a:rPr lang="ro-RO" b="1" kern="100" dirty="0">
                <a:latin typeface="Arial" panose="020B0604020202020204" pitchFamily="34" charset="0"/>
                <a:ea typeface="Calibri" panose="020F0502020204030204" pitchFamily="34" charset="0"/>
                <a:cs typeface="Times New Roman" panose="02020603050405020304" pitchFamily="18" charset="0"/>
              </a:rPr>
              <a:t>F</a:t>
            </a:r>
            <a:r>
              <a:rPr lang="en-GB" b="1" kern="100" dirty="0">
                <a:effectLst/>
                <a:latin typeface="Arial" panose="020B0604020202020204" pitchFamily="34" charset="0"/>
                <a:ea typeface="Calibri" panose="020F0502020204030204" pitchFamily="34" charset="0"/>
                <a:cs typeface="Times New Roman" panose="02020603050405020304" pitchFamily="18" charset="0"/>
              </a:rPr>
              <a:t>or Diabetic-Friendly Cookie Launch</a:t>
            </a:r>
            <a:r>
              <a:rPr lang="en-GB" kern="100" dirty="0">
                <a:effectLst/>
                <a:latin typeface="Calibri" panose="020F0502020204030204" pitchFamily="34" charset="0"/>
                <a:ea typeface="Calibri" panose="020F0502020204030204" pitchFamily="34" charset="0"/>
                <a:cs typeface="Times New Roman" panose="02020603050405020304" pitchFamily="18" charset="0"/>
              </a:rPr>
              <a:t/>
            </a:r>
            <a:br>
              <a:rPr lang="en-GB"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cxnSp>
        <p:nvCxnSpPr>
          <p:cNvPr id="11" name="Straight Connector 10">
            <a:extLst>
              <a:ext uri="{FF2B5EF4-FFF2-40B4-BE49-F238E27FC236}">
                <a16:creationId xmlns:a16="http://schemas.microsoft.com/office/drawing/2014/main" xmlns="" id="{40BBF191-9CC8-4313-B1CA-8DF1A53AE4F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4" name="Content Placeholder 3">
            <a:extLst>
              <a:ext uri="{FF2B5EF4-FFF2-40B4-BE49-F238E27FC236}">
                <a16:creationId xmlns:a16="http://schemas.microsoft.com/office/drawing/2014/main" xmlns="" id="{0E77F9CB-11D1-4C6C-35C7-B606B0266F3B}"/>
              </a:ext>
            </a:extLst>
          </p:cNvPr>
          <p:cNvGraphicFramePr>
            <a:graphicFrameLocks noGrp="1"/>
          </p:cNvGraphicFramePr>
          <p:nvPr>
            <p:ph idx="1"/>
            <p:extLst>
              <p:ext uri="{D42A27DB-BD31-4B8C-83A1-F6EECF244321}">
                <p14:modId xmlns:p14="http://schemas.microsoft.com/office/powerpoint/2010/main" val="1813228492"/>
              </p:ext>
            </p:extLst>
          </p:nvPr>
        </p:nvGraphicFramePr>
        <p:xfrm>
          <a:off x="5359940" y="729575"/>
          <a:ext cx="6371618" cy="5690681"/>
        </p:xfrm>
        <a:graphic>
          <a:graphicData uri="http://schemas.openxmlformats.org/drawingml/2006/table">
            <a:tbl>
              <a:tblPr firstRow="1" firstCol="1" bandRow="1"/>
              <a:tblGrid>
                <a:gridCol w="3605469">
                  <a:extLst>
                    <a:ext uri="{9D8B030D-6E8A-4147-A177-3AD203B41FA5}">
                      <a16:colId xmlns:a16="http://schemas.microsoft.com/office/drawing/2014/main" xmlns="" val="91330056"/>
                    </a:ext>
                  </a:extLst>
                </a:gridCol>
                <a:gridCol w="2766149">
                  <a:extLst>
                    <a:ext uri="{9D8B030D-6E8A-4147-A177-3AD203B41FA5}">
                      <a16:colId xmlns:a16="http://schemas.microsoft.com/office/drawing/2014/main" xmlns="" val="3093674398"/>
                    </a:ext>
                  </a:extLst>
                </a:gridCol>
              </a:tblGrid>
              <a:tr h="497429">
                <a:tc>
                  <a:txBody>
                    <a:bodyPr/>
                    <a:lstStyle/>
                    <a:p>
                      <a:pPr algn="ctr" fontAlgn="t">
                        <a:lnSpc>
                          <a:spcPct val="107000"/>
                        </a:lnSpc>
                        <a:spcBef>
                          <a:spcPts val="0"/>
                        </a:spcBef>
                        <a:spcAft>
                          <a:spcPts val="800"/>
                        </a:spcAft>
                      </a:pPr>
                      <a:r>
                        <a:rPr lang="en-GB" sz="1700" b="1" i="0" u="none" strike="noStrike" kern="100" dirty="0">
                          <a:effectLst/>
                          <a:latin typeface="Arial" panose="020B0604020202020204" pitchFamily="34" charset="0"/>
                          <a:ea typeface="Calibri" panose="020F0502020204030204" pitchFamily="34" charset="0"/>
                          <a:cs typeface="Times New Roman" panose="02020603050405020304" pitchFamily="18" charset="0"/>
                        </a:rPr>
                        <a:t>Activity</a:t>
                      </a:r>
                      <a:endParaRPr lang="en-GB" sz="2500" b="0" i="0" u="none" strike="noStrike" dirty="0">
                        <a:effectLst/>
                        <a:latin typeface="Arial" panose="020B0604020202020204" pitchFamily="34" charset="0"/>
                      </a:endParaRPr>
                    </a:p>
                  </a:txBody>
                  <a:tcPr marL="95691" marR="95691" marT="132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t">
                        <a:lnSpc>
                          <a:spcPct val="107000"/>
                        </a:lnSpc>
                        <a:spcBef>
                          <a:spcPts val="0"/>
                        </a:spcBef>
                        <a:spcAft>
                          <a:spcPts val="800"/>
                        </a:spcAft>
                      </a:pPr>
                      <a:r>
                        <a:rPr lang="en-GB" sz="1700" b="1" i="0" u="none" strike="noStrike" kern="100">
                          <a:effectLst/>
                          <a:latin typeface="Arial" panose="020B0604020202020204" pitchFamily="34" charset="0"/>
                          <a:ea typeface="Calibri" panose="020F0502020204030204" pitchFamily="34" charset="0"/>
                          <a:cs typeface="Times New Roman" panose="02020603050405020304" pitchFamily="18" charset="0"/>
                        </a:rPr>
                        <a:t>Estimated Cost (£)</a:t>
                      </a:r>
                      <a:endParaRPr lang="en-GB" sz="2500" b="0" i="0" u="none" strike="noStrike">
                        <a:effectLst/>
                        <a:latin typeface="Arial" panose="020B0604020202020204" pitchFamily="34" charset="0"/>
                      </a:endParaRPr>
                    </a:p>
                  </a:txBody>
                  <a:tcPr marL="95691" marR="95691" marT="1329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307486772"/>
                  </a:ext>
                </a:extLst>
              </a:tr>
              <a:tr h="432771">
                <a:tc>
                  <a:txBody>
                    <a:bodyPr/>
                    <a:lstStyle/>
                    <a:p>
                      <a:pPr algn="just" fontAlgn="b">
                        <a:lnSpc>
                          <a:spcPct val="107000"/>
                        </a:lnSpc>
                        <a:spcBef>
                          <a:spcPts val="0"/>
                        </a:spcBef>
                        <a:spcAft>
                          <a:spcPts val="800"/>
                        </a:spcAft>
                      </a:pPr>
                      <a:r>
                        <a:rPr lang="en-GB" sz="1700" b="0" i="0" u="none" strike="noStrike" kern="100" dirty="0">
                          <a:effectLst/>
                          <a:latin typeface="Arial" panose="020B0604020202020204" pitchFamily="34" charset="0"/>
                          <a:ea typeface="Calibri" panose="020F0502020204030204" pitchFamily="34" charset="0"/>
                          <a:cs typeface="Times New Roman" panose="02020603050405020304" pitchFamily="18" charset="0"/>
                        </a:rPr>
                        <a:t>Market Research</a:t>
                      </a:r>
                      <a:endParaRPr lang="en-GB" sz="2500" b="0" i="0" u="none" strike="noStrike" dirty="0">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£500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577499390"/>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Recipe Development</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£1,000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334917896"/>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Ingredients Sourcing</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£1,200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580080856"/>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Product Testing</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£800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807201463"/>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Packaging Design</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£700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551976240"/>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Marketing and Branding</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£1,500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447685022"/>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Production Setup</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£2,000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1676060888"/>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Quality Assurance</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£600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4079783152"/>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Launch Event</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£1,200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818754552"/>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Post-Launch Evaluation</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£400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040065916"/>
                  </a:ext>
                </a:extLst>
              </a:tr>
              <a:tr h="432771">
                <a:tc>
                  <a:txBody>
                    <a:bodyPr/>
                    <a:lstStyle/>
                    <a:p>
                      <a:pPr algn="just"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Contingency (MISELINOS)</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0" i="0" u="none" strike="noStrike" kern="100">
                          <a:effectLst/>
                          <a:latin typeface="Arial" panose="020B0604020202020204" pitchFamily="34" charset="0"/>
                          <a:ea typeface="Calibri" panose="020F0502020204030204" pitchFamily="34" charset="0"/>
                          <a:cs typeface="Times New Roman" panose="02020603050405020304" pitchFamily="18" charset="0"/>
                        </a:rPr>
                        <a:t>£1,000</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2133093921"/>
                  </a:ext>
                </a:extLst>
              </a:tr>
              <a:tr h="432771">
                <a:tc>
                  <a:txBody>
                    <a:bodyPr/>
                    <a:lstStyle/>
                    <a:p>
                      <a:pPr algn="just" fontAlgn="b">
                        <a:lnSpc>
                          <a:spcPct val="107000"/>
                        </a:lnSpc>
                        <a:spcBef>
                          <a:spcPts val="0"/>
                        </a:spcBef>
                        <a:spcAft>
                          <a:spcPts val="800"/>
                        </a:spcAft>
                      </a:pPr>
                      <a:r>
                        <a:rPr lang="en-GB" sz="1700" b="1" i="0" u="none" strike="noStrike" kern="100">
                          <a:effectLst/>
                          <a:latin typeface="Arial" panose="020B0604020202020204" pitchFamily="34" charset="0"/>
                          <a:ea typeface="Calibri" panose="020F0502020204030204" pitchFamily="34" charset="0"/>
                          <a:cs typeface="Times New Roman" panose="02020603050405020304" pitchFamily="18" charset="0"/>
                        </a:rPr>
                        <a:t>Total</a:t>
                      </a:r>
                      <a:endParaRPr lang="en-GB" sz="2500" b="0" i="0" u="none" strike="noStrike">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b">
                        <a:lnSpc>
                          <a:spcPct val="107000"/>
                        </a:lnSpc>
                        <a:spcBef>
                          <a:spcPts val="0"/>
                        </a:spcBef>
                        <a:spcAft>
                          <a:spcPts val="800"/>
                        </a:spcAft>
                      </a:pPr>
                      <a:r>
                        <a:rPr lang="en-GB" sz="1700" b="1" i="0" u="none" strike="noStrike" kern="100" dirty="0">
                          <a:effectLst/>
                          <a:latin typeface="Arial" panose="020B0604020202020204" pitchFamily="34" charset="0"/>
                          <a:ea typeface="Calibri" panose="020F0502020204030204" pitchFamily="34" charset="0"/>
                          <a:cs typeface="Times New Roman" panose="02020603050405020304" pitchFamily="18" charset="0"/>
                        </a:rPr>
                        <a:t>£10,000</a:t>
                      </a:r>
                      <a:endParaRPr lang="en-GB" sz="2500" b="0" i="0" u="none" strike="noStrike" dirty="0">
                        <a:effectLst/>
                        <a:latin typeface="Arial" panose="020B0604020202020204" pitchFamily="34" charset="0"/>
                      </a:endParaRPr>
                    </a:p>
                  </a:txBody>
                  <a:tcPr marL="95691" marR="95691" marT="1329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xmlns="" val="3425740738"/>
                  </a:ext>
                </a:extLst>
              </a:tr>
            </a:tbl>
          </a:graphicData>
        </a:graphic>
      </p:graphicFrame>
    </p:spTree>
    <p:extLst>
      <p:ext uri="{BB962C8B-B14F-4D97-AF65-F5344CB8AC3E}">
        <p14:creationId xmlns:p14="http://schemas.microsoft.com/office/powerpoint/2010/main" val="3350679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xmlns="" id="{744CAA32-F237-419C-A2DD-43C28D920D3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F858C14-A706-ED44-6A91-30F6D940446C}"/>
              </a:ext>
            </a:extLst>
          </p:cNvPr>
          <p:cNvSpPr>
            <a:spLocks noGrp="1"/>
          </p:cNvSpPr>
          <p:nvPr>
            <p:ph type="title"/>
          </p:nvPr>
        </p:nvSpPr>
        <p:spPr>
          <a:xfrm>
            <a:off x="914401" y="1191869"/>
            <a:ext cx="3943762" cy="1314443"/>
          </a:xfrm>
        </p:spPr>
        <p:txBody>
          <a:bodyPr>
            <a:normAutofit/>
          </a:bodyPr>
          <a:lstStyle/>
          <a:p>
            <a:pPr>
              <a:lnSpc>
                <a:spcPct val="90000"/>
              </a:lnSpc>
            </a:pPr>
            <a:r>
              <a:rPr lang="en-GB" sz="3400" b="1" kern="100" dirty="0">
                <a:effectLst/>
                <a:latin typeface="Arial" panose="020B0604020202020204" pitchFamily="34" charset="0"/>
                <a:ea typeface="Calibri" panose="020F0502020204030204" pitchFamily="34" charset="0"/>
                <a:cs typeface="Times New Roman" panose="02020603050405020304" pitchFamily="18" charset="0"/>
              </a:rPr>
              <a:t>Risk Management</a:t>
            </a:r>
            <a:r>
              <a:rPr lang="en-GB" sz="3400" kern="100" dirty="0">
                <a:effectLst/>
                <a:latin typeface="Calibri" panose="020F0502020204030204" pitchFamily="34" charset="0"/>
                <a:ea typeface="Calibri" panose="020F0502020204030204" pitchFamily="34" charset="0"/>
                <a:cs typeface="Times New Roman" panose="02020603050405020304" pitchFamily="18" charset="0"/>
              </a:rPr>
              <a:t/>
            </a:r>
            <a:br>
              <a:rPr lang="en-GB" sz="34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400" dirty="0"/>
          </a:p>
        </p:txBody>
      </p:sp>
      <p:sp>
        <p:nvSpPr>
          <p:cNvPr id="3" name="Content Placeholder 2">
            <a:extLst>
              <a:ext uri="{FF2B5EF4-FFF2-40B4-BE49-F238E27FC236}">
                <a16:creationId xmlns:a16="http://schemas.microsoft.com/office/drawing/2014/main" xmlns="" id="{41CDA35B-BA9A-17D1-78E6-EA5B64C25736}"/>
              </a:ext>
            </a:extLst>
          </p:cNvPr>
          <p:cNvSpPr>
            <a:spLocks noGrp="1"/>
          </p:cNvSpPr>
          <p:nvPr>
            <p:ph idx="1"/>
          </p:nvPr>
        </p:nvSpPr>
        <p:spPr>
          <a:xfrm>
            <a:off x="466748" y="1867270"/>
            <a:ext cx="4824919" cy="4484712"/>
          </a:xfrm>
        </p:spPr>
        <p:txBody>
          <a:bodyPr>
            <a:normAutofit fontScale="70000" lnSpcReduction="20000"/>
          </a:bodyPr>
          <a:lstStyle/>
          <a:p>
            <a:pPr indent="0">
              <a:lnSpc>
                <a:spcPct val="110000"/>
              </a:lnSpc>
              <a:buNone/>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Market changes – </a:t>
            </a:r>
            <a:r>
              <a:rPr lang="ro-RO" sz="2400" kern="100" dirty="0">
                <a:effectLst/>
                <a:latin typeface="Arial" panose="020B0604020202020204" pitchFamily="34" charset="0"/>
                <a:ea typeface="Calibri" panose="020F0502020204030204" pitchFamily="34" charset="0"/>
                <a:cs typeface="Arial" panose="020B0604020202020204" pitchFamily="34" charset="0"/>
              </a:rPr>
              <a:t>m</a:t>
            </a:r>
            <a:r>
              <a:rPr lang="en-GB" sz="2400" kern="100" dirty="0" err="1">
                <a:effectLst/>
                <a:latin typeface="Arial" panose="020B0604020202020204" pitchFamily="34" charset="0"/>
                <a:ea typeface="Calibri" panose="020F0502020204030204" pitchFamily="34" charset="0"/>
                <a:cs typeface="Arial" panose="020B0604020202020204" pitchFamily="34" charset="0"/>
              </a:rPr>
              <a:t>arket</a:t>
            </a:r>
            <a:r>
              <a:rPr lang="en-GB" sz="2400" kern="100" dirty="0">
                <a:effectLst/>
                <a:latin typeface="Arial" panose="020B0604020202020204" pitchFamily="34" charset="0"/>
                <a:ea typeface="Calibri" panose="020F0502020204030204" pitchFamily="34" charset="0"/>
                <a:cs typeface="Arial" panose="020B0604020202020204" pitchFamily="34" charset="0"/>
              </a:rPr>
              <a:t> risk</a:t>
            </a:r>
            <a:r>
              <a:rPr lang="en-US" sz="2400" kern="100" dirty="0">
                <a:latin typeface="Arial" panose="020B0604020202020204" pitchFamily="34" charset="0"/>
                <a:ea typeface="Calibri" panose="020F0502020204030204" pitchFamily="34" charset="0"/>
                <a:cs typeface="Arial" panose="020B0604020202020204" pitchFamily="34" charset="0"/>
              </a:rPr>
              <a:t>, tolerate (</a:t>
            </a:r>
            <a:r>
              <a:rPr lang="en-GB" sz="2400" kern="100" dirty="0">
                <a:effectLst/>
                <a:latin typeface="Arial" panose="020B0604020202020204" pitchFamily="34" charset="0"/>
                <a:ea typeface="Calibri" panose="020F0502020204030204" pitchFamily="34" charset="0"/>
                <a:cs typeface="Arial" panose="020B0604020202020204" pitchFamily="34" charset="0"/>
              </a:rPr>
              <a:t>Holst,</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2019)</a:t>
            </a:r>
            <a:endParaRPr lang="ro-RO"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Supply chain disruptions – operational risk- treat </a:t>
            </a: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Ensuring compliance with food safety regulations and labelling requirements – legal and regulatory risk, treat </a:t>
            </a:r>
            <a:r>
              <a:rPr lang="ro-RO" sz="2400" kern="100" dirty="0">
                <a:effectLst/>
                <a:latin typeface="Arial" panose="020B0604020202020204" pitchFamily="34" charset="0"/>
                <a:ea typeface="Calibri" panose="020F0502020204030204" pitchFamily="34" charset="0"/>
                <a:cs typeface="Arial" panose="020B0604020202020204" pitchFamily="34" charset="0"/>
              </a:rPr>
              <a:t>(</a:t>
            </a:r>
            <a:r>
              <a:rPr lang="en-GB" sz="2400" kern="100" dirty="0">
                <a:effectLst/>
                <a:latin typeface="Arial" panose="020B0604020202020204" pitchFamily="34" charset="0"/>
                <a:ea typeface="Calibri" panose="020F0502020204030204" pitchFamily="34" charset="0"/>
                <a:cs typeface="Arial" panose="020B0604020202020204" pitchFamily="34" charset="0"/>
              </a:rPr>
              <a:t>Sarfraz</a:t>
            </a:r>
            <a:r>
              <a:rPr lang="ro-RO" sz="2400" kern="100" dirty="0">
                <a:effectLst/>
                <a:latin typeface="Arial" panose="020B0604020202020204" pitchFamily="34" charset="0"/>
                <a:ea typeface="Calibri" panose="020F0502020204030204" pitchFamily="34" charset="0"/>
                <a:cs typeface="Arial" panose="020B0604020202020204" pitchFamily="34" charset="0"/>
              </a:rPr>
              <a:t>, 2021)</a:t>
            </a:r>
            <a:endParaRPr lang="ro-RO" sz="2400" kern="100" dirty="0">
              <a:latin typeface="Arial" panose="020B0604020202020204" pitchFamily="34" charset="0"/>
              <a:ea typeface="Calibri" panose="020F0502020204030204" pitchFamily="34" charset="0"/>
              <a:cs typeface="Arial" panose="020B0604020202020204" pitchFamily="34" charset="0"/>
            </a:endParaRPr>
          </a:p>
          <a:p>
            <a:pPr lvl="0">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Competition – commercial risk, treat</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Holst,</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GB" sz="2400" kern="100" dirty="0">
                <a:effectLst/>
                <a:latin typeface="Arial" panose="020B0604020202020204" pitchFamily="34" charset="0"/>
                <a:ea typeface="Calibri" panose="020F0502020204030204" pitchFamily="34" charset="0"/>
                <a:cs typeface="Arial" panose="020B0604020202020204" pitchFamily="34" charset="0"/>
              </a:rPr>
              <a:t>2019)</a:t>
            </a:r>
            <a:endParaRPr lang="ro-RO"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10000"/>
              </a:lnSpc>
              <a:spcAft>
                <a:spcPts val="800"/>
              </a:spcAft>
              <a:buFont typeface="Wingdings" panose="05000000000000000000" pitchFamily="2" charset="2"/>
              <a:buChar char="q"/>
            </a:pPr>
            <a:r>
              <a:rPr lang="en-GB" sz="2400" kern="100" dirty="0">
                <a:effectLst/>
                <a:latin typeface="Arial" panose="020B0604020202020204" pitchFamily="34" charset="0"/>
                <a:ea typeface="Calibri" panose="020F0502020204030204" pitchFamily="34" charset="0"/>
                <a:cs typeface="Arial" panose="020B0604020202020204" pitchFamily="34" charset="0"/>
              </a:rPr>
              <a:t>Technical issues</a:t>
            </a:r>
            <a:r>
              <a:rPr lang="ro-RO" sz="2400" kern="100" dirty="0">
                <a:effectLst/>
                <a:latin typeface="Arial" panose="020B0604020202020204" pitchFamily="34" charset="0"/>
                <a:ea typeface="Calibri" panose="020F0502020204030204" pitchFamily="34" charset="0"/>
                <a:cs typeface="Arial" panose="020B0604020202020204" pitchFamily="34" charset="0"/>
              </a:rPr>
              <a:t> </a:t>
            </a:r>
            <a:r>
              <a:rPr lang="en-US" sz="2400" kern="100" dirty="0">
                <a:effectLst/>
                <a:latin typeface="Arial" panose="020B0604020202020204" pitchFamily="34" charset="0"/>
                <a:ea typeface="Calibri" panose="020F0502020204030204" pitchFamily="34" charset="0"/>
                <a:cs typeface="Arial" panose="020B0604020202020204" pitchFamily="34" charset="0"/>
              </a:rPr>
              <a:t>– technical risk, transfer</a:t>
            </a:r>
            <a:r>
              <a:rPr lang="ro-RO" sz="2400" kern="100" dirty="0">
                <a:effectLst/>
                <a:latin typeface="Arial" panose="020B0604020202020204" pitchFamily="34" charset="0"/>
                <a:ea typeface="Calibri" panose="020F0502020204030204" pitchFamily="34" charset="0"/>
                <a:cs typeface="Arial" panose="020B0604020202020204" pitchFamily="34" charset="0"/>
              </a:rPr>
              <a:t>(</a:t>
            </a:r>
            <a:r>
              <a:rPr lang="en-GB" sz="2400" kern="100" dirty="0">
                <a:effectLst/>
                <a:latin typeface="Arial" panose="020B0604020202020204" pitchFamily="34" charset="0"/>
                <a:ea typeface="Calibri" panose="020F0502020204030204" pitchFamily="34" charset="0"/>
                <a:cs typeface="Arial" panose="020B0604020202020204" pitchFamily="34" charset="0"/>
              </a:rPr>
              <a:t>Sarfraz</a:t>
            </a:r>
            <a:r>
              <a:rPr lang="ro-RO" sz="2400" kern="100" dirty="0">
                <a:effectLst/>
                <a:latin typeface="Arial" panose="020B0604020202020204" pitchFamily="34" charset="0"/>
                <a:ea typeface="Calibri" panose="020F0502020204030204" pitchFamily="34" charset="0"/>
                <a:cs typeface="Arial" panose="020B0604020202020204" pitchFamily="34" charset="0"/>
              </a:rPr>
              <a:t>, 2021)</a:t>
            </a:r>
          </a:p>
          <a:p>
            <a:pPr marL="342900" indent="-342900">
              <a:lnSpc>
                <a:spcPct val="110000"/>
              </a:lnSpc>
              <a:spcAft>
                <a:spcPts val="800"/>
              </a:spcAft>
              <a:buFont typeface="Symbol" panose="05050102010706020507" pitchFamily="18" charset="2"/>
              <a:buChar cha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0000"/>
              </a:lnSpc>
              <a:spcAft>
                <a:spcPts val="800"/>
              </a:spcAft>
              <a:buFont typeface="Symbol" panose="05050102010706020507" pitchFamily="18" charset="2"/>
              <a:buChar char=""/>
            </a:pPr>
            <a:endParaRPr lang="en-GB" sz="1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10000"/>
              </a:lnSpc>
              <a:buNone/>
            </a:pPr>
            <a:endParaRPr lang="en-GB" sz="1400" dirty="0"/>
          </a:p>
        </p:txBody>
      </p:sp>
      <p:pic>
        <p:nvPicPr>
          <p:cNvPr id="18" name="Picture 17" descr="Exclamation mark on a yellow background">
            <a:extLst>
              <a:ext uri="{FF2B5EF4-FFF2-40B4-BE49-F238E27FC236}">
                <a16:creationId xmlns:a16="http://schemas.microsoft.com/office/drawing/2014/main" xmlns="" id="{69E6EFEC-C3A5-6C88-BD12-3E4B1D8C5D2E}"/>
              </a:ext>
            </a:extLst>
          </p:cNvPr>
          <p:cNvPicPr>
            <a:picLocks noChangeAspect="1"/>
          </p:cNvPicPr>
          <p:nvPr/>
        </p:nvPicPr>
        <p:blipFill rotWithShape="1">
          <a:blip r:embed="rId2"/>
          <a:srcRect l="20848" r="7930"/>
          <a:stretch/>
        </p:blipFill>
        <p:spPr>
          <a:xfrm>
            <a:off x="5679452" y="10"/>
            <a:ext cx="6512547" cy="6857990"/>
          </a:xfrm>
          <a:prstGeom prst="rect">
            <a:avLst/>
          </a:prstGeom>
        </p:spPr>
      </p:pic>
      <p:cxnSp>
        <p:nvCxnSpPr>
          <p:cNvPr id="19" name="Straight Connector 18">
            <a:extLst>
              <a:ext uri="{FF2B5EF4-FFF2-40B4-BE49-F238E27FC236}">
                <a16:creationId xmlns:a16="http://schemas.microsoft.com/office/drawing/2014/main" xmlns="" id="{753FE100-D0AB-4AE2-824B-60CFA31EC6A2}"/>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7631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DBDA151C-5770-45E4-AAFF-59E7F40386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94180319-02C1-8683-1A71-B2D6186197ED}"/>
              </a:ext>
            </a:extLst>
          </p:cNvPr>
          <p:cNvSpPr>
            <a:spLocks noGrp="1"/>
          </p:cNvSpPr>
          <p:nvPr>
            <p:ph type="title"/>
          </p:nvPr>
        </p:nvSpPr>
        <p:spPr>
          <a:xfrm>
            <a:off x="914400" y="914399"/>
            <a:ext cx="3818626" cy="4578624"/>
          </a:xfrm>
        </p:spPr>
        <p:txBody>
          <a:bodyPr anchor="b">
            <a:normAutofit/>
          </a:bodyPr>
          <a:lstStyle/>
          <a:p>
            <a:r>
              <a:rPr lang="en-GB" b="1" kern="100">
                <a:effectLst/>
                <a:latin typeface="Arial" panose="020B0604020202020204" pitchFamily="34" charset="0"/>
                <a:ea typeface="Calibri" panose="020F0502020204030204" pitchFamily="34" charset="0"/>
                <a:cs typeface="Arial" panose="020B0604020202020204" pitchFamily="34" charset="0"/>
              </a:rPr>
              <a:t>Conclusion </a:t>
            </a:r>
            <a:r>
              <a:rPr lang="en-GB" kern="100">
                <a:effectLst/>
                <a:latin typeface="Arial" panose="020B0604020202020204" pitchFamily="34" charset="0"/>
                <a:ea typeface="Calibri" panose="020F0502020204030204" pitchFamily="34" charset="0"/>
                <a:cs typeface="Arial" panose="020B0604020202020204" pitchFamily="34" charset="0"/>
              </a:rPr>
              <a:t/>
            </a:r>
            <a:br>
              <a:rPr lang="en-GB" kern="100">
                <a:effectLst/>
                <a:latin typeface="Arial" panose="020B0604020202020204" pitchFamily="34" charset="0"/>
                <a:ea typeface="Calibri" panose="020F0502020204030204" pitchFamily="34" charset="0"/>
                <a:cs typeface="Arial" panose="020B0604020202020204" pitchFamily="34" charset="0"/>
              </a:rPr>
            </a:br>
            <a:endParaRPr lang="en-GB">
              <a:latin typeface="Arial" panose="020B0604020202020204" pitchFamily="34" charset="0"/>
              <a:cs typeface="Arial" panose="020B0604020202020204" pitchFamily="34" charset="0"/>
            </a:endParaRPr>
          </a:p>
        </p:txBody>
      </p:sp>
      <p:cxnSp>
        <p:nvCxnSpPr>
          <p:cNvPr id="11" name="Straight Connector 10">
            <a:extLst>
              <a:ext uri="{FF2B5EF4-FFF2-40B4-BE49-F238E27FC236}">
                <a16:creationId xmlns:a16="http://schemas.microsoft.com/office/drawing/2014/main" xmlns="" id="{B209265E-E0D7-493B-97CE-2263D50C3F0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90600" y="583125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xmlns="" id="{838E431B-4538-59CD-C69C-BB75DF7D4B61}"/>
              </a:ext>
            </a:extLst>
          </p:cNvPr>
          <p:cNvGraphicFramePr>
            <a:graphicFrameLocks noGrp="1"/>
          </p:cNvGraphicFramePr>
          <p:nvPr>
            <p:ph idx="1"/>
            <p:extLst>
              <p:ext uri="{D42A27DB-BD31-4B8C-83A1-F6EECF244321}">
                <p14:modId xmlns:p14="http://schemas.microsoft.com/office/powerpoint/2010/main" val="2640833023"/>
              </p:ext>
            </p:extLst>
          </p:nvPr>
        </p:nvGraphicFramePr>
        <p:xfrm>
          <a:off x="4134255" y="359923"/>
          <a:ext cx="7762673" cy="621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89457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7C3CC2-4667-7063-5D00-3510BF8CDCEE}"/>
              </a:ext>
            </a:extLst>
          </p:cNvPr>
          <p:cNvSpPr>
            <a:spLocks noGrp="1"/>
          </p:cNvSpPr>
          <p:nvPr>
            <p:ph type="title"/>
          </p:nvPr>
        </p:nvSpPr>
        <p:spPr>
          <a:xfrm>
            <a:off x="914400" y="428019"/>
            <a:ext cx="10363200" cy="739301"/>
          </a:xfrm>
        </p:spPr>
        <p:txBody>
          <a:bodyPr>
            <a:normAutofit/>
          </a:bodyPr>
          <a:lstStyle/>
          <a:p>
            <a:pPr algn="ctr"/>
            <a:r>
              <a:rPr lang="ro-RO" sz="3200" dirty="0">
                <a:latin typeface="Arial" panose="020B0604020202020204" pitchFamily="34" charset="0"/>
                <a:cs typeface="Arial" panose="020B0604020202020204" pitchFamily="34" charset="0"/>
              </a:rPr>
              <a:t>References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xmlns="" id="{2F95DAED-98F5-421F-0F18-320F86F34D7C}"/>
              </a:ext>
            </a:extLst>
          </p:cNvPr>
          <p:cNvSpPr>
            <a:spLocks noGrp="1"/>
          </p:cNvSpPr>
          <p:nvPr>
            <p:ph idx="1"/>
          </p:nvPr>
        </p:nvSpPr>
        <p:spPr>
          <a:xfrm>
            <a:off x="914398" y="1167320"/>
            <a:ext cx="10982529" cy="5505853"/>
          </a:xfrm>
        </p:spPr>
        <p:txBody>
          <a:bodyPr>
            <a:normAutofit fontScale="55000" lnSpcReduction="20000"/>
          </a:bodyPr>
          <a:lstStyle/>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A. R. </a:t>
            </a:r>
            <a:r>
              <a:rPr lang="en-GB" sz="2200" kern="100" dirty="0" err="1">
                <a:effectLst/>
                <a:latin typeface="Arial" panose="020B0604020202020204" pitchFamily="34" charset="0"/>
                <a:ea typeface="Calibri" panose="020F0502020204030204" pitchFamily="34" charset="0"/>
                <a:cs typeface="Arial" panose="020B0604020202020204" pitchFamily="34" charset="0"/>
              </a:rPr>
              <a:t>Khasanov</a:t>
            </a:r>
            <a:r>
              <a:rPr lang="en-GB" sz="2200" kern="100" dirty="0">
                <a:effectLst/>
                <a:latin typeface="Arial" panose="020B0604020202020204" pitchFamily="34" charset="0"/>
                <a:ea typeface="Calibri" panose="020F0502020204030204" pitchFamily="34" charset="0"/>
                <a:cs typeface="Arial" panose="020B0604020202020204" pitchFamily="34" charset="0"/>
              </a:rPr>
              <a:t> (2016) “THE EVOLUTION OF NEW PRODUCT LAUNCHING THEORIES,” </a:t>
            </a:r>
            <a:r>
              <a:rPr lang="en-GB" sz="2200" i="1" kern="100" dirty="0" err="1">
                <a:effectLst/>
                <a:latin typeface="Arial" panose="020B0604020202020204" pitchFamily="34" charset="0"/>
                <a:ea typeface="Calibri" panose="020F0502020204030204" pitchFamily="34" charset="0"/>
                <a:cs typeface="Arial" panose="020B0604020202020204" pitchFamily="34" charset="0"/>
              </a:rPr>
              <a:t>Strategii</a:t>
            </a:r>
            <a:r>
              <a:rPr lang="en-GB" sz="2200" i="1" kern="100" dirty="0">
                <a:effectLst/>
                <a:latin typeface="Arial" panose="020B0604020202020204" pitchFamily="34" charset="0"/>
                <a:ea typeface="Calibri" panose="020F0502020204030204" pitchFamily="34" charset="0"/>
                <a:cs typeface="Arial" panose="020B0604020202020204" pitchFamily="34" charset="0"/>
              </a:rPr>
              <a:t> </a:t>
            </a:r>
            <a:r>
              <a:rPr lang="en-GB" sz="2200" i="1" kern="100" dirty="0" err="1">
                <a:effectLst/>
                <a:latin typeface="Arial" panose="020B0604020202020204" pitchFamily="34" charset="0"/>
                <a:ea typeface="Calibri" panose="020F0502020204030204" pitchFamily="34" charset="0"/>
                <a:cs typeface="Arial" panose="020B0604020202020204" pitchFamily="34" charset="0"/>
              </a:rPr>
              <a:t>biznesa</a:t>
            </a:r>
            <a:r>
              <a:rPr lang="en-GB" sz="2200" kern="100" dirty="0">
                <a:effectLst/>
                <a:latin typeface="Arial" panose="020B0604020202020204" pitchFamily="34" charset="0"/>
                <a:ea typeface="Calibri" panose="020F0502020204030204" pitchFamily="34" charset="0"/>
                <a:cs typeface="Arial" panose="020B0604020202020204" pitchFamily="34" charset="0"/>
              </a:rPr>
              <a:t> [Preprint], (1).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https://doi.org/10.17747/2311-7184-2016-1-6</a:t>
            </a:r>
            <a:r>
              <a:rPr lang="en-GB" sz="2200" kern="100" dirty="0">
                <a:effectLst/>
                <a:latin typeface="Arial" panose="020B0604020202020204" pitchFamily="34" charset="0"/>
                <a:ea typeface="Calibri" panose="020F0502020204030204" pitchFamily="34" charset="0"/>
                <a:cs typeface="Arial" panose="020B0604020202020204" pitchFamily="34" charset="0"/>
              </a:rPr>
              <a:t>.</a:t>
            </a: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Barrow, C., Barrow, P. and Brown, R. (2021) </a:t>
            </a:r>
            <a:r>
              <a:rPr lang="en-GB" sz="2200" i="1" kern="100" dirty="0">
                <a:effectLst/>
                <a:latin typeface="Arial" panose="020B0604020202020204" pitchFamily="34" charset="0"/>
                <a:ea typeface="Calibri" panose="020F0502020204030204" pitchFamily="34" charset="0"/>
                <a:cs typeface="Arial" panose="020B0604020202020204" pitchFamily="34" charset="0"/>
              </a:rPr>
              <a:t>The business plan workbook: a step-by-step guide to creating and developing a successful business</a:t>
            </a:r>
            <a:r>
              <a:rPr lang="en-GB" sz="2200" kern="100" dirty="0">
                <a:effectLst/>
                <a:latin typeface="Arial" panose="020B0604020202020204" pitchFamily="34" charset="0"/>
                <a:ea typeface="Calibri" panose="020F0502020204030204" pitchFamily="34" charset="0"/>
                <a:cs typeface="Arial" panose="020B0604020202020204" pitchFamily="34" charset="0"/>
              </a:rPr>
              <a:t>. Tenth edition. London; Kogan Page.</a:t>
            </a:r>
          </a:p>
          <a:p>
            <a:pPr indent="0" algn="just">
              <a:lnSpc>
                <a:spcPct val="150000"/>
              </a:lnSpc>
              <a:buNone/>
            </a:pPr>
            <a:r>
              <a:rPr lang="en-US" sz="2200" kern="100" dirty="0">
                <a:effectLst/>
                <a:latin typeface="Arial" panose="020B0604020202020204" pitchFamily="34" charset="0"/>
                <a:ea typeface="Calibri" panose="020F0502020204030204" pitchFamily="34" charset="0"/>
                <a:cs typeface="Arial" panose="020B0604020202020204" pitchFamily="34" charset="0"/>
              </a:rPr>
              <a:t>Ferreira, M., Aleksandra </a:t>
            </a:r>
            <a:r>
              <a:rPr lang="en-US" sz="2200" kern="100" dirty="0" err="1">
                <a:effectLst/>
                <a:latin typeface="Arial" panose="020B0604020202020204" pitchFamily="34" charset="0"/>
                <a:ea typeface="Calibri" panose="020F0502020204030204" pitchFamily="34" charset="0"/>
                <a:cs typeface="Arial" panose="020B0604020202020204" pitchFamily="34" charset="0"/>
              </a:rPr>
              <a:t>Figurek</a:t>
            </a:r>
            <a:r>
              <a:rPr lang="en-US" sz="2200" kern="100" dirty="0">
                <a:effectLst/>
                <a:latin typeface="Arial" panose="020B0604020202020204" pitchFamily="34" charset="0"/>
                <a:ea typeface="Calibri" panose="020F0502020204030204" pitchFamily="34" charset="0"/>
                <a:cs typeface="Arial" panose="020B0604020202020204" pitchFamily="34" charset="0"/>
              </a:rPr>
              <a:t>, </a:t>
            </a:r>
            <a:r>
              <a:rPr lang="en-US" sz="2200" kern="100" dirty="0" err="1">
                <a:effectLst/>
                <a:latin typeface="Arial" panose="020B0604020202020204" pitchFamily="34" charset="0"/>
                <a:ea typeface="Calibri" panose="020F0502020204030204" pitchFamily="34" charset="0"/>
                <a:cs typeface="Arial" panose="020B0604020202020204" pitchFamily="34" charset="0"/>
              </a:rPr>
              <a:t>Goncharuk</a:t>
            </a:r>
            <a:r>
              <a:rPr lang="en-US" sz="2200" kern="100" dirty="0">
                <a:effectLst/>
                <a:latin typeface="Arial" panose="020B0604020202020204" pitchFamily="34" charset="0"/>
                <a:ea typeface="Calibri" panose="020F0502020204030204" pitchFamily="34" charset="0"/>
                <a:cs typeface="Arial" panose="020B0604020202020204" pitchFamily="34" charset="0"/>
              </a:rPr>
              <a:t>, A.G. and </a:t>
            </a:r>
            <a:r>
              <a:rPr lang="en-US" sz="2200" kern="100" dirty="0" err="1">
                <a:effectLst/>
                <a:latin typeface="Arial" panose="020B0604020202020204" pitchFamily="34" charset="0"/>
                <a:ea typeface="Calibri" panose="020F0502020204030204" pitchFamily="34" charset="0"/>
                <a:cs typeface="Arial" panose="020B0604020202020204" pitchFamily="34" charset="0"/>
              </a:rPr>
              <a:t>Sirbu</a:t>
            </a:r>
            <a:r>
              <a:rPr lang="en-US" sz="2200" kern="100" dirty="0">
                <a:effectLst/>
                <a:latin typeface="Arial" panose="020B0604020202020204" pitchFamily="34" charset="0"/>
                <a:ea typeface="Calibri" panose="020F0502020204030204" pitchFamily="34" charset="0"/>
                <a:cs typeface="Arial" panose="020B0604020202020204" pitchFamily="34" charset="0"/>
              </a:rPr>
              <a:t>, A. (2023). </a:t>
            </a:r>
            <a:r>
              <a:rPr lang="en-US" sz="2200" i="1" kern="100" dirty="0">
                <a:effectLst/>
                <a:latin typeface="Arial" panose="020B0604020202020204" pitchFamily="34" charset="0"/>
                <a:ea typeface="Calibri" panose="020F0502020204030204" pitchFamily="34" charset="0"/>
                <a:cs typeface="Arial" panose="020B0604020202020204" pitchFamily="34" charset="0"/>
              </a:rPr>
              <a:t>Baking Business Sustainability Through Life Cycle Management</a:t>
            </a:r>
            <a:r>
              <a:rPr lang="en-US" sz="2200" kern="100" dirty="0">
                <a:effectLst/>
                <a:latin typeface="Arial" panose="020B0604020202020204" pitchFamily="34" charset="0"/>
                <a:ea typeface="Calibri" panose="020F0502020204030204" pitchFamily="34" charset="0"/>
                <a:cs typeface="Arial" panose="020B0604020202020204" pitchFamily="34" charset="0"/>
              </a:rPr>
              <a:t>. Springer Nature.</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indent="0" algn="just">
              <a:lnSpc>
                <a:spcPct val="150000"/>
              </a:lnSpc>
              <a:spcAft>
                <a:spcPts val="800"/>
              </a:spcAft>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Finch, B. (2022) </a:t>
            </a:r>
            <a:r>
              <a:rPr lang="en-GB" sz="2200" i="1" kern="100" dirty="0">
                <a:effectLst/>
                <a:latin typeface="Arial" panose="020B0604020202020204" pitchFamily="34" charset="0"/>
                <a:ea typeface="Calibri" panose="020F0502020204030204" pitchFamily="34" charset="0"/>
                <a:cs typeface="Arial" panose="020B0604020202020204" pitchFamily="34" charset="0"/>
              </a:rPr>
              <a:t>How to write a business plan: win backing and support for your ideas and ventures</a:t>
            </a:r>
            <a:r>
              <a:rPr lang="en-GB" sz="2200" kern="100" dirty="0">
                <a:effectLst/>
                <a:latin typeface="Arial" panose="020B0604020202020204" pitchFamily="34" charset="0"/>
                <a:ea typeface="Calibri" panose="020F0502020204030204" pitchFamily="34" charset="0"/>
                <a:cs typeface="Arial" panose="020B0604020202020204" pitchFamily="34" charset="0"/>
              </a:rPr>
              <a:t>. Seventh edition. London; Kogan Page.</a:t>
            </a:r>
          </a:p>
          <a:p>
            <a:pPr indent="0">
              <a:lnSpc>
                <a:spcPct val="150000"/>
              </a:lnSpc>
              <a:spcAft>
                <a:spcPts val="800"/>
              </a:spcAft>
              <a:buNone/>
            </a:pPr>
            <a:r>
              <a:rPr lang="en-GB" sz="2200" kern="100" dirty="0" err="1">
                <a:effectLst/>
                <a:latin typeface="Arial" panose="020B0604020202020204" pitchFamily="34" charset="0"/>
                <a:ea typeface="Calibri" panose="020F0502020204030204" pitchFamily="34" charset="0"/>
                <a:cs typeface="Arial" panose="020B0604020202020204" pitchFamily="34" charset="0"/>
              </a:rPr>
              <a:t>Guiné</a:t>
            </a:r>
            <a:r>
              <a:rPr lang="en-GB" sz="2200" kern="100" dirty="0">
                <a:effectLst/>
                <a:latin typeface="Arial" panose="020B0604020202020204" pitchFamily="34" charset="0"/>
                <a:ea typeface="Calibri" panose="020F0502020204030204" pitchFamily="34" charset="0"/>
                <a:cs typeface="Arial" panose="020B0604020202020204" pitchFamily="34" charset="0"/>
              </a:rPr>
              <a:t>, R.P.F., </a:t>
            </a:r>
            <a:r>
              <a:rPr lang="en-GB" sz="2200" kern="100" dirty="0" err="1">
                <a:effectLst/>
                <a:latin typeface="Arial" panose="020B0604020202020204" pitchFamily="34" charset="0"/>
                <a:ea typeface="Calibri" panose="020F0502020204030204" pitchFamily="34" charset="0"/>
                <a:cs typeface="Arial" panose="020B0604020202020204" pitchFamily="34" charset="0"/>
              </a:rPr>
              <a:t>Florença</a:t>
            </a:r>
            <a:r>
              <a:rPr lang="en-GB" sz="2200" kern="100" dirty="0">
                <a:effectLst/>
                <a:latin typeface="Arial" panose="020B0604020202020204" pitchFamily="34" charset="0"/>
                <a:ea typeface="Calibri" panose="020F0502020204030204" pitchFamily="34" charset="0"/>
                <a:cs typeface="Arial" panose="020B0604020202020204" pitchFamily="34" charset="0"/>
              </a:rPr>
              <a:t>, S.G., </a:t>
            </a:r>
            <a:r>
              <a:rPr lang="en-GB" sz="2200" kern="100" dirty="0" err="1">
                <a:effectLst/>
                <a:latin typeface="Arial" panose="020B0604020202020204" pitchFamily="34" charset="0"/>
                <a:ea typeface="Calibri" panose="020F0502020204030204" pitchFamily="34" charset="0"/>
                <a:cs typeface="Arial" panose="020B0604020202020204" pitchFamily="34" charset="0"/>
              </a:rPr>
              <a:t>Barroca</a:t>
            </a:r>
            <a:r>
              <a:rPr lang="en-GB" sz="2200" kern="100" dirty="0">
                <a:effectLst/>
                <a:latin typeface="Arial" panose="020B0604020202020204" pitchFamily="34" charset="0"/>
                <a:ea typeface="Calibri" panose="020F0502020204030204" pitchFamily="34" charset="0"/>
                <a:cs typeface="Arial" panose="020B0604020202020204" pitchFamily="34" charset="0"/>
              </a:rPr>
              <a:t>, M.J. and Anjos, O. (2020). The Link between the Consumer and the Innovations in Food Product Development. Foods, [online] 9(9), p.1317.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https://doi.org/10.3390/foods9091317</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Han, X. (2021) “WBS-free scheduling method based on database relational model,” </a:t>
            </a:r>
            <a:r>
              <a:rPr lang="en-GB" sz="2200" i="1" kern="100" dirty="0">
                <a:effectLst/>
                <a:latin typeface="Arial" panose="020B0604020202020204" pitchFamily="34" charset="0"/>
                <a:ea typeface="Calibri" panose="020F0502020204030204" pitchFamily="34" charset="0"/>
                <a:cs typeface="Arial" panose="020B0604020202020204" pitchFamily="34" charset="0"/>
              </a:rPr>
              <a:t>International journal of system assurance engineering and management</a:t>
            </a:r>
            <a:r>
              <a:rPr lang="en-GB" sz="2200" kern="100" dirty="0">
                <a:effectLst/>
                <a:latin typeface="Arial" panose="020B0604020202020204" pitchFamily="34" charset="0"/>
                <a:ea typeface="Calibri" panose="020F0502020204030204" pitchFamily="34" charset="0"/>
                <a:cs typeface="Arial" panose="020B0604020202020204" pitchFamily="34" charset="0"/>
              </a:rPr>
              <a:t>, 12(3), pp. 509–519.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https://doi.org/10.1007/s13198-021-01106-x</a:t>
            </a:r>
            <a:r>
              <a:rPr lang="en-GB" sz="2200" kern="100" dirty="0">
                <a:effectLst/>
                <a:latin typeface="Arial" panose="020B0604020202020204" pitchFamily="34" charset="0"/>
                <a:ea typeface="Calibri" panose="020F0502020204030204" pitchFamily="34" charset="0"/>
                <a:cs typeface="Arial" panose="020B0604020202020204" pitchFamily="34" charset="0"/>
              </a:rPr>
              <a:t>.</a:t>
            </a: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Heinemann, L.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Klonoff</a:t>
            </a:r>
            <a:r>
              <a:rPr lang="en-GB" sz="2200" kern="100" dirty="0">
                <a:effectLst/>
                <a:latin typeface="Arial" panose="020B0604020202020204" pitchFamily="34" charset="0"/>
                <a:ea typeface="Calibri" panose="020F0502020204030204" pitchFamily="34" charset="0"/>
                <a:cs typeface="Arial" panose="020B0604020202020204" pitchFamily="34" charset="0"/>
              </a:rPr>
              <a:t>, D.C. (2021). Input of Patients for New Diabetes Technology Products. Journal of Diabetes Science and Technology, 15(5), pp.983–985. Available at:  </a:t>
            </a:r>
            <a:r>
              <a:rPr lang="en-GB"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https://doi.org/10.1177/19322968211033611</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Holst, K. (2019) </a:t>
            </a:r>
            <a:r>
              <a:rPr lang="en-GB" sz="2200" i="1" kern="100" dirty="0">
                <a:effectLst/>
                <a:latin typeface="Arial" panose="020B0604020202020204" pitchFamily="34" charset="0"/>
                <a:ea typeface="Calibri" panose="020F0502020204030204" pitchFamily="34" charset="0"/>
                <a:cs typeface="Arial" panose="020B0604020202020204" pitchFamily="34" charset="0"/>
              </a:rPr>
              <a:t>Product Management: Launching Your Product.</a:t>
            </a:r>
            <a:r>
              <a:rPr lang="en-GB" sz="2200" kern="100" dirty="0">
                <a:effectLst/>
                <a:latin typeface="Arial" panose="020B0604020202020204" pitchFamily="34" charset="0"/>
                <a:ea typeface="Calibri" panose="020F0502020204030204" pitchFamily="34" charset="0"/>
                <a:cs typeface="Arial" panose="020B0604020202020204" pitchFamily="34" charset="0"/>
              </a:rPr>
              <a:t> </a:t>
            </a:r>
            <a:r>
              <a:rPr lang="en-GB" sz="2200" kern="100" dirty="0" err="1">
                <a:effectLst/>
                <a:latin typeface="Arial" panose="020B0604020202020204" pitchFamily="34" charset="0"/>
                <a:ea typeface="Calibri" panose="020F0502020204030204" pitchFamily="34" charset="0"/>
                <a:cs typeface="Arial" panose="020B0604020202020204" pitchFamily="34" charset="0"/>
              </a:rPr>
              <a:t>Carpenteria</a:t>
            </a:r>
            <a:r>
              <a:rPr lang="en-GB" sz="2200" kern="100" dirty="0">
                <a:effectLst/>
                <a:latin typeface="Arial" panose="020B0604020202020204" pitchFamily="34" charset="0"/>
                <a:ea typeface="Calibri" panose="020F0502020204030204" pitchFamily="34" charset="0"/>
                <a:cs typeface="Arial" panose="020B0604020202020204" pitchFamily="34" charset="0"/>
              </a:rPr>
              <a:t>, CA: linkedin.com.</a:t>
            </a:r>
          </a:p>
          <a:p>
            <a:pPr indent="0" algn="just">
              <a:lnSpc>
                <a:spcPct val="150000"/>
              </a:lnSpc>
              <a:buNone/>
            </a:pPr>
            <a:r>
              <a:rPr lang="en-US" sz="2200" kern="100" dirty="0" err="1">
                <a:effectLst/>
                <a:latin typeface="Arial" panose="020B0604020202020204" pitchFamily="34" charset="0"/>
                <a:ea typeface="Calibri" panose="020F0502020204030204" pitchFamily="34" charset="0"/>
                <a:cs typeface="Arial" panose="020B0604020202020204" pitchFamily="34" charset="0"/>
              </a:rPr>
              <a:t>Sahin</a:t>
            </a:r>
            <a:r>
              <a:rPr lang="en-US" sz="2200" kern="100" dirty="0">
                <a:effectLst/>
                <a:latin typeface="Arial" panose="020B0604020202020204" pitchFamily="34" charset="0"/>
                <a:ea typeface="Calibri" panose="020F0502020204030204" pitchFamily="34" charset="0"/>
                <a:cs typeface="Arial" panose="020B0604020202020204" pitchFamily="34" charset="0"/>
              </a:rPr>
              <a:t>, A.W., </a:t>
            </a:r>
            <a:r>
              <a:rPr lang="en-US" sz="2200" kern="100" dirty="0" err="1">
                <a:effectLst/>
                <a:latin typeface="Arial" panose="020B0604020202020204" pitchFamily="34" charset="0"/>
                <a:ea typeface="Calibri" panose="020F0502020204030204" pitchFamily="34" charset="0"/>
                <a:cs typeface="Arial" panose="020B0604020202020204" pitchFamily="34" charset="0"/>
              </a:rPr>
              <a:t>Zannini</a:t>
            </a:r>
            <a:r>
              <a:rPr lang="en-US" sz="2200" kern="100" dirty="0">
                <a:effectLst/>
                <a:latin typeface="Arial" panose="020B0604020202020204" pitchFamily="34" charset="0"/>
                <a:ea typeface="Calibri" panose="020F0502020204030204" pitchFamily="34" charset="0"/>
                <a:cs typeface="Arial" panose="020B0604020202020204" pitchFamily="34" charset="0"/>
              </a:rPr>
              <a:t>, E., Coffey, A. and Arendt, E.K. (2019). Sugar reduction in bakery products: Current strategies and sourdough technology as a potential novel approach. </a:t>
            </a:r>
            <a:r>
              <a:rPr lang="en-US" sz="2200" i="1" kern="100" dirty="0">
                <a:effectLst/>
                <a:latin typeface="Arial" panose="020B0604020202020204" pitchFamily="34" charset="0"/>
                <a:ea typeface="Calibri" panose="020F0502020204030204" pitchFamily="34" charset="0"/>
                <a:cs typeface="Arial" panose="020B0604020202020204" pitchFamily="34" charset="0"/>
              </a:rPr>
              <a:t>Food Research International</a:t>
            </a:r>
            <a:r>
              <a:rPr lang="en-US" sz="2200" kern="100" dirty="0">
                <a:effectLst/>
                <a:latin typeface="Arial" panose="020B0604020202020204" pitchFamily="34" charset="0"/>
                <a:ea typeface="Calibri" panose="020F0502020204030204" pitchFamily="34" charset="0"/>
                <a:cs typeface="Arial" panose="020B0604020202020204" pitchFamily="34" charset="0"/>
              </a:rPr>
              <a:t>, [online] 126, p.108583. Available at: </a:t>
            </a:r>
            <a:r>
              <a:rPr lang="en-US" sz="2200" u="sng" kern="100" dirty="0">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https://doi.org/10.1016/j.foodres.2019.108583</a:t>
            </a:r>
            <a:r>
              <a:rPr lang="en-US" sz="2200" kern="100" dirty="0">
                <a:effectLst/>
                <a:latin typeface="Arial" panose="020B0604020202020204" pitchFamily="34" charset="0"/>
                <a:ea typeface="Calibri" panose="020F0502020204030204" pitchFamily="34" charset="0"/>
                <a:cs typeface="Arial" panose="020B0604020202020204" pitchFamily="34" charset="0"/>
              </a:rPr>
              <a:t> </a:t>
            </a:r>
            <a:endParaRPr lang="en-GB" sz="2200" kern="100" dirty="0">
              <a:effectLst/>
              <a:latin typeface="Arial" panose="020B0604020202020204" pitchFamily="34" charset="0"/>
              <a:ea typeface="Calibri" panose="020F0502020204030204" pitchFamily="34" charset="0"/>
              <a:cs typeface="Arial" panose="020B0604020202020204" pitchFamily="34" charset="0"/>
            </a:endParaRPr>
          </a:p>
          <a:p>
            <a:pPr indent="0" algn="just">
              <a:lnSpc>
                <a:spcPct val="150000"/>
              </a:lnSpc>
              <a:buNone/>
            </a:pPr>
            <a:r>
              <a:rPr lang="en-GB" sz="2200" kern="100" dirty="0">
                <a:effectLst/>
                <a:latin typeface="Arial" panose="020B0604020202020204" pitchFamily="34" charset="0"/>
                <a:ea typeface="Calibri" panose="020F0502020204030204" pitchFamily="34" charset="0"/>
                <a:cs typeface="Arial" panose="020B0604020202020204" pitchFamily="34" charset="0"/>
              </a:rPr>
              <a:t>Sarfraz, M. and </a:t>
            </a:r>
            <a:r>
              <a:rPr lang="en-GB" sz="2200" kern="100" dirty="0" err="1">
                <a:effectLst/>
                <a:latin typeface="Arial" panose="020B0604020202020204" pitchFamily="34" charset="0"/>
                <a:ea typeface="Calibri" panose="020F0502020204030204" pitchFamily="34" charset="0"/>
                <a:cs typeface="Arial" panose="020B0604020202020204" pitchFamily="34" charset="0"/>
              </a:rPr>
              <a:t>Ivascu</a:t>
            </a:r>
            <a:r>
              <a:rPr lang="en-GB" sz="2200" kern="100" dirty="0">
                <a:effectLst/>
                <a:latin typeface="Arial" panose="020B0604020202020204" pitchFamily="34" charset="0"/>
                <a:ea typeface="Calibri" panose="020F0502020204030204" pitchFamily="34" charset="0"/>
                <a:cs typeface="Arial" panose="020B0604020202020204" pitchFamily="34" charset="0"/>
              </a:rPr>
              <a:t>, L. (eds) (2021) </a:t>
            </a:r>
            <a:r>
              <a:rPr lang="en-GB" sz="2200" i="1" kern="100" dirty="0">
                <a:effectLst/>
                <a:latin typeface="Arial" panose="020B0604020202020204" pitchFamily="34" charset="0"/>
                <a:ea typeface="Calibri" panose="020F0502020204030204" pitchFamily="34" charset="0"/>
                <a:cs typeface="Arial" panose="020B0604020202020204" pitchFamily="34" charset="0"/>
              </a:rPr>
              <a:t>Risk Management</a:t>
            </a:r>
            <a:r>
              <a:rPr lang="en-GB" sz="2200" kern="100" dirty="0">
                <a:effectLst/>
                <a:latin typeface="Arial" panose="020B0604020202020204" pitchFamily="34" charset="0"/>
                <a:ea typeface="Calibri" panose="020F0502020204030204" pitchFamily="34" charset="0"/>
                <a:cs typeface="Arial" panose="020B0604020202020204" pitchFamily="34" charset="0"/>
              </a:rPr>
              <a:t>. London: Intech Open.</a:t>
            </a:r>
          </a:p>
          <a:p>
            <a:pPr marL="0" indent="0">
              <a:buNone/>
            </a:pPr>
            <a:endParaRPr lang="en-GB" dirty="0"/>
          </a:p>
        </p:txBody>
      </p:sp>
    </p:spTree>
    <p:extLst>
      <p:ext uri="{BB962C8B-B14F-4D97-AF65-F5344CB8AC3E}">
        <p14:creationId xmlns:p14="http://schemas.microsoft.com/office/powerpoint/2010/main" val="597169211"/>
      </p:ext>
    </p:extLst>
  </p:cSld>
  <p:clrMapOvr>
    <a:masterClrMapping/>
  </p:clrMapOvr>
</p:sld>
</file>

<file path=ppt/theme/theme1.xml><?xml version="1.0" encoding="utf-8"?>
<a:theme xmlns:a="http://schemas.openxmlformats.org/drawingml/2006/main" name="Dash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DashVTI" id="{0A75137F-CDEB-4E94-A788-9D255EBE1B91}" vid="{DE9A6A09-5855-45A3-8E99-4290ED24057C}"/>
    </a:ext>
  </a:extLst>
</a:theme>
</file>

<file path=docProps/app.xml><?xml version="1.0" encoding="utf-8"?>
<Properties xmlns="http://schemas.openxmlformats.org/officeDocument/2006/extended-properties" xmlns:vt="http://schemas.openxmlformats.org/officeDocument/2006/docPropsVTypes">
  <TotalTime>249</TotalTime>
  <Words>1080</Words>
  <Application>Microsoft Office PowerPoint</Application>
  <PresentationFormat>Custom</PresentationFormat>
  <Paragraphs>204</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DashVTI</vt:lpstr>
      <vt:lpstr>PROPOSAL PITCH PRESENTATION </vt:lpstr>
      <vt:lpstr>  Project outline/description  Title: Diabetic-Friendly Cookie Launch  Objective  Balkan bakery bliss is excited to announce the launch of a new line of diabetic-friendly biscuits with natural ingredients.   Our goal is to reach a wider market and meet the needs of people living with diabetes.   Our new range of cookies are made with natural ingredients and are carefully designed to satisfy the dietary needs of people with diabetes without sacrificing taste or texture (Heinemann, 2021).  To make sure that our diabetic-friendly cookies adhere to strict dietary guidelines, we worked closely with nutrition and diabetes specialists.   Our cookies are expertly made to deliver a delicious flavour and optimal nutritional value (Sahin, 2019).      </vt:lpstr>
      <vt:lpstr>Balkan Bakery Bliss are launching those diabetic-friendly cookies: </vt:lpstr>
      <vt:lpstr>Dates</vt:lpstr>
      <vt:lpstr>Responsibility Matrixes </vt:lpstr>
      <vt:lpstr>The scope Project Budget + MISELINOS </vt:lpstr>
      <vt:lpstr>PowerPoint Presentation</vt:lpstr>
      <vt:lpstr>Project success criteria </vt:lpstr>
      <vt:lpstr>Quad Chart</vt:lpstr>
      <vt:lpstr>Gantt Chart </vt:lpstr>
      <vt:lpstr>Budget Plan Table For Diabetic-Friendly Cookie Launch </vt:lpstr>
      <vt:lpstr>Risk Management </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 PITCH PRESENTATION</dc:title>
  <dc:creator>MIhaita Nedelea</dc:creator>
  <cp:lastModifiedBy>Tudor</cp:lastModifiedBy>
  <cp:revision>4</cp:revision>
  <dcterms:created xsi:type="dcterms:W3CDTF">2024-02-22T11:11:55Z</dcterms:created>
  <dcterms:modified xsi:type="dcterms:W3CDTF">2024-02-28T23:11:09Z</dcterms:modified>
</cp:coreProperties>
</file>