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linson Gonzalez Mendez" userId="f92a584330e58616" providerId="LiveId" clId="{326EE367-FAA0-4B08-B522-7AFCA693F4D3}"/>
    <pc:docChg chg="modSld">
      <pc:chgData name="Malinson Gonzalez Mendez" userId="f92a584330e58616" providerId="LiveId" clId="{326EE367-FAA0-4B08-B522-7AFCA693F4D3}" dt="2026-04-23T07:13:27.709" v="13" actId="1036"/>
      <pc:docMkLst>
        <pc:docMk/>
      </pc:docMkLst>
      <pc:sldChg chg="modSp mod">
        <pc:chgData name="Malinson Gonzalez Mendez" userId="f92a584330e58616" providerId="LiveId" clId="{326EE367-FAA0-4B08-B522-7AFCA693F4D3}" dt="2026-04-23T07:05:45.838" v="12" actId="113"/>
        <pc:sldMkLst>
          <pc:docMk/>
          <pc:sldMk cId="3845060659" sldId="256"/>
        </pc:sldMkLst>
        <pc:spChg chg="mod">
          <ac:chgData name="Malinson Gonzalez Mendez" userId="f92a584330e58616" providerId="LiveId" clId="{326EE367-FAA0-4B08-B522-7AFCA693F4D3}" dt="2026-04-23T07:05:45.838" v="12" actId="113"/>
          <ac:spMkLst>
            <pc:docMk/>
            <pc:sldMk cId="3845060659" sldId="256"/>
            <ac:spMk id="3" creationId="{4BF5BCC0-6910-FD44-69FB-4129188A6227}"/>
          </ac:spMkLst>
        </pc:spChg>
      </pc:sldChg>
      <pc:sldChg chg="modSp mod">
        <pc:chgData name="Malinson Gonzalez Mendez" userId="f92a584330e58616" providerId="LiveId" clId="{326EE367-FAA0-4B08-B522-7AFCA693F4D3}" dt="2026-04-23T07:13:27.709" v="13" actId="1036"/>
        <pc:sldMkLst>
          <pc:docMk/>
          <pc:sldMk cId="3755977787" sldId="269"/>
        </pc:sldMkLst>
        <pc:picChg chg="mod">
          <ac:chgData name="Malinson Gonzalez Mendez" userId="f92a584330e58616" providerId="LiveId" clId="{326EE367-FAA0-4B08-B522-7AFCA693F4D3}" dt="2026-04-23T07:13:27.709" v="13" actId="1036"/>
          <ac:picMkLst>
            <pc:docMk/>
            <pc:sldMk cId="3755977787" sldId="269"/>
            <ac:picMk id="5" creationId="{4EBD3B1A-17F9-5719-9CE2-2B8D53C864F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8EEB0-4CA4-409A-8B2C-AF9EDCDFC3CB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53E51C-524F-4F97-ACA9-FBFB37659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725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53E51C-524F-4F97-ACA9-FBFB3765905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792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28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485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045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261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6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186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36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22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601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289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981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AEE993-DA6D-43BF-AB21-60FA7EE7AB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B46706-07E1-474F-83CF-9D412E3FA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067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1F960-845E-F44C-4BDD-723A100FC4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Computer Networks and Cyber Security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F5BCC0-6910-FD44-69FB-4129188A62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726574"/>
          </a:xfrm>
        </p:spPr>
        <p:txBody>
          <a:bodyPr>
            <a:normAutofit fontScale="25000" lnSpcReduction="20000"/>
          </a:bodyPr>
          <a:lstStyle/>
          <a:p>
            <a:r>
              <a:rPr lang="en-GB" sz="12800" b="1" dirty="0"/>
              <a:t>Network Security Assessment</a:t>
            </a:r>
          </a:p>
          <a:p>
            <a:r>
              <a:rPr lang="en-GB" sz="12800" b="1" dirty="0"/>
              <a:t>Malinson Gonzalez</a:t>
            </a:r>
          </a:p>
          <a:p>
            <a:r>
              <a:rPr lang="en-GB" sz="12800" b="1" dirty="0"/>
              <a:t>Module: ACCB6000</a:t>
            </a:r>
          </a:p>
          <a:p>
            <a:r>
              <a:rPr lang="en-GB" sz="12800" b="1" dirty="0"/>
              <a:t>STUDENT ID: 2313668</a:t>
            </a:r>
          </a:p>
          <a:p>
            <a:r>
              <a:rPr lang="en-GB" sz="12800" b="1" dirty="0"/>
              <a:t>Lecturer: Dr. Mohamed Ghanem</a:t>
            </a:r>
          </a:p>
          <a:p>
            <a:r>
              <a:rPr lang="en-GB" sz="12800" b="1" dirty="0"/>
              <a:t>UWTSD</a:t>
            </a:r>
          </a:p>
          <a:p>
            <a:endParaRPr lang="en-GB" sz="4900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45060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A9D08-ABD0-E01E-AAB0-10D162F6E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CCEAD-00EF-FB63-D2C5-D0645476C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1: Network Test</a:t>
            </a:r>
          </a:p>
          <a:p>
            <a:r>
              <a:rPr lang="en-GB" dirty="0"/>
              <a:t>Task 2: Security Testing </a:t>
            </a:r>
          </a:p>
          <a:p>
            <a:r>
              <a:rPr lang="en-GB" dirty="0"/>
              <a:t>Task 3: Exploitation </a:t>
            </a:r>
          </a:p>
          <a:p>
            <a:r>
              <a:rPr lang="en-GB" dirty="0"/>
              <a:t>Task 4: Security Measures</a:t>
            </a:r>
          </a:p>
        </p:txBody>
      </p:sp>
    </p:spTree>
    <p:extLst>
      <p:ext uri="{BB962C8B-B14F-4D97-AF65-F5344CB8AC3E}">
        <p14:creationId xmlns:p14="http://schemas.microsoft.com/office/powerpoint/2010/main" val="2138458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6EAAB-EC9F-5EB1-007B-5A57753E3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083AD-7A11-EBAF-B627-F54E7FDFF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Validate network functionality</a:t>
            </a:r>
          </a:p>
          <a:p>
            <a:r>
              <a:rPr lang="en-GB" dirty="0"/>
              <a:t>Test VPN connectivity (Swansea ↔ London)</a:t>
            </a:r>
          </a:p>
          <a:p>
            <a:r>
              <a:rPr lang="en-GB" dirty="0"/>
              <a:t>Identify vulnerabilities</a:t>
            </a:r>
          </a:p>
          <a:p>
            <a:r>
              <a:rPr lang="en-GB" dirty="0"/>
              <a:t>Perform security assessment</a:t>
            </a:r>
          </a:p>
        </p:txBody>
      </p:sp>
    </p:spTree>
    <p:extLst>
      <p:ext uri="{BB962C8B-B14F-4D97-AF65-F5344CB8AC3E}">
        <p14:creationId xmlns:p14="http://schemas.microsoft.com/office/powerpoint/2010/main" val="2709666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7DA57-9461-67B3-F8E4-5759C6089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Step 1: IP Configuration Verification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F5A7-7F4D-48AF-E791-8B87D7C83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Validated the network architecture to ensure correct setup</a:t>
            </a:r>
          </a:p>
          <a:p>
            <a:r>
              <a:rPr lang="en-GB" dirty="0"/>
              <a:t>Verified VPN connectivity between Swansea and London</a:t>
            </a:r>
          </a:p>
          <a:p>
            <a:r>
              <a:rPr lang="en-GB" dirty="0"/>
              <a:t>Checked internal and point-to-point IP addresses</a:t>
            </a:r>
          </a:p>
          <a:p>
            <a:r>
              <a:rPr lang="en-GB" dirty="0"/>
              <a:t>Used ipconfig /all to confirm configuration</a:t>
            </a:r>
          </a:p>
        </p:txBody>
      </p:sp>
    </p:spTree>
    <p:extLst>
      <p:ext uri="{BB962C8B-B14F-4D97-AF65-F5344CB8AC3E}">
        <p14:creationId xmlns:p14="http://schemas.microsoft.com/office/powerpoint/2010/main" val="283534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4918E-9679-CA98-177A-E7614CDF5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 </a:t>
            </a:r>
            <a:r>
              <a:rPr lang="en-GB" b="1" dirty="0"/>
              <a:t>IP Configuration Output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CC530A-AB1D-869D-D362-ED07655A34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515600" cy="4918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261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7B8B0-EF8E-E98E-0ECC-C6FD357B9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Step 2: Connectivity Verification (Ping Test)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EC606-FAD0-D693-D936-6AD82059C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Performed ping tests to verify connectivity</a:t>
            </a:r>
          </a:p>
          <a:p>
            <a:r>
              <a:rPr lang="en-GB" dirty="0"/>
              <a:t>Tested local and remote nodes</a:t>
            </a:r>
          </a:p>
          <a:p>
            <a:r>
              <a:rPr lang="en-GB" dirty="0"/>
              <a:t>Targets: 192.168.1.10, 192.168.2.1, 192.168.2.10</a:t>
            </a:r>
          </a:p>
          <a:p>
            <a:r>
              <a:rPr lang="en-GB" dirty="0"/>
              <a:t>Results showed successful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776973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5DA46-51BE-98E9-E80F-EFBFC4F9F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Ping Test Results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0FB7EC-60FE-02B0-8CD1-41DD8ECD92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316" y="1546191"/>
            <a:ext cx="6780700" cy="376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90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D853A-B8CC-3F75-4001-EDBF791FA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STEP 3: L-CD (London Server) IP Interface and Address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8332-B949-0748-FBDB-68BDEDB253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Configured London server IP addresses</a:t>
            </a:r>
          </a:p>
          <a:p>
            <a:r>
              <a:rPr lang="en-GB" dirty="0"/>
              <a:t>IPs: 20.0.0.2 and 192.168.2.1</a:t>
            </a:r>
          </a:p>
          <a:p>
            <a:r>
              <a:rPr lang="en-GB" dirty="0"/>
              <a:t>Used commands: </a:t>
            </a:r>
            <a:r>
              <a:rPr lang="en-GB" dirty="0" err="1"/>
              <a:t>ip</a:t>
            </a:r>
            <a:r>
              <a:rPr lang="en-GB" dirty="0"/>
              <a:t> </a:t>
            </a:r>
            <a:r>
              <a:rPr lang="en-GB" dirty="0" err="1"/>
              <a:t>addr</a:t>
            </a:r>
            <a:r>
              <a:rPr lang="en-GB" dirty="0"/>
              <a:t> add</a:t>
            </a:r>
          </a:p>
          <a:p>
            <a:r>
              <a:rPr lang="en-GB" dirty="0"/>
              <a:t>Activated interfaces successfully</a:t>
            </a:r>
          </a:p>
        </p:txBody>
      </p:sp>
    </p:spTree>
    <p:extLst>
      <p:ext uri="{BB962C8B-B14F-4D97-AF65-F5344CB8AC3E}">
        <p14:creationId xmlns:p14="http://schemas.microsoft.com/office/powerpoint/2010/main" val="1653452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36758-3E40-C2EA-BE50-874297F79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Server Configuration Output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5ED737-F43E-4EA3-A150-61FF2DB9D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520763"/>
            <a:ext cx="6780700" cy="3814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999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EB27B-8854-181F-8319-BB2C1CF9B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Step 4: Cross-Site Connectivity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4D308-5F2B-ED8A-8631-A9F7E1563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Tested connectivity between Swansea and London</a:t>
            </a:r>
          </a:p>
          <a:p>
            <a:r>
              <a:rPr lang="en-GB" dirty="0"/>
              <a:t>Used command: ping -c 4 20.0.0.1</a:t>
            </a:r>
          </a:p>
          <a:p>
            <a:r>
              <a:rPr lang="en-GB" dirty="0"/>
              <a:t>Verified VPN communication</a:t>
            </a:r>
          </a:p>
          <a:p>
            <a:r>
              <a:rPr lang="en-GB" dirty="0"/>
              <a:t>Result: Successful connection</a:t>
            </a:r>
          </a:p>
        </p:txBody>
      </p:sp>
    </p:spTree>
    <p:extLst>
      <p:ext uri="{BB962C8B-B14F-4D97-AF65-F5344CB8AC3E}">
        <p14:creationId xmlns:p14="http://schemas.microsoft.com/office/powerpoint/2010/main" val="362669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DCE11D-F121-17CD-EDBD-78BEB618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Cross-Site Connectivity Result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AA6708E-D340-28EE-9C1A-93FA833301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2211" y="1363579"/>
            <a:ext cx="7026441" cy="413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646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39F8C-440D-786B-CBCF-1B5B07561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London Server Connectivity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11C35-A834-2BD8-66B3-909E32DE9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Verified remote connectivity to Swansea (192.168.1.1)</a:t>
            </a:r>
          </a:p>
          <a:p>
            <a:r>
              <a:rPr lang="en-GB" dirty="0"/>
              <a:t>Initial ping failure detected</a:t>
            </a:r>
          </a:p>
          <a:p>
            <a:r>
              <a:rPr lang="en-GB" dirty="0"/>
              <a:t>Connectivity restored after configuration</a:t>
            </a:r>
          </a:p>
          <a:p>
            <a:r>
              <a:rPr lang="en-GB" dirty="0"/>
              <a:t>Local LAN communication successful (192.168.2.10)</a:t>
            </a:r>
          </a:p>
        </p:txBody>
      </p:sp>
    </p:spTree>
    <p:extLst>
      <p:ext uri="{BB962C8B-B14F-4D97-AF65-F5344CB8AC3E}">
        <p14:creationId xmlns:p14="http://schemas.microsoft.com/office/powerpoint/2010/main" val="3656579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65A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094B64-6CF0-9F7F-2777-A12031589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London Server Connectivity Results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3F84B9-2648-4DEB-887A-48A8DC1A20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4781" y="1228299"/>
            <a:ext cx="7313428" cy="444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8916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2BC4B-05B8-AF3D-0A1E-8BF22041B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Kali Linux Setup &amp; Connectivity</a:t>
            </a:r>
            <a:br>
              <a:rPr lang="en-GB" sz="3200"/>
            </a:b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EDBEB-5869-5349-CC24-378BCFCAE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Verified IP configuration using ip address</a:t>
            </a:r>
          </a:p>
          <a:p>
            <a:r>
              <a:rPr lang="en-GB" sz="2000"/>
              <a:t>Confirmed correct network assignment</a:t>
            </a:r>
          </a:p>
          <a:p>
            <a:r>
              <a:rPr lang="en-GB" sz="2000"/>
              <a:t>Initial command error detected</a:t>
            </a:r>
          </a:p>
          <a:p>
            <a:r>
              <a:rPr lang="en-GB" sz="2000"/>
              <a:t>Issue fixed successfully</a:t>
            </a:r>
          </a:p>
          <a:p>
            <a:endParaRPr lang="en-GB" sz="2000"/>
          </a:p>
          <a:p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BD3B1A-17F9-5719-9CE2-2B8D53C86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798874"/>
            <a:ext cx="5319062" cy="3248167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559777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1C2F9-86DA-D148-C0D9-3E80D9BD4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5" y="741391"/>
            <a:ext cx="3443514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Kali Connectivity Test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6DD0F5-24C3-1F51-AFD4-06C5419D2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1" y="1383272"/>
            <a:ext cx="6449549" cy="37882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9E9B9-F31C-6772-2FEE-AD66E490E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5" y="2533476"/>
            <a:ext cx="3443514" cy="3447832"/>
          </a:xfrm>
        </p:spPr>
        <p:txBody>
          <a:bodyPr anchor="t">
            <a:normAutofit/>
          </a:bodyPr>
          <a:lstStyle/>
          <a:p>
            <a:r>
              <a:rPr lang="en-GB" sz="2000" dirty="0"/>
              <a:t>Tested connection to gateway (192.168.1.1)</a:t>
            </a:r>
          </a:p>
          <a:p>
            <a:r>
              <a:rPr lang="en-GB" sz="2000" dirty="0"/>
              <a:t>Tested connection to London (192.168.2.1)</a:t>
            </a:r>
          </a:p>
          <a:p>
            <a:r>
              <a:rPr lang="en-GB" sz="2000" dirty="0"/>
              <a:t>First attempt failed</a:t>
            </a:r>
          </a:p>
          <a:p>
            <a:r>
              <a:rPr lang="en-GB" sz="2000" dirty="0"/>
              <a:t>Fixed the error</a:t>
            </a:r>
          </a:p>
          <a:p>
            <a:r>
              <a:rPr lang="en-GB" sz="2000" dirty="0"/>
              <a:t>Connection successful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5EAFADB7-C939-80A6-570F-084A2EDB2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1" y="1535672"/>
            <a:ext cx="6449549" cy="37882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ECAA87-22F4-90B0-C702-9CEB5A2F9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941" y="1534876"/>
            <a:ext cx="6449549" cy="3788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6226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CCDA4-B564-EBF1-2856-C38B1D371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Service &amp; Port Scanning (Nmap)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E1912-C5F1-E5DB-D541-92CD35933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Used Nmap to scan the target server</a:t>
            </a:r>
          </a:p>
          <a:p>
            <a:r>
              <a:rPr lang="en-GB" sz="2200"/>
              <a:t>Target: 192.168.1.1</a:t>
            </a:r>
          </a:p>
          <a:p>
            <a:r>
              <a:rPr lang="en-GB" sz="2200"/>
              <a:t>Open ports identified: 80, 443, 445</a:t>
            </a:r>
          </a:p>
          <a:p>
            <a:r>
              <a:rPr lang="nn-NO" sz="2200"/>
              <a:t>Server running Microsoft IIS 10.0</a:t>
            </a:r>
          </a:p>
          <a:p>
            <a:endParaRPr lang="nn-NO" sz="2200"/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07FD14-ABEA-799E-8CE9-BCEE6D5FC7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11" r="2006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40098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087A6-813C-9076-D483-5CE893539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Exploitation (Metasploit)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ED119-E694-1EED-4BBF-4A1716386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Performed SMB brute force attack</a:t>
            </a:r>
          </a:p>
          <a:p>
            <a:r>
              <a:rPr lang="en-GB" dirty="0"/>
              <a:t>Tool: Metasploit Framework</a:t>
            </a:r>
          </a:p>
          <a:p>
            <a:r>
              <a:rPr lang="en-GB" dirty="0"/>
              <a:t>Successful authentication achieved</a:t>
            </a:r>
          </a:p>
          <a:p>
            <a:r>
              <a:rPr lang="en-GB" dirty="0"/>
              <a:t>Weak credentials identified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608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17439-1361-4641-3257-48C42A738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Post-Exploitation Results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sX0" fmla="*/ 0 w 18288"/>
              <a:gd name="csY0" fmla="*/ 0 h 5590381"/>
              <a:gd name="csX1" fmla="*/ 18288 w 18288"/>
              <a:gd name="csY1" fmla="*/ 0 h 5590381"/>
              <a:gd name="csX2" fmla="*/ 18288 w 18288"/>
              <a:gd name="csY2" fmla="*/ 754701 h 5590381"/>
              <a:gd name="csX3" fmla="*/ 18288 w 18288"/>
              <a:gd name="csY3" fmla="*/ 1565307 h 5590381"/>
              <a:gd name="csX4" fmla="*/ 18288 w 18288"/>
              <a:gd name="csY4" fmla="*/ 2152297 h 5590381"/>
              <a:gd name="csX5" fmla="*/ 18288 w 18288"/>
              <a:gd name="csY5" fmla="*/ 2906998 h 5590381"/>
              <a:gd name="csX6" fmla="*/ 18288 w 18288"/>
              <a:gd name="csY6" fmla="*/ 3549892 h 5590381"/>
              <a:gd name="csX7" fmla="*/ 18288 w 18288"/>
              <a:gd name="csY7" fmla="*/ 4080978 h 5590381"/>
              <a:gd name="csX8" fmla="*/ 18288 w 18288"/>
              <a:gd name="csY8" fmla="*/ 4835680 h 5590381"/>
              <a:gd name="csX9" fmla="*/ 18288 w 18288"/>
              <a:gd name="csY9" fmla="*/ 5590381 h 5590381"/>
              <a:gd name="csX10" fmla="*/ 0 w 18288"/>
              <a:gd name="csY10" fmla="*/ 5590381 h 5590381"/>
              <a:gd name="csX11" fmla="*/ 0 w 18288"/>
              <a:gd name="csY11" fmla="*/ 4835680 h 5590381"/>
              <a:gd name="csX12" fmla="*/ 0 w 18288"/>
              <a:gd name="csY12" fmla="*/ 4304593 h 5590381"/>
              <a:gd name="csX13" fmla="*/ 0 w 18288"/>
              <a:gd name="csY13" fmla="*/ 3773507 h 5590381"/>
              <a:gd name="csX14" fmla="*/ 0 w 18288"/>
              <a:gd name="csY14" fmla="*/ 3186517 h 5590381"/>
              <a:gd name="csX15" fmla="*/ 0 w 18288"/>
              <a:gd name="csY15" fmla="*/ 2487720 h 5590381"/>
              <a:gd name="csX16" fmla="*/ 0 w 18288"/>
              <a:gd name="csY16" fmla="*/ 1956633 h 5590381"/>
              <a:gd name="csX17" fmla="*/ 0 w 18288"/>
              <a:gd name="csY17" fmla="*/ 1425547 h 5590381"/>
              <a:gd name="csX18" fmla="*/ 0 w 18288"/>
              <a:gd name="csY18" fmla="*/ 614942 h 5590381"/>
              <a:gd name="csX19" fmla="*/ 0 w 18288"/>
              <a:gd name="csY19" fmla="*/ 0 h 559038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21684E-FB6C-A291-55D3-F3925D5C04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648652"/>
            <a:ext cx="6894576" cy="38781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FDAFA-5250-FF75-4194-D1FE62213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anchor="t">
            <a:normAutofit/>
          </a:bodyPr>
          <a:lstStyle/>
          <a:p>
            <a:r>
              <a:rPr lang="en-GB" sz="1700"/>
              <a:t>Successful login as Administrator</a:t>
            </a:r>
          </a:p>
          <a:p>
            <a:r>
              <a:rPr lang="en-GB" sz="1700"/>
              <a:t>Weak password policy identified</a:t>
            </a:r>
          </a:p>
          <a:p>
            <a:r>
              <a:rPr lang="en-GB" sz="1700"/>
              <a:t>Access partially restricted</a:t>
            </a:r>
          </a:p>
          <a:p>
            <a:r>
              <a:rPr lang="en-GB" sz="1700"/>
              <a:t>Security controls limited full exploitation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191396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D66004-BDCB-BB08-647F-DE15CBC7B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 b="1"/>
              <a:t>Metasploit Scanning &amp; Target Analysis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CECF9-6015-4B3D-E004-F850B3E1A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/>
              <a:t>Navigated Metasploit scanner modules</a:t>
            </a:r>
          </a:p>
          <a:p>
            <a:r>
              <a:rPr lang="en-GB" sz="2200"/>
              <a:t>Identified available tools for SMB scanning</a:t>
            </a:r>
          </a:p>
          <a:p>
            <a:r>
              <a:rPr lang="en-GB" sz="2200"/>
              <a:t>Selected appropriate module for analysis</a:t>
            </a:r>
          </a:p>
          <a:p>
            <a:r>
              <a:rPr lang="en-GB" sz="2200"/>
              <a:t>Confirmed target services based on Nmap</a:t>
            </a:r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25C7BB-0458-D2AE-3880-22DC7F5BA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7391" y="640080"/>
            <a:ext cx="687753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3362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5F239-E153-9CE8-6DE8-863E6FE80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5" y="741391"/>
            <a:ext cx="3443514" cy="1616203"/>
          </a:xfrm>
        </p:spPr>
        <p:txBody>
          <a:bodyPr anchor="b">
            <a:normAutofit/>
          </a:bodyPr>
          <a:lstStyle/>
          <a:p>
            <a:r>
              <a:rPr lang="en-GB" sz="3200" b="1"/>
              <a:t>Metasploit Exploration &amp; Configuration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C21297-1925-A7CA-2B7F-58E3E2170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863" y="805657"/>
            <a:ext cx="3968137" cy="51760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0D370-3C1E-090F-4685-8146C97FD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5" y="2533476"/>
            <a:ext cx="3443514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Navigated Metasploit framework directories</a:t>
            </a:r>
          </a:p>
          <a:p>
            <a:r>
              <a:rPr lang="en-GB" sz="2000"/>
              <a:t>Located SMB module files</a:t>
            </a:r>
          </a:p>
          <a:p>
            <a:r>
              <a:rPr lang="en-GB" sz="2000"/>
              <a:t>Used db_nmap for aggressive scan</a:t>
            </a:r>
          </a:p>
          <a:p>
            <a:r>
              <a:rPr lang="en-GB" sz="2000"/>
              <a:t>Results saved to Metasploit database</a:t>
            </a:r>
          </a:p>
          <a:p>
            <a:r>
              <a:rPr lang="en-GB" sz="2000"/>
              <a:t>Identified target details (hostname, domain, OS)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334679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1A45D-9CC2-07E0-E556-12E31707E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Metasploit Configuration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7CF42-EC0A-5136-D6D7-5E533CDC2B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Configured RHOSTS and LHOST</a:t>
            </a:r>
          </a:p>
          <a:p>
            <a:r>
              <a:rPr lang="en-GB" dirty="0"/>
              <a:t>Incorrect IP address entered</a:t>
            </a:r>
          </a:p>
          <a:p>
            <a:r>
              <a:rPr lang="en-GB" dirty="0"/>
              <a:t>Connection failed (unreachable error)</a:t>
            </a:r>
          </a:p>
          <a:p>
            <a:r>
              <a:rPr lang="en-GB" dirty="0"/>
              <a:t>Issue identified and corrected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4590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7FA79-F751-AEBA-9A77-5DCAF9918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/>
              <a:t>Armitage Initialization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D8F98-9789-E1C6-E398-FA510207C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/>
              <a:t>PostgreSQL database started</a:t>
            </a:r>
          </a:p>
          <a:p>
            <a:r>
              <a:rPr lang="en-GB" sz="2000"/>
              <a:t>Armitage launched successfully</a:t>
            </a:r>
          </a:p>
          <a:p>
            <a:r>
              <a:rPr lang="en-GB" sz="2000"/>
              <a:t>RPC connection established</a:t>
            </a:r>
          </a:p>
          <a:p>
            <a:r>
              <a:rPr lang="en-GB" sz="2000"/>
              <a:t>GUI interface enabled network visualization</a:t>
            </a:r>
          </a:p>
          <a:p>
            <a:r>
              <a:rPr lang="en-GB" sz="2000"/>
              <a:t>Improved efficiency in exploitation</a:t>
            </a:r>
          </a:p>
          <a:p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BF7799-D6BB-92B1-74F7-96275DFE5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7348" y="2599509"/>
            <a:ext cx="5214462" cy="32117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4855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78BEA-E946-3DB5-88ED-00AE5E24A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7789B-D057-6663-E48A-74B0E24D44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– Security Policy Documentation</a:t>
            </a:r>
          </a:p>
          <a:p>
            <a:r>
              <a:rPr lang="en-GB" dirty="0"/>
              <a:t>Paganini, P. – Security Affairs (SMBv1)</a:t>
            </a:r>
          </a:p>
          <a:p>
            <a:r>
              <a:rPr lang="en-GB" dirty="0" err="1"/>
              <a:t>GeeksforGeeks</a:t>
            </a:r>
            <a:r>
              <a:rPr lang="en-GB" dirty="0"/>
              <a:t> – HTTP Security Headers</a:t>
            </a:r>
          </a:p>
          <a:p>
            <a:r>
              <a:rPr lang="en-GB" dirty="0" err="1"/>
              <a:t>FreeCodeCamp</a:t>
            </a:r>
            <a:r>
              <a:rPr lang="en-GB" dirty="0"/>
              <a:t> – Metasploit Guide</a:t>
            </a:r>
          </a:p>
          <a:p>
            <a:r>
              <a:rPr lang="en-GB" dirty="0"/>
              <a:t>Engebretson, D. – Penetration Testing</a:t>
            </a:r>
          </a:p>
        </p:txBody>
      </p:sp>
    </p:spTree>
    <p:extLst>
      <p:ext uri="{BB962C8B-B14F-4D97-AF65-F5344CB8AC3E}">
        <p14:creationId xmlns:p14="http://schemas.microsoft.com/office/powerpoint/2010/main" val="816170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847</TotalTime>
  <Words>479</Words>
  <Application>Microsoft Office PowerPoint</Application>
  <PresentationFormat>Widescreen</PresentationFormat>
  <Paragraphs>104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Aptos</vt:lpstr>
      <vt:lpstr>Aptos Display</vt:lpstr>
      <vt:lpstr>Arial</vt:lpstr>
      <vt:lpstr>Office Theme</vt:lpstr>
      <vt:lpstr>Computer Networks and Cyber Security</vt:lpstr>
      <vt:lpstr>Contents</vt:lpstr>
      <vt:lpstr>Introduction</vt:lpstr>
      <vt:lpstr> Step 1: IP Configuration Verification</vt:lpstr>
      <vt:lpstr>  IP Configuration Output</vt:lpstr>
      <vt:lpstr> Step 2: Connectivity Verification (Ping Test)</vt:lpstr>
      <vt:lpstr>Ping Test Results</vt:lpstr>
      <vt:lpstr>STEP 3: L-CD (London Server) IP Interface and Address Configuration</vt:lpstr>
      <vt:lpstr>Server Configuration Output</vt:lpstr>
      <vt:lpstr>Step 4: Cross-Site Connectivity</vt:lpstr>
      <vt:lpstr>Cross-Site Connectivity Result</vt:lpstr>
      <vt:lpstr>London Server Connectivity</vt:lpstr>
      <vt:lpstr>London Server Connectivity Results</vt:lpstr>
      <vt:lpstr>Kali Linux Setup &amp; Connectivity </vt:lpstr>
      <vt:lpstr>Kali Connectivity Test</vt:lpstr>
      <vt:lpstr>Service &amp; Port Scanning (Nmap)</vt:lpstr>
      <vt:lpstr>Exploitation (Metasploit)</vt:lpstr>
      <vt:lpstr>Post-Exploitation Results</vt:lpstr>
      <vt:lpstr>Metasploit Scanning &amp; Target Analysis</vt:lpstr>
      <vt:lpstr>Metasploit Exploration &amp; Configuration</vt:lpstr>
      <vt:lpstr>Metasploit Configuration Issue</vt:lpstr>
      <vt:lpstr>Armitage Initialization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Malinson Gonzalez Mendez</dc:creator>
  <cp:lastModifiedBy>Malinson Gonzalez Mendez</cp:lastModifiedBy>
  <cp:revision>1</cp:revision>
  <dcterms:created xsi:type="dcterms:W3CDTF">2026-04-22T17:05:45Z</dcterms:created>
  <dcterms:modified xsi:type="dcterms:W3CDTF">2026-04-23T07:13:36Z</dcterms:modified>
</cp:coreProperties>
</file>