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49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539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77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11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74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635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362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718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0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74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737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9171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157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62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966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1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A63A618-B260-453C-A2C9-66C31E318533}" type="datetimeFigureOut">
              <a:rPr lang="en-GB" smtClean="0"/>
              <a:t>20/09/2018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F5D682B2-CB0D-4C4D-83C2-562C17BD4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587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Essay Workshop Based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044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ONE (30 minutes)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735" y="2678804"/>
            <a:ext cx="8825659" cy="34163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dirty="0" smtClean="0"/>
              <a:t>Create a Word Cloud linked to one or both of the essay questions. You could include:</a:t>
            </a:r>
          </a:p>
          <a:p>
            <a:r>
              <a:rPr lang="en-GB" sz="2200" dirty="0" smtClean="0"/>
              <a:t>Immediate thoughts </a:t>
            </a:r>
          </a:p>
          <a:p>
            <a:r>
              <a:rPr lang="en-GB" sz="2200" dirty="0" smtClean="0"/>
              <a:t>Primary sources that could be used </a:t>
            </a:r>
          </a:p>
          <a:p>
            <a:r>
              <a:rPr lang="en-GB" sz="2200" dirty="0"/>
              <a:t>P</a:t>
            </a:r>
            <a:r>
              <a:rPr lang="en-GB" sz="2200" dirty="0" smtClean="0"/>
              <a:t>otential themes </a:t>
            </a:r>
          </a:p>
          <a:p>
            <a:r>
              <a:rPr lang="en-GB" sz="2200" dirty="0" smtClean="0"/>
              <a:t>Potential subheading titles </a:t>
            </a:r>
          </a:p>
          <a:p>
            <a:r>
              <a:rPr lang="en-GB" sz="2200" dirty="0" smtClean="0"/>
              <a:t>Potential images </a:t>
            </a:r>
            <a:endParaRPr lang="en-GB" sz="2200" dirty="0"/>
          </a:p>
          <a:p>
            <a:r>
              <a:rPr lang="en-GB" sz="2200" dirty="0" smtClean="0"/>
              <a:t>Quotes from Segal Reading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515" y="3989406"/>
            <a:ext cx="6406527" cy="286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713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TWO (15 minutes)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200" dirty="0" smtClean="0"/>
              <a:t>Read through the Assessment Criteria relevant to your Level. Highlight key words and phrases relevant to the grade bracket that you would like to achieve. </a:t>
            </a:r>
          </a:p>
          <a:p>
            <a:pPr marL="0" indent="0">
              <a:buNone/>
            </a:pPr>
            <a:endParaRPr lang="en-GB" sz="2200" dirty="0" smtClean="0"/>
          </a:p>
          <a:p>
            <a:r>
              <a:rPr lang="en-GB" sz="2200" dirty="0" smtClean="0"/>
              <a:t>What are your strengths?</a:t>
            </a:r>
          </a:p>
          <a:p>
            <a:r>
              <a:rPr lang="en-GB" sz="2200" dirty="0" smtClean="0"/>
              <a:t>What </a:t>
            </a:r>
            <a:r>
              <a:rPr lang="en-GB" sz="2200" dirty="0"/>
              <a:t>areas do </a:t>
            </a:r>
            <a:r>
              <a:rPr lang="en-GB" sz="2200" dirty="0" smtClean="0"/>
              <a:t>you think you could improve on (think back also to your previous feedback)?</a:t>
            </a:r>
          </a:p>
          <a:p>
            <a:r>
              <a:rPr lang="en-GB" sz="2200" dirty="0" smtClean="0"/>
              <a:t>Which Category do you need to focus on first?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749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8056" y="2793756"/>
            <a:ext cx="4564781" cy="2844952"/>
          </a:xfrm>
        </p:spPr>
      </p:pic>
    </p:spTree>
    <p:extLst>
      <p:ext uri="{BB962C8B-B14F-4D97-AF65-F5344CB8AC3E}">
        <p14:creationId xmlns:p14="http://schemas.microsoft.com/office/powerpoint/2010/main" val="4067371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804" y="866092"/>
            <a:ext cx="8761413" cy="706964"/>
          </a:xfrm>
        </p:spPr>
        <p:txBody>
          <a:bodyPr/>
          <a:lstStyle/>
          <a:p>
            <a:pPr algn="ctr"/>
            <a:r>
              <a:rPr lang="en-GB" dirty="0"/>
              <a:t>TASK </a:t>
            </a:r>
            <a:r>
              <a:rPr lang="en-GB" dirty="0" smtClean="0"/>
              <a:t>THREE </a:t>
            </a:r>
            <a:br>
              <a:rPr lang="en-GB" dirty="0" smtClean="0"/>
            </a:br>
            <a:r>
              <a:rPr lang="en-GB" dirty="0" smtClean="0"/>
              <a:t>Building your Bibliography (30 minutes)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200" dirty="0" smtClean="0"/>
              <a:t>Start to build up your Essay Bibliography (if you are still undecided about which essay title to pick you could spend time looking through the Library sources).</a:t>
            </a:r>
          </a:p>
          <a:p>
            <a:pPr marL="0" indent="0">
              <a:buNone/>
            </a:pPr>
            <a:r>
              <a:rPr lang="en-GB" sz="2200" dirty="0" smtClean="0"/>
              <a:t>As well as Books, think about – </a:t>
            </a:r>
          </a:p>
          <a:p>
            <a:r>
              <a:rPr lang="en-GB" sz="2200" dirty="0" smtClean="0"/>
              <a:t>Articles </a:t>
            </a:r>
          </a:p>
          <a:p>
            <a:r>
              <a:rPr lang="en-GB" sz="2200" dirty="0" smtClean="0"/>
              <a:t>Primary Sources</a:t>
            </a:r>
          </a:p>
          <a:p>
            <a:r>
              <a:rPr lang="en-GB" sz="2200" dirty="0" smtClean="0"/>
              <a:t>Credible Website Sites (but please do not over use them)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686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FOUR </a:t>
            </a:r>
            <a:br>
              <a:rPr lang="en-GB" dirty="0" smtClean="0"/>
            </a:br>
            <a:r>
              <a:rPr lang="en-GB" dirty="0" smtClean="0"/>
              <a:t>Start </a:t>
            </a:r>
            <a:r>
              <a:rPr lang="en-GB" dirty="0" smtClean="0"/>
              <a:t>your Reading (15 minutes)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Start your </a:t>
            </a:r>
            <a:r>
              <a:rPr lang="en-GB" sz="2200" smtClean="0"/>
              <a:t>Segal Reading –</a:t>
            </a: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Biblical Legacy</a:t>
            </a: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Second Temple Era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608547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80</TotalTime>
  <Words>179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Essay Workshop Based Session</vt:lpstr>
      <vt:lpstr>TASK ONE (30 minutes)</vt:lpstr>
      <vt:lpstr>TASK TWO (15 minutes)</vt:lpstr>
      <vt:lpstr>PowerPoint Presentation</vt:lpstr>
      <vt:lpstr>TASK THREE  Building your Bibliography (30 minutes)</vt:lpstr>
      <vt:lpstr>TASK FOUR  Start your Reading (15 minutes)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Workshop Based Session</dc:title>
  <dc:creator>Jessica Keady</dc:creator>
  <cp:lastModifiedBy>Jessica Keady</cp:lastModifiedBy>
  <cp:revision>5</cp:revision>
  <dcterms:created xsi:type="dcterms:W3CDTF">2018-09-19T15:33:07Z</dcterms:created>
  <dcterms:modified xsi:type="dcterms:W3CDTF">2018-09-20T08:26:22Z</dcterms:modified>
</cp:coreProperties>
</file>