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22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2" Type="http://schemas.openxmlformats.org/officeDocument/2006/relationships/tableStyles" Target="tableStyles.xml"/><Relationship Id="rId11" Type="http://schemas.openxmlformats.org/officeDocument/2006/relationships/viewProps" Target="viewProps.xml"/><Relationship Id="rId10" Type="http://schemas.openxmlformats.org/officeDocument/2006/relationships/presProps" Target="presProps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 showMasterSp="0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A1D4A-745A-4295-947E-1DF4FF583D9D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27452-B6E8-4B52-8EC4-05C1A56D1F4A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A1D4A-745A-4295-947E-1DF4FF583D9D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27452-B6E8-4B52-8EC4-05C1A56D1F4A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A1D4A-745A-4295-947E-1DF4FF583D9D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27452-B6E8-4B52-8EC4-05C1A56D1F4A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A1D4A-745A-4295-947E-1DF4FF583D9D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27452-B6E8-4B52-8EC4-05C1A56D1F4A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A1D4A-745A-4295-947E-1DF4FF583D9D}" type="datetimeFigureOut">
              <a:rPr lang="en-GB" smtClean="0"/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27452-B6E8-4B52-8EC4-05C1A56D1F4A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A1D4A-745A-4295-947E-1DF4FF583D9D}" type="datetimeFigureOut">
              <a:rPr lang="en-GB" smtClean="0"/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27452-B6E8-4B52-8EC4-05C1A56D1F4A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A1D4A-745A-4295-947E-1DF4FF583D9D}" type="datetimeFigureOut">
              <a:rPr lang="en-GB" smtClean="0"/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27452-B6E8-4B52-8EC4-05C1A56D1F4A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0965" indent="0">
              <a:buNone/>
              <a:defRPr sz="1000"/>
            </a:lvl4pPr>
            <a:lvl5pPr marL="1828165" indent="0">
              <a:buNone/>
              <a:defRPr sz="1000"/>
            </a:lvl5pPr>
            <a:lvl6pPr marL="2285365" indent="0">
              <a:buNone/>
              <a:defRPr sz="1000"/>
            </a:lvl6pPr>
            <a:lvl7pPr marL="2742565" indent="0">
              <a:buNone/>
              <a:defRPr sz="1000"/>
            </a:lvl7pPr>
            <a:lvl8pPr marL="3199130" indent="0">
              <a:buNone/>
              <a:defRPr sz="1000"/>
            </a:lvl8pPr>
            <a:lvl9pPr marL="365633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A1D4A-745A-4295-947E-1DF4FF583D9D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27452-B6E8-4B52-8EC4-05C1A56D1F4A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A1D4A-745A-4295-947E-1DF4FF583D9D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27452-B6E8-4B52-8EC4-05C1A56D1F4A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A1D4A-745A-4295-947E-1DF4FF583D9D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27452-B6E8-4B52-8EC4-05C1A56D1F4A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A1D4A-745A-4295-947E-1DF4FF583D9D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27452-B6E8-4B52-8EC4-05C1A56D1F4A}" type="slidenum">
              <a:rPr lang="en-GB" smtClean="0"/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/>
              </a:rPr>
              <a:t>“</a:t>
            </a:r>
            <a:endParaRPr lang="en-US" sz="8000" baseline="0" dirty="0">
              <a:ln w="3175" cmpd="sng">
                <a:noFill/>
              </a:ln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Arial" panose="020B0604020202020204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 panose="020B0604020202020204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 panose="020B0604020202020204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A1D4A-745A-4295-947E-1DF4FF583D9D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27452-B6E8-4B52-8EC4-05C1A56D1F4A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A1D4A-745A-4295-947E-1DF4FF583D9D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27452-B6E8-4B52-8EC4-05C1A56D1F4A}" type="slidenum">
              <a:rPr lang="en-GB" smtClean="0"/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/>
              </a:rPr>
              <a:t>“</a:t>
            </a:r>
            <a:endParaRPr lang="en-US" sz="8000" baseline="0" dirty="0">
              <a:ln w="3175" cmpd="sng">
                <a:noFill/>
              </a:ln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Arial" panose="020B0604020202020204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/>
              </a:rPr>
              <a:t>”</a:t>
            </a:r>
            <a:endParaRPr lang="en-US" sz="8000" baseline="0" dirty="0">
              <a:ln w="3175" cmpd="sng">
                <a:noFill/>
              </a:ln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Arial" panose="020B0604020202020204"/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A1D4A-745A-4295-947E-1DF4FF583D9D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27452-B6E8-4B52-8EC4-05C1A56D1F4A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A1D4A-745A-4295-947E-1DF4FF583D9D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27452-B6E8-4B52-8EC4-05C1A56D1F4A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A1D4A-745A-4295-947E-1DF4FF583D9D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27452-B6E8-4B52-8EC4-05C1A56D1F4A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7" Type="http://schemas.openxmlformats.org/officeDocument/2006/relationships/theme" Target="../theme/theme1.xml"/><Relationship Id="rId16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DA1D4A-745A-4295-947E-1DF4FF583D9D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F427452-B6E8-4B52-8EC4-05C1A56D1F4A}" type="slidenum">
              <a:rPr lang="en-GB" smtClean="0"/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Green Sleeve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Matthew, Allen, Eleanor, Josh, Amber, Taha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we are? </a:t>
            </a:r>
            <a:br>
              <a:rPr lang="en-GB" dirty="0"/>
            </a:br>
            <a:r>
              <a:rPr lang="en-GB" dirty="0"/>
              <a:t>Ethos of organisation</a:t>
            </a:r>
            <a:endParaRPr lang="en-GB" dirty="0"/>
          </a:p>
          <a:p>
            <a:r>
              <a:rPr lang="en-GB" dirty="0"/>
              <a:t>What we do?</a:t>
            </a:r>
            <a:br>
              <a:rPr lang="en-GB" dirty="0"/>
            </a:br>
            <a:r>
              <a:rPr lang="en-GB" dirty="0"/>
              <a:t>Our mission…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Idea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Concept</a:t>
            </a:r>
            <a:endParaRPr lang="en-GB" dirty="0"/>
          </a:p>
          <a:p>
            <a:r>
              <a:rPr lang="en-GB" dirty="0"/>
              <a:t>Environmental Factors</a:t>
            </a:r>
            <a:endParaRPr lang="en-GB" dirty="0"/>
          </a:p>
          <a:p>
            <a:r>
              <a:rPr lang="en-GB" dirty="0"/>
              <a:t>Corporate Social Responsibility 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External Influence </a:t>
            </a:r>
            <a:endParaRPr lang="en-GB" dirty="0"/>
          </a:p>
          <a:p>
            <a:r>
              <a:rPr lang="en-GB" dirty="0"/>
              <a:t>PEST</a:t>
            </a:r>
            <a:endParaRPr lang="en-GB" dirty="0"/>
          </a:p>
          <a:p>
            <a:r>
              <a:rPr lang="en-GB" dirty="0"/>
              <a:t>Competitor Analysis / Advantage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Model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Patagonia Influence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Sustainability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Sustainable Factors</a:t>
            </a:r>
            <a:endParaRPr lang="en-GB" dirty="0"/>
          </a:p>
          <a:p>
            <a:r>
              <a:rPr lang="en-GB" dirty="0"/>
              <a:t>Circle Economy 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5894" y="833755"/>
            <a:ext cx="8596668" cy="1320800"/>
          </a:xfrm>
        </p:spPr>
        <p:txBody>
          <a:bodyPr/>
          <a:lstStyle/>
          <a:p>
            <a:r>
              <a:rPr lang="en-GB" dirty="0"/>
              <a:t>What makes us different?</a:t>
            </a:r>
            <a:endParaRPr lang="en-GB" dirty="0"/>
          </a:p>
        </p:txBody>
      </p:sp>
      <p:sp>
        <p:nvSpPr>
          <p:cNvPr id="22" name="云形 21"/>
          <p:cNvSpPr/>
          <p:nvPr/>
        </p:nvSpPr>
        <p:spPr>
          <a:xfrm>
            <a:off x="2286000" y="1166495"/>
            <a:ext cx="2514600" cy="164592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400" b="1"/>
              <a:t>GREEN</a:t>
            </a:r>
            <a:endParaRPr lang="en-US" altLang="zh-CN" sz="2400" b="1"/>
          </a:p>
        </p:txBody>
      </p:sp>
      <p:sp>
        <p:nvSpPr>
          <p:cNvPr id="23" name="云形 22"/>
          <p:cNvSpPr/>
          <p:nvPr/>
        </p:nvSpPr>
        <p:spPr>
          <a:xfrm>
            <a:off x="6995160" y="1841500"/>
            <a:ext cx="2309495" cy="112776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400" b="1"/>
              <a:t>RECYCLE</a:t>
            </a:r>
            <a:endParaRPr lang="en-US" altLang="zh-CN" sz="2400" b="1"/>
          </a:p>
        </p:txBody>
      </p:sp>
      <p:sp>
        <p:nvSpPr>
          <p:cNvPr id="24" name="云形 23"/>
          <p:cNvSpPr/>
          <p:nvPr/>
        </p:nvSpPr>
        <p:spPr>
          <a:xfrm>
            <a:off x="1645920" y="4227195"/>
            <a:ext cx="2505710" cy="12496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400" b="1"/>
              <a:t>EVERYDAY</a:t>
            </a:r>
            <a:endParaRPr lang="en-US" altLang="zh-CN" sz="2400" b="1"/>
          </a:p>
        </p:txBody>
      </p:sp>
      <p:sp>
        <p:nvSpPr>
          <p:cNvPr id="25" name="云形 24"/>
          <p:cNvSpPr/>
          <p:nvPr/>
        </p:nvSpPr>
        <p:spPr>
          <a:xfrm>
            <a:off x="5760720" y="4319270"/>
            <a:ext cx="2430780" cy="1431925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400" b="1"/>
              <a:t>TAILORED</a:t>
            </a:r>
            <a:endParaRPr lang="en-US" altLang="zh-CN" sz="2400" b="1"/>
          </a:p>
        </p:txBody>
      </p:sp>
      <p:sp>
        <p:nvSpPr>
          <p:cNvPr id="29" name="双括号 28"/>
          <p:cNvSpPr/>
          <p:nvPr/>
        </p:nvSpPr>
        <p:spPr>
          <a:xfrm>
            <a:off x="3999865" y="2812415"/>
            <a:ext cx="4191635" cy="1233170"/>
          </a:xfrm>
          <a:prstGeom prst="bracketPair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p>
            <a:pPr algn="ctr"/>
            <a:r>
              <a:rPr lang="en-US" altLang="zh-CN" sz="440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GREENSLEEVE</a:t>
            </a:r>
            <a:endParaRPr lang="en-US" altLang="zh-CN" sz="440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2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6" presetClass="entr" presetSubtype="16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bldLvl="0" animBg="1"/>
      <p:bldP spid="23" grpId="0" bldLvl="0" animBg="1"/>
      <p:bldP spid="24" grpId="0" bldLvl="0" animBg="1"/>
      <p:bldP spid="25" grpId="0" bldLvl="0" animBg="1"/>
      <p:bldP spid="22" grpId="1" animBg="1"/>
      <p:bldP spid="22" grpId="2" animBg="1"/>
      <p:bldP spid="22" grpId="3" animBg="1"/>
      <p:bldP spid="22" grpId="4" animBg="1"/>
      <p:bldP spid="22" grpId="5" animBg="1"/>
      <p:bldP spid="22" grpId="6" animBg="1"/>
      <p:bldP spid="22" grpId="7" animBg="1"/>
      <p:bldP spid="22" grpId="8" animBg="1"/>
      <p:bldP spid="22" grpId="9" animBg="1"/>
      <p:bldP spid="22" grpId="10" animBg="1"/>
      <p:bldP spid="22" grpId="11" animBg="1"/>
      <p:bldP spid="22" grpId="12" animBg="1"/>
      <p:bldP spid="22" grpId="13" animBg="1"/>
      <p:bldP spid="22" grpId="14" animBg="1"/>
      <p:bldP spid="22" grpId="15" animBg="1"/>
      <p:bldP spid="22" grpId="16" animBg="1"/>
      <p:bldP spid="22" grpId="17" animBg="1"/>
      <p:bldP spid="22" grpId="18" animBg="1"/>
      <p:bldP spid="22" grpId="19" animBg="1"/>
      <p:bldP spid="22" grpId="20" animBg="1"/>
      <p:bldP spid="22" grpId="21" animBg="1"/>
      <p:bldP spid="22" grpId="22" animBg="1"/>
      <p:bldP spid="22" grpId="23" animBg="1"/>
      <p:bldP spid="22" grpId="24" animBg="1"/>
      <p:bldP spid="22" grpId="25" animBg="1"/>
      <p:bldP spid="22" grpId="26" animBg="1"/>
      <p:bldP spid="22" grpId="27" bldLvl="0" animBg="1"/>
      <p:bldP spid="23" grpId="1" bldLvl="0" animBg="1"/>
      <p:bldP spid="24" grpId="1" bldLvl="0" animBg="1"/>
      <p:bldP spid="25" grpId="1" bldLvl="0" animBg="1"/>
      <p:bldP spid="29" grpId="0" animBg="1"/>
      <p:bldP spid="29" grpId="1" animBg="1"/>
      <p:bldP spid="29" grpId="2" animBg="1"/>
      <p:bldP spid="29" grpId="3" animBg="1"/>
      <p:bldP spid="29" grpId="4" animBg="1"/>
      <p:bldP spid="29" grpId="5" animBg="1"/>
      <p:bldP spid="29" grpId="6" animBg="1"/>
      <p:bldP spid="29" grpId="7" animBg="1"/>
      <p:bldP spid="29" grpId="8" animBg="1"/>
      <p:bldP spid="29" grpId="9" animBg="1"/>
      <p:bldP spid="29" grpId="10" animBg="1"/>
      <p:bldP spid="2" grpId="0"/>
    </p:bld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404</Words>
  <Application>WPS 演示</Application>
  <PresentationFormat>Widescreen</PresentationFormat>
  <Paragraphs>42</Paragraphs>
  <Slides>7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11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7</vt:i4>
      </vt:variant>
    </vt:vector>
  </HeadingPairs>
  <TitlesOfParts>
    <vt:vector size="19" baseType="lpstr">
      <vt:lpstr>Arial</vt:lpstr>
      <vt:lpstr>宋体</vt:lpstr>
      <vt:lpstr>Wingdings</vt:lpstr>
      <vt:lpstr>Wingdings 3</vt:lpstr>
      <vt:lpstr>Arial</vt:lpstr>
      <vt:lpstr>Trebuchet MS</vt:lpstr>
      <vt:lpstr>微软雅黑</vt:lpstr>
      <vt:lpstr>Arial Unicode MS</vt:lpstr>
      <vt:lpstr>华文新魏</vt:lpstr>
      <vt:lpstr>Segoe Print</vt:lpstr>
      <vt:lpstr>Calibri</vt:lpstr>
      <vt:lpstr>Facet</vt:lpstr>
      <vt:lpstr>Green Sleeve</vt:lpstr>
      <vt:lpstr>Introduction</vt:lpstr>
      <vt:lpstr>Business Idea</vt:lpstr>
      <vt:lpstr>Analysis</vt:lpstr>
      <vt:lpstr>Business Model</vt:lpstr>
      <vt:lpstr>Sustainability</vt:lpstr>
      <vt:lpstr>What makes us different?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 Sleeve</dc:title>
  <dc:creator>Matthew Millar</dc:creator>
  <cp:lastModifiedBy>Administrator</cp:lastModifiedBy>
  <cp:revision>8</cp:revision>
  <dcterms:created xsi:type="dcterms:W3CDTF">2017-11-09T10:28:00Z</dcterms:created>
  <dcterms:modified xsi:type="dcterms:W3CDTF">2017-11-09T22:29:16Z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2052-10.1.0.6930</vt:lpwstr>
  </property>
</Properties>
</file>