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B377D8-3753-4F44-0F7C-D889813EBD62}" v="1051" dt="2025-07-03T10:17:14.844"/>
    <p1510:client id="{EC993092-45BD-54D8-EFA4-B769B16ED52E}" v="208" dt="2025-07-03T09:57:27.0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EC993092-45BD-54D8-EFA4-B769B16ED52E}"/>
    <pc:docChg chg="modSld">
      <pc:chgData name="" userId="" providerId="" clId="Web-{EC993092-45BD-54D8-EFA4-B769B16ED52E}" dt="2025-07-03T09:45:24.628" v="0" actId="1076"/>
      <pc:docMkLst>
        <pc:docMk/>
      </pc:docMkLst>
      <pc:sldChg chg="modSp">
        <pc:chgData name="" userId="" providerId="" clId="Web-{EC993092-45BD-54D8-EFA4-B769B16ED52E}" dt="2025-07-03T09:45:24.628" v="0" actId="1076"/>
        <pc:sldMkLst>
          <pc:docMk/>
          <pc:sldMk cId="109857222" sldId="256"/>
        </pc:sldMkLst>
        <pc:spChg chg="mod">
          <ac:chgData name="" userId="" providerId="" clId="Web-{EC993092-45BD-54D8-EFA4-B769B16ED52E}" dt="2025-07-03T09:45:24.628" v="0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Tramaine Charles Occleave Edwards (2439000)" userId="S::2439000@student.uwtsd.ac.uk::870f3bc6-99bc-447e-beef-de6e99e510f9" providerId="AD" clId="Web-{BAB377D8-3753-4F44-0F7C-D889813EBD62}"/>
    <pc:docChg chg="addSld modSld">
      <pc:chgData name="Tramaine Charles Occleave Edwards (2439000)" userId="S::2439000@student.uwtsd.ac.uk::870f3bc6-99bc-447e-beef-de6e99e510f9" providerId="AD" clId="Web-{BAB377D8-3753-4F44-0F7C-D889813EBD62}" dt="2025-07-03T10:17:12.500" v="577" actId="20577"/>
      <pc:docMkLst>
        <pc:docMk/>
      </pc:docMkLst>
      <pc:sldChg chg="addSp modSp">
        <pc:chgData name="Tramaine Charles Occleave Edwards (2439000)" userId="S::2439000@student.uwtsd.ac.uk::870f3bc6-99bc-447e-beef-de6e99e510f9" providerId="AD" clId="Web-{BAB377D8-3753-4F44-0F7C-D889813EBD62}" dt="2025-07-03T10:17:12.500" v="577" actId="20577"/>
        <pc:sldMkLst>
          <pc:docMk/>
          <pc:sldMk cId="109857222" sldId="256"/>
        </pc:sldMkLst>
        <pc:spChg chg="mod">
          <ac:chgData name="Tramaine Charles Occleave Edwards (2439000)" userId="S::2439000@student.uwtsd.ac.uk::870f3bc6-99bc-447e-beef-de6e99e510f9" providerId="AD" clId="Web-{BAB377D8-3753-4F44-0F7C-D889813EBD62}" dt="2025-07-03T10:12:02.771" v="430" actId="20577"/>
          <ac:spMkLst>
            <pc:docMk/>
            <pc:sldMk cId="109857222" sldId="256"/>
            <ac:spMk id="6" creationId="{C10EE652-B4D0-7154-CDC8-57B26181D603}"/>
          </ac:spMkLst>
        </pc:spChg>
        <pc:spChg chg="add mod">
          <ac:chgData name="Tramaine Charles Occleave Edwards (2439000)" userId="S::2439000@student.uwtsd.ac.uk::870f3bc6-99bc-447e-beef-de6e99e510f9" providerId="AD" clId="Web-{BAB377D8-3753-4F44-0F7C-D889813EBD62}" dt="2025-07-03T10:16:03.795" v="535" actId="20577"/>
          <ac:spMkLst>
            <pc:docMk/>
            <pc:sldMk cId="109857222" sldId="256"/>
            <ac:spMk id="7" creationId="{BA1A7298-9217-1AAC-6B81-D8B7D961FA26}"/>
          </ac:spMkLst>
        </pc:spChg>
        <pc:spChg chg="add mod">
          <ac:chgData name="Tramaine Charles Occleave Edwards (2439000)" userId="S::2439000@student.uwtsd.ac.uk::870f3bc6-99bc-447e-beef-de6e99e510f9" providerId="AD" clId="Web-{BAB377D8-3753-4F44-0F7C-D889813EBD62}" dt="2025-07-03T10:08:21.686" v="422"/>
          <ac:spMkLst>
            <pc:docMk/>
            <pc:sldMk cId="109857222" sldId="256"/>
            <ac:spMk id="8" creationId="{139CBEEC-1146-3A68-4FAE-65F8AA350CBB}"/>
          </ac:spMkLst>
        </pc:spChg>
        <pc:spChg chg="add mod">
          <ac:chgData name="Tramaine Charles Occleave Edwards (2439000)" userId="S::2439000@student.uwtsd.ac.uk::870f3bc6-99bc-447e-beef-de6e99e510f9" providerId="AD" clId="Web-{BAB377D8-3753-4F44-0F7C-D889813EBD62}" dt="2025-07-03T10:17:12.500" v="577" actId="20577"/>
          <ac:spMkLst>
            <pc:docMk/>
            <pc:sldMk cId="109857222" sldId="256"/>
            <ac:spMk id="10" creationId="{79C6CEFB-8F9B-F982-3F08-43CFED547CD6}"/>
          </ac:spMkLst>
        </pc:spChg>
      </pc:sldChg>
      <pc:sldChg chg="new">
        <pc:chgData name="Tramaine Charles Occleave Edwards (2439000)" userId="S::2439000@student.uwtsd.ac.uk::870f3bc6-99bc-447e-beef-de6e99e510f9" providerId="AD" clId="Web-{BAB377D8-3753-4F44-0F7C-D889813EBD62}" dt="2025-07-03T09:58:05.150" v="0"/>
        <pc:sldMkLst>
          <pc:docMk/>
          <pc:sldMk cId="1421198235" sldId="257"/>
        </pc:sldMkLst>
      </pc:sldChg>
    </pc:docChg>
  </pc:docChgLst>
  <pc:docChgLst>
    <pc:chgData name="Tramaine Charles Occleave Edwards (2439000)" userId="S::2439000@student.uwtsd.ac.uk::870f3bc6-99bc-447e-beef-de6e99e510f9" providerId="AD" clId="Web-{EC993092-45BD-54D8-EFA4-B769B16ED52E}"/>
    <pc:docChg chg="modSld">
      <pc:chgData name="Tramaine Charles Occleave Edwards (2439000)" userId="S::2439000@student.uwtsd.ac.uk::870f3bc6-99bc-447e-beef-de6e99e510f9" providerId="AD" clId="Web-{EC993092-45BD-54D8-EFA4-B769B16ED52E}" dt="2025-07-03T09:57:27.080" v="143"/>
      <pc:docMkLst>
        <pc:docMk/>
      </pc:docMkLst>
      <pc:sldChg chg="addSp delSp modSp">
        <pc:chgData name="Tramaine Charles Occleave Edwards (2439000)" userId="S::2439000@student.uwtsd.ac.uk::870f3bc6-99bc-447e-beef-de6e99e510f9" providerId="AD" clId="Web-{EC993092-45BD-54D8-EFA4-B769B16ED52E}" dt="2025-07-03T09:57:27.080" v="143"/>
        <pc:sldMkLst>
          <pc:docMk/>
          <pc:sldMk cId="109857222" sldId="256"/>
        </pc:sldMkLst>
        <pc:spChg chg="mod">
          <ac:chgData name="Tramaine Charles Occleave Edwards (2439000)" userId="S::2439000@student.uwtsd.ac.uk::870f3bc6-99bc-447e-beef-de6e99e510f9" providerId="AD" clId="Web-{EC993092-45BD-54D8-EFA4-B769B16ED52E}" dt="2025-07-03T09:46:43.272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ramaine Charles Occleave Edwards (2439000)" userId="S::2439000@student.uwtsd.ac.uk::870f3bc6-99bc-447e-beef-de6e99e510f9" providerId="AD" clId="Web-{EC993092-45BD-54D8-EFA4-B769B16ED52E}" dt="2025-07-03T09:53:27.461" v="110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Tramaine Charles Occleave Edwards (2439000)" userId="S::2439000@student.uwtsd.ac.uk::870f3bc6-99bc-447e-beef-de6e99e510f9" providerId="AD" clId="Web-{EC993092-45BD-54D8-EFA4-B769B16ED52E}" dt="2025-07-03T09:50:56.361" v="50" actId="1076"/>
          <ac:spMkLst>
            <pc:docMk/>
            <pc:sldMk cId="109857222" sldId="256"/>
            <ac:spMk id="5" creationId="{1257062E-3864-FF78-B839-ADBF2AD76A7F}"/>
          </ac:spMkLst>
        </pc:spChg>
        <pc:spChg chg="add">
          <ac:chgData name="Tramaine Charles Occleave Edwards (2439000)" userId="S::2439000@student.uwtsd.ac.uk::870f3bc6-99bc-447e-beef-de6e99e510f9" providerId="AD" clId="Web-{EC993092-45BD-54D8-EFA4-B769B16ED52E}" dt="2025-07-03T09:51:04.064" v="51"/>
          <ac:spMkLst>
            <pc:docMk/>
            <pc:sldMk cId="109857222" sldId="256"/>
            <ac:spMk id="6" creationId="{C10EE652-B4D0-7154-CDC8-57B26181D603}"/>
          </ac:spMkLst>
        </pc:spChg>
        <pc:spChg chg="add del">
          <ac:chgData name="Tramaine Charles Occleave Edwards (2439000)" userId="S::2439000@student.uwtsd.ac.uk::870f3bc6-99bc-447e-beef-de6e99e510f9" providerId="AD" clId="Web-{EC993092-45BD-54D8-EFA4-B769B16ED52E}" dt="2025-07-03T09:51:15.002" v="53"/>
          <ac:spMkLst>
            <pc:docMk/>
            <pc:sldMk cId="109857222" sldId="256"/>
            <ac:spMk id="7" creationId="{B63EE645-7CC8-EBA1-EB23-9FFF5A92CFF7}"/>
          </ac:spMkLst>
        </pc:spChg>
        <pc:spChg chg="add del">
          <ac:chgData name="Tramaine Charles Occleave Edwards (2439000)" userId="S::2439000@student.uwtsd.ac.uk::870f3bc6-99bc-447e-beef-de6e99e510f9" providerId="AD" clId="Web-{EC993092-45BD-54D8-EFA4-B769B16ED52E}" dt="2025-07-03T09:51:30.565" v="55"/>
          <ac:spMkLst>
            <pc:docMk/>
            <pc:sldMk cId="109857222" sldId="256"/>
            <ac:spMk id="8" creationId="{8AEFCFAC-3BF9-0DF6-4474-6E499C6F16AE}"/>
          </ac:spMkLst>
        </pc:spChg>
        <pc:spChg chg="add mod">
          <ac:chgData name="Tramaine Charles Occleave Edwards (2439000)" userId="S::2439000@student.uwtsd.ac.uk::870f3bc6-99bc-447e-beef-de6e99e510f9" providerId="AD" clId="Web-{EC993092-45BD-54D8-EFA4-B769B16ED52E}" dt="2025-07-03T09:56:40.609" v="127" actId="20577"/>
          <ac:spMkLst>
            <pc:docMk/>
            <pc:sldMk cId="109857222" sldId="256"/>
            <ac:spMk id="9" creationId="{A0233E96-1CA0-B616-B0D5-8DB83D8D6E1A}"/>
          </ac:spMkLst>
        </pc:spChg>
        <pc:spChg chg="add del mod">
          <ac:chgData name="Tramaine Charles Occleave Edwards (2439000)" userId="S::2439000@student.uwtsd.ac.uk::870f3bc6-99bc-447e-beef-de6e99e510f9" providerId="AD" clId="Web-{EC993092-45BD-54D8-EFA4-B769B16ED52E}" dt="2025-07-03T09:57:27.080" v="143"/>
          <ac:spMkLst>
            <pc:docMk/>
            <pc:sldMk cId="109857222" sldId="256"/>
            <ac:spMk id="10" creationId="{B5D21F34-34C8-CDD5-A96E-5B56B81B3687}"/>
          </ac:spMkLst>
        </pc:spChg>
        <pc:picChg chg="add mod">
          <ac:chgData name="Tramaine Charles Occleave Edwards (2439000)" userId="S::2439000@student.uwtsd.ac.uk::870f3bc6-99bc-447e-beef-de6e99e510f9" providerId="AD" clId="Web-{EC993092-45BD-54D8-EFA4-B769B16ED52E}" dt="2025-07-03T09:47:30.977" v="31" actId="1076"/>
          <ac:picMkLst>
            <pc:docMk/>
            <pc:sldMk cId="109857222" sldId="256"/>
            <ac:picMk id="4" creationId="{3DE41958-CC56-213E-0FF0-9CA2241FD01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7018" y="97127"/>
            <a:ext cx="9144000" cy="2387600"/>
          </a:xfrm>
        </p:spPr>
        <p:txBody>
          <a:bodyPr/>
          <a:lstStyle/>
          <a:p>
            <a:r>
              <a:rPr lang="en-US" u="sng">
                <a:solidFill>
                  <a:schemeClr val="accent6">
                    <a:lumMod val="76000"/>
                  </a:schemeClr>
                </a:solidFill>
              </a:rPr>
              <a:t>How to create a hyperlink?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64" y="2492404"/>
            <a:ext cx="2952750" cy="42809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i="1"/>
              <a:t>Tramaine Edwards : 2439000</a:t>
            </a:r>
          </a:p>
        </p:txBody>
      </p:sp>
      <p:pic>
        <p:nvPicPr>
          <p:cNvPr id="4" name="Picture 3" descr="A stethoscope and a heartbeat&#10;&#10;AI-generated content may be incorrect.">
            <a:extLst>
              <a:ext uri="{FF2B5EF4-FFF2-40B4-BE49-F238E27FC236}">
                <a16:creationId xmlns:a16="http://schemas.microsoft.com/office/drawing/2014/main" id="{3DE41958-CC56-213E-0FF0-9CA2241FD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8870" y="361949"/>
            <a:ext cx="1809259" cy="11914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57062E-3864-FF78-B839-ADBF2AD76A7F}"/>
              </a:ext>
            </a:extLst>
          </p:cNvPr>
          <p:cNvSpPr txBox="1"/>
          <p:nvPr/>
        </p:nvSpPr>
        <p:spPr>
          <a:xfrm>
            <a:off x="734290" y="3144982"/>
            <a:ext cx="4156363" cy="2770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0EE652-B4D0-7154-CDC8-57B26181D603}"/>
              </a:ext>
            </a:extLst>
          </p:cNvPr>
          <p:cNvSpPr txBox="1"/>
          <p:nvPr/>
        </p:nvSpPr>
        <p:spPr>
          <a:xfrm>
            <a:off x="7984176" y="3616036"/>
            <a:ext cx="3859480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Step 3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 finally if the address box doesn’t appear straight away make sure you use the existing file, or the web page is selected under link to.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233E96-1CA0-B616-B0D5-8DB83D8D6E1A}"/>
              </a:ext>
            </a:extLst>
          </p:cNvPr>
          <p:cNvSpPr txBox="1"/>
          <p:nvPr/>
        </p:nvSpPr>
        <p:spPr>
          <a:xfrm>
            <a:off x="3608917" y="2762250"/>
            <a:ext cx="40957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How to create a text hyperlink to an external website using PowerPoint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1A7298-9217-1AAC-6B81-D8B7D961FA26}"/>
              </a:ext>
            </a:extLst>
          </p:cNvPr>
          <p:cNvSpPr txBox="1"/>
          <p:nvPr/>
        </p:nvSpPr>
        <p:spPr>
          <a:xfrm>
            <a:off x="425532" y="3627911"/>
            <a:ext cx="2626426" cy="2031325"/>
          </a:xfrm>
          <a:prstGeom prst="rect">
            <a:avLst/>
          </a:prstGeom>
          <a:ln>
            <a:solidFill>
              <a:srgbClr val="4472C4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Step 1: firstly, make sure your work is saved on PowerPoint, so you don’t lose it, use your mouse or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 keypad right click the picture and click link on the shortcut menu.</a:t>
            </a:r>
            <a:endParaRPr lang="en-US" sz="1200">
              <a:solidFill>
                <a:srgbClr val="474747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9CBEEC-1146-3A68-4FAE-65F8AA350CBB}"/>
              </a:ext>
            </a:extLst>
          </p:cNvPr>
          <p:cNvSpPr txBox="1"/>
          <p:nvPr/>
        </p:nvSpPr>
        <p:spPr>
          <a:xfrm>
            <a:off x="3557649" y="3630881"/>
            <a:ext cx="4138550" cy="120032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Step 2: now you</a:t>
            </a:r>
            <a:r>
              <a:rPr lang="en-US">
                <a:ea typeface="+mn-lt"/>
                <a:cs typeface="+mn-lt"/>
              </a:rPr>
              <a:t> on the insert hyper link box enter the destination link in the address box, essentially where you want the link to take you , when you click it.</a:t>
            </a:r>
            <a:endParaRPr lang="en-US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C6CEFB-8F9B-F982-3F08-43CFED547CD6}"/>
              </a:ext>
            </a:extLst>
          </p:cNvPr>
          <p:cNvSpPr txBox="1"/>
          <p:nvPr/>
        </p:nvSpPr>
        <p:spPr>
          <a:xfrm>
            <a:off x="4071257" y="5704114"/>
            <a:ext cx="39297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That’s the few easy steps to create a hyperlink on PowerPoint.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1FF90-3C52-6A85-5543-E1797EABE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0D9EE-6AFC-0BEA-4F47-96FA9B1A5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198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How to create a hyperlink?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2025-07-03T09:45:20Z</dcterms:created>
  <dcterms:modified xsi:type="dcterms:W3CDTF">2025-07-03T10:17:32Z</dcterms:modified>
</cp:coreProperties>
</file>