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8" r:id="rId21"/>
    <p:sldId id="274" r:id="rId22"/>
    <p:sldId id="275" r:id="rId23"/>
    <p:sldId id="27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B05E76-0E99-4DEA-BF26-514C8E0BB20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881E10-1833-4A32-9CFF-BF2FBA39EF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Identifies and supports processing of a traumatic event </a:t>
          </a:r>
          <a:endParaRPr lang="en-US" dirty="0"/>
        </a:p>
      </dgm:t>
    </dgm:pt>
    <dgm:pt modelId="{76F35BF2-2705-4647-A3FD-EEC5FF334876}" type="parTrans" cxnId="{425A6C34-B170-4181-907C-305B32DCB4C6}">
      <dgm:prSet/>
      <dgm:spPr/>
      <dgm:t>
        <a:bodyPr/>
        <a:lstStyle/>
        <a:p>
          <a:endParaRPr lang="en-US"/>
        </a:p>
      </dgm:t>
    </dgm:pt>
    <dgm:pt modelId="{00605CDF-7BFF-41A2-ABCF-534040D4D125}" type="sibTrans" cxnId="{425A6C34-B170-4181-907C-305B32DCB4C6}">
      <dgm:prSet/>
      <dgm:spPr/>
      <dgm:t>
        <a:bodyPr/>
        <a:lstStyle/>
        <a:p>
          <a:endParaRPr lang="en-US"/>
        </a:p>
      </dgm:t>
    </dgm:pt>
    <dgm:pt modelId="{D78A0BB2-101B-47D4-918B-F5DE4BBA27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Uses bilateral stimulation, desensitisation through imaginal exposure?</a:t>
          </a:r>
          <a:endParaRPr lang="en-US" dirty="0"/>
        </a:p>
      </dgm:t>
    </dgm:pt>
    <dgm:pt modelId="{D7D653E4-AD9D-42F8-B725-E529E54B84EA}" type="parTrans" cxnId="{6341DCD7-B216-44D4-8337-9916952840B0}">
      <dgm:prSet/>
      <dgm:spPr/>
      <dgm:t>
        <a:bodyPr/>
        <a:lstStyle/>
        <a:p>
          <a:endParaRPr lang="en-US"/>
        </a:p>
      </dgm:t>
    </dgm:pt>
    <dgm:pt modelId="{E621720D-64A3-41A3-94C2-E4FC37EA55A3}" type="sibTrans" cxnId="{6341DCD7-B216-44D4-8337-9916952840B0}">
      <dgm:prSet/>
      <dgm:spPr/>
      <dgm:t>
        <a:bodyPr/>
        <a:lstStyle/>
        <a:p>
          <a:endParaRPr lang="en-US"/>
        </a:p>
      </dgm:t>
    </dgm:pt>
    <dgm:pt modelId="{877DD2EC-82A3-4BEE-A95B-35EF8F962E9E}" type="pres">
      <dgm:prSet presAssocID="{05B05E76-0E99-4DEA-BF26-514C8E0BB209}" presName="root" presStyleCnt="0">
        <dgm:presLayoutVars>
          <dgm:dir/>
          <dgm:resizeHandles val="exact"/>
        </dgm:presLayoutVars>
      </dgm:prSet>
      <dgm:spPr/>
    </dgm:pt>
    <dgm:pt modelId="{3E03B865-7572-4F14-96CC-895BF438612C}" type="pres">
      <dgm:prSet presAssocID="{50881E10-1833-4A32-9CFF-BF2FBA39EFA6}" presName="compNode" presStyleCnt="0"/>
      <dgm:spPr/>
    </dgm:pt>
    <dgm:pt modelId="{F4D32A09-ABCF-41EE-B077-2896E07662CF}" type="pres">
      <dgm:prSet presAssocID="{50881E10-1833-4A32-9CFF-BF2FBA39EFA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380371A-1774-4427-87B9-62C12DB8624A}" type="pres">
      <dgm:prSet presAssocID="{50881E10-1833-4A32-9CFF-BF2FBA39EFA6}" presName="spaceRect" presStyleCnt="0"/>
      <dgm:spPr/>
    </dgm:pt>
    <dgm:pt modelId="{ECDCEACD-1670-4976-8B26-EB8CC7339B0F}" type="pres">
      <dgm:prSet presAssocID="{50881E10-1833-4A32-9CFF-BF2FBA39EFA6}" presName="textRect" presStyleLbl="revTx" presStyleIdx="0" presStyleCnt="2">
        <dgm:presLayoutVars>
          <dgm:chMax val="1"/>
          <dgm:chPref val="1"/>
        </dgm:presLayoutVars>
      </dgm:prSet>
      <dgm:spPr/>
    </dgm:pt>
    <dgm:pt modelId="{3190AE3A-F278-4B69-B431-0D2352C78E20}" type="pres">
      <dgm:prSet presAssocID="{00605CDF-7BFF-41A2-ABCF-534040D4D125}" presName="sibTrans" presStyleCnt="0"/>
      <dgm:spPr/>
    </dgm:pt>
    <dgm:pt modelId="{992A4BBB-AE02-47A4-B11A-B87138B78AA4}" type="pres">
      <dgm:prSet presAssocID="{D78A0BB2-101B-47D4-918B-F5DE4BBA27FA}" presName="compNode" presStyleCnt="0"/>
      <dgm:spPr/>
    </dgm:pt>
    <dgm:pt modelId="{DF38C345-F71D-4A6E-A49E-D63179AA8074}" type="pres">
      <dgm:prSet presAssocID="{D78A0BB2-101B-47D4-918B-F5DE4BBA27F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67DCF9AF-179A-4EA5-A3F2-CDDB71C29E61}" type="pres">
      <dgm:prSet presAssocID="{D78A0BB2-101B-47D4-918B-F5DE4BBA27FA}" presName="spaceRect" presStyleCnt="0"/>
      <dgm:spPr/>
    </dgm:pt>
    <dgm:pt modelId="{972BB95E-297B-44E1-B29E-55391B5BCCAC}" type="pres">
      <dgm:prSet presAssocID="{D78A0BB2-101B-47D4-918B-F5DE4BBA27F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25A6C34-B170-4181-907C-305B32DCB4C6}" srcId="{05B05E76-0E99-4DEA-BF26-514C8E0BB209}" destId="{50881E10-1833-4A32-9CFF-BF2FBA39EFA6}" srcOrd="0" destOrd="0" parTransId="{76F35BF2-2705-4647-A3FD-EEC5FF334876}" sibTransId="{00605CDF-7BFF-41A2-ABCF-534040D4D125}"/>
    <dgm:cxn modelId="{F411B137-8AFC-45A4-AF6B-EF3AFE4B78C4}" type="presOf" srcId="{05B05E76-0E99-4DEA-BF26-514C8E0BB209}" destId="{877DD2EC-82A3-4BEE-A95B-35EF8F962E9E}" srcOrd="0" destOrd="0" presId="urn:microsoft.com/office/officeart/2018/2/layout/IconLabelList"/>
    <dgm:cxn modelId="{B8E57AAC-B6E1-4CE5-B693-228ECC161D16}" type="presOf" srcId="{50881E10-1833-4A32-9CFF-BF2FBA39EFA6}" destId="{ECDCEACD-1670-4976-8B26-EB8CC7339B0F}" srcOrd="0" destOrd="0" presId="urn:microsoft.com/office/officeart/2018/2/layout/IconLabelList"/>
    <dgm:cxn modelId="{6341DCD7-B216-44D4-8337-9916952840B0}" srcId="{05B05E76-0E99-4DEA-BF26-514C8E0BB209}" destId="{D78A0BB2-101B-47D4-918B-F5DE4BBA27FA}" srcOrd="1" destOrd="0" parTransId="{D7D653E4-AD9D-42F8-B725-E529E54B84EA}" sibTransId="{E621720D-64A3-41A3-94C2-E4FC37EA55A3}"/>
    <dgm:cxn modelId="{417A50F8-1FAF-4016-92BF-B00A06B0FB00}" type="presOf" srcId="{D78A0BB2-101B-47D4-918B-F5DE4BBA27FA}" destId="{972BB95E-297B-44E1-B29E-55391B5BCCAC}" srcOrd="0" destOrd="0" presId="urn:microsoft.com/office/officeart/2018/2/layout/IconLabelList"/>
    <dgm:cxn modelId="{8C67FEDC-3E86-4FE4-AC79-C57E77027068}" type="presParOf" srcId="{877DD2EC-82A3-4BEE-A95B-35EF8F962E9E}" destId="{3E03B865-7572-4F14-96CC-895BF438612C}" srcOrd="0" destOrd="0" presId="urn:microsoft.com/office/officeart/2018/2/layout/IconLabelList"/>
    <dgm:cxn modelId="{213123F3-0963-40EE-B1FA-D7D5997F139C}" type="presParOf" srcId="{3E03B865-7572-4F14-96CC-895BF438612C}" destId="{F4D32A09-ABCF-41EE-B077-2896E07662CF}" srcOrd="0" destOrd="0" presId="urn:microsoft.com/office/officeart/2018/2/layout/IconLabelList"/>
    <dgm:cxn modelId="{34E86833-6446-4669-BB87-D4D715510FDA}" type="presParOf" srcId="{3E03B865-7572-4F14-96CC-895BF438612C}" destId="{7380371A-1774-4427-87B9-62C12DB8624A}" srcOrd="1" destOrd="0" presId="urn:microsoft.com/office/officeart/2018/2/layout/IconLabelList"/>
    <dgm:cxn modelId="{3FA806C5-6718-4287-9CEC-3736C897AB5A}" type="presParOf" srcId="{3E03B865-7572-4F14-96CC-895BF438612C}" destId="{ECDCEACD-1670-4976-8B26-EB8CC7339B0F}" srcOrd="2" destOrd="0" presId="urn:microsoft.com/office/officeart/2018/2/layout/IconLabelList"/>
    <dgm:cxn modelId="{1E30C682-3CF4-41BB-B32A-EBA9633B2C41}" type="presParOf" srcId="{877DD2EC-82A3-4BEE-A95B-35EF8F962E9E}" destId="{3190AE3A-F278-4B69-B431-0D2352C78E20}" srcOrd="1" destOrd="0" presId="urn:microsoft.com/office/officeart/2018/2/layout/IconLabelList"/>
    <dgm:cxn modelId="{0BC27A6F-3E0F-458C-85A5-3BAC875F9C98}" type="presParOf" srcId="{877DD2EC-82A3-4BEE-A95B-35EF8F962E9E}" destId="{992A4BBB-AE02-47A4-B11A-B87138B78AA4}" srcOrd="2" destOrd="0" presId="urn:microsoft.com/office/officeart/2018/2/layout/IconLabelList"/>
    <dgm:cxn modelId="{C27C6D81-7166-4D25-BBDD-1AF5E1B66786}" type="presParOf" srcId="{992A4BBB-AE02-47A4-B11A-B87138B78AA4}" destId="{DF38C345-F71D-4A6E-A49E-D63179AA8074}" srcOrd="0" destOrd="0" presId="urn:microsoft.com/office/officeart/2018/2/layout/IconLabelList"/>
    <dgm:cxn modelId="{041FA0E8-B7CF-46C6-BE25-45371955A82B}" type="presParOf" srcId="{992A4BBB-AE02-47A4-B11A-B87138B78AA4}" destId="{67DCF9AF-179A-4EA5-A3F2-CDDB71C29E61}" srcOrd="1" destOrd="0" presId="urn:microsoft.com/office/officeart/2018/2/layout/IconLabelList"/>
    <dgm:cxn modelId="{3EA413EA-F7B0-4DE6-AE1D-4FE8EB4E8A75}" type="presParOf" srcId="{992A4BBB-AE02-47A4-B11A-B87138B78AA4}" destId="{972BB95E-297B-44E1-B29E-55391B5BCCA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9E72BB-EBAC-4161-812F-115001BA69F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F9CEF2-DD3E-41DB-B030-2BD54404F5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group is seen as the therapeutic</a:t>
          </a:r>
          <a:endParaRPr lang="en-US"/>
        </a:p>
      </dgm:t>
    </dgm:pt>
    <dgm:pt modelId="{60041B22-1EBC-4EC8-92E4-0A888B4A55C6}" type="parTrans" cxnId="{A8B07428-73CF-40CE-AB70-466C63B04A5F}">
      <dgm:prSet/>
      <dgm:spPr/>
      <dgm:t>
        <a:bodyPr/>
        <a:lstStyle/>
        <a:p>
          <a:endParaRPr lang="en-US"/>
        </a:p>
      </dgm:t>
    </dgm:pt>
    <dgm:pt modelId="{E7C299C2-D3C9-41F3-8835-9F48BE995648}" type="sibTrans" cxnId="{A8B07428-73CF-40CE-AB70-466C63B04A5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A087CAA-61B9-4881-A05F-0854191139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Reduces feeling of isolation</a:t>
          </a:r>
          <a:endParaRPr lang="en-US"/>
        </a:p>
      </dgm:t>
    </dgm:pt>
    <dgm:pt modelId="{548C99F5-3D60-4ED9-85AF-1C172F5BD32B}" type="parTrans" cxnId="{E08C117B-D54F-497C-B9BD-8111DA790C99}">
      <dgm:prSet/>
      <dgm:spPr/>
      <dgm:t>
        <a:bodyPr/>
        <a:lstStyle/>
        <a:p>
          <a:endParaRPr lang="en-US"/>
        </a:p>
      </dgm:t>
    </dgm:pt>
    <dgm:pt modelId="{BB6C73B6-20D1-4159-9C6C-06E235F5ED8B}" type="sibTrans" cxnId="{E08C117B-D54F-497C-B9BD-8111DA790C9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BBAFEA0-0462-4763-96F9-5C0228233C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Improves social skills</a:t>
          </a:r>
          <a:endParaRPr lang="en-US"/>
        </a:p>
      </dgm:t>
    </dgm:pt>
    <dgm:pt modelId="{B2873023-3251-45DA-9A26-C410AAEFC223}" type="parTrans" cxnId="{F1986679-7B4C-4539-9E9D-75BB35AC927C}">
      <dgm:prSet/>
      <dgm:spPr/>
      <dgm:t>
        <a:bodyPr/>
        <a:lstStyle/>
        <a:p>
          <a:endParaRPr lang="en-US"/>
        </a:p>
      </dgm:t>
    </dgm:pt>
    <dgm:pt modelId="{54CE2B32-0364-43F4-B108-6EEC94905BCF}" type="sibTrans" cxnId="{F1986679-7B4C-4539-9E9D-75BB35AC92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417E09-DF1E-4919-99A5-7DBAE53B04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Builds healthy relationships</a:t>
          </a:r>
          <a:endParaRPr lang="en-US"/>
        </a:p>
      </dgm:t>
    </dgm:pt>
    <dgm:pt modelId="{BD7FD2C5-5951-456F-BE31-8403E607F044}" type="parTrans" cxnId="{E1860526-27F2-4722-B75E-BF75F3AF4842}">
      <dgm:prSet/>
      <dgm:spPr/>
      <dgm:t>
        <a:bodyPr/>
        <a:lstStyle/>
        <a:p>
          <a:endParaRPr lang="en-US"/>
        </a:p>
      </dgm:t>
    </dgm:pt>
    <dgm:pt modelId="{C1E7B530-628E-431E-B3E4-4B147739C393}" type="sibTrans" cxnId="{E1860526-27F2-4722-B75E-BF75F3AF48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B1E3E6C-1B60-4718-84DA-91DE7AB8475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How and where can this be carried out?</a:t>
          </a:r>
          <a:endParaRPr lang="en-US" sz="2400" dirty="0"/>
        </a:p>
      </dgm:t>
    </dgm:pt>
    <dgm:pt modelId="{6A2EE842-A404-4186-AD5C-D5EC01BE2890}" type="parTrans" cxnId="{31867B2C-AE53-43F2-A547-24DBC6C8E9E3}">
      <dgm:prSet/>
      <dgm:spPr/>
      <dgm:t>
        <a:bodyPr/>
        <a:lstStyle/>
        <a:p>
          <a:endParaRPr lang="en-US"/>
        </a:p>
      </dgm:t>
    </dgm:pt>
    <dgm:pt modelId="{85BCE3E0-4280-483E-8A5A-BF59DFFE5CB2}" type="sibTrans" cxnId="{31867B2C-AE53-43F2-A547-24DBC6C8E9E3}">
      <dgm:prSet/>
      <dgm:spPr/>
      <dgm:t>
        <a:bodyPr/>
        <a:lstStyle/>
        <a:p>
          <a:endParaRPr lang="en-US"/>
        </a:p>
      </dgm:t>
    </dgm:pt>
    <dgm:pt modelId="{614D2E9F-76AA-428C-A33E-4A3033715DD7}" type="pres">
      <dgm:prSet presAssocID="{B99E72BB-EBAC-4161-812F-115001BA69FA}" presName="root" presStyleCnt="0">
        <dgm:presLayoutVars>
          <dgm:dir/>
          <dgm:resizeHandles val="exact"/>
        </dgm:presLayoutVars>
      </dgm:prSet>
      <dgm:spPr/>
    </dgm:pt>
    <dgm:pt modelId="{70CE1276-C500-43D1-96A9-B10A8886D4D8}" type="pres">
      <dgm:prSet presAssocID="{B99E72BB-EBAC-4161-812F-115001BA69FA}" presName="container" presStyleCnt="0">
        <dgm:presLayoutVars>
          <dgm:dir/>
          <dgm:resizeHandles val="exact"/>
        </dgm:presLayoutVars>
      </dgm:prSet>
      <dgm:spPr/>
    </dgm:pt>
    <dgm:pt modelId="{3C53284D-3185-49AA-97D7-29B2D1830D0B}" type="pres">
      <dgm:prSet presAssocID="{15F9CEF2-DD3E-41DB-B030-2BD54404F57B}" presName="compNode" presStyleCnt="0"/>
      <dgm:spPr/>
    </dgm:pt>
    <dgm:pt modelId="{3E26D492-593E-4158-A7C9-D0F3D290547E}" type="pres">
      <dgm:prSet presAssocID="{15F9CEF2-DD3E-41DB-B030-2BD54404F57B}" presName="iconBgRect" presStyleLbl="bgShp" presStyleIdx="0" presStyleCnt="5"/>
      <dgm:spPr/>
    </dgm:pt>
    <dgm:pt modelId="{C91EA0EC-4BC0-4E28-918C-458E25689248}" type="pres">
      <dgm:prSet presAssocID="{15F9CEF2-DD3E-41DB-B030-2BD54404F57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972234F-3C8F-48AD-AB92-B704A3719541}" type="pres">
      <dgm:prSet presAssocID="{15F9CEF2-DD3E-41DB-B030-2BD54404F57B}" presName="spaceRect" presStyleCnt="0"/>
      <dgm:spPr/>
    </dgm:pt>
    <dgm:pt modelId="{4328B8B9-008A-435A-8EFF-A7E8773E7319}" type="pres">
      <dgm:prSet presAssocID="{15F9CEF2-DD3E-41DB-B030-2BD54404F57B}" presName="textRect" presStyleLbl="revTx" presStyleIdx="0" presStyleCnt="5">
        <dgm:presLayoutVars>
          <dgm:chMax val="1"/>
          <dgm:chPref val="1"/>
        </dgm:presLayoutVars>
      </dgm:prSet>
      <dgm:spPr/>
    </dgm:pt>
    <dgm:pt modelId="{8691450C-04DE-4500-AA18-8427EB8CA50F}" type="pres">
      <dgm:prSet presAssocID="{E7C299C2-D3C9-41F3-8835-9F48BE995648}" presName="sibTrans" presStyleLbl="sibTrans2D1" presStyleIdx="0" presStyleCnt="0"/>
      <dgm:spPr/>
    </dgm:pt>
    <dgm:pt modelId="{C83F94AC-58BA-4A5B-817B-6E235A40C804}" type="pres">
      <dgm:prSet presAssocID="{1A087CAA-61B9-4881-A05F-0854191139B6}" presName="compNode" presStyleCnt="0"/>
      <dgm:spPr/>
    </dgm:pt>
    <dgm:pt modelId="{8B64B9A8-0C24-4C99-99DD-C15E9942E425}" type="pres">
      <dgm:prSet presAssocID="{1A087CAA-61B9-4881-A05F-0854191139B6}" presName="iconBgRect" presStyleLbl="bgShp" presStyleIdx="1" presStyleCnt="5"/>
      <dgm:spPr/>
    </dgm:pt>
    <dgm:pt modelId="{CAA60671-B6FC-437E-A51E-140E94310196}" type="pres">
      <dgm:prSet presAssocID="{1A087CAA-61B9-4881-A05F-0854191139B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EEFC1110-6D89-4435-84F6-8150E0CAEBB5}" type="pres">
      <dgm:prSet presAssocID="{1A087CAA-61B9-4881-A05F-0854191139B6}" presName="spaceRect" presStyleCnt="0"/>
      <dgm:spPr/>
    </dgm:pt>
    <dgm:pt modelId="{2D3B397D-F364-4C2F-B2AC-EFAC540B3DAC}" type="pres">
      <dgm:prSet presAssocID="{1A087CAA-61B9-4881-A05F-0854191139B6}" presName="textRect" presStyleLbl="revTx" presStyleIdx="1" presStyleCnt="5">
        <dgm:presLayoutVars>
          <dgm:chMax val="1"/>
          <dgm:chPref val="1"/>
        </dgm:presLayoutVars>
      </dgm:prSet>
      <dgm:spPr/>
    </dgm:pt>
    <dgm:pt modelId="{7CE7ACA3-6A5D-48B0-B199-595744F4839D}" type="pres">
      <dgm:prSet presAssocID="{BB6C73B6-20D1-4159-9C6C-06E235F5ED8B}" presName="sibTrans" presStyleLbl="sibTrans2D1" presStyleIdx="0" presStyleCnt="0"/>
      <dgm:spPr/>
    </dgm:pt>
    <dgm:pt modelId="{ED0F7697-F57F-40EF-85A8-863CBABED844}" type="pres">
      <dgm:prSet presAssocID="{0BBAFEA0-0462-4763-96F9-5C0228233CB0}" presName="compNode" presStyleCnt="0"/>
      <dgm:spPr/>
    </dgm:pt>
    <dgm:pt modelId="{667557C1-518D-4467-B1CC-B4269B4EA524}" type="pres">
      <dgm:prSet presAssocID="{0BBAFEA0-0462-4763-96F9-5C0228233CB0}" presName="iconBgRect" presStyleLbl="bgShp" presStyleIdx="2" presStyleCnt="5"/>
      <dgm:spPr/>
    </dgm:pt>
    <dgm:pt modelId="{68DC12C5-05E6-4007-AD54-6A4BF6B2F73C}" type="pres">
      <dgm:prSet presAssocID="{0BBAFEA0-0462-4763-96F9-5C0228233CB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0C05571-D2D3-41DF-B142-AC0686D0CF4A}" type="pres">
      <dgm:prSet presAssocID="{0BBAFEA0-0462-4763-96F9-5C0228233CB0}" presName="spaceRect" presStyleCnt="0"/>
      <dgm:spPr/>
    </dgm:pt>
    <dgm:pt modelId="{D344A70F-7222-42AC-9006-107345A6F00D}" type="pres">
      <dgm:prSet presAssocID="{0BBAFEA0-0462-4763-96F9-5C0228233CB0}" presName="textRect" presStyleLbl="revTx" presStyleIdx="2" presStyleCnt="5">
        <dgm:presLayoutVars>
          <dgm:chMax val="1"/>
          <dgm:chPref val="1"/>
        </dgm:presLayoutVars>
      </dgm:prSet>
      <dgm:spPr/>
    </dgm:pt>
    <dgm:pt modelId="{62337D46-275F-4261-A5F7-FC7B828AA2E2}" type="pres">
      <dgm:prSet presAssocID="{54CE2B32-0364-43F4-B108-6EEC94905BCF}" presName="sibTrans" presStyleLbl="sibTrans2D1" presStyleIdx="0" presStyleCnt="0"/>
      <dgm:spPr/>
    </dgm:pt>
    <dgm:pt modelId="{1E380F65-F615-4F2C-9BC3-EDB028CBB352}" type="pres">
      <dgm:prSet presAssocID="{F1417E09-DF1E-4919-99A5-7DBAE53B04C6}" presName="compNode" presStyleCnt="0"/>
      <dgm:spPr/>
    </dgm:pt>
    <dgm:pt modelId="{C2309695-AD9E-4CBE-865F-B2E9920396A6}" type="pres">
      <dgm:prSet presAssocID="{F1417E09-DF1E-4919-99A5-7DBAE53B04C6}" presName="iconBgRect" presStyleLbl="bgShp" presStyleIdx="3" presStyleCnt="5"/>
      <dgm:spPr/>
    </dgm:pt>
    <dgm:pt modelId="{9F898BFC-7A24-4CD0-A1C2-A3F57319B320}" type="pres">
      <dgm:prSet presAssocID="{F1417E09-DF1E-4919-99A5-7DBAE53B04C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3117D48-B793-4A6D-A0FF-172F1722FFD9}" type="pres">
      <dgm:prSet presAssocID="{F1417E09-DF1E-4919-99A5-7DBAE53B04C6}" presName="spaceRect" presStyleCnt="0"/>
      <dgm:spPr/>
    </dgm:pt>
    <dgm:pt modelId="{3403F55D-065E-4331-9B8A-11914D2B620F}" type="pres">
      <dgm:prSet presAssocID="{F1417E09-DF1E-4919-99A5-7DBAE53B04C6}" presName="textRect" presStyleLbl="revTx" presStyleIdx="3" presStyleCnt="5">
        <dgm:presLayoutVars>
          <dgm:chMax val="1"/>
          <dgm:chPref val="1"/>
        </dgm:presLayoutVars>
      </dgm:prSet>
      <dgm:spPr/>
    </dgm:pt>
    <dgm:pt modelId="{16CF7152-8270-4C39-80F6-ABBE5EA0E436}" type="pres">
      <dgm:prSet presAssocID="{C1E7B530-628E-431E-B3E4-4B147739C393}" presName="sibTrans" presStyleLbl="sibTrans2D1" presStyleIdx="0" presStyleCnt="0"/>
      <dgm:spPr/>
    </dgm:pt>
    <dgm:pt modelId="{659EAE9C-7D38-4AA0-9154-91480682FC7F}" type="pres">
      <dgm:prSet presAssocID="{3B1E3E6C-1B60-4718-84DA-91DE7AB84750}" presName="compNode" presStyleCnt="0"/>
      <dgm:spPr/>
    </dgm:pt>
    <dgm:pt modelId="{7B32D02C-8527-4FE2-A86A-F341FC313E56}" type="pres">
      <dgm:prSet presAssocID="{3B1E3E6C-1B60-4718-84DA-91DE7AB84750}" presName="iconBgRect" presStyleLbl="bgShp" presStyleIdx="4" presStyleCnt="5"/>
      <dgm:spPr/>
    </dgm:pt>
    <dgm:pt modelId="{C48930FC-81C2-4361-A281-0FE14AE2081C}" type="pres">
      <dgm:prSet presAssocID="{3B1E3E6C-1B60-4718-84DA-91DE7AB8475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1EBF422A-507B-43F2-B8D9-744DDEEEDEE5}" type="pres">
      <dgm:prSet presAssocID="{3B1E3E6C-1B60-4718-84DA-91DE7AB84750}" presName="spaceRect" presStyleCnt="0"/>
      <dgm:spPr/>
    </dgm:pt>
    <dgm:pt modelId="{73F5AFE7-FBD7-45ED-9F31-AB69C32AE73B}" type="pres">
      <dgm:prSet presAssocID="{3B1E3E6C-1B60-4718-84DA-91DE7AB8475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1860526-27F2-4722-B75E-BF75F3AF4842}" srcId="{B99E72BB-EBAC-4161-812F-115001BA69FA}" destId="{F1417E09-DF1E-4919-99A5-7DBAE53B04C6}" srcOrd="3" destOrd="0" parTransId="{BD7FD2C5-5951-456F-BE31-8403E607F044}" sibTransId="{C1E7B530-628E-431E-B3E4-4B147739C393}"/>
    <dgm:cxn modelId="{A8B07428-73CF-40CE-AB70-466C63B04A5F}" srcId="{B99E72BB-EBAC-4161-812F-115001BA69FA}" destId="{15F9CEF2-DD3E-41DB-B030-2BD54404F57B}" srcOrd="0" destOrd="0" parTransId="{60041B22-1EBC-4EC8-92E4-0A888B4A55C6}" sibTransId="{E7C299C2-D3C9-41F3-8835-9F48BE995648}"/>
    <dgm:cxn modelId="{31867B2C-AE53-43F2-A547-24DBC6C8E9E3}" srcId="{B99E72BB-EBAC-4161-812F-115001BA69FA}" destId="{3B1E3E6C-1B60-4718-84DA-91DE7AB84750}" srcOrd="4" destOrd="0" parTransId="{6A2EE842-A404-4186-AD5C-D5EC01BE2890}" sibTransId="{85BCE3E0-4280-483E-8A5A-BF59DFFE5CB2}"/>
    <dgm:cxn modelId="{72F79C3D-BB36-41A6-A4C1-BE881B13FF85}" type="presOf" srcId="{BB6C73B6-20D1-4159-9C6C-06E235F5ED8B}" destId="{7CE7ACA3-6A5D-48B0-B199-595744F4839D}" srcOrd="0" destOrd="0" presId="urn:microsoft.com/office/officeart/2018/2/layout/IconCircleList"/>
    <dgm:cxn modelId="{592DC640-BD7B-488D-98EB-530E54127893}" type="presOf" srcId="{0BBAFEA0-0462-4763-96F9-5C0228233CB0}" destId="{D344A70F-7222-42AC-9006-107345A6F00D}" srcOrd="0" destOrd="0" presId="urn:microsoft.com/office/officeart/2018/2/layout/IconCircleList"/>
    <dgm:cxn modelId="{BF148642-3331-49FE-BF3E-B246B839469C}" type="presOf" srcId="{3B1E3E6C-1B60-4718-84DA-91DE7AB84750}" destId="{73F5AFE7-FBD7-45ED-9F31-AB69C32AE73B}" srcOrd="0" destOrd="0" presId="urn:microsoft.com/office/officeart/2018/2/layout/IconCircleList"/>
    <dgm:cxn modelId="{B8D7B052-440C-4793-860F-2C4B50FD6417}" type="presOf" srcId="{15F9CEF2-DD3E-41DB-B030-2BD54404F57B}" destId="{4328B8B9-008A-435A-8EFF-A7E8773E7319}" srcOrd="0" destOrd="0" presId="urn:microsoft.com/office/officeart/2018/2/layout/IconCircleList"/>
    <dgm:cxn modelId="{F1986679-7B4C-4539-9E9D-75BB35AC927C}" srcId="{B99E72BB-EBAC-4161-812F-115001BA69FA}" destId="{0BBAFEA0-0462-4763-96F9-5C0228233CB0}" srcOrd="2" destOrd="0" parTransId="{B2873023-3251-45DA-9A26-C410AAEFC223}" sibTransId="{54CE2B32-0364-43F4-B108-6EEC94905BCF}"/>
    <dgm:cxn modelId="{E08C117B-D54F-497C-B9BD-8111DA790C99}" srcId="{B99E72BB-EBAC-4161-812F-115001BA69FA}" destId="{1A087CAA-61B9-4881-A05F-0854191139B6}" srcOrd="1" destOrd="0" parTransId="{548C99F5-3D60-4ED9-85AF-1C172F5BD32B}" sibTransId="{BB6C73B6-20D1-4159-9C6C-06E235F5ED8B}"/>
    <dgm:cxn modelId="{4983767E-4D38-4FC8-A6BC-A4CE4FC9C299}" type="presOf" srcId="{F1417E09-DF1E-4919-99A5-7DBAE53B04C6}" destId="{3403F55D-065E-4331-9B8A-11914D2B620F}" srcOrd="0" destOrd="0" presId="urn:microsoft.com/office/officeart/2018/2/layout/IconCircleList"/>
    <dgm:cxn modelId="{2B2D5786-456D-4027-A40A-4755A4B3E771}" type="presOf" srcId="{B99E72BB-EBAC-4161-812F-115001BA69FA}" destId="{614D2E9F-76AA-428C-A33E-4A3033715DD7}" srcOrd="0" destOrd="0" presId="urn:microsoft.com/office/officeart/2018/2/layout/IconCircleList"/>
    <dgm:cxn modelId="{34CD21A4-A047-4D99-8A4C-69C137E4B931}" type="presOf" srcId="{C1E7B530-628E-431E-B3E4-4B147739C393}" destId="{16CF7152-8270-4C39-80F6-ABBE5EA0E436}" srcOrd="0" destOrd="0" presId="urn:microsoft.com/office/officeart/2018/2/layout/IconCircleList"/>
    <dgm:cxn modelId="{664264B8-1996-4506-9532-2B6FFB7BD2D0}" type="presOf" srcId="{E7C299C2-D3C9-41F3-8835-9F48BE995648}" destId="{8691450C-04DE-4500-AA18-8427EB8CA50F}" srcOrd="0" destOrd="0" presId="urn:microsoft.com/office/officeart/2018/2/layout/IconCircleList"/>
    <dgm:cxn modelId="{569BC5CA-9AA3-4A17-8AB2-7E4CCF6B8448}" type="presOf" srcId="{1A087CAA-61B9-4881-A05F-0854191139B6}" destId="{2D3B397D-F364-4C2F-B2AC-EFAC540B3DAC}" srcOrd="0" destOrd="0" presId="urn:microsoft.com/office/officeart/2018/2/layout/IconCircleList"/>
    <dgm:cxn modelId="{285BE4EF-ABFC-4B01-8F31-FA4F3244A8F2}" type="presOf" srcId="{54CE2B32-0364-43F4-B108-6EEC94905BCF}" destId="{62337D46-275F-4261-A5F7-FC7B828AA2E2}" srcOrd="0" destOrd="0" presId="urn:microsoft.com/office/officeart/2018/2/layout/IconCircleList"/>
    <dgm:cxn modelId="{6515FC27-2294-4438-93E4-49C0FEBABE85}" type="presParOf" srcId="{614D2E9F-76AA-428C-A33E-4A3033715DD7}" destId="{70CE1276-C500-43D1-96A9-B10A8886D4D8}" srcOrd="0" destOrd="0" presId="urn:microsoft.com/office/officeart/2018/2/layout/IconCircleList"/>
    <dgm:cxn modelId="{39EC8834-BA5B-4AFB-8FD4-151E73408287}" type="presParOf" srcId="{70CE1276-C500-43D1-96A9-B10A8886D4D8}" destId="{3C53284D-3185-49AA-97D7-29B2D1830D0B}" srcOrd="0" destOrd="0" presId="urn:microsoft.com/office/officeart/2018/2/layout/IconCircleList"/>
    <dgm:cxn modelId="{07DDC454-2DA9-4642-8799-1112E941B2BA}" type="presParOf" srcId="{3C53284D-3185-49AA-97D7-29B2D1830D0B}" destId="{3E26D492-593E-4158-A7C9-D0F3D290547E}" srcOrd="0" destOrd="0" presId="urn:microsoft.com/office/officeart/2018/2/layout/IconCircleList"/>
    <dgm:cxn modelId="{EA334663-A891-41E2-A03A-5CAC637213FF}" type="presParOf" srcId="{3C53284D-3185-49AA-97D7-29B2D1830D0B}" destId="{C91EA0EC-4BC0-4E28-918C-458E25689248}" srcOrd="1" destOrd="0" presId="urn:microsoft.com/office/officeart/2018/2/layout/IconCircleList"/>
    <dgm:cxn modelId="{15E2FEA2-BC16-4586-B5C4-2A11009C0237}" type="presParOf" srcId="{3C53284D-3185-49AA-97D7-29B2D1830D0B}" destId="{9972234F-3C8F-48AD-AB92-B704A3719541}" srcOrd="2" destOrd="0" presId="urn:microsoft.com/office/officeart/2018/2/layout/IconCircleList"/>
    <dgm:cxn modelId="{42032603-C43C-4222-A205-3A96B4839E65}" type="presParOf" srcId="{3C53284D-3185-49AA-97D7-29B2D1830D0B}" destId="{4328B8B9-008A-435A-8EFF-A7E8773E7319}" srcOrd="3" destOrd="0" presId="urn:microsoft.com/office/officeart/2018/2/layout/IconCircleList"/>
    <dgm:cxn modelId="{BB100C35-BE2A-4371-92CA-40F8B98C1C14}" type="presParOf" srcId="{70CE1276-C500-43D1-96A9-B10A8886D4D8}" destId="{8691450C-04DE-4500-AA18-8427EB8CA50F}" srcOrd="1" destOrd="0" presId="urn:microsoft.com/office/officeart/2018/2/layout/IconCircleList"/>
    <dgm:cxn modelId="{1DDCE986-2241-4907-8832-C3612E8805B4}" type="presParOf" srcId="{70CE1276-C500-43D1-96A9-B10A8886D4D8}" destId="{C83F94AC-58BA-4A5B-817B-6E235A40C804}" srcOrd="2" destOrd="0" presId="urn:microsoft.com/office/officeart/2018/2/layout/IconCircleList"/>
    <dgm:cxn modelId="{697CA836-D9AA-4EAB-8903-3E37B089BA80}" type="presParOf" srcId="{C83F94AC-58BA-4A5B-817B-6E235A40C804}" destId="{8B64B9A8-0C24-4C99-99DD-C15E9942E425}" srcOrd="0" destOrd="0" presId="urn:microsoft.com/office/officeart/2018/2/layout/IconCircleList"/>
    <dgm:cxn modelId="{5B6E1620-8D20-4F8E-AB9E-98B69CFEE51B}" type="presParOf" srcId="{C83F94AC-58BA-4A5B-817B-6E235A40C804}" destId="{CAA60671-B6FC-437E-A51E-140E94310196}" srcOrd="1" destOrd="0" presId="urn:microsoft.com/office/officeart/2018/2/layout/IconCircleList"/>
    <dgm:cxn modelId="{C0F7A01D-ABF1-4F26-B785-26691420CC1A}" type="presParOf" srcId="{C83F94AC-58BA-4A5B-817B-6E235A40C804}" destId="{EEFC1110-6D89-4435-84F6-8150E0CAEBB5}" srcOrd="2" destOrd="0" presId="urn:microsoft.com/office/officeart/2018/2/layout/IconCircleList"/>
    <dgm:cxn modelId="{6F32697F-219C-443D-BE7E-59D0960B3D45}" type="presParOf" srcId="{C83F94AC-58BA-4A5B-817B-6E235A40C804}" destId="{2D3B397D-F364-4C2F-B2AC-EFAC540B3DAC}" srcOrd="3" destOrd="0" presId="urn:microsoft.com/office/officeart/2018/2/layout/IconCircleList"/>
    <dgm:cxn modelId="{67125BE0-1AAD-42F7-9E30-31E859F392A9}" type="presParOf" srcId="{70CE1276-C500-43D1-96A9-B10A8886D4D8}" destId="{7CE7ACA3-6A5D-48B0-B199-595744F4839D}" srcOrd="3" destOrd="0" presId="urn:microsoft.com/office/officeart/2018/2/layout/IconCircleList"/>
    <dgm:cxn modelId="{AD018CBC-C4D2-423E-A670-1A1D4C0F4B57}" type="presParOf" srcId="{70CE1276-C500-43D1-96A9-B10A8886D4D8}" destId="{ED0F7697-F57F-40EF-85A8-863CBABED844}" srcOrd="4" destOrd="0" presId="urn:microsoft.com/office/officeart/2018/2/layout/IconCircleList"/>
    <dgm:cxn modelId="{80F5AEB4-BEA5-4618-8251-658DE2EDB5D1}" type="presParOf" srcId="{ED0F7697-F57F-40EF-85A8-863CBABED844}" destId="{667557C1-518D-4467-B1CC-B4269B4EA524}" srcOrd="0" destOrd="0" presId="urn:microsoft.com/office/officeart/2018/2/layout/IconCircleList"/>
    <dgm:cxn modelId="{B120F36A-C64D-4F86-A385-5FDA49D9D0C1}" type="presParOf" srcId="{ED0F7697-F57F-40EF-85A8-863CBABED844}" destId="{68DC12C5-05E6-4007-AD54-6A4BF6B2F73C}" srcOrd="1" destOrd="0" presId="urn:microsoft.com/office/officeart/2018/2/layout/IconCircleList"/>
    <dgm:cxn modelId="{699A9B7B-361F-463C-A2F7-4FBFCA07314B}" type="presParOf" srcId="{ED0F7697-F57F-40EF-85A8-863CBABED844}" destId="{10C05571-D2D3-41DF-B142-AC0686D0CF4A}" srcOrd="2" destOrd="0" presId="urn:microsoft.com/office/officeart/2018/2/layout/IconCircleList"/>
    <dgm:cxn modelId="{5DF90657-7318-4F01-9ADB-BFE2E7A694EB}" type="presParOf" srcId="{ED0F7697-F57F-40EF-85A8-863CBABED844}" destId="{D344A70F-7222-42AC-9006-107345A6F00D}" srcOrd="3" destOrd="0" presId="urn:microsoft.com/office/officeart/2018/2/layout/IconCircleList"/>
    <dgm:cxn modelId="{9763F008-E4E6-4F81-9B38-83660CE93673}" type="presParOf" srcId="{70CE1276-C500-43D1-96A9-B10A8886D4D8}" destId="{62337D46-275F-4261-A5F7-FC7B828AA2E2}" srcOrd="5" destOrd="0" presId="urn:microsoft.com/office/officeart/2018/2/layout/IconCircleList"/>
    <dgm:cxn modelId="{256C5A65-FD26-4B55-9384-47BF6AA300B9}" type="presParOf" srcId="{70CE1276-C500-43D1-96A9-B10A8886D4D8}" destId="{1E380F65-F615-4F2C-9BC3-EDB028CBB352}" srcOrd="6" destOrd="0" presId="urn:microsoft.com/office/officeart/2018/2/layout/IconCircleList"/>
    <dgm:cxn modelId="{B62375C0-2659-4239-AF32-063C41A7EAFA}" type="presParOf" srcId="{1E380F65-F615-4F2C-9BC3-EDB028CBB352}" destId="{C2309695-AD9E-4CBE-865F-B2E9920396A6}" srcOrd="0" destOrd="0" presId="urn:microsoft.com/office/officeart/2018/2/layout/IconCircleList"/>
    <dgm:cxn modelId="{CFDD6269-BA35-424E-A7AE-64E9AB717FA2}" type="presParOf" srcId="{1E380F65-F615-4F2C-9BC3-EDB028CBB352}" destId="{9F898BFC-7A24-4CD0-A1C2-A3F57319B320}" srcOrd="1" destOrd="0" presId="urn:microsoft.com/office/officeart/2018/2/layout/IconCircleList"/>
    <dgm:cxn modelId="{AB0CAB7A-F006-41F8-A435-33124BBB7D14}" type="presParOf" srcId="{1E380F65-F615-4F2C-9BC3-EDB028CBB352}" destId="{13117D48-B793-4A6D-A0FF-172F1722FFD9}" srcOrd="2" destOrd="0" presId="urn:microsoft.com/office/officeart/2018/2/layout/IconCircleList"/>
    <dgm:cxn modelId="{B936C272-5E13-46FD-92C8-AEA7FB5BDEB6}" type="presParOf" srcId="{1E380F65-F615-4F2C-9BC3-EDB028CBB352}" destId="{3403F55D-065E-4331-9B8A-11914D2B620F}" srcOrd="3" destOrd="0" presId="urn:microsoft.com/office/officeart/2018/2/layout/IconCircleList"/>
    <dgm:cxn modelId="{1FE04159-07F7-46E3-A78B-A62EB38C01E0}" type="presParOf" srcId="{70CE1276-C500-43D1-96A9-B10A8886D4D8}" destId="{16CF7152-8270-4C39-80F6-ABBE5EA0E436}" srcOrd="7" destOrd="0" presId="urn:microsoft.com/office/officeart/2018/2/layout/IconCircleList"/>
    <dgm:cxn modelId="{23B9DECA-AEED-4D41-B82C-96B05C4F5F0E}" type="presParOf" srcId="{70CE1276-C500-43D1-96A9-B10A8886D4D8}" destId="{659EAE9C-7D38-4AA0-9154-91480682FC7F}" srcOrd="8" destOrd="0" presId="urn:microsoft.com/office/officeart/2018/2/layout/IconCircleList"/>
    <dgm:cxn modelId="{5EF09F92-4DF6-4BDF-BDC5-DF51C4F1511E}" type="presParOf" srcId="{659EAE9C-7D38-4AA0-9154-91480682FC7F}" destId="{7B32D02C-8527-4FE2-A86A-F341FC313E56}" srcOrd="0" destOrd="0" presId="urn:microsoft.com/office/officeart/2018/2/layout/IconCircleList"/>
    <dgm:cxn modelId="{C096E0BF-62B7-4DBA-AB5E-9A773644666D}" type="presParOf" srcId="{659EAE9C-7D38-4AA0-9154-91480682FC7F}" destId="{C48930FC-81C2-4361-A281-0FE14AE2081C}" srcOrd="1" destOrd="0" presId="urn:microsoft.com/office/officeart/2018/2/layout/IconCircleList"/>
    <dgm:cxn modelId="{BC7EEA9D-93A5-4A31-AFFC-5AA43DB9823F}" type="presParOf" srcId="{659EAE9C-7D38-4AA0-9154-91480682FC7F}" destId="{1EBF422A-507B-43F2-B8D9-744DDEEEDEE5}" srcOrd="2" destOrd="0" presId="urn:microsoft.com/office/officeart/2018/2/layout/IconCircleList"/>
    <dgm:cxn modelId="{AA6188EC-9F7E-4D9F-8709-E55D2B77C9EB}" type="presParOf" srcId="{659EAE9C-7D38-4AA0-9154-91480682FC7F}" destId="{73F5AFE7-FBD7-45ED-9F31-AB69C32AE73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E499A4-A8E2-416D-A65D-FBFE494EDB8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4606A9-9A47-499F-AB04-5BD5B4952138}">
      <dgm:prSet/>
      <dgm:spPr/>
      <dgm:t>
        <a:bodyPr/>
        <a:lstStyle/>
        <a:p>
          <a:r>
            <a:rPr lang="en-GB"/>
            <a:t>Difficult clients/patients</a:t>
          </a:r>
          <a:endParaRPr lang="en-US"/>
        </a:p>
      </dgm:t>
    </dgm:pt>
    <dgm:pt modelId="{C5A15BB5-1D89-47DF-AAD4-C0F0CDC81F64}" type="parTrans" cxnId="{B580849A-8621-4A7A-84BD-B92593C7D272}">
      <dgm:prSet/>
      <dgm:spPr/>
      <dgm:t>
        <a:bodyPr/>
        <a:lstStyle/>
        <a:p>
          <a:endParaRPr lang="en-US"/>
        </a:p>
      </dgm:t>
    </dgm:pt>
    <dgm:pt modelId="{487C4C47-EB61-455B-9F29-8310AA3EF2FE}" type="sibTrans" cxnId="{B580849A-8621-4A7A-84BD-B92593C7D272}">
      <dgm:prSet/>
      <dgm:spPr/>
      <dgm:t>
        <a:bodyPr/>
        <a:lstStyle/>
        <a:p>
          <a:endParaRPr lang="en-US"/>
        </a:p>
      </dgm:t>
    </dgm:pt>
    <dgm:pt modelId="{D213B90D-023A-4E2B-B726-1D04196C312F}">
      <dgm:prSet/>
      <dgm:spPr/>
      <dgm:t>
        <a:bodyPr/>
        <a:lstStyle/>
        <a:p>
          <a:r>
            <a:rPr lang="en-GB"/>
            <a:t>Stress</a:t>
          </a:r>
          <a:endParaRPr lang="en-US"/>
        </a:p>
      </dgm:t>
    </dgm:pt>
    <dgm:pt modelId="{F5BB16E1-D976-49FB-9547-5DC2B8EB7308}" type="parTrans" cxnId="{6549035F-F4C7-4EFA-85BA-1F47D7F3CB3E}">
      <dgm:prSet/>
      <dgm:spPr/>
      <dgm:t>
        <a:bodyPr/>
        <a:lstStyle/>
        <a:p>
          <a:endParaRPr lang="en-US"/>
        </a:p>
      </dgm:t>
    </dgm:pt>
    <dgm:pt modelId="{C2E32758-5BD2-4D65-A3FB-2AF3ABF8FA3B}" type="sibTrans" cxnId="{6549035F-F4C7-4EFA-85BA-1F47D7F3CB3E}">
      <dgm:prSet/>
      <dgm:spPr/>
      <dgm:t>
        <a:bodyPr/>
        <a:lstStyle/>
        <a:p>
          <a:endParaRPr lang="en-US"/>
        </a:p>
      </dgm:t>
    </dgm:pt>
    <dgm:pt modelId="{D5FBA276-00CE-47C6-BB68-64C365634E2E}">
      <dgm:prSet/>
      <dgm:spPr/>
      <dgm:t>
        <a:bodyPr/>
        <a:lstStyle/>
        <a:p>
          <a:r>
            <a:rPr lang="en-GB"/>
            <a:t>Physical demands</a:t>
          </a:r>
          <a:endParaRPr lang="en-US"/>
        </a:p>
      </dgm:t>
    </dgm:pt>
    <dgm:pt modelId="{A24EF1C9-0EFA-4271-8BE3-E73ED94CB18C}" type="parTrans" cxnId="{2FE5237B-C510-488E-BE41-05C38803D012}">
      <dgm:prSet/>
      <dgm:spPr/>
      <dgm:t>
        <a:bodyPr/>
        <a:lstStyle/>
        <a:p>
          <a:endParaRPr lang="en-US"/>
        </a:p>
      </dgm:t>
    </dgm:pt>
    <dgm:pt modelId="{84EA0975-DD2B-46F8-8D59-754487AAB2E7}" type="sibTrans" cxnId="{2FE5237B-C510-488E-BE41-05C38803D012}">
      <dgm:prSet/>
      <dgm:spPr/>
      <dgm:t>
        <a:bodyPr/>
        <a:lstStyle/>
        <a:p>
          <a:endParaRPr lang="en-US"/>
        </a:p>
      </dgm:t>
    </dgm:pt>
    <dgm:pt modelId="{93760E33-AF51-4D3A-82A9-D63840F145A5}">
      <dgm:prSet/>
      <dgm:spPr/>
      <dgm:t>
        <a:bodyPr/>
        <a:lstStyle/>
        <a:p>
          <a:r>
            <a:rPr lang="en-GB"/>
            <a:t>Emotional demands</a:t>
          </a:r>
          <a:endParaRPr lang="en-US"/>
        </a:p>
      </dgm:t>
    </dgm:pt>
    <dgm:pt modelId="{67210E23-0719-4E99-B54A-3829F8EB89A5}" type="parTrans" cxnId="{F9E21094-1AC9-45B8-AC11-193A05984074}">
      <dgm:prSet/>
      <dgm:spPr/>
      <dgm:t>
        <a:bodyPr/>
        <a:lstStyle/>
        <a:p>
          <a:endParaRPr lang="en-US"/>
        </a:p>
      </dgm:t>
    </dgm:pt>
    <dgm:pt modelId="{F649E30A-363D-4893-8F2C-C4DA41F603A5}" type="sibTrans" cxnId="{F9E21094-1AC9-45B8-AC11-193A05984074}">
      <dgm:prSet/>
      <dgm:spPr/>
      <dgm:t>
        <a:bodyPr/>
        <a:lstStyle/>
        <a:p>
          <a:endParaRPr lang="en-US"/>
        </a:p>
      </dgm:t>
    </dgm:pt>
    <dgm:pt modelId="{CFBA81EA-AECD-44D2-9BC2-03375D353DBC}" type="pres">
      <dgm:prSet presAssocID="{B1E499A4-A8E2-416D-A65D-FBFE494EDB8B}" presName="linear" presStyleCnt="0">
        <dgm:presLayoutVars>
          <dgm:animLvl val="lvl"/>
          <dgm:resizeHandles val="exact"/>
        </dgm:presLayoutVars>
      </dgm:prSet>
      <dgm:spPr/>
    </dgm:pt>
    <dgm:pt modelId="{71B88AF3-CB04-48CC-9FC1-5BAEDCD9A03B}" type="pres">
      <dgm:prSet presAssocID="{694606A9-9A47-499F-AB04-5BD5B495213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83F5E83-B2F7-43C5-98E5-EDEE7C4C9F8D}" type="pres">
      <dgm:prSet presAssocID="{487C4C47-EB61-455B-9F29-8310AA3EF2FE}" presName="spacer" presStyleCnt="0"/>
      <dgm:spPr/>
    </dgm:pt>
    <dgm:pt modelId="{B3404D32-4212-4843-813F-C635004DB0E4}" type="pres">
      <dgm:prSet presAssocID="{D213B90D-023A-4E2B-B726-1D04196C312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450A60F-5F1A-4894-B502-95A242A061FC}" type="pres">
      <dgm:prSet presAssocID="{C2E32758-5BD2-4D65-A3FB-2AF3ABF8FA3B}" presName="spacer" presStyleCnt="0"/>
      <dgm:spPr/>
    </dgm:pt>
    <dgm:pt modelId="{DBDF358C-C237-4B66-BCD5-414022B3907E}" type="pres">
      <dgm:prSet presAssocID="{D5FBA276-00CE-47C6-BB68-64C365634E2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92B014F-8609-48BA-86B7-0534216EEA39}" type="pres">
      <dgm:prSet presAssocID="{84EA0975-DD2B-46F8-8D59-754487AAB2E7}" presName="spacer" presStyleCnt="0"/>
      <dgm:spPr/>
    </dgm:pt>
    <dgm:pt modelId="{392C6EAD-7FA5-45A8-851F-71583EFA3847}" type="pres">
      <dgm:prSet presAssocID="{93760E33-AF51-4D3A-82A9-D63840F145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7CA2323-B147-4831-AAF1-258427A97509}" type="presOf" srcId="{B1E499A4-A8E2-416D-A65D-FBFE494EDB8B}" destId="{CFBA81EA-AECD-44D2-9BC2-03375D353DBC}" srcOrd="0" destOrd="0" presId="urn:microsoft.com/office/officeart/2005/8/layout/vList2"/>
    <dgm:cxn modelId="{6549035F-F4C7-4EFA-85BA-1F47D7F3CB3E}" srcId="{B1E499A4-A8E2-416D-A65D-FBFE494EDB8B}" destId="{D213B90D-023A-4E2B-B726-1D04196C312F}" srcOrd="1" destOrd="0" parTransId="{F5BB16E1-D976-49FB-9547-5DC2B8EB7308}" sibTransId="{C2E32758-5BD2-4D65-A3FB-2AF3ABF8FA3B}"/>
    <dgm:cxn modelId="{3498B960-3586-449B-A060-81EFE9B8B481}" type="presOf" srcId="{93760E33-AF51-4D3A-82A9-D63840F145A5}" destId="{392C6EAD-7FA5-45A8-851F-71583EFA3847}" srcOrd="0" destOrd="0" presId="urn:microsoft.com/office/officeart/2005/8/layout/vList2"/>
    <dgm:cxn modelId="{2FE5237B-C510-488E-BE41-05C38803D012}" srcId="{B1E499A4-A8E2-416D-A65D-FBFE494EDB8B}" destId="{D5FBA276-00CE-47C6-BB68-64C365634E2E}" srcOrd="2" destOrd="0" parTransId="{A24EF1C9-0EFA-4271-8BE3-E73ED94CB18C}" sibTransId="{84EA0975-DD2B-46F8-8D59-754487AAB2E7}"/>
    <dgm:cxn modelId="{4464AF7F-FE2E-4262-9FD8-BAC9B5C59775}" type="presOf" srcId="{694606A9-9A47-499F-AB04-5BD5B4952138}" destId="{71B88AF3-CB04-48CC-9FC1-5BAEDCD9A03B}" srcOrd="0" destOrd="0" presId="urn:microsoft.com/office/officeart/2005/8/layout/vList2"/>
    <dgm:cxn modelId="{9B5B5E8E-BC02-47E9-A48B-66200F445680}" type="presOf" srcId="{D213B90D-023A-4E2B-B726-1D04196C312F}" destId="{B3404D32-4212-4843-813F-C635004DB0E4}" srcOrd="0" destOrd="0" presId="urn:microsoft.com/office/officeart/2005/8/layout/vList2"/>
    <dgm:cxn modelId="{F9E21094-1AC9-45B8-AC11-193A05984074}" srcId="{B1E499A4-A8E2-416D-A65D-FBFE494EDB8B}" destId="{93760E33-AF51-4D3A-82A9-D63840F145A5}" srcOrd="3" destOrd="0" parTransId="{67210E23-0719-4E99-B54A-3829F8EB89A5}" sibTransId="{F649E30A-363D-4893-8F2C-C4DA41F603A5}"/>
    <dgm:cxn modelId="{B580849A-8621-4A7A-84BD-B92593C7D272}" srcId="{B1E499A4-A8E2-416D-A65D-FBFE494EDB8B}" destId="{694606A9-9A47-499F-AB04-5BD5B4952138}" srcOrd="0" destOrd="0" parTransId="{C5A15BB5-1D89-47DF-AAD4-C0F0CDC81F64}" sibTransId="{487C4C47-EB61-455B-9F29-8310AA3EF2FE}"/>
    <dgm:cxn modelId="{5C2436E7-1375-4EF4-B46F-BE74990D9F0B}" type="presOf" srcId="{D5FBA276-00CE-47C6-BB68-64C365634E2E}" destId="{DBDF358C-C237-4B66-BCD5-414022B3907E}" srcOrd="0" destOrd="0" presId="urn:microsoft.com/office/officeart/2005/8/layout/vList2"/>
    <dgm:cxn modelId="{A9F3263B-0AD2-4383-B682-56EFCF83DF82}" type="presParOf" srcId="{CFBA81EA-AECD-44D2-9BC2-03375D353DBC}" destId="{71B88AF3-CB04-48CC-9FC1-5BAEDCD9A03B}" srcOrd="0" destOrd="0" presId="urn:microsoft.com/office/officeart/2005/8/layout/vList2"/>
    <dgm:cxn modelId="{8D1140E4-BD25-4A7A-A0A1-D984B3D1670E}" type="presParOf" srcId="{CFBA81EA-AECD-44D2-9BC2-03375D353DBC}" destId="{A83F5E83-B2F7-43C5-98E5-EDEE7C4C9F8D}" srcOrd="1" destOrd="0" presId="urn:microsoft.com/office/officeart/2005/8/layout/vList2"/>
    <dgm:cxn modelId="{181DA64E-97C4-4300-BBB5-5D5F5DEC4E0D}" type="presParOf" srcId="{CFBA81EA-AECD-44D2-9BC2-03375D353DBC}" destId="{B3404D32-4212-4843-813F-C635004DB0E4}" srcOrd="2" destOrd="0" presId="urn:microsoft.com/office/officeart/2005/8/layout/vList2"/>
    <dgm:cxn modelId="{9E2CF649-94DB-42B8-9F50-F67C4A1295FE}" type="presParOf" srcId="{CFBA81EA-AECD-44D2-9BC2-03375D353DBC}" destId="{7450A60F-5F1A-4894-B502-95A242A061FC}" srcOrd="3" destOrd="0" presId="urn:microsoft.com/office/officeart/2005/8/layout/vList2"/>
    <dgm:cxn modelId="{C6042FE4-2A01-4530-BC50-5976BD5AEF1A}" type="presParOf" srcId="{CFBA81EA-AECD-44D2-9BC2-03375D353DBC}" destId="{DBDF358C-C237-4B66-BCD5-414022B3907E}" srcOrd="4" destOrd="0" presId="urn:microsoft.com/office/officeart/2005/8/layout/vList2"/>
    <dgm:cxn modelId="{B72CDD68-7BC9-45E2-8758-294C19567A66}" type="presParOf" srcId="{CFBA81EA-AECD-44D2-9BC2-03375D353DBC}" destId="{692B014F-8609-48BA-86B7-0534216EEA39}" srcOrd="5" destOrd="0" presId="urn:microsoft.com/office/officeart/2005/8/layout/vList2"/>
    <dgm:cxn modelId="{637B9197-A3DD-4C7D-BF07-39CD968AE3A2}" type="presParOf" srcId="{CFBA81EA-AECD-44D2-9BC2-03375D353DBC}" destId="{392C6EAD-7FA5-45A8-851F-71583EFA384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D32A09-ABCF-41EE-B077-2896E07662CF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DCEACD-1670-4976-8B26-EB8CC7339B0F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Identifies and supports processing of a traumatic event </a:t>
          </a:r>
          <a:endParaRPr lang="en-US" sz="2000" kern="1200" dirty="0"/>
        </a:p>
      </dsp:txBody>
      <dsp:txXfrm>
        <a:off x="559800" y="3022743"/>
        <a:ext cx="4320000" cy="720000"/>
      </dsp:txXfrm>
    </dsp:sp>
    <dsp:sp modelId="{DF38C345-F71D-4A6E-A49E-D63179AA8074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BB95E-297B-44E1-B29E-55391B5BCCAC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Uses bilateral stimulation, desensitisation through imaginal exposure?</a:t>
          </a:r>
          <a:endParaRPr lang="en-US" sz="2000" kern="1200" dirty="0"/>
        </a:p>
      </dsp:txBody>
      <dsp:txXfrm>
        <a:off x="5635800" y="3022743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26D492-593E-4158-A7C9-D0F3D290547E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1EA0EC-4BC0-4E28-918C-458E25689248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8B8B9-008A-435A-8EFF-A7E8773E7319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group is seen as the therapeutic</a:t>
          </a:r>
          <a:endParaRPr lang="en-US" sz="2200" kern="1200"/>
        </a:p>
      </dsp:txBody>
      <dsp:txXfrm>
        <a:off x="1172126" y="908559"/>
        <a:ext cx="2114937" cy="897246"/>
      </dsp:txXfrm>
    </dsp:sp>
    <dsp:sp modelId="{8B64B9A8-0C24-4C99-99DD-C15E9942E425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A60671-B6FC-437E-A51E-140E94310196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B397D-F364-4C2F-B2AC-EFAC540B3DAC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Reduces feeling of isolation</a:t>
          </a:r>
          <a:endParaRPr lang="en-US" sz="2200" kern="1200"/>
        </a:p>
      </dsp:txBody>
      <dsp:txXfrm>
        <a:off x="4745088" y="908559"/>
        <a:ext cx="2114937" cy="897246"/>
      </dsp:txXfrm>
    </dsp:sp>
    <dsp:sp modelId="{667557C1-518D-4467-B1CC-B4269B4EA524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DC12C5-05E6-4007-AD54-6A4BF6B2F73C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4A70F-7222-42AC-9006-107345A6F00D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Improves social skills</a:t>
          </a:r>
          <a:endParaRPr lang="en-US" sz="2200" kern="1200"/>
        </a:p>
      </dsp:txBody>
      <dsp:txXfrm>
        <a:off x="8318049" y="908559"/>
        <a:ext cx="2114937" cy="897246"/>
      </dsp:txXfrm>
    </dsp:sp>
    <dsp:sp modelId="{C2309695-AD9E-4CBE-865F-B2E9920396A6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898BFC-7A24-4CD0-A1C2-A3F57319B320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03F55D-065E-4331-9B8A-11914D2B620F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Builds healthy relationships</a:t>
          </a:r>
          <a:endParaRPr lang="en-US" sz="2200" kern="1200"/>
        </a:p>
      </dsp:txBody>
      <dsp:txXfrm>
        <a:off x="1172126" y="2545532"/>
        <a:ext cx="2114937" cy="897246"/>
      </dsp:txXfrm>
    </dsp:sp>
    <dsp:sp modelId="{7B32D02C-8527-4FE2-A86A-F341FC313E56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8930FC-81C2-4361-A281-0FE14AE2081C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5AFE7-FBD7-45ED-9F31-AB69C32AE73B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How and where can this be carried out?</a:t>
          </a:r>
          <a:endParaRPr lang="en-US" sz="2400" kern="1200" dirty="0"/>
        </a:p>
      </dsp:txBody>
      <dsp:txXfrm>
        <a:off x="4745088" y="2545532"/>
        <a:ext cx="2114937" cy="8972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B88AF3-CB04-48CC-9FC1-5BAEDCD9A03B}">
      <dsp:nvSpPr>
        <dsp:cNvPr id="0" name=""/>
        <dsp:cNvSpPr/>
      </dsp:nvSpPr>
      <dsp:spPr>
        <a:xfrm>
          <a:off x="0" y="31779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Difficult clients/patients</a:t>
          </a:r>
          <a:endParaRPr lang="en-US" sz="4100" kern="1200"/>
        </a:p>
      </dsp:txBody>
      <dsp:txXfrm>
        <a:off x="48005" y="79784"/>
        <a:ext cx="10419590" cy="887374"/>
      </dsp:txXfrm>
    </dsp:sp>
    <dsp:sp modelId="{B3404D32-4212-4843-813F-C635004DB0E4}">
      <dsp:nvSpPr>
        <dsp:cNvPr id="0" name=""/>
        <dsp:cNvSpPr/>
      </dsp:nvSpPr>
      <dsp:spPr>
        <a:xfrm>
          <a:off x="0" y="1133244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Stress</a:t>
          </a:r>
          <a:endParaRPr lang="en-US" sz="4100" kern="1200"/>
        </a:p>
      </dsp:txBody>
      <dsp:txXfrm>
        <a:off x="48005" y="1181249"/>
        <a:ext cx="10419590" cy="887374"/>
      </dsp:txXfrm>
    </dsp:sp>
    <dsp:sp modelId="{DBDF358C-C237-4B66-BCD5-414022B3907E}">
      <dsp:nvSpPr>
        <dsp:cNvPr id="0" name=""/>
        <dsp:cNvSpPr/>
      </dsp:nvSpPr>
      <dsp:spPr>
        <a:xfrm>
          <a:off x="0" y="2234709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Physical demands</a:t>
          </a:r>
          <a:endParaRPr lang="en-US" sz="4100" kern="1200"/>
        </a:p>
      </dsp:txBody>
      <dsp:txXfrm>
        <a:off x="48005" y="2282714"/>
        <a:ext cx="10419590" cy="887374"/>
      </dsp:txXfrm>
    </dsp:sp>
    <dsp:sp modelId="{392C6EAD-7FA5-45A8-851F-71583EFA3847}">
      <dsp:nvSpPr>
        <dsp:cNvPr id="0" name=""/>
        <dsp:cNvSpPr/>
      </dsp:nvSpPr>
      <dsp:spPr>
        <a:xfrm>
          <a:off x="0" y="3336174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Emotional demands</a:t>
          </a:r>
          <a:endParaRPr lang="en-US" sz="4100" kern="1200"/>
        </a:p>
      </dsp:txBody>
      <dsp:txXfrm>
        <a:off x="48005" y="3384179"/>
        <a:ext cx="10419590" cy="8873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16D84-6BE9-486E-8594-736B3D964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0C606F-6F13-4681-B13E-B7DC1E055C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7DC59-56FD-425B-834C-D2604C38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2A01C-8AC7-4CBC-A8AB-8D76801D8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7F094-09AF-41CF-AE61-E21A73B31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076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C08F9-D950-42ED-BFD9-9451FDA86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D470-D002-447E-9E8B-134E22844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CC63A-2902-4358-9839-BDC677819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641D3-B043-4F56-87C9-3A741AA2A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1BDC2-F9F5-405D-8DFC-548FE4B81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414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9D94D-5BC0-4B91-9A98-F1CA3107B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D78C6B-2BE5-4688-BBB1-0C8C7A9207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6E412-E5FD-401A-83F4-67C63A7FB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F2604-272D-442B-BF7D-E7F84BF48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F19BE-4161-43C2-BB44-26358DB78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29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694E9-64F2-4533-9D68-D56FFC271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4357B-D04A-48B4-9E67-7EDB546F2E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DDDE86-70FA-4049-9A34-3CC65D0939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FBBDC8-DAB5-483E-ABAF-9785A1A48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310943-1D48-4C20-B39B-E017C6E3B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EF879-716B-4051-9FC7-7E57F74DB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147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8526E-5162-4175-A9F5-353BB1A71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0772A6-092C-4215-B2C6-55CE68ECFA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F2946C-2BB3-460F-B737-36B17EFF6C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3C8C72-2DFF-417C-A7C0-7C7F465C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7372B2-B39F-4296-9750-E61F80AD9E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5276DA-1A0A-4F39-9D24-61C6199F5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80D814-D62B-498C-BA2C-C5DB78CE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630DAD-DF19-4640-AACE-29E5D6D3D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8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CC948-919F-4E90-9A94-886AD47E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7AEABF-56F7-4A1D-8631-988283367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229242-2236-4705-8F61-6D5CF6F18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96F38F-BC99-4DC8-8F9B-2A5DE9766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68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C36C69-7F52-4084-B293-D6E01F6D7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60713A-E0C0-4070-BBB5-63133F114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A9C055-4395-48FF-9762-49374F2C2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000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C826-B324-4CF2-A027-525CE667C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B0B76-307C-42E1-82B4-518034C08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06FBD7-F91B-4286-B3EA-DC85F278F5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D1D90-1BE7-42DC-AA35-691F131AD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4CA63-83C9-4469-B13F-1F51C5B56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211CD8-B129-4947-B711-0F65A1971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055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AF8DF-8E3C-4CCE-9B2D-B6D885105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9604CD-68E6-41A7-BBBB-577A37B79D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C1B144-7850-4FA7-BD97-7DAC0DB838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3395CE-79B7-4ADD-91B5-73F727442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66A324-2DCB-435B-A73D-24CD9E040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35E5B0-E5F3-4039-8E99-BEBEBBAF1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96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620D7-C44A-4194-AB2C-E50B46347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057E91-F33B-47C7-9DF9-C1630EE7E4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899A2-C69F-4E85-BEBE-4A1AE8D76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42448-E18A-4C75-B4AF-266D1D244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A84F0C-EC15-4B28-A69D-94876D77C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595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51D66C-00E2-4E67-ADD2-45381897E1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04EB8D-D597-499F-9642-C03B404D2A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39F8A9-7C73-48F6-9DEF-E3D3B7277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2C08B-D38F-490D-8056-61AF04FD0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50F6E-956D-485A-863B-42D8E1784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77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64BB0A-F2CE-47CE-8BEA-B74D16A12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07DD92-C6F6-4DF2-93F5-8C761AA4D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1A318-CEE7-4F98-8654-2AFE2D634D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EA617-3AFA-49A0-8FAE-688329BB272B}" type="datetimeFigureOut">
              <a:rPr lang="en-GB" smtClean="0"/>
              <a:t>01/03/2021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79597-3B25-4956-BACC-12A28CDB04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075BF4-34C6-4374-A95F-CDF6E3D098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039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9c_Bv_FBE-c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l-Jqj3WrrRU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xYBUY1kZpf8" TargetMode="External"/><Relationship Id="rId4" Type="http://schemas.openxmlformats.org/officeDocument/2006/relationships/image" Target="../media/image22.sv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0E06B7-C10A-44C4-BC9C-55F2E976C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r>
              <a:rPr lang="en-GB" sz="4100" dirty="0"/>
              <a:t>Working therapeutically with children and young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614EA1-E9DC-422E-A914-F4DDD434FA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2" y="4631161"/>
            <a:ext cx="3571810" cy="1559327"/>
          </a:xfrm>
        </p:spPr>
        <p:txBody>
          <a:bodyPr>
            <a:normAutofit/>
          </a:bodyPr>
          <a:lstStyle/>
          <a:p>
            <a:pPr algn="l"/>
            <a:r>
              <a:rPr lang="en-GB"/>
              <a:t>Sarah Knight</a:t>
            </a:r>
          </a:p>
          <a:p>
            <a:pPr algn="l"/>
            <a:r>
              <a:rPr lang="en-GB"/>
              <a:t>02/03/2021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9946D82E-9805-4D4D-A7CC-C40A3A2036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4654296" y="1391936"/>
            <a:ext cx="7214616" cy="404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18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297FE5-423C-4A94-807B-1F9123E41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0634" y="253218"/>
            <a:ext cx="5121446" cy="78779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Aims and objectives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A8EC2FE0-D311-4D87-A651-FB1273B150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8AB5D-CE36-4077-8B5F-99F675D55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4877" y="1041010"/>
            <a:ext cx="6244188" cy="55637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Aims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Introduction to assignment</a:t>
            </a:r>
          </a:p>
          <a:p>
            <a:r>
              <a:rPr lang="en-GB" sz="2400" dirty="0">
                <a:solidFill>
                  <a:srgbClr val="000000"/>
                </a:solidFill>
              </a:rPr>
              <a:t>Explore therapeutic approaches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Consider personal and professional qualities to facilitate </a:t>
            </a:r>
            <a:r>
              <a:rPr lang="en-GB" sz="2400">
                <a:solidFill>
                  <a:srgbClr val="000000"/>
                </a:solidFill>
              </a:rPr>
              <a:t>therapeutic work.</a:t>
            </a:r>
            <a:endParaRPr lang="en-GB" sz="2400" dirty="0">
              <a:solidFill>
                <a:srgbClr val="000000"/>
              </a:solidFill>
            </a:endParaRPr>
          </a:p>
          <a:p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Objectives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Gain an insight to therapeutic interventions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Identify personal and professional qualities required to facilitate.</a:t>
            </a:r>
          </a:p>
          <a:p>
            <a:endParaRPr lang="en-GB" sz="19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870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1036D5-EBCB-401F-8012-E93428CEB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Therapeutic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CB942-5D18-42D5-8138-3FD014370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Task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In groups research therapeutic approaches for children and young people.</a:t>
            </a:r>
          </a:p>
        </p:txBody>
      </p:sp>
    </p:spTree>
    <p:extLst>
      <p:ext uri="{BB962C8B-B14F-4D97-AF65-F5344CB8AC3E}">
        <p14:creationId xmlns:p14="http://schemas.microsoft.com/office/powerpoint/2010/main" val="3423270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8DB670-5948-4C96-A3B9-545A35413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Cognitive-behavioural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BF915-C950-4708-A16C-C7123134D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Cognitive-behavioural therapy (CBT)?</a:t>
            </a:r>
          </a:p>
          <a:p>
            <a:r>
              <a:rPr lang="en-GB" sz="2400" dirty="0">
                <a:solidFill>
                  <a:srgbClr val="000000"/>
                </a:solidFill>
              </a:rPr>
              <a:t>Behavioural therapies?</a:t>
            </a:r>
          </a:p>
          <a:p>
            <a:r>
              <a:rPr lang="en-GB" sz="2400" dirty="0">
                <a:solidFill>
                  <a:srgbClr val="000000"/>
                </a:solidFill>
              </a:rPr>
              <a:t>Modelling and skills training (groups, families)?</a:t>
            </a:r>
          </a:p>
          <a:p>
            <a:r>
              <a:rPr lang="en-GB" sz="2400" dirty="0">
                <a:solidFill>
                  <a:srgbClr val="000000"/>
                </a:solidFill>
              </a:rPr>
              <a:t>Trauma-focused CBT (TF-CBT)?</a:t>
            </a:r>
          </a:p>
          <a:p>
            <a:r>
              <a:rPr lang="en-GB" sz="2400" dirty="0">
                <a:solidFill>
                  <a:srgbClr val="000000"/>
                </a:solidFill>
              </a:rPr>
              <a:t>Eye movement desensitisation and reprocessing (EMDR) (access and process)?</a:t>
            </a:r>
          </a:p>
        </p:txBody>
      </p:sp>
    </p:spTree>
    <p:extLst>
      <p:ext uri="{BB962C8B-B14F-4D97-AF65-F5344CB8AC3E}">
        <p14:creationId xmlns:p14="http://schemas.microsoft.com/office/powerpoint/2010/main" val="1637372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445B5F-1A88-47C2-8672-CA5D9AF59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Cognitive-behaviour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1D4F9-A8F2-4AD6-A232-E109DD8B1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A group of therapies that can support:</a:t>
            </a:r>
          </a:p>
          <a:p>
            <a:r>
              <a:rPr lang="en-GB" sz="2400" dirty="0">
                <a:solidFill>
                  <a:srgbClr val="000000"/>
                </a:solidFill>
              </a:rPr>
              <a:t>Emotional problems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Psychological problems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Behaviour problems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Can look at:</a:t>
            </a:r>
          </a:p>
          <a:p>
            <a:r>
              <a:rPr lang="en-GB" sz="2400" dirty="0">
                <a:solidFill>
                  <a:srgbClr val="000000"/>
                </a:solidFill>
              </a:rPr>
              <a:t>Health and mental health problems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Interpersonal and social problems (social skills and delinquency)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902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821FD7-F4D8-4524-A2AE-5AE4B2D17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Behaviour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0FB22-1CCE-4FA9-9C6E-107104C7F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Some early interventions stem back to BF Skinner and Pavlov</a:t>
            </a:r>
          </a:p>
          <a:p>
            <a:r>
              <a:rPr lang="en-GB" sz="2400" dirty="0"/>
              <a:t>Operant conditioning</a:t>
            </a:r>
          </a:p>
          <a:p>
            <a:r>
              <a:rPr lang="en-GB" sz="2400" dirty="0"/>
              <a:t>How behaviour changes when the environment changes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Antisocial behaviour results from adult attention? Reinforcement.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64616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9B15D-1848-4235-A7F5-AA137CBD0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Behaviour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B9707-8042-41F3-B0A7-638EEDF4E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Classical conditioning</a:t>
            </a:r>
          </a:p>
          <a:p>
            <a:r>
              <a:rPr lang="en-GB" sz="2400" dirty="0"/>
              <a:t>Associative learning</a:t>
            </a:r>
          </a:p>
          <a:p>
            <a:r>
              <a:rPr lang="en-GB" sz="2400" dirty="0"/>
              <a:t>An individual learns to respond in a certain way</a:t>
            </a:r>
          </a:p>
          <a:p>
            <a:r>
              <a:rPr lang="en-GB" sz="2400" dirty="0"/>
              <a:t>Anxiety created through a stimulus? (place, traumatic event).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Operant and classical conditioning still assist current interventions when there is a complex situation, such as child maltreatment.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8538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60A7AC-007E-4949-BBED-DA4F363C3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Cognitive-behaviour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6A8DD-2B79-46E4-B287-130096E60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Task</a:t>
            </a:r>
          </a:p>
          <a:p>
            <a:r>
              <a:rPr lang="en-GB" sz="2400" dirty="0">
                <a:solidFill>
                  <a:srgbClr val="000000"/>
                </a:solidFill>
              </a:rPr>
              <a:t>Have a look at how therapists use CBT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linkClick r:id="rId3"/>
              </a:rPr>
              <a:t>https://youtu.be/9c_Bv_FBE-c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66280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67479-B9BE-49E7-885B-6AB78CEC5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Modelling and skills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5FE21-4EDE-45D4-A5D5-D69ADB990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Social learning theory</a:t>
            </a:r>
          </a:p>
          <a:p>
            <a:r>
              <a:rPr lang="en-GB" sz="2400" dirty="0"/>
              <a:t>What we think influences what we do?</a:t>
            </a:r>
          </a:p>
          <a:p>
            <a:r>
              <a:rPr lang="en-GB" sz="2400" dirty="0"/>
              <a:t>Social skills are learnt from others?</a:t>
            </a:r>
          </a:p>
          <a:p>
            <a:r>
              <a:rPr lang="en-GB" sz="2400" dirty="0"/>
              <a:t>We learn from books, TV?</a:t>
            </a:r>
          </a:p>
          <a:p>
            <a:endParaRPr lang="en-GB" sz="2400" dirty="0"/>
          </a:p>
          <a:p>
            <a:r>
              <a:rPr lang="en-GB" sz="2400" dirty="0"/>
              <a:t>Witnessing domestic abuse can have a modelling affect?</a:t>
            </a:r>
          </a:p>
          <a:p>
            <a:r>
              <a:rPr lang="en-GB" sz="2400" dirty="0"/>
              <a:t>Do we blame ourselves?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Modelling and skills training helps individuals adapt the way they respond to a situation.</a:t>
            </a:r>
          </a:p>
        </p:txBody>
      </p:sp>
    </p:spTree>
    <p:extLst>
      <p:ext uri="{BB962C8B-B14F-4D97-AF65-F5344CB8AC3E}">
        <p14:creationId xmlns:p14="http://schemas.microsoft.com/office/powerpoint/2010/main" val="6329670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FF90A0-E9D0-4AE9-9D30-9A0AE948A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Trauma-focused cognitive-behaviour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FBC47-67E9-4FFC-B46B-1F9076C2A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Developed by Cohen, </a:t>
            </a:r>
            <a:r>
              <a:rPr lang="en-GB" sz="2400" dirty="0" err="1">
                <a:solidFill>
                  <a:srgbClr val="000000"/>
                </a:solidFill>
              </a:rPr>
              <a:t>Mannarino</a:t>
            </a:r>
            <a:r>
              <a:rPr lang="en-GB" sz="2400" dirty="0">
                <a:solidFill>
                  <a:srgbClr val="000000"/>
                </a:solidFill>
              </a:rPr>
              <a:t> and </a:t>
            </a:r>
            <a:r>
              <a:rPr lang="en-GB" sz="2400" dirty="0" err="1">
                <a:solidFill>
                  <a:srgbClr val="000000"/>
                </a:solidFill>
              </a:rPr>
              <a:t>Deblinger</a:t>
            </a:r>
            <a:r>
              <a:rPr lang="en-GB" sz="2400" dirty="0">
                <a:solidFill>
                  <a:srgbClr val="000000"/>
                </a:solidFill>
              </a:rPr>
              <a:t> in the 1980’s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Conjoint parent-child treatment (non offending parents)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Individual sessions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Trains parents to support their child’s therapeutic work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Provides a supportive home environment.</a:t>
            </a:r>
          </a:p>
        </p:txBody>
      </p:sp>
    </p:spTree>
    <p:extLst>
      <p:ext uri="{BB962C8B-B14F-4D97-AF65-F5344CB8AC3E}">
        <p14:creationId xmlns:p14="http://schemas.microsoft.com/office/powerpoint/2010/main" val="2267639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B5901-A991-49DA-B659-ED93C28AE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Eye movement desensitisation and reprocessing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D1DB174-3F52-4D16-849A-DBFBC95F35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0239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BF38E-7651-4244-BA83-93A4FEF18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Relationship-based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1C66C-911F-4FBE-893A-A55EEAFAD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Attachment gives us a sense of who we are and what to expect from others</a:t>
            </a:r>
          </a:p>
          <a:p>
            <a:r>
              <a:rPr lang="en-GB" sz="2400" dirty="0"/>
              <a:t>A secure attachment is developed through sensitive and responsiveness care</a:t>
            </a:r>
          </a:p>
          <a:p>
            <a:r>
              <a:rPr lang="en-GB" sz="2400" dirty="0"/>
              <a:t>Emotional and physical neglect or abuse can create insecure attachments.</a:t>
            </a:r>
          </a:p>
          <a:p>
            <a:endParaRPr lang="en-GB" sz="24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43163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729300-43BA-481B-B2DE-66836038D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br>
              <a:rPr lang="en-GB" sz="2800">
                <a:solidFill>
                  <a:srgbClr val="FFFFFF"/>
                </a:solidFill>
              </a:rPr>
            </a:br>
            <a:r>
              <a:rPr lang="en-GB" sz="2800">
                <a:solidFill>
                  <a:srgbClr val="FFFFFF"/>
                </a:solidFill>
              </a:rPr>
              <a:t>Attachment-orientated interventions</a:t>
            </a:r>
            <a:br>
              <a:rPr lang="en-GB" sz="2800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CE0FF-0FCB-47AB-96C9-334A36EC9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942" y="2753936"/>
            <a:ext cx="9985832" cy="3277384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Caregiver-infant sessions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Provides parenting skills, coping strategies and offers social support networks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Enhancing caregivers capacity to provide a safe environment by addressing the trauma experience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The focus is on the caregiver-child relationship.</a:t>
            </a:r>
          </a:p>
        </p:txBody>
      </p:sp>
    </p:spTree>
    <p:extLst>
      <p:ext uri="{BB962C8B-B14F-4D97-AF65-F5344CB8AC3E}">
        <p14:creationId xmlns:p14="http://schemas.microsoft.com/office/powerpoint/2010/main" val="1690529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AFC007-AAF3-45CB-8278-98D3A172B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Parenting-child intervention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1C713-13A7-4C65-A260-48368B4C4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Focuses on parenting styles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Looks at attachment theory and learning theory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Helps parents become nurturing</a:t>
            </a:r>
          </a:p>
          <a:p>
            <a:r>
              <a:rPr lang="en-GB" sz="2400" dirty="0">
                <a:solidFill>
                  <a:srgbClr val="000000"/>
                </a:solidFill>
              </a:rPr>
              <a:t>Often taught using a one-way mirror</a:t>
            </a:r>
          </a:p>
          <a:p>
            <a:r>
              <a:rPr lang="en-GB" sz="2400" dirty="0">
                <a:solidFill>
                  <a:srgbClr val="000000"/>
                </a:solidFill>
              </a:rPr>
              <a:t>Resembles an adult version of play therapy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Used to minimise maltreatment (secondary preventions).</a:t>
            </a:r>
          </a:p>
        </p:txBody>
      </p:sp>
    </p:spTree>
    <p:extLst>
      <p:ext uri="{BB962C8B-B14F-4D97-AF65-F5344CB8AC3E}">
        <p14:creationId xmlns:p14="http://schemas.microsoft.com/office/powerpoint/2010/main" val="2872961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B6D8A-C304-4F4F-BCD8-FA03F4944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Group work with children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D70477-61B9-4999-9B89-E04015B0B1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22423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03775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71A64-6F4C-4F02-9993-E3847E62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Activity-based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2B16F-394E-4E84-B6B7-AB9ADF3AC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Art therapy</a:t>
            </a:r>
          </a:p>
          <a:p>
            <a:r>
              <a:rPr lang="en-GB" sz="2400" dirty="0"/>
              <a:t>Can be used when a child feels unable to express themselves verbally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Play/activity interventions</a:t>
            </a:r>
          </a:p>
          <a:p>
            <a:r>
              <a:rPr lang="en-GB" sz="2400" dirty="0"/>
              <a:t>Play therapy provides a way for a child to make sense of their internal and external world.</a:t>
            </a:r>
          </a:p>
          <a:p>
            <a:pPr marL="0" indent="0">
              <a:buNone/>
            </a:pPr>
            <a:r>
              <a:rPr lang="en-GB" sz="2400" b="1" dirty="0"/>
              <a:t>Task</a:t>
            </a:r>
          </a:p>
          <a:p>
            <a:pPr marL="0" indent="0">
              <a:buNone/>
            </a:pPr>
            <a:r>
              <a:rPr lang="en-GB" sz="2400" dirty="0"/>
              <a:t>Watch this video</a:t>
            </a:r>
          </a:p>
          <a:p>
            <a:r>
              <a:rPr lang="en-GB" sz="2400" dirty="0">
                <a:hlinkClick r:id="rId2"/>
              </a:rPr>
              <a:t>https://youtu.be/l-Jqj3WrrRU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178754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A8F15-7A85-4FC6-A425-4A0AC0365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Personal qualities to facilitate therapeutic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463D1-9297-4ADD-A2B7-A164C766F0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Task</a:t>
            </a:r>
          </a:p>
          <a:p>
            <a:r>
              <a:rPr lang="en-GB" sz="2400" dirty="0"/>
              <a:t>In groups identify what </a:t>
            </a:r>
            <a:r>
              <a:rPr lang="en-GB" sz="2400"/>
              <a:t>personal qualities are </a:t>
            </a:r>
            <a:r>
              <a:rPr lang="en-GB" sz="2400" dirty="0"/>
              <a:t>required to be successful at therapeutic work? And why are they needed?</a:t>
            </a:r>
          </a:p>
        </p:txBody>
      </p:sp>
    </p:spTree>
    <p:extLst>
      <p:ext uri="{BB962C8B-B14F-4D97-AF65-F5344CB8AC3E}">
        <p14:creationId xmlns:p14="http://schemas.microsoft.com/office/powerpoint/2010/main" val="31102474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697F0-8138-4BA1-A397-76E98D1E0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Personal 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5D160-2AD9-4D62-BF0B-209CFB880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3212" y="1891970"/>
            <a:ext cx="10012419" cy="4671491"/>
          </a:xfrm>
        </p:spPr>
        <p:txBody>
          <a:bodyPr anchor="ctr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Roboto" pitchFamily="2" charset="0"/>
              </a:rPr>
              <a:t>Empathy (even if you do not agree, believe in people)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Roboto" pitchFamily="2" charset="0"/>
              </a:rPr>
              <a:t>Listening </a:t>
            </a:r>
            <a:r>
              <a:rPr lang="en-GB" sz="2400" i="0" u="none" strike="noStrike" dirty="0">
                <a:effectLst/>
                <a:latin typeface="Roboto" pitchFamily="2" charset="0"/>
              </a:rPr>
              <a:t>Skills (additionally listen to what has not been said, powers of observation)</a:t>
            </a:r>
            <a:endParaRPr lang="en-GB" sz="2400" b="0" i="0" u="none" strike="noStrike" dirty="0">
              <a:effectLst/>
              <a:latin typeface="Roboto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Roboto" pitchFamily="2" charset="0"/>
              </a:rPr>
              <a:t>Social and Communication </a:t>
            </a:r>
            <a:r>
              <a:rPr lang="en-GB" sz="2400" i="0" u="none" strike="noStrike" dirty="0">
                <a:effectLst/>
                <a:latin typeface="Roboto" pitchFamily="2" charset="0"/>
              </a:rPr>
              <a:t>Skills (make the person feel comfortable, easy to talk to)</a:t>
            </a:r>
            <a:endParaRPr lang="en-GB" sz="2400" b="0" i="0" u="none" strike="noStrike" dirty="0">
              <a:effectLst/>
              <a:latin typeface="Roboto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Roboto" pitchFamily="2" charset="0"/>
              </a:rPr>
              <a:t>Boundary Setting (healthy boundaries, ethical considerations, you are not a friend)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Roboto" pitchFamily="2" charset="0"/>
              </a:rPr>
              <a:t>Critical Thinking (diagnosis and treatment plans)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Roboto" pitchFamily="2" charset="0"/>
              </a:rPr>
              <a:t>Business Management (develop a </a:t>
            </a:r>
            <a:r>
              <a:rPr lang="en-GB" sz="2400" dirty="0">
                <a:latin typeface="Roboto" pitchFamily="2" charset="0"/>
              </a:rPr>
              <a:t>successful business, be reliable).</a:t>
            </a:r>
            <a:endParaRPr lang="en-GB" sz="2400" b="0" i="0" u="none" strike="noStrike" dirty="0">
              <a:effectLst/>
              <a:latin typeface="Roboto" pitchFamily="2" charset="0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Do no give opinions or advice (apart from a treatment plan)</a:t>
            </a:r>
          </a:p>
        </p:txBody>
      </p:sp>
    </p:spTree>
    <p:extLst>
      <p:ext uri="{BB962C8B-B14F-4D97-AF65-F5344CB8AC3E}">
        <p14:creationId xmlns:p14="http://schemas.microsoft.com/office/powerpoint/2010/main" val="4012728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0FC51-0E72-4B82-8489-E4A29F453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Professional qualities to facilitate therapeutic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DB952-581A-46AE-9905-18A064746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b="1" dirty="0"/>
              <a:t>Task</a:t>
            </a:r>
          </a:p>
          <a:p>
            <a:r>
              <a:rPr lang="en-GB" sz="2400" dirty="0"/>
              <a:t>What are the professional qualities required to be successful at therapeutic work? And why are these needed?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583581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184B54-8840-43B4-A45A-BE42D8E71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Childhood trauma and the brain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Play">
            <a:extLst>
              <a:ext uri="{FF2B5EF4-FFF2-40B4-BE49-F238E27FC236}">
                <a16:creationId xmlns:a16="http://schemas.microsoft.com/office/drawing/2014/main" id="{B8C94AC1-3E86-4745-9527-3268108674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06268-99AF-416A-8503-007DFE320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  <a:hlinkClick r:id="rId5"/>
              </a:rPr>
              <a:t>https://youtu.be/xYBUY1kZpf8</a:t>
            </a:r>
            <a:r>
              <a:rPr lang="en-GB" sz="2000" dirty="0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724098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B4BD78-3661-4024-B653-80A9B5536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anchor="t">
            <a:normAutofit/>
          </a:bodyPr>
          <a:lstStyle/>
          <a:p>
            <a:pPr algn="r"/>
            <a:r>
              <a:rPr lang="en-GB" sz="4000"/>
              <a:t>Professional 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7192E-EC1E-409D-BD6A-76F50B4A4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8929" y="962167"/>
            <a:ext cx="6858113" cy="4743174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effectLst/>
                <a:latin typeface="Roboto" pitchFamily="2" charset="0"/>
              </a:rPr>
              <a:t>Counselling training (mental health background)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Roboto" pitchFamily="2" charset="0"/>
              </a:rPr>
              <a:t>Therapy training (can take years)</a:t>
            </a:r>
            <a:endParaRPr lang="en-GB" sz="2400" b="0" i="0" u="none" strike="noStrike" dirty="0">
              <a:effectLst/>
              <a:latin typeface="Roboto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Roboto" pitchFamily="2" charset="0"/>
              </a:rPr>
              <a:t>Self-awareness (knowing what triggers may be)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Roboto" pitchFamily="2" charset="0"/>
              </a:rPr>
              <a:t>Be goal driven (what a client to improve)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Roboto" pitchFamily="2" charset="0"/>
              </a:rPr>
              <a:t>Personal judgement (training can only teach you so much)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Roboto" pitchFamily="2" charset="0"/>
              </a:rPr>
              <a:t>Personal development (workshops, conferences)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Roboto" pitchFamily="2" charset="0"/>
              </a:rPr>
              <a:t>Multicultural competency.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Roboto" pitchFamily="2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b="0" i="0" u="none" strike="noStrike" dirty="0">
              <a:effectLst/>
              <a:latin typeface="Roboto" pitchFamily="2" charset="0"/>
            </a:endParaRPr>
          </a:p>
          <a:p>
            <a:endParaRPr lang="en-GB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9694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7C5D2-141B-482C-8295-D1330D2E8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Difficulties a therapist may encounter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B1F01BA-C887-4304-892D-8F417AA1E2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61912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E1E32-302A-4383-AE54-1C9113B64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anchor="t">
            <a:normAutofit/>
          </a:bodyPr>
          <a:lstStyle/>
          <a:p>
            <a:pPr algn="r"/>
            <a:r>
              <a:rPr lang="en-GB" sz="4000"/>
              <a:t>Asynchronous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79D95-267A-42F2-A904-8927581E1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8929" y="962167"/>
            <a:ext cx="6858113" cy="4743174"/>
          </a:xfrm>
        </p:spPr>
        <p:txBody>
          <a:bodyPr anchor="t">
            <a:normAutofit/>
          </a:bodyPr>
          <a:lstStyle/>
          <a:p>
            <a:r>
              <a:rPr lang="en-GB" sz="2400" dirty="0"/>
              <a:t>Look at one aspect of play therapy</a:t>
            </a:r>
          </a:p>
          <a:p>
            <a:r>
              <a:rPr lang="en-GB" sz="2400" dirty="0"/>
              <a:t>Consider how a school can implement this</a:t>
            </a:r>
          </a:p>
          <a:p>
            <a:r>
              <a:rPr lang="en-GB" sz="2400" dirty="0"/>
              <a:t>What other settings could provide play therapy?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Wakelet</a:t>
            </a:r>
            <a:r>
              <a:rPr lang="en-GB" sz="2400" dirty="0"/>
              <a:t> will be available on Teams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Please prepare your findings for discussion on 5</a:t>
            </a:r>
            <a:r>
              <a:rPr lang="en-GB" sz="2400" baseline="30000" dirty="0"/>
              <a:t>th</a:t>
            </a:r>
            <a:r>
              <a:rPr lang="en-GB" sz="2400" dirty="0"/>
              <a:t> March 2021</a:t>
            </a:r>
            <a:r>
              <a:rPr lang="en-GB" sz="2000" dirty="0"/>
              <a:t>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5508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812</Words>
  <Application>Microsoft Office PowerPoint</Application>
  <PresentationFormat>Widescreen</PresentationFormat>
  <Paragraphs>141</Paragraphs>
  <Slides>23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Roboto</vt:lpstr>
      <vt:lpstr>Office Theme</vt:lpstr>
      <vt:lpstr>Working therapeutically with children and young people</vt:lpstr>
      <vt:lpstr>Aims and objectives</vt:lpstr>
      <vt:lpstr>Therapeutic approaches</vt:lpstr>
      <vt:lpstr>Cognitive-behavioural therapies</vt:lpstr>
      <vt:lpstr>Cognitive-behaviour therapies</vt:lpstr>
      <vt:lpstr>Behaviour therapies</vt:lpstr>
      <vt:lpstr>Behaviour therapies</vt:lpstr>
      <vt:lpstr>Cognitive-behaviour therapies</vt:lpstr>
      <vt:lpstr>Modelling and skills training</vt:lpstr>
      <vt:lpstr>Trauma-focused cognitive-behaviour therapy</vt:lpstr>
      <vt:lpstr>Eye movement desensitisation and reprocessing</vt:lpstr>
      <vt:lpstr>Relationship-based interventions</vt:lpstr>
      <vt:lpstr> Attachment-orientated interventions </vt:lpstr>
      <vt:lpstr>Parenting-child intervention therapy</vt:lpstr>
      <vt:lpstr>Group work with children</vt:lpstr>
      <vt:lpstr>Activity-based therapies</vt:lpstr>
      <vt:lpstr>Personal qualities to facilitate therapeutic work</vt:lpstr>
      <vt:lpstr>Personal qualities</vt:lpstr>
      <vt:lpstr>Professional qualities to facilitate therapeutic work</vt:lpstr>
      <vt:lpstr>Childhood trauma and the brain</vt:lpstr>
      <vt:lpstr>Professional qualities</vt:lpstr>
      <vt:lpstr>Difficulties a therapist may encounter</vt:lpstr>
      <vt:lpstr>Asynchronous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Knight</dc:creator>
  <cp:lastModifiedBy>Sarah Knight</cp:lastModifiedBy>
  <cp:revision>22</cp:revision>
  <dcterms:created xsi:type="dcterms:W3CDTF">2021-02-23T10:22:27Z</dcterms:created>
  <dcterms:modified xsi:type="dcterms:W3CDTF">2021-03-01T13:37:13Z</dcterms:modified>
</cp:coreProperties>
</file>