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744" r:id="rId1"/>
  </p:sldMasterIdLst>
  <p:notesMasterIdLst>
    <p:notesMasterId r:id="rId29"/>
  </p:notesMasterIdLst>
  <p:sldIdLst>
    <p:sldId id="256" r:id="rId2"/>
    <p:sldId id="257" r:id="rId3"/>
    <p:sldId id="284" r:id="rId4"/>
    <p:sldId id="259" r:id="rId5"/>
    <p:sldId id="285" r:id="rId6"/>
    <p:sldId id="283" r:id="rId7"/>
    <p:sldId id="261" r:id="rId8"/>
    <p:sldId id="262" r:id="rId9"/>
    <p:sldId id="260" r:id="rId10"/>
    <p:sldId id="286" r:id="rId11"/>
    <p:sldId id="264" r:id="rId12"/>
    <p:sldId id="287" r:id="rId13"/>
    <p:sldId id="277" r:id="rId14"/>
    <p:sldId id="278" r:id="rId15"/>
    <p:sldId id="279" r:id="rId16"/>
    <p:sldId id="280" r:id="rId17"/>
    <p:sldId id="281" r:id="rId18"/>
    <p:sldId id="282" r:id="rId19"/>
    <p:sldId id="265" r:id="rId20"/>
    <p:sldId id="266" r:id="rId21"/>
    <p:sldId id="267" r:id="rId22"/>
    <p:sldId id="268" r:id="rId23"/>
    <p:sldId id="269" r:id="rId24"/>
    <p:sldId id="270" r:id="rId25"/>
    <p:sldId id="271" r:id="rId26"/>
    <p:sldId id="272" r:id="rId27"/>
    <p:sldId id="273" r:id="rId28"/>
  </p:sldIdLst>
  <p:sldSz cx="12192000" cy="6858000"/>
  <p:notesSz cx="6858000" cy="9144000"/>
  <p:embeddedFontLst>
    <p:embeddedFont>
      <p:font typeface="Tw Cen MT" panose="020B0602020104020603" pitchFamily="34" charset="0"/>
      <p:regular r:id="rId30"/>
      <p:bold r:id="rId31"/>
      <p:italic r:id="rId32"/>
      <p:boldItalic r:id="rId33"/>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87BD25D-71CC-4875-BB48-E547BB2FEC5F}" v="22" dt="2024-03-12T15:25:39.91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72" autoAdjust="0"/>
    <p:restoredTop sz="65962" autoAdjust="0"/>
  </p:normalViewPr>
  <p:slideViewPr>
    <p:cSldViewPr snapToGrid="0">
      <p:cViewPr varScale="1">
        <p:scale>
          <a:sx n="70" d="100"/>
          <a:sy n="70" d="100"/>
        </p:scale>
        <p:origin x="579"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5/10/relationships/revisionInfo" Target="revisionInfo.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a Williams" userId="1d65336b-f6ac-47c2-8ab0-b39dbb7b7e80" providerId="ADAL" clId="{787BD25D-71CC-4875-BB48-E547BB2FEC5F}"/>
    <pc:docChg chg="custSel modSld sldOrd">
      <pc:chgData name="Andrea Williams" userId="1d65336b-f6ac-47c2-8ab0-b39dbb7b7e80" providerId="ADAL" clId="{787BD25D-71CC-4875-BB48-E547BB2FEC5F}" dt="2024-03-12T15:35:15.415" v="318" actId="20577"/>
      <pc:docMkLst>
        <pc:docMk/>
      </pc:docMkLst>
      <pc:sldChg chg="modSp mod">
        <pc:chgData name="Andrea Williams" userId="1d65336b-f6ac-47c2-8ab0-b39dbb7b7e80" providerId="ADAL" clId="{787BD25D-71CC-4875-BB48-E547BB2FEC5F}" dt="2024-03-12T15:22:43.927" v="14" actId="20577"/>
        <pc:sldMkLst>
          <pc:docMk/>
          <pc:sldMk cId="3911280991" sldId="261"/>
        </pc:sldMkLst>
        <pc:spChg chg="mod">
          <ac:chgData name="Andrea Williams" userId="1d65336b-f6ac-47c2-8ab0-b39dbb7b7e80" providerId="ADAL" clId="{787BD25D-71CC-4875-BB48-E547BB2FEC5F}" dt="2024-03-12T15:22:43.927" v="14" actId="20577"/>
          <ac:spMkLst>
            <pc:docMk/>
            <pc:sldMk cId="3911280991" sldId="261"/>
            <ac:spMk id="3" creationId="{5D543C8A-B4D4-47E6-AEEA-5100A948631D}"/>
          </ac:spMkLst>
        </pc:spChg>
      </pc:sldChg>
      <pc:sldChg chg="addSp delSp modSp mod setBg setClrOvrMap">
        <pc:chgData name="Andrea Williams" userId="1d65336b-f6ac-47c2-8ab0-b39dbb7b7e80" providerId="ADAL" clId="{787BD25D-71CC-4875-BB48-E547BB2FEC5F}" dt="2024-03-12T14:21:07.360" v="0" actId="26606"/>
        <pc:sldMkLst>
          <pc:docMk/>
          <pc:sldMk cId="3219900416" sldId="267"/>
        </pc:sldMkLst>
        <pc:spChg chg="del">
          <ac:chgData name="Andrea Williams" userId="1d65336b-f6ac-47c2-8ab0-b39dbb7b7e80" providerId="ADAL" clId="{787BD25D-71CC-4875-BB48-E547BB2FEC5F}" dt="2024-03-12T14:21:07.360" v="0" actId="26606"/>
          <ac:spMkLst>
            <pc:docMk/>
            <pc:sldMk cId="3219900416" sldId="267"/>
            <ac:spMk id="9" creationId="{2EEF4763-EB4A-4A35-89EB-AD2763B48C3B}"/>
          </ac:spMkLst>
        </pc:spChg>
        <pc:spChg chg="add">
          <ac:chgData name="Andrea Williams" userId="1d65336b-f6ac-47c2-8ab0-b39dbb7b7e80" providerId="ADAL" clId="{787BD25D-71CC-4875-BB48-E547BB2FEC5F}" dt="2024-03-12T14:21:07.360" v="0" actId="26606"/>
          <ac:spMkLst>
            <pc:docMk/>
            <pc:sldMk cId="3219900416" sldId="267"/>
            <ac:spMk id="14" creationId="{C6270675-9512-4978-8583-36659256EE23}"/>
          </ac:spMkLst>
        </pc:spChg>
        <pc:graphicFrameChg chg="mod modGraphic">
          <ac:chgData name="Andrea Williams" userId="1d65336b-f6ac-47c2-8ab0-b39dbb7b7e80" providerId="ADAL" clId="{787BD25D-71CC-4875-BB48-E547BB2FEC5F}" dt="2024-03-12T14:21:07.360" v="0" actId="26606"/>
          <ac:graphicFrameMkLst>
            <pc:docMk/>
            <pc:sldMk cId="3219900416" sldId="267"/>
            <ac:graphicFrameMk id="5" creationId="{118A29D4-E5E6-5E3E-DC06-80A69B055480}"/>
          </ac:graphicFrameMkLst>
        </pc:graphicFrameChg>
      </pc:sldChg>
      <pc:sldChg chg="modSp mod ord">
        <pc:chgData name="Andrea Williams" userId="1d65336b-f6ac-47c2-8ab0-b39dbb7b7e80" providerId="ADAL" clId="{787BD25D-71CC-4875-BB48-E547BB2FEC5F}" dt="2024-03-12T15:33:01.342" v="222" actId="20577"/>
        <pc:sldMkLst>
          <pc:docMk/>
          <pc:sldMk cId="1601596610" sldId="269"/>
        </pc:sldMkLst>
        <pc:spChg chg="mod">
          <ac:chgData name="Andrea Williams" userId="1d65336b-f6ac-47c2-8ab0-b39dbb7b7e80" providerId="ADAL" clId="{787BD25D-71CC-4875-BB48-E547BB2FEC5F}" dt="2024-03-12T15:33:01.342" v="222" actId="20577"/>
          <ac:spMkLst>
            <pc:docMk/>
            <pc:sldMk cId="1601596610" sldId="269"/>
            <ac:spMk id="3" creationId="{E34F05F7-60F6-45C3-8093-BA857B33FA4C}"/>
          </ac:spMkLst>
        </pc:spChg>
      </pc:sldChg>
      <pc:sldChg chg="modSp mod">
        <pc:chgData name="Andrea Williams" userId="1d65336b-f6ac-47c2-8ab0-b39dbb7b7e80" providerId="ADAL" clId="{787BD25D-71CC-4875-BB48-E547BB2FEC5F}" dt="2024-03-12T15:29:24.850" v="110" actId="20577"/>
        <pc:sldMkLst>
          <pc:docMk/>
          <pc:sldMk cId="1980496745" sldId="277"/>
        </pc:sldMkLst>
        <pc:spChg chg="mod">
          <ac:chgData name="Andrea Williams" userId="1d65336b-f6ac-47c2-8ab0-b39dbb7b7e80" providerId="ADAL" clId="{787BD25D-71CC-4875-BB48-E547BB2FEC5F}" dt="2024-03-12T15:28:07.597" v="77" actId="6549"/>
          <ac:spMkLst>
            <pc:docMk/>
            <pc:sldMk cId="1980496745" sldId="277"/>
            <ac:spMk id="2" creationId="{8DDDB11F-B458-43AC-AFA7-2CE0FB8B94F7}"/>
          </ac:spMkLst>
        </pc:spChg>
        <pc:spChg chg="mod">
          <ac:chgData name="Andrea Williams" userId="1d65336b-f6ac-47c2-8ab0-b39dbb7b7e80" providerId="ADAL" clId="{787BD25D-71CC-4875-BB48-E547BB2FEC5F}" dt="2024-03-12T15:29:24.850" v="110" actId="20577"/>
          <ac:spMkLst>
            <pc:docMk/>
            <pc:sldMk cId="1980496745" sldId="277"/>
            <ac:spMk id="3" creationId="{6084C8CB-367F-448F-99D1-0B80B188743F}"/>
          </ac:spMkLst>
        </pc:spChg>
      </pc:sldChg>
      <pc:sldChg chg="modSp mod">
        <pc:chgData name="Andrea Williams" userId="1d65336b-f6ac-47c2-8ab0-b39dbb7b7e80" providerId="ADAL" clId="{787BD25D-71CC-4875-BB48-E547BB2FEC5F}" dt="2024-03-12T15:35:15.415" v="318" actId="20577"/>
        <pc:sldMkLst>
          <pc:docMk/>
          <pc:sldMk cId="596462908" sldId="279"/>
        </pc:sldMkLst>
        <pc:spChg chg="mod">
          <ac:chgData name="Andrea Williams" userId="1d65336b-f6ac-47c2-8ab0-b39dbb7b7e80" providerId="ADAL" clId="{787BD25D-71CC-4875-BB48-E547BB2FEC5F}" dt="2024-03-12T15:35:15.415" v="318" actId="20577"/>
          <ac:spMkLst>
            <pc:docMk/>
            <pc:sldMk cId="596462908" sldId="279"/>
            <ac:spMk id="3" creationId="{FD9F2097-4806-4D4E-8F11-DFB0CE406A4E}"/>
          </ac:spMkLst>
        </pc:spChg>
      </pc:sldChg>
      <pc:sldChg chg="modSp mod">
        <pc:chgData name="Andrea Williams" userId="1d65336b-f6ac-47c2-8ab0-b39dbb7b7e80" providerId="ADAL" clId="{787BD25D-71CC-4875-BB48-E547BB2FEC5F}" dt="2024-03-12T15:30:22.100" v="113" actId="6549"/>
        <pc:sldMkLst>
          <pc:docMk/>
          <pc:sldMk cId="3315707528" sldId="280"/>
        </pc:sldMkLst>
        <pc:spChg chg="mod">
          <ac:chgData name="Andrea Williams" userId="1d65336b-f6ac-47c2-8ab0-b39dbb7b7e80" providerId="ADAL" clId="{787BD25D-71CC-4875-BB48-E547BB2FEC5F}" dt="2024-03-12T15:30:22.100" v="113" actId="6549"/>
          <ac:spMkLst>
            <pc:docMk/>
            <pc:sldMk cId="3315707528" sldId="280"/>
            <ac:spMk id="3" creationId="{015EB895-C250-0701-FDC2-17F4F7034E73}"/>
          </ac:spMkLst>
        </pc:spChg>
      </pc:sldChg>
      <pc:sldChg chg="modSp mod">
        <pc:chgData name="Andrea Williams" userId="1d65336b-f6ac-47c2-8ab0-b39dbb7b7e80" providerId="ADAL" clId="{787BD25D-71CC-4875-BB48-E547BB2FEC5F}" dt="2024-03-12T15:31:07.771" v="164" actId="6549"/>
        <pc:sldMkLst>
          <pc:docMk/>
          <pc:sldMk cId="3034031172" sldId="281"/>
        </pc:sldMkLst>
        <pc:spChg chg="mod">
          <ac:chgData name="Andrea Williams" userId="1d65336b-f6ac-47c2-8ab0-b39dbb7b7e80" providerId="ADAL" clId="{787BD25D-71CC-4875-BB48-E547BB2FEC5F}" dt="2024-03-12T15:31:07.771" v="164" actId="6549"/>
          <ac:spMkLst>
            <pc:docMk/>
            <pc:sldMk cId="3034031172" sldId="281"/>
            <ac:spMk id="3" creationId="{6084C8CB-367F-448F-99D1-0B80B188743F}"/>
          </ac:spMkLst>
        </pc:spChg>
      </pc:sldChg>
      <pc:sldChg chg="modSp">
        <pc:chgData name="Andrea Williams" userId="1d65336b-f6ac-47c2-8ab0-b39dbb7b7e80" providerId="ADAL" clId="{787BD25D-71CC-4875-BB48-E547BB2FEC5F}" dt="2024-03-12T15:25:39.913" v="58" actId="20577"/>
        <pc:sldMkLst>
          <pc:docMk/>
          <pc:sldMk cId="3197870191" sldId="282"/>
        </pc:sldMkLst>
        <pc:graphicFrameChg chg="mod">
          <ac:chgData name="Andrea Williams" userId="1d65336b-f6ac-47c2-8ab0-b39dbb7b7e80" providerId="ADAL" clId="{787BD25D-71CC-4875-BB48-E547BB2FEC5F}" dt="2024-03-12T15:25:39.913" v="58" actId="20577"/>
          <ac:graphicFrameMkLst>
            <pc:docMk/>
            <pc:sldMk cId="3197870191" sldId="282"/>
            <ac:graphicFrameMk id="5" creationId="{CB91BFAE-B649-A9BD-13E4-EB4A4474092E}"/>
          </ac:graphicFrameMkLst>
        </pc:graphicFrameChg>
      </pc:sldChg>
    </pc:docChg>
  </pc:docChgLst>
</pc:chgInfo>
</file>

<file path=ppt/diagrams/_rels/data3.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FF16902-9069-4888-9428-1A79B0B15854}" type="doc">
      <dgm:prSet loTypeId="urn:microsoft.com/office/officeart/2005/8/layout/default" loCatId="list" qsTypeId="urn:microsoft.com/office/officeart/2005/8/quickstyle/simple4" qsCatId="simple" csTypeId="urn:microsoft.com/office/officeart/2005/8/colors/colorful1" csCatId="colorful"/>
      <dgm:spPr/>
      <dgm:t>
        <a:bodyPr/>
        <a:lstStyle/>
        <a:p>
          <a:endParaRPr lang="en-US"/>
        </a:p>
      </dgm:t>
    </dgm:pt>
    <dgm:pt modelId="{FB3722F2-742B-4829-BB3A-5D35E19B11B9}">
      <dgm:prSet/>
      <dgm:spPr/>
      <dgm:t>
        <a:bodyPr/>
        <a:lstStyle/>
        <a:p>
          <a:r>
            <a:rPr lang="en-US"/>
            <a:t>In 2017, 0.3% of 5-10 year old children met clinical criteria for depression</a:t>
          </a:r>
        </a:p>
      </dgm:t>
    </dgm:pt>
    <dgm:pt modelId="{5B5060A6-83D5-461E-8FDF-475B74672F92}" type="parTrans" cxnId="{66E82657-29D1-431B-918A-3B9987823E86}">
      <dgm:prSet/>
      <dgm:spPr/>
      <dgm:t>
        <a:bodyPr/>
        <a:lstStyle/>
        <a:p>
          <a:endParaRPr lang="en-US"/>
        </a:p>
      </dgm:t>
    </dgm:pt>
    <dgm:pt modelId="{945FA280-AD49-4623-AD8B-0581F137A32F}" type="sibTrans" cxnId="{66E82657-29D1-431B-918A-3B9987823E86}">
      <dgm:prSet/>
      <dgm:spPr/>
      <dgm:t>
        <a:bodyPr/>
        <a:lstStyle/>
        <a:p>
          <a:endParaRPr lang="en-US"/>
        </a:p>
      </dgm:t>
    </dgm:pt>
    <dgm:pt modelId="{9F0A2A0B-5277-486F-8D38-739FE15C23A9}">
      <dgm:prSet/>
      <dgm:spPr/>
      <dgm:t>
        <a:bodyPr/>
        <a:lstStyle/>
        <a:p>
          <a:r>
            <a:rPr lang="en-US"/>
            <a:t>2.7% of 11-16 year olds </a:t>
          </a:r>
        </a:p>
      </dgm:t>
    </dgm:pt>
    <dgm:pt modelId="{8DF286D0-4D3A-43E3-9BF6-CC33FD4C6BD5}" type="parTrans" cxnId="{FA6B369B-D196-420E-9E96-2F1F8FEA9D61}">
      <dgm:prSet/>
      <dgm:spPr/>
      <dgm:t>
        <a:bodyPr/>
        <a:lstStyle/>
        <a:p>
          <a:endParaRPr lang="en-US"/>
        </a:p>
      </dgm:t>
    </dgm:pt>
    <dgm:pt modelId="{90155072-2FDF-4633-98D5-B9EC983C6617}" type="sibTrans" cxnId="{FA6B369B-D196-420E-9E96-2F1F8FEA9D61}">
      <dgm:prSet/>
      <dgm:spPr/>
      <dgm:t>
        <a:bodyPr/>
        <a:lstStyle/>
        <a:p>
          <a:endParaRPr lang="en-US"/>
        </a:p>
      </dgm:t>
    </dgm:pt>
    <dgm:pt modelId="{CDFA51E0-9111-4DAD-8BB8-569BA048889D}">
      <dgm:prSet/>
      <dgm:spPr/>
      <dgm:t>
        <a:bodyPr/>
        <a:lstStyle/>
        <a:p>
          <a:r>
            <a:rPr lang="en-US"/>
            <a:t>4.8% of 17-19 year olds</a:t>
          </a:r>
        </a:p>
      </dgm:t>
    </dgm:pt>
    <dgm:pt modelId="{FDE85737-DADF-4C16-ADF9-6C55DED66F46}" type="parTrans" cxnId="{EA3F5EE3-C939-446E-B804-2608A199FDD2}">
      <dgm:prSet/>
      <dgm:spPr/>
      <dgm:t>
        <a:bodyPr/>
        <a:lstStyle/>
        <a:p>
          <a:endParaRPr lang="en-US"/>
        </a:p>
      </dgm:t>
    </dgm:pt>
    <dgm:pt modelId="{B73F375A-BB38-4B40-86C9-0D1C76A3F0BD}" type="sibTrans" cxnId="{EA3F5EE3-C939-446E-B804-2608A199FDD2}">
      <dgm:prSet/>
      <dgm:spPr/>
      <dgm:t>
        <a:bodyPr/>
        <a:lstStyle/>
        <a:p>
          <a:endParaRPr lang="en-US"/>
        </a:p>
      </dgm:t>
    </dgm:pt>
    <dgm:pt modelId="{D40C0095-A237-461E-B0AD-7D9D521B75F7}">
      <dgm:prSet/>
      <dgm:spPr/>
      <dgm:t>
        <a:bodyPr/>
        <a:lstStyle/>
        <a:p>
          <a:r>
            <a:rPr lang="en-US"/>
            <a:t>Major depression is more common in females than in males </a:t>
          </a:r>
        </a:p>
      </dgm:t>
    </dgm:pt>
    <dgm:pt modelId="{EDBA89DD-10D1-40A7-9024-00CD0D467B78}" type="parTrans" cxnId="{53967BC6-CCE0-4BB4-A439-E4CF67828A99}">
      <dgm:prSet/>
      <dgm:spPr/>
      <dgm:t>
        <a:bodyPr/>
        <a:lstStyle/>
        <a:p>
          <a:endParaRPr lang="en-US"/>
        </a:p>
      </dgm:t>
    </dgm:pt>
    <dgm:pt modelId="{76CB654D-1226-4D91-9958-C55FE5D6F2DE}" type="sibTrans" cxnId="{53967BC6-CCE0-4BB4-A439-E4CF67828A99}">
      <dgm:prSet/>
      <dgm:spPr/>
      <dgm:t>
        <a:bodyPr/>
        <a:lstStyle/>
        <a:p>
          <a:endParaRPr lang="en-US"/>
        </a:p>
      </dgm:t>
    </dgm:pt>
    <dgm:pt modelId="{5694FD37-C222-4D1A-9DA3-2BF457DBC9E5}">
      <dgm:prSet/>
      <dgm:spPr/>
      <dgm:t>
        <a:bodyPr/>
        <a:lstStyle/>
        <a:p>
          <a:r>
            <a:rPr lang="en-US"/>
            <a:t>Up to 90% of children and young people recover from depression within the first year</a:t>
          </a:r>
        </a:p>
      </dgm:t>
    </dgm:pt>
    <dgm:pt modelId="{F5E439DC-784B-467D-BB8A-C3A9E7F9B16C}" type="parTrans" cxnId="{31268819-8028-47FC-88F9-5BC9548A2D33}">
      <dgm:prSet/>
      <dgm:spPr/>
      <dgm:t>
        <a:bodyPr/>
        <a:lstStyle/>
        <a:p>
          <a:endParaRPr lang="en-US"/>
        </a:p>
      </dgm:t>
    </dgm:pt>
    <dgm:pt modelId="{D6F349D0-508D-41D6-BED3-178DD42F9B0C}" type="sibTrans" cxnId="{31268819-8028-47FC-88F9-5BC9548A2D33}">
      <dgm:prSet/>
      <dgm:spPr/>
      <dgm:t>
        <a:bodyPr/>
        <a:lstStyle/>
        <a:p>
          <a:endParaRPr lang="en-US"/>
        </a:p>
      </dgm:t>
    </dgm:pt>
    <dgm:pt modelId="{403B6E3B-8B35-44ED-AFDD-5030CDDB3339}" type="pres">
      <dgm:prSet presAssocID="{3FF16902-9069-4888-9428-1A79B0B15854}" presName="diagram" presStyleCnt="0">
        <dgm:presLayoutVars>
          <dgm:dir/>
          <dgm:resizeHandles val="exact"/>
        </dgm:presLayoutVars>
      </dgm:prSet>
      <dgm:spPr/>
    </dgm:pt>
    <dgm:pt modelId="{EE44F87F-0A0E-49B0-96D5-16AC27E9251C}" type="pres">
      <dgm:prSet presAssocID="{FB3722F2-742B-4829-BB3A-5D35E19B11B9}" presName="node" presStyleLbl="node1" presStyleIdx="0" presStyleCnt="5">
        <dgm:presLayoutVars>
          <dgm:bulletEnabled val="1"/>
        </dgm:presLayoutVars>
      </dgm:prSet>
      <dgm:spPr/>
    </dgm:pt>
    <dgm:pt modelId="{EF4936E6-DC3D-49DC-A690-C4CA949A22CF}" type="pres">
      <dgm:prSet presAssocID="{945FA280-AD49-4623-AD8B-0581F137A32F}" presName="sibTrans" presStyleCnt="0"/>
      <dgm:spPr/>
    </dgm:pt>
    <dgm:pt modelId="{B3D9E3D5-7AE1-4E10-B1EC-FE49BA789ABB}" type="pres">
      <dgm:prSet presAssocID="{9F0A2A0B-5277-486F-8D38-739FE15C23A9}" presName="node" presStyleLbl="node1" presStyleIdx="1" presStyleCnt="5">
        <dgm:presLayoutVars>
          <dgm:bulletEnabled val="1"/>
        </dgm:presLayoutVars>
      </dgm:prSet>
      <dgm:spPr/>
    </dgm:pt>
    <dgm:pt modelId="{5AB8A2E1-F8C9-4AAC-85A9-1006B3E342DE}" type="pres">
      <dgm:prSet presAssocID="{90155072-2FDF-4633-98D5-B9EC983C6617}" presName="sibTrans" presStyleCnt="0"/>
      <dgm:spPr/>
    </dgm:pt>
    <dgm:pt modelId="{C642E192-93AB-41BE-840F-17B5CCAA9A0A}" type="pres">
      <dgm:prSet presAssocID="{CDFA51E0-9111-4DAD-8BB8-569BA048889D}" presName="node" presStyleLbl="node1" presStyleIdx="2" presStyleCnt="5">
        <dgm:presLayoutVars>
          <dgm:bulletEnabled val="1"/>
        </dgm:presLayoutVars>
      </dgm:prSet>
      <dgm:spPr/>
    </dgm:pt>
    <dgm:pt modelId="{6351664C-7229-4D3D-9FB4-D1A76655C9F3}" type="pres">
      <dgm:prSet presAssocID="{B73F375A-BB38-4B40-86C9-0D1C76A3F0BD}" presName="sibTrans" presStyleCnt="0"/>
      <dgm:spPr/>
    </dgm:pt>
    <dgm:pt modelId="{F0C37DDC-1E1C-4B48-BE95-F7B800BD0CE9}" type="pres">
      <dgm:prSet presAssocID="{D40C0095-A237-461E-B0AD-7D9D521B75F7}" presName="node" presStyleLbl="node1" presStyleIdx="3" presStyleCnt="5">
        <dgm:presLayoutVars>
          <dgm:bulletEnabled val="1"/>
        </dgm:presLayoutVars>
      </dgm:prSet>
      <dgm:spPr/>
    </dgm:pt>
    <dgm:pt modelId="{CC199B29-B40A-4696-A7B1-DCDC939421A7}" type="pres">
      <dgm:prSet presAssocID="{76CB654D-1226-4D91-9958-C55FE5D6F2DE}" presName="sibTrans" presStyleCnt="0"/>
      <dgm:spPr/>
    </dgm:pt>
    <dgm:pt modelId="{704E30DF-47BA-4F54-A72D-A9E4EAB84C8F}" type="pres">
      <dgm:prSet presAssocID="{5694FD37-C222-4D1A-9DA3-2BF457DBC9E5}" presName="node" presStyleLbl="node1" presStyleIdx="4" presStyleCnt="5">
        <dgm:presLayoutVars>
          <dgm:bulletEnabled val="1"/>
        </dgm:presLayoutVars>
      </dgm:prSet>
      <dgm:spPr/>
    </dgm:pt>
  </dgm:ptLst>
  <dgm:cxnLst>
    <dgm:cxn modelId="{31268819-8028-47FC-88F9-5BC9548A2D33}" srcId="{3FF16902-9069-4888-9428-1A79B0B15854}" destId="{5694FD37-C222-4D1A-9DA3-2BF457DBC9E5}" srcOrd="4" destOrd="0" parTransId="{F5E439DC-784B-467D-BB8A-C3A9E7F9B16C}" sibTransId="{D6F349D0-508D-41D6-BED3-178DD42F9B0C}"/>
    <dgm:cxn modelId="{3D8D6737-D60B-41D7-B2BE-3A8F2F0F0FF8}" type="presOf" srcId="{9F0A2A0B-5277-486F-8D38-739FE15C23A9}" destId="{B3D9E3D5-7AE1-4E10-B1EC-FE49BA789ABB}" srcOrd="0" destOrd="0" presId="urn:microsoft.com/office/officeart/2005/8/layout/default"/>
    <dgm:cxn modelId="{79DEB755-F22F-477C-B5E6-487E75304C03}" type="presOf" srcId="{5694FD37-C222-4D1A-9DA3-2BF457DBC9E5}" destId="{704E30DF-47BA-4F54-A72D-A9E4EAB84C8F}" srcOrd="0" destOrd="0" presId="urn:microsoft.com/office/officeart/2005/8/layout/default"/>
    <dgm:cxn modelId="{66E82657-29D1-431B-918A-3B9987823E86}" srcId="{3FF16902-9069-4888-9428-1A79B0B15854}" destId="{FB3722F2-742B-4829-BB3A-5D35E19B11B9}" srcOrd="0" destOrd="0" parTransId="{5B5060A6-83D5-461E-8FDF-475B74672F92}" sibTransId="{945FA280-AD49-4623-AD8B-0581F137A32F}"/>
    <dgm:cxn modelId="{06283794-4E49-4CFD-865C-7FE22B9108D9}" type="presOf" srcId="{FB3722F2-742B-4829-BB3A-5D35E19B11B9}" destId="{EE44F87F-0A0E-49B0-96D5-16AC27E9251C}" srcOrd="0" destOrd="0" presId="urn:microsoft.com/office/officeart/2005/8/layout/default"/>
    <dgm:cxn modelId="{FA6B369B-D196-420E-9E96-2F1F8FEA9D61}" srcId="{3FF16902-9069-4888-9428-1A79B0B15854}" destId="{9F0A2A0B-5277-486F-8D38-739FE15C23A9}" srcOrd="1" destOrd="0" parTransId="{8DF286D0-4D3A-43E3-9BF6-CC33FD4C6BD5}" sibTransId="{90155072-2FDF-4633-98D5-B9EC983C6617}"/>
    <dgm:cxn modelId="{53967BC6-CCE0-4BB4-A439-E4CF67828A99}" srcId="{3FF16902-9069-4888-9428-1A79B0B15854}" destId="{D40C0095-A237-461E-B0AD-7D9D521B75F7}" srcOrd="3" destOrd="0" parTransId="{EDBA89DD-10D1-40A7-9024-00CD0D467B78}" sibTransId="{76CB654D-1226-4D91-9958-C55FE5D6F2DE}"/>
    <dgm:cxn modelId="{373856D1-D9D9-488A-9FDF-1C32B61496FC}" type="presOf" srcId="{D40C0095-A237-461E-B0AD-7D9D521B75F7}" destId="{F0C37DDC-1E1C-4B48-BE95-F7B800BD0CE9}" srcOrd="0" destOrd="0" presId="urn:microsoft.com/office/officeart/2005/8/layout/default"/>
    <dgm:cxn modelId="{EA3F5EE3-C939-446E-B804-2608A199FDD2}" srcId="{3FF16902-9069-4888-9428-1A79B0B15854}" destId="{CDFA51E0-9111-4DAD-8BB8-569BA048889D}" srcOrd="2" destOrd="0" parTransId="{FDE85737-DADF-4C16-ADF9-6C55DED66F46}" sibTransId="{B73F375A-BB38-4B40-86C9-0D1C76A3F0BD}"/>
    <dgm:cxn modelId="{6C0C65FF-2B27-403F-BA9B-1E0267724052}" type="presOf" srcId="{3FF16902-9069-4888-9428-1A79B0B15854}" destId="{403B6E3B-8B35-44ED-AFDD-5030CDDB3339}" srcOrd="0" destOrd="0" presId="urn:microsoft.com/office/officeart/2005/8/layout/default"/>
    <dgm:cxn modelId="{524AB5FF-9C1D-445A-842E-9C2F8C3187A0}" type="presOf" srcId="{CDFA51E0-9111-4DAD-8BB8-569BA048889D}" destId="{C642E192-93AB-41BE-840F-17B5CCAA9A0A}" srcOrd="0" destOrd="0" presId="urn:microsoft.com/office/officeart/2005/8/layout/default"/>
    <dgm:cxn modelId="{B056CF3A-5B8C-46D9-9B46-15CC92D53F60}" type="presParOf" srcId="{403B6E3B-8B35-44ED-AFDD-5030CDDB3339}" destId="{EE44F87F-0A0E-49B0-96D5-16AC27E9251C}" srcOrd="0" destOrd="0" presId="urn:microsoft.com/office/officeart/2005/8/layout/default"/>
    <dgm:cxn modelId="{8E8C2AE9-8803-4F55-8C40-58A8044B4AAB}" type="presParOf" srcId="{403B6E3B-8B35-44ED-AFDD-5030CDDB3339}" destId="{EF4936E6-DC3D-49DC-A690-C4CA949A22CF}" srcOrd="1" destOrd="0" presId="urn:microsoft.com/office/officeart/2005/8/layout/default"/>
    <dgm:cxn modelId="{E13A9386-CB5B-4B39-93FD-01E8E78A3F8D}" type="presParOf" srcId="{403B6E3B-8B35-44ED-AFDD-5030CDDB3339}" destId="{B3D9E3D5-7AE1-4E10-B1EC-FE49BA789ABB}" srcOrd="2" destOrd="0" presId="urn:microsoft.com/office/officeart/2005/8/layout/default"/>
    <dgm:cxn modelId="{C48AD827-534F-486F-9004-291A88640A61}" type="presParOf" srcId="{403B6E3B-8B35-44ED-AFDD-5030CDDB3339}" destId="{5AB8A2E1-F8C9-4AAC-85A9-1006B3E342DE}" srcOrd="3" destOrd="0" presId="urn:microsoft.com/office/officeart/2005/8/layout/default"/>
    <dgm:cxn modelId="{51ADA171-8D2B-4372-A828-17890F6B222D}" type="presParOf" srcId="{403B6E3B-8B35-44ED-AFDD-5030CDDB3339}" destId="{C642E192-93AB-41BE-840F-17B5CCAA9A0A}" srcOrd="4" destOrd="0" presId="urn:microsoft.com/office/officeart/2005/8/layout/default"/>
    <dgm:cxn modelId="{C6A689CB-999B-4556-B4DC-BBE2B90A9B32}" type="presParOf" srcId="{403B6E3B-8B35-44ED-AFDD-5030CDDB3339}" destId="{6351664C-7229-4D3D-9FB4-D1A76655C9F3}" srcOrd="5" destOrd="0" presId="urn:microsoft.com/office/officeart/2005/8/layout/default"/>
    <dgm:cxn modelId="{AA839BBF-6440-4BC3-A26E-5EDA470E86EE}" type="presParOf" srcId="{403B6E3B-8B35-44ED-AFDD-5030CDDB3339}" destId="{F0C37DDC-1E1C-4B48-BE95-F7B800BD0CE9}" srcOrd="6" destOrd="0" presId="urn:microsoft.com/office/officeart/2005/8/layout/default"/>
    <dgm:cxn modelId="{426720EE-83EB-42D9-A287-7F11DCE44F25}" type="presParOf" srcId="{403B6E3B-8B35-44ED-AFDD-5030CDDB3339}" destId="{CC199B29-B40A-4696-A7B1-DCDC939421A7}" srcOrd="7" destOrd="0" presId="urn:microsoft.com/office/officeart/2005/8/layout/default"/>
    <dgm:cxn modelId="{E06C5637-561C-4C26-A16E-9134134A1CCE}" type="presParOf" srcId="{403B6E3B-8B35-44ED-AFDD-5030CDDB3339}" destId="{704E30DF-47BA-4F54-A72D-A9E4EAB84C8F}"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9E29666-5AC4-411B-86C3-4D33FB129FC5}" type="doc">
      <dgm:prSet loTypeId="urn:microsoft.com/office/officeart/2005/8/layout/matrix3" loCatId="matrix" qsTypeId="urn:microsoft.com/office/officeart/2005/8/quickstyle/simple4" qsCatId="simple" csTypeId="urn:microsoft.com/office/officeart/2005/8/colors/colorful1" csCatId="colorful"/>
      <dgm:spPr/>
      <dgm:t>
        <a:bodyPr/>
        <a:lstStyle/>
        <a:p>
          <a:endParaRPr lang="en-US"/>
        </a:p>
      </dgm:t>
    </dgm:pt>
    <dgm:pt modelId="{6C696F6C-D64B-42E9-BD38-016594DCDF42}">
      <dgm:prSet/>
      <dgm:spPr/>
      <dgm:t>
        <a:bodyPr/>
        <a:lstStyle/>
        <a:p>
          <a:r>
            <a:rPr lang="en-GB"/>
            <a:t>Gender differences</a:t>
          </a:r>
          <a:endParaRPr lang="en-US"/>
        </a:p>
      </dgm:t>
    </dgm:pt>
    <dgm:pt modelId="{1EA2C976-571E-436D-BB0B-967D028DDAB4}" type="parTrans" cxnId="{058E6FDC-961B-40D5-815B-3761818CDD74}">
      <dgm:prSet/>
      <dgm:spPr/>
      <dgm:t>
        <a:bodyPr/>
        <a:lstStyle/>
        <a:p>
          <a:endParaRPr lang="en-US"/>
        </a:p>
      </dgm:t>
    </dgm:pt>
    <dgm:pt modelId="{22322E25-9784-4BAC-9A55-61707DA8CDF1}" type="sibTrans" cxnId="{058E6FDC-961B-40D5-815B-3761818CDD74}">
      <dgm:prSet/>
      <dgm:spPr/>
      <dgm:t>
        <a:bodyPr/>
        <a:lstStyle/>
        <a:p>
          <a:endParaRPr lang="en-US"/>
        </a:p>
      </dgm:t>
    </dgm:pt>
    <dgm:pt modelId="{EF875833-A310-421A-B8DE-232407529B2E}">
      <dgm:prSet/>
      <dgm:spPr/>
      <dgm:t>
        <a:bodyPr/>
        <a:lstStyle/>
        <a:p>
          <a:r>
            <a:rPr lang="en-GB"/>
            <a:t>Self-Image</a:t>
          </a:r>
          <a:endParaRPr lang="en-US"/>
        </a:p>
      </dgm:t>
    </dgm:pt>
    <dgm:pt modelId="{AD0095D6-0DE8-4F20-A809-83D40AC65501}" type="parTrans" cxnId="{92C8DBCD-210B-4229-8690-64F6680C1B30}">
      <dgm:prSet/>
      <dgm:spPr/>
      <dgm:t>
        <a:bodyPr/>
        <a:lstStyle/>
        <a:p>
          <a:endParaRPr lang="en-US"/>
        </a:p>
      </dgm:t>
    </dgm:pt>
    <dgm:pt modelId="{F19B469D-E4D4-4E00-97B7-75385A2A0BC1}" type="sibTrans" cxnId="{92C8DBCD-210B-4229-8690-64F6680C1B30}">
      <dgm:prSet/>
      <dgm:spPr/>
      <dgm:t>
        <a:bodyPr/>
        <a:lstStyle/>
        <a:p>
          <a:endParaRPr lang="en-US"/>
        </a:p>
      </dgm:t>
    </dgm:pt>
    <dgm:pt modelId="{04E209E1-C9E3-4173-ACEF-8310F3AAAB26}">
      <dgm:prSet/>
      <dgm:spPr/>
      <dgm:t>
        <a:bodyPr/>
        <a:lstStyle/>
        <a:p>
          <a:r>
            <a:rPr lang="en-GB"/>
            <a:t>Family History</a:t>
          </a:r>
          <a:endParaRPr lang="en-US"/>
        </a:p>
      </dgm:t>
    </dgm:pt>
    <dgm:pt modelId="{D9D7438C-F62D-41BE-AEA3-EB05FA173D2E}" type="parTrans" cxnId="{ADFCF983-3295-433A-96E4-10C6D9CD57D2}">
      <dgm:prSet/>
      <dgm:spPr/>
      <dgm:t>
        <a:bodyPr/>
        <a:lstStyle/>
        <a:p>
          <a:endParaRPr lang="en-US"/>
        </a:p>
      </dgm:t>
    </dgm:pt>
    <dgm:pt modelId="{CF762774-CCB0-4C49-A264-9D80F515F89B}" type="sibTrans" cxnId="{ADFCF983-3295-433A-96E4-10C6D9CD57D2}">
      <dgm:prSet/>
      <dgm:spPr/>
      <dgm:t>
        <a:bodyPr/>
        <a:lstStyle/>
        <a:p>
          <a:endParaRPr lang="en-US"/>
        </a:p>
      </dgm:t>
    </dgm:pt>
    <dgm:pt modelId="{F08B825D-2696-4142-A418-8BCFC570D644}">
      <dgm:prSet/>
      <dgm:spPr/>
      <dgm:t>
        <a:bodyPr/>
        <a:lstStyle/>
        <a:p>
          <a:r>
            <a:rPr lang="en-GB"/>
            <a:t>Developmental History, Transitions, Life events and Physical illness</a:t>
          </a:r>
          <a:endParaRPr lang="en-US"/>
        </a:p>
      </dgm:t>
    </dgm:pt>
    <dgm:pt modelId="{7B80AE14-602F-4ACB-A800-CABDDEFDE424}" type="parTrans" cxnId="{6D56D89C-4CEB-4224-90C7-D49C65B3057D}">
      <dgm:prSet/>
      <dgm:spPr/>
      <dgm:t>
        <a:bodyPr/>
        <a:lstStyle/>
        <a:p>
          <a:endParaRPr lang="en-US"/>
        </a:p>
      </dgm:t>
    </dgm:pt>
    <dgm:pt modelId="{252F8834-F26C-43DB-AD85-6C35A89E637D}" type="sibTrans" cxnId="{6D56D89C-4CEB-4224-90C7-D49C65B3057D}">
      <dgm:prSet/>
      <dgm:spPr/>
      <dgm:t>
        <a:bodyPr/>
        <a:lstStyle/>
        <a:p>
          <a:endParaRPr lang="en-US"/>
        </a:p>
      </dgm:t>
    </dgm:pt>
    <dgm:pt modelId="{489A301E-6D1D-4BD5-892E-F0692FBD0952}" type="pres">
      <dgm:prSet presAssocID="{49E29666-5AC4-411B-86C3-4D33FB129FC5}" presName="matrix" presStyleCnt="0">
        <dgm:presLayoutVars>
          <dgm:chMax val="1"/>
          <dgm:dir/>
          <dgm:resizeHandles val="exact"/>
        </dgm:presLayoutVars>
      </dgm:prSet>
      <dgm:spPr/>
    </dgm:pt>
    <dgm:pt modelId="{17B60A3C-0022-4A62-BA6D-033D84F26D6D}" type="pres">
      <dgm:prSet presAssocID="{49E29666-5AC4-411B-86C3-4D33FB129FC5}" presName="diamond" presStyleLbl="bgShp" presStyleIdx="0" presStyleCnt="1"/>
      <dgm:spPr/>
    </dgm:pt>
    <dgm:pt modelId="{8066CE38-E32B-4EDF-8D4E-BF7316C3B331}" type="pres">
      <dgm:prSet presAssocID="{49E29666-5AC4-411B-86C3-4D33FB129FC5}" presName="quad1" presStyleLbl="node1" presStyleIdx="0" presStyleCnt="4">
        <dgm:presLayoutVars>
          <dgm:chMax val="0"/>
          <dgm:chPref val="0"/>
          <dgm:bulletEnabled val="1"/>
        </dgm:presLayoutVars>
      </dgm:prSet>
      <dgm:spPr/>
    </dgm:pt>
    <dgm:pt modelId="{7B1370E8-694C-4CE6-96B4-2F9BC7543DA9}" type="pres">
      <dgm:prSet presAssocID="{49E29666-5AC4-411B-86C3-4D33FB129FC5}" presName="quad2" presStyleLbl="node1" presStyleIdx="1" presStyleCnt="4">
        <dgm:presLayoutVars>
          <dgm:chMax val="0"/>
          <dgm:chPref val="0"/>
          <dgm:bulletEnabled val="1"/>
        </dgm:presLayoutVars>
      </dgm:prSet>
      <dgm:spPr/>
    </dgm:pt>
    <dgm:pt modelId="{0A889A60-BC75-4DB7-B3C3-E2E40B5C325D}" type="pres">
      <dgm:prSet presAssocID="{49E29666-5AC4-411B-86C3-4D33FB129FC5}" presName="quad3" presStyleLbl="node1" presStyleIdx="2" presStyleCnt="4">
        <dgm:presLayoutVars>
          <dgm:chMax val="0"/>
          <dgm:chPref val="0"/>
          <dgm:bulletEnabled val="1"/>
        </dgm:presLayoutVars>
      </dgm:prSet>
      <dgm:spPr/>
    </dgm:pt>
    <dgm:pt modelId="{98449FF1-77C0-48AA-A4AD-EA1E22F34581}" type="pres">
      <dgm:prSet presAssocID="{49E29666-5AC4-411B-86C3-4D33FB129FC5}" presName="quad4" presStyleLbl="node1" presStyleIdx="3" presStyleCnt="4">
        <dgm:presLayoutVars>
          <dgm:chMax val="0"/>
          <dgm:chPref val="0"/>
          <dgm:bulletEnabled val="1"/>
        </dgm:presLayoutVars>
      </dgm:prSet>
      <dgm:spPr/>
    </dgm:pt>
  </dgm:ptLst>
  <dgm:cxnLst>
    <dgm:cxn modelId="{05C52400-8820-46B5-B01C-9F4699D5EEA2}" type="presOf" srcId="{49E29666-5AC4-411B-86C3-4D33FB129FC5}" destId="{489A301E-6D1D-4BD5-892E-F0692FBD0952}" srcOrd="0" destOrd="0" presId="urn:microsoft.com/office/officeart/2005/8/layout/matrix3"/>
    <dgm:cxn modelId="{6CAD220C-9DF0-43AE-BEF2-317A5865214C}" type="presOf" srcId="{6C696F6C-D64B-42E9-BD38-016594DCDF42}" destId="{8066CE38-E32B-4EDF-8D4E-BF7316C3B331}" srcOrd="0" destOrd="0" presId="urn:microsoft.com/office/officeart/2005/8/layout/matrix3"/>
    <dgm:cxn modelId="{3A9D591F-5E85-4010-8FA1-6AF6E0DB666C}" type="presOf" srcId="{F08B825D-2696-4142-A418-8BCFC570D644}" destId="{98449FF1-77C0-48AA-A4AD-EA1E22F34581}" srcOrd="0" destOrd="0" presId="urn:microsoft.com/office/officeart/2005/8/layout/matrix3"/>
    <dgm:cxn modelId="{497ABE4E-A34E-4BE7-A0E7-91A58320D806}" type="presOf" srcId="{EF875833-A310-421A-B8DE-232407529B2E}" destId="{7B1370E8-694C-4CE6-96B4-2F9BC7543DA9}" srcOrd="0" destOrd="0" presId="urn:microsoft.com/office/officeart/2005/8/layout/matrix3"/>
    <dgm:cxn modelId="{ADFCF983-3295-433A-96E4-10C6D9CD57D2}" srcId="{49E29666-5AC4-411B-86C3-4D33FB129FC5}" destId="{04E209E1-C9E3-4173-ACEF-8310F3AAAB26}" srcOrd="2" destOrd="0" parTransId="{D9D7438C-F62D-41BE-AEA3-EB05FA173D2E}" sibTransId="{CF762774-CCB0-4C49-A264-9D80F515F89B}"/>
    <dgm:cxn modelId="{6D56D89C-4CEB-4224-90C7-D49C65B3057D}" srcId="{49E29666-5AC4-411B-86C3-4D33FB129FC5}" destId="{F08B825D-2696-4142-A418-8BCFC570D644}" srcOrd="3" destOrd="0" parTransId="{7B80AE14-602F-4ACB-A800-CABDDEFDE424}" sibTransId="{252F8834-F26C-43DB-AD85-6C35A89E637D}"/>
    <dgm:cxn modelId="{92C8DBCD-210B-4229-8690-64F6680C1B30}" srcId="{49E29666-5AC4-411B-86C3-4D33FB129FC5}" destId="{EF875833-A310-421A-B8DE-232407529B2E}" srcOrd="1" destOrd="0" parTransId="{AD0095D6-0DE8-4F20-A809-83D40AC65501}" sibTransId="{F19B469D-E4D4-4E00-97B7-75385A2A0BC1}"/>
    <dgm:cxn modelId="{058E6FDC-961B-40D5-815B-3761818CDD74}" srcId="{49E29666-5AC4-411B-86C3-4D33FB129FC5}" destId="{6C696F6C-D64B-42E9-BD38-016594DCDF42}" srcOrd="0" destOrd="0" parTransId="{1EA2C976-571E-436D-BB0B-967D028DDAB4}" sibTransId="{22322E25-9784-4BAC-9A55-61707DA8CDF1}"/>
    <dgm:cxn modelId="{DE081DF3-3E04-403D-BB0A-257B8FFEA514}" type="presOf" srcId="{04E209E1-C9E3-4173-ACEF-8310F3AAAB26}" destId="{0A889A60-BC75-4DB7-B3C3-E2E40B5C325D}" srcOrd="0" destOrd="0" presId="urn:microsoft.com/office/officeart/2005/8/layout/matrix3"/>
    <dgm:cxn modelId="{84A8A0CC-35D8-41FE-B70D-F35A4E742F51}" type="presParOf" srcId="{489A301E-6D1D-4BD5-892E-F0692FBD0952}" destId="{17B60A3C-0022-4A62-BA6D-033D84F26D6D}" srcOrd="0" destOrd="0" presId="urn:microsoft.com/office/officeart/2005/8/layout/matrix3"/>
    <dgm:cxn modelId="{BA2156EF-4B61-42BF-BCED-71704210F478}" type="presParOf" srcId="{489A301E-6D1D-4BD5-892E-F0692FBD0952}" destId="{8066CE38-E32B-4EDF-8D4E-BF7316C3B331}" srcOrd="1" destOrd="0" presId="urn:microsoft.com/office/officeart/2005/8/layout/matrix3"/>
    <dgm:cxn modelId="{A1D13917-5067-4027-AE3C-B235FD8A3225}" type="presParOf" srcId="{489A301E-6D1D-4BD5-892E-F0692FBD0952}" destId="{7B1370E8-694C-4CE6-96B4-2F9BC7543DA9}" srcOrd="2" destOrd="0" presId="urn:microsoft.com/office/officeart/2005/8/layout/matrix3"/>
    <dgm:cxn modelId="{D78F4243-09D3-4211-A33B-B1477AB518EC}" type="presParOf" srcId="{489A301E-6D1D-4BD5-892E-F0692FBD0952}" destId="{0A889A60-BC75-4DB7-B3C3-E2E40B5C325D}" srcOrd="3" destOrd="0" presId="urn:microsoft.com/office/officeart/2005/8/layout/matrix3"/>
    <dgm:cxn modelId="{35565789-8221-46EC-A1FB-7BFAFEE4DDA0}" type="presParOf" srcId="{489A301E-6D1D-4BD5-892E-F0692FBD0952}" destId="{98449FF1-77C0-48AA-A4AD-EA1E22F34581}"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9210413-98C2-4E8E-A769-2E09B28E04B6}"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4DFC0AA1-AF08-4C35-B419-4CF14D21547B}">
      <dgm:prSet/>
      <dgm:spPr/>
      <dgm:t>
        <a:bodyPr/>
        <a:lstStyle/>
        <a:p>
          <a:pPr>
            <a:defRPr cap="all"/>
          </a:pPr>
          <a:r>
            <a:rPr lang="en-GB" u="sng"/>
            <a:t>Core symptoms: at least two must be present:</a:t>
          </a:r>
          <a:endParaRPr lang="en-US"/>
        </a:p>
      </dgm:t>
    </dgm:pt>
    <dgm:pt modelId="{696ABE85-2229-46DF-B1C0-10F3A7D3B950}" type="parTrans" cxnId="{B421ACB7-590E-4C88-B44F-46598E3D297A}">
      <dgm:prSet/>
      <dgm:spPr/>
      <dgm:t>
        <a:bodyPr/>
        <a:lstStyle/>
        <a:p>
          <a:endParaRPr lang="en-US"/>
        </a:p>
      </dgm:t>
    </dgm:pt>
    <dgm:pt modelId="{E14D4803-DC03-425D-93B5-2D577586B67C}" type="sibTrans" cxnId="{B421ACB7-590E-4C88-B44F-46598E3D297A}">
      <dgm:prSet/>
      <dgm:spPr/>
      <dgm:t>
        <a:bodyPr/>
        <a:lstStyle/>
        <a:p>
          <a:endParaRPr lang="en-US"/>
        </a:p>
      </dgm:t>
    </dgm:pt>
    <dgm:pt modelId="{E7E4D542-77F7-490D-B5A1-91314DCEBE69}">
      <dgm:prSet/>
      <dgm:spPr/>
      <dgm:t>
        <a:bodyPr/>
        <a:lstStyle/>
        <a:p>
          <a:pPr>
            <a:defRPr cap="all"/>
          </a:pPr>
          <a:r>
            <a:rPr lang="en-GB"/>
            <a:t>Depressed mood for most of the day, loss of interest or pleasure in activities, decreased energy or susceptibility to fatigue.</a:t>
          </a:r>
          <a:endParaRPr lang="en-US"/>
        </a:p>
      </dgm:t>
    </dgm:pt>
    <dgm:pt modelId="{AA4863B6-B53C-4F5C-AC73-7B4B920AD9F3}" type="parTrans" cxnId="{308EDC43-CEDF-4BEE-85C8-A0842E771747}">
      <dgm:prSet/>
      <dgm:spPr/>
      <dgm:t>
        <a:bodyPr/>
        <a:lstStyle/>
        <a:p>
          <a:endParaRPr lang="en-US"/>
        </a:p>
      </dgm:t>
    </dgm:pt>
    <dgm:pt modelId="{0007AC79-127D-4888-B2E9-5A3D4205DAB7}" type="sibTrans" cxnId="{308EDC43-CEDF-4BEE-85C8-A0842E771747}">
      <dgm:prSet/>
      <dgm:spPr/>
      <dgm:t>
        <a:bodyPr/>
        <a:lstStyle/>
        <a:p>
          <a:endParaRPr lang="en-US"/>
        </a:p>
      </dgm:t>
    </dgm:pt>
    <dgm:pt modelId="{CDE8ACEA-F5D9-4407-869E-6BF4F9ACBCC9}">
      <dgm:prSet/>
      <dgm:spPr/>
      <dgm:t>
        <a:bodyPr/>
        <a:lstStyle/>
        <a:p>
          <a:pPr>
            <a:defRPr cap="all"/>
          </a:pPr>
          <a:r>
            <a:rPr lang="en-GB" u="sng"/>
            <a:t>Associated Symptoms:</a:t>
          </a:r>
          <a:endParaRPr lang="en-US"/>
        </a:p>
      </dgm:t>
    </dgm:pt>
    <dgm:pt modelId="{C782DDF9-9104-4E05-BC11-B5FFE8BBEBD2}" type="parTrans" cxnId="{0FD36AB1-9D35-4C18-A441-1B922EA45950}">
      <dgm:prSet/>
      <dgm:spPr/>
      <dgm:t>
        <a:bodyPr/>
        <a:lstStyle/>
        <a:p>
          <a:endParaRPr lang="en-US"/>
        </a:p>
      </dgm:t>
    </dgm:pt>
    <dgm:pt modelId="{49AF7FE5-A2F5-4F4B-A331-E5A49D7B679F}" type="sibTrans" cxnId="{0FD36AB1-9D35-4C18-A441-1B922EA45950}">
      <dgm:prSet/>
      <dgm:spPr/>
      <dgm:t>
        <a:bodyPr/>
        <a:lstStyle/>
        <a:p>
          <a:endParaRPr lang="en-US"/>
        </a:p>
      </dgm:t>
    </dgm:pt>
    <dgm:pt modelId="{576A776A-1553-43D0-9228-78D2697F69DE}">
      <dgm:prSet/>
      <dgm:spPr/>
      <dgm:t>
        <a:bodyPr/>
        <a:lstStyle/>
        <a:p>
          <a:pPr>
            <a:defRPr cap="all"/>
          </a:pPr>
          <a:r>
            <a:rPr lang="en-GB"/>
            <a:t>Loss of confidence/self-esteem, recurrent thoughts of ending own life, sleep disturbance, change in appetite</a:t>
          </a:r>
          <a:endParaRPr lang="en-US"/>
        </a:p>
      </dgm:t>
    </dgm:pt>
    <dgm:pt modelId="{22F69422-19CE-49EE-A185-2F00B9F237B3}" type="parTrans" cxnId="{0673D217-8126-40CD-99DC-C12285937B68}">
      <dgm:prSet/>
      <dgm:spPr/>
      <dgm:t>
        <a:bodyPr/>
        <a:lstStyle/>
        <a:p>
          <a:endParaRPr lang="en-US"/>
        </a:p>
      </dgm:t>
    </dgm:pt>
    <dgm:pt modelId="{6165E1D2-B8CC-4B3C-8C0F-602313E8D9CC}" type="sibTrans" cxnId="{0673D217-8126-40CD-99DC-C12285937B68}">
      <dgm:prSet/>
      <dgm:spPr/>
      <dgm:t>
        <a:bodyPr/>
        <a:lstStyle/>
        <a:p>
          <a:endParaRPr lang="en-US"/>
        </a:p>
      </dgm:t>
    </dgm:pt>
    <dgm:pt modelId="{9E773185-3320-4E30-B5CB-2AD6A572FBDF}" type="pres">
      <dgm:prSet presAssocID="{49210413-98C2-4E8E-A769-2E09B28E04B6}" presName="root" presStyleCnt="0">
        <dgm:presLayoutVars>
          <dgm:dir/>
          <dgm:resizeHandles val="exact"/>
        </dgm:presLayoutVars>
      </dgm:prSet>
      <dgm:spPr/>
    </dgm:pt>
    <dgm:pt modelId="{9E32BC4C-CB04-4839-BB12-5335CF8896CC}" type="pres">
      <dgm:prSet presAssocID="{4DFC0AA1-AF08-4C35-B419-4CF14D21547B}" presName="compNode" presStyleCnt="0"/>
      <dgm:spPr/>
    </dgm:pt>
    <dgm:pt modelId="{5D3E65FF-BDA2-4DC9-94D9-1CB40BFAEE75}" type="pres">
      <dgm:prSet presAssocID="{4DFC0AA1-AF08-4C35-B419-4CF14D21547B}" presName="iconBgRect" presStyleLbl="bgShp" presStyleIdx="0" presStyleCnt="4"/>
      <dgm:spPr/>
    </dgm:pt>
    <dgm:pt modelId="{9E1602E6-8701-437C-8714-7B76E57C0585}" type="pres">
      <dgm:prSet presAssocID="{4DFC0AA1-AF08-4C35-B419-4CF14D21547B}"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rain in head"/>
        </a:ext>
      </dgm:extLst>
    </dgm:pt>
    <dgm:pt modelId="{723A8429-1DEA-4E19-8218-61FCAE156117}" type="pres">
      <dgm:prSet presAssocID="{4DFC0AA1-AF08-4C35-B419-4CF14D21547B}" presName="spaceRect" presStyleCnt="0"/>
      <dgm:spPr/>
    </dgm:pt>
    <dgm:pt modelId="{2ECA7881-0013-48E3-89E1-7F0E0C83CBF5}" type="pres">
      <dgm:prSet presAssocID="{4DFC0AA1-AF08-4C35-B419-4CF14D21547B}" presName="textRect" presStyleLbl="revTx" presStyleIdx="0" presStyleCnt="4">
        <dgm:presLayoutVars>
          <dgm:chMax val="1"/>
          <dgm:chPref val="1"/>
        </dgm:presLayoutVars>
      </dgm:prSet>
      <dgm:spPr/>
    </dgm:pt>
    <dgm:pt modelId="{3E3898DF-7F45-43BF-BCF5-8A33404139CE}" type="pres">
      <dgm:prSet presAssocID="{E14D4803-DC03-425D-93B5-2D577586B67C}" presName="sibTrans" presStyleCnt="0"/>
      <dgm:spPr/>
    </dgm:pt>
    <dgm:pt modelId="{5F7101BD-1C3F-4663-86DD-404EF409A0F1}" type="pres">
      <dgm:prSet presAssocID="{E7E4D542-77F7-490D-B5A1-91314DCEBE69}" presName="compNode" presStyleCnt="0"/>
      <dgm:spPr/>
    </dgm:pt>
    <dgm:pt modelId="{84309590-720E-4D5B-BB72-F5013705CCBC}" type="pres">
      <dgm:prSet presAssocID="{E7E4D542-77F7-490D-B5A1-91314DCEBE69}" presName="iconBgRect" presStyleLbl="bgShp" presStyleIdx="1" presStyleCnt="4"/>
      <dgm:spPr/>
    </dgm:pt>
    <dgm:pt modelId="{2425EEB5-B540-4325-BAEE-82DC242D49E5}" type="pres">
      <dgm:prSet presAssocID="{E7E4D542-77F7-490D-B5A1-91314DCEBE69}"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rain"/>
        </a:ext>
      </dgm:extLst>
    </dgm:pt>
    <dgm:pt modelId="{A2226DBE-3340-4270-A695-19F790600EAF}" type="pres">
      <dgm:prSet presAssocID="{E7E4D542-77F7-490D-B5A1-91314DCEBE69}" presName="spaceRect" presStyleCnt="0"/>
      <dgm:spPr/>
    </dgm:pt>
    <dgm:pt modelId="{C2396349-91AB-4546-A2BC-0C8226A698C6}" type="pres">
      <dgm:prSet presAssocID="{E7E4D542-77F7-490D-B5A1-91314DCEBE69}" presName="textRect" presStyleLbl="revTx" presStyleIdx="1" presStyleCnt="4">
        <dgm:presLayoutVars>
          <dgm:chMax val="1"/>
          <dgm:chPref val="1"/>
        </dgm:presLayoutVars>
      </dgm:prSet>
      <dgm:spPr/>
    </dgm:pt>
    <dgm:pt modelId="{E8EAD213-8ADF-4BAB-BB0B-629FDAF4E515}" type="pres">
      <dgm:prSet presAssocID="{0007AC79-127D-4888-B2E9-5A3D4205DAB7}" presName="sibTrans" presStyleCnt="0"/>
      <dgm:spPr/>
    </dgm:pt>
    <dgm:pt modelId="{F6C06FAA-298A-4FC7-8D8F-8B5762D5DD67}" type="pres">
      <dgm:prSet presAssocID="{CDE8ACEA-F5D9-4407-869E-6BF4F9ACBCC9}" presName="compNode" presStyleCnt="0"/>
      <dgm:spPr/>
    </dgm:pt>
    <dgm:pt modelId="{C859E7B7-4820-4B78-B857-54314F090477}" type="pres">
      <dgm:prSet presAssocID="{CDE8ACEA-F5D9-4407-869E-6BF4F9ACBCC9}" presName="iconBgRect" presStyleLbl="bgShp" presStyleIdx="2" presStyleCnt="4"/>
      <dgm:spPr/>
    </dgm:pt>
    <dgm:pt modelId="{DF45EC80-2C32-4250-8C3E-78D65D307A6B}" type="pres">
      <dgm:prSet presAssocID="{CDE8ACEA-F5D9-4407-869E-6BF4F9ACBCC9}"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tethoscope"/>
        </a:ext>
      </dgm:extLst>
    </dgm:pt>
    <dgm:pt modelId="{670F060A-C722-458D-A805-2F273E019DDB}" type="pres">
      <dgm:prSet presAssocID="{CDE8ACEA-F5D9-4407-869E-6BF4F9ACBCC9}" presName="spaceRect" presStyleCnt="0"/>
      <dgm:spPr/>
    </dgm:pt>
    <dgm:pt modelId="{6F8CC357-9F6E-4116-8AE6-FA0443104F46}" type="pres">
      <dgm:prSet presAssocID="{CDE8ACEA-F5D9-4407-869E-6BF4F9ACBCC9}" presName="textRect" presStyleLbl="revTx" presStyleIdx="2" presStyleCnt="4">
        <dgm:presLayoutVars>
          <dgm:chMax val="1"/>
          <dgm:chPref val="1"/>
        </dgm:presLayoutVars>
      </dgm:prSet>
      <dgm:spPr/>
    </dgm:pt>
    <dgm:pt modelId="{AD0360CC-9EB0-410B-AEB0-BA20950AC1B1}" type="pres">
      <dgm:prSet presAssocID="{49AF7FE5-A2F5-4F4B-A331-E5A49D7B679F}" presName="sibTrans" presStyleCnt="0"/>
      <dgm:spPr/>
    </dgm:pt>
    <dgm:pt modelId="{FA10CEF3-3436-4C43-B382-9F3EA9E8A67E}" type="pres">
      <dgm:prSet presAssocID="{576A776A-1553-43D0-9228-78D2697F69DE}" presName="compNode" presStyleCnt="0"/>
      <dgm:spPr/>
    </dgm:pt>
    <dgm:pt modelId="{4FBFC00D-A899-4781-90AC-C258E2A79F4F}" type="pres">
      <dgm:prSet presAssocID="{576A776A-1553-43D0-9228-78D2697F69DE}" presName="iconBgRect" presStyleLbl="bgShp" presStyleIdx="3" presStyleCnt="4"/>
      <dgm:spPr/>
    </dgm:pt>
    <dgm:pt modelId="{E8D674CE-AD1D-4DA3-9A18-45E778C42EA5}" type="pres">
      <dgm:prSet presAssocID="{576A776A-1553-43D0-9228-78D2697F69DE}"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Worried Face with Solid Fill"/>
        </a:ext>
      </dgm:extLst>
    </dgm:pt>
    <dgm:pt modelId="{39E8121C-00F5-4F17-8EB7-CE555D53A1B3}" type="pres">
      <dgm:prSet presAssocID="{576A776A-1553-43D0-9228-78D2697F69DE}" presName="spaceRect" presStyleCnt="0"/>
      <dgm:spPr/>
    </dgm:pt>
    <dgm:pt modelId="{1DAA5EBC-23BF-4E32-B9F5-58E83D6B6F01}" type="pres">
      <dgm:prSet presAssocID="{576A776A-1553-43D0-9228-78D2697F69DE}" presName="textRect" presStyleLbl="revTx" presStyleIdx="3" presStyleCnt="4">
        <dgm:presLayoutVars>
          <dgm:chMax val="1"/>
          <dgm:chPref val="1"/>
        </dgm:presLayoutVars>
      </dgm:prSet>
      <dgm:spPr/>
    </dgm:pt>
  </dgm:ptLst>
  <dgm:cxnLst>
    <dgm:cxn modelId="{FA7E9005-B416-4E2E-A533-49DC05B03A04}" type="presOf" srcId="{CDE8ACEA-F5D9-4407-869E-6BF4F9ACBCC9}" destId="{6F8CC357-9F6E-4116-8AE6-FA0443104F46}" srcOrd="0" destOrd="0" presId="urn:microsoft.com/office/officeart/2018/5/layout/IconCircleLabelList"/>
    <dgm:cxn modelId="{0673D217-8126-40CD-99DC-C12285937B68}" srcId="{49210413-98C2-4E8E-A769-2E09B28E04B6}" destId="{576A776A-1553-43D0-9228-78D2697F69DE}" srcOrd="3" destOrd="0" parTransId="{22F69422-19CE-49EE-A185-2F00B9F237B3}" sibTransId="{6165E1D2-B8CC-4B3C-8C0F-602313E8D9CC}"/>
    <dgm:cxn modelId="{1724C040-BC8D-40CC-BCBE-E8D292188264}" type="presOf" srcId="{49210413-98C2-4E8E-A769-2E09B28E04B6}" destId="{9E773185-3320-4E30-B5CB-2AD6A572FBDF}" srcOrd="0" destOrd="0" presId="urn:microsoft.com/office/officeart/2018/5/layout/IconCircleLabelList"/>
    <dgm:cxn modelId="{308EDC43-CEDF-4BEE-85C8-A0842E771747}" srcId="{49210413-98C2-4E8E-A769-2E09B28E04B6}" destId="{E7E4D542-77F7-490D-B5A1-91314DCEBE69}" srcOrd="1" destOrd="0" parTransId="{AA4863B6-B53C-4F5C-AC73-7B4B920AD9F3}" sibTransId="{0007AC79-127D-4888-B2E9-5A3D4205DAB7}"/>
    <dgm:cxn modelId="{CC7A1656-D154-4B1F-A535-DB0BB3142ACD}" type="presOf" srcId="{576A776A-1553-43D0-9228-78D2697F69DE}" destId="{1DAA5EBC-23BF-4E32-B9F5-58E83D6B6F01}" srcOrd="0" destOrd="0" presId="urn:microsoft.com/office/officeart/2018/5/layout/IconCircleLabelList"/>
    <dgm:cxn modelId="{A167C580-16F7-44E8-92BC-D2C4688588E7}" type="presOf" srcId="{E7E4D542-77F7-490D-B5A1-91314DCEBE69}" destId="{C2396349-91AB-4546-A2BC-0C8226A698C6}" srcOrd="0" destOrd="0" presId="urn:microsoft.com/office/officeart/2018/5/layout/IconCircleLabelList"/>
    <dgm:cxn modelId="{0FD36AB1-9D35-4C18-A441-1B922EA45950}" srcId="{49210413-98C2-4E8E-A769-2E09B28E04B6}" destId="{CDE8ACEA-F5D9-4407-869E-6BF4F9ACBCC9}" srcOrd="2" destOrd="0" parTransId="{C782DDF9-9104-4E05-BC11-B5FFE8BBEBD2}" sibTransId="{49AF7FE5-A2F5-4F4B-A331-E5A49D7B679F}"/>
    <dgm:cxn modelId="{B421ACB7-590E-4C88-B44F-46598E3D297A}" srcId="{49210413-98C2-4E8E-A769-2E09B28E04B6}" destId="{4DFC0AA1-AF08-4C35-B419-4CF14D21547B}" srcOrd="0" destOrd="0" parTransId="{696ABE85-2229-46DF-B1C0-10F3A7D3B950}" sibTransId="{E14D4803-DC03-425D-93B5-2D577586B67C}"/>
    <dgm:cxn modelId="{ED594BF9-0C4B-46FE-8A0F-197D0A6FCD67}" type="presOf" srcId="{4DFC0AA1-AF08-4C35-B419-4CF14D21547B}" destId="{2ECA7881-0013-48E3-89E1-7F0E0C83CBF5}" srcOrd="0" destOrd="0" presId="urn:microsoft.com/office/officeart/2018/5/layout/IconCircleLabelList"/>
    <dgm:cxn modelId="{CF27D84B-E184-4570-A6F1-448A7C6E5552}" type="presParOf" srcId="{9E773185-3320-4E30-B5CB-2AD6A572FBDF}" destId="{9E32BC4C-CB04-4839-BB12-5335CF8896CC}" srcOrd="0" destOrd="0" presId="urn:microsoft.com/office/officeart/2018/5/layout/IconCircleLabelList"/>
    <dgm:cxn modelId="{B36EFE4B-5727-4DC0-906A-B7B5FA591299}" type="presParOf" srcId="{9E32BC4C-CB04-4839-BB12-5335CF8896CC}" destId="{5D3E65FF-BDA2-4DC9-94D9-1CB40BFAEE75}" srcOrd="0" destOrd="0" presId="urn:microsoft.com/office/officeart/2018/5/layout/IconCircleLabelList"/>
    <dgm:cxn modelId="{ED938DFD-A109-47EE-BA66-6254A42E6032}" type="presParOf" srcId="{9E32BC4C-CB04-4839-BB12-5335CF8896CC}" destId="{9E1602E6-8701-437C-8714-7B76E57C0585}" srcOrd="1" destOrd="0" presId="urn:microsoft.com/office/officeart/2018/5/layout/IconCircleLabelList"/>
    <dgm:cxn modelId="{F9F2B36F-8391-485B-94B2-B5E37A4400F2}" type="presParOf" srcId="{9E32BC4C-CB04-4839-BB12-5335CF8896CC}" destId="{723A8429-1DEA-4E19-8218-61FCAE156117}" srcOrd="2" destOrd="0" presId="urn:microsoft.com/office/officeart/2018/5/layout/IconCircleLabelList"/>
    <dgm:cxn modelId="{7A93C2D3-6326-4408-B48D-80CA9C730C1C}" type="presParOf" srcId="{9E32BC4C-CB04-4839-BB12-5335CF8896CC}" destId="{2ECA7881-0013-48E3-89E1-7F0E0C83CBF5}" srcOrd="3" destOrd="0" presId="urn:microsoft.com/office/officeart/2018/5/layout/IconCircleLabelList"/>
    <dgm:cxn modelId="{F585E56C-945E-4F6F-BAF8-D0E591C51897}" type="presParOf" srcId="{9E773185-3320-4E30-B5CB-2AD6A572FBDF}" destId="{3E3898DF-7F45-43BF-BCF5-8A33404139CE}" srcOrd="1" destOrd="0" presId="urn:microsoft.com/office/officeart/2018/5/layout/IconCircleLabelList"/>
    <dgm:cxn modelId="{7EE98B44-AD7C-48F3-9EA5-39BD90AFD574}" type="presParOf" srcId="{9E773185-3320-4E30-B5CB-2AD6A572FBDF}" destId="{5F7101BD-1C3F-4663-86DD-404EF409A0F1}" srcOrd="2" destOrd="0" presId="urn:microsoft.com/office/officeart/2018/5/layout/IconCircleLabelList"/>
    <dgm:cxn modelId="{8DFDF67B-3926-434C-9107-A52C46A5238A}" type="presParOf" srcId="{5F7101BD-1C3F-4663-86DD-404EF409A0F1}" destId="{84309590-720E-4D5B-BB72-F5013705CCBC}" srcOrd="0" destOrd="0" presId="urn:microsoft.com/office/officeart/2018/5/layout/IconCircleLabelList"/>
    <dgm:cxn modelId="{EB60C0CB-7A43-47B3-B447-9AC11C20A8D6}" type="presParOf" srcId="{5F7101BD-1C3F-4663-86DD-404EF409A0F1}" destId="{2425EEB5-B540-4325-BAEE-82DC242D49E5}" srcOrd="1" destOrd="0" presId="urn:microsoft.com/office/officeart/2018/5/layout/IconCircleLabelList"/>
    <dgm:cxn modelId="{61D5F41F-08D2-44B6-9EA6-483005614A5B}" type="presParOf" srcId="{5F7101BD-1C3F-4663-86DD-404EF409A0F1}" destId="{A2226DBE-3340-4270-A695-19F790600EAF}" srcOrd="2" destOrd="0" presId="urn:microsoft.com/office/officeart/2018/5/layout/IconCircleLabelList"/>
    <dgm:cxn modelId="{D4E87E8A-AC88-4682-8E23-0D603B8B1F6E}" type="presParOf" srcId="{5F7101BD-1C3F-4663-86DD-404EF409A0F1}" destId="{C2396349-91AB-4546-A2BC-0C8226A698C6}" srcOrd="3" destOrd="0" presId="urn:microsoft.com/office/officeart/2018/5/layout/IconCircleLabelList"/>
    <dgm:cxn modelId="{29D84413-517E-47F0-B84C-28A502DDD206}" type="presParOf" srcId="{9E773185-3320-4E30-B5CB-2AD6A572FBDF}" destId="{E8EAD213-8ADF-4BAB-BB0B-629FDAF4E515}" srcOrd="3" destOrd="0" presId="urn:microsoft.com/office/officeart/2018/5/layout/IconCircleLabelList"/>
    <dgm:cxn modelId="{6D73A4D8-FE42-4C99-BAB0-8FED0206C313}" type="presParOf" srcId="{9E773185-3320-4E30-B5CB-2AD6A572FBDF}" destId="{F6C06FAA-298A-4FC7-8D8F-8B5762D5DD67}" srcOrd="4" destOrd="0" presId="urn:microsoft.com/office/officeart/2018/5/layout/IconCircleLabelList"/>
    <dgm:cxn modelId="{27A866E8-9B22-42AB-8895-5FCB99A3992E}" type="presParOf" srcId="{F6C06FAA-298A-4FC7-8D8F-8B5762D5DD67}" destId="{C859E7B7-4820-4B78-B857-54314F090477}" srcOrd="0" destOrd="0" presId="urn:microsoft.com/office/officeart/2018/5/layout/IconCircleLabelList"/>
    <dgm:cxn modelId="{029A6932-D02B-4AB0-B717-6B1237C35F09}" type="presParOf" srcId="{F6C06FAA-298A-4FC7-8D8F-8B5762D5DD67}" destId="{DF45EC80-2C32-4250-8C3E-78D65D307A6B}" srcOrd="1" destOrd="0" presId="urn:microsoft.com/office/officeart/2018/5/layout/IconCircleLabelList"/>
    <dgm:cxn modelId="{3392F275-23EF-4643-9D75-5B70F65244E8}" type="presParOf" srcId="{F6C06FAA-298A-4FC7-8D8F-8B5762D5DD67}" destId="{670F060A-C722-458D-A805-2F273E019DDB}" srcOrd="2" destOrd="0" presId="urn:microsoft.com/office/officeart/2018/5/layout/IconCircleLabelList"/>
    <dgm:cxn modelId="{296FB286-98B8-415D-BFC8-21479CD48CB4}" type="presParOf" srcId="{F6C06FAA-298A-4FC7-8D8F-8B5762D5DD67}" destId="{6F8CC357-9F6E-4116-8AE6-FA0443104F46}" srcOrd="3" destOrd="0" presId="urn:microsoft.com/office/officeart/2018/5/layout/IconCircleLabelList"/>
    <dgm:cxn modelId="{66A1B3FA-4319-4F93-A9DE-77EC4B34CDE9}" type="presParOf" srcId="{9E773185-3320-4E30-B5CB-2AD6A572FBDF}" destId="{AD0360CC-9EB0-410B-AEB0-BA20950AC1B1}" srcOrd="5" destOrd="0" presId="urn:microsoft.com/office/officeart/2018/5/layout/IconCircleLabelList"/>
    <dgm:cxn modelId="{A19465B3-EF44-4C24-9814-C980F6929F25}" type="presParOf" srcId="{9E773185-3320-4E30-B5CB-2AD6A572FBDF}" destId="{FA10CEF3-3436-4C43-B382-9F3EA9E8A67E}" srcOrd="6" destOrd="0" presId="urn:microsoft.com/office/officeart/2018/5/layout/IconCircleLabelList"/>
    <dgm:cxn modelId="{C5EF1C02-BB03-4517-9EFE-53C531E1095E}" type="presParOf" srcId="{FA10CEF3-3436-4C43-B382-9F3EA9E8A67E}" destId="{4FBFC00D-A899-4781-90AC-C258E2A79F4F}" srcOrd="0" destOrd="0" presId="urn:microsoft.com/office/officeart/2018/5/layout/IconCircleLabelList"/>
    <dgm:cxn modelId="{C03F14F4-2970-4BBC-B680-FEB3FF1704AB}" type="presParOf" srcId="{FA10CEF3-3436-4C43-B382-9F3EA9E8A67E}" destId="{E8D674CE-AD1D-4DA3-9A18-45E778C42EA5}" srcOrd="1" destOrd="0" presId="urn:microsoft.com/office/officeart/2018/5/layout/IconCircleLabelList"/>
    <dgm:cxn modelId="{8C03F3CF-4B2D-40C0-A135-09EE0020FADD}" type="presParOf" srcId="{FA10CEF3-3436-4C43-B382-9F3EA9E8A67E}" destId="{39E8121C-00F5-4F17-8EB7-CE555D53A1B3}" srcOrd="2" destOrd="0" presId="urn:microsoft.com/office/officeart/2018/5/layout/IconCircleLabelList"/>
    <dgm:cxn modelId="{C081BBAE-D95C-441A-9A46-07E395635A24}" type="presParOf" srcId="{FA10CEF3-3436-4C43-B382-9F3EA9E8A67E}" destId="{1DAA5EBC-23BF-4E32-B9F5-58E83D6B6F01}"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B96DFDB-1B6D-4F44-BEFF-C4664E7612F7}" type="doc">
      <dgm:prSet loTypeId="urn:microsoft.com/office/officeart/2005/8/layout/default" loCatId="list" qsTypeId="urn:microsoft.com/office/officeart/2005/8/quickstyle/simple4" qsCatId="simple" csTypeId="urn:microsoft.com/office/officeart/2005/8/colors/colorful2" csCatId="colorful" phldr="1"/>
      <dgm:spPr/>
      <dgm:t>
        <a:bodyPr/>
        <a:lstStyle/>
        <a:p>
          <a:endParaRPr lang="en-US"/>
        </a:p>
      </dgm:t>
    </dgm:pt>
    <dgm:pt modelId="{F0513FCE-7D6F-4F1B-9AA2-D7AD8E156EB5}">
      <dgm:prSet/>
      <dgm:spPr/>
      <dgm:t>
        <a:bodyPr/>
        <a:lstStyle/>
        <a:p>
          <a:r>
            <a:rPr lang="en-GB" dirty="0"/>
            <a:t>Psychological intervention. (CBT)</a:t>
          </a:r>
          <a:endParaRPr lang="en-US" dirty="0"/>
        </a:p>
      </dgm:t>
    </dgm:pt>
    <dgm:pt modelId="{F0AEB07A-1932-4E01-96DE-1F9FCE55FC1B}" type="parTrans" cxnId="{5C124B5C-079F-4050-8DE1-D7227619C07B}">
      <dgm:prSet/>
      <dgm:spPr/>
      <dgm:t>
        <a:bodyPr/>
        <a:lstStyle/>
        <a:p>
          <a:endParaRPr lang="en-US"/>
        </a:p>
      </dgm:t>
    </dgm:pt>
    <dgm:pt modelId="{E4F3C3AA-3257-4CB5-AF35-BC21B1D9E0E2}" type="sibTrans" cxnId="{5C124B5C-079F-4050-8DE1-D7227619C07B}">
      <dgm:prSet/>
      <dgm:spPr/>
      <dgm:t>
        <a:bodyPr/>
        <a:lstStyle/>
        <a:p>
          <a:endParaRPr lang="en-US"/>
        </a:p>
      </dgm:t>
    </dgm:pt>
    <dgm:pt modelId="{955C9F34-6BA5-45DE-A44F-D631C61CCBFF}">
      <dgm:prSet/>
      <dgm:spPr/>
      <dgm:t>
        <a:bodyPr/>
        <a:lstStyle/>
        <a:p>
          <a:r>
            <a:rPr lang="en-GB" dirty="0"/>
            <a:t>Over the age of 15 - adult interventions may be offered</a:t>
          </a:r>
          <a:endParaRPr lang="en-US" dirty="0"/>
        </a:p>
      </dgm:t>
    </dgm:pt>
    <dgm:pt modelId="{0B0900A4-01D6-4ADC-ADFB-6C28CFE1CA9E}" type="parTrans" cxnId="{92466809-1CE8-4FDE-8597-04B0504B6C20}">
      <dgm:prSet/>
      <dgm:spPr/>
      <dgm:t>
        <a:bodyPr/>
        <a:lstStyle/>
        <a:p>
          <a:endParaRPr lang="en-US"/>
        </a:p>
      </dgm:t>
    </dgm:pt>
    <dgm:pt modelId="{F8326D83-50FF-40B1-81A9-7A55D61A18CE}" type="sibTrans" cxnId="{92466809-1CE8-4FDE-8597-04B0504B6C20}">
      <dgm:prSet/>
      <dgm:spPr/>
      <dgm:t>
        <a:bodyPr/>
        <a:lstStyle/>
        <a:p>
          <a:endParaRPr lang="en-US"/>
        </a:p>
      </dgm:t>
    </dgm:pt>
    <dgm:pt modelId="{43B5454C-02C6-4020-8470-2B8E43E4C025}">
      <dgm:prSet/>
      <dgm:spPr/>
      <dgm:t>
        <a:bodyPr/>
        <a:lstStyle/>
        <a:p>
          <a:r>
            <a:rPr lang="en-GB" dirty="0"/>
            <a:t>Medication is unlikely at this age.</a:t>
          </a:r>
          <a:endParaRPr lang="en-US" dirty="0"/>
        </a:p>
      </dgm:t>
    </dgm:pt>
    <dgm:pt modelId="{D8500714-357F-47C4-BCB0-2ECB9E06268E}" type="parTrans" cxnId="{F8915CFE-214C-4F05-A347-FC9109E415DD}">
      <dgm:prSet/>
      <dgm:spPr/>
      <dgm:t>
        <a:bodyPr/>
        <a:lstStyle/>
        <a:p>
          <a:endParaRPr lang="en-US"/>
        </a:p>
      </dgm:t>
    </dgm:pt>
    <dgm:pt modelId="{4C36A501-ED40-4834-974A-51FFEB901831}" type="sibTrans" cxnId="{F8915CFE-214C-4F05-A347-FC9109E415DD}">
      <dgm:prSet/>
      <dgm:spPr/>
      <dgm:t>
        <a:bodyPr/>
        <a:lstStyle/>
        <a:p>
          <a:endParaRPr lang="en-US"/>
        </a:p>
      </dgm:t>
    </dgm:pt>
    <dgm:pt modelId="{14098E26-5044-40C0-9FED-2184C4CC5B98}" type="pres">
      <dgm:prSet presAssocID="{AB96DFDB-1B6D-4F44-BEFF-C4664E7612F7}" presName="diagram" presStyleCnt="0">
        <dgm:presLayoutVars>
          <dgm:dir/>
          <dgm:resizeHandles val="exact"/>
        </dgm:presLayoutVars>
      </dgm:prSet>
      <dgm:spPr/>
    </dgm:pt>
    <dgm:pt modelId="{4F64DA00-9F65-4973-B81A-CB8B1ED7A3A5}" type="pres">
      <dgm:prSet presAssocID="{F0513FCE-7D6F-4F1B-9AA2-D7AD8E156EB5}" presName="node" presStyleLbl="node1" presStyleIdx="0" presStyleCnt="3">
        <dgm:presLayoutVars>
          <dgm:bulletEnabled val="1"/>
        </dgm:presLayoutVars>
      </dgm:prSet>
      <dgm:spPr/>
    </dgm:pt>
    <dgm:pt modelId="{DF9B23CF-9E09-44F2-AA2C-34C2DDA6AD82}" type="pres">
      <dgm:prSet presAssocID="{E4F3C3AA-3257-4CB5-AF35-BC21B1D9E0E2}" presName="sibTrans" presStyleCnt="0"/>
      <dgm:spPr/>
    </dgm:pt>
    <dgm:pt modelId="{7201BCF6-09B6-45E1-824C-61562BA10ED9}" type="pres">
      <dgm:prSet presAssocID="{955C9F34-6BA5-45DE-A44F-D631C61CCBFF}" presName="node" presStyleLbl="node1" presStyleIdx="1" presStyleCnt="3">
        <dgm:presLayoutVars>
          <dgm:bulletEnabled val="1"/>
        </dgm:presLayoutVars>
      </dgm:prSet>
      <dgm:spPr/>
    </dgm:pt>
    <dgm:pt modelId="{65CCD8F0-0D36-46DB-BDEC-D745CD0DFE73}" type="pres">
      <dgm:prSet presAssocID="{F8326D83-50FF-40B1-81A9-7A55D61A18CE}" presName="sibTrans" presStyleCnt="0"/>
      <dgm:spPr/>
    </dgm:pt>
    <dgm:pt modelId="{F727D365-BC88-4362-B419-8F31C370681C}" type="pres">
      <dgm:prSet presAssocID="{43B5454C-02C6-4020-8470-2B8E43E4C025}" presName="node" presStyleLbl="node1" presStyleIdx="2" presStyleCnt="3">
        <dgm:presLayoutVars>
          <dgm:bulletEnabled val="1"/>
        </dgm:presLayoutVars>
      </dgm:prSet>
      <dgm:spPr/>
    </dgm:pt>
  </dgm:ptLst>
  <dgm:cxnLst>
    <dgm:cxn modelId="{92466809-1CE8-4FDE-8597-04B0504B6C20}" srcId="{AB96DFDB-1B6D-4F44-BEFF-C4664E7612F7}" destId="{955C9F34-6BA5-45DE-A44F-D631C61CCBFF}" srcOrd="1" destOrd="0" parTransId="{0B0900A4-01D6-4ADC-ADFB-6C28CFE1CA9E}" sibTransId="{F8326D83-50FF-40B1-81A9-7A55D61A18CE}"/>
    <dgm:cxn modelId="{5C124B5C-079F-4050-8DE1-D7227619C07B}" srcId="{AB96DFDB-1B6D-4F44-BEFF-C4664E7612F7}" destId="{F0513FCE-7D6F-4F1B-9AA2-D7AD8E156EB5}" srcOrd="0" destOrd="0" parTransId="{F0AEB07A-1932-4E01-96DE-1F9FCE55FC1B}" sibTransId="{E4F3C3AA-3257-4CB5-AF35-BC21B1D9E0E2}"/>
    <dgm:cxn modelId="{2EBE2EC7-172E-42B5-BE21-1405AD104035}" type="presOf" srcId="{43B5454C-02C6-4020-8470-2B8E43E4C025}" destId="{F727D365-BC88-4362-B419-8F31C370681C}" srcOrd="0" destOrd="0" presId="urn:microsoft.com/office/officeart/2005/8/layout/default"/>
    <dgm:cxn modelId="{D8B04CD5-D65E-473D-A9BC-E96483D19061}" type="presOf" srcId="{AB96DFDB-1B6D-4F44-BEFF-C4664E7612F7}" destId="{14098E26-5044-40C0-9FED-2184C4CC5B98}" srcOrd="0" destOrd="0" presId="urn:microsoft.com/office/officeart/2005/8/layout/default"/>
    <dgm:cxn modelId="{81317CEE-41DE-47C3-8544-73CE17BA14B7}" type="presOf" srcId="{955C9F34-6BA5-45DE-A44F-D631C61CCBFF}" destId="{7201BCF6-09B6-45E1-824C-61562BA10ED9}" srcOrd="0" destOrd="0" presId="urn:microsoft.com/office/officeart/2005/8/layout/default"/>
    <dgm:cxn modelId="{2D4FC4F1-6D05-42D5-9193-3A1E4D777DC9}" type="presOf" srcId="{F0513FCE-7D6F-4F1B-9AA2-D7AD8E156EB5}" destId="{4F64DA00-9F65-4973-B81A-CB8B1ED7A3A5}" srcOrd="0" destOrd="0" presId="urn:microsoft.com/office/officeart/2005/8/layout/default"/>
    <dgm:cxn modelId="{F8915CFE-214C-4F05-A347-FC9109E415DD}" srcId="{AB96DFDB-1B6D-4F44-BEFF-C4664E7612F7}" destId="{43B5454C-02C6-4020-8470-2B8E43E4C025}" srcOrd="2" destOrd="0" parTransId="{D8500714-357F-47C4-BCB0-2ECB9E06268E}" sibTransId="{4C36A501-ED40-4834-974A-51FFEB901831}"/>
    <dgm:cxn modelId="{C4DB64D3-D7E2-47D3-9971-6745FE36A3BB}" type="presParOf" srcId="{14098E26-5044-40C0-9FED-2184C4CC5B98}" destId="{4F64DA00-9F65-4973-B81A-CB8B1ED7A3A5}" srcOrd="0" destOrd="0" presId="urn:microsoft.com/office/officeart/2005/8/layout/default"/>
    <dgm:cxn modelId="{9E148EB8-032D-4738-8F9F-39895CFA50D9}" type="presParOf" srcId="{14098E26-5044-40C0-9FED-2184C4CC5B98}" destId="{DF9B23CF-9E09-44F2-AA2C-34C2DDA6AD82}" srcOrd="1" destOrd="0" presId="urn:microsoft.com/office/officeart/2005/8/layout/default"/>
    <dgm:cxn modelId="{77F428BB-79EC-4F13-9623-A179D8B5D01E}" type="presParOf" srcId="{14098E26-5044-40C0-9FED-2184C4CC5B98}" destId="{7201BCF6-09B6-45E1-824C-61562BA10ED9}" srcOrd="2" destOrd="0" presId="urn:microsoft.com/office/officeart/2005/8/layout/default"/>
    <dgm:cxn modelId="{B1827885-883F-4C10-AE90-AE639BD0DE4E}" type="presParOf" srcId="{14098E26-5044-40C0-9FED-2184C4CC5B98}" destId="{65CCD8F0-0D36-46DB-BDEC-D745CD0DFE73}" srcOrd="3" destOrd="0" presId="urn:microsoft.com/office/officeart/2005/8/layout/default"/>
    <dgm:cxn modelId="{B53B125D-3417-4312-9E12-3F2F8A245BF7}" type="presParOf" srcId="{14098E26-5044-40C0-9FED-2184C4CC5B98}" destId="{F727D365-BC88-4362-B419-8F31C370681C}"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6F230D6-0C40-420A-AF50-AA2A652C2075}" type="doc">
      <dgm:prSet loTypeId="urn:microsoft.com/office/officeart/2005/8/layout/default" loCatId="list" qsTypeId="urn:microsoft.com/office/officeart/2005/8/quickstyle/simple4" qsCatId="simple" csTypeId="urn:microsoft.com/office/officeart/2005/8/colors/colorful1" csCatId="colorful"/>
      <dgm:spPr/>
      <dgm:t>
        <a:bodyPr/>
        <a:lstStyle/>
        <a:p>
          <a:endParaRPr lang="en-US"/>
        </a:p>
      </dgm:t>
    </dgm:pt>
    <dgm:pt modelId="{DE079AE6-C122-4FE6-85BD-CCAE3B0829C7}">
      <dgm:prSet/>
      <dgm:spPr/>
      <dgm:t>
        <a:bodyPr/>
        <a:lstStyle/>
        <a:p>
          <a:r>
            <a:rPr lang="en-GB"/>
            <a:t>Family history</a:t>
          </a:r>
          <a:endParaRPr lang="en-US"/>
        </a:p>
      </dgm:t>
    </dgm:pt>
    <dgm:pt modelId="{E0E70E89-BF10-4FAC-B20D-409796F14677}" type="parTrans" cxnId="{CDA0B3C7-4070-4D70-8320-EBA5205EB657}">
      <dgm:prSet/>
      <dgm:spPr/>
      <dgm:t>
        <a:bodyPr/>
        <a:lstStyle/>
        <a:p>
          <a:endParaRPr lang="en-US"/>
        </a:p>
      </dgm:t>
    </dgm:pt>
    <dgm:pt modelId="{3F9D5A40-BA83-44A7-A5F8-01B240A6A68B}" type="sibTrans" cxnId="{CDA0B3C7-4070-4D70-8320-EBA5205EB657}">
      <dgm:prSet/>
      <dgm:spPr/>
      <dgm:t>
        <a:bodyPr/>
        <a:lstStyle/>
        <a:p>
          <a:endParaRPr lang="en-US"/>
        </a:p>
      </dgm:t>
    </dgm:pt>
    <dgm:pt modelId="{5E292869-B1D2-410A-A3B0-026D1D1B98F1}">
      <dgm:prSet/>
      <dgm:spPr/>
      <dgm:t>
        <a:bodyPr/>
        <a:lstStyle/>
        <a:p>
          <a:r>
            <a:rPr lang="en-GB"/>
            <a:t>Medical history and medication</a:t>
          </a:r>
          <a:endParaRPr lang="en-US"/>
        </a:p>
      </dgm:t>
    </dgm:pt>
    <dgm:pt modelId="{14C78481-E650-4C46-8323-1161AC1F85EB}" type="parTrans" cxnId="{E2C9B145-1C02-4BAF-8AB9-9BE42D533D74}">
      <dgm:prSet/>
      <dgm:spPr/>
      <dgm:t>
        <a:bodyPr/>
        <a:lstStyle/>
        <a:p>
          <a:endParaRPr lang="en-US"/>
        </a:p>
      </dgm:t>
    </dgm:pt>
    <dgm:pt modelId="{A99D0FF9-EA0E-443B-ACD6-E1938DFC0744}" type="sibTrans" cxnId="{E2C9B145-1C02-4BAF-8AB9-9BE42D533D74}">
      <dgm:prSet/>
      <dgm:spPr/>
      <dgm:t>
        <a:bodyPr/>
        <a:lstStyle/>
        <a:p>
          <a:endParaRPr lang="en-US"/>
        </a:p>
      </dgm:t>
    </dgm:pt>
    <dgm:pt modelId="{8416A7BF-CBB8-4D84-B8A2-561FFF005858}">
      <dgm:prSet/>
      <dgm:spPr/>
      <dgm:t>
        <a:bodyPr/>
        <a:lstStyle/>
        <a:p>
          <a:r>
            <a:rPr lang="en-GB"/>
            <a:t>Depression</a:t>
          </a:r>
          <a:endParaRPr lang="en-US"/>
        </a:p>
      </dgm:t>
    </dgm:pt>
    <dgm:pt modelId="{9430C6BE-55C0-4DD0-B84A-E896BC08B595}" type="parTrans" cxnId="{B0DB4248-D31B-4AC8-92B9-7110A3024B1F}">
      <dgm:prSet/>
      <dgm:spPr/>
      <dgm:t>
        <a:bodyPr/>
        <a:lstStyle/>
        <a:p>
          <a:endParaRPr lang="en-US"/>
        </a:p>
      </dgm:t>
    </dgm:pt>
    <dgm:pt modelId="{96983E9E-D8DA-40DF-A606-6FAD10F38016}" type="sibTrans" cxnId="{B0DB4248-D31B-4AC8-92B9-7110A3024B1F}">
      <dgm:prSet/>
      <dgm:spPr/>
      <dgm:t>
        <a:bodyPr/>
        <a:lstStyle/>
        <a:p>
          <a:endParaRPr lang="en-US"/>
        </a:p>
      </dgm:t>
    </dgm:pt>
    <dgm:pt modelId="{5B0AB98B-8377-4744-8BB2-03DA2D016EA7}">
      <dgm:prSet/>
      <dgm:spPr/>
      <dgm:t>
        <a:bodyPr/>
        <a:lstStyle/>
        <a:p>
          <a:r>
            <a:rPr lang="en-GB"/>
            <a:t>Hallucinations or delusions</a:t>
          </a:r>
          <a:endParaRPr lang="en-US"/>
        </a:p>
      </dgm:t>
    </dgm:pt>
    <dgm:pt modelId="{11457E97-91DB-4AED-AB3C-99C0B6F882CC}" type="parTrans" cxnId="{1D0E4BE4-F115-48DB-AF81-325A572F2641}">
      <dgm:prSet/>
      <dgm:spPr/>
      <dgm:t>
        <a:bodyPr/>
        <a:lstStyle/>
        <a:p>
          <a:endParaRPr lang="en-US"/>
        </a:p>
      </dgm:t>
    </dgm:pt>
    <dgm:pt modelId="{6874BBDB-50EE-4D55-A884-5DA59AF6CF67}" type="sibTrans" cxnId="{1D0E4BE4-F115-48DB-AF81-325A572F2641}">
      <dgm:prSet/>
      <dgm:spPr/>
      <dgm:t>
        <a:bodyPr/>
        <a:lstStyle/>
        <a:p>
          <a:endParaRPr lang="en-US"/>
        </a:p>
      </dgm:t>
    </dgm:pt>
    <dgm:pt modelId="{DBF2DEA3-22F5-4B4D-B8DA-DEAFEEC13CD9}">
      <dgm:prSet/>
      <dgm:spPr/>
      <dgm:t>
        <a:bodyPr/>
        <a:lstStyle/>
        <a:p>
          <a:r>
            <a:rPr lang="en-GB"/>
            <a:t>Other symptoms</a:t>
          </a:r>
          <a:endParaRPr lang="en-US"/>
        </a:p>
      </dgm:t>
    </dgm:pt>
    <dgm:pt modelId="{41E5129B-8DD3-4577-8E7D-045D1ACA061D}" type="parTrans" cxnId="{71622FC4-17F5-4997-950B-56A3AE1B58CD}">
      <dgm:prSet/>
      <dgm:spPr/>
      <dgm:t>
        <a:bodyPr/>
        <a:lstStyle/>
        <a:p>
          <a:endParaRPr lang="en-US"/>
        </a:p>
      </dgm:t>
    </dgm:pt>
    <dgm:pt modelId="{32F8FD0B-4E35-4348-B1BE-FB4D098B7538}" type="sibTrans" cxnId="{71622FC4-17F5-4997-950B-56A3AE1B58CD}">
      <dgm:prSet/>
      <dgm:spPr/>
      <dgm:t>
        <a:bodyPr/>
        <a:lstStyle/>
        <a:p>
          <a:endParaRPr lang="en-US"/>
        </a:p>
      </dgm:t>
    </dgm:pt>
    <dgm:pt modelId="{B137DC6D-BBF6-47EE-806C-BDBCF1F3F2CF}" type="pres">
      <dgm:prSet presAssocID="{E6F230D6-0C40-420A-AF50-AA2A652C2075}" presName="diagram" presStyleCnt="0">
        <dgm:presLayoutVars>
          <dgm:dir/>
          <dgm:resizeHandles val="exact"/>
        </dgm:presLayoutVars>
      </dgm:prSet>
      <dgm:spPr/>
    </dgm:pt>
    <dgm:pt modelId="{2F9A719B-F8FF-4142-94C8-55F47F4581B9}" type="pres">
      <dgm:prSet presAssocID="{DE079AE6-C122-4FE6-85BD-CCAE3B0829C7}" presName="node" presStyleLbl="node1" presStyleIdx="0" presStyleCnt="5">
        <dgm:presLayoutVars>
          <dgm:bulletEnabled val="1"/>
        </dgm:presLayoutVars>
      </dgm:prSet>
      <dgm:spPr/>
    </dgm:pt>
    <dgm:pt modelId="{55619D5F-533F-4268-984E-ECE26E27E5D9}" type="pres">
      <dgm:prSet presAssocID="{3F9D5A40-BA83-44A7-A5F8-01B240A6A68B}" presName="sibTrans" presStyleCnt="0"/>
      <dgm:spPr/>
    </dgm:pt>
    <dgm:pt modelId="{2C989F3E-8F41-42A7-AEF7-EA989F2AE041}" type="pres">
      <dgm:prSet presAssocID="{5E292869-B1D2-410A-A3B0-026D1D1B98F1}" presName="node" presStyleLbl="node1" presStyleIdx="1" presStyleCnt="5">
        <dgm:presLayoutVars>
          <dgm:bulletEnabled val="1"/>
        </dgm:presLayoutVars>
      </dgm:prSet>
      <dgm:spPr/>
    </dgm:pt>
    <dgm:pt modelId="{38B7B641-8560-4F63-A3D7-F92F35E6E052}" type="pres">
      <dgm:prSet presAssocID="{A99D0FF9-EA0E-443B-ACD6-E1938DFC0744}" presName="sibTrans" presStyleCnt="0"/>
      <dgm:spPr/>
    </dgm:pt>
    <dgm:pt modelId="{5AAED3FF-DA0E-47C1-88A0-EFE2D129645C}" type="pres">
      <dgm:prSet presAssocID="{8416A7BF-CBB8-4D84-B8A2-561FFF005858}" presName="node" presStyleLbl="node1" presStyleIdx="2" presStyleCnt="5">
        <dgm:presLayoutVars>
          <dgm:bulletEnabled val="1"/>
        </dgm:presLayoutVars>
      </dgm:prSet>
      <dgm:spPr/>
    </dgm:pt>
    <dgm:pt modelId="{DF71719F-ABCC-422F-A9DC-6855ABA7CA03}" type="pres">
      <dgm:prSet presAssocID="{96983E9E-D8DA-40DF-A606-6FAD10F38016}" presName="sibTrans" presStyleCnt="0"/>
      <dgm:spPr/>
    </dgm:pt>
    <dgm:pt modelId="{3557ADEB-133B-43D6-B33C-2F71AC3BDAE3}" type="pres">
      <dgm:prSet presAssocID="{5B0AB98B-8377-4744-8BB2-03DA2D016EA7}" presName="node" presStyleLbl="node1" presStyleIdx="3" presStyleCnt="5">
        <dgm:presLayoutVars>
          <dgm:bulletEnabled val="1"/>
        </dgm:presLayoutVars>
      </dgm:prSet>
      <dgm:spPr/>
    </dgm:pt>
    <dgm:pt modelId="{B0A3B8D9-FA68-4312-BF46-4A3A9CFB354A}" type="pres">
      <dgm:prSet presAssocID="{6874BBDB-50EE-4D55-A884-5DA59AF6CF67}" presName="sibTrans" presStyleCnt="0"/>
      <dgm:spPr/>
    </dgm:pt>
    <dgm:pt modelId="{F277AB60-2B20-4D89-AD10-2E2ADAC9FD20}" type="pres">
      <dgm:prSet presAssocID="{DBF2DEA3-22F5-4B4D-B8DA-DEAFEEC13CD9}" presName="node" presStyleLbl="node1" presStyleIdx="4" presStyleCnt="5">
        <dgm:presLayoutVars>
          <dgm:bulletEnabled val="1"/>
        </dgm:presLayoutVars>
      </dgm:prSet>
      <dgm:spPr/>
    </dgm:pt>
  </dgm:ptLst>
  <dgm:cxnLst>
    <dgm:cxn modelId="{A8EB0916-A3E7-40F3-A842-ED345B960FE1}" type="presOf" srcId="{DBF2DEA3-22F5-4B4D-B8DA-DEAFEEC13CD9}" destId="{F277AB60-2B20-4D89-AD10-2E2ADAC9FD20}" srcOrd="0" destOrd="0" presId="urn:microsoft.com/office/officeart/2005/8/layout/default"/>
    <dgm:cxn modelId="{3A551238-A0DD-4B4B-99BD-8E364578ECAE}" type="presOf" srcId="{5B0AB98B-8377-4744-8BB2-03DA2D016EA7}" destId="{3557ADEB-133B-43D6-B33C-2F71AC3BDAE3}" srcOrd="0" destOrd="0" presId="urn:microsoft.com/office/officeart/2005/8/layout/default"/>
    <dgm:cxn modelId="{ACD04E5F-D4C7-45F3-A919-63347A3CF4C3}" type="presOf" srcId="{E6F230D6-0C40-420A-AF50-AA2A652C2075}" destId="{B137DC6D-BBF6-47EE-806C-BDBCF1F3F2CF}" srcOrd="0" destOrd="0" presId="urn:microsoft.com/office/officeart/2005/8/layout/default"/>
    <dgm:cxn modelId="{E2C9B145-1C02-4BAF-8AB9-9BE42D533D74}" srcId="{E6F230D6-0C40-420A-AF50-AA2A652C2075}" destId="{5E292869-B1D2-410A-A3B0-026D1D1B98F1}" srcOrd="1" destOrd="0" parTransId="{14C78481-E650-4C46-8323-1161AC1F85EB}" sibTransId="{A99D0FF9-EA0E-443B-ACD6-E1938DFC0744}"/>
    <dgm:cxn modelId="{B0DB4248-D31B-4AC8-92B9-7110A3024B1F}" srcId="{E6F230D6-0C40-420A-AF50-AA2A652C2075}" destId="{8416A7BF-CBB8-4D84-B8A2-561FFF005858}" srcOrd="2" destOrd="0" parTransId="{9430C6BE-55C0-4DD0-B84A-E896BC08B595}" sibTransId="{96983E9E-D8DA-40DF-A606-6FAD10F38016}"/>
    <dgm:cxn modelId="{2FB1DF81-1ED2-44D1-9209-8A4C1CE72E85}" type="presOf" srcId="{DE079AE6-C122-4FE6-85BD-CCAE3B0829C7}" destId="{2F9A719B-F8FF-4142-94C8-55F47F4581B9}" srcOrd="0" destOrd="0" presId="urn:microsoft.com/office/officeart/2005/8/layout/default"/>
    <dgm:cxn modelId="{71622FC4-17F5-4997-950B-56A3AE1B58CD}" srcId="{E6F230D6-0C40-420A-AF50-AA2A652C2075}" destId="{DBF2DEA3-22F5-4B4D-B8DA-DEAFEEC13CD9}" srcOrd="4" destOrd="0" parTransId="{41E5129B-8DD3-4577-8E7D-045D1ACA061D}" sibTransId="{32F8FD0B-4E35-4348-B1BE-FB4D098B7538}"/>
    <dgm:cxn modelId="{CDA0B3C7-4070-4D70-8320-EBA5205EB657}" srcId="{E6F230D6-0C40-420A-AF50-AA2A652C2075}" destId="{DE079AE6-C122-4FE6-85BD-CCAE3B0829C7}" srcOrd="0" destOrd="0" parTransId="{E0E70E89-BF10-4FAC-B20D-409796F14677}" sibTransId="{3F9D5A40-BA83-44A7-A5F8-01B240A6A68B}"/>
    <dgm:cxn modelId="{1D0E4BE4-F115-48DB-AF81-325A572F2641}" srcId="{E6F230D6-0C40-420A-AF50-AA2A652C2075}" destId="{5B0AB98B-8377-4744-8BB2-03DA2D016EA7}" srcOrd="3" destOrd="0" parTransId="{11457E97-91DB-4AED-AB3C-99C0B6F882CC}" sibTransId="{6874BBDB-50EE-4D55-A884-5DA59AF6CF67}"/>
    <dgm:cxn modelId="{5B2601EA-AF22-41A2-B715-042AD17ED7DC}" type="presOf" srcId="{5E292869-B1D2-410A-A3B0-026D1D1B98F1}" destId="{2C989F3E-8F41-42A7-AEF7-EA989F2AE041}" srcOrd="0" destOrd="0" presId="urn:microsoft.com/office/officeart/2005/8/layout/default"/>
    <dgm:cxn modelId="{1D80F5EE-F1C5-49C0-A409-3FF1D2241875}" type="presOf" srcId="{8416A7BF-CBB8-4D84-B8A2-561FFF005858}" destId="{5AAED3FF-DA0E-47C1-88A0-EFE2D129645C}" srcOrd="0" destOrd="0" presId="urn:microsoft.com/office/officeart/2005/8/layout/default"/>
    <dgm:cxn modelId="{9AA16636-D585-4555-8B8E-6538C252CA3B}" type="presParOf" srcId="{B137DC6D-BBF6-47EE-806C-BDBCF1F3F2CF}" destId="{2F9A719B-F8FF-4142-94C8-55F47F4581B9}" srcOrd="0" destOrd="0" presId="urn:microsoft.com/office/officeart/2005/8/layout/default"/>
    <dgm:cxn modelId="{9922DFE5-0B7B-4766-9B35-05F7D5AC7EEF}" type="presParOf" srcId="{B137DC6D-BBF6-47EE-806C-BDBCF1F3F2CF}" destId="{55619D5F-533F-4268-984E-ECE26E27E5D9}" srcOrd="1" destOrd="0" presId="urn:microsoft.com/office/officeart/2005/8/layout/default"/>
    <dgm:cxn modelId="{8BCDFD73-37C3-45B2-93F3-C2BFE14F427A}" type="presParOf" srcId="{B137DC6D-BBF6-47EE-806C-BDBCF1F3F2CF}" destId="{2C989F3E-8F41-42A7-AEF7-EA989F2AE041}" srcOrd="2" destOrd="0" presId="urn:microsoft.com/office/officeart/2005/8/layout/default"/>
    <dgm:cxn modelId="{B7AB08A6-54B7-4A47-854A-08249B5F5B5E}" type="presParOf" srcId="{B137DC6D-BBF6-47EE-806C-BDBCF1F3F2CF}" destId="{38B7B641-8560-4F63-A3D7-F92F35E6E052}" srcOrd="3" destOrd="0" presId="urn:microsoft.com/office/officeart/2005/8/layout/default"/>
    <dgm:cxn modelId="{4F7FC8AE-92DF-47F6-870C-8D95170E2329}" type="presParOf" srcId="{B137DC6D-BBF6-47EE-806C-BDBCF1F3F2CF}" destId="{5AAED3FF-DA0E-47C1-88A0-EFE2D129645C}" srcOrd="4" destOrd="0" presId="urn:microsoft.com/office/officeart/2005/8/layout/default"/>
    <dgm:cxn modelId="{9E5FA85C-A433-46F8-ACF0-6A8F1DDAB933}" type="presParOf" srcId="{B137DC6D-BBF6-47EE-806C-BDBCF1F3F2CF}" destId="{DF71719F-ABCC-422F-A9DC-6855ABA7CA03}" srcOrd="5" destOrd="0" presId="urn:microsoft.com/office/officeart/2005/8/layout/default"/>
    <dgm:cxn modelId="{49DE19DB-37C9-4548-AD7D-09E75CDCBCDE}" type="presParOf" srcId="{B137DC6D-BBF6-47EE-806C-BDBCF1F3F2CF}" destId="{3557ADEB-133B-43D6-B33C-2F71AC3BDAE3}" srcOrd="6" destOrd="0" presId="urn:microsoft.com/office/officeart/2005/8/layout/default"/>
    <dgm:cxn modelId="{0E01D276-D958-4B41-A365-F567D8680BDA}" type="presParOf" srcId="{B137DC6D-BBF6-47EE-806C-BDBCF1F3F2CF}" destId="{B0A3B8D9-FA68-4312-BF46-4A3A9CFB354A}" srcOrd="7" destOrd="0" presId="urn:microsoft.com/office/officeart/2005/8/layout/default"/>
    <dgm:cxn modelId="{5FD0CBAF-E12F-48D5-B88F-334934254337}" type="presParOf" srcId="{B137DC6D-BBF6-47EE-806C-BDBCF1F3F2CF}" destId="{F277AB60-2B20-4D89-AD10-2E2ADAC9FD20}"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0083CD7-05FE-4C2F-84DD-BCCDAFD65DC3}" type="doc">
      <dgm:prSet loTypeId="urn:microsoft.com/office/officeart/2005/8/layout/process5" loCatId="process" qsTypeId="urn:microsoft.com/office/officeart/2005/8/quickstyle/simple2" qsCatId="simple" csTypeId="urn:microsoft.com/office/officeart/2005/8/colors/colorful2" csCatId="colorful" phldr="1"/>
      <dgm:spPr/>
      <dgm:t>
        <a:bodyPr/>
        <a:lstStyle/>
        <a:p>
          <a:endParaRPr lang="en-US"/>
        </a:p>
      </dgm:t>
    </dgm:pt>
    <dgm:pt modelId="{8E089B4B-B4C4-46F5-A713-F2AD1004D90A}">
      <dgm:prSet/>
      <dgm:spPr/>
      <dgm:t>
        <a:bodyPr/>
        <a:lstStyle/>
        <a:p>
          <a:r>
            <a:rPr lang="en-GB" dirty="0"/>
            <a:t>Community Mental Health Support: Specialist Health Professionals </a:t>
          </a:r>
          <a:endParaRPr lang="en-US" dirty="0"/>
        </a:p>
      </dgm:t>
    </dgm:pt>
    <dgm:pt modelId="{8322B5B9-3126-4042-AA91-D7E4829CB85A}" type="parTrans" cxnId="{1C575855-8049-43B2-9DA5-8CD0B794B34E}">
      <dgm:prSet/>
      <dgm:spPr/>
      <dgm:t>
        <a:bodyPr/>
        <a:lstStyle/>
        <a:p>
          <a:endParaRPr lang="en-US"/>
        </a:p>
      </dgm:t>
    </dgm:pt>
    <dgm:pt modelId="{37463112-8D39-4572-9ADE-58D5652A17AC}" type="sibTrans" cxnId="{1C575855-8049-43B2-9DA5-8CD0B794B34E}">
      <dgm:prSet/>
      <dgm:spPr/>
      <dgm:t>
        <a:bodyPr/>
        <a:lstStyle/>
        <a:p>
          <a:endParaRPr lang="en-US"/>
        </a:p>
      </dgm:t>
    </dgm:pt>
    <dgm:pt modelId="{C42C4EAA-2930-4AD7-A184-955EE12432F3}">
      <dgm:prSet/>
      <dgm:spPr/>
      <dgm:t>
        <a:bodyPr/>
        <a:lstStyle/>
        <a:p>
          <a:r>
            <a:rPr lang="en-GB" dirty="0"/>
            <a:t>Crisis Support </a:t>
          </a:r>
          <a:endParaRPr lang="en-US" dirty="0"/>
        </a:p>
      </dgm:t>
    </dgm:pt>
    <dgm:pt modelId="{458F8DEA-1166-4667-B918-B3A20B0DBF05}" type="parTrans" cxnId="{2E63768E-710B-43C5-A1AB-4BE84EA3F464}">
      <dgm:prSet/>
      <dgm:spPr/>
      <dgm:t>
        <a:bodyPr/>
        <a:lstStyle/>
        <a:p>
          <a:endParaRPr lang="en-US"/>
        </a:p>
      </dgm:t>
    </dgm:pt>
    <dgm:pt modelId="{D0480266-43F8-43CB-932F-DEC6C06AF7A2}" type="sibTrans" cxnId="{2E63768E-710B-43C5-A1AB-4BE84EA3F464}">
      <dgm:prSet/>
      <dgm:spPr/>
      <dgm:t>
        <a:bodyPr/>
        <a:lstStyle/>
        <a:p>
          <a:endParaRPr lang="en-US"/>
        </a:p>
      </dgm:t>
    </dgm:pt>
    <dgm:pt modelId="{D8E941A7-0145-4E59-873B-CDABDDA85281}">
      <dgm:prSet/>
      <dgm:spPr/>
      <dgm:t>
        <a:bodyPr/>
        <a:lstStyle/>
        <a:p>
          <a:r>
            <a:rPr lang="en-GB" dirty="0"/>
            <a:t>Early Intervention </a:t>
          </a:r>
          <a:endParaRPr lang="en-US" dirty="0"/>
        </a:p>
      </dgm:t>
    </dgm:pt>
    <dgm:pt modelId="{A459851B-CE6F-4B75-95F2-A62EBCD8F3E5}" type="parTrans" cxnId="{5DC18D45-6999-438D-BAD8-6E31A9C3D175}">
      <dgm:prSet/>
      <dgm:spPr/>
      <dgm:t>
        <a:bodyPr/>
        <a:lstStyle/>
        <a:p>
          <a:endParaRPr lang="en-US"/>
        </a:p>
      </dgm:t>
    </dgm:pt>
    <dgm:pt modelId="{B3741B07-95D1-4180-8BF5-D284076925DD}" type="sibTrans" cxnId="{5DC18D45-6999-438D-BAD8-6E31A9C3D175}">
      <dgm:prSet/>
      <dgm:spPr/>
      <dgm:t>
        <a:bodyPr/>
        <a:lstStyle/>
        <a:p>
          <a:endParaRPr lang="en-US"/>
        </a:p>
      </dgm:t>
    </dgm:pt>
    <dgm:pt modelId="{BB2E1F6B-4D0C-4224-83B4-725B4248BE67}">
      <dgm:prSet/>
      <dgm:spPr/>
      <dgm:t>
        <a:bodyPr/>
        <a:lstStyle/>
        <a:p>
          <a:r>
            <a:rPr lang="en-GB"/>
            <a:t>Psychiatrist, CPN, Psychologist</a:t>
          </a:r>
          <a:endParaRPr lang="en-US"/>
        </a:p>
      </dgm:t>
    </dgm:pt>
    <dgm:pt modelId="{E88A4F59-586F-4832-A826-C6DAFF89A63C}" type="parTrans" cxnId="{2E9A7C41-55CC-4973-BFBF-9EA70D2188FB}">
      <dgm:prSet/>
      <dgm:spPr/>
      <dgm:t>
        <a:bodyPr/>
        <a:lstStyle/>
        <a:p>
          <a:endParaRPr lang="en-US"/>
        </a:p>
      </dgm:t>
    </dgm:pt>
    <dgm:pt modelId="{EF20183A-DCCE-4F3D-B26C-9EBB9AA10ED4}" type="sibTrans" cxnId="{2E9A7C41-55CC-4973-BFBF-9EA70D2188FB}">
      <dgm:prSet/>
      <dgm:spPr/>
      <dgm:t>
        <a:bodyPr/>
        <a:lstStyle/>
        <a:p>
          <a:endParaRPr lang="en-US"/>
        </a:p>
      </dgm:t>
    </dgm:pt>
    <dgm:pt modelId="{54AB35EC-8B7D-4D6C-9DEC-98B68C1FA43B}">
      <dgm:prSet/>
      <dgm:spPr/>
      <dgm:t>
        <a:bodyPr/>
        <a:lstStyle/>
        <a:p>
          <a:r>
            <a:rPr lang="en-GB" dirty="0"/>
            <a:t>Antipsychotics, Psychotherapy, Family support/intervention, support groups.</a:t>
          </a:r>
          <a:endParaRPr lang="en-US" dirty="0"/>
        </a:p>
      </dgm:t>
    </dgm:pt>
    <dgm:pt modelId="{94682615-3C41-4135-BEA0-6B69C4D340EA}" type="parTrans" cxnId="{28D420A6-4F84-4C82-88B6-930BD6049475}">
      <dgm:prSet/>
      <dgm:spPr/>
      <dgm:t>
        <a:bodyPr/>
        <a:lstStyle/>
        <a:p>
          <a:endParaRPr lang="en-US"/>
        </a:p>
      </dgm:t>
    </dgm:pt>
    <dgm:pt modelId="{353CF2D2-FFBB-47CA-AC45-D64BDC0C4B0A}" type="sibTrans" cxnId="{28D420A6-4F84-4C82-88B6-930BD6049475}">
      <dgm:prSet/>
      <dgm:spPr/>
      <dgm:t>
        <a:bodyPr/>
        <a:lstStyle/>
        <a:p>
          <a:endParaRPr lang="en-US"/>
        </a:p>
      </dgm:t>
    </dgm:pt>
    <dgm:pt modelId="{5B363DF1-E167-4845-85DB-73CF8BD5B732}" type="pres">
      <dgm:prSet presAssocID="{60083CD7-05FE-4C2F-84DD-BCCDAFD65DC3}" presName="diagram" presStyleCnt="0">
        <dgm:presLayoutVars>
          <dgm:dir/>
          <dgm:resizeHandles val="exact"/>
        </dgm:presLayoutVars>
      </dgm:prSet>
      <dgm:spPr/>
    </dgm:pt>
    <dgm:pt modelId="{623869CE-4660-4656-BA8D-80F91C456D8A}" type="pres">
      <dgm:prSet presAssocID="{8E089B4B-B4C4-46F5-A713-F2AD1004D90A}" presName="node" presStyleLbl="node1" presStyleIdx="0" presStyleCnt="5">
        <dgm:presLayoutVars>
          <dgm:bulletEnabled val="1"/>
        </dgm:presLayoutVars>
      </dgm:prSet>
      <dgm:spPr/>
    </dgm:pt>
    <dgm:pt modelId="{854FD9E3-132E-410D-AF61-C7C059002D75}" type="pres">
      <dgm:prSet presAssocID="{37463112-8D39-4572-9ADE-58D5652A17AC}" presName="sibTrans" presStyleLbl="sibTrans2D1" presStyleIdx="0" presStyleCnt="4"/>
      <dgm:spPr/>
    </dgm:pt>
    <dgm:pt modelId="{44D51F7F-76D1-4329-B1F8-82859C70E2AF}" type="pres">
      <dgm:prSet presAssocID="{37463112-8D39-4572-9ADE-58D5652A17AC}" presName="connectorText" presStyleLbl="sibTrans2D1" presStyleIdx="0" presStyleCnt="4"/>
      <dgm:spPr/>
    </dgm:pt>
    <dgm:pt modelId="{E3D04798-C2F9-44A8-A150-989FFC846B61}" type="pres">
      <dgm:prSet presAssocID="{C42C4EAA-2930-4AD7-A184-955EE12432F3}" presName="node" presStyleLbl="node1" presStyleIdx="1" presStyleCnt="5">
        <dgm:presLayoutVars>
          <dgm:bulletEnabled val="1"/>
        </dgm:presLayoutVars>
      </dgm:prSet>
      <dgm:spPr/>
    </dgm:pt>
    <dgm:pt modelId="{FA35885B-3F14-48E9-A70B-C539BC5C5C5D}" type="pres">
      <dgm:prSet presAssocID="{D0480266-43F8-43CB-932F-DEC6C06AF7A2}" presName="sibTrans" presStyleLbl="sibTrans2D1" presStyleIdx="1" presStyleCnt="4"/>
      <dgm:spPr/>
    </dgm:pt>
    <dgm:pt modelId="{CC84A047-24F3-42DF-9FAC-0493B61A7544}" type="pres">
      <dgm:prSet presAssocID="{D0480266-43F8-43CB-932F-DEC6C06AF7A2}" presName="connectorText" presStyleLbl="sibTrans2D1" presStyleIdx="1" presStyleCnt="4"/>
      <dgm:spPr/>
    </dgm:pt>
    <dgm:pt modelId="{389B4519-AE01-43F8-83CD-0A521D3D317C}" type="pres">
      <dgm:prSet presAssocID="{D8E941A7-0145-4E59-873B-CDABDDA85281}" presName="node" presStyleLbl="node1" presStyleIdx="2" presStyleCnt="5">
        <dgm:presLayoutVars>
          <dgm:bulletEnabled val="1"/>
        </dgm:presLayoutVars>
      </dgm:prSet>
      <dgm:spPr/>
    </dgm:pt>
    <dgm:pt modelId="{455E979A-35D8-4C37-8542-16D938F2696A}" type="pres">
      <dgm:prSet presAssocID="{B3741B07-95D1-4180-8BF5-D284076925DD}" presName="sibTrans" presStyleLbl="sibTrans2D1" presStyleIdx="2" presStyleCnt="4"/>
      <dgm:spPr/>
    </dgm:pt>
    <dgm:pt modelId="{D023BA4A-36BF-45FA-AB89-0CF0F5FE9E46}" type="pres">
      <dgm:prSet presAssocID="{B3741B07-95D1-4180-8BF5-D284076925DD}" presName="connectorText" presStyleLbl="sibTrans2D1" presStyleIdx="2" presStyleCnt="4"/>
      <dgm:spPr/>
    </dgm:pt>
    <dgm:pt modelId="{086A1564-881E-4F9D-9588-9A3200516672}" type="pres">
      <dgm:prSet presAssocID="{BB2E1F6B-4D0C-4224-83B4-725B4248BE67}" presName="node" presStyleLbl="node1" presStyleIdx="3" presStyleCnt="5">
        <dgm:presLayoutVars>
          <dgm:bulletEnabled val="1"/>
        </dgm:presLayoutVars>
      </dgm:prSet>
      <dgm:spPr/>
    </dgm:pt>
    <dgm:pt modelId="{B36EC0F1-7DD4-4F22-B4CB-BBB8EE4E38A1}" type="pres">
      <dgm:prSet presAssocID="{EF20183A-DCCE-4F3D-B26C-9EBB9AA10ED4}" presName="sibTrans" presStyleLbl="sibTrans2D1" presStyleIdx="3" presStyleCnt="4"/>
      <dgm:spPr/>
    </dgm:pt>
    <dgm:pt modelId="{B922D159-8DA7-4B17-B154-F53A959E376B}" type="pres">
      <dgm:prSet presAssocID="{EF20183A-DCCE-4F3D-B26C-9EBB9AA10ED4}" presName="connectorText" presStyleLbl="sibTrans2D1" presStyleIdx="3" presStyleCnt="4"/>
      <dgm:spPr/>
    </dgm:pt>
    <dgm:pt modelId="{226294C7-41DE-4159-B163-78BEC9F05169}" type="pres">
      <dgm:prSet presAssocID="{54AB35EC-8B7D-4D6C-9DEC-98B68C1FA43B}" presName="node" presStyleLbl="node1" presStyleIdx="4" presStyleCnt="5">
        <dgm:presLayoutVars>
          <dgm:bulletEnabled val="1"/>
        </dgm:presLayoutVars>
      </dgm:prSet>
      <dgm:spPr/>
    </dgm:pt>
  </dgm:ptLst>
  <dgm:cxnLst>
    <dgm:cxn modelId="{8481F600-85BC-42F3-B867-8D97EB5ABA9C}" type="presOf" srcId="{D8E941A7-0145-4E59-873B-CDABDDA85281}" destId="{389B4519-AE01-43F8-83CD-0A521D3D317C}" srcOrd="0" destOrd="0" presId="urn:microsoft.com/office/officeart/2005/8/layout/process5"/>
    <dgm:cxn modelId="{5C132F0B-972A-48A9-A7ED-80D0CDB2DA30}" type="presOf" srcId="{54AB35EC-8B7D-4D6C-9DEC-98B68C1FA43B}" destId="{226294C7-41DE-4159-B163-78BEC9F05169}" srcOrd="0" destOrd="0" presId="urn:microsoft.com/office/officeart/2005/8/layout/process5"/>
    <dgm:cxn modelId="{97841F29-EEA6-4152-84BF-AB3FAFD28812}" type="presOf" srcId="{60083CD7-05FE-4C2F-84DD-BCCDAFD65DC3}" destId="{5B363DF1-E167-4845-85DB-73CF8BD5B732}" srcOrd="0" destOrd="0" presId="urn:microsoft.com/office/officeart/2005/8/layout/process5"/>
    <dgm:cxn modelId="{75D81932-270E-4B6D-A28C-8344AF1320A4}" type="presOf" srcId="{B3741B07-95D1-4180-8BF5-D284076925DD}" destId="{D023BA4A-36BF-45FA-AB89-0CF0F5FE9E46}" srcOrd="1" destOrd="0" presId="urn:microsoft.com/office/officeart/2005/8/layout/process5"/>
    <dgm:cxn modelId="{58A12532-C0E1-48B0-8076-115EE43CE3DD}" type="presOf" srcId="{37463112-8D39-4572-9ADE-58D5652A17AC}" destId="{44D51F7F-76D1-4329-B1F8-82859C70E2AF}" srcOrd="1" destOrd="0" presId="urn:microsoft.com/office/officeart/2005/8/layout/process5"/>
    <dgm:cxn modelId="{2E9A7C41-55CC-4973-BFBF-9EA70D2188FB}" srcId="{60083CD7-05FE-4C2F-84DD-BCCDAFD65DC3}" destId="{BB2E1F6B-4D0C-4224-83B4-725B4248BE67}" srcOrd="3" destOrd="0" parTransId="{E88A4F59-586F-4832-A826-C6DAFF89A63C}" sibTransId="{EF20183A-DCCE-4F3D-B26C-9EBB9AA10ED4}"/>
    <dgm:cxn modelId="{30B77342-FCA1-4790-AAD7-034AB05A71B3}" type="presOf" srcId="{D0480266-43F8-43CB-932F-DEC6C06AF7A2}" destId="{FA35885B-3F14-48E9-A70B-C539BC5C5C5D}" srcOrd="0" destOrd="0" presId="urn:microsoft.com/office/officeart/2005/8/layout/process5"/>
    <dgm:cxn modelId="{5DC18D45-6999-438D-BAD8-6E31A9C3D175}" srcId="{60083CD7-05FE-4C2F-84DD-BCCDAFD65DC3}" destId="{D8E941A7-0145-4E59-873B-CDABDDA85281}" srcOrd="2" destOrd="0" parTransId="{A459851B-CE6F-4B75-95F2-A62EBCD8F3E5}" sibTransId="{B3741B07-95D1-4180-8BF5-D284076925DD}"/>
    <dgm:cxn modelId="{1FEB676E-84AF-491B-B969-AF9C598BFFE5}" type="presOf" srcId="{EF20183A-DCCE-4F3D-B26C-9EBB9AA10ED4}" destId="{B36EC0F1-7DD4-4F22-B4CB-BBB8EE4E38A1}" srcOrd="0" destOrd="0" presId="urn:microsoft.com/office/officeart/2005/8/layout/process5"/>
    <dgm:cxn modelId="{1C575855-8049-43B2-9DA5-8CD0B794B34E}" srcId="{60083CD7-05FE-4C2F-84DD-BCCDAFD65DC3}" destId="{8E089B4B-B4C4-46F5-A713-F2AD1004D90A}" srcOrd="0" destOrd="0" parTransId="{8322B5B9-3126-4042-AA91-D7E4829CB85A}" sibTransId="{37463112-8D39-4572-9ADE-58D5652A17AC}"/>
    <dgm:cxn modelId="{2E63768E-710B-43C5-A1AB-4BE84EA3F464}" srcId="{60083CD7-05FE-4C2F-84DD-BCCDAFD65DC3}" destId="{C42C4EAA-2930-4AD7-A184-955EE12432F3}" srcOrd="1" destOrd="0" parTransId="{458F8DEA-1166-4667-B918-B3A20B0DBF05}" sibTransId="{D0480266-43F8-43CB-932F-DEC6C06AF7A2}"/>
    <dgm:cxn modelId="{45F1D290-919A-4851-94E5-64D2A14AA8A0}" type="presOf" srcId="{C42C4EAA-2930-4AD7-A184-955EE12432F3}" destId="{E3D04798-C2F9-44A8-A150-989FFC846B61}" srcOrd="0" destOrd="0" presId="urn:microsoft.com/office/officeart/2005/8/layout/process5"/>
    <dgm:cxn modelId="{D371A093-E6EB-4EBC-9E67-B10E784E30EC}" type="presOf" srcId="{D0480266-43F8-43CB-932F-DEC6C06AF7A2}" destId="{CC84A047-24F3-42DF-9FAC-0493B61A7544}" srcOrd="1" destOrd="0" presId="urn:microsoft.com/office/officeart/2005/8/layout/process5"/>
    <dgm:cxn modelId="{28D420A6-4F84-4C82-88B6-930BD6049475}" srcId="{60083CD7-05FE-4C2F-84DD-BCCDAFD65DC3}" destId="{54AB35EC-8B7D-4D6C-9DEC-98B68C1FA43B}" srcOrd="4" destOrd="0" parTransId="{94682615-3C41-4135-BEA0-6B69C4D340EA}" sibTransId="{353CF2D2-FFBB-47CA-AC45-D64BDC0C4B0A}"/>
    <dgm:cxn modelId="{6C3912AC-DF67-48EA-A4F9-5BAEC92F90E8}" type="presOf" srcId="{BB2E1F6B-4D0C-4224-83B4-725B4248BE67}" destId="{086A1564-881E-4F9D-9588-9A3200516672}" srcOrd="0" destOrd="0" presId="urn:microsoft.com/office/officeart/2005/8/layout/process5"/>
    <dgm:cxn modelId="{E4F8A5CB-051C-454F-9ED1-31F1FF7DC15A}" type="presOf" srcId="{8E089B4B-B4C4-46F5-A713-F2AD1004D90A}" destId="{623869CE-4660-4656-BA8D-80F91C456D8A}" srcOrd="0" destOrd="0" presId="urn:microsoft.com/office/officeart/2005/8/layout/process5"/>
    <dgm:cxn modelId="{467AB8CD-4E7C-41EF-91D3-6F55AF585ED7}" type="presOf" srcId="{B3741B07-95D1-4180-8BF5-D284076925DD}" destId="{455E979A-35D8-4C37-8542-16D938F2696A}" srcOrd="0" destOrd="0" presId="urn:microsoft.com/office/officeart/2005/8/layout/process5"/>
    <dgm:cxn modelId="{AB3AFFF2-A3F2-4DA1-AF4F-B685DD5DCB45}" type="presOf" srcId="{EF20183A-DCCE-4F3D-B26C-9EBB9AA10ED4}" destId="{B922D159-8DA7-4B17-B154-F53A959E376B}" srcOrd="1" destOrd="0" presId="urn:microsoft.com/office/officeart/2005/8/layout/process5"/>
    <dgm:cxn modelId="{D7DE6EFA-343F-4D08-8318-472688E8BF18}" type="presOf" srcId="{37463112-8D39-4572-9ADE-58D5652A17AC}" destId="{854FD9E3-132E-410D-AF61-C7C059002D75}" srcOrd="0" destOrd="0" presId="urn:microsoft.com/office/officeart/2005/8/layout/process5"/>
    <dgm:cxn modelId="{304B5F80-717D-4B2A-8F79-6518C7C8F2B9}" type="presParOf" srcId="{5B363DF1-E167-4845-85DB-73CF8BD5B732}" destId="{623869CE-4660-4656-BA8D-80F91C456D8A}" srcOrd="0" destOrd="0" presId="urn:microsoft.com/office/officeart/2005/8/layout/process5"/>
    <dgm:cxn modelId="{515B6960-35CA-4A5A-84EC-55F2B910A7E1}" type="presParOf" srcId="{5B363DF1-E167-4845-85DB-73CF8BD5B732}" destId="{854FD9E3-132E-410D-AF61-C7C059002D75}" srcOrd="1" destOrd="0" presId="urn:microsoft.com/office/officeart/2005/8/layout/process5"/>
    <dgm:cxn modelId="{A259D610-C2D9-4176-BE94-76554EB4EF8D}" type="presParOf" srcId="{854FD9E3-132E-410D-AF61-C7C059002D75}" destId="{44D51F7F-76D1-4329-B1F8-82859C70E2AF}" srcOrd="0" destOrd="0" presId="urn:microsoft.com/office/officeart/2005/8/layout/process5"/>
    <dgm:cxn modelId="{9805C695-41C0-4534-ADD3-10869C823C51}" type="presParOf" srcId="{5B363DF1-E167-4845-85DB-73CF8BD5B732}" destId="{E3D04798-C2F9-44A8-A150-989FFC846B61}" srcOrd="2" destOrd="0" presId="urn:microsoft.com/office/officeart/2005/8/layout/process5"/>
    <dgm:cxn modelId="{7C118EF1-D7E7-4D7D-8E22-4472E7FA78B3}" type="presParOf" srcId="{5B363DF1-E167-4845-85DB-73CF8BD5B732}" destId="{FA35885B-3F14-48E9-A70B-C539BC5C5C5D}" srcOrd="3" destOrd="0" presId="urn:microsoft.com/office/officeart/2005/8/layout/process5"/>
    <dgm:cxn modelId="{55F9994B-4D34-484A-98B0-7DC0E379005E}" type="presParOf" srcId="{FA35885B-3F14-48E9-A70B-C539BC5C5C5D}" destId="{CC84A047-24F3-42DF-9FAC-0493B61A7544}" srcOrd="0" destOrd="0" presId="urn:microsoft.com/office/officeart/2005/8/layout/process5"/>
    <dgm:cxn modelId="{7CB93A4C-4A8D-4D1C-9D9D-5A5B217C273C}" type="presParOf" srcId="{5B363DF1-E167-4845-85DB-73CF8BD5B732}" destId="{389B4519-AE01-43F8-83CD-0A521D3D317C}" srcOrd="4" destOrd="0" presId="urn:microsoft.com/office/officeart/2005/8/layout/process5"/>
    <dgm:cxn modelId="{C3F96BEA-59BC-4881-AE7B-DC9DCB21160E}" type="presParOf" srcId="{5B363DF1-E167-4845-85DB-73CF8BD5B732}" destId="{455E979A-35D8-4C37-8542-16D938F2696A}" srcOrd="5" destOrd="0" presId="urn:microsoft.com/office/officeart/2005/8/layout/process5"/>
    <dgm:cxn modelId="{076CC619-3065-4961-9CDB-68BAB7F25EDA}" type="presParOf" srcId="{455E979A-35D8-4C37-8542-16D938F2696A}" destId="{D023BA4A-36BF-45FA-AB89-0CF0F5FE9E46}" srcOrd="0" destOrd="0" presId="urn:microsoft.com/office/officeart/2005/8/layout/process5"/>
    <dgm:cxn modelId="{C192F391-9FC8-43A6-B833-1B185D0E74BF}" type="presParOf" srcId="{5B363DF1-E167-4845-85DB-73CF8BD5B732}" destId="{086A1564-881E-4F9D-9588-9A3200516672}" srcOrd="6" destOrd="0" presId="urn:microsoft.com/office/officeart/2005/8/layout/process5"/>
    <dgm:cxn modelId="{53B879A0-414E-49AF-BE9B-099ED7531273}" type="presParOf" srcId="{5B363DF1-E167-4845-85DB-73CF8BD5B732}" destId="{B36EC0F1-7DD4-4F22-B4CB-BBB8EE4E38A1}" srcOrd="7" destOrd="0" presId="urn:microsoft.com/office/officeart/2005/8/layout/process5"/>
    <dgm:cxn modelId="{215660C0-6B21-4DB6-B5DF-77D80E49374C}" type="presParOf" srcId="{B36EC0F1-7DD4-4F22-B4CB-BBB8EE4E38A1}" destId="{B922D159-8DA7-4B17-B154-F53A959E376B}" srcOrd="0" destOrd="0" presId="urn:microsoft.com/office/officeart/2005/8/layout/process5"/>
    <dgm:cxn modelId="{756EBDFE-D429-4189-B606-7A0530512A29}" type="presParOf" srcId="{5B363DF1-E167-4845-85DB-73CF8BD5B732}" destId="{226294C7-41DE-4159-B163-78BEC9F05169}" srcOrd="8"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44F87F-0A0E-49B0-96D5-16AC27E9251C}">
      <dsp:nvSpPr>
        <dsp:cNvPr id="0" name=""/>
        <dsp:cNvSpPr/>
      </dsp:nvSpPr>
      <dsp:spPr>
        <a:xfrm>
          <a:off x="541734" y="348"/>
          <a:ext cx="2757040" cy="1654224"/>
        </a:xfrm>
        <a:prstGeom prst="rect">
          <a:avLst/>
        </a:prstGeom>
        <a:gradFill rotWithShape="0">
          <a:gsLst>
            <a:gs pos="0">
              <a:schemeClr val="accent2">
                <a:hueOff val="0"/>
                <a:satOff val="0"/>
                <a:lumOff val="0"/>
                <a:alphaOff val="0"/>
                <a:tint val="94000"/>
                <a:satMod val="105000"/>
                <a:lumMod val="102000"/>
              </a:schemeClr>
            </a:gs>
            <a:gs pos="100000">
              <a:schemeClr val="accent2">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In 2017, 0.3% of 5-10 year old children met clinical criteria for depression</a:t>
          </a:r>
        </a:p>
      </dsp:txBody>
      <dsp:txXfrm>
        <a:off x="541734" y="348"/>
        <a:ext cx="2757040" cy="1654224"/>
      </dsp:txXfrm>
    </dsp:sp>
    <dsp:sp modelId="{B3D9E3D5-7AE1-4E10-B1EC-FE49BA789ABB}">
      <dsp:nvSpPr>
        <dsp:cNvPr id="0" name=""/>
        <dsp:cNvSpPr/>
      </dsp:nvSpPr>
      <dsp:spPr>
        <a:xfrm>
          <a:off x="3574479" y="348"/>
          <a:ext cx="2757040" cy="1654224"/>
        </a:xfrm>
        <a:prstGeom prst="rect">
          <a:avLst/>
        </a:prstGeom>
        <a:gradFill rotWithShape="0">
          <a:gsLst>
            <a:gs pos="0">
              <a:schemeClr val="accent3">
                <a:hueOff val="0"/>
                <a:satOff val="0"/>
                <a:lumOff val="0"/>
                <a:alphaOff val="0"/>
                <a:tint val="94000"/>
                <a:satMod val="105000"/>
                <a:lumMod val="102000"/>
              </a:schemeClr>
            </a:gs>
            <a:gs pos="100000">
              <a:schemeClr val="accent3">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2.7% of 11-16 year olds </a:t>
          </a:r>
        </a:p>
      </dsp:txBody>
      <dsp:txXfrm>
        <a:off x="3574479" y="348"/>
        <a:ext cx="2757040" cy="1654224"/>
      </dsp:txXfrm>
    </dsp:sp>
    <dsp:sp modelId="{C642E192-93AB-41BE-840F-17B5CCAA9A0A}">
      <dsp:nvSpPr>
        <dsp:cNvPr id="0" name=""/>
        <dsp:cNvSpPr/>
      </dsp:nvSpPr>
      <dsp:spPr>
        <a:xfrm>
          <a:off x="6607223" y="348"/>
          <a:ext cx="2757040" cy="1654224"/>
        </a:xfrm>
        <a:prstGeom prst="rect">
          <a:avLst/>
        </a:prstGeom>
        <a:gradFill rotWithShape="0">
          <a:gsLst>
            <a:gs pos="0">
              <a:schemeClr val="accent4">
                <a:hueOff val="0"/>
                <a:satOff val="0"/>
                <a:lumOff val="0"/>
                <a:alphaOff val="0"/>
                <a:tint val="94000"/>
                <a:satMod val="105000"/>
                <a:lumMod val="102000"/>
              </a:schemeClr>
            </a:gs>
            <a:gs pos="100000">
              <a:schemeClr val="accent4">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4.8% of 17-19 year olds</a:t>
          </a:r>
        </a:p>
      </dsp:txBody>
      <dsp:txXfrm>
        <a:off x="6607223" y="348"/>
        <a:ext cx="2757040" cy="1654224"/>
      </dsp:txXfrm>
    </dsp:sp>
    <dsp:sp modelId="{F0C37DDC-1E1C-4B48-BE95-F7B800BD0CE9}">
      <dsp:nvSpPr>
        <dsp:cNvPr id="0" name=""/>
        <dsp:cNvSpPr/>
      </dsp:nvSpPr>
      <dsp:spPr>
        <a:xfrm>
          <a:off x="2058106" y="1930277"/>
          <a:ext cx="2757040" cy="1654224"/>
        </a:xfrm>
        <a:prstGeom prst="rect">
          <a:avLst/>
        </a:prstGeom>
        <a:gradFill rotWithShape="0">
          <a:gsLst>
            <a:gs pos="0">
              <a:schemeClr val="accent5">
                <a:hueOff val="0"/>
                <a:satOff val="0"/>
                <a:lumOff val="0"/>
                <a:alphaOff val="0"/>
                <a:tint val="94000"/>
                <a:satMod val="105000"/>
                <a:lumMod val="102000"/>
              </a:schemeClr>
            </a:gs>
            <a:gs pos="100000">
              <a:schemeClr val="accent5">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Major depression is more common in females than in males </a:t>
          </a:r>
        </a:p>
      </dsp:txBody>
      <dsp:txXfrm>
        <a:off x="2058106" y="1930277"/>
        <a:ext cx="2757040" cy="1654224"/>
      </dsp:txXfrm>
    </dsp:sp>
    <dsp:sp modelId="{704E30DF-47BA-4F54-A72D-A9E4EAB84C8F}">
      <dsp:nvSpPr>
        <dsp:cNvPr id="0" name=""/>
        <dsp:cNvSpPr/>
      </dsp:nvSpPr>
      <dsp:spPr>
        <a:xfrm>
          <a:off x="5090851" y="1930277"/>
          <a:ext cx="2757040" cy="1654224"/>
        </a:xfrm>
        <a:prstGeom prst="rect">
          <a:avLst/>
        </a:prstGeom>
        <a:gradFill rotWithShape="0">
          <a:gsLst>
            <a:gs pos="0">
              <a:schemeClr val="accent6">
                <a:hueOff val="0"/>
                <a:satOff val="0"/>
                <a:lumOff val="0"/>
                <a:alphaOff val="0"/>
                <a:tint val="94000"/>
                <a:satMod val="105000"/>
                <a:lumMod val="102000"/>
              </a:schemeClr>
            </a:gs>
            <a:gs pos="100000">
              <a:schemeClr val="accent6">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t>Up to 90% of children and young people recover from depression within the first year</a:t>
          </a:r>
        </a:p>
      </dsp:txBody>
      <dsp:txXfrm>
        <a:off x="5090851" y="1930277"/>
        <a:ext cx="2757040" cy="165422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B60A3C-0022-4A62-BA6D-033D84F26D6D}">
      <dsp:nvSpPr>
        <dsp:cNvPr id="0" name=""/>
        <dsp:cNvSpPr/>
      </dsp:nvSpPr>
      <dsp:spPr>
        <a:xfrm>
          <a:off x="3160574" y="0"/>
          <a:ext cx="3584850" cy="3584850"/>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8066CE38-E32B-4EDF-8D4E-BF7316C3B331}">
      <dsp:nvSpPr>
        <dsp:cNvPr id="0" name=""/>
        <dsp:cNvSpPr/>
      </dsp:nvSpPr>
      <dsp:spPr>
        <a:xfrm>
          <a:off x="3501135" y="340560"/>
          <a:ext cx="1398091" cy="1398091"/>
        </a:xfrm>
        <a:prstGeom prst="roundRect">
          <a:avLst/>
        </a:prstGeom>
        <a:gradFill rotWithShape="0">
          <a:gsLst>
            <a:gs pos="0">
              <a:schemeClr val="accent2">
                <a:hueOff val="0"/>
                <a:satOff val="0"/>
                <a:lumOff val="0"/>
                <a:alphaOff val="0"/>
                <a:tint val="94000"/>
                <a:satMod val="105000"/>
                <a:lumMod val="102000"/>
              </a:schemeClr>
            </a:gs>
            <a:gs pos="100000">
              <a:schemeClr val="accent2">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Gender differences</a:t>
          </a:r>
          <a:endParaRPr lang="en-US" sz="1500" kern="1200"/>
        </a:p>
      </dsp:txBody>
      <dsp:txXfrm>
        <a:off x="3569384" y="408809"/>
        <a:ext cx="1261593" cy="1261593"/>
      </dsp:txXfrm>
    </dsp:sp>
    <dsp:sp modelId="{7B1370E8-694C-4CE6-96B4-2F9BC7543DA9}">
      <dsp:nvSpPr>
        <dsp:cNvPr id="0" name=""/>
        <dsp:cNvSpPr/>
      </dsp:nvSpPr>
      <dsp:spPr>
        <a:xfrm>
          <a:off x="5006772" y="340560"/>
          <a:ext cx="1398091" cy="1398091"/>
        </a:xfrm>
        <a:prstGeom prst="roundRect">
          <a:avLst/>
        </a:prstGeom>
        <a:gradFill rotWithShape="0">
          <a:gsLst>
            <a:gs pos="0">
              <a:schemeClr val="accent3">
                <a:hueOff val="0"/>
                <a:satOff val="0"/>
                <a:lumOff val="0"/>
                <a:alphaOff val="0"/>
                <a:tint val="94000"/>
                <a:satMod val="105000"/>
                <a:lumMod val="102000"/>
              </a:schemeClr>
            </a:gs>
            <a:gs pos="100000">
              <a:schemeClr val="accent3">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Self-Image</a:t>
          </a:r>
          <a:endParaRPr lang="en-US" sz="1500" kern="1200"/>
        </a:p>
      </dsp:txBody>
      <dsp:txXfrm>
        <a:off x="5075021" y="408809"/>
        <a:ext cx="1261593" cy="1261593"/>
      </dsp:txXfrm>
    </dsp:sp>
    <dsp:sp modelId="{0A889A60-BC75-4DB7-B3C3-E2E40B5C325D}">
      <dsp:nvSpPr>
        <dsp:cNvPr id="0" name=""/>
        <dsp:cNvSpPr/>
      </dsp:nvSpPr>
      <dsp:spPr>
        <a:xfrm>
          <a:off x="3501135" y="1846197"/>
          <a:ext cx="1398091" cy="1398091"/>
        </a:xfrm>
        <a:prstGeom prst="roundRect">
          <a:avLst/>
        </a:prstGeom>
        <a:gradFill rotWithShape="0">
          <a:gsLst>
            <a:gs pos="0">
              <a:schemeClr val="accent4">
                <a:hueOff val="0"/>
                <a:satOff val="0"/>
                <a:lumOff val="0"/>
                <a:alphaOff val="0"/>
                <a:tint val="94000"/>
                <a:satMod val="105000"/>
                <a:lumMod val="102000"/>
              </a:schemeClr>
            </a:gs>
            <a:gs pos="100000">
              <a:schemeClr val="accent4">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Family History</a:t>
          </a:r>
          <a:endParaRPr lang="en-US" sz="1500" kern="1200"/>
        </a:p>
      </dsp:txBody>
      <dsp:txXfrm>
        <a:off x="3569384" y="1914446"/>
        <a:ext cx="1261593" cy="1261593"/>
      </dsp:txXfrm>
    </dsp:sp>
    <dsp:sp modelId="{98449FF1-77C0-48AA-A4AD-EA1E22F34581}">
      <dsp:nvSpPr>
        <dsp:cNvPr id="0" name=""/>
        <dsp:cNvSpPr/>
      </dsp:nvSpPr>
      <dsp:spPr>
        <a:xfrm>
          <a:off x="5006772" y="1846197"/>
          <a:ext cx="1398091" cy="1398091"/>
        </a:xfrm>
        <a:prstGeom prst="roundRect">
          <a:avLst/>
        </a:prstGeom>
        <a:gradFill rotWithShape="0">
          <a:gsLst>
            <a:gs pos="0">
              <a:schemeClr val="accent5">
                <a:hueOff val="0"/>
                <a:satOff val="0"/>
                <a:lumOff val="0"/>
                <a:alphaOff val="0"/>
                <a:tint val="94000"/>
                <a:satMod val="105000"/>
                <a:lumMod val="102000"/>
              </a:schemeClr>
            </a:gs>
            <a:gs pos="100000">
              <a:schemeClr val="accent5">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Developmental History, Transitions, Life events and Physical illness</a:t>
          </a:r>
          <a:endParaRPr lang="en-US" sz="1500" kern="1200"/>
        </a:p>
      </dsp:txBody>
      <dsp:txXfrm>
        <a:off x="5075021" y="1914446"/>
        <a:ext cx="1261593" cy="126159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3E65FF-BDA2-4DC9-94D9-1CB40BFAEE75}">
      <dsp:nvSpPr>
        <dsp:cNvPr id="0" name=""/>
        <dsp:cNvSpPr/>
      </dsp:nvSpPr>
      <dsp:spPr>
        <a:xfrm>
          <a:off x="707776" y="390035"/>
          <a:ext cx="1252520" cy="125252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E1602E6-8701-437C-8714-7B76E57C0585}">
      <dsp:nvSpPr>
        <dsp:cNvPr id="0" name=""/>
        <dsp:cNvSpPr/>
      </dsp:nvSpPr>
      <dsp:spPr>
        <a:xfrm>
          <a:off x="974707" y="656966"/>
          <a:ext cx="718659" cy="71865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ECA7881-0013-48E3-89E1-7F0E0C83CBF5}">
      <dsp:nvSpPr>
        <dsp:cNvPr id="0" name=""/>
        <dsp:cNvSpPr/>
      </dsp:nvSpPr>
      <dsp:spPr>
        <a:xfrm>
          <a:off x="307380" y="2032685"/>
          <a:ext cx="205331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u="sng" kern="1200"/>
            <a:t>Core symptoms: at least two must be present:</a:t>
          </a:r>
          <a:endParaRPr lang="en-US" sz="1100" kern="1200"/>
        </a:p>
      </dsp:txBody>
      <dsp:txXfrm>
        <a:off x="307380" y="2032685"/>
        <a:ext cx="2053312" cy="720000"/>
      </dsp:txXfrm>
    </dsp:sp>
    <dsp:sp modelId="{84309590-720E-4D5B-BB72-F5013705CCBC}">
      <dsp:nvSpPr>
        <dsp:cNvPr id="0" name=""/>
        <dsp:cNvSpPr/>
      </dsp:nvSpPr>
      <dsp:spPr>
        <a:xfrm>
          <a:off x="3120418" y="390035"/>
          <a:ext cx="1252520" cy="125252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425EEB5-B540-4325-BAEE-82DC242D49E5}">
      <dsp:nvSpPr>
        <dsp:cNvPr id="0" name=""/>
        <dsp:cNvSpPr/>
      </dsp:nvSpPr>
      <dsp:spPr>
        <a:xfrm>
          <a:off x="3387349" y="656966"/>
          <a:ext cx="718659" cy="71865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2396349-91AB-4546-A2BC-0C8226A698C6}">
      <dsp:nvSpPr>
        <dsp:cNvPr id="0" name=""/>
        <dsp:cNvSpPr/>
      </dsp:nvSpPr>
      <dsp:spPr>
        <a:xfrm>
          <a:off x="2720022" y="2032685"/>
          <a:ext cx="205331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a:t>Depressed mood for most of the day, loss of interest or pleasure in activities, decreased energy or susceptibility to fatigue.</a:t>
          </a:r>
          <a:endParaRPr lang="en-US" sz="1100" kern="1200"/>
        </a:p>
      </dsp:txBody>
      <dsp:txXfrm>
        <a:off x="2720022" y="2032685"/>
        <a:ext cx="2053312" cy="720000"/>
      </dsp:txXfrm>
    </dsp:sp>
    <dsp:sp modelId="{C859E7B7-4820-4B78-B857-54314F090477}">
      <dsp:nvSpPr>
        <dsp:cNvPr id="0" name=""/>
        <dsp:cNvSpPr/>
      </dsp:nvSpPr>
      <dsp:spPr>
        <a:xfrm>
          <a:off x="5533060" y="390035"/>
          <a:ext cx="1252520" cy="1252520"/>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45EC80-2C32-4250-8C3E-78D65D307A6B}">
      <dsp:nvSpPr>
        <dsp:cNvPr id="0" name=""/>
        <dsp:cNvSpPr/>
      </dsp:nvSpPr>
      <dsp:spPr>
        <a:xfrm>
          <a:off x="5799991" y="656966"/>
          <a:ext cx="718659" cy="71865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F8CC357-9F6E-4116-8AE6-FA0443104F46}">
      <dsp:nvSpPr>
        <dsp:cNvPr id="0" name=""/>
        <dsp:cNvSpPr/>
      </dsp:nvSpPr>
      <dsp:spPr>
        <a:xfrm>
          <a:off x="5132664" y="2032685"/>
          <a:ext cx="205331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u="sng" kern="1200"/>
            <a:t>Associated Symptoms:</a:t>
          </a:r>
          <a:endParaRPr lang="en-US" sz="1100" kern="1200"/>
        </a:p>
      </dsp:txBody>
      <dsp:txXfrm>
        <a:off x="5132664" y="2032685"/>
        <a:ext cx="2053312" cy="720000"/>
      </dsp:txXfrm>
    </dsp:sp>
    <dsp:sp modelId="{4FBFC00D-A899-4781-90AC-C258E2A79F4F}">
      <dsp:nvSpPr>
        <dsp:cNvPr id="0" name=""/>
        <dsp:cNvSpPr/>
      </dsp:nvSpPr>
      <dsp:spPr>
        <a:xfrm>
          <a:off x="7945702" y="390035"/>
          <a:ext cx="1252520" cy="1252520"/>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8D674CE-AD1D-4DA3-9A18-45E778C42EA5}">
      <dsp:nvSpPr>
        <dsp:cNvPr id="0" name=""/>
        <dsp:cNvSpPr/>
      </dsp:nvSpPr>
      <dsp:spPr>
        <a:xfrm>
          <a:off x="8212633" y="656966"/>
          <a:ext cx="718659" cy="71865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DAA5EBC-23BF-4E32-B9F5-58E83D6B6F01}">
      <dsp:nvSpPr>
        <dsp:cNvPr id="0" name=""/>
        <dsp:cNvSpPr/>
      </dsp:nvSpPr>
      <dsp:spPr>
        <a:xfrm>
          <a:off x="7545307" y="2032685"/>
          <a:ext cx="2053312"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GB" sz="1100" kern="1200"/>
            <a:t>Loss of confidence/self-esteem, recurrent thoughts of ending own life, sleep disturbance, change in appetite</a:t>
          </a:r>
          <a:endParaRPr lang="en-US" sz="1100" kern="1200"/>
        </a:p>
      </dsp:txBody>
      <dsp:txXfrm>
        <a:off x="7545307" y="2032685"/>
        <a:ext cx="2053312" cy="720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64DA00-9F65-4973-B81A-CB8B1ED7A3A5}">
      <dsp:nvSpPr>
        <dsp:cNvPr id="0" name=""/>
        <dsp:cNvSpPr/>
      </dsp:nvSpPr>
      <dsp:spPr>
        <a:xfrm>
          <a:off x="0" y="863737"/>
          <a:ext cx="3095624" cy="1857374"/>
        </a:xfrm>
        <a:prstGeom prst="rect">
          <a:avLst/>
        </a:prstGeom>
        <a:gradFill rotWithShape="0">
          <a:gsLst>
            <a:gs pos="0">
              <a:schemeClr val="accent2">
                <a:hueOff val="0"/>
                <a:satOff val="0"/>
                <a:lumOff val="0"/>
                <a:alphaOff val="0"/>
                <a:tint val="94000"/>
                <a:satMod val="105000"/>
                <a:lumMod val="102000"/>
              </a:schemeClr>
            </a:gs>
            <a:gs pos="100000">
              <a:schemeClr val="accent2">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dirty="0"/>
            <a:t>Psychological intervention. (CBT)</a:t>
          </a:r>
          <a:endParaRPr lang="en-US" sz="3200" kern="1200" dirty="0"/>
        </a:p>
      </dsp:txBody>
      <dsp:txXfrm>
        <a:off x="0" y="863737"/>
        <a:ext cx="3095624" cy="1857374"/>
      </dsp:txXfrm>
    </dsp:sp>
    <dsp:sp modelId="{7201BCF6-09B6-45E1-824C-61562BA10ED9}">
      <dsp:nvSpPr>
        <dsp:cNvPr id="0" name=""/>
        <dsp:cNvSpPr/>
      </dsp:nvSpPr>
      <dsp:spPr>
        <a:xfrm>
          <a:off x="3405187" y="863737"/>
          <a:ext cx="3095624" cy="1857374"/>
        </a:xfrm>
        <a:prstGeom prst="rect">
          <a:avLst/>
        </a:prstGeom>
        <a:gradFill rotWithShape="0">
          <a:gsLst>
            <a:gs pos="0">
              <a:schemeClr val="accent2">
                <a:hueOff val="-734515"/>
                <a:satOff val="-16247"/>
                <a:lumOff val="-3235"/>
                <a:alphaOff val="0"/>
                <a:tint val="94000"/>
                <a:satMod val="105000"/>
                <a:lumMod val="102000"/>
              </a:schemeClr>
            </a:gs>
            <a:gs pos="100000">
              <a:schemeClr val="accent2">
                <a:hueOff val="-734515"/>
                <a:satOff val="-16247"/>
                <a:lumOff val="-3235"/>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dirty="0"/>
            <a:t>Over the age of 15 - adult interventions may be offered</a:t>
          </a:r>
          <a:endParaRPr lang="en-US" sz="3200" kern="1200" dirty="0"/>
        </a:p>
      </dsp:txBody>
      <dsp:txXfrm>
        <a:off x="3405187" y="863737"/>
        <a:ext cx="3095624" cy="1857374"/>
      </dsp:txXfrm>
    </dsp:sp>
    <dsp:sp modelId="{F727D365-BC88-4362-B419-8F31C370681C}">
      <dsp:nvSpPr>
        <dsp:cNvPr id="0" name=""/>
        <dsp:cNvSpPr/>
      </dsp:nvSpPr>
      <dsp:spPr>
        <a:xfrm>
          <a:off x="6810374" y="863737"/>
          <a:ext cx="3095624" cy="1857374"/>
        </a:xfrm>
        <a:prstGeom prst="rect">
          <a:avLst/>
        </a:prstGeom>
        <a:gradFill rotWithShape="0">
          <a:gsLst>
            <a:gs pos="0">
              <a:schemeClr val="accent2">
                <a:hueOff val="-1469031"/>
                <a:satOff val="-32495"/>
                <a:lumOff val="-6470"/>
                <a:alphaOff val="0"/>
                <a:tint val="94000"/>
                <a:satMod val="105000"/>
                <a:lumMod val="102000"/>
              </a:schemeClr>
            </a:gs>
            <a:gs pos="100000">
              <a:schemeClr val="accent2">
                <a:hueOff val="-1469031"/>
                <a:satOff val="-32495"/>
                <a:lumOff val="-647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dirty="0"/>
            <a:t>Medication is unlikely at this age.</a:t>
          </a:r>
          <a:endParaRPr lang="en-US" sz="3200" kern="1200" dirty="0"/>
        </a:p>
      </dsp:txBody>
      <dsp:txXfrm>
        <a:off x="6810374" y="863737"/>
        <a:ext cx="3095624" cy="185737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9A719B-F8FF-4142-94C8-55F47F4581B9}">
      <dsp:nvSpPr>
        <dsp:cNvPr id="0" name=""/>
        <dsp:cNvSpPr/>
      </dsp:nvSpPr>
      <dsp:spPr>
        <a:xfrm>
          <a:off x="541734" y="348"/>
          <a:ext cx="2757040" cy="1654224"/>
        </a:xfrm>
        <a:prstGeom prst="rect">
          <a:avLst/>
        </a:prstGeom>
        <a:gradFill rotWithShape="0">
          <a:gsLst>
            <a:gs pos="0">
              <a:schemeClr val="accent2">
                <a:hueOff val="0"/>
                <a:satOff val="0"/>
                <a:lumOff val="0"/>
                <a:alphaOff val="0"/>
                <a:tint val="94000"/>
                <a:satMod val="105000"/>
                <a:lumMod val="102000"/>
              </a:schemeClr>
            </a:gs>
            <a:gs pos="100000">
              <a:schemeClr val="accent2">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kern="1200"/>
            <a:t>Family history</a:t>
          </a:r>
          <a:endParaRPr lang="en-US" sz="3600" kern="1200"/>
        </a:p>
      </dsp:txBody>
      <dsp:txXfrm>
        <a:off x="541734" y="348"/>
        <a:ext cx="2757040" cy="1654224"/>
      </dsp:txXfrm>
    </dsp:sp>
    <dsp:sp modelId="{2C989F3E-8F41-42A7-AEF7-EA989F2AE041}">
      <dsp:nvSpPr>
        <dsp:cNvPr id="0" name=""/>
        <dsp:cNvSpPr/>
      </dsp:nvSpPr>
      <dsp:spPr>
        <a:xfrm>
          <a:off x="3574479" y="348"/>
          <a:ext cx="2757040" cy="1654224"/>
        </a:xfrm>
        <a:prstGeom prst="rect">
          <a:avLst/>
        </a:prstGeom>
        <a:gradFill rotWithShape="0">
          <a:gsLst>
            <a:gs pos="0">
              <a:schemeClr val="accent3">
                <a:hueOff val="0"/>
                <a:satOff val="0"/>
                <a:lumOff val="0"/>
                <a:alphaOff val="0"/>
                <a:tint val="94000"/>
                <a:satMod val="105000"/>
                <a:lumMod val="102000"/>
              </a:schemeClr>
            </a:gs>
            <a:gs pos="100000">
              <a:schemeClr val="accent3">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kern="1200"/>
            <a:t>Medical history and medication</a:t>
          </a:r>
          <a:endParaRPr lang="en-US" sz="3600" kern="1200"/>
        </a:p>
      </dsp:txBody>
      <dsp:txXfrm>
        <a:off x="3574479" y="348"/>
        <a:ext cx="2757040" cy="1654224"/>
      </dsp:txXfrm>
    </dsp:sp>
    <dsp:sp modelId="{5AAED3FF-DA0E-47C1-88A0-EFE2D129645C}">
      <dsp:nvSpPr>
        <dsp:cNvPr id="0" name=""/>
        <dsp:cNvSpPr/>
      </dsp:nvSpPr>
      <dsp:spPr>
        <a:xfrm>
          <a:off x="6607223" y="348"/>
          <a:ext cx="2757040" cy="1654224"/>
        </a:xfrm>
        <a:prstGeom prst="rect">
          <a:avLst/>
        </a:prstGeom>
        <a:gradFill rotWithShape="0">
          <a:gsLst>
            <a:gs pos="0">
              <a:schemeClr val="accent4">
                <a:hueOff val="0"/>
                <a:satOff val="0"/>
                <a:lumOff val="0"/>
                <a:alphaOff val="0"/>
                <a:tint val="94000"/>
                <a:satMod val="105000"/>
                <a:lumMod val="102000"/>
              </a:schemeClr>
            </a:gs>
            <a:gs pos="100000">
              <a:schemeClr val="accent4">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kern="1200"/>
            <a:t>Depression</a:t>
          </a:r>
          <a:endParaRPr lang="en-US" sz="3600" kern="1200"/>
        </a:p>
      </dsp:txBody>
      <dsp:txXfrm>
        <a:off x="6607223" y="348"/>
        <a:ext cx="2757040" cy="1654224"/>
      </dsp:txXfrm>
    </dsp:sp>
    <dsp:sp modelId="{3557ADEB-133B-43D6-B33C-2F71AC3BDAE3}">
      <dsp:nvSpPr>
        <dsp:cNvPr id="0" name=""/>
        <dsp:cNvSpPr/>
      </dsp:nvSpPr>
      <dsp:spPr>
        <a:xfrm>
          <a:off x="2058106" y="1930277"/>
          <a:ext cx="2757040" cy="1654224"/>
        </a:xfrm>
        <a:prstGeom prst="rect">
          <a:avLst/>
        </a:prstGeom>
        <a:gradFill rotWithShape="0">
          <a:gsLst>
            <a:gs pos="0">
              <a:schemeClr val="accent5">
                <a:hueOff val="0"/>
                <a:satOff val="0"/>
                <a:lumOff val="0"/>
                <a:alphaOff val="0"/>
                <a:tint val="94000"/>
                <a:satMod val="105000"/>
                <a:lumMod val="102000"/>
              </a:schemeClr>
            </a:gs>
            <a:gs pos="100000">
              <a:schemeClr val="accent5">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kern="1200"/>
            <a:t>Hallucinations or delusions</a:t>
          </a:r>
          <a:endParaRPr lang="en-US" sz="3600" kern="1200"/>
        </a:p>
      </dsp:txBody>
      <dsp:txXfrm>
        <a:off x="2058106" y="1930277"/>
        <a:ext cx="2757040" cy="1654224"/>
      </dsp:txXfrm>
    </dsp:sp>
    <dsp:sp modelId="{F277AB60-2B20-4D89-AD10-2E2ADAC9FD20}">
      <dsp:nvSpPr>
        <dsp:cNvPr id="0" name=""/>
        <dsp:cNvSpPr/>
      </dsp:nvSpPr>
      <dsp:spPr>
        <a:xfrm>
          <a:off x="5090851" y="1930277"/>
          <a:ext cx="2757040" cy="1654224"/>
        </a:xfrm>
        <a:prstGeom prst="rect">
          <a:avLst/>
        </a:prstGeom>
        <a:gradFill rotWithShape="0">
          <a:gsLst>
            <a:gs pos="0">
              <a:schemeClr val="accent6">
                <a:hueOff val="0"/>
                <a:satOff val="0"/>
                <a:lumOff val="0"/>
                <a:alphaOff val="0"/>
                <a:tint val="94000"/>
                <a:satMod val="105000"/>
                <a:lumMod val="102000"/>
              </a:schemeClr>
            </a:gs>
            <a:gs pos="100000">
              <a:schemeClr val="accent6">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kern="1200"/>
            <a:t>Other symptoms</a:t>
          </a:r>
          <a:endParaRPr lang="en-US" sz="3600" kern="1200"/>
        </a:p>
      </dsp:txBody>
      <dsp:txXfrm>
        <a:off x="5090851" y="1930277"/>
        <a:ext cx="2757040" cy="165422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3869CE-4660-4656-BA8D-80F91C456D8A}">
      <dsp:nvSpPr>
        <dsp:cNvPr id="0" name=""/>
        <dsp:cNvSpPr/>
      </dsp:nvSpPr>
      <dsp:spPr>
        <a:xfrm>
          <a:off x="748512" y="545"/>
          <a:ext cx="2212888" cy="1327732"/>
        </a:xfrm>
        <a:prstGeom prst="roundRect">
          <a:avLst>
            <a:gd name="adj" fmla="val 10000"/>
          </a:avLst>
        </a:prstGeom>
        <a:solidFill>
          <a:schemeClr val="accent2">
            <a:hueOff val="0"/>
            <a:satOff val="0"/>
            <a:lumOff val="0"/>
            <a:alphaOff val="0"/>
          </a:schemeClr>
        </a:solidFill>
        <a:ln w="2222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t>Community Mental Health Support: Specialist Health Professionals </a:t>
          </a:r>
          <a:endParaRPr lang="en-US" sz="1700" kern="1200" dirty="0"/>
        </a:p>
      </dsp:txBody>
      <dsp:txXfrm>
        <a:off x="787400" y="39433"/>
        <a:ext cx="2135112" cy="1249956"/>
      </dsp:txXfrm>
    </dsp:sp>
    <dsp:sp modelId="{854FD9E3-132E-410D-AF61-C7C059002D75}">
      <dsp:nvSpPr>
        <dsp:cNvPr id="0" name=""/>
        <dsp:cNvSpPr/>
      </dsp:nvSpPr>
      <dsp:spPr>
        <a:xfrm>
          <a:off x="3156134" y="390013"/>
          <a:ext cx="469132" cy="548796"/>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3156134" y="499772"/>
        <a:ext cx="328392" cy="329278"/>
      </dsp:txXfrm>
    </dsp:sp>
    <dsp:sp modelId="{E3D04798-C2F9-44A8-A150-989FFC846B61}">
      <dsp:nvSpPr>
        <dsp:cNvPr id="0" name=""/>
        <dsp:cNvSpPr/>
      </dsp:nvSpPr>
      <dsp:spPr>
        <a:xfrm>
          <a:off x="3846555" y="545"/>
          <a:ext cx="2212888" cy="1327732"/>
        </a:xfrm>
        <a:prstGeom prst="roundRect">
          <a:avLst>
            <a:gd name="adj" fmla="val 10000"/>
          </a:avLst>
        </a:prstGeom>
        <a:solidFill>
          <a:schemeClr val="accent2">
            <a:hueOff val="-367258"/>
            <a:satOff val="-8124"/>
            <a:lumOff val="-1618"/>
            <a:alphaOff val="0"/>
          </a:schemeClr>
        </a:solidFill>
        <a:ln w="2222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t>Crisis Support </a:t>
          </a:r>
          <a:endParaRPr lang="en-US" sz="1700" kern="1200" dirty="0"/>
        </a:p>
      </dsp:txBody>
      <dsp:txXfrm>
        <a:off x="3885443" y="39433"/>
        <a:ext cx="2135112" cy="1249956"/>
      </dsp:txXfrm>
    </dsp:sp>
    <dsp:sp modelId="{FA35885B-3F14-48E9-A70B-C539BC5C5C5D}">
      <dsp:nvSpPr>
        <dsp:cNvPr id="0" name=""/>
        <dsp:cNvSpPr/>
      </dsp:nvSpPr>
      <dsp:spPr>
        <a:xfrm>
          <a:off x="6254178" y="390013"/>
          <a:ext cx="469132" cy="548796"/>
        </a:xfrm>
        <a:prstGeom prst="rightArrow">
          <a:avLst>
            <a:gd name="adj1" fmla="val 60000"/>
            <a:gd name="adj2" fmla="val 50000"/>
          </a:avLst>
        </a:prstGeom>
        <a:solidFill>
          <a:schemeClr val="accent2">
            <a:hueOff val="-489677"/>
            <a:satOff val="-10832"/>
            <a:lumOff val="-2157"/>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6254178" y="499772"/>
        <a:ext cx="328392" cy="329278"/>
      </dsp:txXfrm>
    </dsp:sp>
    <dsp:sp modelId="{389B4519-AE01-43F8-83CD-0A521D3D317C}">
      <dsp:nvSpPr>
        <dsp:cNvPr id="0" name=""/>
        <dsp:cNvSpPr/>
      </dsp:nvSpPr>
      <dsp:spPr>
        <a:xfrm>
          <a:off x="6944599" y="545"/>
          <a:ext cx="2212888" cy="1327732"/>
        </a:xfrm>
        <a:prstGeom prst="roundRect">
          <a:avLst>
            <a:gd name="adj" fmla="val 10000"/>
          </a:avLst>
        </a:prstGeom>
        <a:solidFill>
          <a:schemeClr val="accent2">
            <a:hueOff val="-734515"/>
            <a:satOff val="-16247"/>
            <a:lumOff val="-3235"/>
            <a:alphaOff val="0"/>
          </a:schemeClr>
        </a:solidFill>
        <a:ln w="2222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t>Early Intervention </a:t>
          </a:r>
          <a:endParaRPr lang="en-US" sz="1700" kern="1200" dirty="0"/>
        </a:p>
      </dsp:txBody>
      <dsp:txXfrm>
        <a:off x="6983487" y="39433"/>
        <a:ext cx="2135112" cy="1249956"/>
      </dsp:txXfrm>
    </dsp:sp>
    <dsp:sp modelId="{455E979A-35D8-4C37-8542-16D938F2696A}">
      <dsp:nvSpPr>
        <dsp:cNvPr id="0" name=""/>
        <dsp:cNvSpPr/>
      </dsp:nvSpPr>
      <dsp:spPr>
        <a:xfrm rot="5400000">
          <a:off x="7816477" y="1483180"/>
          <a:ext cx="469132" cy="548796"/>
        </a:xfrm>
        <a:prstGeom prst="rightArrow">
          <a:avLst>
            <a:gd name="adj1" fmla="val 60000"/>
            <a:gd name="adj2" fmla="val 50000"/>
          </a:avLst>
        </a:prstGeom>
        <a:solidFill>
          <a:schemeClr val="accent2">
            <a:hueOff val="-979354"/>
            <a:satOff val="-21663"/>
            <a:lumOff val="-4313"/>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rot="-5400000">
        <a:off x="7886404" y="1523012"/>
        <a:ext cx="329278" cy="328392"/>
      </dsp:txXfrm>
    </dsp:sp>
    <dsp:sp modelId="{086A1564-881E-4F9D-9588-9A3200516672}">
      <dsp:nvSpPr>
        <dsp:cNvPr id="0" name=""/>
        <dsp:cNvSpPr/>
      </dsp:nvSpPr>
      <dsp:spPr>
        <a:xfrm>
          <a:off x="6944599" y="2213433"/>
          <a:ext cx="2212888" cy="1327732"/>
        </a:xfrm>
        <a:prstGeom prst="roundRect">
          <a:avLst>
            <a:gd name="adj" fmla="val 10000"/>
          </a:avLst>
        </a:prstGeom>
        <a:solidFill>
          <a:schemeClr val="accent2">
            <a:hueOff val="-1101773"/>
            <a:satOff val="-24371"/>
            <a:lumOff val="-4853"/>
            <a:alphaOff val="0"/>
          </a:schemeClr>
        </a:solidFill>
        <a:ln w="2222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Psychiatrist, CPN, Psychologist</a:t>
          </a:r>
          <a:endParaRPr lang="en-US" sz="1700" kern="1200"/>
        </a:p>
      </dsp:txBody>
      <dsp:txXfrm>
        <a:off x="6983487" y="2252321"/>
        <a:ext cx="2135112" cy="1249956"/>
      </dsp:txXfrm>
    </dsp:sp>
    <dsp:sp modelId="{B36EC0F1-7DD4-4F22-B4CB-BBB8EE4E38A1}">
      <dsp:nvSpPr>
        <dsp:cNvPr id="0" name=""/>
        <dsp:cNvSpPr/>
      </dsp:nvSpPr>
      <dsp:spPr>
        <a:xfrm rot="10800000">
          <a:off x="6280732" y="2602901"/>
          <a:ext cx="469132" cy="548796"/>
        </a:xfrm>
        <a:prstGeom prst="rightArrow">
          <a:avLst>
            <a:gd name="adj1" fmla="val 60000"/>
            <a:gd name="adj2" fmla="val 50000"/>
          </a:avLst>
        </a:prstGeom>
        <a:solidFill>
          <a:schemeClr val="accent2">
            <a:hueOff val="-1469031"/>
            <a:satOff val="-32495"/>
            <a:lumOff val="-647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rot="10800000">
        <a:off x="6421472" y="2712660"/>
        <a:ext cx="328392" cy="329278"/>
      </dsp:txXfrm>
    </dsp:sp>
    <dsp:sp modelId="{226294C7-41DE-4159-B163-78BEC9F05169}">
      <dsp:nvSpPr>
        <dsp:cNvPr id="0" name=""/>
        <dsp:cNvSpPr/>
      </dsp:nvSpPr>
      <dsp:spPr>
        <a:xfrm>
          <a:off x="3846555" y="2213433"/>
          <a:ext cx="2212888" cy="1327732"/>
        </a:xfrm>
        <a:prstGeom prst="roundRect">
          <a:avLst>
            <a:gd name="adj" fmla="val 10000"/>
          </a:avLst>
        </a:prstGeom>
        <a:solidFill>
          <a:schemeClr val="accent2">
            <a:hueOff val="-1469031"/>
            <a:satOff val="-32495"/>
            <a:lumOff val="-6470"/>
            <a:alphaOff val="0"/>
          </a:schemeClr>
        </a:solidFill>
        <a:ln w="22225"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dirty="0"/>
            <a:t>Antipsychotics, Psychotherapy, Family support/intervention, support groups.</a:t>
          </a:r>
          <a:endParaRPr lang="en-US" sz="1700" kern="1200" dirty="0"/>
        </a:p>
      </dsp:txBody>
      <dsp:txXfrm>
        <a:off x="3885443" y="2252321"/>
        <a:ext cx="2135112" cy="124995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79DDB6-FE14-45F8-A14E-9D8A3243A4ED}" type="datetimeFigureOut">
              <a:rPr lang="en-GB"/>
              <a:t>12/03/2024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BBA1DF-7CE0-44DC-A68D-0A213ADEC60C}" type="slidenum">
              <a:rPr lang="en-GB"/>
              <a:t>‹#›</a:t>
            </a:fld>
            <a:endParaRPr lang="en-GB"/>
          </a:p>
        </p:txBody>
      </p:sp>
    </p:spTree>
    <p:extLst>
      <p:ext uri="{BB962C8B-B14F-4D97-AF65-F5344CB8AC3E}">
        <p14:creationId xmlns:p14="http://schemas.microsoft.com/office/powerpoint/2010/main" val="100846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nhs.uk/mental-health/feelings-symptoms-behaviours/feelings-and-symptoms/hallucinations-hearing-voices/"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BBA1DF-7CE0-44DC-A68D-0A213ADEC60C}" type="slidenum">
              <a:rPr lang="en-GB" smtClean="0"/>
              <a:t>2</a:t>
            </a:fld>
            <a:endParaRPr lang="en-GB"/>
          </a:p>
        </p:txBody>
      </p:sp>
    </p:spTree>
    <p:extLst>
      <p:ext uri="{BB962C8B-B14F-4D97-AF65-F5344CB8AC3E}">
        <p14:creationId xmlns:p14="http://schemas.microsoft.com/office/powerpoint/2010/main" val="1174155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BBA1DF-7CE0-44DC-A68D-0A213ADEC60C}" type="slidenum">
              <a:rPr lang="en-GB" smtClean="0"/>
              <a:t>3</a:t>
            </a:fld>
            <a:endParaRPr lang="en-GB"/>
          </a:p>
        </p:txBody>
      </p:sp>
    </p:spTree>
    <p:extLst>
      <p:ext uri="{BB962C8B-B14F-4D97-AF65-F5344CB8AC3E}">
        <p14:creationId xmlns:p14="http://schemas.microsoft.com/office/powerpoint/2010/main" val="7359689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3ABBA1DF-7CE0-44DC-A68D-0A213ADEC60C}" type="slidenum">
              <a:rPr lang="en-GB"/>
              <a:t>4</a:t>
            </a:fld>
            <a:endParaRPr lang="en-GB"/>
          </a:p>
        </p:txBody>
      </p:sp>
    </p:spTree>
    <p:extLst>
      <p:ext uri="{BB962C8B-B14F-4D97-AF65-F5344CB8AC3E}">
        <p14:creationId xmlns:p14="http://schemas.microsoft.com/office/powerpoint/2010/main" val="41973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3ABBA1DF-7CE0-44DC-A68D-0A213ADEC60C}" type="slidenum">
              <a:rPr lang="en-GB"/>
              <a:t>5</a:t>
            </a:fld>
            <a:endParaRPr lang="en-GB"/>
          </a:p>
        </p:txBody>
      </p:sp>
    </p:spTree>
    <p:extLst>
      <p:ext uri="{BB962C8B-B14F-4D97-AF65-F5344CB8AC3E}">
        <p14:creationId xmlns:p14="http://schemas.microsoft.com/office/powerpoint/2010/main" val="21194180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BBA1DF-7CE0-44DC-A68D-0A213ADEC60C}" type="slidenum">
              <a:rPr lang="en-GB" smtClean="0"/>
              <a:t>7</a:t>
            </a:fld>
            <a:endParaRPr lang="en-GB"/>
          </a:p>
        </p:txBody>
      </p:sp>
    </p:spTree>
    <p:extLst>
      <p:ext uri="{BB962C8B-B14F-4D97-AF65-F5344CB8AC3E}">
        <p14:creationId xmlns:p14="http://schemas.microsoft.com/office/powerpoint/2010/main" val="38627299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One of the strongest research findings is that girls seem at greater risk than boys, possibly due to female </a:t>
            </a:r>
            <a:r>
              <a:rPr lang="en-US" dirty="0" err="1">
                <a:cs typeface="Calibri"/>
              </a:rPr>
              <a:t>hormona</a:t>
            </a:r>
            <a:r>
              <a:rPr lang="en-US" dirty="0">
                <a:cs typeface="Calibri"/>
              </a:rPr>
              <a:t> changes, than to chronological age.</a:t>
            </a:r>
          </a:p>
          <a:p>
            <a:r>
              <a:rPr lang="en-US" dirty="0">
                <a:cs typeface="Calibri"/>
              </a:rPr>
              <a:t>Poor self esteem and negative body image are common in adolescent girls and may be markers for depression. Just ten years ago it was thought that hormonal changes were not the cause of depression in girls, however, recent evidence seems to indicate that depression is directly linked to pubertal changes in hormone-brain relations.</a:t>
            </a:r>
          </a:p>
          <a:p>
            <a:r>
              <a:rPr lang="en-US" dirty="0">
                <a:cs typeface="Calibri"/>
              </a:rPr>
              <a:t>If one or more parents have a history of mental ill health,  or if there is family discord within the home.</a:t>
            </a:r>
          </a:p>
          <a:p>
            <a:endParaRPr lang="en-US" dirty="0">
              <a:cs typeface="Calibri"/>
            </a:endParaRPr>
          </a:p>
          <a:p>
            <a:r>
              <a:rPr lang="en-US" dirty="0">
                <a:cs typeface="Calibri"/>
              </a:rPr>
              <a:t>ACES</a:t>
            </a:r>
          </a:p>
        </p:txBody>
      </p:sp>
      <p:sp>
        <p:nvSpPr>
          <p:cNvPr id="4" name="Slide Number Placeholder 3"/>
          <p:cNvSpPr>
            <a:spLocks noGrp="1"/>
          </p:cNvSpPr>
          <p:nvPr>
            <p:ph type="sldNum" sz="quarter" idx="5"/>
          </p:nvPr>
        </p:nvSpPr>
        <p:spPr/>
        <p:txBody>
          <a:bodyPr/>
          <a:lstStyle/>
          <a:p>
            <a:fld id="{3ABBA1DF-7CE0-44DC-A68D-0A213ADEC60C}" type="slidenum">
              <a:rPr lang="en-GB"/>
              <a:t>8</a:t>
            </a:fld>
            <a:endParaRPr lang="en-GB"/>
          </a:p>
        </p:txBody>
      </p:sp>
    </p:spTree>
    <p:extLst>
      <p:ext uri="{BB962C8B-B14F-4D97-AF65-F5344CB8AC3E}">
        <p14:creationId xmlns:p14="http://schemas.microsoft.com/office/powerpoint/2010/main" val="16607824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cs typeface="Calibri"/>
            </a:endParaRPr>
          </a:p>
        </p:txBody>
      </p:sp>
      <p:sp>
        <p:nvSpPr>
          <p:cNvPr id="4" name="Slide Number Placeholder 3"/>
          <p:cNvSpPr>
            <a:spLocks noGrp="1"/>
          </p:cNvSpPr>
          <p:nvPr>
            <p:ph type="sldNum" sz="quarter" idx="5"/>
          </p:nvPr>
        </p:nvSpPr>
        <p:spPr/>
        <p:txBody>
          <a:bodyPr/>
          <a:lstStyle/>
          <a:p>
            <a:fld id="{3ABBA1DF-7CE0-44DC-A68D-0A213ADEC60C}" type="slidenum">
              <a:rPr lang="en-GB"/>
              <a:t>10</a:t>
            </a:fld>
            <a:endParaRPr lang="en-GB"/>
          </a:p>
        </p:txBody>
      </p:sp>
    </p:spTree>
    <p:extLst>
      <p:ext uri="{BB962C8B-B14F-4D97-AF65-F5344CB8AC3E}">
        <p14:creationId xmlns:p14="http://schemas.microsoft.com/office/powerpoint/2010/main" val="23535406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3ABBA1DF-7CE0-44DC-A68D-0A213ADEC60C}" type="slidenum">
              <a:rPr lang="en-GB"/>
              <a:t>11</a:t>
            </a:fld>
            <a:endParaRPr lang="en-GB"/>
          </a:p>
        </p:txBody>
      </p:sp>
    </p:spTree>
    <p:extLst>
      <p:ext uri="{BB962C8B-B14F-4D97-AF65-F5344CB8AC3E}">
        <p14:creationId xmlns:p14="http://schemas.microsoft.com/office/powerpoint/2010/main" val="7912942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https://www.bing.com/videos/search?view=detail&amp;mid=D47582E26D8D1CD5D09ED47582E26D8D1CD5D09E&amp;q=depression+in+adolescence&amp;shtp=GetUrl&amp;shid=dc7c37d2-074f-4bd6-9ad1-bda6a486b1d7&amp;shtk=RGVwcmVzc2lvbiBpbiBBZG9sZXNjZW50cw%3D%3D&amp;shdk=QXMgcGFydCBvZiBvdXIgU2Nob29scyBpbiBNaW5kIHNlcmllcyBvZiBleHBlcnQgYWR2aWNlIHZpZGVvcywgRHIuIFJvc2x5biBMYXcsIENvbnN1bHRhbnQgQ2xpbmljYWwgUHN5Y2hvbG9naXN0LCBleHBsYWlucyBob3cgc2Nob29sIHN0YWZmIGNhbiBzdXBwb3J0IGFkb2xlc2NlbnRzIHdobyBtYXkgYmUgc3VmZmVyaW5nIHdpdGggZGVwcmVzc2lvbi4gRm9yIGZ1cnRoZXIgcmVzb3VyY2VzIGFuZCBpbmZvcm1hdGlvbiBhYm91dCBTY2hvb2xzIGluIE1pbmQgcGxlYXNlIHZpc2l0IGh0dHBzOi8vd3d3LmFubmFmcmV1ZC5vcmcvc2Nob29sc2lubWluZA%3D%3D&amp;shhk=Ecf4yRGFQilzyNP3FyMf51hDWukGetSOe46erilqJP0%3D&amp;form=VDSHOT&amp;shth=OSH.Ykh%252FvopAo0Lxy8mw3m%252Bv5A</a:t>
            </a:r>
          </a:p>
          <a:p>
            <a:endParaRPr lang="en-GB" dirty="0">
              <a:cs typeface="Calibri"/>
            </a:endParaRPr>
          </a:p>
        </p:txBody>
      </p:sp>
      <p:sp>
        <p:nvSpPr>
          <p:cNvPr id="4" name="Slide Number Placeholder 3"/>
          <p:cNvSpPr>
            <a:spLocks noGrp="1"/>
          </p:cNvSpPr>
          <p:nvPr>
            <p:ph type="sldNum" sz="quarter" idx="5"/>
          </p:nvPr>
        </p:nvSpPr>
        <p:spPr/>
        <p:txBody>
          <a:bodyPr/>
          <a:lstStyle/>
          <a:p>
            <a:fld id="{3ABBA1DF-7CE0-44DC-A68D-0A213ADEC60C}" type="slidenum">
              <a:rPr lang="en-GB"/>
              <a:t>12</a:t>
            </a:fld>
            <a:endParaRPr lang="en-GB"/>
          </a:p>
        </p:txBody>
      </p:sp>
    </p:spTree>
    <p:extLst>
      <p:ext uri="{BB962C8B-B14F-4D97-AF65-F5344CB8AC3E}">
        <p14:creationId xmlns:p14="http://schemas.microsoft.com/office/powerpoint/2010/main" val="29987247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The 2016 National Survey of Children’s Health </a:t>
            </a:r>
            <a:r>
              <a:rPr lang="en-GB" dirty="0" err="1">
                <a:cs typeface="Calibri"/>
              </a:rPr>
              <a:t>reportedthat</a:t>
            </a:r>
            <a:r>
              <a:rPr lang="en-GB" dirty="0">
                <a:cs typeface="Calibri"/>
              </a:rPr>
              <a:t> among US children between the ages of 3 and 17 years, 7.1%(4.4 million) had current anxiety problems, 7.4% (4.5 million) had </a:t>
            </a:r>
            <a:r>
              <a:rPr lang="en-GB" dirty="0" err="1">
                <a:cs typeface="Calibri"/>
              </a:rPr>
              <a:t>aconcurrent</a:t>
            </a:r>
            <a:r>
              <a:rPr lang="en-GB" dirty="0">
                <a:cs typeface="Calibri"/>
              </a:rPr>
              <a:t> </a:t>
            </a:r>
            <a:r>
              <a:rPr lang="en-GB" dirty="0" err="1">
                <a:cs typeface="Calibri"/>
              </a:rPr>
              <a:t>behavioral</a:t>
            </a:r>
            <a:r>
              <a:rPr lang="en-GB" dirty="0">
                <a:cs typeface="Calibri"/>
              </a:rPr>
              <a:t> problem, and 3.2% (1.9 million) had a con-current problem with depression.3 Treatment of anxiety </a:t>
            </a:r>
            <a:r>
              <a:rPr lang="en-GB" dirty="0" err="1">
                <a:cs typeface="Calibri"/>
              </a:rPr>
              <a:t>costsapproximately</a:t>
            </a:r>
            <a:r>
              <a:rPr lang="en-GB" dirty="0">
                <a:cs typeface="Calibri"/>
              </a:rPr>
              <a:t> $42 billion a yea</a:t>
            </a:r>
          </a:p>
        </p:txBody>
      </p:sp>
      <p:sp>
        <p:nvSpPr>
          <p:cNvPr id="4" name="Slide Number Placeholder 3"/>
          <p:cNvSpPr>
            <a:spLocks noGrp="1"/>
          </p:cNvSpPr>
          <p:nvPr>
            <p:ph type="sldNum" sz="quarter" idx="5"/>
          </p:nvPr>
        </p:nvSpPr>
        <p:spPr/>
        <p:txBody>
          <a:bodyPr/>
          <a:lstStyle/>
          <a:p>
            <a:fld id="{3ABBA1DF-7CE0-44DC-A68D-0A213ADEC60C}" type="slidenum">
              <a:rPr lang="en-GB"/>
              <a:t>13</a:t>
            </a:fld>
            <a:endParaRPr lang="en-GB"/>
          </a:p>
        </p:txBody>
      </p:sp>
    </p:spTree>
    <p:extLst>
      <p:ext uri="{BB962C8B-B14F-4D97-AF65-F5344CB8AC3E}">
        <p14:creationId xmlns:p14="http://schemas.microsoft.com/office/powerpoint/2010/main" val="40541624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Generalized anxiety involves constant worrying that lasts more than 6 months. It can be accompanied by physical signs, such as insomnia, lack of focus, and muscle tension. Adolescents may experience constant worrying about family and personal health</a:t>
            </a:r>
          </a:p>
          <a:p>
            <a:r>
              <a:rPr lang="en-GB" dirty="0">
                <a:cs typeface="Calibri"/>
              </a:rPr>
              <a:t>Separation anxiety occurs when an young person is feeling excessively anxious about leaving loved ones. It lasts for longer than one month. Any activity that involves an absence from a loved one, such as sleepovers, residentials will cause excessive worrying. </a:t>
            </a:r>
          </a:p>
          <a:p>
            <a:r>
              <a:rPr lang="en-GB" dirty="0">
                <a:cs typeface="Calibri"/>
              </a:rPr>
              <a:t>Social phobia,  again this must be present for over 6 months is when the young person becomes anxious and uncomfortable about being embarrassed, rejected, or shamed when in public. They fear being in social </a:t>
            </a:r>
            <a:r>
              <a:rPr lang="en-GB" dirty="0" err="1">
                <a:cs typeface="Calibri"/>
              </a:rPr>
              <a:t>gatherins</a:t>
            </a:r>
            <a:r>
              <a:rPr lang="en-GB" dirty="0">
                <a:cs typeface="Calibri"/>
              </a:rPr>
              <a:t>, but also want to be included FIMO is high for the young person. Anything that puts them out of their comfort zone and in public can cause anxiety. This can be particularly debilitating for young people, who need to socialise as part of their psychosocial developmental needs at this age.</a:t>
            </a:r>
          </a:p>
        </p:txBody>
      </p:sp>
      <p:sp>
        <p:nvSpPr>
          <p:cNvPr id="4" name="Slide Number Placeholder 3"/>
          <p:cNvSpPr>
            <a:spLocks noGrp="1"/>
          </p:cNvSpPr>
          <p:nvPr>
            <p:ph type="sldNum" sz="quarter" idx="5"/>
          </p:nvPr>
        </p:nvSpPr>
        <p:spPr/>
        <p:txBody>
          <a:bodyPr/>
          <a:lstStyle/>
          <a:p>
            <a:fld id="{3ABBA1DF-7CE0-44DC-A68D-0A213ADEC60C}" type="slidenum">
              <a:rPr lang="en-GB"/>
              <a:t>14</a:t>
            </a:fld>
            <a:endParaRPr lang="en-GB"/>
          </a:p>
        </p:txBody>
      </p:sp>
    </p:spTree>
    <p:extLst>
      <p:ext uri="{BB962C8B-B14F-4D97-AF65-F5344CB8AC3E}">
        <p14:creationId xmlns:p14="http://schemas.microsoft.com/office/powerpoint/2010/main" val="40186836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3ABBA1DF-7CE0-44DC-A68D-0A213ADEC60C}" type="slidenum">
              <a:rPr lang="en-GB"/>
              <a:t>15</a:t>
            </a:fld>
            <a:endParaRPr lang="en-GB"/>
          </a:p>
        </p:txBody>
      </p:sp>
    </p:spTree>
    <p:extLst>
      <p:ext uri="{BB962C8B-B14F-4D97-AF65-F5344CB8AC3E}">
        <p14:creationId xmlns:p14="http://schemas.microsoft.com/office/powerpoint/2010/main" val="19400328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GB" dirty="0"/>
              <a:t>Avoidance of public spaces, or anything that feels fearful</a:t>
            </a:r>
          </a:p>
          <a:p>
            <a:pPr marL="0" indent="0">
              <a:buNone/>
            </a:pPr>
            <a:endParaRPr lang="en-GB" dirty="0"/>
          </a:p>
          <a:p>
            <a:pPr marL="0" indent="0">
              <a:buNone/>
            </a:pPr>
            <a:r>
              <a:rPr lang="en-GB" dirty="0"/>
              <a:t>Lack of sleep, which in turn can increase anxiety</a:t>
            </a:r>
          </a:p>
          <a:p>
            <a:pPr marL="228600" indent="-228600">
              <a:buAutoNum type="arabicPeriod"/>
            </a:pPr>
            <a:endParaRPr lang="en-GB" dirty="0"/>
          </a:p>
          <a:p>
            <a:pPr marL="228600" indent="-228600">
              <a:buAutoNum type="arabicPeriod"/>
            </a:pPr>
            <a:endParaRPr lang="en-GB" dirty="0"/>
          </a:p>
        </p:txBody>
      </p:sp>
      <p:sp>
        <p:nvSpPr>
          <p:cNvPr id="4" name="Slide Number Placeholder 3"/>
          <p:cNvSpPr>
            <a:spLocks noGrp="1"/>
          </p:cNvSpPr>
          <p:nvPr>
            <p:ph type="sldNum" sz="quarter" idx="5"/>
          </p:nvPr>
        </p:nvSpPr>
        <p:spPr/>
        <p:txBody>
          <a:bodyPr/>
          <a:lstStyle/>
          <a:p>
            <a:fld id="{3ABBA1DF-7CE0-44DC-A68D-0A213ADEC60C}" type="slidenum">
              <a:rPr lang="en-GB" smtClean="0"/>
              <a:t>16</a:t>
            </a:fld>
            <a:endParaRPr lang="en-GB"/>
          </a:p>
        </p:txBody>
      </p:sp>
    </p:spTree>
    <p:extLst>
      <p:ext uri="{BB962C8B-B14F-4D97-AF65-F5344CB8AC3E}">
        <p14:creationId xmlns:p14="http://schemas.microsoft.com/office/powerpoint/2010/main" val="34008421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BBA1DF-7CE0-44DC-A68D-0A213ADEC60C}"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782481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BBA1DF-7CE0-44DC-A68D-0A213ADEC60C}"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66654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a:buChar char="•"/>
            </a:pPr>
            <a:r>
              <a:rPr lang="en-US" dirty="0">
                <a:hlinkClick r:id="rId3"/>
              </a:rPr>
              <a:t>hallucinations</a:t>
            </a:r>
            <a:r>
              <a:rPr lang="en-US" dirty="0"/>
              <a:t> – where a person hears, sees and, in some cases, feels, smells or tastes things that do not exist outside their mind but can feel very real to the person affected by them; a common hallucination is hearing voices</a:t>
            </a:r>
          </a:p>
          <a:p>
            <a:pPr marL="285750" indent="-285750">
              <a:buFont typeface="Arial"/>
              <a:buChar char="•"/>
            </a:pPr>
            <a:r>
              <a:rPr lang="en-US" dirty="0"/>
              <a:t>delusions – where a person has strong beliefs that are not shared by others; a common delusion is someone believing there's a conspiracy to harm them</a:t>
            </a:r>
            <a:endParaRPr lang="en-GB" dirty="0"/>
          </a:p>
          <a:p>
            <a:endParaRPr lang="en-US" dirty="0">
              <a:cs typeface="Calibri"/>
            </a:endParaRPr>
          </a:p>
        </p:txBody>
      </p:sp>
      <p:sp>
        <p:nvSpPr>
          <p:cNvPr id="4" name="Slide Number Placeholder 3"/>
          <p:cNvSpPr>
            <a:spLocks noGrp="1"/>
          </p:cNvSpPr>
          <p:nvPr>
            <p:ph type="sldNum" sz="quarter" idx="5"/>
          </p:nvPr>
        </p:nvSpPr>
        <p:spPr/>
        <p:txBody>
          <a:bodyPr/>
          <a:lstStyle/>
          <a:p>
            <a:fld id="{3ABBA1DF-7CE0-44DC-A68D-0A213ADEC60C}" type="slidenum">
              <a:rPr lang="en-GB"/>
              <a:t>19</a:t>
            </a:fld>
            <a:endParaRPr lang="en-GB"/>
          </a:p>
        </p:txBody>
      </p:sp>
    </p:spTree>
    <p:extLst>
      <p:ext uri="{BB962C8B-B14F-4D97-AF65-F5344CB8AC3E}">
        <p14:creationId xmlns:p14="http://schemas.microsoft.com/office/powerpoint/2010/main" val="24747464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Used to be called manic depressive illness, which indicates the severe mood swings which are present in this disorder.</a:t>
            </a:r>
          </a:p>
          <a:p>
            <a:r>
              <a:rPr lang="en-GB" dirty="0"/>
              <a:t>Usually starts between the ages of 15 and 25.</a:t>
            </a:r>
            <a:endParaRPr lang="en-US" dirty="0"/>
          </a:p>
          <a:p>
            <a:endParaRPr lang="en-US" dirty="0">
              <a:cs typeface="Calibri"/>
            </a:endParaRPr>
          </a:p>
          <a:p>
            <a:endParaRPr lang="en-US" dirty="0"/>
          </a:p>
          <a:p>
            <a:r>
              <a:rPr lang="en-GB" dirty="0"/>
              <a:t>Hypomanic, whereby the mood is high, but not as high as manic.</a:t>
            </a:r>
            <a:endParaRPr lang="en-US" dirty="0"/>
          </a:p>
          <a:p>
            <a:r>
              <a:rPr lang="en-GB" dirty="0">
                <a:cs typeface="Calibri"/>
              </a:rPr>
              <a:t>Mixed: Mixture of mania and repression.</a:t>
            </a:r>
          </a:p>
          <a:p>
            <a:endParaRPr lang="en-GB" dirty="0">
              <a:cs typeface="Calibri"/>
            </a:endParaRPr>
          </a:p>
          <a:p>
            <a:r>
              <a:rPr lang="en-GB" dirty="0">
                <a:cs typeface="Calibri"/>
              </a:rPr>
              <a:t>Bipolar I: </a:t>
            </a:r>
            <a:r>
              <a:rPr lang="en-GB" dirty="0"/>
              <a:t>You have had at least one high or manic episode, which has lasted for longer than one week - usually far longer.</a:t>
            </a:r>
            <a:endParaRPr lang="en-GB" dirty="0">
              <a:cs typeface="Calibri"/>
            </a:endParaRPr>
          </a:p>
          <a:p>
            <a:r>
              <a:rPr lang="en-GB" dirty="0"/>
              <a:t>You may only have manic episodes, although most people with Bipolar I also have periods of deep depression.</a:t>
            </a:r>
            <a:endParaRPr lang="en-GB" dirty="0">
              <a:cs typeface="Calibri"/>
            </a:endParaRPr>
          </a:p>
          <a:p>
            <a:r>
              <a:rPr lang="en-GB" dirty="0"/>
              <a:t>Untreated, a manic episode will generally last 3 to 6 months.</a:t>
            </a:r>
            <a:endParaRPr lang="en-GB" dirty="0">
              <a:cs typeface="Calibri"/>
            </a:endParaRPr>
          </a:p>
          <a:p>
            <a:r>
              <a:rPr lang="en-GB" dirty="0"/>
              <a:t>Depressive episodes last rather longer - 6 to 12 months without treatment.</a:t>
            </a:r>
            <a:endParaRPr lang="en-GB" dirty="0">
              <a:cs typeface="Calibri"/>
            </a:endParaRPr>
          </a:p>
          <a:p>
            <a:endParaRPr lang="en-GB" dirty="0">
              <a:cs typeface="Calibri"/>
            </a:endParaRPr>
          </a:p>
          <a:p>
            <a:r>
              <a:rPr lang="en-GB" dirty="0">
                <a:cs typeface="Calibri"/>
              </a:rPr>
              <a:t>Bipolar II: </a:t>
            </a:r>
            <a:r>
              <a:rPr lang="en-GB" dirty="0"/>
              <a:t>You have more than one episode of severe depression, but only mild manic episodes – this is called ‘hypomania’.</a:t>
            </a:r>
            <a:endParaRPr lang="en-GB" dirty="0">
              <a:cs typeface="Calibri"/>
            </a:endParaRPr>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3ABBA1DF-7CE0-44DC-A68D-0A213ADEC60C}" type="slidenum">
              <a:rPr lang="en-GB"/>
              <a:t>22</a:t>
            </a:fld>
            <a:endParaRPr lang="en-GB"/>
          </a:p>
        </p:txBody>
      </p:sp>
    </p:spTree>
    <p:extLst>
      <p:ext uri="{BB962C8B-B14F-4D97-AF65-F5344CB8AC3E}">
        <p14:creationId xmlns:p14="http://schemas.microsoft.com/office/powerpoint/2010/main" val="10866271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Lithium has been used as a mood </a:t>
            </a:r>
            <a:r>
              <a:rPr lang="en-US" dirty="0" err="1"/>
              <a:t>stabiliser</a:t>
            </a:r>
            <a:r>
              <a:rPr lang="en-US" dirty="0"/>
              <a:t> for decades – but how it works is still not clear. It is still the first choice for long-term treatment of bipolar disorder and can be used to treat both manic and depressive episodes</a:t>
            </a:r>
          </a:p>
          <a:p>
            <a:r>
              <a:rPr lang="en-US" dirty="0"/>
              <a:t>There are other medications, apart from lithium, that can help. How these are used will depend on whether it is for a manic or depressive swing, or to stop these from happening – and whether the person is already taking an antidepressant.</a:t>
            </a:r>
            <a:endParaRPr lang="en-US" dirty="0">
              <a:cs typeface="Calibri"/>
            </a:endParaRPr>
          </a:p>
        </p:txBody>
      </p:sp>
      <p:sp>
        <p:nvSpPr>
          <p:cNvPr id="4" name="Slide Number Placeholder 3"/>
          <p:cNvSpPr>
            <a:spLocks noGrp="1"/>
          </p:cNvSpPr>
          <p:nvPr>
            <p:ph type="sldNum" sz="quarter" idx="5"/>
          </p:nvPr>
        </p:nvSpPr>
        <p:spPr/>
        <p:txBody>
          <a:bodyPr/>
          <a:lstStyle/>
          <a:p>
            <a:fld id="{3ABBA1DF-7CE0-44DC-A68D-0A213ADEC60C}" type="slidenum">
              <a:rPr lang="en-GB"/>
              <a:t>24</a:t>
            </a:fld>
            <a:endParaRPr lang="en-GB"/>
          </a:p>
        </p:txBody>
      </p:sp>
    </p:spTree>
    <p:extLst>
      <p:ext uri="{BB962C8B-B14F-4D97-AF65-F5344CB8AC3E}">
        <p14:creationId xmlns:p14="http://schemas.microsoft.com/office/powerpoint/2010/main" val="34719349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BBA1DF-7CE0-44DC-A68D-0A213ADEC60C}" type="slidenum">
              <a:rPr lang="en-GB" smtClean="0"/>
              <a:t>25</a:t>
            </a:fld>
            <a:endParaRPr lang="en-GB"/>
          </a:p>
        </p:txBody>
      </p:sp>
    </p:spTree>
    <p:extLst>
      <p:ext uri="{BB962C8B-B14F-4D97-AF65-F5344CB8AC3E}">
        <p14:creationId xmlns:p14="http://schemas.microsoft.com/office/powerpoint/2010/main" val="8159439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BBA1DF-7CE0-44DC-A68D-0A213ADEC60C}" type="slidenum">
              <a:rPr lang="en-GB" smtClean="0"/>
              <a:t>26</a:t>
            </a:fld>
            <a:endParaRPr lang="en-GB"/>
          </a:p>
        </p:txBody>
      </p:sp>
    </p:spTree>
    <p:extLst>
      <p:ext uri="{BB962C8B-B14F-4D97-AF65-F5344CB8AC3E}">
        <p14:creationId xmlns:p14="http://schemas.microsoft.com/office/powerpoint/2010/main" val="173422368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23FEA57E-7C1A-457B-A4CD-5DCEB057B502}" type="datetime1">
              <a:rPr lang="en-US" smtClean="0"/>
              <a:t>3/12/2024</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r>
              <a:rPr lang="en-US"/>
              <a:t>Sample Footer Text</a:t>
            </a:r>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F8E28480-1C08-4458-AD97-0283E6FFD09D}" type="slidenum">
              <a:rPr lang="en-US" smtClean="0"/>
              <a:t>‹#›</a:t>
            </a:fld>
            <a:endParaRPr lang="en-US" dirty="0"/>
          </a:p>
        </p:txBody>
      </p:sp>
    </p:spTree>
    <p:extLst>
      <p:ext uri="{BB962C8B-B14F-4D97-AF65-F5344CB8AC3E}">
        <p14:creationId xmlns:p14="http://schemas.microsoft.com/office/powerpoint/2010/main" val="17470465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01AF2CE-4F37-411C-A3EE-BBBE223265BF}" type="datetime1">
              <a:rPr lang="en-US" smtClean="0"/>
              <a:t>3/12/2024</a:t>
            </a:fld>
            <a:endParaRPr lang="en-US"/>
          </a:p>
        </p:txBody>
      </p:sp>
      <p:sp>
        <p:nvSpPr>
          <p:cNvPr id="5" name="Footer Placeholder 4"/>
          <p:cNvSpPr>
            <a:spLocks noGrp="1"/>
          </p:cNvSpPr>
          <p:nvPr>
            <p:ph type="ftr" sz="quarter" idx="11"/>
          </p:nvPr>
        </p:nvSpPr>
        <p:spPr/>
        <p:txBody>
          <a:bodyPr/>
          <a:lstStyle/>
          <a:p>
            <a:r>
              <a:rPr lang="en-US"/>
              <a:t>Sample Footer Text</a:t>
            </a:r>
          </a:p>
        </p:txBody>
      </p:sp>
      <p:sp>
        <p:nvSpPr>
          <p:cNvPr id="6" name="Slide Number Placeholder 5"/>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4187530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96083D4-708C-4BB5-B4FD-30CE9FA12FD5}" type="datetime1">
              <a:rPr lang="en-US" smtClean="0"/>
              <a:t>3/12/2024</a:t>
            </a:fld>
            <a:endParaRPr lang="en-US"/>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39548313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0D239B2-65BC-4C2A-A62B-3EABFE9590E4}" type="datetime1">
              <a:rPr lang="en-US" smtClean="0"/>
              <a:t>3/12/2024</a:t>
            </a:fld>
            <a:endParaRPr lang="en-US"/>
          </a:p>
        </p:txBody>
      </p:sp>
      <p:sp>
        <p:nvSpPr>
          <p:cNvPr id="6" name="Footer Placeholder 5"/>
          <p:cNvSpPr>
            <a:spLocks noGrp="1"/>
          </p:cNvSpPr>
          <p:nvPr>
            <p:ph type="ftr" sz="quarter" idx="11"/>
          </p:nvPr>
        </p:nvSpPr>
        <p:spPr/>
        <p:txBody>
          <a:bodyPr/>
          <a:lstStyle/>
          <a:p>
            <a:r>
              <a:rPr lang="en-US"/>
              <a:t>Sample Footer Text</a:t>
            </a:r>
          </a:p>
        </p:txBody>
      </p:sp>
      <p:sp>
        <p:nvSpPr>
          <p:cNvPr id="7" name="Slide Number Placeholder 6"/>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28935401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5E05F5A-E4A3-476F-A89E-C2B73F2431E4}" type="datetime1">
              <a:rPr lang="en-US" smtClean="0"/>
              <a:t>3/12/2024</a:t>
            </a:fld>
            <a:endParaRPr lang="en-US"/>
          </a:p>
        </p:txBody>
      </p:sp>
      <p:sp>
        <p:nvSpPr>
          <p:cNvPr id="8" name="Footer Placeholder 7"/>
          <p:cNvSpPr>
            <a:spLocks noGrp="1"/>
          </p:cNvSpPr>
          <p:nvPr>
            <p:ph type="ftr" sz="quarter" idx="11"/>
          </p:nvPr>
        </p:nvSpPr>
        <p:spPr/>
        <p:txBody>
          <a:bodyPr/>
          <a:lstStyle/>
          <a:p>
            <a:r>
              <a:rPr lang="en-US"/>
              <a:t>Sample Footer Text</a:t>
            </a:r>
          </a:p>
        </p:txBody>
      </p:sp>
      <p:sp>
        <p:nvSpPr>
          <p:cNvPr id="9" name="Slide Number Placeholder 8"/>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0281685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3761515-4A26-4F31-9F61-5A10B1FABBFC}" type="datetime1">
              <a:rPr lang="en-US" smtClean="0"/>
              <a:t>3/12/2024</a:t>
            </a:fld>
            <a:endParaRPr lang="en-US"/>
          </a:p>
        </p:txBody>
      </p:sp>
      <p:sp>
        <p:nvSpPr>
          <p:cNvPr id="4" name="Footer Placeholder 3"/>
          <p:cNvSpPr>
            <a:spLocks noGrp="1"/>
          </p:cNvSpPr>
          <p:nvPr>
            <p:ph type="ftr" sz="quarter" idx="11"/>
          </p:nvPr>
        </p:nvSpPr>
        <p:spPr/>
        <p:txBody>
          <a:bodyPr/>
          <a:lstStyle/>
          <a:p>
            <a:r>
              <a:rPr lang="en-US"/>
              <a:t>Sample Footer Text</a:t>
            </a:r>
          </a:p>
        </p:txBody>
      </p:sp>
      <p:sp>
        <p:nvSpPr>
          <p:cNvPr id="5" name="Slide Number Placeholder 4"/>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927797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75DC65-7D1F-4BAB-9695-F7E734143E14}" type="datetime1">
              <a:rPr lang="en-US" smtClean="0"/>
              <a:t>3/12/2024</a:t>
            </a:fld>
            <a:endParaRPr lang="en-US"/>
          </a:p>
        </p:txBody>
      </p:sp>
      <p:sp>
        <p:nvSpPr>
          <p:cNvPr id="3" name="Footer Placeholder 2"/>
          <p:cNvSpPr>
            <a:spLocks noGrp="1"/>
          </p:cNvSpPr>
          <p:nvPr>
            <p:ph type="ftr" sz="quarter" idx="11"/>
          </p:nvPr>
        </p:nvSpPr>
        <p:spPr/>
        <p:txBody>
          <a:bodyPr/>
          <a:lstStyle/>
          <a:p>
            <a:r>
              <a:rPr lang="en-US"/>
              <a:t>Sample Footer Text</a:t>
            </a:r>
          </a:p>
        </p:txBody>
      </p:sp>
      <p:sp>
        <p:nvSpPr>
          <p:cNvPr id="4" name="Slide Number Placeholder 3"/>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23584699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E624077-BD55-4036-8E92-6558FDF3B653}" type="datetime1">
              <a:rPr lang="en-US" smtClean="0"/>
              <a:t>3/12/2024</a:t>
            </a:fld>
            <a:endParaRPr lang="en-US"/>
          </a:p>
        </p:txBody>
      </p:sp>
      <p:sp>
        <p:nvSpPr>
          <p:cNvPr id="6" name="Footer Placeholder 5"/>
          <p:cNvSpPr>
            <a:spLocks noGrp="1"/>
          </p:cNvSpPr>
          <p:nvPr>
            <p:ph type="ftr" sz="quarter" idx="11"/>
          </p:nvPr>
        </p:nvSpPr>
        <p:spPr/>
        <p:txBody>
          <a:bodyPr/>
          <a:lstStyle/>
          <a:p>
            <a:r>
              <a:rPr lang="en-US"/>
              <a:t>Sample Footer Text</a:t>
            </a:r>
          </a:p>
        </p:txBody>
      </p:sp>
      <p:sp>
        <p:nvSpPr>
          <p:cNvPr id="7" name="Slide Number Placeholder 6"/>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30678196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4225F2-7107-4609-BCC2-77C63064A5E8}" type="datetime1">
              <a:rPr lang="en-US" smtClean="0"/>
              <a:t>3/12/2024</a:t>
            </a:fld>
            <a:endParaRPr lang="en-US"/>
          </a:p>
        </p:txBody>
      </p:sp>
      <p:sp>
        <p:nvSpPr>
          <p:cNvPr id="6" name="Footer Placeholder 5"/>
          <p:cNvSpPr>
            <a:spLocks noGrp="1"/>
          </p:cNvSpPr>
          <p:nvPr>
            <p:ph type="ftr" sz="quarter" idx="11"/>
          </p:nvPr>
        </p:nvSpPr>
        <p:spPr/>
        <p:txBody>
          <a:bodyPr/>
          <a:lstStyle/>
          <a:p>
            <a:r>
              <a:rPr lang="en-US"/>
              <a:t>Sample Footer Text</a:t>
            </a:r>
          </a:p>
        </p:txBody>
      </p:sp>
      <p:sp>
        <p:nvSpPr>
          <p:cNvPr id="7" name="Slide Number Placeholder 6"/>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67721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3FE42E8-8B57-452D-A122-4DCE9AC771EF}" type="datetime1">
              <a:rPr lang="en-US" smtClean="0"/>
              <a:t>3/12/2024</a:t>
            </a:fld>
            <a:endParaRPr lang="en-US"/>
          </a:p>
        </p:txBody>
      </p:sp>
      <p:sp>
        <p:nvSpPr>
          <p:cNvPr id="6" name="Footer Placeholder 5"/>
          <p:cNvSpPr>
            <a:spLocks noGrp="1"/>
          </p:cNvSpPr>
          <p:nvPr>
            <p:ph type="ftr" sz="quarter" idx="11"/>
          </p:nvPr>
        </p:nvSpPr>
        <p:spPr/>
        <p:txBody>
          <a:bodyPr/>
          <a:lstStyle/>
          <a:p>
            <a:r>
              <a:rPr lang="en-US"/>
              <a:t>Sample Footer Text</a:t>
            </a:r>
            <a:endParaRPr lang="en-US" dirty="0"/>
          </a:p>
        </p:txBody>
      </p:sp>
      <p:sp>
        <p:nvSpPr>
          <p:cNvPr id="7" name="Slide Number Placeholder 6"/>
          <p:cNvSpPr>
            <a:spLocks noGrp="1"/>
          </p:cNvSpPr>
          <p:nvPr>
            <p:ph type="sldNum" sz="quarter" idx="12"/>
          </p:nvPr>
        </p:nvSpPr>
        <p:spPr/>
        <p:txBody>
          <a:bodyPr/>
          <a:lstStyle/>
          <a:p>
            <a:fld id="{F8E28480-1C08-4458-AD97-0283E6FFD09D}" type="slidenum">
              <a:rPr lang="en-US" smtClean="0"/>
              <a:pPr/>
              <a:t>‹#›</a:t>
            </a:fld>
            <a:endParaRPr lang="en-US"/>
          </a:p>
        </p:txBody>
      </p:sp>
    </p:spTree>
    <p:extLst>
      <p:ext uri="{BB962C8B-B14F-4D97-AF65-F5344CB8AC3E}">
        <p14:creationId xmlns:p14="http://schemas.microsoft.com/office/powerpoint/2010/main" val="3163536382"/>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3FE42E8-8B57-452D-A122-4DCE9AC771EF}" type="datetime1">
              <a:rPr lang="en-US" smtClean="0"/>
              <a:t>3/12/2024</a:t>
            </a:fld>
            <a:endParaRPr lang="en-US"/>
          </a:p>
        </p:txBody>
      </p:sp>
      <p:sp>
        <p:nvSpPr>
          <p:cNvPr id="6" name="Footer Placeholder 5"/>
          <p:cNvSpPr>
            <a:spLocks noGrp="1"/>
          </p:cNvSpPr>
          <p:nvPr>
            <p:ph type="ftr" sz="quarter" idx="11"/>
          </p:nvPr>
        </p:nvSpPr>
        <p:spPr/>
        <p:txBody>
          <a:bodyPr/>
          <a:lstStyle/>
          <a:p>
            <a:r>
              <a:rPr lang="en-US"/>
              <a:t>Sample Footer Text</a:t>
            </a:r>
            <a:endParaRPr lang="en-US" dirty="0"/>
          </a:p>
        </p:txBody>
      </p:sp>
      <p:sp>
        <p:nvSpPr>
          <p:cNvPr id="7" name="Slide Number Placeholder 6"/>
          <p:cNvSpPr>
            <a:spLocks noGrp="1"/>
          </p:cNvSpPr>
          <p:nvPr>
            <p:ph type="sldNum" sz="quarter" idx="12"/>
          </p:nvPr>
        </p:nvSpPr>
        <p:spPr/>
        <p:txBody>
          <a:bodyPr/>
          <a:lstStyle/>
          <a:p>
            <a:fld id="{F8E28480-1C08-4458-AD97-0283E6FFD09D}" type="slidenum">
              <a:rPr lang="en-US" smtClean="0"/>
              <a:pPr/>
              <a:t>‹#›</a:t>
            </a:fld>
            <a:endParaRPr lang="en-US"/>
          </a:p>
        </p:txBody>
      </p:sp>
    </p:spTree>
    <p:extLst>
      <p:ext uri="{BB962C8B-B14F-4D97-AF65-F5344CB8AC3E}">
        <p14:creationId xmlns:p14="http://schemas.microsoft.com/office/powerpoint/2010/main" val="3271259802"/>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3FE42E8-8B57-452D-A122-4DCE9AC771EF}" type="datetime1">
              <a:rPr lang="en-US" smtClean="0"/>
              <a:t>3/12/2024</a:t>
            </a:fld>
            <a:endParaRPr lang="en-US"/>
          </a:p>
        </p:txBody>
      </p:sp>
      <p:sp>
        <p:nvSpPr>
          <p:cNvPr id="6" name="Footer Placeholder 5"/>
          <p:cNvSpPr>
            <a:spLocks noGrp="1"/>
          </p:cNvSpPr>
          <p:nvPr>
            <p:ph type="ftr" sz="quarter" idx="11"/>
          </p:nvPr>
        </p:nvSpPr>
        <p:spPr/>
        <p:txBody>
          <a:bodyPr/>
          <a:lstStyle/>
          <a:p>
            <a:r>
              <a:rPr lang="en-US"/>
              <a:t>Sample Footer Text</a:t>
            </a:r>
            <a:endParaRPr lang="en-US" dirty="0"/>
          </a:p>
        </p:txBody>
      </p:sp>
      <p:sp>
        <p:nvSpPr>
          <p:cNvPr id="7" name="Slide Number Placeholder 6"/>
          <p:cNvSpPr>
            <a:spLocks noGrp="1"/>
          </p:cNvSpPr>
          <p:nvPr>
            <p:ph type="sldNum" sz="quarter" idx="12"/>
          </p:nvPr>
        </p:nvSpPr>
        <p:spPr/>
        <p:txBody>
          <a:bodyPr/>
          <a:lstStyle/>
          <a:p>
            <a:fld id="{F8E28480-1C08-4458-AD97-0283E6FFD09D}" type="slidenum">
              <a:rPr lang="en-US" smtClean="0"/>
              <a:pPr/>
              <a:t>‹#›</a:t>
            </a:fld>
            <a:endParaRPr lang="en-US"/>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41083057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3FE42E8-8B57-452D-A122-4DCE9AC771EF}" type="datetime1">
              <a:rPr lang="en-US" smtClean="0"/>
              <a:t>3/12/2024</a:t>
            </a:fld>
            <a:endParaRPr lang="en-US"/>
          </a:p>
        </p:txBody>
      </p:sp>
      <p:sp>
        <p:nvSpPr>
          <p:cNvPr id="6" name="Footer Placeholder 5"/>
          <p:cNvSpPr>
            <a:spLocks noGrp="1"/>
          </p:cNvSpPr>
          <p:nvPr>
            <p:ph type="ftr" sz="quarter" idx="11"/>
          </p:nvPr>
        </p:nvSpPr>
        <p:spPr/>
        <p:txBody>
          <a:bodyPr/>
          <a:lstStyle/>
          <a:p>
            <a:r>
              <a:rPr lang="en-US"/>
              <a:t>Sample Footer Text</a:t>
            </a:r>
            <a:endParaRPr lang="en-US" dirty="0"/>
          </a:p>
        </p:txBody>
      </p:sp>
      <p:sp>
        <p:nvSpPr>
          <p:cNvPr id="7" name="Slide Number Placeholder 6"/>
          <p:cNvSpPr>
            <a:spLocks noGrp="1"/>
          </p:cNvSpPr>
          <p:nvPr>
            <p:ph type="sldNum" sz="quarter" idx="12"/>
          </p:nvPr>
        </p:nvSpPr>
        <p:spPr/>
        <p:txBody>
          <a:bodyPr/>
          <a:lstStyle/>
          <a:p>
            <a:fld id="{F8E28480-1C08-4458-AD97-0283E6FFD09D}" type="slidenum">
              <a:rPr lang="en-US" smtClean="0"/>
              <a:pPr/>
              <a:t>‹#›</a:t>
            </a:fld>
            <a:endParaRPr lang="en-US"/>
          </a:p>
        </p:txBody>
      </p:sp>
    </p:spTree>
    <p:extLst>
      <p:ext uri="{BB962C8B-B14F-4D97-AF65-F5344CB8AC3E}">
        <p14:creationId xmlns:p14="http://schemas.microsoft.com/office/powerpoint/2010/main" val="1707654995"/>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3FE42E8-8B57-452D-A122-4DCE9AC771EF}" type="datetime1">
              <a:rPr lang="en-US" smtClean="0"/>
              <a:t>3/12/2024</a:t>
            </a:fld>
            <a:endParaRPr lang="en-US"/>
          </a:p>
        </p:txBody>
      </p:sp>
      <p:sp>
        <p:nvSpPr>
          <p:cNvPr id="4" name="Footer Placeholder 3"/>
          <p:cNvSpPr>
            <a:spLocks noGrp="1"/>
          </p:cNvSpPr>
          <p:nvPr>
            <p:ph type="ftr" sz="quarter" idx="11"/>
          </p:nvPr>
        </p:nvSpPr>
        <p:spPr/>
        <p:txBody>
          <a:bodyPr/>
          <a:lstStyle/>
          <a:p>
            <a:r>
              <a:rPr lang="en-US"/>
              <a:t>Sample Footer Text</a:t>
            </a:r>
            <a:endParaRPr lang="en-US" dirty="0"/>
          </a:p>
        </p:txBody>
      </p:sp>
      <p:sp>
        <p:nvSpPr>
          <p:cNvPr id="5" name="Slide Number Placeholder 4"/>
          <p:cNvSpPr>
            <a:spLocks noGrp="1"/>
          </p:cNvSpPr>
          <p:nvPr>
            <p:ph type="sldNum" sz="quarter" idx="12"/>
          </p:nvPr>
        </p:nvSpPr>
        <p:spPr/>
        <p:txBody>
          <a:bodyPr/>
          <a:lstStyle/>
          <a:p>
            <a:fld id="{F8E28480-1C08-4458-AD97-0283E6FFD09D}" type="slidenum">
              <a:rPr lang="en-US" smtClean="0"/>
              <a:pPr/>
              <a:t>‹#›</a:t>
            </a:fld>
            <a:endParaRPr lang="en-US"/>
          </a:p>
        </p:txBody>
      </p:sp>
    </p:spTree>
    <p:extLst>
      <p:ext uri="{BB962C8B-B14F-4D97-AF65-F5344CB8AC3E}">
        <p14:creationId xmlns:p14="http://schemas.microsoft.com/office/powerpoint/2010/main" val="855706649"/>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3FE42E8-8B57-452D-A122-4DCE9AC771EF}" type="datetime1">
              <a:rPr lang="en-US" smtClean="0"/>
              <a:t>3/12/2024</a:t>
            </a:fld>
            <a:endParaRPr lang="en-US"/>
          </a:p>
        </p:txBody>
      </p:sp>
      <p:sp>
        <p:nvSpPr>
          <p:cNvPr id="4" name="Footer Placeholder 3"/>
          <p:cNvSpPr>
            <a:spLocks noGrp="1"/>
          </p:cNvSpPr>
          <p:nvPr>
            <p:ph type="ftr" sz="quarter" idx="11"/>
          </p:nvPr>
        </p:nvSpPr>
        <p:spPr/>
        <p:txBody>
          <a:bodyPr/>
          <a:lstStyle/>
          <a:p>
            <a:r>
              <a:rPr lang="en-US"/>
              <a:t>Sample Footer Text</a:t>
            </a:r>
            <a:endParaRPr lang="en-US" dirty="0"/>
          </a:p>
        </p:txBody>
      </p:sp>
      <p:sp>
        <p:nvSpPr>
          <p:cNvPr id="5" name="Slide Number Placeholder 4"/>
          <p:cNvSpPr>
            <a:spLocks noGrp="1"/>
          </p:cNvSpPr>
          <p:nvPr>
            <p:ph type="sldNum" sz="quarter" idx="12"/>
          </p:nvPr>
        </p:nvSpPr>
        <p:spPr/>
        <p:txBody>
          <a:bodyPr/>
          <a:lstStyle/>
          <a:p>
            <a:fld id="{F8E28480-1C08-4458-AD97-0283E6FFD09D}" type="slidenum">
              <a:rPr lang="en-US" smtClean="0"/>
              <a:pPr/>
              <a:t>‹#›</a:t>
            </a:fld>
            <a:endParaRPr lang="en-US"/>
          </a:p>
        </p:txBody>
      </p:sp>
    </p:spTree>
    <p:extLst>
      <p:ext uri="{BB962C8B-B14F-4D97-AF65-F5344CB8AC3E}">
        <p14:creationId xmlns:p14="http://schemas.microsoft.com/office/powerpoint/2010/main" val="61621335"/>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789749-A4CD-447F-8298-2B7988C91CEA}" type="datetime1">
              <a:rPr lang="en-US" smtClean="0"/>
              <a:t>3/12/2024</a:t>
            </a:fld>
            <a:endParaRPr lang="en-US"/>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24988707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A0444D3-C0BA-4587-A56C-581AB9F841BE}" type="datetime1">
              <a:rPr lang="en-US" smtClean="0"/>
              <a:t>3/12/2024</a:t>
            </a:fld>
            <a:endParaRPr lang="en-US"/>
          </a:p>
        </p:txBody>
      </p:sp>
      <p:sp>
        <p:nvSpPr>
          <p:cNvPr id="5" name="Footer Placeholder 4"/>
          <p:cNvSpPr>
            <a:spLocks noGrp="1"/>
          </p:cNvSpPr>
          <p:nvPr>
            <p:ph type="ftr" sz="quarter" idx="11"/>
          </p:nvPr>
        </p:nvSpPr>
        <p:spPr/>
        <p:txBody>
          <a:bodyPr/>
          <a:lstStyle/>
          <a:p>
            <a:r>
              <a:rPr lang="en-US"/>
              <a:t>Sample Footer Text</a:t>
            </a:r>
          </a:p>
        </p:txBody>
      </p:sp>
      <p:sp>
        <p:nvSpPr>
          <p:cNvPr id="6" name="Slide Number Placeholder 5"/>
          <p:cNvSpPr>
            <a:spLocks noGrp="1"/>
          </p:cNvSpPr>
          <p:nvPr>
            <p:ph type="sldNum" sz="quarter" idx="12"/>
          </p:nvPr>
        </p:nvSpPr>
        <p:spPr/>
        <p:txBody>
          <a:bodyPr/>
          <a:lstStyle/>
          <a:p>
            <a:fld id="{F8E28480-1C08-4458-AD97-0283E6FFD09D}" type="slidenum">
              <a:rPr lang="en-US" smtClean="0"/>
              <a:t>‹#›</a:t>
            </a:fld>
            <a:endParaRPr lang="en-US"/>
          </a:p>
        </p:txBody>
      </p:sp>
    </p:spTree>
    <p:extLst>
      <p:ext uri="{BB962C8B-B14F-4D97-AF65-F5344CB8AC3E}">
        <p14:creationId xmlns:p14="http://schemas.microsoft.com/office/powerpoint/2010/main" val="19685469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3FE42E8-8B57-452D-A122-4DCE9AC771EF}" type="datetime1">
              <a:rPr lang="en-US" smtClean="0"/>
              <a:t>3/12/2024</a:t>
            </a:fld>
            <a:endParaRPr lang="en-US"/>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r>
              <a:rPr lang="en-US"/>
              <a:t>Sample Footer Text</a:t>
            </a:r>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F8E28480-1C08-4458-AD97-0283E6FFD09D}" type="slidenum">
              <a:rPr lang="en-US" smtClean="0"/>
              <a:pPr/>
              <a:t>‹#›</a:t>
            </a:fld>
            <a:endParaRPr lang="en-US"/>
          </a:p>
        </p:txBody>
      </p:sp>
    </p:spTree>
    <p:extLst>
      <p:ext uri="{BB962C8B-B14F-4D97-AF65-F5344CB8AC3E}">
        <p14:creationId xmlns:p14="http://schemas.microsoft.com/office/powerpoint/2010/main" val="378961507"/>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59" r:id="rId15"/>
    <p:sldLayoutId id="2147483760" r:id="rId16"/>
    <p:sldLayoutId id="2147483761" r:id="rId17"/>
  </p:sldLayoutIdLst>
  <p:hf sldNum="0" hdr="0" ftr="0" dt="0"/>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hyperlink" Target="https://www.bing.com/videos/search?view=detail&amp;mid=D47582E26D8D1CD5D09ED47582E26D8D1CD5D09E&amp;q=depression+in+adolescence&amp;shtp=GetUrl&amp;shid=dc7c37d2-074f-4bd6-9ad1-bda6a486b1d7&amp;shtk=RGVwcmVzc2lvbiBpbiBBZG9sZXNjZW50cw%3D%3D&amp;shdk=QXMgcGFydCBvZiBvdXIgU2Nob29scyBpbiBNaW5kIHNlcmllcyBvZiBleHBlcnQgYWR2aWNlIHZpZGVvcywgRHIuIFJvc2x5biBMYXcsIENvbnN1bHRhbnQgQ2xpbmljYWwgUHN5Y2hvbG9naXN0LCBleHBsYWlucyBob3cgc2Nob29sIHN0YWZmIGNhbiBzdXBwb3J0IGFkb2xlc2NlbnRzIHdobyBtYXkgYmUgc3VmZmVyaW5nIHdpdGggZGVwcmVzc2lvbi4gRm9yIGZ1cnRoZXIgcmVzb3VyY2VzIGFuZCBpbmZvcm1hdGlvbiBhYm91dCBTY2hvb2xzIGluIE1pbmQgcGxlYXNlIHZpc2l0IGh0dHBzOi8vd3d3LmFubmFmcmV1ZC5vcmcvc2Nob29sc2lubWluZA%3D%3D&amp;shhk=Ecf4yRGFQilzyNP3FyMf51hDWukGetSOe46erilqJP0%3D&amp;form=VDSHOT&amp;shth=OSH.93Kneisf110HIdIG5D1aaw" TargetMode="Externa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26.jpe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2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BC22658-BEEE-45D8-9A9F-5574240F4585}"/>
              </a:ext>
            </a:extLst>
          </p:cNvPr>
          <p:cNvPicPr>
            <a:picLocks noChangeAspect="1"/>
          </p:cNvPicPr>
          <p:nvPr/>
        </p:nvPicPr>
        <p:blipFill rotWithShape="1">
          <a:blip r:embed="rId2"/>
          <a:srcRect l="21508" r="35902" b="-3"/>
          <a:stretch/>
        </p:blipFill>
        <p:spPr>
          <a:xfrm>
            <a:off x="20" y="10"/>
            <a:ext cx="4762480" cy="6857989"/>
          </a:xfrm>
          <a:prstGeom prst="rect">
            <a:avLst/>
          </a:prstGeom>
        </p:spPr>
      </p:pic>
      <p:sp>
        <p:nvSpPr>
          <p:cNvPr id="2" name="Title 1"/>
          <p:cNvSpPr>
            <a:spLocks noGrp="1"/>
          </p:cNvSpPr>
          <p:nvPr>
            <p:ph type="ctrTitle"/>
          </p:nvPr>
        </p:nvSpPr>
        <p:spPr>
          <a:xfrm>
            <a:off x="6096000" y="1371599"/>
            <a:ext cx="4762500" cy="2360429"/>
          </a:xfrm>
        </p:spPr>
        <p:txBody>
          <a:bodyPr>
            <a:normAutofit/>
          </a:bodyPr>
          <a:lstStyle/>
          <a:p>
            <a:r>
              <a:rPr lang="en-GB" dirty="0">
                <a:cs typeface="Calibri Light"/>
              </a:rPr>
              <a:t>Mental </a:t>
            </a:r>
            <a:r>
              <a:rPr lang="en-GB" dirty="0" err="1">
                <a:cs typeface="Calibri Light"/>
              </a:rPr>
              <a:t>HEalth</a:t>
            </a:r>
            <a:r>
              <a:rPr lang="en-GB" dirty="0">
                <a:cs typeface="Calibri Light"/>
              </a:rPr>
              <a:t> in Children and Young People</a:t>
            </a:r>
          </a:p>
        </p:txBody>
      </p:sp>
      <p:sp>
        <p:nvSpPr>
          <p:cNvPr id="3" name="Subtitle 2"/>
          <p:cNvSpPr>
            <a:spLocks noGrp="1"/>
          </p:cNvSpPr>
          <p:nvPr>
            <p:ph type="subTitle" idx="1"/>
          </p:nvPr>
        </p:nvSpPr>
        <p:spPr>
          <a:xfrm>
            <a:off x="6096000" y="4114800"/>
            <a:ext cx="4762500" cy="1371601"/>
          </a:xfrm>
        </p:spPr>
        <p:txBody>
          <a:bodyPr vert="horz" lIns="91440" tIns="45720" rIns="91440" bIns="45720" rtlCol="0">
            <a:normAutofit/>
          </a:bodyPr>
          <a:lstStyle/>
          <a:p>
            <a:r>
              <a:rPr lang="en-GB" dirty="0"/>
              <a:t>Module Lead: Andrea Williams</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131" name="Group 130">
            <a:extLst>
              <a:ext uri="{FF2B5EF4-FFF2-40B4-BE49-F238E27FC236}">
                <a16:creationId xmlns:a16="http://schemas.microsoft.com/office/drawing/2014/main" id="{8E1DDAD8-1D10-4640-A034-BE90015E37B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132" name="Rectangle 131">
              <a:extLst>
                <a:ext uri="{FF2B5EF4-FFF2-40B4-BE49-F238E27FC236}">
                  <a16:creationId xmlns:a16="http://schemas.microsoft.com/office/drawing/2014/main" id="{52FE7688-721D-4A97-B007-BDE056094D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4" name="Picture 2">
              <a:extLst>
                <a:ext uri="{FF2B5EF4-FFF2-40B4-BE49-F238E27FC236}">
                  <a16:creationId xmlns:a16="http://schemas.microsoft.com/office/drawing/2014/main" id="{9E73A810-8571-4A9D-A3CB-336933AB4C0E}"/>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4">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p14="http://schemas.microsoft.com/office/powerpoint/2010/main" xmlns:a14="http://schemas.microsoft.com/office/drawing/2010/main" xmlns:a16="http://schemas.microsoft.com/office/drawing/2014/main" xmlns="">
                  <a:solidFill>
                    <a:srgbClr val="FFFFFF"/>
                  </a:solidFill>
                </a14:hiddenFill>
              </a:ext>
            </a:extLst>
          </p:spPr>
        </p:pic>
      </p:grpSp>
      <p:sp>
        <p:nvSpPr>
          <p:cNvPr id="2" name="Title 1">
            <a:extLst>
              <a:ext uri="{FF2B5EF4-FFF2-40B4-BE49-F238E27FC236}">
                <a16:creationId xmlns:a16="http://schemas.microsoft.com/office/drawing/2014/main" id="{8737F6BB-8D05-4DC8-8708-5F53113430C4}"/>
              </a:ext>
            </a:extLst>
          </p:cNvPr>
          <p:cNvSpPr>
            <a:spLocks noGrp="1"/>
          </p:cNvSpPr>
          <p:nvPr>
            <p:ph type="title"/>
          </p:nvPr>
        </p:nvSpPr>
        <p:spPr>
          <a:xfrm>
            <a:off x="7962519" y="232348"/>
            <a:ext cx="3084891" cy="834451"/>
          </a:xfrm>
        </p:spPr>
        <p:txBody>
          <a:bodyPr>
            <a:normAutofit/>
          </a:bodyPr>
          <a:lstStyle/>
          <a:p>
            <a:r>
              <a:rPr lang="en-GB" sz="3200" dirty="0"/>
              <a:t>Aims</a:t>
            </a:r>
          </a:p>
        </p:txBody>
      </p:sp>
      <p:pic>
        <p:nvPicPr>
          <p:cNvPr id="5" name="Picture 4" descr="Scan of a human brain in a neurology clinic">
            <a:extLst>
              <a:ext uri="{FF2B5EF4-FFF2-40B4-BE49-F238E27FC236}">
                <a16:creationId xmlns:a16="http://schemas.microsoft.com/office/drawing/2014/main" id="{718F27C5-BBD9-5FE2-8FB8-738590583C37}"/>
              </a:ext>
            </a:extLst>
          </p:cNvPr>
          <p:cNvPicPr>
            <a:picLocks noChangeAspect="1"/>
          </p:cNvPicPr>
          <p:nvPr/>
        </p:nvPicPr>
        <p:blipFill rotWithShape="1">
          <a:blip r:embed="rId5"/>
          <a:srcRect l="17339"/>
          <a:stretch/>
        </p:blipFill>
        <p:spPr>
          <a:xfrm>
            <a:off x="-5597" y="10"/>
            <a:ext cx="7558541" cy="6857990"/>
          </a:xfrm>
          <a:prstGeom prst="rect">
            <a:avLst/>
          </a:prstGeom>
        </p:spPr>
      </p:pic>
      <p:grpSp>
        <p:nvGrpSpPr>
          <p:cNvPr id="133" name="Group 132">
            <a:extLst>
              <a:ext uri="{FF2B5EF4-FFF2-40B4-BE49-F238E27FC236}">
                <a16:creationId xmlns:a16="http://schemas.microsoft.com/office/drawing/2014/main" id="{FD642FB6-2808-4BC5-AE0B-7302C24B78A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134" name="Rectangle 133">
              <a:extLst>
                <a:ext uri="{FF2B5EF4-FFF2-40B4-BE49-F238E27FC236}">
                  <a16:creationId xmlns:a16="http://schemas.microsoft.com/office/drawing/2014/main" id="{0B0B8F04-D9A7-48E5-A29C-51A66B59DFF4}"/>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78" name="Freeform 6">
              <a:extLst>
                <a:ext uri="{FF2B5EF4-FFF2-40B4-BE49-F238E27FC236}">
                  <a16:creationId xmlns:a16="http://schemas.microsoft.com/office/drawing/2014/main" id="{D6D18883-6BFF-42BB-8088-FCCF83F9CFC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79" name="Freeform 7">
              <a:extLst>
                <a:ext uri="{FF2B5EF4-FFF2-40B4-BE49-F238E27FC236}">
                  <a16:creationId xmlns:a16="http://schemas.microsoft.com/office/drawing/2014/main" id="{1D0FEFB3-A009-4D0F-9107-C0B17786FB0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80" name="Rectangle 79">
              <a:extLst>
                <a:ext uri="{FF2B5EF4-FFF2-40B4-BE49-F238E27FC236}">
                  <a16:creationId xmlns:a16="http://schemas.microsoft.com/office/drawing/2014/main" id="{78E86C7F-B981-4448-8A1A-856F7124FF4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81" name="Freeform 9">
              <a:extLst>
                <a:ext uri="{FF2B5EF4-FFF2-40B4-BE49-F238E27FC236}">
                  <a16:creationId xmlns:a16="http://schemas.microsoft.com/office/drawing/2014/main" id="{4C6CFFD9-BA00-4184-8310-5FC9550954F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5" name="Freeform 10">
              <a:extLst>
                <a:ext uri="{FF2B5EF4-FFF2-40B4-BE49-F238E27FC236}">
                  <a16:creationId xmlns:a16="http://schemas.microsoft.com/office/drawing/2014/main" id="{A1892DF3-4848-496C-8664-DFD32EE250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6" name="Freeform 11">
              <a:extLst>
                <a:ext uri="{FF2B5EF4-FFF2-40B4-BE49-F238E27FC236}">
                  <a16:creationId xmlns:a16="http://schemas.microsoft.com/office/drawing/2014/main" id="{D6DB8C30-651E-4D8F-A70C-163FC58427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7" name="Freeform 12">
              <a:extLst>
                <a:ext uri="{FF2B5EF4-FFF2-40B4-BE49-F238E27FC236}">
                  <a16:creationId xmlns:a16="http://schemas.microsoft.com/office/drawing/2014/main" id="{563DFB81-F969-4F44-BA6C-6347956423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8" name="Freeform 13">
              <a:extLst>
                <a:ext uri="{FF2B5EF4-FFF2-40B4-BE49-F238E27FC236}">
                  <a16:creationId xmlns:a16="http://schemas.microsoft.com/office/drawing/2014/main" id="{8E5DE346-AFCA-40DA-B5E2-93A86EA54C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9" name="Freeform 14">
              <a:extLst>
                <a:ext uri="{FF2B5EF4-FFF2-40B4-BE49-F238E27FC236}">
                  <a16:creationId xmlns:a16="http://schemas.microsoft.com/office/drawing/2014/main" id="{77A34306-2AE8-43D0-9686-E97B3B53FE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0" name="Freeform 15">
              <a:extLst>
                <a:ext uri="{FF2B5EF4-FFF2-40B4-BE49-F238E27FC236}">
                  <a16:creationId xmlns:a16="http://schemas.microsoft.com/office/drawing/2014/main" id="{B9CC10F0-FFCD-4CB9-AF4C-22722D20B75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1" name="Freeform 16">
              <a:extLst>
                <a:ext uri="{FF2B5EF4-FFF2-40B4-BE49-F238E27FC236}">
                  <a16:creationId xmlns:a16="http://schemas.microsoft.com/office/drawing/2014/main" id="{2A6B0E38-C962-4491-BFDA-75378B4D674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2" name="Freeform 17">
              <a:extLst>
                <a:ext uri="{FF2B5EF4-FFF2-40B4-BE49-F238E27FC236}">
                  <a16:creationId xmlns:a16="http://schemas.microsoft.com/office/drawing/2014/main" id="{655F640B-8407-487C-8696-F47451478E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3" name="Freeform 18">
              <a:extLst>
                <a:ext uri="{FF2B5EF4-FFF2-40B4-BE49-F238E27FC236}">
                  <a16:creationId xmlns:a16="http://schemas.microsoft.com/office/drawing/2014/main" id="{FAB4F099-4FF6-4410-A5B9-2A5355719C9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4" name="Freeform 19">
              <a:extLst>
                <a:ext uri="{FF2B5EF4-FFF2-40B4-BE49-F238E27FC236}">
                  <a16:creationId xmlns:a16="http://schemas.microsoft.com/office/drawing/2014/main" id="{6FE80B6E-3DA9-4304-9925-12E578C4E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5" name="Freeform 20">
              <a:extLst>
                <a:ext uri="{FF2B5EF4-FFF2-40B4-BE49-F238E27FC236}">
                  <a16:creationId xmlns:a16="http://schemas.microsoft.com/office/drawing/2014/main" id="{67D1CB75-0CBA-4E13-924C-21F221D7BF6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6" name="Freeform 21">
              <a:extLst>
                <a:ext uri="{FF2B5EF4-FFF2-40B4-BE49-F238E27FC236}">
                  <a16:creationId xmlns:a16="http://schemas.microsoft.com/office/drawing/2014/main" id="{F2CC783B-FA45-4777-A76A-982B285C7C4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7" name="Freeform 22">
              <a:extLst>
                <a:ext uri="{FF2B5EF4-FFF2-40B4-BE49-F238E27FC236}">
                  <a16:creationId xmlns:a16="http://schemas.microsoft.com/office/drawing/2014/main" id="{D68F4DD3-D736-4B78-972E-F5128CFBE7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8" name="Freeform 23">
              <a:extLst>
                <a:ext uri="{FF2B5EF4-FFF2-40B4-BE49-F238E27FC236}">
                  <a16:creationId xmlns:a16="http://schemas.microsoft.com/office/drawing/2014/main" id="{B14AF103-15B3-4796-A71A-297D37E176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9" name="Freeform 24">
              <a:extLst>
                <a:ext uri="{FF2B5EF4-FFF2-40B4-BE49-F238E27FC236}">
                  <a16:creationId xmlns:a16="http://schemas.microsoft.com/office/drawing/2014/main" id="{B0B240FB-0453-4B6F-9F9B-C2C3305AC5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0" name="Freeform 25">
              <a:extLst>
                <a:ext uri="{FF2B5EF4-FFF2-40B4-BE49-F238E27FC236}">
                  <a16:creationId xmlns:a16="http://schemas.microsoft.com/office/drawing/2014/main" id="{EBBBDCEE-433E-40F3-B49D-375CB162A8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1" name="Freeform 26">
              <a:extLst>
                <a:ext uri="{FF2B5EF4-FFF2-40B4-BE49-F238E27FC236}">
                  <a16:creationId xmlns:a16="http://schemas.microsoft.com/office/drawing/2014/main" id="{09B123C6-141E-4A37-B5A7-27E7764FA1F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2" name="Freeform 27">
              <a:extLst>
                <a:ext uri="{FF2B5EF4-FFF2-40B4-BE49-F238E27FC236}">
                  <a16:creationId xmlns:a16="http://schemas.microsoft.com/office/drawing/2014/main" id="{1FA1F521-36A1-49FF-84A7-229E8970F7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3" name="Freeform 28">
              <a:extLst>
                <a:ext uri="{FF2B5EF4-FFF2-40B4-BE49-F238E27FC236}">
                  <a16:creationId xmlns:a16="http://schemas.microsoft.com/office/drawing/2014/main" id="{DE512F89-D901-4487-A42C-02345EC5FCD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4" name="Freeform 29">
              <a:extLst>
                <a:ext uri="{FF2B5EF4-FFF2-40B4-BE49-F238E27FC236}">
                  <a16:creationId xmlns:a16="http://schemas.microsoft.com/office/drawing/2014/main" id="{ED3ED0E5-3226-4B78-B3EA-C591824B89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2" name="Freeform 30">
              <a:extLst>
                <a:ext uri="{FF2B5EF4-FFF2-40B4-BE49-F238E27FC236}">
                  <a16:creationId xmlns:a16="http://schemas.microsoft.com/office/drawing/2014/main" id="{9CBB1F68-B6DE-4ECF-B20F-328F9811E2F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3" name="Freeform 31">
              <a:extLst>
                <a:ext uri="{FF2B5EF4-FFF2-40B4-BE49-F238E27FC236}">
                  <a16:creationId xmlns:a16="http://schemas.microsoft.com/office/drawing/2014/main" id="{A566C551-9523-4D97-A8CF-5C91F436C5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4" name="Freeform 32">
              <a:extLst>
                <a:ext uri="{FF2B5EF4-FFF2-40B4-BE49-F238E27FC236}">
                  <a16:creationId xmlns:a16="http://schemas.microsoft.com/office/drawing/2014/main" id="{9E166BA0-9268-4419-9332-2D30C212397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5" name="Rectangle 104">
              <a:extLst>
                <a:ext uri="{FF2B5EF4-FFF2-40B4-BE49-F238E27FC236}">
                  <a16:creationId xmlns:a16="http://schemas.microsoft.com/office/drawing/2014/main" id="{B700C031-AA54-4DC7-B8A2-2569B3FA653F}"/>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06" name="Freeform 34">
              <a:extLst>
                <a:ext uri="{FF2B5EF4-FFF2-40B4-BE49-F238E27FC236}">
                  <a16:creationId xmlns:a16="http://schemas.microsoft.com/office/drawing/2014/main" id="{03045EC8-ECC8-473F-8786-DE266F05B15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7" name="Freeform 35">
              <a:extLst>
                <a:ext uri="{FF2B5EF4-FFF2-40B4-BE49-F238E27FC236}">
                  <a16:creationId xmlns:a16="http://schemas.microsoft.com/office/drawing/2014/main" id="{9337EBA2-5088-4A44-8C0B-A6EE78989C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8" name="Freeform 36">
              <a:extLst>
                <a:ext uri="{FF2B5EF4-FFF2-40B4-BE49-F238E27FC236}">
                  <a16:creationId xmlns:a16="http://schemas.microsoft.com/office/drawing/2014/main" id="{3486A705-2593-45C9-A13E-8E2FB7C354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9" name="Freeform 37">
              <a:extLst>
                <a:ext uri="{FF2B5EF4-FFF2-40B4-BE49-F238E27FC236}">
                  <a16:creationId xmlns:a16="http://schemas.microsoft.com/office/drawing/2014/main" id="{F357321C-6DEE-4D02-A997-75E47EE0E0E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0" name="Freeform 38">
              <a:extLst>
                <a:ext uri="{FF2B5EF4-FFF2-40B4-BE49-F238E27FC236}">
                  <a16:creationId xmlns:a16="http://schemas.microsoft.com/office/drawing/2014/main" id="{D0B8F87F-3530-4BCD-A8E5-C1B83707B5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1" name="Freeform 39">
              <a:extLst>
                <a:ext uri="{FF2B5EF4-FFF2-40B4-BE49-F238E27FC236}">
                  <a16:creationId xmlns:a16="http://schemas.microsoft.com/office/drawing/2014/main" id="{5BE86BA3-AB0E-4F70-A552-0D9EB9E98E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2" name="Freeform 40">
              <a:extLst>
                <a:ext uri="{FF2B5EF4-FFF2-40B4-BE49-F238E27FC236}">
                  <a16:creationId xmlns:a16="http://schemas.microsoft.com/office/drawing/2014/main" id="{DF5FE773-B9AE-4A3F-8EDC-165CE579BDC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3" name="Freeform 41">
              <a:extLst>
                <a:ext uri="{FF2B5EF4-FFF2-40B4-BE49-F238E27FC236}">
                  <a16:creationId xmlns:a16="http://schemas.microsoft.com/office/drawing/2014/main" id="{4A03D7BE-B358-4F8B-85EA-65E0CBF2D1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4" name="Freeform 42">
              <a:extLst>
                <a:ext uri="{FF2B5EF4-FFF2-40B4-BE49-F238E27FC236}">
                  <a16:creationId xmlns:a16="http://schemas.microsoft.com/office/drawing/2014/main" id="{A6548877-0957-435B-A419-389A278E57E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5" name="Freeform 43">
              <a:extLst>
                <a:ext uri="{FF2B5EF4-FFF2-40B4-BE49-F238E27FC236}">
                  <a16:creationId xmlns:a16="http://schemas.microsoft.com/office/drawing/2014/main" id="{B2D5EA95-9E60-468A-8DA1-40F05C9BDA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6" name="Freeform 44">
              <a:extLst>
                <a:ext uri="{FF2B5EF4-FFF2-40B4-BE49-F238E27FC236}">
                  <a16:creationId xmlns:a16="http://schemas.microsoft.com/office/drawing/2014/main" id="{C9B409CE-11E5-40D1-8C9B-86614EAE2A3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7" name="Rectangle 116">
              <a:extLst>
                <a:ext uri="{FF2B5EF4-FFF2-40B4-BE49-F238E27FC236}">
                  <a16:creationId xmlns:a16="http://schemas.microsoft.com/office/drawing/2014/main" id="{9E594AF5-DB50-4227-AC2F-10EE5233C41F}"/>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18" name="Freeform 46">
              <a:extLst>
                <a:ext uri="{FF2B5EF4-FFF2-40B4-BE49-F238E27FC236}">
                  <a16:creationId xmlns:a16="http://schemas.microsoft.com/office/drawing/2014/main" id="{9335DCAF-74A2-4994-B5BF-1C079A40A5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9" name="Freeform 47">
              <a:extLst>
                <a:ext uri="{FF2B5EF4-FFF2-40B4-BE49-F238E27FC236}">
                  <a16:creationId xmlns:a16="http://schemas.microsoft.com/office/drawing/2014/main" id="{1DC8E1A2-0C6B-4BA9-85F4-3645AED5DEA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0" name="Freeform 48">
              <a:extLst>
                <a:ext uri="{FF2B5EF4-FFF2-40B4-BE49-F238E27FC236}">
                  <a16:creationId xmlns:a16="http://schemas.microsoft.com/office/drawing/2014/main" id="{28F38DE0-3BEE-441A-8212-E77DA2328A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1" name="Freeform 49">
              <a:extLst>
                <a:ext uri="{FF2B5EF4-FFF2-40B4-BE49-F238E27FC236}">
                  <a16:creationId xmlns:a16="http://schemas.microsoft.com/office/drawing/2014/main" id="{AE81208E-D239-496C-A312-506B0241B31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2" name="Freeform 50">
              <a:extLst>
                <a:ext uri="{FF2B5EF4-FFF2-40B4-BE49-F238E27FC236}">
                  <a16:creationId xmlns:a16="http://schemas.microsoft.com/office/drawing/2014/main" id="{242FE966-DDA4-4668-B8D6-C4B0D4C78E5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3" name="Freeform 51">
              <a:extLst>
                <a:ext uri="{FF2B5EF4-FFF2-40B4-BE49-F238E27FC236}">
                  <a16:creationId xmlns:a16="http://schemas.microsoft.com/office/drawing/2014/main" id="{FB0A5F60-550F-4025-9DCE-6F42A7C064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4" name="Freeform 52">
              <a:extLst>
                <a:ext uri="{FF2B5EF4-FFF2-40B4-BE49-F238E27FC236}">
                  <a16:creationId xmlns:a16="http://schemas.microsoft.com/office/drawing/2014/main" id="{D7B61D18-4A61-44C9-A809-40639E8C1D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5" name="Freeform 53">
              <a:extLst>
                <a:ext uri="{FF2B5EF4-FFF2-40B4-BE49-F238E27FC236}">
                  <a16:creationId xmlns:a16="http://schemas.microsoft.com/office/drawing/2014/main" id="{CB26E7EB-DC12-4BA7-B5DE-09EF2C1D0A3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6" name="Freeform 54">
              <a:extLst>
                <a:ext uri="{FF2B5EF4-FFF2-40B4-BE49-F238E27FC236}">
                  <a16:creationId xmlns:a16="http://schemas.microsoft.com/office/drawing/2014/main" id="{921237B4-9D85-4611-851F-5DBD71544AE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7" name="Freeform 55">
              <a:extLst>
                <a:ext uri="{FF2B5EF4-FFF2-40B4-BE49-F238E27FC236}">
                  <a16:creationId xmlns:a16="http://schemas.microsoft.com/office/drawing/2014/main" id="{C91509DE-9FAA-4E84-BCC1-CDDBEA8AC0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8" name="Freeform 56">
              <a:extLst>
                <a:ext uri="{FF2B5EF4-FFF2-40B4-BE49-F238E27FC236}">
                  <a16:creationId xmlns:a16="http://schemas.microsoft.com/office/drawing/2014/main" id="{C7029B06-6A09-4E46-BA86-F3C66DBDD48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9" name="Freeform 57">
              <a:extLst>
                <a:ext uri="{FF2B5EF4-FFF2-40B4-BE49-F238E27FC236}">
                  <a16:creationId xmlns:a16="http://schemas.microsoft.com/office/drawing/2014/main" id="{FF4ACFBF-D1F2-47B1-B0EB-F08C6508BD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0" name="Freeform 58">
              <a:extLst>
                <a:ext uri="{FF2B5EF4-FFF2-40B4-BE49-F238E27FC236}">
                  <a16:creationId xmlns:a16="http://schemas.microsoft.com/office/drawing/2014/main" id="{A6FD1991-3A0E-4F63-BAD9-A98C2986048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grpSp>
      <p:sp>
        <p:nvSpPr>
          <p:cNvPr id="3" name="Content Placeholder 2">
            <a:extLst>
              <a:ext uri="{FF2B5EF4-FFF2-40B4-BE49-F238E27FC236}">
                <a16:creationId xmlns:a16="http://schemas.microsoft.com/office/drawing/2014/main" id="{A841713F-8910-49CE-890A-F7220504010B}"/>
              </a:ext>
            </a:extLst>
          </p:cNvPr>
          <p:cNvSpPr>
            <a:spLocks noGrp="1"/>
          </p:cNvSpPr>
          <p:nvPr>
            <p:ph idx="1"/>
          </p:nvPr>
        </p:nvSpPr>
        <p:spPr>
          <a:xfrm>
            <a:off x="7962518" y="1382713"/>
            <a:ext cx="3815143" cy="4408488"/>
          </a:xfrm>
        </p:spPr>
        <p:txBody>
          <a:bodyPr vert="horz" lIns="91440" tIns="45720" rIns="91440" bIns="45720" rtlCol="0">
            <a:normAutofit/>
          </a:bodyPr>
          <a:lstStyle/>
          <a:p>
            <a:r>
              <a:rPr lang="en-GB" dirty="0"/>
              <a:t>To develop your understanding of mental health disorders that can occur during childhood and adolescence:</a:t>
            </a:r>
            <a:endParaRPr lang="en-US" dirty="0"/>
          </a:p>
          <a:p>
            <a:pPr lvl="1"/>
            <a:r>
              <a:rPr lang="en-GB" sz="2400" dirty="0"/>
              <a:t>Depression and anxiety</a:t>
            </a:r>
          </a:p>
          <a:p>
            <a:pPr lvl="1"/>
            <a:r>
              <a:rPr lang="en-GB" sz="2400" dirty="0"/>
              <a:t>Psychosis: Bipolar affective disorder, Schizophrenia</a:t>
            </a:r>
          </a:p>
        </p:txBody>
      </p:sp>
    </p:spTree>
    <p:extLst>
      <p:ext uri="{BB962C8B-B14F-4D97-AF65-F5344CB8AC3E}">
        <p14:creationId xmlns:p14="http://schemas.microsoft.com/office/powerpoint/2010/main" val="14081657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37F6BB-8D05-4DC8-8708-5F53113430C4}"/>
              </a:ext>
            </a:extLst>
          </p:cNvPr>
          <p:cNvSpPr>
            <a:spLocks noGrp="1"/>
          </p:cNvSpPr>
          <p:nvPr>
            <p:ph type="title"/>
          </p:nvPr>
        </p:nvSpPr>
        <p:spPr>
          <a:xfrm>
            <a:off x="7962519" y="232348"/>
            <a:ext cx="3084891" cy="834451"/>
          </a:xfrm>
        </p:spPr>
        <p:txBody>
          <a:bodyPr>
            <a:normAutofit/>
          </a:bodyPr>
          <a:lstStyle/>
          <a:p>
            <a:r>
              <a:rPr lang="en-GB" sz="3200" dirty="0"/>
              <a:t>Recap</a:t>
            </a:r>
          </a:p>
        </p:txBody>
      </p:sp>
      <p:pic>
        <p:nvPicPr>
          <p:cNvPr id="5" name="Picture 4" descr="Scan of a human brain in a neurology clinic">
            <a:extLst>
              <a:ext uri="{FF2B5EF4-FFF2-40B4-BE49-F238E27FC236}">
                <a16:creationId xmlns:a16="http://schemas.microsoft.com/office/drawing/2014/main" id="{718F27C5-BBD9-5FE2-8FB8-738590583C37}"/>
              </a:ext>
            </a:extLst>
          </p:cNvPr>
          <p:cNvPicPr>
            <a:picLocks noChangeAspect="1"/>
          </p:cNvPicPr>
          <p:nvPr/>
        </p:nvPicPr>
        <p:blipFill rotWithShape="1">
          <a:blip r:embed="rId3"/>
          <a:srcRect l="17339"/>
          <a:stretch/>
        </p:blipFill>
        <p:spPr>
          <a:xfrm>
            <a:off x="-5597" y="10"/>
            <a:ext cx="7558541" cy="6857990"/>
          </a:xfrm>
          <a:prstGeom prst="rect">
            <a:avLst/>
          </a:prstGeom>
        </p:spPr>
      </p:pic>
      <p:sp>
        <p:nvSpPr>
          <p:cNvPr id="3" name="Content Placeholder 2">
            <a:extLst>
              <a:ext uri="{FF2B5EF4-FFF2-40B4-BE49-F238E27FC236}">
                <a16:creationId xmlns:a16="http://schemas.microsoft.com/office/drawing/2014/main" id="{A841713F-8910-49CE-890A-F7220504010B}"/>
              </a:ext>
            </a:extLst>
          </p:cNvPr>
          <p:cNvSpPr>
            <a:spLocks noGrp="1"/>
          </p:cNvSpPr>
          <p:nvPr>
            <p:ph idx="1"/>
          </p:nvPr>
        </p:nvSpPr>
        <p:spPr>
          <a:xfrm>
            <a:off x="7962518" y="1382713"/>
            <a:ext cx="3815143" cy="4408488"/>
          </a:xfrm>
        </p:spPr>
        <p:txBody>
          <a:bodyPr vert="horz" lIns="91440" tIns="45720" rIns="91440" bIns="45720" rtlCol="0">
            <a:normAutofit fontScale="92500"/>
          </a:bodyPr>
          <a:lstStyle/>
          <a:p>
            <a:r>
              <a:rPr lang="en-GB" sz="2800" dirty="0"/>
              <a:t>In last week’s lecture, we looked at the following themes:</a:t>
            </a:r>
            <a:endParaRPr lang="en-US" sz="2800" dirty="0"/>
          </a:p>
          <a:p>
            <a:pPr lvl="1"/>
            <a:r>
              <a:rPr lang="en-GB" sz="2800" dirty="0"/>
              <a:t>Emotional problems</a:t>
            </a:r>
          </a:p>
          <a:p>
            <a:pPr lvl="1"/>
            <a:r>
              <a:rPr lang="en-GB" sz="2800" dirty="0"/>
              <a:t>Behavioural problems</a:t>
            </a:r>
          </a:p>
          <a:p>
            <a:pPr lvl="1"/>
            <a:r>
              <a:rPr lang="en-GB" sz="2800" dirty="0"/>
              <a:t>Neurodevelopmental disorders</a:t>
            </a:r>
          </a:p>
          <a:p>
            <a:pPr lvl="1"/>
            <a:r>
              <a:rPr lang="en-GB" sz="2800" dirty="0"/>
              <a:t>Self-Harm</a:t>
            </a:r>
          </a:p>
          <a:p>
            <a:pPr marL="0" indent="0">
              <a:buNone/>
            </a:pPr>
            <a:endParaRPr lang="en-GB" sz="2400" dirty="0"/>
          </a:p>
        </p:txBody>
      </p:sp>
    </p:spTree>
    <p:extLst>
      <p:ext uri="{BB962C8B-B14F-4D97-AF65-F5344CB8AC3E}">
        <p14:creationId xmlns:p14="http://schemas.microsoft.com/office/powerpoint/2010/main" val="23427497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74872A0B-8668-4500-9509-EAA581B26C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10" name="Rectangle 9">
              <a:extLst>
                <a:ext uri="{FF2B5EF4-FFF2-40B4-BE49-F238E27FC236}">
                  <a16:creationId xmlns:a16="http://schemas.microsoft.com/office/drawing/2014/main" id="{8B504305-5526-408E-85F7-F0BA7E527C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2">
              <a:extLst>
                <a:ext uri="{FF2B5EF4-FFF2-40B4-BE49-F238E27FC236}">
                  <a16:creationId xmlns:a16="http://schemas.microsoft.com/office/drawing/2014/main" id="{5827CE64-2533-45A6-9A39-7D5052E5CEE0}"/>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4">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p14="http://schemas.microsoft.com/office/powerpoint/2010/main" xmlns:a14="http://schemas.microsoft.com/office/drawing/2010/main" xmlns:a16="http://schemas.microsoft.com/office/drawing/2014/main" xmlns="">
                  <a:solidFill>
                    <a:srgbClr val="FFFFFF"/>
                  </a:solidFill>
                </a14:hiddenFill>
              </a:ext>
            </a:extLst>
          </p:spPr>
        </p:pic>
      </p:grpSp>
      <p:sp>
        <p:nvSpPr>
          <p:cNvPr id="2" name="Title 1">
            <a:extLst>
              <a:ext uri="{FF2B5EF4-FFF2-40B4-BE49-F238E27FC236}">
                <a16:creationId xmlns:a16="http://schemas.microsoft.com/office/drawing/2014/main" id="{F995F6F9-A6A6-444F-8ACA-76B479D83B60}"/>
              </a:ext>
            </a:extLst>
          </p:cNvPr>
          <p:cNvSpPr>
            <a:spLocks noGrp="1"/>
          </p:cNvSpPr>
          <p:nvPr>
            <p:ph type="title"/>
          </p:nvPr>
        </p:nvSpPr>
        <p:spPr>
          <a:xfrm>
            <a:off x="6448425" y="618518"/>
            <a:ext cx="4598985" cy="1478570"/>
          </a:xfrm>
        </p:spPr>
        <p:txBody>
          <a:bodyPr>
            <a:normAutofit/>
          </a:bodyPr>
          <a:lstStyle/>
          <a:p>
            <a:r>
              <a:rPr lang="en-GB"/>
              <a:t>Depression</a:t>
            </a:r>
          </a:p>
        </p:txBody>
      </p:sp>
      <p:pic>
        <p:nvPicPr>
          <p:cNvPr id="4" name="Picture 4" descr="A picture containing person, building, outdoor, sitting&#10;&#10;Description automatically generated">
            <a:extLst>
              <a:ext uri="{FF2B5EF4-FFF2-40B4-BE49-F238E27FC236}">
                <a16:creationId xmlns:a16="http://schemas.microsoft.com/office/drawing/2014/main" id="{356E173A-EB8D-4DA7-81A0-F8776320171B}"/>
              </a:ext>
            </a:extLst>
          </p:cNvPr>
          <p:cNvPicPr>
            <a:picLocks noChangeAspect="1"/>
          </p:cNvPicPr>
          <p:nvPr/>
        </p:nvPicPr>
        <p:blipFill rotWithShape="1">
          <a:blip r:embed="rId5"/>
          <a:srcRect l="23561" r="22612" b="1"/>
          <a:stretch/>
        </p:blipFill>
        <p:spPr>
          <a:xfrm>
            <a:off x="-5597" y="10"/>
            <a:ext cx="6101597" cy="6857990"/>
          </a:xfrm>
          <a:prstGeom prst="rect">
            <a:avLst/>
          </a:prstGeom>
        </p:spPr>
      </p:pic>
      <p:grpSp>
        <p:nvGrpSpPr>
          <p:cNvPr id="13" name="Group 12">
            <a:extLst>
              <a:ext uri="{FF2B5EF4-FFF2-40B4-BE49-F238E27FC236}">
                <a16:creationId xmlns:a16="http://schemas.microsoft.com/office/drawing/2014/main" id="{240590EE-5428-41AA-95B2-96FCC1CE67A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14" name="Rectangle 13">
              <a:extLst>
                <a:ext uri="{FF2B5EF4-FFF2-40B4-BE49-F238E27FC236}">
                  <a16:creationId xmlns:a16="http://schemas.microsoft.com/office/drawing/2014/main" id="{494DCC55-99C6-45CF-B357-E3848C809346}"/>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5" name="Freeform 6">
              <a:extLst>
                <a:ext uri="{FF2B5EF4-FFF2-40B4-BE49-F238E27FC236}">
                  <a16:creationId xmlns:a16="http://schemas.microsoft.com/office/drawing/2014/main" id="{63D64E32-FF0C-4665-B9D8-D1ECAAE5BA4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 name="Freeform 7">
              <a:extLst>
                <a:ext uri="{FF2B5EF4-FFF2-40B4-BE49-F238E27FC236}">
                  <a16:creationId xmlns:a16="http://schemas.microsoft.com/office/drawing/2014/main" id="{3675001D-3840-4589-8190-505A7F52F0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 name="Rectangle 16">
              <a:extLst>
                <a:ext uri="{FF2B5EF4-FFF2-40B4-BE49-F238E27FC236}">
                  <a16:creationId xmlns:a16="http://schemas.microsoft.com/office/drawing/2014/main" id="{19E34E87-395F-4023-A80E-D1CBAAEBD9B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8" name="Freeform 9">
              <a:extLst>
                <a:ext uri="{FF2B5EF4-FFF2-40B4-BE49-F238E27FC236}">
                  <a16:creationId xmlns:a16="http://schemas.microsoft.com/office/drawing/2014/main" id="{6FB1B38F-1B92-41C3-AA1D-6D6440FB0D7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9" name="Freeform 10">
              <a:extLst>
                <a:ext uri="{FF2B5EF4-FFF2-40B4-BE49-F238E27FC236}">
                  <a16:creationId xmlns:a16="http://schemas.microsoft.com/office/drawing/2014/main" id="{02FBE453-FBD2-4348-8DDA-4A023444EC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 name="Freeform 11">
              <a:extLst>
                <a:ext uri="{FF2B5EF4-FFF2-40B4-BE49-F238E27FC236}">
                  <a16:creationId xmlns:a16="http://schemas.microsoft.com/office/drawing/2014/main" id="{60D719E8-BF78-4F42-B9D1-7F5E02A369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 name="Freeform 12">
              <a:extLst>
                <a:ext uri="{FF2B5EF4-FFF2-40B4-BE49-F238E27FC236}">
                  <a16:creationId xmlns:a16="http://schemas.microsoft.com/office/drawing/2014/main" id="{5EC70737-9C19-4CF5-84DA-B22A960D53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2" name="Freeform 13">
              <a:extLst>
                <a:ext uri="{FF2B5EF4-FFF2-40B4-BE49-F238E27FC236}">
                  <a16:creationId xmlns:a16="http://schemas.microsoft.com/office/drawing/2014/main" id="{88FD042E-E56E-4360-9620-F811AB9A33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3" name="Freeform 14">
              <a:extLst>
                <a:ext uri="{FF2B5EF4-FFF2-40B4-BE49-F238E27FC236}">
                  <a16:creationId xmlns:a16="http://schemas.microsoft.com/office/drawing/2014/main" id="{18F15D2B-0812-46F6-B0F4-6A6714B543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4" name="Freeform 15">
              <a:extLst>
                <a:ext uri="{FF2B5EF4-FFF2-40B4-BE49-F238E27FC236}">
                  <a16:creationId xmlns:a16="http://schemas.microsoft.com/office/drawing/2014/main" id="{0C2F2A50-98DD-4F92-BDFE-B72E2357667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5" name="Freeform 16">
              <a:extLst>
                <a:ext uri="{FF2B5EF4-FFF2-40B4-BE49-F238E27FC236}">
                  <a16:creationId xmlns:a16="http://schemas.microsoft.com/office/drawing/2014/main" id="{473541D9-6DAE-4718-97D4-8952F4E7CC8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6" name="Freeform 17">
              <a:extLst>
                <a:ext uri="{FF2B5EF4-FFF2-40B4-BE49-F238E27FC236}">
                  <a16:creationId xmlns:a16="http://schemas.microsoft.com/office/drawing/2014/main" id="{3A56C5E9-011C-44D2-AF94-3BF5420433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7" name="Freeform 18">
              <a:extLst>
                <a:ext uri="{FF2B5EF4-FFF2-40B4-BE49-F238E27FC236}">
                  <a16:creationId xmlns:a16="http://schemas.microsoft.com/office/drawing/2014/main" id="{CD279E0E-1CD5-4F41-96A5-3A09707E810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8" name="Freeform 19">
              <a:extLst>
                <a:ext uri="{FF2B5EF4-FFF2-40B4-BE49-F238E27FC236}">
                  <a16:creationId xmlns:a16="http://schemas.microsoft.com/office/drawing/2014/main" id="{F5A6F094-9E54-4985-8738-D2067A4F07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9" name="Freeform 20">
              <a:extLst>
                <a:ext uri="{FF2B5EF4-FFF2-40B4-BE49-F238E27FC236}">
                  <a16:creationId xmlns:a16="http://schemas.microsoft.com/office/drawing/2014/main" id="{99D51F59-FA93-490E-B9CF-97BB63747C9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0" name="Freeform 21">
              <a:extLst>
                <a:ext uri="{FF2B5EF4-FFF2-40B4-BE49-F238E27FC236}">
                  <a16:creationId xmlns:a16="http://schemas.microsoft.com/office/drawing/2014/main" id="{3CD83DC6-F4A0-4A4D-AAC3-83983F960DC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1" name="Freeform 22">
              <a:extLst>
                <a:ext uri="{FF2B5EF4-FFF2-40B4-BE49-F238E27FC236}">
                  <a16:creationId xmlns:a16="http://schemas.microsoft.com/office/drawing/2014/main" id="{6E9B4028-C74F-4631-8312-68B30E6E62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2" name="Freeform 23">
              <a:extLst>
                <a:ext uri="{FF2B5EF4-FFF2-40B4-BE49-F238E27FC236}">
                  <a16:creationId xmlns:a16="http://schemas.microsoft.com/office/drawing/2014/main" id="{1E3337C9-1DDE-4E2E-8519-7D2C23C95FE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3" name="Freeform 24">
              <a:extLst>
                <a:ext uri="{FF2B5EF4-FFF2-40B4-BE49-F238E27FC236}">
                  <a16:creationId xmlns:a16="http://schemas.microsoft.com/office/drawing/2014/main" id="{754A526E-6EC0-458A-9C4C-008F6749CDD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4" name="Freeform 25">
              <a:extLst>
                <a:ext uri="{FF2B5EF4-FFF2-40B4-BE49-F238E27FC236}">
                  <a16:creationId xmlns:a16="http://schemas.microsoft.com/office/drawing/2014/main" id="{6A3DA723-7448-48CF-8BD2-FED2D4FED5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5" name="Freeform 26">
              <a:extLst>
                <a:ext uri="{FF2B5EF4-FFF2-40B4-BE49-F238E27FC236}">
                  <a16:creationId xmlns:a16="http://schemas.microsoft.com/office/drawing/2014/main" id="{9B506EC1-D8A8-4532-B78B-A236567EE05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6" name="Freeform 27">
              <a:extLst>
                <a:ext uri="{FF2B5EF4-FFF2-40B4-BE49-F238E27FC236}">
                  <a16:creationId xmlns:a16="http://schemas.microsoft.com/office/drawing/2014/main" id="{AA9DFB36-74F4-4977-ABC5-3257EDA331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7" name="Freeform 28">
              <a:extLst>
                <a:ext uri="{FF2B5EF4-FFF2-40B4-BE49-F238E27FC236}">
                  <a16:creationId xmlns:a16="http://schemas.microsoft.com/office/drawing/2014/main" id="{966A7FBA-BB79-4AF0-90C2-5F2BC9F2D1D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8" name="Freeform 29">
              <a:extLst>
                <a:ext uri="{FF2B5EF4-FFF2-40B4-BE49-F238E27FC236}">
                  <a16:creationId xmlns:a16="http://schemas.microsoft.com/office/drawing/2014/main" id="{23BB8A47-FF1B-44E5-8D93-7ADF37F1D7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9" name="Freeform 30">
              <a:extLst>
                <a:ext uri="{FF2B5EF4-FFF2-40B4-BE49-F238E27FC236}">
                  <a16:creationId xmlns:a16="http://schemas.microsoft.com/office/drawing/2014/main" id="{E463E1B7-7BED-4425-95B7-F6F75F87335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0" name="Freeform 31">
              <a:extLst>
                <a:ext uri="{FF2B5EF4-FFF2-40B4-BE49-F238E27FC236}">
                  <a16:creationId xmlns:a16="http://schemas.microsoft.com/office/drawing/2014/main" id="{749D0675-4397-4610-9807-2F7C1CC942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1" name="Freeform 32">
              <a:extLst>
                <a:ext uri="{FF2B5EF4-FFF2-40B4-BE49-F238E27FC236}">
                  <a16:creationId xmlns:a16="http://schemas.microsoft.com/office/drawing/2014/main" id="{DE7617CF-8919-43C3-9557-08D67C7DAF2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2" name="Rectangle 41">
              <a:extLst>
                <a:ext uri="{FF2B5EF4-FFF2-40B4-BE49-F238E27FC236}">
                  <a16:creationId xmlns:a16="http://schemas.microsoft.com/office/drawing/2014/main" id="{3DB68720-7E37-4930-9900-8632140D62B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43" name="Freeform 34">
              <a:extLst>
                <a:ext uri="{FF2B5EF4-FFF2-40B4-BE49-F238E27FC236}">
                  <a16:creationId xmlns:a16="http://schemas.microsoft.com/office/drawing/2014/main" id="{202F13DF-5B76-468E-A95E-80780788BD0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4" name="Freeform 35">
              <a:extLst>
                <a:ext uri="{FF2B5EF4-FFF2-40B4-BE49-F238E27FC236}">
                  <a16:creationId xmlns:a16="http://schemas.microsoft.com/office/drawing/2014/main" id="{219143C2-6062-4C2C-9563-6534108E35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5" name="Freeform 36">
              <a:extLst>
                <a:ext uri="{FF2B5EF4-FFF2-40B4-BE49-F238E27FC236}">
                  <a16:creationId xmlns:a16="http://schemas.microsoft.com/office/drawing/2014/main" id="{38413A0C-26DB-479B-B747-1D81361007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6" name="Freeform 37">
              <a:extLst>
                <a:ext uri="{FF2B5EF4-FFF2-40B4-BE49-F238E27FC236}">
                  <a16:creationId xmlns:a16="http://schemas.microsoft.com/office/drawing/2014/main" id="{CB526B5F-4FAA-4B4C-8AF8-B98EC74A3D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7" name="Freeform 38">
              <a:extLst>
                <a:ext uri="{FF2B5EF4-FFF2-40B4-BE49-F238E27FC236}">
                  <a16:creationId xmlns:a16="http://schemas.microsoft.com/office/drawing/2014/main" id="{54FFF88E-6D69-4AE9-8378-D164191557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8" name="Freeform 39">
              <a:extLst>
                <a:ext uri="{FF2B5EF4-FFF2-40B4-BE49-F238E27FC236}">
                  <a16:creationId xmlns:a16="http://schemas.microsoft.com/office/drawing/2014/main" id="{8008115A-CE00-4E36-BAF1-B511F21E83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9" name="Freeform 40">
              <a:extLst>
                <a:ext uri="{FF2B5EF4-FFF2-40B4-BE49-F238E27FC236}">
                  <a16:creationId xmlns:a16="http://schemas.microsoft.com/office/drawing/2014/main" id="{2935DB29-6F85-47D8-863C-11386389DBF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0" name="Freeform 41">
              <a:extLst>
                <a:ext uri="{FF2B5EF4-FFF2-40B4-BE49-F238E27FC236}">
                  <a16:creationId xmlns:a16="http://schemas.microsoft.com/office/drawing/2014/main" id="{4FB8E51B-1AC1-4671-B181-473C29BECD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1" name="Freeform 42">
              <a:extLst>
                <a:ext uri="{FF2B5EF4-FFF2-40B4-BE49-F238E27FC236}">
                  <a16:creationId xmlns:a16="http://schemas.microsoft.com/office/drawing/2014/main" id="{91E6AE4F-959F-4ED7-A199-8C0307E40EA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2" name="Freeform 43">
              <a:extLst>
                <a:ext uri="{FF2B5EF4-FFF2-40B4-BE49-F238E27FC236}">
                  <a16:creationId xmlns:a16="http://schemas.microsoft.com/office/drawing/2014/main" id="{A0445E55-0009-44A5-AA6A-350D9D48A2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3" name="Freeform 44">
              <a:extLst>
                <a:ext uri="{FF2B5EF4-FFF2-40B4-BE49-F238E27FC236}">
                  <a16:creationId xmlns:a16="http://schemas.microsoft.com/office/drawing/2014/main" id="{B5291C75-4ECA-4829-B824-5725C329057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4" name="Rectangle 53">
              <a:extLst>
                <a:ext uri="{FF2B5EF4-FFF2-40B4-BE49-F238E27FC236}">
                  <a16:creationId xmlns:a16="http://schemas.microsoft.com/office/drawing/2014/main" id="{6793376D-3E7C-4F04-8BC8-EC4820622BE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55" name="Freeform 46">
              <a:extLst>
                <a:ext uri="{FF2B5EF4-FFF2-40B4-BE49-F238E27FC236}">
                  <a16:creationId xmlns:a16="http://schemas.microsoft.com/office/drawing/2014/main" id="{3596510A-5528-445D-AFEA-6E3F89BA84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6" name="Freeform 47">
              <a:extLst>
                <a:ext uri="{FF2B5EF4-FFF2-40B4-BE49-F238E27FC236}">
                  <a16:creationId xmlns:a16="http://schemas.microsoft.com/office/drawing/2014/main" id="{E1B69479-D8C9-4E2E-A931-4D49C4FD76D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7" name="Freeform 48">
              <a:extLst>
                <a:ext uri="{FF2B5EF4-FFF2-40B4-BE49-F238E27FC236}">
                  <a16:creationId xmlns:a16="http://schemas.microsoft.com/office/drawing/2014/main" id="{0A759A2E-A8B1-44C8-B3F9-A16714C895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8" name="Freeform 49">
              <a:extLst>
                <a:ext uri="{FF2B5EF4-FFF2-40B4-BE49-F238E27FC236}">
                  <a16:creationId xmlns:a16="http://schemas.microsoft.com/office/drawing/2014/main" id="{6C2B3B3C-1DC9-4352-BB73-801976C8F51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9" name="Freeform 50">
              <a:extLst>
                <a:ext uri="{FF2B5EF4-FFF2-40B4-BE49-F238E27FC236}">
                  <a16:creationId xmlns:a16="http://schemas.microsoft.com/office/drawing/2014/main" id="{EE22E3A8-5789-4189-9AC7-98D6826B03D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0" name="Freeform 51">
              <a:extLst>
                <a:ext uri="{FF2B5EF4-FFF2-40B4-BE49-F238E27FC236}">
                  <a16:creationId xmlns:a16="http://schemas.microsoft.com/office/drawing/2014/main" id="{9AC0FC74-D003-4D0D-9CAF-F6A03739E2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1" name="Freeform 52">
              <a:extLst>
                <a:ext uri="{FF2B5EF4-FFF2-40B4-BE49-F238E27FC236}">
                  <a16:creationId xmlns:a16="http://schemas.microsoft.com/office/drawing/2014/main" id="{126C2057-02E1-4348-ABEB-EAC063A17E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2" name="Freeform 53">
              <a:extLst>
                <a:ext uri="{FF2B5EF4-FFF2-40B4-BE49-F238E27FC236}">
                  <a16:creationId xmlns:a16="http://schemas.microsoft.com/office/drawing/2014/main" id="{5150586D-D743-4392-844F-F2AFCCE649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3" name="Freeform 54">
              <a:extLst>
                <a:ext uri="{FF2B5EF4-FFF2-40B4-BE49-F238E27FC236}">
                  <a16:creationId xmlns:a16="http://schemas.microsoft.com/office/drawing/2014/main" id="{9E5B157A-534E-4879-8013-D02864E76F5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4" name="Freeform 55">
              <a:extLst>
                <a:ext uri="{FF2B5EF4-FFF2-40B4-BE49-F238E27FC236}">
                  <a16:creationId xmlns:a16="http://schemas.microsoft.com/office/drawing/2014/main" id="{CEE2DD73-7E8C-4F26-8E93-8C32D11B26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5" name="Freeform 56">
              <a:extLst>
                <a:ext uri="{FF2B5EF4-FFF2-40B4-BE49-F238E27FC236}">
                  <a16:creationId xmlns:a16="http://schemas.microsoft.com/office/drawing/2014/main" id="{908CAC5F-DD8E-4A58-BD4C-6D8D29FA49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6" name="Freeform 57">
              <a:extLst>
                <a:ext uri="{FF2B5EF4-FFF2-40B4-BE49-F238E27FC236}">
                  <a16:creationId xmlns:a16="http://schemas.microsoft.com/office/drawing/2014/main" id="{20F130CF-281E-408C-9884-5F8B22CA1D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7" name="Freeform 58">
              <a:extLst>
                <a:ext uri="{FF2B5EF4-FFF2-40B4-BE49-F238E27FC236}">
                  <a16:creationId xmlns:a16="http://schemas.microsoft.com/office/drawing/2014/main" id="{3BC78068-9115-4D5D-9B2B-6F9BD9C2969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grpSp>
      <p:sp>
        <p:nvSpPr>
          <p:cNvPr id="3" name="Content Placeholder 2">
            <a:extLst>
              <a:ext uri="{FF2B5EF4-FFF2-40B4-BE49-F238E27FC236}">
                <a16:creationId xmlns:a16="http://schemas.microsoft.com/office/drawing/2014/main" id="{FD9F2097-4806-4D4E-8F11-DFB0CE406A4E}"/>
              </a:ext>
            </a:extLst>
          </p:cNvPr>
          <p:cNvSpPr>
            <a:spLocks noGrp="1"/>
          </p:cNvSpPr>
          <p:nvPr>
            <p:ph idx="1"/>
          </p:nvPr>
        </p:nvSpPr>
        <p:spPr>
          <a:xfrm>
            <a:off x="6448425" y="2249487"/>
            <a:ext cx="4598986" cy="3541714"/>
          </a:xfrm>
        </p:spPr>
        <p:txBody>
          <a:bodyPr vert="horz" lIns="91440" tIns="45720" rIns="91440" bIns="45720" rtlCol="0">
            <a:normAutofit/>
          </a:bodyPr>
          <a:lstStyle/>
          <a:p>
            <a:r>
              <a:rPr lang="en-GB" dirty="0"/>
              <a:t>Over the past three decades, research shows us that there has been a steady increase in depressive disorders occurring in adolescence and childhood.</a:t>
            </a:r>
          </a:p>
          <a:p>
            <a:r>
              <a:rPr lang="en-GB" dirty="0"/>
              <a:t>Discuss</a:t>
            </a:r>
          </a:p>
          <a:p>
            <a:pPr marL="0" indent="0">
              <a:buNone/>
            </a:pPr>
            <a:r>
              <a:rPr lang="en-GB" dirty="0"/>
              <a:t> </a:t>
            </a:r>
          </a:p>
        </p:txBody>
      </p:sp>
    </p:spTree>
    <p:extLst>
      <p:ext uri="{BB962C8B-B14F-4D97-AF65-F5344CB8AC3E}">
        <p14:creationId xmlns:p14="http://schemas.microsoft.com/office/powerpoint/2010/main" val="41943352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131" name="Group 130">
            <a:extLst>
              <a:ext uri="{FF2B5EF4-FFF2-40B4-BE49-F238E27FC236}">
                <a16:creationId xmlns:a16="http://schemas.microsoft.com/office/drawing/2014/main" id="{8E1DDAD8-1D10-4640-A034-BE90015E37B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73" name="Rectangle 72">
              <a:extLst>
                <a:ext uri="{FF2B5EF4-FFF2-40B4-BE49-F238E27FC236}">
                  <a16:creationId xmlns:a16="http://schemas.microsoft.com/office/drawing/2014/main" id="{52FE7688-721D-4A97-B007-BDE056094D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2" name="Picture 2">
              <a:extLst>
                <a:ext uri="{FF2B5EF4-FFF2-40B4-BE49-F238E27FC236}">
                  <a16:creationId xmlns:a16="http://schemas.microsoft.com/office/drawing/2014/main" id="{9E73A810-8571-4A9D-A3CB-336933AB4C0E}"/>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4">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p14="http://schemas.microsoft.com/office/powerpoint/2010/main" xmlns:a14="http://schemas.microsoft.com/office/drawing/2010/main" xmlns:a16="http://schemas.microsoft.com/office/drawing/2014/main" xmlns="">
                  <a:solidFill>
                    <a:srgbClr val="FFFFFF"/>
                  </a:solidFill>
                </a14:hiddenFill>
              </a:ext>
            </a:extLst>
          </p:spPr>
        </p:pic>
      </p:grpSp>
      <p:sp>
        <p:nvSpPr>
          <p:cNvPr id="2" name="Title 1">
            <a:extLst>
              <a:ext uri="{FF2B5EF4-FFF2-40B4-BE49-F238E27FC236}">
                <a16:creationId xmlns:a16="http://schemas.microsoft.com/office/drawing/2014/main" id="{F995F6F9-A6A6-444F-8ACA-76B479D83B60}"/>
              </a:ext>
            </a:extLst>
          </p:cNvPr>
          <p:cNvSpPr>
            <a:spLocks noGrp="1"/>
          </p:cNvSpPr>
          <p:nvPr>
            <p:ph type="title"/>
          </p:nvPr>
        </p:nvSpPr>
        <p:spPr>
          <a:xfrm>
            <a:off x="7962519" y="618518"/>
            <a:ext cx="3084891" cy="685626"/>
          </a:xfrm>
        </p:spPr>
        <p:txBody>
          <a:bodyPr>
            <a:normAutofit/>
          </a:bodyPr>
          <a:lstStyle/>
          <a:p>
            <a:r>
              <a:rPr lang="en-GB" sz="3200" dirty="0"/>
              <a:t>Depression</a:t>
            </a:r>
          </a:p>
        </p:txBody>
      </p:sp>
      <p:pic>
        <p:nvPicPr>
          <p:cNvPr id="5" name="Picture 4">
            <a:extLst>
              <a:ext uri="{FF2B5EF4-FFF2-40B4-BE49-F238E27FC236}">
                <a16:creationId xmlns:a16="http://schemas.microsoft.com/office/drawing/2014/main" id="{4B702EAF-2BEA-34C8-0C22-3F0A3354E7FF}"/>
              </a:ext>
            </a:extLst>
          </p:cNvPr>
          <p:cNvPicPr>
            <a:picLocks noChangeAspect="1"/>
          </p:cNvPicPr>
          <p:nvPr/>
        </p:nvPicPr>
        <p:blipFill rotWithShape="1">
          <a:blip r:embed="rId5"/>
          <a:srcRect l="26387" r="43" b="-1"/>
          <a:stretch/>
        </p:blipFill>
        <p:spPr>
          <a:xfrm>
            <a:off x="-5597" y="10"/>
            <a:ext cx="7558541" cy="6857990"/>
          </a:xfrm>
          <a:prstGeom prst="rect">
            <a:avLst/>
          </a:prstGeom>
        </p:spPr>
      </p:pic>
      <p:grpSp>
        <p:nvGrpSpPr>
          <p:cNvPr id="76" name="Group 75">
            <a:extLst>
              <a:ext uri="{FF2B5EF4-FFF2-40B4-BE49-F238E27FC236}">
                <a16:creationId xmlns:a16="http://schemas.microsoft.com/office/drawing/2014/main" id="{FD642FB6-2808-4BC5-AE0B-7302C24B78A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133" name="Rectangle 132">
              <a:extLst>
                <a:ext uri="{FF2B5EF4-FFF2-40B4-BE49-F238E27FC236}">
                  <a16:creationId xmlns:a16="http://schemas.microsoft.com/office/drawing/2014/main" id="{0B0B8F04-D9A7-48E5-A29C-51A66B59DFF4}"/>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34" name="Freeform 6">
              <a:extLst>
                <a:ext uri="{FF2B5EF4-FFF2-40B4-BE49-F238E27FC236}">
                  <a16:creationId xmlns:a16="http://schemas.microsoft.com/office/drawing/2014/main" id="{D6D18883-6BFF-42BB-8088-FCCF83F9CFC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5" name="Freeform 7">
              <a:extLst>
                <a:ext uri="{FF2B5EF4-FFF2-40B4-BE49-F238E27FC236}">
                  <a16:creationId xmlns:a16="http://schemas.microsoft.com/office/drawing/2014/main" id="{1D0FEFB3-A009-4D0F-9107-C0B17786FB0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6" name="Rectangle 135">
              <a:extLst>
                <a:ext uri="{FF2B5EF4-FFF2-40B4-BE49-F238E27FC236}">
                  <a16:creationId xmlns:a16="http://schemas.microsoft.com/office/drawing/2014/main" id="{78E86C7F-B981-4448-8A1A-856F7124FF4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37" name="Freeform 9">
              <a:extLst>
                <a:ext uri="{FF2B5EF4-FFF2-40B4-BE49-F238E27FC236}">
                  <a16:creationId xmlns:a16="http://schemas.microsoft.com/office/drawing/2014/main" id="{4C6CFFD9-BA00-4184-8310-5FC9550954F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8" name="Freeform 10">
              <a:extLst>
                <a:ext uri="{FF2B5EF4-FFF2-40B4-BE49-F238E27FC236}">
                  <a16:creationId xmlns:a16="http://schemas.microsoft.com/office/drawing/2014/main" id="{A1892DF3-4848-496C-8664-DFD32EE250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9" name="Freeform 11">
              <a:extLst>
                <a:ext uri="{FF2B5EF4-FFF2-40B4-BE49-F238E27FC236}">
                  <a16:creationId xmlns:a16="http://schemas.microsoft.com/office/drawing/2014/main" id="{D6DB8C30-651E-4D8F-A70C-163FC58427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0" name="Freeform 12">
              <a:extLst>
                <a:ext uri="{FF2B5EF4-FFF2-40B4-BE49-F238E27FC236}">
                  <a16:creationId xmlns:a16="http://schemas.microsoft.com/office/drawing/2014/main" id="{563DFB81-F969-4F44-BA6C-6347956423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1" name="Freeform 13">
              <a:extLst>
                <a:ext uri="{FF2B5EF4-FFF2-40B4-BE49-F238E27FC236}">
                  <a16:creationId xmlns:a16="http://schemas.microsoft.com/office/drawing/2014/main" id="{8E5DE346-AFCA-40DA-B5E2-93A86EA54C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2" name="Freeform 14">
              <a:extLst>
                <a:ext uri="{FF2B5EF4-FFF2-40B4-BE49-F238E27FC236}">
                  <a16:creationId xmlns:a16="http://schemas.microsoft.com/office/drawing/2014/main" id="{77A34306-2AE8-43D0-9686-E97B3B53FE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3" name="Freeform 15">
              <a:extLst>
                <a:ext uri="{FF2B5EF4-FFF2-40B4-BE49-F238E27FC236}">
                  <a16:creationId xmlns:a16="http://schemas.microsoft.com/office/drawing/2014/main" id="{B9CC10F0-FFCD-4CB9-AF4C-22722D20B75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4" name="Freeform 16">
              <a:extLst>
                <a:ext uri="{FF2B5EF4-FFF2-40B4-BE49-F238E27FC236}">
                  <a16:creationId xmlns:a16="http://schemas.microsoft.com/office/drawing/2014/main" id="{2A6B0E38-C962-4491-BFDA-75378B4D674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5" name="Freeform 17">
              <a:extLst>
                <a:ext uri="{FF2B5EF4-FFF2-40B4-BE49-F238E27FC236}">
                  <a16:creationId xmlns:a16="http://schemas.microsoft.com/office/drawing/2014/main" id="{655F640B-8407-487C-8696-F47451478E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6" name="Freeform 18">
              <a:extLst>
                <a:ext uri="{FF2B5EF4-FFF2-40B4-BE49-F238E27FC236}">
                  <a16:creationId xmlns:a16="http://schemas.microsoft.com/office/drawing/2014/main" id="{FAB4F099-4FF6-4410-A5B9-2A5355719C9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7" name="Freeform 19">
              <a:extLst>
                <a:ext uri="{FF2B5EF4-FFF2-40B4-BE49-F238E27FC236}">
                  <a16:creationId xmlns:a16="http://schemas.microsoft.com/office/drawing/2014/main" id="{6FE80B6E-3DA9-4304-9925-12E578C4E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8" name="Freeform 20">
              <a:extLst>
                <a:ext uri="{FF2B5EF4-FFF2-40B4-BE49-F238E27FC236}">
                  <a16:creationId xmlns:a16="http://schemas.microsoft.com/office/drawing/2014/main" id="{67D1CB75-0CBA-4E13-924C-21F221D7BF6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9" name="Freeform 21">
              <a:extLst>
                <a:ext uri="{FF2B5EF4-FFF2-40B4-BE49-F238E27FC236}">
                  <a16:creationId xmlns:a16="http://schemas.microsoft.com/office/drawing/2014/main" id="{F2CC783B-FA45-4777-A76A-982B285C7C4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0" name="Freeform 22">
              <a:extLst>
                <a:ext uri="{FF2B5EF4-FFF2-40B4-BE49-F238E27FC236}">
                  <a16:creationId xmlns:a16="http://schemas.microsoft.com/office/drawing/2014/main" id="{D68F4DD3-D736-4B78-972E-F5128CFBE7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1" name="Freeform 23">
              <a:extLst>
                <a:ext uri="{FF2B5EF4-FFF2-40B4-BE49-F238E27FC236}">
                  <a16:creationId xmlns:a16="http://schemas.microsoft.com/office/drawing/2014/main" id="{B14AF103-15B3-4796-A71A-297D37E176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2" name="Freeform 24">
              <a:extLst>
                <a:ext uri="{FF2B5EF4-FFF2-40B4-BE49-F238E27FC236}">
                  <a16:creationId xmlns:a16="http://schemas.microsoft.com/office/drawing/2014/main" id="{B0B240FB-0453-4B6F-9F9B-C2C3305AC5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3" name="Freeform 25">
              <a:extLst>
                <a:ext uri="{FF2B5EF4-FFF2-40B4-BE49-F238E27FC236}">
                  <a16:creationId xmlns:a16="http://schemas.microsoft.com/office/drawing/2014/main" id="{EBBBDCEE-433E-40F3-B49D-375CB162A8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4" name="Freeform 26">
              <a:extLst>
                <a:ext uri="{FF2B5EF4-FFF2-40B4-BE49-F238E27FC236}">
                  <a16:creationId xmlns:a16="http://schemas.microsoft.com/office/drawing/2014/main" id="{09B123C6-141E-4A37-B5A7-27E7764FA1F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5" name="Freeform 27">
              <a:extLst>
                <a:ext uri="{FF2B5EF4-FFF2-40B4-BE49-F238E27FC236}">
                  <a16:creationId xmlns:a16="http://schemas.microsoft.com/office/drawing/2014/main" id="{1FA1F521-36A1-49FF-84A7-229E8970F7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6" name="Freeform 28">
              <a:extLst>
                <a:ext uri="{FF2B5EF4-FFF2-40B4-BE49-F238E27FC236}">
                  <a16:creationId xmlns:a16="http://schemas.microsoft.com/office/drawing/2014/main" id="{DE512F89-D901-4487-A42C-02345EC5FCD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7" name="Freeform 29">
              <a:extLst>
                <a:ext uri="{FF2B5EF4-FFF2-40B4-BE49-F238E27FC236}">
                  <a16:creationId xmlns:a16="http://schemas.microsoft.com/office/drawing/2014/main" id="{ED3ED0E5-3226-4B78-B3EA-C591824B89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8" name="Freeform 30">
              <a:extLst>
                <a:ext uri="{FF2B5EF4-FFF2-40B4-BE49-F238E27FC236}">
                  <a16:creationId xmlns:a16="http://schemas.microsoft.com/office/drawing/2014/main" id="{9CBB1F68-B6DE-4ECF-B20F-328F9811E2F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9" name="Freeform 31">
              <a:extLst>
                <a:ext uri="{FF2B5EF4-FFF2-40B4-BE49-F238E27FC236}">
                  <a16:creationId xmlns:a16="http://schemas.microsoft.com/office/drawing/2014/main" id="{A566C551-9523-4D97-A8CF-5C91F436C5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0" name="Freeform 32">
              <a:extLst>
                <a:ext uri="{FF2B5EF4-FFF2-40B4-BE49-F238E27FC236}">
                  <a16:creationId xmlns:a16="http://schemas.microsoft.com/office/drawing/2014/main" id="{9E166BA0-9268-4419-9332-2D30C212397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1" name="Rectangle 160">
              <a:extLst>
                <a:ext uri="{FF2B5EF4-FFF2-40B4-BE49-F238E27FC236}">
                  <a16:creationId xmlns:a16="http://schemas.microsoft.com/office/drawing/2014/main" id="{B700C031-AA54-4DC7-B8A2-2569B3FA653F}"/>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62" name="Freeform 34">
              <a:extLst>
                <a:ext uri="{FF2B5EF4-FFF2-40B4-BE49-F238E27FC236}">
                  <a16:creationId xmlns:a16="http://schemas.microsoft.com/office/drawing/2014/main" id="{03045EC8-ECC8-473F-8786-DE266F05B15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3" name="Freeform 35">
              <a:extLst>
                <a:ext uri="{FF2B5EF4-FFF2-40B4-BE49-F238E27FC236}">
                  <a16:creationId xmlns:a16="http://schemas.microsoft.com/office/drawing/2014/main" id="{9337EBA2-5088-4A44-8C0B-A6EE78989C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4" name="Freeform 36">
              <a:extLst>
                <a:ext uri="{FF2B5EF4-FFF2-40B4-BE49-F238E27FC236}">
                  <a16:creationId xmlns:a16="http://schemas.microsoft.com/office/drawing/2014/main" id="{3486A705-2593-45C9-A13E-8E2FB7C354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5" name="Freeform 37">
              <a:extLst>
                <a:ext uri="{FF2B5EF4-FFF2-40B4-BE49-F238E27FC236}">
                  <a16:creationId xmlns:a16="http://schemas.microsoft.com/office/drawing/2014/main" id="{F357321C-6DEE-4D02-A997-75E47EE0E0E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6" name="Freeform 38">
              <a:extLst>
                <a:ext uri="{FF2B5EF4-FFF2-40B4-BE49-F238E27FC236}">
                  <a16:creationId xmlns:a16="http://schemas.microsoft.com/office/drawing/2014/main" id="{D0B8F87F-3530-4BCD-A8E5-C1B83707B5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7" name="Freeform 39">
              <a:extLst>
                <a:ext uri="{FF2B5EF4-FFF2-40B4-BE49-F238E27FC236}">
                  <a16:creationId xmlns:a16="http://schemas.microsoft.com/office/drawing/2014/main" id="{5BE86BA3-AB0E-4F70-A552-0D9EB9E98E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8" name="Freeform 40">
              <a:extLst>
                <a:ext uri="{FF2B5EF4-FFF2-40B4-BE49-F238E27FC236}">
                  <a16:creationId xmlns:a16="http://schemas.microsoft.com/office/drawing/2014/main" id="{DF5FE773-B9AE-4A3F-8EDC-165CE579BDC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9" name="Freeform 41">
              <a:extLst>
                <a:ext uri="{FF2B5EF4-FFF2-40B4-BE49-F238E27FC236}">
                  <a16:creationId xmlns:a16="http://schemas.microsoft.com/office/drawing/2014/main" id="{4A03D7BE-B358-4F8B-85EA-65E0CBF2D1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4" name="Freeform 42">
              <a:extLst>
                <a:ext uri="{FF2B5EF4-FFF2-40B4-BE49-F238E27FC236}">
                  <a16:creationId xmlns:a16="http://schemas.microsoft.com/office/drawing/2014/main" id="{A6548877-0957-435B-A419-389A278E57E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0" name="Freeform 43">
              <a:extLst>
                <a:ext uri="{FF2B5EF4-FFF2-40B4-BE49-F238E27FC236}">
                  <a16:creationId xmlns:a16="http://schemas.microsoft.com/office/drawing/2014/main" id="{B2D5EA95-9E60-468A-8DA1-40F05C9BDA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6" name="Freeform 44">
              <a:extLst>
                <a:ext uri="{FF2B5EF4-FFF2-40B4-BE49-F238E27FC236}">
                  <a16:creationId xmlns:a16="http://schemas.microsoft.com/office/drawing/2014/main" id="{C9B409CE-11E5-40D1-8C9B-86614EAE2A3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1" name="Rectangle 170">
              <a:extLst>
                <a:ext uri="{FF2B5EF4-FFF2-40B4-BE49-F238E27FC236}">
                  <a16:creationId xmlns:a16="http://schemas.microsoft.com/office/drawing/2014/main" id="{9E594AF5-DB50-4227-AC2F-10EE5233C41F}"/>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18" name="Freeform 46">
              <a:extLst>
                <a:ext uri="{FF2B5EF4-FFF2-40B4-BE49-F238E27FC236}">
                  <a16:creationId xmlns:a16="http://schemas.microsoft.com/office/drawing/2014/main" id="{9335DCAF-74A2-4994-B5BF-1C079A40A5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9" name="Freeform 47">
              <a:extLst>
                <a:ext uri="{FF2B5EF4-FFF2-40B4-BE49-F238E27FC236}">
                  <a16:creationId xmlns:a16="http://schemas.microsoft.com/office/drawing/2014/main" id="{1DC8E1A2-0C6B-4BA9-85F4-3645AED5DEA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0" name="Freeform 48">
              <a:extLst>
                <a:ext uri="{FF2B5EF4-FFF2-40B4-BE49-F238E27FC236}">
                  <a16:creationId xmlns:a16="http://schemas.microsoft.com/office/drawing/2014/main" id="{28F38DE0-3BEE-441A-8212-E77DA2328A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1" name="Freeform 49">
              <a:extLst>
                <a:ext uri="{FF2B5EF4-FFF2-40B4-BE49-F238E27FC236}">
                  <a16:creationId xmlns:a16="http://schemas.microsoft.com/office/drawing/2014/main" id="{AE81208E-D239-496C-A312-506B0241B31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2" name="Freeform 50">
              <a:extLst>
                <a:ext uri="{FF2B5EF4-FFF2-40B4-BE49-F238E27FC236}">
                  <a16:creationId xmlns:a16="http://schemas.microsoft.com/office/drawing/2014/main" id="{242FE966-DDA4-4668-B8D6-C4B0D4C78E5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3" name="Freeform 51">
              <a:extLst>
                <a:ext uri="{FF2B5EF4-FFF2-40B4-BE49-F238E27FC236}">
                  <a16:creationId xmlns:a16="http://schemas.microsoft.com/office/drawing/2014/main" id="{FB0A5F60-550F-4025-9DCE-6F42A7C064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4" name="Freeform 52">
              <a:extLst>
                <a:ext uri="{FF2B5EF4-FFF2-40B4-BE49-F238E27FC236}">
                  <a16:creationId xmlns:a16="http://schemas.microsoft.com/office/drawing/2014/main" id="{D7B61D18-4A61-44C9-A809-40639E8C1D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5" name="Freeform 53">
              <a:extLst>
                <a:ext uri="{FF2B5EF4-FFF2-40B4-BE49-F238E27FC236}">
                  <a16:creationId xmlns:a16="http://schemas.microsoft.com/office/drawing/2014/main" id="{CB26E7EB-DC12-4BA7-B5DE-09EF2C1D0A3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6" name="Freeform 54">
              <a:extLst>
                <a:ext uri="{FF2B5EF4-FFF2-40B4-BE49-F238E27FC236}">
                  <a16:creationId xmlns:a16="http://schemas.microsoft.com/office/drawing/2014/main" id="{921237B4-9D85-4611-851F-5DBD71544AE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7" name="Freeform 55">
              <a:extLst>
                <a:ext uri="{FF2B5EF4-FFF2-40B4-BE49-F238E27FC236}">
                  <a16:creationId xmlns:a16="http://schemas.microsoft.com/office/drawing/2014/main" id="{C91509DE-9FAA-4E84-BCC1-CDDBEA8AC0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8" name="Freeform 56">
              <a:extLst>
                <a:ext uri="{FF2B5EF4-FFF2-40B4-BE49-F238E27FC236}">
                  <a16:creationId xmlns:a16="http://schemas.microsoft.com/office/drawing/2014/main" id="{C7029B06-6A09-4E46-BA86-F3C66DBDD48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9" name="Freeform 57">
              <a:extLst>
                <a:ext uri="{FF2B5EF4-FFF2-40B4-BE49-F238E27FC236}">
                  <a16:creationId xmlns:a16="http://schemas.microsoft.com/office/drawing/2014/main" id="{FF4ACFBF-D1F2-47B1-B0EB-F08C6508BD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0" name="Freeform 58">
              <a:extLst>
                <a:ext uri="{FF2B5EF4-FFF2-40B4-BE49-F238E27FC236}">
                  <a16:creationId xmlns:a16="http://schemas.microsoft.com/office/drawing/2014/main" id="{A6FD1991-3A0E-4F63-BAD9-A98C2986048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grpSp>
      <p:sp>
        <p:nvSpPr>
          <p:cNvPr id="3" name="Content Placeholder 2">
            <a:extLst>
              <a:ext uri="{FF2B5EF4-FFF2-40B4-BE49-F238E27FC236}">
                <a16:creationId xmlns:a16="http://schemas.microsoft.com/office/drawing/2014/main" id="{FD9F2097-4806-4D4E-8F11-DFB0CE406A4E}"/>
              </a:ext>
            </a:extLst>
          </p:cNvPr>
          <p:cNvSpPr>
            <a:spLocks noGrp="1"/>
          </p:cNvSpPr>
          <p:nvPr>
            <p:ph idx="1"/>
          </p:nvPr>
        </p:nvSpPr>
        <p:spPr>
          <a:xfrm>
            <a:off x="7962518" y="1658938"/>
            <a:ext cx="3948493" cy="4960937"/>
          </a:xfrm>
        </p:spPr>
        <p:txBody>
          <a:bodyPr vert="horz" lIns="91440" tIns="45720" rIns="91440" bIns="45720" rtlCol="0">
            <a:normAutofit/>
          </a:bodyPr>
          <a:lstStyle/>
          <a:p>
            <a:r>
              <a:rPr lang="en-GB" sz="2800" dirty="0"/>
              <a:t>Depression can vary from mild to severe.</a:t>
            </a:r>
          </a:p>
          <a:p>
            <a:r>
              <a:rPr lang="en-GB" sz="2800" dirty="0"/>
              <a:t>Depression can often be missed in adolescence, often because irritability and mood changes and developmental change. </a:t>
            </a:r>
          </a:p>
          <a:p>
            <a:pPr marL="0" indent="0">
              <a:buNone/>
            </a:pPr>
            <a:r>
              <a:rPr lang="en-GB" sz="2800" dirty="0"/>
              <a:t> </a:t>
            </a:r>
          </a:p>
        </p:txBody>
      </p:sp>
    </p:spTree>
    <p:extLst>
      <p:ext uri="{BB962C8B-B14F-4D97-AF65-F5344CB8AC3E}">
        <p14:creationId xmlns:p14="http://schemas.microsoft.com/office/powerpoint/2010/main" val="20341727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8000"/>
                <a:hueMod val="94000"/>
                <a:satMod val="148000"/>
                <a:lumMod val="150000"/>
              </a:schemeClr>
            </a:gs>
            <a:gs pos="100000">
              <a:schemeClr val="bg2">
                <a:shade val="92000"/>
                <a:hueMod val="104000"/>
                <a:satMod val="140000"/>
                <a:lumMod val="68000"/>
              </a:schemeClr>
            </a:gs>
          </a:gsLst>
          <a:lin ang="504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EF4763-EB4A-4A35-89EB-AD2763B48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E4828A-22B9-A3E0-0774-B3BA40969DF6}"/>
              </a:ext>
            </a:extLst>
          </p:cNvPr>
          <p:cNvSpPr>
            <a:spLocks noGrp="1"/>
          </p:cNvSpPr>
          <p:nvPr>
            <p:ph type="title"/>
          </p:nvPr>
        </p:nvSpPr>
        <p:spPr>
          <a:xfrm>
            <a:off x="1141413" y="618518"/>
            <a:ext cx="9905998" cy="1478570"/>
          </a:xfrm>
        </p:spPr>
        <p:txBody>
          <a:bodyPr>
            <a:normAutofit/>
          </a:bodyPr>
          <a:lstStyle/>
          <a:p>
            <a:r>
              <a:rPr lang="en-GB" dirty="0"/>
              <a:t>Depression</a:t>
            </a:r>
          </a:p>
        </p:txBody>
      </p:sp>
      <p:graphicFrame>
        <p:nvGraphicFramePr>
          <p:cNvPr id="5" name="Content Placeholder 2">
            <a:extLst>
              <a:ext uri="{FF2B5EF4-FFF2-40B4-BE49-F238E27FC236}">
                <a16:creationId xmlns:a16="http://schemas.microsoft.com/office/drawing/2014/main" id="{CAE6AF5F-A94F-53F8-56CD-FFC58F6718E8}"/>
              </a:ext>
            </a:extLst>
          </p:cNvPr>
          <p:cNvGraphicFramePr>
            <a:graphicFrameLocks noGrp="1"/>
          </p:cNvGraphicFramePr>
          <p:nvPr>
            <p:ph idx="1"/>
            <p:extLst>
              <p:ext uri="{D42A27DB-BD31-4B8C-83A1-F6EECF244321}">
                <p14:modId xmlns:p14="http://schemas.microsoft.com/office/powerpoint/2010/main" val="2370750433"/>
              </p:ext>
            </p:extLst>
          </p:nvPr>
        </p:nvGraphicFramePr>
        <p:xfrm>
          <a:off x="1141411" y="2440771"/>
          <a:ext cx="9905999" cy="35848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49634518"/>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697F791-5FFA-4164-899F-EB52EA72B0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2">
            <a:extLst>
              <a:ext uri="{FF2B5EF4-FFF2-40B4-BE49-F238E27FC236}">
                <a16:creationId xmlns:a16="http://schemas.microsoft.com/office/drawing/2014/main" id="{4E28A1A9-FB81-4816-AAEA-C3B43094695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rcRect/>
          <a:stretch>
            <a:fillRect/>
          </a:stretch>
        </p:blipFill>
        <p:spPr bwMode="auto">
          <a:xfrm>
            <a:off x="1190" y="-2"/>
            <a:ext cx="4061525" cy="6858001"/>
          </a:xfrm>
          <a:prstGeom prst="rect">
            <a:avLst/>
          </a:prstGeom>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sp>
        <p:nvSpPr>
          <p:cNvPr id="14" name="Rectangle 13">
            <a:extLst>
              <a:ext uri="{FF2B5EF4-FFF2-40B4-BE49-F238E27FC236}">
                <a16:creationId xmlns:a16="http://schemas.microsoft.com/office/drawing/2014/main" id="{B773AB25-A422-41AA-9737-5E04C1966D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853"/>
            <a:ext cx="4055621" cy="6858000"/>
          </a:xfrm>
          <a:prstGeom prst="rect">
            <a:avLst/>
          </a:prstGeom>
          <a:ln>
            <a:noFill/>
          </a:ln>
          <a:effectLst>
            <a:outerShdw blurRad="76200" dist="38100" algn="l" rotWithShape="0">
              <a:prstClr val="black">
                <a:alpha val="37000"/>
              </a:prstClr>
            </a:outerShdw>
          </a:effectLst>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pic>
        <p:nvPicPr>
          <p:cNvPr id="16" name="Picture 2">
            <a:extLst>
              <a:ext uri="{FF2B5EF4-FFF2-40B4-BE49-F238E27FC236}">
                <a16:creationId xmlns:a16="http://schemas.microsoft.com/office/drawing/2014/main" id="{AF0552B8-DE8C-40DF-B29F-1728E6A1061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22530" y="23283"/>
            <a:ext cx="4078152"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a16="http://schemas.microsoft.com/office/drawing/2014/main" id="{111AAD87-F00A-4C48-B9F1-F943CBA8C9EA}"/>
              </a:ext>
            </a:extLst>
          </p:cNvPr>
          <p:cNvSpPr>
            <a:spLocks noGrp="1"/>
          </p:cNvSpPr>
          <p:nvPr>
            <p:ph type="title"/>
          </p:nvPr>
        </p:nvSpPr>
        <p:spPr>
          <a:xfrm>
            <a:off x="855266" y="618518"/>
            <a:ext cx="2851417" cy="1478570"/>
          </a:xfrm>
        </p:spPr>
        <p:txBody>
          <a:bodyPr>
            <a:normAutofit/>
          </a:bodyPr>
          <a:lstStyle/>
          <a:p>
            <a:r>
              <a:rPr lang="en-GB" sz="3200">
                <a:solidFill>
                  <a:srgbClr val="FFFFFF"/>
                </a:solidFill>
              </a:rPr>
              <a:t>Comorbidity</a:t>
            </a:r>
          </a:p>
        </p:txBody>
      </p:sp>
      <p:sp>
        <p:nvSpPr>
          <p:cNvPr id="3" name="Content Placeholder 2">
            <a:extLst>
              <a:ext uri="{FF2B5EF4-FFF2-40B4-BE49-F238E27FC236}">
                <a16:creationId xmlns:a16="http://schemas.microsoft.com/office/drawing/2014/main" id="{5D543C8A-B4D4-47E6-AEEA-5100A948631D}"/>
              </a:ext>
            </a:extLst>
          </p:cNvPr>
          <p:cNvSpPr>
            <a:spLocks noGrp="1"/>
          </p:cNvSpPr>
          <p:nvPr>
            <p:ph idx="1"/>
          </p:nvPr>
        </p:nvSpPr>
        <p:spPr>
          <a:xfrm>
            <a:off x="844620" y="2249487"/>
            <a:ext cx="2862444" cy="3957302"/>
          </a:xfrm>
        </p:spPr>
        <p:txBody>
          <a:bodyPr vert="horz" lIns="91440" tIns="45720" rIns="91440" bIns="45720" rtlCol="0">
            <a:normAutofit/>
          </a:bodyPr>
          <a:lstStyle/>
          <a:p>
            <a:r>
              <a:rPr lang="en-GB" dirty="0">
                <a:solidFill>
                  <a:srgbClr val="FFFFFF"/>
                </a:solidFill>
              </a:rPr>
              <a:t>Anxiety</a:t>
            </a:r>
          </a:p>
          <a:p>
            <a:r>
              <a:rPr lang="en-GB" dirty="0">
                <a:solidFill>
                  <a:srgbClr val="FFFFFF"/>
                </a:solidFill>
              </a:rPr>
              <a:t>Obsessions</a:t>
            </a:r>
          </a:p>
          <a:p>
            <a:r>
              <a:rPr lang="en-GB" dirty="0">
                <a:solidFill>
                  <a:srgbClr val="FFFFFF"/>
                </a:solidFill>
              </a:rPr>
              <a:t>Compulsions</a:t>
            </a:r>
          </a:p>
          <a:p>
            <a:r>
              <a:rPr lang="en-GB" dirty="0">
                <a:solidFill>
                  <a:srgbClr val="FFFFFF"/>
                </a:solidFill>
              </a:rPr>
              <a:t>Low mood is often common for young children, but depression is less common </a:t>
            </a:r>
          </a:p>
        </p:txBody>
      </p:sp>
      <p:grpSp>
        <p:nvGrpSpPr>
          <p:cNvPr id="18" name="Group 17">
            <a:extLst>
              <a:ext uri="{FF2B5EF4-FFF2-40B4-BE49-F238E27FC236}">
                <a16:creationId xmlns:a16="http://schemas.microsoft.com/office/drawing/2014/main" id="{6AD0D387-1584-4477-B5F8-52B50D4F220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0788" cy="6858001"/>
            <a:chOff x="-14288" y="0"/>
            <a:chExt cx="1220788" cy="6858001"/>
          </a:xfrm>
          <a:gradFill flip="none" rotWithShape="1">
            <a:gsLst>
              <a:gs pos="0">
                <a:schemeClr val="bg2"/>
              </a:gs>
              <a:gs pos="100000">
                <a:schemeClr val="tx2">
                  <a:lumMod val="60000"/>
                  <a:lumOff val="40000"/>
                </a:schemeClr>
              </a:gs>
            </a:gsLst>
            <a:lin ang="5400000" scaled="0"/>
            <a:tileRect/>
          </a:gradFill>
        </p:grpSpPr>
        <p:sp>
          <p:nvSpPr>
            <p:cNvPr id="19" name="Rectangle 5">
              <a:extLst>
                <a:ext uri="{FF2B5EF4-FFF2-40B4-BE49-F238E27FC236}">
                  <a16:creationId xmlns:a16="http://schemas.microsoft.com/office/drawing/2014/main" id="{22C90122-8CF0-4164-B596-168DE41D39A4}"/>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20" name="Freeform 6">
              <a:extLst>
                <a:ext uri="{FF2B5EF4-FFF2-40B4-BE49-F238E27FC236}">
                  <a16:creationId xmlns:a16="http://schemas.microsoft.com/office/drawing/2014/main" id="{E74D534E-37A6-4D27-9C47-0B2F0527838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 name="Freeform 7">
              <a:extLst>
                <a:ext uri="{FF2B5EF4-FFF2-40B4-BE49-F238E27FC236}">
                  <a16:creationId xmlns:a16="http://schemas.microsoft.com/office/drawing/2014/main" id="{1C1C156E-D2E0-468A-9B19-79521D69BF5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2" name="Freeform 8">
              <a:extLst>
                <a:ext uri="{FF2B5EF4-FFF2-40B4-BE49-F238E27FC236}">
                  <a16:creationId xmlns:a16="http://schemas.microsoft.com/office/drawing/2014/main" id="{14C97F11-4F6C-4DFF-89BC-3AEA5B7FF7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3" name="Freeform 9">
              <a:extLst>
                <a:ext uri="{FF2B5EF4-FFF2-40B4-BE49-F238E27FC236}">
                  <a16:creationId xmlns:a16="http://schemas.microsoft.com/office/drawing/2014/main" id="{773C2106-77CE-42E1-839F-925EAEBB2FF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4" name="Freeform 10">
              <a:extLst>
                <a:ext uri="{FF2B5EF4-FFF2-40B4-BE49-F238E27FC236}">
                  <a16:creationId xmlns:a16="http://schemas.microsoft.com/office/drawing/2014/main" id="{E2807D33-BD1F-4B09-8D93-63C06DB3C0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5" name="Freeform 11">
              <a:extLst>
                <a:ext uri="{FF2B5EF4-FFF2-40B4-BE49-F238E27FC236}">
                  <a16:creationId xmlns:a16="http://schemas.microsoft.com/office/drawing/2014/main" id="{84BDF3E8-157B-47D1-AF8E-FE1EFF0612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6" name="Freeform 12">
              <a:extLst>
                <a:ext uri="{FF2B5EF4-FFF2-40B4-BE49-F238E27FC236}">
                  <a16:creationId xmlns:a16="http://schemas.microsoft.com/office/drawing/2014/main" id="{68B482B5-E0FD-406A-99B2-297DF333546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7" name="Freeform 13">
              <a:extLst>
                <a:ext uri="{FF2B5EF4-FFF2-40B4-BE49-F238E27FC236}">
                  <a16:creationId xmlns:a16="http://schemas.microsoft.com/office/drawing/2014/main" id="{B8750F30-12E8-410B-8709-78F1EF3BBE7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8" name="Freeform 14">
              <a:extLst>
                <a:ext uri="{FF2B5EF4-FFF2-40B4-BE49-F238E27FC236}">
                  <a16:creationId xmlns:a16="http://schemas.microsoft.com/office/drawing/2014/main" id="{DB2D030A-4700-4CC4-A971-F119F8372C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9" name="Freeform 15">
              <a:extLst>
                <a:ext uri="{FF2B5EF4-FFF2-40B4-BE49-F238E27FC236}">
                  <a16:creationId xmlns:a16="http://schemas.microsoft.com/office/drawing/2014/main" id="{B4E516DB-F66E-4E88-8CAA-67153F56189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0" name="Line 16">
              <a:extLst>
                <a:ext uri="{FF2B5EF4-FFF2-40B4-BE49-F238E27FC236}">
                  <a16:creationId xmlns:a16="http://schemas.microsoft.com/office/drawing/2014/main" id="{DF749FDD-DD56-4DC9-A379-77E1106981DC}"/>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n-GB"/>
            </a:p>
          </p:txBody>
        </p:sp>
        <p:sp>
          <p:nvSpPr>
            <p:cNvPr id="31" name="Freeform 17">
              <a:extLst>
                <a:ext uri="{FF2B5EF4-FFF2-40B4-BE49-F238E27FC236}">
                  <a16:creationId xmlns:a16="http://schemas.microsoft.com/office/drawing/2014/main" id="{6AD95087-E0AF-45D3-B824-EFFCBBECDE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2" name="Freeform 18">
              <a:extLst>
                <a:ext uri="{FF2B5EF4-FFF2-40B4-BE49-F238E27FC236}">
                  <a16:creationId xmlns:a16="http://schemas.microsoft.com/office/drawing/2014/main" id="{2D21010F-3DE2-4881-B9D5-3415C4E05D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3" name="Freeform 19">
              <a:extLst>
                <a:ext uri="{FF2B5EF4-FFF2-40B4-BE49-F238E27FC236}">
                  <a16:creationId xmlns:a16="http://schemas.microsoft.com/office/drawing/2014/main" id="{2AFDF4BC-8E99-4A2C-9EF2-4B98A05C2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4" name="Freeform 20">
              <a:extLst>
                <a:ext uri="{FF2B5EF4-FFF2-40B4-BE49-F238E27FC236}">
                  <a16:creationId xmlns:a16="http://schemas.microsoft.com/office/drawing/2014/main" id="{BB8EAEE8-22EA-4103-A02E-5043474C4BE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5" name="Rectangle 21">
              <a:extLst>
                <a:ext uri="{FF2B5EF4-FFF2-40B4-BE49-F238E27FC236}">
                  <a16:creationId xmlns:a16="http://schemas.microsoft.com/office/drawing/2014/main" id="{7148ABD2-E447-429F-B97E-86494051C10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36" name="Freeform 22">
              <a:extLst>
                <a:ext uri="{FF2B5EF4-FFF2-40B4-BE49-F238E27FC236}">
                  <a16:creationId xmlns:a16="http://schemas.microsoft.com/office/drawing/2014/main" id="{99900F4A-F8CA-456E-9FA0-34572621C0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7" name="Freeform 23">
              <a:extLst>
                <a:ext uri="{FF2B5EF4-FFF2-40B4-BE49-F238E27FC236}">
                  <a16:creationId xmlns:a16="http://schemas.microsoft.com/office/drawing/2014/main" id="{DF5CD0A9-E49B-4968-886B-41C1A66D232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8" name="Freeform 24">
              <a:extLst>
                <a:ext uri="{FF2B5EF4-FFF2-40B4-BE49-F238E27FC236}">
                  <a16:creationId xmlns:a16="http://schemas.microsoft.com/office/drawing/2014/main" id="{7E462582-7383-4272-A323-85C9D137C4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9" name="Freeform 25">
              <a:extLst>
                <a:ext uri="{FF2B5EF4-FFF2-40B4-BE49-F238E27FC236}">
                  <a16:creationId xmlns:a16="http://schemas.microsoft.com/office/drawing/2014/main" id="{CB472F67-7C37-4D80-B346-DE30D44B55A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0" name="Freeform 26">
              <a:extLst>
                <a:ext uri="{FF2B5EF4-FFF2-40B4-BE49-F238E27FC236}">
                  <a16:creationId xmlns:a16="http://schemas.microsoft.com/office/drawing/2014/main" id="{19A8AE83-358F-4D4E-91C7-F09E35097A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1" name="Freeform 27">
              <a:extLst>
                <a:ext uri="{FF2B5EF4-FFF2-40B4-BE49-F238E27FC236}">
                  <a16:creationId xmlns:a16="http://schemas.microsoft.com/office/drawing/2014/main" id="{C4B79436-9285-45DE-A9FB-B3DD750738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2" name="Freeform 28">
              <a:extLst>
                <a:ext uri="{FF2B5EF4-FFF2-40B4-BE49-F238E27FC236}">
                  <a16:creationId xmlns:a16="http://schemas.microsoft.com/office/drawing/2014/main" id="{B0BF8BF3-C90A-483A-B61E-13D2C41FBAC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3" name="Freeform 29">
              <a:extLst>
                <a:ext uri="{FF2B5EF4-FFF2-40B4-BE49-F238E27FC236}">
                  <a16:creationId xmlns:a16="http://schemas.microsoft.com/office/drawing/2014/main" id="{31011274-F329-444B-9B06-69DD2EC4490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4" name="Freeform 30">
              <a:extLst>
                <a:ext uri="{FF2B5EF4-FFF2-40B4-BE49-F238E27FC236}">
                  <a16:creationId xmlns:a16="http://schemas.microsoft.com/office/drawing/2014/main" id="{DB8B1D39-5B9A-4B4E-849B-A5821A2460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45" name="Freeform 31">
              <a:extLst>
                <a:ext uri="{FF2B5EF4-FFF2-40B4-BE49-F238E27FC236}">
                  <a16:creationId xmlns:a16="http://schemas.microsoft.com/office/drawing/2014/main" id="{336ECD63-75C2-4A32-A31B-30BB3097240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grpSp>
      <p:pic>
        <p:nvPicPr>
          <p:cNvPr id="5" name="Picture 5" descr="A picture containing silhouette&#10;&#10;Description automatically generated">
            <a:extLst>
              <a:ext uri="{FF2B5EF4-FFF2-40B4-BE49-F238E27FC236}">
                <a16:creationId xmlns:a16="http://schemas.microsoft.com/office/drawing/2014/main" id="{9D2A7D22-B58E-4039-B8A5-8BB98AB2B1D1}"/>
              </a:ext>
            </a:extLst>
          </p:cNvPr>
          <p:cNvPicPr>
            <a:picLocks noChangeAspect="1"/>
          </p:cNvPicPr>
          <p:nvPr/>
        </p:nvPicPr>
        <p:blipFill>
          <a:blip r:embed="rId4"/>
          <a:stretch>
            <a:fillRect/>
          </a:stretch>
        </p:blipFill>
        <p:spPr>
          <a:xfrm>
            <a:off x="4711778" y="1938169"/>
            <a:ext cx="6844045" cy="2977158"/>
          </a:xfrm>
          <a:prstGeom prst="rect">
            <a:avLst/>
          </a:prstGeom>
        </p:spPr>
      </p:pic>
    </p:spTree>
    <p:extLst>
      <p:ext uri="{BB962C8B-B14F-4D97-AF65-F5344CB8AC3E}">
        <p14:creationId xmlns:p14="http://schemas.microsoft.com/office/powerpoint/2010/main" val="39112809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8000"/>
                <a:hueMod val="94000"/>
                <a:satMod val="148000"/>
                <a:lumMod val="150000"/>
              </a:schemeClr>
            </a:gs>
            <a:gs pos="100000">
              <a:schemeClr val="bg2">
                <a:shade val="92000"/>
                <a:hueMod val="104000"/>
                <a:satMod val="140000"/>
                <a:lumMod val="68000"/>
              </a:schemeClr>
            </a:gs>
          </a:gsLst>
          <a:lin ang="504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EF4763-EB4A-4A35-89EB-AD2763B48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D4BAE7-3D53-4502-A01D-FFA169771AAA}"/>
              </a:ext>
            </a:extLst>
          </p:cNvPr>
          <p:cNvSpPr>
            <a:spLocks noGrp="1"/>
          </p:cNvSpPr>
          <p:nvPr>
            <p:ph type="title"/>
          </p:nvPr>
        </p:nvSpPr>
        <p:spPr>
          <a:xfrm>
            <a:off x="1141413" y="618518"/>
            <a:ext cx="9905998" cy="1478570"/>
          </a:xfrm>
        </p:spPr>
        <p:txBody>
          <a:bodyPr>
            <a:normAutofit/>
          </a:bodyPr>
          <a:lstStyle/>
          <a:p>
            <a:r>
              <a:rPr lang="en-GB"/>
              <a:t>Risk factors</a:t>
            </a:r>
          </a:p>
        </p:txBody>
      </p:sp>
      <p:graphicFrame>
        <p:nvGraphicFramePr>
          <p:cNvPr id="5" name="Content Placeholder 2">
            <a:extLst>
              <a:ext uri="{FF2B5EF4-FFF2-40B4-BE49-F238E27FC236}">
                <a16:creationId xmlns:a16="http://schemas.microsoft.com/office/drawing/2014/main" id="{A8384FB2-CBEB-B9DF-64AD-1D52E242B18E}"/>
              </a:ext>
            </a:extLst>
          </p:cNvPr>
          <p:cNvGraphicFramePr>
            <a:graphicFrameLocks noGrp="1"/>
          </p:cNvGraphicFramePr>
          <p:nvPr>
            <p:ph idx="1"/>
            <p:extLst>
              <p:ext uri="{D42A27DB-BD31-4B8C-83A1-F6EECF244321}">
                <p14:modId xmlns:p14="http://schemas.microsoft.com/office/powerpoint/2010/main" val="3433966616"/>
              </p:ext>
            </p:extLst>
          </p:nvPr>
        </p:nvGraphicFramePr>
        <p:xfrm>
          <a:off x="1141411" y="2440771"/>
          <a:ext cx="9905999" cy="3584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45022199"/>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B49B6B-6571-49F0-AFDC-8E97529CFA18}"/>
              </a:ext>
            </a:extLst>
          </p:cNvPr>
          <p:cNvSpPr>
            <a:spLocks noGrp="1"/>
          </p:cNvSpPr>
          <p:nvPr>
            <p:ph type="title"/>
          </p:nvPr>
        </p:nvSpPr>
        <p:spPr>
          <a:xfrm>
            <a:off x="1141413" y="618518"/>
            <a:ext cx="9905998" cy="1478570"/>
          </a:xfrm>
        </p:spPr>
        <p:txBody>
          <a:bodyPr>
            <a:normAutofit/>
          </a:bodyPr>
          <a:lstStyle/>
          <a:p>
            <a:r>
              <a:rPr lang="en-GB"/>
              <a:t>Presentation (Summary of ICD-10)</a:t>
            </a:r>
          </a:p>
        </p:txBody>
      </p:sp>
      <p:graphicFrame>
        <p:nvGraphicFramePr>
          <p:cNvPr id="5" name="Content Placeholder 2">
            <a:extLst>
              <a:ext uri="{FF2B5EF4-FFF2-40B4-BE49-F238E27FC236}">
                <a16:creationId xmlns:a16="http://schemas.microsoft.com/office/drawing/2014/main" id="{4365D41E-192F-A883-49AF-2F7BF229CC83}"/>
              </a:ext>
            </a:extLst>
          </p:cNvPr>
          <p:cNvGraphicFramePr>
            <a:graphicFrameLocks noGrp="1"/>
          </p:cNvGraphicFramePr>
          <p:nvPr>
            <p:ph idx="1"/>
            <p:extLst>
              <p:ext uri="{D42A27DB-BD31-4B8C-83A1-F6EECF244321}">
                <p14:modId xmlns:p14="http://schemas.microsoft.com/office/powerpoint/2010/main" val="637688536"/>
              </p:ext>
            </p:extLst>
          </p:nvPr>
        </p:nvGraphicFramePr>
        <p:xfrm>
          <a:off x="1141413" y="2418820"/>
          <a:ext cx="9906000" cy="31427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007391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74872A0B-8668-4500-9509-EAA581B26C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10" name="Rectangle 9">
              <a:extLst>
                <a:ext uri="{FF2B5EF4-FFF2-40B4-BE49-F238E27FC236}">
                  <a16:creationId xmlns:a16="http://schemas.microsoft.com/office/drawing/2014/main" id="{8B504305-5526-408E-85F7-F0BA7E527C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2">
              <a:extLst>
                <a:ext uri="{FF2B5EF4-FFF2-40B4-BE49-F238E27FC236}">
                  <a16:creationId xmlns:a16="http://schemas.microsoft.com/office/drawing/2014/main" id="{5827CE64-2533-45A6-9A39-7D5052E5CEE0}"/>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4">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p14="http://schemas.microsoft.com/office/powerpoint/2010/main" xmlns:a14="http://schemas.microsoft.com/office/drawing/2010/main" xmlns:a16="http://schemas.microsoft.com/office/drawing/2014/main" xmlns="">
                  <a:solidFill>
                    <a:srgbClr val="FFFFFF"/>
                  </a:solidFill>
                </a14:hiddenFill>
              </a:ext>
            </a:extLst>
          </p:spPr>
        </p:pic>
      </p:grpSp>
      <p:sp>
        <p:nvSpPr>
          <p:cNvPr id="2" name="Title 1">
            <a:extLst>
              <a:ext uri="{FF2B5EF4-FFF2-40B4-BE49-F238E27FC236}">
                <a16:creationId xmlns:a16="http://schemas.microsoft.com/office/drawing/2014/main" id="{8DDDB11F-B458-43AC-AFA7-2CE0FB8B94F7}"/>
              </a:ext>
            </a:extLst>
          </p:cNvPr>
          <p:cNvSpPr>
            <a:spLocks noGrp="1"/>
          </p:cNvSpPr>
          <p:nvPr>
            <p:ph type="title"/>
          </p:nvPr>
        </p:nvSpPr>
        <p:spPr>
          <a:xfrm>
            <a:off x="6448425" y="618518"/>
            <a:ext cx="4598985" cy="1478570"/>
          </a:xfrm>
        </p:spPr>
        <p:txBody>
          <a:bodyPr>
            <a:normAutofit/>
          </a:bodyPr>
          <a:lstStyle/>
          <a:p>
            <a:r>
              <a:rPr lang="en-GB" dirty="0"/>
              <a:t>Impact</a:t>
            </a:r>
          </a:p>
        </p:txBody>
      </p:sp>
      <p:pic>
        <p:nvPicPr>
          <p:cNvPr id="4" name="Picture 3">
            <a:extLst>
              <a:ext uri="{FF2B5EF4-FFF2-40B4-BE49-F238E27FC236}">
                <a16:creationId xmlns:a16="http://schemas.microsoft.com/office/drawing/2014/main" id="{6614FBD7-AD21-B852-0031-7FE8835064A7}"/>
              </a:ext>
            </a:extLst>
          </p:cNvPr>
          <p:cNvPicPr>
            <a:picLocks noChangeAspect="1"/>
          </p:cNvPicPr>
          <p:nvPr/>
        </p:nvPicPr>
        <p:blipFill rotWithShape="1">
          <a:blip r:embed="rId5"/>
          <a:srcRect l="19931" r="20680" b="-1"/>
          <a:stretch/>
        </p:blipFill>
        <p:spPr>
          <a:xfrm>
            <a:off x="-5597" y="10"/>
            <a:ext cx="6101597" cy="6857990"/>
          </a:xfrm>
          <a:prstGeom prst="rect">
            <a:avLst/>
          </a:prstGeom>
        </p:spPr>
      </p:pic>
      <p:grpSp>
        <p:nvGrpSpPr>
          <p:cNvPr id="13" name="Group 12">
            <a:extLst>
              <a:ext uri="{FF2B5EF4-FFF2-40B4-BE49-F238E27FC236}">
                <a16:creationId xmlns:a16="http://schemas.microsoft.com/office/drawing/2014/main" id="{240590EE-5428-41AA-95B2-96FCC1CE67A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14" name="Rectangle 13">
              <a:extLst>
                <a:ext uri="{FF2B5EF4-FFF2-40B4-BE49-F238E27FC236}">
                  <a16:creationId xmlns:a16="http://schemas.microsoft.com/office/drawing/2014/main" id="{494DCC55-99C6-45CF-B357-E3848C809346}"/>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5" name="Freeform 6">
              <a:extLst>
                <a:ext uri="{FF2B5EF4-FFF2-40B4-BE49-F238E27FC236}">
                  <a16:creationId xmlns:a16="http://schemas.microsoft.com/office/drawing/2014/main" id="{63D64E32-FF0C-4665-B9D8-D1ECAAE5BA4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 name="Freeform 7">
              <a:extLst>
                <a:ext uri="{FF2B5EF4-FFF2-40B4-BE49-F238E27FC236}">
                  <a16:creationId xmlns:a16="http://schemas.microsoft.com/office/drawing/2014/main" id="{3675001D-3840-4589-8190-505A7F52F0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 name="Rectangle 16">
              <a:extLst>
                <a:ext uri="{FF2B5EF4-FFF2-40B4-BE49-F238E27FC236}">
                  <a16:creationId xmlns:a16="http://schemas.microsoft.com/office/drawing/2014/main" id="{19E34E87-395F-4023-A80E-D1CBAAEBD9B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8" name="Freeform 9">
              <a:extLst>
                <a:ext uri="{FF2B5EF4-FFF2-40B4-BE49-F238E27FC236}">
                  <a16:creationId xmlns:a16="http://schemas.microsoft.com/office/drawing/2014/main" id="{6FB1B38F-1B92-41C3-AA1D-6D6440FB0D7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9" name="Freeform 10">
              <a:extLst>
                <a:ext uri="{FF2B5EF4-FFF2-40B4-BE49-F238E27FC236}">
                  <a16:creationId xmlns:a16="http://schemas.microsoft.com/office/drawing/2014/main" id="{02FBE453-FBD2-4348-8DDA-4A023444EC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 name="Freeform 11">
              <a:extLst>
                <a:ext uri="{FF2B5EF4-FFF2-40B4-BE49-F238E27FC236}">
                  <a16:creationId xmlns:a16="http://schemas.microsoft.com/office/drawing/2014/main" id="{60D719E8-BF78-4F42-B9D1-7F5E02A369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 name="Freeform 12">
              <a:extLst>
                <a:ext uri="{FF2B5EF4-FFF2-40B4-BE49-F238E27FC236}">
                  <a16:creationId xmlns:a16="http://schemas.microsoft.com/office/drawing/2014/main" id="{5EC70737-9C19-4CF5-84DA-B22A960D53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2" name="Freeform 13">
              <a:extLst>
                <a:ext uri="{FF2B5EF4-FFF2-40B4-BE49-F238E27FC236}">
                  <a16:creationId xmlns:a16="http://schemas.microsoft.com/office/drawing/2014/main" id="{88FD042E-E56E-4360-9620-F811AB9A33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3" name="Freeform 14">
              <a:extLst>
                <a:ext uri="{FF2B5EF4-FFF2-40B4-BE49-F238E27FC236}">
                  <a16:creationId xmlns:a16="http://schemas.microsoft.com/office/drawing/2014/main" id="{18F15D2B-0812-46F6-B0F4-6A6714B543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4" name="Freeform 15">
              <a:extLst>
                <a:ext uri="{FF2B5EF4-FFF2-40B4-BE49-F238E27FC236}">
                  <a16:creationId xmlns:a16="http://schemas.microsoft.com/office/drawing/2014/main" id="{0C2F2A50-98DD-4F92-BDFE-B72E2357667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5" name="Freeform 16">
              <a:extLst>
                <a:ext uri="{FF2B5EF4-FFF2-40B4-BE49-F238E27FC236}">
                  <a16:creationId xmlns:a16="http://schemas.microsoft.com/office/drawing/2014/main" id="{473541D9-6DAE-4718-97D4-8952F4E7CC8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6" name="Freeform 17">
              <a:extLst>
                <a:ext uri="{FF2B5EF4-FFF2-40B4-BE49-F238E27FC236}">
                  <a16:creationId xmlns:a16="http://schemas.microsoft.com/office/drawing/2014/main" id="{3A56C5E9-011C-44D2-AF94-3BF5420433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7" name="Freeform 18">
              <a:extLst>
                <a:ext uri="{FF2B5EF4-FFF2-40B4-BE49-F238E27FC236}">
                  <a16:creationId xmlns:a16="http://schemas.microsoft.com/office/drawing/2014/main" id="{CD279E0E-1CD5-4F41-96A5-3A09707E810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8" name="Freeform 19">
              <a:extLst>
                <a:ext uri="{FF2B5EF4-FFF2-40B4-BE49-F238E27FC236}">
                  <a16:creationId xmlns:a16="http://schemas.microsoft.com/office/drawing/2014/main" id="{F5A6F094-9E54-4985-8738-D2067A4F07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9" name="Freeform 20">
              <a:extLst>
                <a:ext uri="{FF2B5EF4-FFF2-40B4-BE49-F238E27FC236}">
                  <a16:creationId xmlns:a16="http://schemas.microsoft.com/office/drawing/2014/main" id="{99D51F59-FA93-490E-B9CF-97BB63747C9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0" name="Freeform 21">
              <a:extLst>
                <a:ext uri="{FF2B5EF4-FFF2-40B4-BE49-F238E27FC236}">
                  <a16:creationId xmlns:a16="http://schemas.microsoft.com/office/drawing/2014/main" id="{3CD83DC6-F4A0-4A4D-AAC3-83983F960DC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1" name="Freeform 22">
              <a:extLst>
                <a:ext uri="{FF2B5EF4-FFF2-40B4-BE49-F238E27FC236}">
                  <a16:creationId xmlns:a16="http://schemas.microsoft.com/office/drawing/2014/main" id="{6E9B4028-C74F-4631-8312-68B30E6E62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2" name="Freeform 23">
              <a:extLst>
                <a:ext uri="{FF2B5EF4-FFF2-40B4-BE49-F238E27FC236}">
                  <a16:creationId xmlns:a16="http://schemas.microsoft.com/office/drawing/2014/main" id="{1E3337C9-1DDE-4E2E-8519-7D2C23C95FE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3" name="Freeform 24">
              <a:extLst>
                <a:ext uri="{FF2B5EF4-FFF2-40B4-BE49-F238E27FC236}">
                  <a16:creationId xmlns:a16="http://schemas.microsoft.com/office/drawing/2014/main" id="{754A526E-6EC0-458A-9C4C-008F6749CDD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4" name="Freeform 25">
              <a:extLst>
                <a:ext uri="{FF2B5EF4-FFF2-40B4-BE49-F238E27FC236}">
                  <a16:creationId xmlns:a16="http://schemas.microsoft.com/office/drawing/2014/main" id="{6A3DA723-7448-48CF-8BD2-FED2D4FED5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5" name="Freeform 26">
              <a:extLst>
                <a:ext uri="{FF2B5EF4-FFF2-40B4-BE49-F238E27FC236}">
                  <a16:creationId xmlns:a16="http://schemas.microsoft.com/office/drawing/2014/main" id="{9B506EC1-D8A8-4532-B78B-A236567EE05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6" name="Freeform 27">
              <a:extLst>
                <a:ext uri="{FF2B5EF4-FFF2-40B4-BE49-F238E27FC236}">
                  <a16:creationId xmlns:a16="http://schemas.microsoft.com/office/drawing/2014/main" id="{AA9DFB36-74F4-4977-ABC5-3257EDA331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7" name="Freeform 28">
              <a:extLst>
                <a:ext uri="{FF2B5EF4-FFF2-40B4-BE49-F238E27FC236}">
                  <a16:creationId xmlns:a16="http://schemas.microsoft.com/office/drawing/2014/main" id="{966A7FBA-BB79-4AF0-90C2-5F2BC9F2D1D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8" name="Freeform 29">
              <a:extLst>
                <a:ext uri="{FF2B5EF4-FFF2-40B4-BE49-F238E27FC236}">
                  <a16:creationId xmlns:a16="http://schemas.microsoft.com/office/drawing/2014/main" id="{23BB8A47-FF1B-44E5-8D93-7ADF37F1D7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9" name="Freeform 30">
              <a:extLst>
                <a:ext uri="{FF2B5EF4-FFF2-40B4-BE49-F238E27FC236}">
                  <a16:creationId xmlns:a16="http://schemas.microsoft.com/office/drawing/2014/main" id="{E463E1B7-7BED-4425-95B7-F6F75F87335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0" name="Freeform 31">
              <a:extLst>
                <a:ext uri="{FF2B5EF4-FFF2-40B4-BE49-F238E27FC236}">
                  <a16:creationId xmlns:a16="http://schemas.microsoft.com/office/drawing/2014/main" id="{749D0675-4397-4610-9807-2F7C1CC942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1" name="Freeform 32">
              <a:extLst>
                <a:ext uri="{FF2B5EF4-FFF2-40B4-BE49-F238E27FC236}">
                  <a16:creationId xmlns:a16="http://schemas.microsoft.com/office/drawing/2014/main" id="{DE7617CF-8919-43C3-9557-08D67C7DAF2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2" name="Rectangle 41">
              <a:extLst>
                <a:ext uri="{FF2B5EF4-FFF2-40B4-BE49-F238E27FC236}">
                  <a16:creationId xmlns:a16="http://schemas.microsoft.com/office/drawing/2014/main" id="{3DB68720-7E37-4930-9900-8632140D62B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43" name="Freeform 34">
              <a:extLst>
                <a:ext uri="{FF2B5EF4-FFF2-40B4-BE49-F238E27FC236}">
                  <a16:creationId xmlns:a16="http://schemas.microsoft.com/office/drawing/2014/main" id="{202F13DF-5B76-468E-A95E-80780788BD0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4" name="Freeform 35">
              <a:extLst>
                <a:ext uri="{FF2B5EF4-FFF2-40B4-BE49-F238E27FC236}">
                  <a16:creationId xmlns:a16="http://schemas.microsoft.com/office/drawing/2014/main" id="{219143C2-6062-4C2C-9563-6534108E35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5" name="Freeform 36">
              <a:extLst>
                <a:ext uri="{FF2B5EF4-FFF2-40B4-BE49-F238E27FC236}">
                  <a16:creationId xmlns:a16="http://schemas.microsoft.com/office/drawing/2014/main" id="{38413A0C-26DB-479B-B747-1D81361007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6" name="Freeform 37">
              <a:extLst>
                <a:ext uri="{FF2B5EF4-FFF2-40B4-BE49-F238E27FC236}">
                  <a16:creationId xmlns:a16="http://schemas.microsoft.com/office/drawing/2014/main" id="{CB526B5F-4FAA-4B4C-8AF8-B98EC74A3D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7" name="Freeform 38">
              <a:extLst>
                <a:ext uri="{FF2B5EF4-FFF2-40B4-BE49-F238E27FC236}">
                  <a16:creationId xmlns:a16="http://schemas.microsoft.com/office/drawing/2014/main" id="{54FFF88E-6D69-4AE9-8378-D164191557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8" name="Freeform 39">
              <a:extLst>
                <a:ext uri="{FF2B5EF4-FFF2-40B4-BE49-F238E27FC236}">
                  <a16:creationId xmlns:a16="http://schemas.microsoft.com/office/drawing/2014/main" id="{8008115A-CE00-4E36-BAF1-B511F21E83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9" name="Freeform 40">
              <a:extLst>
                <a:ext uri="{FF2B5EF4-FFF2-40B4-BE49-F238E27FC236}">
                  <a16:creationId xmlns:a16="http://schemas.microsoft.com/office/drawing/2014/main" id="{2935DB29-6F85-47D8-863C-11386389DBF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0" name="Freeform 41">
              <a:extLst>
                <a:ext uri="{FF2B5EF4-FFF2-40B4-BE49-F238E27FC236}">
                  <a16:creationId xmlns:a16="http://schemas.microsoft.com/office/drawing/2014/main" id="{4FB8E51B-1AC1-4671-B181-473C29BECD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1" name="Freeform 42">
              <a:extLst>
                <a:ext uri="{FF2B5EF4-FFF2-40B4-BE49-F238E27FC236}">
                  <a16:creationId xmlns:a16="http://schemas.microsoft.com/office/drawing/2014/main" id="{91E6AE4F-959F-4ED7-A199-8C0307E40EA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2" name="Freeform 43">
              <a:extLst>
                <a:ext uri="{FF2B5EF4-FFF2-40B4-BE49-F238E27FC236}">
                  <a16:creationId xmlns:a16="http://schemas.microsoft.com/office/drawing/2014/main" id="{A0445E55-0009-44A5-AA6A-350D9D48A2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3" name="Freeform 44">
              <a:extLst>
                <a:ext uri="{FF2B5EF4-FFF2-40B4-BE49-F238E27FC236}">
                  <a16:creationId xmlns:a16="http://schemas.microsoft.com/office/drawing/2014/main" id="{B5291C75-4ECA-4829-B824-5725C329057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4" name="Rectangle 53">
              <a:extLst>
                <a:ext uri="{FF2B5EF4-FFF2-40B4-BE49-F238E27FC236}">
                  <a16:creationId xmlns:a16="http://schemas.microsoft.com/office/drawing/2014/main" id="{6793376D-3E7C-4F04-8BC8-EC4820622BE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55" name="Freeform 46">
              <a:extLst>
                <a:ext uri="{FF2B5EF4-FFF2-40B4-BE49-F238E27FC236}">
                  <a16:creationId xmlns:a16="http://schemas.microsoft.com/office/drawing/2014/main" id="{3596510A-5528-445D-AFEA-6E3F89BA84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6" name="Freeform 47">
              <a:extLst>
                <a:ext uri="{FF2B5EF4-FFF2-40B4-BE49-F238E27FC236}">
                  <a16:creationId xmlns:a16="http://schemas.microsoft.com/office/drawing/2014/main" id="{E1B69479-D8C9-4E2E-A931-4D49C4FD76D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7" name="Freeform 48">
              <a:extLst>
                <a:ext uri="{FF2B5EF4-FFF2-40B4-BE49-F238E27FC236}">
                  <a16:creationId xmlns:a16="http://schemas.microsoft.com/office/drawing/2014/main" id="{0A759A2E-A8B1-44C8-B3F9-A16714C895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8" name="Freeform 49">
              <a:extLst>
                <a:ext uri="{FF2B5EF4-FFF2-40B4-BE49-F238E27FC236}">
                  <a16:creationId xmlns:a16="http://schemas.microsoft.com/office/drawing/2014/main" id="{6C2B3B3C-1DC9-4352-BB73-801976C8F51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9" name="Freeform 50">
              <a:extLst>
                <a:ext uri="{FF2B5EF4-FFF2-40B4-BE49-F238E27FC236}">
                  <a16:creationId xmlns:a16="http://schemas.microsoft.com/office/drawing/2014/main" id="{EE22E3A8-5789-4189-9AC7-98D6826B03D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0" name="Freeform 51">
              <a:extLst>
                <a:ext uri="{FF2B5EF4-FFF2-40B4-BE49-F238E27FC236}">
                  <a16:creationId xmlns:a16="http://schemas.microsoft.com/office/drawing/2014/main" id="{9AC0FC74-D003-4D0D-9CAF-F6A03739E2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1" name="Freeform 52">
              <a:extLst>
                <a:ext uri="{FF2B5EF4-FFF2-40B4-BE49-F238E27FC236}">
                  <a16:creationId xmlns:a16="http://schemas.microsoft.com/office/drawing/2014/main" id="{126C2057-02E1-4348-ABEB-EAC063A17E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2" name="Freeform 53">
              <a:extLst>
                <a:ext uri="{FF2B5EF4-FFF2-40B4-BE49-F238E27FC236}">
                  <a16:creationId xmlns:a16="http://schemas.microsoft.com/office/drawing/2014/main" id="{5150586D-D743-4392-844F-F2AFCCE649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3" name="Freeform 54">
              <a:extLst>
                <a:ext uri="{FF2B5EF4-FFF2-40B4-BE49-F238E27FC236}">
                  <a16:creationId xmlns:a16="http://schemas.microsoft.com/office/drawing/2014/main" id="{9E5B157A-534E-4879-8013-D02864E76F5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4" name="Freeform 55">
              <a:extLst>
                <a:ext uri="{FF2B5EF4-FFF2-40B4-BE49-F238E27FC236}">
                  <a16:creationId xmlns:a16="http://schemas.microsoft.com/office/drawing/2014/main" id="{CEE2DD73-7E8C-4F26-8E93-8C32D11B26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5" name="Freeform 56">
              <a:extLst>
                <a:ext uri="{FF2B5EF4-FFF2-40B4-BE49-F238E27FC236}">
                  <a16:creationId xmlns:a16="http://schemas.microsoft.com/office/drawing/2014/main" id="{908CAC5F-DD8E-4A58-BD4C-6D8D29FA49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6" name="Freeform 57">
              <a:extLst>
                <a:ext uri="{FF2B5EF4-FFF2-40B4-BE49-F238E27FC236}">
                  <a16:creationId xmlns:a16="http://schemas.microsoft.com/office/drawing/2014/main" id="{20F130CF-281E-408C-9884-5F8B22CA1D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7" name="Freeform 58">
              <a:extLst>
                <a:ext uri="{FF2B5EF4-FFF2-40B4-BE49-F238E27FC236}">
                  <a16:creationId xmlns:a16="http://schemas.microsoft.com/office/drawing/2014/main" id="{3BC78068-9115-4D5D-9B2B-6F9BD9C2969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grpSp>
      <p:sp>
        <p:nvSpPr>
          <p:cNvPr id="3" name="Content Placeholder 2">
            <a:extLst>
              <a:ext uri="{FF2B5EF4-FFF2-40B4-BE49-F238E27FC236}">
                <a16:creationId xmlns:a16="http://schemas.microsoft.com/office/drawing/2014/main" id="{6084C8CB-367F-448F-99D1-0B80B188743F}"/>
              </a:ext>
            </a:extLst>
          </p:cNvPr>
          <p:cNvSpPr>
            <a:spLocks noGrp="1"/>
          </p:cNvSpPr>
          <p:nvPr>
            <p:ph idx="1"/>
          </p:nvPr>
        </p:nvSpPr>
        <p:spPr>
          <a:xfrm>
            <a:off x="6448424" y="2249487"/>
            <a:ext cx="5329237" cy="4466106"/>
          </a:xfrm>
        </p:spPr>
        <p:txBody>
          <a:bodyPr vert="horz" lIns="91440" tIns="45720" rIns="91440" bIns="45720" rtlCol="0">
            <a:normAutofit/>
          </a:bodyPr>
          <a:lstStyle/>
          <a:p>
            <a:pPr>
              <a:lnSpc>
                <a:spcPct val="110000"/>
              </a:lnSpc>
            </a:pPr>
            <a:r>
              <a:rPr lang="en-GB" dirty="0"/>
              <a:t>Longitudinal studies suggest that 60-90% of episodes of depression will leave within 12 months.</a:t>
            </a:r>
          </a:p>
          <a:p>
            <a:pPr>
              <a:lnSpc>
                <a:spcPct val="110000"/>
              </a:lnSpc>
            </a:pPr>
            <a:r>
              <a:rPr lang="en-GB" dirty="0"/>
              <a:t>However, depression has returned within 5 years for 50-70% of patients who return for support.</a:t>
            </a:r>
          </a:p>
          <a:p>
            <a:pPr>
              <a:lnSpc>
                <a:spcPct val="110000"/>
              </a:lnSpc>
            </a:pPr>
            <a:r>
              <a:rPr lang="en-GB" dirty="0"/>
              <a:t>Suicidal Ideation</a:t>
            </a:r>
          </a:p>
          <a:p>
            <a:pPr>
              <a:lnSpc>
                <a:spcPct val="110000"/>
              </a:lnSpc>
            </a:pPr>
            <a:r>
              <a:rPr lang="en-GB" dirty="0"/>
              <a:t>Substance abuse</a:t>
            </a:r>
          </a:p>
          <a:p>
            <a:pPr>
              <a:lnSpc>
                <a:spcPct val="110000"/>
              </a:lnSpc>
            </a:pPr>
            <a:r>
              <a:rPr lang="en-GB" dirty="0"/>
              <a:t>Physical Health</a:t>
            </a:r>
          </a:p>
          <a:p>
            <a:pPr>
              <a:lnSpc>
                <a:spcPct val="110000"/>
              </a:lnSpc>
            </a:pPr>
            <a:endParaRPr lang="en-GB" sz="1900" dirty="0"/>
          </a:p>
        </p:txBody>
      </p:sp>
    </p:spTree>
    <p:extLst>
      <p:ext uri="{BB962C8B-B14F-4D97-AF65-F5344CB8AC3E}">
        <p14:creationId xmlns:p14="http://schemas.microsoft.com/office/powerpoint/2010/main" val="2950408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9AE4726C-1831-4FE3-9A11-227F0DC2F0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10" name="Rectangle 9">
              <a:extLst>
                <a:ext uri="{FF2B5EF4-FFF2-40B4-BE49-F238E27FC236}">
                  <a16:creationId xmlns:a16="http://schemas.microsoft.com/office/drawing/2014/main" id="{B651D7F7-8C54-448E-A268-1CBFAD87D4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2">
              <a:extLst>
                <a:ext uri="{FF2B5EF4-FFF2-40B4-BE49-F238E27FC236}">
                  <a16:creationId xmlns:a16="http://schemas.microsoft.com/office/drawing/2014/main" id="{E3B56E94-40E1-489A-98B2-A3238D66A064}"/>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4">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p14="http://schemas.microsoft.com/office/powerpoint/2010/main" xmlns:a14="http://schemas.microsoft.com/office/drawing/2010/main" xmlns:a16="http://schemas.microsoft.com/office/drawing/2014/main" xmlns="">
                  <a:solidFill>
                    <a:srgbClr val="FFFFFF"/>
                  </a:solidFill>
                </a14:hiddenFill>
              </a:ext>
            </a:extLst>
          </p:spPr>
        </p:pic>
      </p:grpSp>
      <p:sp>
        <p:nvSpPr>
          <p:cNvPr id="2" name="Title 1">
            <a:extLst>
              <a:ext uri="{FF2B5EF4-FFF2-40B4-BE49-F238E27FC236}">
                <a16:creationId xmlns:a16="http://schemas.microsoft.com/office/drawing/2014/main" id="{35B00A33-F556-49F7-913A-50C6C43C776A}"/>
              </a:ext>
            </a:extLst>
          </p:cNvPr>
          <p:cNvSpPr>
            <a:spLocks noGrp="1"/>
          </p:cNvSpPr>
          <p:nvPr>
            <p:ph type="title"/>
          </p:nvPr>
        </p:nvSpPr>
        <p:spPr>
          <a:xfrm>
            <a:off x="4996697" y="618518"/>
            <a:ext cx="6050713" cy="764195"/>
          </a:xfrm>
        </p:spPr>
        <p:txBody>
          <a:bodyPr>
            <a:normAutofit/>
          </a:bodyPr>
          <a:lstStyle/>
          <a:p>
            <a:r>
              <a:rPr lang="en-GB" dirty="0"/>
              <a:t>Management</a:t>
            </a:r>
          </a:p>
        </p:txBody>
      </p:sp>
      <p:pic>
        <p:nvPicPr>
          <p:cNvPr id="4" name="Picture 4" descr="A picture containing vector graphics&#10;&#10;Description automatically generated">
            <a:extLst>
              <a:ext uri="{FF2B5EF4-FFF2-40B4-BE49-F238E27FC236}">
                <a16:creationId xmlns:a16="http://schemas.microsoft.com/office/drawing/2014/main" id="{B96155C5-B7EA-40AA-83FB-E7645698AD44}"/>
              </a:ext>
            </a:extLst>
          </p:cNvPr>
          <p:cNvPicPr>
            <a:picLocks noChangeAspect="1"/>
          </p:cNvPicPr>
          <p:nvPr/>
        </p:nvPicPr>
        <p:blipFill rotWithShape="1">
          <a:blip r:embed="rId5"/>
          <a:srcRect l="28138" r="26743" b="-1"/>
          <a:stretch/>
        </p:blipFill>
        <p:spPr>
          <a:xfrm>
            <a:off x="-5597" y="10"/>
            <a:ext cx="4635583" cy="6857990"/>
          </a:xfrm>
          <a:prstGeom prst="rect">
            <a:avLst/>
          </a:prstGeom>
        </p:spPr>
      </p:pic>
      <p:grpSp>
        <p:nvGrpSpPr>
          <p:cNvPr id="13" name="Group 12">
            <a:extLst>
              <a:ext uri="{FF2B5EF4-FFF2-40B4-BE49-F238E27FC236}">
                <a16:creationId xmlns:a16="http://schemas.microsoft.com/office/drawing/2014/main" id="{E916825F-759B-4F1A-BA80-AF7137691E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14" name="Rectangle 13">
              <a:extLst>
                <a:ext uri="{FF2B5EF4-FFF2-40B4-BE49-F238E27FC236}">
                  <a16:creationId xmlns:a16="http://schemas.microsoft.com/office/drawing/2014/main" id="{0AF64541-DE3B-4DBB-84E1-907956469E52}"/>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5" name="Freeform 6">
              <a:extLst>
                <a:ext uri="{FF2B5EF4-FFF2-40B4-BE49-F238E27FC236}">
                  <a16:creationId xmlns:a16="http://schemas.microsoft.com/office/drawing/2014/main" id="{9175DCC0-514A-4CA1-AD9A-1BB0FFF1B4F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 name="Freeform 7">
              <a:extLst>
                <a:ext uri="{FF2B5EF4-FFF2-40B4-BE49-F238E27FC236}">
                  <a16:creationId xmlns:a16="http://schemas.microsoft.com/office/drawing/2014/main" id="{10371924-94D9-48AF-9D5B-6471775BE81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 name="Rectangle 16">
              <a:extLst>
                <a:ext uri="{FF2B5EF4-FFF2-40B4-BE49-F238E27FC236}">
                  <a16:creationId xmlns:a16="http://schemas.microsoft.com/office/drawing/2014/main" id="{7C964FF9-A41A-438C-A22B-62690C98F1A7}"/>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8" name="Freeform 9">
              <a:extLst>
                <a:ext uri="{FF2B5EF4-FFF2-40B4-BE49-F238E27FC236}">
                  <a16:creationId xmlns:a16="http://schemas.microsoft.com/office/drawing/2014/main" id="{61716CD6-1875-4567-B3E2-364CD0960D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9" name="Freeform 10">
              <a:extLst>
                <a:ext uri="{FF2B5EF4-FFF2-40B4-BE49-F238E27FC236}">
                  <a16:creationId xmlns:a16="http://schemas.microsoft.com/office/drawing/2014/main" id="{31A293D3-7189-453D-AB91-1291AAFF3D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 name="Freeform 11">
              <a:extLst>
                <a:ext uri="{FF2B5EF4-FFF2-40B4-BE49-F238E27FC236}">
                  <a16:creationId xmlns:a16="http://schemas.microsoft.com/office/drawing/2014/main" id="{87CB4EFE-58B3-4326-9CFB-A2AFADDFA5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 name="Freeform 12">
              <a:extLst>
                <a:ext uri="{FF2B5EF4-FFF2-40B4-BE49-F238E27FC236}">
                  <a16:creationId xmlns:a16="http://schemas.microsoft.com/office/drawing/2014/main" id="{249CF4D3-B5A3-4287-BC9D-E9BB8FA6EBB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2" name="Freeform 13">
              <a:extLst>
                <a:ext uri="{FF2B5EF4-FFF2-40B4-BE49-F238E27FC236}">
                  <a16:creationId xmlns:a16="http://schemas.microsoft.com/office/drawing/2014/main" id="{4D2515F2-4D11-41AF-A6B1-7D084BEA9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3" name="Freeform 14">
              <a:extLst>
                <a:ext uri="{FF2B5EF4-FFF2-40B4-BE49-F238E27FC236}">
                  <a16:creationId xmlns:a16="http://schemas.microsoft.com/office/drawing/2014/main" id="{331BCBF4-0DC2-426E-84B3-AE38E403C9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4" name="Freeform 15">
              <a:extLst>
                <a:ext uri="{FF2B5EF4-FFF2-40B4-BE49-F238E27FC236}">
                  <a16:creationId xmlns:a16="http://schemas.microsoft.com/office/drawing/2014/main" id="{EC8AF156-0BE9-437D-A83B-87364146D0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5" name="Freeform 16">
              <a:extLst>
                <a:ext uri="{FF2B5EF4-FFF2-40B4-BE49-F238E27FC236}">
                  <a16:creationId xmlns:a16="http://schemas.microsoft.com/office/drawing/2014/main" id="{AC8CB256-3F62-4406-88F5-CE2421FF25E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6" name="Freeform 17">
              <a:extLst>
                <a:ext uri="{FF2B5EF4-FFF2-40B4-BE49-F238E27FC236}">
                  <a16:creationId xmlns:a16="http://schemas.microsoft.com/office/drawing/2014/main" id="{F3E812EB-415E-4B60-B0FB-65386882CE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7" name="Freeform 18">
              <a:extLst>
                <a:ext uri="{FF2B5EF4-FFF2-40B4-BE49-F238E27FC236}">
                  <a16:creationId xmlns:a16="http://schemas.microsoft.com/office/drawing/2014/main" id="{EB4C95D7-8E6D-45EC-8CA1-9123D718E3B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8" name="Freeform 19">
              <a:extLst>
                <a:ext uri="{FF2B5EF4-FFF2-40B4-BE49-F238E27FC236}">
                  <a16:creationId xmlns:a16="http://schemas.microsoft.com/office/drawing/2014/main" id="{83F62FD2-2F62-4495-997C-8BD7F95AB8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9" name="Freeform 20">
              <a:extLst>
                <a:ext uri="{FF2B5EF4-FFF2-40B4-BE49-F238E27FC236}">
                  <a16:creationId xmlns:a16="http://schemas.microsoft.com/office/drawing/2014/main" id="{B7DFE0F9-22A3-4846-8D4E-0D193BD3288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0" name="Freeform 21">
              <a:extLst>
                <a:ext uri="{FF2B5EF4-FFF2-40B4-BE49-F238E27FC236}">
                  <a16:creationId xmlns:a16="http://schemas.microsoft.com/office/drawing/2014/main" id="{244DAF25-7415-491A-9FF6-E04BC2DC2EA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1" name="Freeform 22">
              <a:extLst>
                <a:ext uri="{FF2B5EF4-FFF2-40B4-BE49-F238E27FC236}">
                  <a16:creationId xmlns:a16="http://schemas.microsoft.com/office/drawing/2014/main" id="{7ACA3646-863C-4D00-A58A-62C7FE71CE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2" name="Freeform 23">
              <a:extLst>
                <a:ext uri="{FF2B5EF4-FFF2-40B4-BE49-F238E27FC236}">
                  <a16:creationId xmlns:a16="http://schemas.microsoft.com/office/drawing/2014/main" id="{0EA18B38-BD42-45ED-8458-FB205DBC76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3" name="Freeform 24">
              <a:extLst>
                <a:ext uri="{FF2B5EF4-FFF2-40B4-BE49-F238E27FC236}">
                  <a16:creationId xmlns:a16="http://schemas.microsoft.com/office/drawing/2014/main" id="{45302917-5DBE-4CF2-B52F-478F93FDDE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4" name="Freeform 25">
              <a:extLst>
                <a:ext uri="{FF2B5EF4-FFF2-40B4-BE49-F238E27FC236}">
                  <a16:creationId xmlns:a16="http://schemas.microsoft.com/office/drawing/2014/main" id="{8E61E6FD-D40E-479C-ABE9-2B69AE20D8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5" name="Freeform 26">
              <a:extLst>
                <a:ext uri="{FF2B5EF4-FFF2-40B4-BE49-F238E27FC236}">
                  <a16:creationId xmlns:a16="http://schemas.microsoft.com/office/drawing/2014/main" id="{2F4DEB4F-F824-48D7-AF9B-B5D905DCD1B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6" name="Freeform 27">
              <a:extLst>
                <a:ext uri="{FF2B5EF4-FFF2-40B4-BE49-F238E27FC236}">
                  <a16:creationId xmlns:a16="http://schemas.microsoft.com/office/drawing/2014/main" id="{F76CFA02-6090-4464-B573-BCA350C901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7" name="Freeform 28">
              <a:extLst>
                <a:ext uri="{FF2B5EF4-FFF2-40B4-BE49-F238E27FC236}">
                  <a16:creationId xmlns:a16="http://schemas.microsoft.com/office/drawing/2014/main" id="{51BE8BEC-76C7-41FE-AB76-35194C2442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8" name="Freeform 29">
              <a:extLst>
                <a:ext uri="{FF2B5EF4-FFF2-40B4-BE49-F238E27FC236}">
                  <a16:creationId xmlns:a16="http://schemas.microsoft.com/office/drawing/2014/main" id="{710F61D4-3B34-45A9-B9B7-CE0373AB49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9" name="Freeform 30">
              <a:extLst>
                <a:ext uri="{FF2B5EF4-FFF2-40B4-BE49-F238E27FC236}">
                  <a16:creationId xmlns:a16="http://schemas.microsoft.com/office/drawing/2014/main" id="{451F080F-4CFB-4626-87CA-BB4CACA1C6F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0" name="Freeform 31">
              <a:extLst>
                <a:ext uri="{FF2B5EF4-FFF2-40B4-BE49-F238E27FC236}">
                  <a16:creationId xmlns:a16="http://schemas.microsoft.com/office/drawing/2014/main" id="{667BBD71-2295-4A66-B76C-F82175C2B0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1" name="Freeform 32">
              <a:extLst>
                <a:ext uri="{FF2B5EF4-FFF2-40B4-BE49-F238E27FC236}">
                  <a16:creationId xmlns:a16="http://schemas.microsoft.com/office/drawing/2014/main" id="{B6644DE8-5BD1-4D5F-B245-0D3A21BCE1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2" name="Rectangle 41">
              <a:extLst>
                <a:ext uri="{FF2B5EF4-FFF2-40B4-BE49-F238E27FC236}">
                  <a16:creationId xmlns:a16="http://schemas.microsoft.com/office/drawing/2014/main" id="{A4DE8FD0-E681-4D9C-85C2-BEA4C2B3A06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43" name="Freeform 34">
              <a:extLst>
                <a:ext uri="{FF2B5EF4-FFF2-40B4-BE49-F238E27FC236}">
                  <a16:creationId xmlns:a16="http://schemas.microsoft.com/office/drawing/2014/main" id="{D46033BD-1026-4388-B926-9D11E1D7C42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4" name="Freeform 35">
              <a:extLst>
                <a:ext uri="{FF2B5EF4-FFF2-40B4-BE49-F238E27FC236}">
                  <a16:creationId xmlns:a16="http://schemas.microsoft.com/office/drawing/2014/main" id="{1FA74D4C-2E28-42C5-A7FA-3C7D6BD8B7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5" name="Freeform 36">
              <a:extLst>
                <a:ext uri="{FF2B5EF4-FFF2-40B4-BE49-F238E27FC236}">
                  <a16:creationId xmlns:a16="http://schemas.microsoft.com/office/drawing/2014/main" id="{FADF7B3F-903C-456C-983E-C9868DDAB9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6" name="Freeform 37">
              <a:extLst>
                <a:ext uri="{FF2B5EF4-FFF2-40B4-BE49-F238E27FC236}">
                  <a16:creationId xmlns:a16="http://schemas.microsoft.com/office/drawing/2014/main" id="{033F8698-1549-44AD-8DAD-0055D7B8077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7" name="Freeform 38">
              <a:extLst>
                <a:ext uri="{FF2B5EF4-FFF2-40B4-BE49-F238E27FC236}">
                  <a16:creationId xmlns:a16="http://schemas.microsoft.com/office/drawing/2014/main" id="{F1BDD4B6-46FD-4048-ADF1-32EADD9E5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8" name="Freeform 39">
              <a:extLst>
                <a:ext uri="{FF2B5EF4-FFF2-40B4-BE49-F238E27FC236}">
                  <a16:creationId xmlns:a16="http://schemas.microsoft.com/office/drawing/2014/main" id="{E7F387A7-B3BF-4B1A-BFCA-2D21AD3DFE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9" name="Freeform 40">
              <a:extLst>
                <a:ext uri="{FF2B5EF4-FFF2-40B4-BE49-F238E27FC236}">
                  <a16:creationId xmlns:a16="http://schemas.microsoft.com/office/drawing/2014/main" id="{7A1B6BC8-EA82-459D-A0E0-4EBE394E71F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0" name="Freeform 41">
              <a:extLst>
                <a:ext uri="{FF2B5EF4-FFF2-40B4-BE49-F238E27FC236}">
                  <a16:creationId xmlns:a16="http://schemas.microsoft.com/office/drawing/2014/main" id="{8B94E190-DDC2-4545-906F-A1699BD73D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1" name="Freeform 42">
              <a:extLst>
                <a:ext uri="{FF2B5EF4-FFF2-40B4-BE49-F238E27FC236}">
                  <a16:creationId xmlns:a16="http://schemas.microsoft.com/office/drawing/2014/main" id="{D9807239-A5BA-4BB3-9194-BCE3B2F21CE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2" name="Freeform 43">
              <a:extLst>
                <a:ext uri="{FF2B5EF4-FFF2-40B4-BE49-F238E27FC236}">
                  <a16:creationId xmlns:a16="http://schemas.microsoft.com/office/drawing/2014/main" id="{04D300FD-DC53-4375-8981-09EA63BCF1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3" name="Freeform 44">
              <a:extLst>
                <a:ext uri="{FF2B5EF4-FFF2-40B4-BE49-F238E27FC236}">
                  <a16:creationId xmlns:a16="http://schemas.microsoft.com/office/drawing/2014/main" id="{1DF83FFD-4C16-41FD-928F-6E88AFC451C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4" name="Rectangle 53">
              <a:extLst>
                <a:ext uri="{FF2B5EF4-FFF2-40B4-BE49-F238E27FC236}">
                  <a16:creationId xmlns:a16="http://schemas.microsoft.com/office/drawing/2014/main" id="{A5B4BC2F-B667-462B-99D8-0C433124ABD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55" name="Freeform 46">
              <a:extLst>
                <a:ext uri="{FF2B5EF4-FFF2-40B4-BE49-F238E27FC236}">
                  <a16:creationId xmlns:a16="http://schemas.microsoft.com/office/drawing/2014/main" id="{0CBD9EFB-AC61-4674-B75A-56449003CC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6" name="Freeform 47">
              <a:extLst>
                <a:ext uri="{FF2B5EF4-FFF2-40B4-BE49-F238E27FC236}">
                  <a16:creationId xmlns:a16="http://schemas.microsoft.com/office/drawing/2014/main" id="{1AD4BBB0-F6A7-451F-BE09-DF619F38EB7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7" name="Freeform 48">
              <a:extLst>
                <a:ext uri="{FF2B5EF4-FFF2-40B4-BE49-F238E27FC236}">
                  <a16:creationId xmlns:a16="http://schemas.microsoft.com/office/drawing/2014/main" id="{A258B285-AE5E-473A-AA72-3C95E1D83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8" name="Freeform 49">
              <a:extLst>
                <a:ext uri="{FF2B5EF4-FFF2-40B4-BE49-F238E27FC236}">
                  <a16:creationId xmlns:a16="http://schemas.microsoft.com/office/drawing/2014/main" id="{7BEEDDE5-CB8A-4DF9-858F-4D9462D955A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9" name="Freeform 50">
              <a:extLst>
                <a:ext uri="{FF2B5EF4-FFF2-40B4-BE49-F238E27FC236}">
                  <a16:creationId xmlns:a16="http://schemas.microsoft.com/office/drawing/2014/main" id="{DA1C731B-9B66-4D65-BF47-04B118107B0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0" name="Freeform 51">
              <a:extLst>
                <a:ext uri="{FF2B5EF4-FFF2-40B4-BE49-F238E27FC236}">
                  <a16:creationId xmlns:a16="http://schemas.microsoft.com/office/drawing/2014/main" id="{58DBFEC6-C6DC-4B7A-934F-5A79EC3280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1" name="Freeform 52">
              <a:extLst>
                <a:ext uri="{FF2B5EF4-FFF2-40B4-BE49-F238E27FC236}">
                  <a16:creationId xmlns:a16="http://schemas.microsoft.com/office/drawing/2014/main" id="{9948D8CB-2DBE-4E48-98EA-DF9E2666A2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2" name="Freeform 53">
              <a:extLst>
                <a:ext uri="{FF2B5EF4-FFF2-40B4-BE49-F238E27FC236}">
                  <a16:creationId xmlns:a16="http://schemas.microsoft.com/office/drawing/2014/main" id="{56AB69F6-9F0B-4AB6-BCA8-AA2FD69E99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3" name="Freeform 54">
              <a:extLst>
                <a:ext uri="{FF2B5EF4-FFF2-40B4-BE49-F238E27FC236}">
                  <a16:creationId xmlns:a16="http://schemas.microsoft.com/office/drawing/2014/main" id="{0E7FB426-288D-4B0B-B73B-10CCC0EF41E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4" name="Freeform 55">
              <a:extLst>
                <a:ext uri="{FF2B5EF4-FFF2-40B4-BE49-F238E27FC236}">
                  <a16:creationId xmlns:a16="http://schemas.microsoft.com/office/drawing/2014/main" id="{A5C59C6B-46C9-48C9-9F57-2EE738B531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5" name="Freeform 56">
              <a:extLst>
                <a:ext uri="{FF2B5EF4-FFF2-40B4-BE49-F238E27FC236}">
                  <a16:creationId xmlns:a16="http://schemas.microsoft.com/office/drawing/2014/main" id="{7CE85F33-17DC-4273-B06F-D171094449D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6" name="Freeform 57">
              <a:extLst>
                <a:ext uri="{FF2B5EF4-FFF2-40B4-BE49-F238E27FC236}">
                  <a16:creationId xmlns:a16="http://schemas.microsoft.com/office/drawing/2014/main" id="{5CD001CF-F2C4-4810-A8D9-679F9F89E5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7" name="Freeform 58">
              <a:extLst>
                <a:ext uri="{FF2B5EF4-FFF2-40B4-BE49-F238E27FC236}">
                  <a16:creationId xmlns:a16="http://schemas.microsoft.com/office/drawing/2014/main" id="{69F4BCDD-D153-40D2-8DD1-2509EE0CE4C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grpSp>
      <p:sp>
        <p:nvSpPr>
          <p:cNvPr id="3" name="Content Placeholder 2">
            <a:extLst>
              <a:ext uri="{FF2B5EF4-FFF2-40B4-BE49-F238E27FC236}">
                <a16:creationId xmlns:a16="http://schemas.microsoft.com/office/drawing/2014/main" id="{81C36483-A2E9-4858-91E2-207CB40756D3}"/>
              </a:ext>
            </a:extLst>
          </p:cNvPr>
          <p:cNvSpPr>
            <a:spLocks noGrp="1"/>
          </p:cNvSpPr>
          <p:nvPr>
            <p:ph idx="1"/>
          </p:nvPr>
        </p:nvSpPr>
        <p:spPr>
          <a:xfrm>
            <a:off x="4968958" y="1296650"/>
            <a:ext cx="7084929" cy="5323226"/>
          </a:xfrm>
        </p:spPr>
        <p:txBody>
          <a:bodyPr vert="horz" lIns="91440" tIns="45720" rIns="91440" bIns="45720" rtlCol="0">
            <a:noAutofit/>
          </a:bodyPr>
          <a:lstStyle/>
          <a:p>
            <a:pPr>
              <a:lnSpc>
                <a:spcPct val="110000"/>
              </a:lnSpc>
            </a:pPr>
            <a:r>
              <a:rPr lang="en-GB" dirty="0"/>
              <a:t>Diagnostic tools needed to assess the level of depression, the risk factors and management of depression.</a:t>
            </a:r>
          </a:p>
          <a:p>
            <a:pPr>
              <a:lnSpc>
                <a:spcPct val="110000"/>
              </a:lnSpc>
            </a:pPr>
            <a:r>
              <a:rPr lang="en-GB" dirty="0"/>
              <a:t>Assessment to check for unipolar, bipolar or schizophrenia.</a:t>
            </a:r>
          </a:p>
          <a:p>
            <a:pPr>
              <a:lnSpc>
                <a:spcPct val="110000"/>
              </a:lnSpc>
            </a:pPr>
            <a:r>
              <a:rPr lang="en-GB" dirty="0"/>
              <a:t>Comorbidity</a:t>
            </a:r>
          </a:p>
          <a:p>
            <a:pPr>
              <a:lnSpc>
                <a:spcPct val="110000"/>
              </a:lnSpc>
            </a:pPr>
            <a:r>
              <a:rPr lang="en-GB" dirty="0"/>
              <a:t>For mild to moderate depression referral to CAMHS, CBT support (and other psychotherapeutic responses) or fluoxetine or both</a:t>
            </a:r>
          </a:p>
          <a:p>
            <a:pPr>
              <a:lnSpc>
                <a:spcPct val="110000"/>
              </a:lnSpc>
            </a:pPr>
            <a:r>
              <a:rPr lang="en-GB" dirty="0"/>
              <a:t>If the young person is not responding to the treatment, an assessment is made for bipolar disorder or other comorbidities. </a:t>
            </a:r>
          </a:p>
        </p:txBody>
      </p:sp>
    </p:spTree>
    <p:extLst>
      <p:ext uri="{BB962C8B-B14F-4D97-AF65-F5344CB8AC3E}">
        <p14:creationId xmlns:p14="http://schemas.microsoft.com/office/powerpoint/2010/main" val="10269953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pic>
        <p:nvPicPr>
          <p:cNvPr id="126" name="Picture 2">
            <a:extLst>
              <a:ext uri="{FF2B5EF4-FFF2-40B4-BE49-F238E27FC236}">
                <a16:creationId xmlns:a16="http://schemas.microsoft.com/office/drawing/2014/main" id="{50C065C3-0FE3-4452-B765-CB05BBB2A98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p14="http://schemas.microsoft.com/office/powerpoint/2010/main" xmlns:a14="http://schemas.microsoft.com/office/drawing/2010/main" xmlns:a16="http://schemas.microsoft.com/office/drawing/2014/main" xmlns="">
                <a:solidFill>
                  <a:srgbClr val="FFFFFF"/>
                </a:solidFill>
              </a14:hiddenFill>
            </a:ext>
          </a:extLst>
        </p:spPr>
      </p:pic>
      <p:grpSp>
        <p:nvGrpSpPr>
          <p:cNvPr id="138" name="Group 137">
            <a:extLst>
              <a:ext uri="{FF2B5EF4-FFF2-40B4-BE49-F238E27FC236}">
                <a16:creationId xmlns:a16="http://schemas.microsoft.com/office/drawing/2014/main" id="{9795E515-5F57-431F-9A0D-3A0419DF757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39" name="Rectangle 5">
              <a:extLst>
                <a:ext uri="{FF2B5EF4-FFF2-40B4-BE49-F238E27FC236}">
                  <a16:creationId xmlns:a16="http://schemas.microsoft.com/office/drawing/2014/main" id="{D45BCBFE-0478-4767-BF2E-FC2C548BA62F}"/>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40" name="Freeform 6">
              <a:extLst>
                <a:ext uri="{FF2B5EF4-FFF2-40B4-BE49-F238E27FC236}">
                  <a16:creationId xmlns:a16="http://schemas.microsoft.com/office/drawing/2014/main" id="{E903928F-F6DA-470C-81A0-CF7D9DE0341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1" name="Freeform 7">
              <a:extLst>
                <a:ext uri="{FF2B5EF4-FFF2-40B4-BE49-F238E27FC236}">
                  <a16:creationId xmlns:a16="http://schemas.microsoft.com/office/drawing/2014/main" id="{ADA095F6-E326-4450-A2D6-DB2BF989B8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2" name="Rectangle 8">
              <a:extLst>
                <a:ext uri="{FF2B5EF4-FFF2-40B4-BE49-F238E27FC236}">
                  <a16:creationId xmlns:a16="http://schemas.microsoft.com/office/drawing/2014/main" id="{6B067F9A-FDF2-49EC-B4FF-CD4B90F7892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43" name="Freeform 9">
              <a:extLst>
                <a:ext uri="{FF2B5EF4-FFF2-40B4-BE49-F238E27FC236}">
                  <a16:creationId xmlns:a16="http://schemas.microsoft.com/office/drawing/2014/main" id="{F1331213-D19D-49FC-8616-168A14565A8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4" name="Freeform 10">
              <a:extLst>
                <a:ext uri="{FF2B5EF4-FFF2-40B4-BE49-F238E27FC236}">
                  <a16:creationId xmlns:a16="http://schemas.microsoft.com/office/drawing/2014/main" id="{2ADFE242-96FC-4A14-8C59-90CD6DE1D9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5" name="Freeform 11">
              <a:extLst>
                <a:ext uri="{FF2B5EF4-FFF2-40B4-BE49-F238E27FC236}">
                  <a16:creationId xmlns:a16="http://schemas.microsoft.com/office/drawing/2014/main" id="{6A97B7BC-40BD-494B-9C6B-AF3045559A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6" name="Freeform 12">
              <a:extLst>
                <a:ext uri="{FF2B5EF4-FFF2-40B4-BE49-F238E27FC236}">
                  <a16:creationId xmlns:a16="http://schemas.microsoft.com/office/drawing/2014/main" id="{3D7F35CF-F44C-491F-904D-A31ED832137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7" name="Freeform 13">
              <a:extLst>
                <a:ext uri="{FF2B5EF4-FFF2-40B4-BE49-F238E27FC236}">
                  <a16:creationId xmlns:a16="http://schemas.microsoft.com/office/drawing/2014/main" id="{84D9BF7E-18C2-452C-B139-4ED58D7A03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8" name="Freeform 14">
              <a:extLst>
                <a:ext uri="{FF2B5EF4-FFF2-40B4-BE49-F238E27FC236}">
                  <a16:creationId xmlns:a16="http://schemas.microsoft.com/office/drawing/2014/main" id="{700A6223-AD38-426F-A6FE-7926CAEF31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49" name="Freeform 15">
              <a:extLst>
                <a:ext uri="{FF2B5EF4-FFF2-40B4-BE49-F238E27FC236}">
                  <a16:creationId xmlns:a16="http://schemas.microsoft.com/office/drawing/2014/main" id="{D172AA94-449F-45EB-94E6-67C186C32DD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0" name="Freeform 16">
              <a:extLst>
                <a:ext uri="{FF2B5EF4-FFF2-40B4-BE49-F238E27FC236}">
                  <a16:creationId xmlns:a16="http://schemas.microsoft.com/office/drawing/2014/main" id="{A7D4F697-8937-4F4C-83C5-770B3FCB828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1" name="Freeform 17">
              <a:extLst>
                <a:ext uri="{FF2B5EF4-FFF2-40B4-BE49-F238E27FC236}">
                  <a16:creationId xmlns:a16="http://schemas.microsoft.com/office/drawing/2014/main" id="{10AF1D59-5117-4D47-8414-4BB61F944B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2" name="Freeform 18">
              <a:extLst>
                <a:ext uri="{FF2B5EF4-FFF2-40B4-BE49-F238E27FC236}">
                  <a16:creationId xmlns:a16="http://schemas.microsoft.com/office/drawing/2014/main" id="{2387DC33-88B3-4718-8C94-41659EA33A9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3" name="Freeform 19">
              <a:extLst>
                <a:ext uri="{FF2B5EF4-FFF2-40B4-BE49-F238E27FC236}">
                  <a16:creationId xmlns:a16="http://schemas.microsoft.com/office/drawing/2014/main" id="{D4E7EC64-4763-4F04-B2E4-E400364D72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4" name="Freeform 20">
              <a:extLst>
                <a:ext uri="{FF2B5EF4-FFF2-40B4-BE49-F238E27FC236}">
                  <a16:creationId xmlns:a16="http://schemas.microsoft.com/office/drawing/2014/main" id="{581717DF-9FD4-47CB-9579-E34DF7E8754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5" name="Freeform 21">
              <a:extLst>
                <a:ext uri="{FF2B5EF4-FFF2-40B4-BE49-F238E27FC236}">
                  <a16:creationId xmlns:a16="http://schemas.microsoft.com/office/drawing/2014/main" id="{BCD8EF50-6E58-4B2D-90B6-AFF236A73BC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6" name="Freeform 22">
              <a:extLst>
                <a:ext uri="{FF2B5EF4-FFF2-40B4-BE49-F238E27FC236}">
                  <a16:creationId xmlns:a16="http://schemas.microsoft.com/office/drawing/2014/main" id="{6524A268-142A-4CBF-BB8B-DC1FCBC8F7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7" name="Freeform 23">
              <a:extLst>
                <a:ext uri="{FF2B5EF4-FFF2-40B4-BE49-F238E27FC236}">
                  <a16:creationId xmlns:a16="http://schemas.microsoft.com/office/drawing/2014/main" id="{56A0E6F3-B76B-4813-B44B-56CE11A8A0C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8" name="Freeform 24">
              <a:extLst>
                <a:ext uri="{FF2B5EF4-FFF2-40B4-BE49-F238E27FC236}">
                  <a16:creationId xmlns:a16="http://schemas.microsoft.com/office/drawing/2014/main" id="{A74CED8D-B902-4B76-9CC8-30A09B2FA19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59" name="Freeform 25">
              <a:extLst>
                <a:ext uri="{FF2B5EF4-FFF2-40B4-BE49-F238E27FC236}">
                  <a16:creationId xmlns:a16="http://schemas.microsoft.com/office/drawing/2014/main" id="{ED007BD7-ED56-4566-B1FF-707160024A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0" name="Freeform 26">
              <a:extLst>
                <a:ext uri="{FF2B5EF4-FFF2-40B4-BE49-F238E27FC236}">
                  <a16:creationId xmlns:a16="http://schemas.microsoft.com/office/drawing/2014/main" id="{90AD48D2-5BC8-4C80-B126-B1A201242B8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1" name="Freeform 27">
              <a:extLst>
                <a:ext uri="{FF2B5EF4-FFF2-40B4-BE49-F238E27FC236}">
                  <a16:creationId xmlns:a16="http://schemas.microsoft.com/office/drawing/2014/main" id="{BE14C82F-9F35-4D61-B758-7BCE32DECB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2" name="Freeform 28">
              <a:extLst>
                <a:ext uri="{FF2B5EF4-FFF2-40B4-BE49-F238E27FC236}">
                  <a16:creationId xmlns:a16="http://schemas.microsoft.com/office/drawing/2014/main" id="{6540CE06-9028-497A-AC64-CF0ED60A745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3" name="Freeform 29">
              <a:extLst>
                <a:ext uri="{FF2B5EF4-FFF2-40B4-BE49-F238E27FC236}">
                  <a16:creationId xmlns:a16="http://schemas.microsoft.com/office/drawing/2014/main" id="{A4825B3B-52CD-4F08-BA02-6C2B0EFEDE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4" name="Freeform 30">
              <a:extLst>
                <a:ext uri="{FF2B5EF4-FFF2-40B4-BE49-F238E27FC236}">
                  <a16:creationId xmlns:a16="http://schemas.microsoft.com/office/drawing/2014/main" id="{6877A5EF-B8B8-44D3-AA57-4BBF89206D3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5" name="Freeform 31">
              <a:extLst>
                <a:ext uri="{FF2B5EF4-FFF2-40B4-BE49-F238E27FC236}">
                  <a16:creationId xmlns:a16="http://schemas.microsoft.com/office/drawing/2014/main" id="{00BB365C-9180-4208-92CF-AB6A88848C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6" name="Freeform 32">
              <a:extLst>
                <a:ext uri="{FF2B5EF4-FFF2-40B4-BE49-F238E27FC236}">
                  <a16:creationId xmlns:a16="http://schemas.microsoft.com/office/drawing/2014/main" id="{8D1134D2-53A6-41D5-AC1A-5254A2FBD08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7" name="Rectangle 33">
              <a:extLst>
                <a:ext uri="{FF2B5EF4-FFF2-40B4-BE49-F238E27FC236}">
                  <a16:creationId xmlns:a16="http://schemas.microsoft.com/office/drawing/2014/main" id="{24C7FA73-07CD-479A-9B9E-DAD4D3B2BFC0}"/>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68" name="Freeform 34">
              <a:extLst>
                <a:ext uri="{FF2B5EF4-FFF2-40B4-BE49-F238E27FC236}">
                  <a16:creationId xmlns:a16="http://schemas.microsoft.com/office/drawing/2014/main" id="{AB24DF92-B081-4701-B58D-913261A00D7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9" name="Freeform 35">
              <a:extLst>
                <a:ext uri="{FF2B5EF4-FFF2-40B4-BE49-F238E27FC236}">
                  <a16:creationId xmlns:a16="http://schemas.microsoft.com/office/drawing/2014/main" id="{AB4DF275-6B82-4AA9-A7A9-138E631E30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0" name="Freeform 36">
              <a:extLst>
                <a:ext uri="{FF2B5EF4-FFF2-40B4-BE49-F238E27FC236}">
                  <a16:creationId xmlns:a16="http://schemas.microsoft.com/office/drawing/2014/main" id="{972A3812-16AD-453E-B1E6-9F39894F79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1" name="Freeform 37">
              <a:extLst>
                <a:ext uri="{FF2B5EF4-FFF2-40B4-BE49-F238E27FC236}">
                  <a16:creationId xmlns:a16="http://schemas.microsoft.com/office/drawing/2014/main" id="{8FB6759A-BAD8-4073-86A2-6DDD73DE2A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2" name="Freeform 38">
              <a:extLst>
                <a:ext uri="{FF2B5EF4-FFF2-40B4-BE49-F238E27FC236}">
                  <a16:creationId xmlns:a16="http://schemas.microsoft.com/office/drawing/2014/main" id="{9FCCB0F4-1178-47C1-9EE2-234EA715C1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3" name="Freeform 39">
              <a:extLst>
                <a:ext uri="{FF2B5EF4-FFF2-40B4-BE49-F238E27FC236}">
                  <a16:creationId xmlns:a16="http://schemas.microsoft.com/office/drawing/2014/main" id="{CB01BF0B-7EB0-4C18-80BE-20D2EAC048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4" name="Freeform 40">
              <a:extLst>
                <a:ext uri="{FF2B5EF4-FFF2-40B4-BE49-F238E27FC236}">
                  <a16:creationId xmlns:a16="http://schemas.microsoft.com/office/drawing/2014/main" id="{3266E9DA-C937-48E0-8F98-90A467760F1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5" name="Freeform 41">
              <a:extLst>
                <a:ext uri="{FF2B5EF4-FFF2-40B4-BE49-F238E27FC236}">
                  <a16:creationId xmlns:a16="http://schemas.microsoft.com/office/drawing/2014/main" id="{A8A9C00D-0425-4E68-A1DE-BCE5BD6BBD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6" name="Freeform 42">
              <a:extLst>
                <a:ext uri="{FF2B5EF4-FFF2-40B4-BE49-F238E27FC236}">
                  <a16:creationId xmlns:a16="http://schemas.microsoft.com/office/drawing/2014/main" id="{46230904-E744-4B55-84FF-826A6B737BF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7" name="Freeform 43">
              <a:extLst>
                <a:ext uri="{FF2B5EF4-FFF2-40B4-BE49-F238E27FC236}">
                  <a16:creationId xmlns:a16="http://schemas.microsoft.com/office/drawing/2014/main" id="{D4291668-8AF0-4784-BC06-870768F53F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8" name="Freeform 44">
              <a:extLst>
                <a:ext uri="{FF2B5EF4-FFF2-40B4-BE49-F238E27FC236}">
                  <a16:creationId xmlns:a16="http://schemas.microsoft.com/office/drawing/2014/main" id="{D917DCBD-774B-4AAF-92AE-D18289FFC4D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9" name="Rectangle 45">
              <a:extLst>
                <a:ext uri="{FF2B5EF4-FFF2-40B4-BE49-F238E27FC236}">
                  <a16:creationId xmlns:a16="http://schemas.microsoft.com/office/drawing/2014/main" id="{9E50122E-0F19-4D65-9CB2-E22C3EA84ACD}"/>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80" name="Freeform 46">
              <a:extLst>
                <a:ext uri="{FF2B5EF4-FFF2-40B4-BE49-F238E27FC236}">
                  <a16:creationId xmlns:a16="http://schemas.microsoft.com/office/drawing/2014/main" id="{BC28A765-6E8B-4352-BD0C-35474F70AC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81" name="Freeform 47">
              <a:extLst>
                <a:ext uri="{FF2B5EF4-FFF2-40B4-BE49-F238E27FC236}">
                  <a16:creationId xmlns:a16="http://schemas.microsoft.com/office/drawing/2014/main" id="{0AC30A17-F494-44EB-9817-1B8B255CE46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82" name="Freeform 48">
              <a:extLst>
                <a:ext uri="{FF2B5EF4-FFF2-40B4-BE49-F238E27FC236}">
                  <a16:creationId xmlns:a16="http://schemas.microsoft.com/office/drawing/2014/main" id="{6088D59F-32BD-4932-9C22-9AA0FCDA74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83" name="Freeform 49">
              <a:extLst>
                <a:ext uri="{FF2B5EF4-FFF2-40B4-BE49-F238E27FC236}">
                  <a16:creationId xmlns:a16="http://schemas.microsoft.com/office/drawing/2014/main" id="{B18BBE45-5F21-47FA-B291-AC802D71556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84" name="Freeform 50">
              <a:extLst>
                <a:ext uri="{FF2B5EF4-FFF2-40B4-BE49-F238E27FC236}">
                  <a16:creationId xmlns:a16="http://schemas.microsoft.com/office/drawing/2014/main" id="{A1BD992D-1C4B-4E69-A627-A45D8958E0D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85" name="Freeform 51">
              <a:extLst>
                <a:ext uri="{FF2B5EF4-FFF2-40B4-BE49-F238E27FC236}">
                  <a16:creationId xmlns:a16="http://schemas.microsoft.com/office/drawing/2014/main" id="{571C0498-7105-455E-8B0A-233F850F18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86" name="Freeform 52">
              <a:extLst>
                <a:ext uri="{FF2B5EF4-FFF2-40B4-BE49-F238E27FC236}">
                  <a16:creationId xmlns:a16="http://schemas.microsoft.com/office/drawing/2014/main" id="{F6FA78CC-C0B1-422F-B535-05580A9716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87" name="Freeform 53">
              <a:extLst>
                <a:ext uri="{FF2B5EF4-FFF2-40B4-BE49-F238E27FC236}">
                  <a16:creationId xmlns:a16="http://schemas.microsoft.com/office/drawing/2014/main" id="{49A1BACF-EE5E-46F8-8968-D4CF18BC011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88" name="Freeform 54">
              <a:extLst>
                <a:ext uri="{FF2B5EF4-FFF2-40B4-BE49-F238E27FC236}">
                  <a16:creationId xmlns:a16="http://schemas.microsoft.com/office/drawing/2014/main" id="{0AF8DFAF-8AF7-453E-AED7-89E59FBD7D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89" name="Freeform 55">
              <a:extLst>
                <a:ext uri="{FF2B5EF4-FFF2-40B4-BE49-F238E27FC236}">
                  <a16:creationId xmlns:a16="http://schemas.microsoft.com/office/drawing/2014/main" id="{F8C26D97-8DA4-4556-92E4-2AE66B365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90" name="Freeform 56">
              <a:extLst>
                <a:ext uri="{FF2B5EF4-FFF2-40B4-BE49-F238E27FC236}">
                  <a16:creationId xmlns:a16="http://schemas.microsoft.com/office/drawing/2014/main" id="{EEF9D855-A8A7-44CC-919C-BEA327F2542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91" name="Freeform 57">
              <a:extLst>
                <a:ext uri="{FF2B5EF4-FFF2-40B4-BE49-F238E27FC236}">
                  <a16:creationId xmlns:a16="http://schemas.microsoft.com/office/drawing/2014/main" id="{11F0B045-803C-4067-A182-066EEB2C4F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92" name="Freeform 58">
              <a:extLst>
                <a:ext uri="{FF2B5EF4-FFF2-40B4-BE49-F238E27FC236}">
                  <a16:creationId xmlns:a16="http://schemas.microsoft.com/office/drawing/2014/main" id="{3C1FCACB-EFEF-4B54-99A6-E327A637C25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grpSp>
      <p:grpSp>
        <p:nvGrpSpPr>
          <p:cNvPr id="193" name="Group 192">
            <a:extLst>
              <a:ext uri="{FF2B5EF4-FFF2-40B4-BE49-F238E27FC236}">
                <a16:creationId xmlns:a16="http://schemas.microsoft.com/office/drawing/2014/main" id="{6C68F39D-867D-4AFF-94C4-C3829AD5C5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194" name="Rectangle 193">
              <a:extLst>
                <a:ext uri="{FF2B5EF4-FFF2-40B4-BE49-F238E27FC236}">
                  <a16:creationId xmlns:a16="http://schemas.microsoft.com/office/drawing/2014/main" id="{8EC3C6AD-76A6-4B9E-9700-E70BCEA5BC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9" name="Picture 2">
              <a:extLst>
                <a:ext uri="{FF2B5EF4-FFF2-40B4-BE49-F238E27FC236}">
                  <a16:creationId xmlns:a16="http://schemas.microsoft.com/office/drawing/2014/main" id="{DC213DD1-BF02-41F7-80A7-E6A5694F573C}"/>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4">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p14="http://schemas.microsoft.com/office/powerpoint/2010/main" xmlns:a14="http://schemas.microsoft.com/office/drawing/2010/main" xmlns:a16="http://schemas.microsoft.com/office/drawing/2014/main" xmlns="">
                  <a:solidFill>
                    <a:srgbClr val="FFFFFF"/>
                  </a:solidFill>
                </a14:hiddenFill>
              </a:ext>
            </a:extLst>
          </p:spPr>
        </p:pic>
      </p:grpSp>
      <p:sp>
        <p:nvSpPr>
          <p:cNvPr id="2" name="Title 1">
            <a:extLst>
              <a:ext uri="{FF2B5EF4-FFF2-40B4-BE49-F238E27FC236}">
                <a16:creationId xmlns:a16="http://schemas.microsoft.com/office/drawing/2014/main" id="{8DDDB11F-B458-43AC-AFA7-2CE0FB8B94F7}"/>
              </a:ext>
            </a:extLst>
          </p:cNvPr>
          <p:cNvSpPr>
            <a:spLocks noGrp="1"/>
          </p:cNvSpPr>
          <p:nvPr>
            <p:ph type="title"/>
          </p:nvPr>
        </p:nvSpPr>
        <p:spPr>
          <a:xfrm>
            <a:off x="5270066" y="1122363"/>
            <a:ext cx="5397933" cy="2387600"/>
          </a:xfrm>
        </p:spPr>
        <p:txBody>
          <a:bodyPr vert="horz" lIns="91440" tIns="45720" rIns="91440" bIns="45720" rtlCol="0" anchor="b">
            <a:normAutofit/>
          </a:bodyPr>
          <a:lstStyle/>
          <a:p>
            <a:r>
              <a:rPr lang="en-US" sz="4800"/>
              <a:t>Depression in Adolescents</a:t>
            </a:r>
          </a:p>
        </p:txBody>
      </p:sp>
      <p:sp>
        <p:nvSpPr>
          <p:cNvPr id="3" name="Content Placeholder 2">
            <a:extLst>
              <a:ext uri="{FF2B5EF4-FFF2-40B4-BE49-F238E27FC236}">
                <a16:creationId xmlns:a16="http://schemas.microsoft.com/office/drawing/2014/main" id="{6084C8CB-367F-448F-99D1-0B80B188743F}"/>
              </a:ext>
            </a:extLst>
          </p:cNvPr>
          <p:cNvSpPr>
            <a:spLocks noGrp="1"/>
          </p:cNvSpPr>
          <p:nvPr>
            <p:ph idx="1"/>
          </p:nvPr>
        </p:nvSpPr>
        <p:spPr>
          <a:xfrm>
            <a:off x="5230896" y="3602038"/>
            <a:ext cx="5437103" cy="1655762"/>
          </a:xfrm>
        </p:spPr>
        <p:txBody>
          <a:bodyPr vert="horz" lIns="91440" tIns="45720" rIns="91440" bIns="45720" rtlCol="0">
            <a:normAutofit/>
          </a:bodyPr>
          <a:lstStyle/>
          <a:p>
            <a:pPr marL="0" indent="0">
              <a:buNone/>
            </a:pPr>
            <a:r>
              <a:rPr lang="en-US" sz="2000" cap="all">
                <a:solidFill>
                  <a:schemeClr val="tx2"/>
                </a:solidFill>
                <a:hlinkClick r:id="rId5">
                  <a:extLst>
                    <a:ext uri="{A12FA001-AC4F-418D-AE19-62706E023703}">
                      <ahyp:hlinkClr xmlns:ahyp="http://schemas.microsoft.com/office/drawing/2018/hyperlinkcolor" val="tx"/>
                    </a:ext>
                  </a:extLst>
                </a:hlinkClick>
              </a:rPr>
              <a:t>Depression in Adolescence: Anna Freud Centre</a:t>
            </a:r>
            <a:endParaRPr lang="en-US" sz="2000" cap="all">
              <a:solidFill>
                <a:schemeClr val="tx2"/>
              </a:solidFill>
            </a:endParaRPr>
          </a:p>
        </p:txBody>
      </p:sp>
      <p:pic>
        <p:nvPicPr>
          <p:cNvPr id="4" name="Picture 3">
            <a:extLst>
              <a:ext uri="{FF2B5EF4-FFF2-40B4-BE49-F238E27FC236}">
                <a16:creationId xmlns:a16="http://schemas.microsoft.com/office/drawing/2014/main" id="{97DADCF9-5C7F-EC14-A005-21010691EB39}"/>
              </a:ext>
            </a:extLst>
          </p:cNvPr>
          <p:cNvPicPr>
            <a:picLocks noChangeAspect="1"/>
          </p:cNvPicPr>
          <p:nvPr/>
        </p:nvPicPr>
        <p:blipFill rotWithShape="1">
          <a:blip r:embed="rId6"/>
          <a:srcRect l="1793" r="53087" b="-1"/>
          <a:stretch/>
        </p:blipFill>
        <p:spPr>
          <a:xfrm>
            <a:off x="-5597" y="10"/>
            <a:ext cx="4635583" cy="6857990"/>
          </a:xfrm>
          <a:prstGeom prst="rect">
            <a:avLst/>
          </a:prstGeom>
        </p:spPr>
      </p:pic>
      <p:grpSp>
        <p:nvGrpSpPr>
          <p:cNvPr id="195" name="Group 194">
            <a:extLst>
              <a:ext uri="{FF2B5EF4-FFF2-40B4-BE49-F238E27FC236}">
                <a16:creationId xmlns:a16="http://schemas.microsoft.com/office/drawing/2014/main" id="{4466CCD0-FEF9-460D-9FB6-11613A492B6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196" name="Rectangle 5">
              <a:extLst>
                <a:ext uri="{FF2B5EF4-FFF2-40B4-BE49-F238E27FC236}">
                  <a16:creationId xmlns:a16="http://schemas.microsoft.com/office/drawing/2014/main" id="{F642B7E9-F9AF-4BC0-B586-E7B0E8E8781F}"/>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73" name="Freeform 6">
              <a:extLst>
                <a:ext uri="{FF2B5EF4-FFF2-40B4-BE49-F238E27FC236}">
                  <a16:creationId xmlns:a16="http://schemas.microsoft.com/office/drawing/2014/main" id="{16CE5EA6-3C76-4E5C-9257-D6A61A31C51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97" name="Freeform 7">
              <a:extLst>
                <a:ext uri="{FF2B5EF4-FFF2-40B4-BE49-F238E27FC236}">
                  <a16:creationId xmlns:a16="http://schemas.microsoft.com/office/drawing/2014/main" id="{DD7BCC42-B325-4F92-B500-14A2933DA30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98" name="Rectangle 8">
              <a:extLst>
                <a:ext uri="{FF2B5EF4-FFF2-40B4-BE49-F238E27FC236}">
                  <a16:creationId xmlns:a16="http://schemas.microsoft.com/office/drawing/2014/main" id="{197BF445-29BA-4C54-A1B4-A4390F022508}"/>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99" name="Freeform 9">
              <a:extLst>
                <a:ext uri="{FF2B5EF4-FFF2-40B4-BE49-F238E27FC236}">
                  <a16:creationId xmlns:a16="http://schemas.microsoft.com/office/drawing/2014/main" id="{B10C1630-E8C0-489C-8FFB-C9BBAEDE7A0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0" name="Freeform 10">
              <a:extLst>
                <a:ext uri="{FF2B5EF4-FFF2-40B4-BE49-F238E27FC236}">
                  <a16:creationId xmlns:a16="http://schemas.microsoft.com/office/drawing/2014/main" id="{B8778BE5-6D1F-4629-A045-8A87E2C756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1" name="Freeform 11">
              <a:extLst>
                <a:ext uri="{FF2B5EF4-FFF2-40B4-BE49-F238E27FC236}">
                  <a16:creationId xmlns:a16="http://schemas.microsoft.com/office/drawing/2014/main" id="{A7885ADB-F1C4-4FF3-93CD-7C9337E87D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2" name="Freeform 12">
              <a:extLst>
                <a:ext uri="{FF2B5EF4-FFF2-40B4-BE49-F238E27FC236}">
                  <a16:creationId xmlns:a16="http://schemas.microsoft.com/office/drawing/2014/main" id="{59FC4F71-6E39-414E-9F39-CE1479FF815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3" name="Freeform 13">
              <a:extLst>
                <a:ext uri="{FF2B5EF4-FFF2-40B4-BE49-F238E27FC236}">
                  <a16:creationId xmlns:a16="http://schemas.microsoft.com/office/drawing/2014/main" id="{3FC9614F-1D2C-4CAC-8CE9-32DC7D8636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4" name="Freeform 14">
              <a:extLst>
                <a:ext uri="{FF2B5EF4-FFF2-40B4-BE49-F238E27FC236}">
                  <a16:creationId xmlns:a16="http://schemas.microsoft.com/office/drawing/2014/main" id="{2A872F50-76EA-4A5B-AA68-3CE2E26738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5" name="Freeform 15">
              <a:extLst>
                <a:ext uri="{FF2B5EF4-FFF2-40B4-BE49-F238E27FC236}">
                  <a16:creationId xmlns:a16="http://schemas.microsoft.com/office/drawing/2014/main" id="{CE389546-6A1F-4203-ACD1-BC17DDBFB08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6" name="Freeform 16">
              <a:extLst>
                <a:ext uri="{FF2B5EF4-FFF2-40B4-BE49-F238E27FC236}">
                  <a16:creationId xmlns:a16="http://schemas.microsoft.com/office/drawing/2014/main" id="{1BA89DC9-FE9A-4228-A4BE-D3A37F8656E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7" name="Freeform 17">
              <a:extLst>
                <a:ext uri="{FF2B5EF4-FFF2-40B4-BE49-F238E27FC236}">
                  <a16:creationId xmlns:a16="http://schemas.microsoft.com/office/drawing/2014/main" id="{FA3E79A5-9B81-48B5-B96F-8D55B02FD5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8" name="Freeform 18">
              <a:extLst>
                <a:ext uri="{FF2B5EF4-FFF2-40B4-BE49-F238E27FC236}">
                  <a16:creationId xmlns:a16="http://schemas.microsoft.com/office/drawing/2014/main" id="{A76D4D27-C537-45E4-96DE-C5FD2C9A370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9" name="Freeform 19">
              <a:extLst>
                <a:ext uri="{FF2B5EF4-FFF2-40B4-BE49-F238E27FC236}">
                  <a16:creationId xmlns:a16="http://schemas.microsoft.com/office/drawing/2014/main" id="{C1B158DD-2DCB-42FF-B1FE-3C947FEF02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0" name="Freeform 20">
              <a:extLst>
                <a:ext uri="{FF2B5EF4-FFF2-40B4-BE49-F238E27FC236}">
                  <a16:creationId xmlns:a16="http://schemas.microsoft.com/office/drawing/2014/main" id="{3307DC3E-0C6E-4E70-AFA2-96538CE3CDD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1" name="Freeform 21">
              <a:extLst>
                <a:ext uri="{FF2B5EF4-FFF2-40B4-BE49-F238E27FC236}">
                  <a16:creationId xmlns:a16="http://schemas.microsoft.com/office/drawing/2014/main" id="{53A9F721-7EE3-4844-BB91-0B995BAC159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2" name="Freeform 22">
              <a:extLst>
                <a:ext uri="{FF2B5EF4-FFF2-40B4-BE49-F238E27FC236}">
                  <a16:creationId xmlns:a16="http://schemas.microsoft.com/office/drawing/2014/main" id="{8F057800-5B8F-4775-805B-89727A78A8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3" name="Freeform 23">
              <a:extLst>
                <a:ext uri="{FF2B5EF4-FFF2-40B4-BE49-F238E27FC236}">
                  <a16:creationId xmlns:a16="http://schemas.microsoft.com/office/drawing/2014/main" id="{FC6DF692-3394-4FDD-92BA-CA0C41EBC35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4" name="Freeform 24">
              <a:extLst>
                <a:ext uri="{FF2B5EF4-FFF2-40B4-BE49-F238E27FC236}">
                  <a16:creationId xmlns:a16="http://schemas.microsoft.com/office/drawing/2014/main" id="{B825CD97-262B-4A33-B1E5-55F0D81F402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5" name="Freeform 25">
              <a:extLst>
                <a:ext uri="{FF2B5EF4-FFF2-40B4-BE49-F238E27FC236}">
                  <a16:creationId xmlns:a16="http://schemas.microsoft.com/office/drawing/2014/main" id="{F00EA2FE-C735-4E1E-B9DC-636C49061F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6" name="Freeform 26">
              <a:extLst>
                <a:ext uri="{FF2B5EF4-FFF2-40B4-BE49-F238E27FC236}">
                  <a16:creationId xmlns:a16="http://schemas.microsoft.com/office/drawing/2014/main" id="{95B50260-0DDF-4260-8DC1-D504B064358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4" name="Freeform 27">
              <a:extLst>
                <a:ext uri="{FF2B5EF4-FFF2-40B4-BE49-F238E27FC236}">
                  <a16:creationId xmlns:a16="http://schemas.microsoft.com/office/drawing/2014/main" id="{BBB491EB-35C1-4159-94B2-A367ADC134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5" name="Freeform 28">
              <a:extLst>
                <a:ext uri="{FF2B5EF4-FFF2-40B4-BE49-F238E27FC236}">
                  <a16:creationId xmlns:a16="http://schemas.microsoft.com/office/drawing/2014/main" id="{7EAA4E1C-EC83-44E0-A4AB-4B0F509A8CC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6" name="Freeform 29">
              <a:extLst>
                <a:ext uri="{FF2B5EF4-FFF2-40B4-BE49-F238E27FC236}">
                  <a16:creationId xmlns:a16="http://schemas.microsoft.com/office/drawing/2014/main" id="{BE561717-C43F-46C1-BBCE-C830DE4A19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7" name="Freeform 30">
              <a:extLst>
                <a:ext uri="{FF2B5EF4-FFF2-40B4-BE49-F238E27FC236}">
                  <a16:creationId xmlns:a16="http://schemas.microsoft.com/office/drawing/2014/main" id="{CC840BC4-F1CE-4A1B-A1DE-BB922689E2C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8" name="Freeform 31">
              <a:extLst>
                <a:ext uri="{FF2B5EF4-FFF2-40B4-BE49-F238E27FC236}">
                  <a16:creationId xmlns:a16="http://schemas.microsoft.com/office/drawing/2014/main" id="{03B586C7-6126-46E0-9BEF-5227986864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9" name="Freeform 32">
              <a:extLst>
                <a:ext uri="{FF2B5EF4-FFF2-40B4-BE49-F238E27FC236}">
                  <a16:creationId xmlns:a16="http://schemas.microsoft.com/office/drawing/2014/main" id="{45C5C565-0EB6-4E0C-9752-84084CDBB8B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0" name="Rectangle 33">
              <a:extLst>
                <a:ext uri="{FF2B5EF4-FFF2-40B4-BE49-F238E27FC236}">
                  <a16:creationId xmlns:a16="http://schemas.microsoft.com/office/drawing/2014/main" id="{5CABC7BF-500C-4275-9EAA-9563EF43C62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01" name="Freeform 34">
              <a:extLst>
                <a:ext uri="{FF2B5EF4-FFF2-40B4-BE49-F238E27FC236}">
                  <a16:creationId xmlns:a16="http://schemas.microsoft.com/office/drawing/2014/main" id="{C7AA982B-BB49-4311-A724-81AAF8ABC30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2" name="Freeform 35">
              <a:extLst>
                <a:ext uri="{FF2B5EF4-FFF2-40B4-BE49-F238E27FC236}">
                  <a16:creationId xmlns:a16="http://schemas.microsoft.com/office/drawing/2014/main" id="{89D49DD1-C07D-4ADD-BD4A-D6AA725758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3" name="Freeform 36">
              <a:extLst>
                <a:ext uri="{FF2B5EF4-FFF2-40B4-BE49-F238E27FC236}">
                  <a16:creationId xmlns:a16="http://schemas.microsoft.com/office/drawing/2014/main" id="{4359B9DB-1A95-4934-A839-A76774D792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4" name="Freeform 37">
              <a:extLst>
                <a:ext uri="{FF2B5EF4-FFF2-40B4-BE49-F238E27FC236}">
                  <a16:creationId xmlns:a16="http://schemas.microsoft.com/office/drawing/2014/main" id="{2B7EEF08-F28B-48E9-BA1D-E61AC62013E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5" name="Freeform 38">
              <a:extLst>
                <a:ext uri="{FF2B5EF4-FFF2-40B4-BE49-F238E27FC236}">
                  <a16:creationId xmlns:a16="http://schemas.microsoft.com/office/drawing/2014/main" id="{E846B9B0-7D1C-4E1B-9256-7F25E8E887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6" name="Freeform 39">
              <a:extLst>
                <a:ext uri="{FF2B5EF4-FFF2-40B4-BE49-F238E27FC236}">
                  <a16:creationId xmlns:a16="http://schemas.microsoft.com/office/drawing/2014/main" id="{E31B0CE6-7913-4D1C-AC18-2ED44DF92F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7" name="Freeform 40">
              <a:extLst>
                <a:ext uri="{FF2B5EF4-FFF2-40B4-BE49-F238E27FC236}">
                  <a16:creationId xmlns:a16="http://schemas.microsoft.com/office/drawing/2014/main" id="{0F3517CE-D006-4218-9BB0-65269371EF5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8" name="Freeform 41">
              <a:extLst>
                <a:ext uri="{FF2B5EF4-FFF2-40B4-BE49-F238E27FC236}">
                  <a16:creationId xmlns:a16="http://schemas.microsoft.com/office/drawing/2014/main" id="{DE7DB798-CAAE-42A3-BDFE-D6AD0E0DAF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9" name="Freeform 42">
              <a:extLst>
                <a:ext uri="{FF2B5EF4-FFF2-40B4-BE49-F238E27FC236}">
                  <a16:creationId xmlns:a16="http://schemas.microsoft.com/office/drawing/2014/main" id="{07A53F87-B4E0-4C4E-B913-D336D8993D6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0" name="Freeform 43">
              <a:extLst>
                <a:ext uri="{FF2B5EF4-FFF2-40B4-BE49-F238E27FC236}">
                  <a16:creationId xmlns:a16="http://schemas.microsoft.com/office/drawing/2014/main" id="{587D3AD0-B188-4D2E-A497-5180C1F225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1" name="Freeform 44">
              <a:extLst>
                <a:ext uri="{FF2B5EF4-FFF2-40B4-BE49-F238E27FC236}">
                  <a16:creationId xmlns:a16="http://schemas.microsoft.com/office/drawing/2014/main" id="{E8B4429B-56DB-4ED5-8296-1C4EB6AE049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2" name="Rectangle 45">
              <a:extLst>
                <a:ext uri="{FF2B5EF4-FFF2-40B4-BE49-F238E27FC236}">
                  <a16:creationId xmlns:a16="http://schemas.microsoft.com/office/drawing/2014/main" id="{ABBE178E-641F-4008-8760-5134D226AA45}"/>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13" name="Freeform 46">
              <a:extLst>
                <a:ext uri="{FF2B5EF4-FFF2-40B4-BE49-F238E27FC236}">
                  <a16:creationId xmlns:a16="http://schemas.microsoft.com/office/drawing/2014/main" id="{BB7A09DD-4AE2-4235-BCBA-B52CB79867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4" name="Freeform 47">
              <a:extLst>
                <a:ext uri="{FF2B5EF4-FFF2-40B4-BE49-F238E27FC236}">
                  <a16:creationId xmlns:a16="http://schemas.microsoft.com/office/drawing/2014/main" id="{64DBEF94-3525-4008-AD35-D566A238B94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5" name="Freeform 48">
              <a:extLst>
                <a:ext uri="{FF2B5EF4-FFF2-40B4-BE49-F238E27FC236}">
                  <a16:creationId xmlns:a16="http://schemas.microsoft.com/office/drawing/2014/main" id="{1C0CEBA3-32C8-4D37-BBD0-8863B008E2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6" name="Freeform 49">
              <a:extLst>
                <a:ext uri="{FF2B5EF4-FFF2-40B4-BE49-F238E27FC236}">
                  <a16:creationId xmlns:a16="http://schemas.microsoft.com/office/drawing/2014/main" id="{D12DBC8B-AE05-43C6-BF30-3F9CDADE9BA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7" name="Freeform 50">
              <a:extLst>
                <a:ext uri="{FF2B5EF4-FFF2-40B4-BE49-F238E27FC236}">
                  <a16:creationId xmlns:a16="http://schemas.microsoft.com/office/drawing/2014/main" id="{47D642DC-B097-481B-8F32-671DE6AB565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8" name="Freeform 51">
              <a:extLst>
                <a:ext uri="{FF2B5EF4-FFF2-40B4-BE49-F238E27FC236}">
                  <a16:creationId xmlns:a16="http://schemas.microsoft.com/office/drawing/2014/main" id="{0D7CD8F4-0787-4106-9E76-FF0AFA0ACE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9" name="Freeform 52">
              <a:extLst>
                <a:ext uri="{FF2B5EF4-FFF2-40B4-BE49-F238E27FC236}">
                  <a16:creationId xmlns:a16="http://schemas.microsoft.com/office/drawing/2014/main" id="{3ED06726-52C5-468C-BEA2-0194993F8A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0" name="Freeform 53">
              <a:extLst>
                <a:ext uri="{FF2B5EF4-FFF2-40B4-BE49-F238E27FC236}">
                  <a16:creationId xmlns:a16="http://schemas.microsoft.com/office/drawing/2014/main" id="{1541CE8F-816C-4189-8522-7AAA7EABD80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1" name="Freeform 54">
              <a:extLst>
                <a:ext uri="{FF2B5EF4-FFF2-40B4-BE49-F238E27FC236}">
                  <a16:creationId xmlns:a16="http://schemas.microsoft.com/office/drawing/2014/main" id="{3D0F8D98-15AC-458C-B872-777F4BBF354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2" name="Freeform 55">
              <a:extLst>
                <a:ext uri="{FF2B5EF4-FFF2-40B4-BE49-F238E27FC236}">
                  <a16:creationId xmlns:a16="http://schemas.microsoft.com/office/drawing/2014/main" id="{C9DE1ACE-C20F-4504-B0A1-5A37CA0D11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3" name="Freeform 56">
              <a:extLst>
                <a:ext uri="{FF2B5EF4-FFF2-40B4-BE49-F238E27FC236}">
                  <a16:creationId xmlns:a16="http://schemas.microsoft.com/office/drawing/2014/main" id="{E4BDEE62-868F-49A1-B97A-DE8EDC86F98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4" name="Freeform 57">
              <a:extLst>
                <a:ext uri="{FF2B5EF4-FFF2-40B4-BE49-F238E27FC236}">
                  <a16:creationId xmlns:a16="http://schemas.microsoft.com/office/drawing/2014/main" id="{B71AB3E3-099B-47DC-AD0D-215F18FD34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5" name="Freeform 58">
              <a:extLst>
                <a:ext uri="{FF2B5EF4-FFF2-40B4-BE49-F238E27FC236}">
                  <a16:creationId xmlns:a16="http://schemas.microsoft.com/office/drawing/2014/main" id="{7D4B7844-C6A2-45AA-9147-C1CEC0CB839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grpSp>
      <p:grpSp>
        <p:nvGrpSpPr>
          <p:cNvPr id="127" name="Group 126">
            <a:extLst>
              <a:ext uri="{FF2B5EF4-FFF2-40B4-BE49-F238E27FC236}">
                <a16:creationId xmlns:a16="http://schemas.microsoft.com/office/drawing/2014/main" id="{176E1971-1C4C-46C8-A821-63766428014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28" name="Freeform 32">
              <a:extLst>
                <a:ext uri="{FF2B5EF4-FFF2-40B4-BE49-F238E27FC236}">
                  <a16:creationId xmlns:a16="http://schemas.microsoft.com/office/drawing/2014/main" id="{35FAC14F-8CA0-40F3-ADE4-31DBF8BD79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9" name="Freeform 33">
              <a:extLst>
                <a:ext uri="{FF2B5EF4-FFF2-40B4-BE49-F238E27FC236}">
                  <a16:creationId xmlns:a16="http://schemas.microsoft.com/office/drawing/2014/main" id="{778F8CB9-0C96-4B66-B943-C5BF1A1B5D1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0" name="Freeform 34">
              <a:extLst>
                <a:ext uri="{FF2B5EF4-FFF2-40B4-BE49-F238E27FC236}">
                  <a16:creationId xmlns:a16="http://schemas.microsoft.com/office/drawing/2014/main" id="{DB1C8E93-74F9-42A0-B326-E06DC9C584E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1" name="Freeform 35">
              <a:extLst>
                <a:ext uri="{FF2B5EF4-FFF2-40B4-BE49-F238E27FC236}">
                  <a16:creationId xmlns:a16="http://schemas.microsoft.com/office/drawing/2014/main" id="{EC6EA429-8E16-49E0-82D7-5846CDA76C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2" name="Freeform 36">
              <a:extLst>
                <a:ext uri="{FF2B5EF4-FFF2-40B4-BE49-F238E27FC236}">
                  <a16:creationId xmlns:a16="http://schemas.microsoft.com/office/drawing/2014/main" id="{8F64C508-2357-44C9-93D8-FC81B85AE2B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3" name="Freeform 37">
              <a:extLst>
                <a:ext uri="{FF2B5EF4-FFF2-40B4-BE49-F238E27FC236}">
                  <a16:creationId xmlns:a16="http://schemas.microsoft.com/office/drawing/2014/main" id="{82F6F3F7-8F51-41B4-AC2B-699593A1FA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4" name="Freeform 38">
              <a:extLst>
                <a:ext uri="{FF2B5EF4-FFF2-40B4-BE49-F238E27FC236}">
                  <a16:creationId xmlns:a16="http://schemas.microsoft.com/office/drawing/2014/main" id="{6F2FC65A-DA31-4602-B324-E53F76BD936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5" name="Freeform 39">
              <a:extLst>
                <a:ext uri="{FF2B5EF4-FFF2-40B4-BE49-F238E27FC236}">
                  <a16:creationId xmlns:a16="http://schemas.microsoft.com/office/drawing/2014/main" id="{0E9B7CF9-E3CC-495E-A513-A8A1C24228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6" name="Freeform 40">
              <a:extLst>
                <a:ext uri="{FF2B5EF4-FFF2-40B4-BE49-F238E27FC236}">
                  <a16:creationId xmlns:a16="http://schemas.microsoft.com/office/drawing/2014/main" id="{35C09477-23EA-4E6A-A8C2-5B447B25E90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37" name="Rectangle 41">
              <a:extLst>
                <a:ext uri="{FF2B5EF4-FFF2-40B4-BE49-F238E27FC236}">
                  <a16:creationId xmlns:a16="http://schemas.microsoft.com/office/drawing/2014/main" id="{80A5D070-0FE6-4F72-8077-E259B2D35AE2}"/>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939587" y="6596063"/>
              <a:ext cx="23813" cy="252413"/>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grpSp>
    </p:spTree>
    <p:extLst>
      <p:ext uri="{BB962C8B-B14F-4D97-AF65-F5344CB8AC3E}">
        <p14:creationId xmlns:p14="http://schemas.microsoft.com/office/powerpoint/2010/main" val="36336728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74872A0B-8668-4500-9509-EAA581B26C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10" name="Rectangle 9">
              <a:extLst>
                <a:ext uri="{FF2B5EF4-FFF2-40B4-BE49-F238E27FC236}">
                  <a16:creationId xmlns:a16="http://schemas.microsoft.com/office/drawing/2014/main" id="{8B504305-5526-408E-85F7-F0BA7E527C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2">
              <a:extLst>
                <a:ext uri="{FF2B5EF4-FFF2-40B4-BE49-F238E27FC236}">
                  <a16:creationId xmlns:a16="http://schemas.microsoft.com/office/drawing/2014/main" id="{5827CE64-2533-45A6-9A39-7D5052E5CEE0}"/>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4">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p14="http://schemas.microsoft.com/office/powerpoint/2010/main" xmlns:a14="http://schemas.microsoft.com/office/drawing/2010/main" xmlns:a16="http://schemas.microsoft.com/office/drawing/2014/main" xmlns="">
                  <a:solidFill>
                    <a:srgbClr val="FFFFFF"/>
                  </a:solidFill>
                </a14:hiddenFill>
              </a:ext>
            </a:extLst>
          </p:spPr>
        </p:pic>
      </p:grpSp>
      <p:sp>
        <p:nvSpPr>
          <p:cNvPr id="2" name="Title 1">
            <a:extLst>
              <a:ext uri="{FF2B5EF4-FFF2-40B4-BE49-F238E27FC236}">
                <a16:creationId xmlns:a16="http://schemas.microsoft.com/office/drawing/2014/main" id="{8DDDB11F-B458-43AC-AFA7-2CE0FB8B94F7}"/>
              </a:ext>
            </a:extLst>
          </p:cNvPr>
          <p:cNvSpPr>
            <a:spLocks noGrp="1"/>
          </p:cNvSpPr>
          <p:nvPr>
            <p:ph type="title"/>
          </p:nvPr>
        </p:nvSpPr>
        <p:spPr>
          <a:xfrm>
            <a:off x="6448425" y="239843"/>
            <a:ext cx="4598985" cy="1195257"/>
          </a:xfrm>
        </p:spPr>
        <p:txBody>
          <a:bodyPr>
            <a:normAutofit fontScale="90000"/>
          </a:bodyPr>
          <a:lstStyle/>
          <a:p>
            <a:r>
              <a:rPr lang="en-GB" dirty="0"/>
              <a:t>Anxiety in Childhood and Adolescence</a:t>
            </a:r>
          </a:p>
        </p:txBody>
      </p:sp>
      <p:pic>
        <p:nvPicPr>
          <p:cNvPr id="5" name="Picture 4" descr="Hedge maze">
            <a:extLst>
              <a:ext uri="{FF2B5EF4-FFF2-40B4-BE49-F238E27FC236}">
                <a16:creationId xmlns:a16="http://schemas.microsoft.com/office/drawing/2014/main" id="{C6684B7F-9D36-CB72-B274-55C691D6F4D6}"/>
              </a:ext>
            </a:extLst>
          </p:cNvPr>
          <p:cNvPicPr>
            <a:picLocks noChangeAspect="1"/>
          </p:cNvPicPr>
          <p:nvPr/>
        </p:nvPicPr>
        <p:blipFill rotWithShape="1">
          <a:blip r:embed="rId5"/>
          <a:srcRect l="26961" r="13874"/>
          <a:stretch/>
        </p:blipFill>
        <p:spPr>
          <a:xfrm>
            <a:off x="-5597" y="10"/>
            <a:ext cx="6101597" cy="6857990"/>
          </a:xfrm>
          <a:prstGeom prst="rect">
            <a:avLst/>
          </a:prstGeom>
        </p:spPr>
      </p:pic>
      <p:grpSp>
        <p:nvGrpSpPr>
          <p:cNvPr id="13" name="Group 12">
            <a:extLst>
              <a:ext uri="{FF2B5EF4-FFF2-40B4-BE49-F238E27FC236}">
                <a16:creationId xmlns:a16="http://schemas.microsoft.com/office/drawing/2014/main" id="{240590EE-5428-41AA-95B2-96FCC1CE67A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14" name="Rectangle 13">
              <a:extLst>
                <a:ext uri="{FF2B5EF4-FFF2-40B4-BE49-F238E27FC236}">
                  <a16:creationId xmlns:a16="http://schemas.microsoft.com/office/drawing/2014/main" id="{494DCC55-99C6-45CF-B357-E3848C809346}"/>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5" name="Freeform 6">
              <a:extLst>
                <a:ext uri="{FF2B5EF4-FFF2-40B4-BE49-F238E27FC236}">
                  <a16:creationId xmlns:a16="http://schemas.microsoft.com/office/drawing/2014/main" id="{63D64E32-FF0C-4665-B9D8-D1ECAAE5BA4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 name="Freeform 7">
              <a:extLst>
                <a:ext uri="{FF2B5EF4-FFF2-40B4-BE49-F238E27FC236}">
                  <a16:creationId xmlns:a16="http://schemas.microsoft.com/office/drawing/2014/main" id="{3675001D-3840-4589-8190-505A7F52F0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 name="Rectangle 16">
              <a:extLst>
                <a:ext uri="{FF2B5EF4-FFF2-40B4-BE49-F238E27FC236}">
                  <a16:creationId xmlns:a16="http://schemas.microsoft.com/office/drawing/2014/main" id="{19E34E87-395F-4023-A80E-D1CBAAEBD9B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8" name="Freeform 9">
              <a:extLst>
                <a:ext uri="{FF2B5EF4-FFF2-40B4-BE49-F238E27FC236}">
                  <a16:creationId xmlns:a16="http://schemas.microsoft.com/office/drawing/2014/main" id="{6FB1B38F-1B92-41C3-AA1D-6D6440FB0D7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9" name="Freeform 10">
              <a:extLst>
                <a:ext uri="{FF2B5EF4-FFF2-40B4-BE49-F238E27FC236}">
                  <a16:creationId xmlns:a16="http://schemas.microsoft.com/office/drawing/2014/main" id="{02FBE453-FBD2-4348-8DDA-4A023444EC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 name="Freeform 11">
              <a:extLst>
                <a:ext uri="{FF2B5EF4-FFF2-40B4-BE49-F238E27FC236}">
                  <a16:creationId xmlns:a16="http://schemas.microsoft.com/office/drawing/2014/main" id="{60D719E8-BF78-4F42-B9D1-7F5E02A369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 name="Freeform 12">
              <a:extLst>
                <a:ext uri="{FF2B5EF4-FFF2-40B4-BE49-F238E27FC236}">
                  <a16:creationId xmlns:a16="http://schemas.microsoft.com/office/drawing/2014/main" id="{5EC70737-9C19-4CF5-84DA-B22A960D53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2" name="Freeform 13">
              <a:extLst>
                <a:ext uri="{FF2B5EF4-FFF2-40B4-BE49-F238E27FC236}">
                  <a16:creationId xmlns:a16="http://schemas.microsoft.com/office/drawing/2014/main" id="{88FD042E-E56E-4360-9620-F811AB9A33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3" name="Freeform 14">
              <a:extLst>
                <a:ext uri="{FF2B5EF4-FFF2-40B4-BE49-F238E27FC236}">
                  <a16:creationId xmlns:a16="http://schemas.microsoft.com/office/drawing/2014/main" id="{18F15D2B-0812-46F6-B0F4-6A6714B543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4" name="Freeform 15">
              <a:extLst>
                <a:ext uri="{FF2B5EF4-FFF2-40B4-BE49-F238E27FC236}">
                  <a16:creationId xmlns:a16="http://schemas.microsoft.com/office/drawing/2014/main" id="{0C2F2A50-98DD-4F92-BDFE-B72E2357667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5" name="Freeform 16">
              <a:extLst>
                <a:ext uri="{FF2B5EF4-FFF2-40B4-BE49-F238E27FC236}">
                  <a16:creationId xmlns:a16="http://schemas.microsoft.com/office/drawing/2014/main" id="{473541D9-6DAE-4718-97D4-8952F4E7CC8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6" name="Freeform 17">
              <a:extLst>
                <a:ext uri="{FF2B5EF4-FFF2-40B4-BE49-F238E27FC236}">
                  <a16:creationId xmlns:a16="http://schemas.microsoft.com/office/drawing/2014/main" id="{3A56C5E9-011C-44D2-AF94-3BF5420433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7" name="Freeform 18">
              <a:extLst>
                <a:ext uri="{FF2B5EF4-FFF2-40B4-BE49-F238E27FC236}">
                  <a16:creationId xmlns:a16="http://schemas.microsoft.com/office/drawing/2014/main" id="{CD279E0E-1CD5-4F41-96A5-3A09707E810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8" name="Freeform 19">
              <a:extLst>
                <a:ext uri="{FF2B5EF4-FFF2-40B4-BE49-F238E27FC236}">
                  <a16:creationId xmlns:a16="http://schemas.microsoft.com/office/drawing/2014/main" id="{F5A6F094-9E54-4985-8738-D2067A4F07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9" name="Freeform 20">
              <a:extLst>
                <a:ext uri="{FF2B5EF4-FFF2-40B4-BE49-F238E27FC236}">
                  <a16:creationId xmlns:a16="http://schemas.microsoft.com/office/drawing/2014/main" id="{99D51F59-FA93-490E-B9CF-97BB63747C9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0" name="Freeform 21">
              <a:extLst>
                <a:ext uri="{FF2B5EF4-FFF2-40B4-BE49-F238E27FC236}">
                  <a16:creationId xmlns:a16="http://schemas.microsoft.com/office/drawing/2014/main" id="{3CD83DC6-F4A0-4A4D-AAC3-83983F960DC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1" name="Freeform 22">
              <a:extLst>
                <a:ext uri="{FF2B5EF4-FFF2-40B4-BE49-F238E27FC236}">
                  <a16:creationId xmlns:a16="http://schemas.microsoft.com/office/drawing/2014/main" id="{6E9B4028-C74F-4631-8312-68B30E6E62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2" name="Freeform 23">
              <a:extLst>
                <a:ext uri="{FF2B5EF4-FFF2-40B4-BE49-F238E27FC236}">
                  <a16:creationId xmlns:a16="http://schemas.microsoft.com/office/drawing/2014/main" id="{1E3337C9-1DDE-4E2E-8519-7D2C23C95FE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3" name="Freeform 24">
              <a:extLst>
                <a:ext uri="{FF2B5EF4-FFF2-40B4-BE49-F238E27FC236}">
                  <a16:creationId xmlns:a16="http://schemas.microsoft.com/office/drawing/2014/main" id="{754A526E-6EC0-458A-9C4C-008F6749CDD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4" name="Freeform 25">
              <a:extLst>
                <a:ext uri="{FF2B5EF4-FFF2-40B4-BE49-F238E27FC236}">
                  <a16:creationId xmlns:a16="http://schemas.microsoft.com/office/drawing/2014/main" id="{6A3DA723-7448-48CF-8BD2-FED2D4FED5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5" name="Freeform 26">
              <a:extLst>
                <a:ext uri="{FF2B5EF4-FFF2-40B4-BE49-F238E27FC236}">
                  <a16:creationId xmlns:a16="http://schemas.microsoft.com/office/drawing/2014/main" id="{9B506EC1-D8A8-4532-B78B-A236567EE05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6" name="Freeform 27">
              <a:extLst>
                <a:ext uri="{FF2B5EF4-FFF2-40B4-BE49-F238E27FC236}">
                  <a16:creationId xmlns:a16="http://schemas.microsoft.com/office/drawing/2014/main" id="{AA9DFB36-74F4-4977-ABC5-3257EDA331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7" name="Freeform 28">
              <a:extLst>
                <a:ext uri="{FF2B5EF4-FFF2-40B4-BE49-F238E27FC236}">
                  <a16:creationId xmlns:a16="http://schemas.microsoft.com/office/drawing/2014/main" id="{966A7FBA-BB79-4AF0-90C2-5F2BC9F2D1D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8" name="Freeform 29">
              <a:extLst>
                <a:ext uri="{FF2B5EF4-FFF2-40B4-BE49-F238E27FC236}">
                  <a16:creationId xmlns:a16="http://schemas.microsoft.com/office/drawing/2014/main" id="{23BB8A47-FF1B-44E5-8D93-7ADF37F1D7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9" name="Freeform 30">
              <a:extLst>
                <a:ext uri="{FF2B5EF4-FFF2-40B4-BE49-F238E27FC236}">
                  <a16:creationId xmlns:a16="http://schemas.microsoft.com/office/drawing/2014/main" id="{E463E1B7-7BED-4425-95B7-F6F75F87335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0" name="Freeform 31">
              <a:extLst>
                <a:ext uri="{FF2B5EF4-FFF2-40B4-BE49-F238E27FC236}">
                  <a16:creationId xmlns:a16="http://schemas.microsoft.com/office/drawing/2014/main" id="{749D0675-4397-4610-9807-2F7C1CC942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1" name="Freeform 32">
              <a:extLst>
                <a:ext uri="{FF2B5EF4-FFF2-40B4-BE49-F238E27FC236}">
                  <a16:creationId xmlns:a16="http://schemas.microsoft.com/office/drawing/2014/main" id="{DE7617CF-8919-43C3-9557-08D67C7DAF2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2" name="Rectangle 41">
              <a:extLst>
                <a:ext uri="{FF2B5EF4-FFF2-40B4-BE49-F238E27FC236}">
                  <a16:creationId xmlns:a16="http://schemas.microsoft.com/office/drawing/2014/main" id="{3DB68720-7E37-4930-9900-8632140D62B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43" name="Freeform 34">
              <a:extLst>
                <a:ext uri="{FF2B5EF4-FFF2-40B4-BE49-F238E27FC236}">
                  <a16:creationId xmlns:a16="http://schemas.microsoft.com/office/drawing/2014/main" id="{202F13DF-5B76-468E-A95E-80780788BD0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4" name="Freeform 35">
              <a:extLst>
                <a:ext uri="{FF2B5EF4-FFF2-40B4-BE49-F238E27FC236}">
                  <a16:creationId xmlns:a16="http://schemas.microsoft.com/office/drawing/2014/main" id="{219143C2-6062-4C2C-9563-6534108E35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5" name="Freeform 36">
              <a:extLst>
                <a:ext uri="{FF2B5EF4-FFF2-40B4-BE49-F238E27FC236}">
                  <a16:creationId xmlns:a16="http://schemas.microsoft.com/office/drawing/2014/main" id="{38413A0C-26DB-479B-B747-1D81361007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6" name="Freeform 37">
              <a:extLst>
                <a:ext uri="{FF2B5EF4-FFF2-40B4-BE49-F238E27FC236}">
                  <a16:creationId xmlns:a16="http://schemas.microsoft.com/office/drawing/2014/main" id="{CB526B5F-4FAA-4B4C-8AF8-B98EC74A3D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7" name="Freeform 38">
              <a:extLst>
                <a:ext uri="{FF2B5EF4-FFF2-40B4-BE49-F238E27FC236}">
                  <a16:creationId xmlns:a16="http://schemas.microsoft.com/office/drawing/2014/main" id="{54FFF88E-6D69-4AE9-8378-D164191557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8" name="Freeform 39">
              <a:extLst>
                <a:ext uri="{FF2B5EF4-FFF2-40B4-BE49-F238E27FC236}">
                  <a16:creationId xmlns:a16="http://schemas.microsoft.com/office/drawing/2014/main" id="{8008115A-CE00-4E36-BAF1-B511F21E83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9" name="Freeform 40">
              <a:extLst>
                <a:ext uri="{FF2B5EF4-FFF2-40B4-BE49-F238E27FC236}">
                  <a16:creationId xmlns:a16="http://schemas.microsoft.com/office/drawing/2014/main" id="{2935DB29-6F85-47D8-863C-11386389DBF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0" name="Freeform 41">
              <a:extLst>
                <a:ext uri="{FF2B5EF4-FFF2-40B4-BE49-F238E27FC236}">
                  <a16:creationId xmlns:a16="http://schemas.microsoft.com/office/drawing/2014/main" id="{4FB8E51B-1AC1-4671-B181-473C29BECD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1" name="Freeform 42">
              <a:extLst>
                <a:ext uri="{FF2B5EF4-FFF2-40B4-BE49-F238E27FC236}">
                  <a16:creationId xmlns:a16="http://schemas.microsoft.com/office/drawing/2014/main" id="{91E6AE4F-959F-4ED7-A199-8C0307E40EA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2" name="Freeform 43">
              <a:extLst>
                <a:ext uri="{FF2B5EF4-FFF2-40B4-BE49-F238E27FC236}">
                  <a16:creationId xmlns:a16="http://schemas.microsoft.com/office/drawing/2014/main" id="{A0445E55-0009-44A5-AA6A-350D9D48A2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3" name="Freeform 44">
              <a:extLst>
                <a:ext uri="{FF2B5EF4-FFF2-40B4-BE49-F238E27FC236}">
                  <a16:creationId xmlns:a16="http://schemas.microsoft.com/office/drawing/2014/main" id="{B5291C75-4ECA-4829-B824-5725C329057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4" name="Rectangle 53">
              <a:extLst>
                <a:ext uri="{FF2B5EF4-FFF2-40B4-BE49-F238E27FC236}">
                  <a16:creationId xmlns:a16="http://schemas.microsoft.com/office/drawing/2014/main" id="{6793376D-3E7C-4F04-8BC8-EC4820622BE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55" name="Freeform 46">
              <a:extLst>
                <a:ext uri="{FF2B5EF4-FFF2-40B4-BE49-F238E27FC236}">
                  <a16:creationId xmlns:a16="http://schemas.microsoft.com/office/drawing/2014/main" id="{3596510A-5528-445D-AFEA-6E3F89BA84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6" name="Freeform 47">
              <a:extLst>
                <a:ext uri="{FF2B5EF4-FFF2-40B4-BE49-F238E27FC236}">
                  <a16:creationId xmlns:a16="http://schemas.microsoft.com/office/drawing/2014/main" id="{E1B69479-D8C9-4E2E-A931-4D49C4FD76D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7" name="Freeform 48">
              <a:extLst>
                <a:ext uri="{FF2B5EF4-FFF2-40B4-BE49-F238E27FC236}">
                  <a16:creationId xmlns:a16="http://schemas.microsoft.com/office/drawing/2014/main" id="{0A759A2E-A8B1-44C8-B3F9-A16714C895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8" name="Freeform 49">
              <a:extLst>
                <a:ext uri="{FF2B5EF4-FFF2-40B4-BE49-F238E27FC236}">
                  <a16:creationId xmlns:a16="http://schemas.microsoft.com/office/drawing/2014/main" id="{6C2B3B3C-1DC9-4352-BB73-801976C8F51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9" name="Freeform 50">
              <a:extLst>
                <a:ext uri="{FF2B5EF4-FFF2-40B4-BE49-F238E27FC236}">
                  <a16:creationId xmlns:a16="http://schemas.microsoft.com/office/drawing/2014/main" id="{EE22E3A8-5789-4189-9AC7-98D6826B03D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0" name="Freeform 51">
              <a:extLst>
                <a:ext uri="{FF2B5EF4-FFF2-40B4-BE49-F238E27FC236}">
                  <a16:creationId xmlns:a16="http://schemas.microsoft.com/office/drawing/2014/main" id="{9AC0FC74-D003-4D0D-9CAF-F6A03739E2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1" name="Freeform 52">
              <a:extLst>
                <a:ext uri="{FF2B5EF4-FFF2-40B4-BE49-F238E27FC236}">
                  <a16:creationId xmlns:a16="http://schemas.microsoft.com/office/drawing/2014/main" id="{126C2057-02E1-4348-ABEB-EAC063A17E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2" name="Freeform 53">
              <a:extLst>
                <a:ext uri="{FF2B5EF4-FFF2-40B4-BE49-F238E27FC236}">
                  <a16:creationId xmlns:a16="http://schemas.microsoft.com/office/drawing/2014/main" id="{5150586D-D743-4392-844F-F2AFCCE649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3" name="Freeform 54">
              <a:extLst>
                <a:ext uri="{FF2B5EF4-FFF2-40B4-BE49-F238E27FC236}">
                  <a16:creationId xmlns:a16="http://schemas.microsoft.com/office/drawing/2014/main" id="{9E5B157A-534E-4879-8013-D02864E76F5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4" name="Freeform 55">
              <a:extLst>
                <a:ext uri="{FF2B5EF4-FFF2-40B4-BE49-F238E27FC236}">
                  <a16:creationId xmlns:a16="http://schemas.microsoft.com/office/drawing/2014/main" id="{CEE2DD73-7E8C-4F26-8E93-8C32D11B26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5" name="Freeform 56">
              <a:extLst>
                <a:ext uri="{FF2B5EF4-FFF2-40B4-BE49-F238E27FC236}">
                  <a16:creationId xmlns:a16="http://schemas.microsoft.com/office/drawing/2014/main" id="{908CAC5F-DD8E-4A58-BD4C-6D8D29FA49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6" name="Freeform 57">
              <a:extLst>
                <a:ext uri="{FF2B5EF4-FFF2-40B4-BE49-F238E27FC236}">
                  <a16:creationId xmlns:a16="http://schemas.microsoft.com/office/drawing/2014/main" id="{20F130CF-281E-408C-9884-5F8B22CA1D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7" name="Freeform 58">
              <a:extLst>
                <a:ext uri="{FF2B5EF4-FFF2-40B4-BE49-F238E27FC236}">
                  <a16:creationId xmlns:a16="http://schemas.microsoft.com/office/drawing/2014/main" id="{3BC78068-9115-4D5D-9B2B-6F9BD9C2969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grpSp>
      <p:sp>
        <p:nvSpPr>
          <p:cNvPr id="3" name="Content Placeholder 2">
            <a:extLst>
              <a:ext uri="{FF2B5EF4-FFF2-40B4-BE49-F238E27FC236}">
                <a16:creationId xmlns:a16="http://schemas.microsoft.com/office/drawing/2014/main" id="{6084C8CB-367F-448F-99D1-0B80B188743F}"/>
              </a:ext>
            </a:extLst>
          </p:cNvPr>
          <p:cNvSpPr>
            <a:spLocks noGrp="1"/>
          </p:cNvSpPr>
          <p:nvPr>
            <p:ph idx="1"/>
          </p:nvPr>
        </p:nvSpPr>
        <p:spPr>
          <a:xfrm>
            <a:off x="6186488" y="1674944"/>
            <a:ext cx="5767387" cy="4868263"/>
          </a:xfrm>
        </p:spPr>
        <p:txBody>
          <a:bodyPr vert="horz" lIns="91440" tIns="45720" rIns="91440" bIns="45720" rtlCol="0">
            <a:noAutofit/>
          </a:bodyPr>
          <a:lstStyle/>
          <a:p>
            <a:pPr>
              <a:lnSpc>
                <a:spcPct val="110000"/>
              </a:lnSpc>
            </a:pPr>
            <a:r>
              <a:rPr lang="en-GB" sz="2000" dirty="0"/>
              <a:t>Anxiety, like depression is becoming one of the largest mental health concerns for children and adolescents.</a:t>
            </a:r>
          </a:p>
          <a:p>
            <a:pPr>
              <a:lnSpc>
                <a:spcPct val="110000"/>
              </a:lnSpc>
            </a:pPr>
            <a:r>
              <a:rPr lang="en-GB" sz="2000" dirty="0"/>
              <a:t>It can lead to severe mental and physical disabilities </a:t>
            </a:r>
          </a:p>
          <a:p>
            <a:pPr>
              <a:lnSpc>
                <a:spcPct val="110000"/>
              </a:lnSpc>
            </a:pPr>
            <a:r>
              <a:rPr lang="en-GB" sz="2000" dirty="0"/>
              <a:t>If untreated can cause restrictions to daily life and can impact psychological development.</a:t>
            </a:r>
          </a:p>
          <a:p>
            <a:pPr>
              <a:lnSpc>
                <a:spcPct val="110000"/>
              </a:lnSpc>
            </a:pPr>
            <a:r>
              <a:rPr lang="en-GB" sz="2000" dirty="0"/>
              <a:t>It is suggested that 1 in 3 young people from 11-18 have had, or are experiencing an anxiety disorder (McCarthy, 2019).</a:t>
            </a:r>
          </a:p>
        </p:txBody>
      </p:sp>
    </p:spTree>
    <p:extLst>
      <p:ext uri="{BB962C8B-B14F-4D97-AF65-F5344CB8AC3E}">
        <p14:creationId xmlns:p14="http://schemas.microsoft.com/office/powerpoint/2010/main" val="19804967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BFC9644-673A-459F-B3C5-9310A4E50E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4ADB9295-9645-4BF2-ADFD-75800B7FAD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4288" y="0"/>
            <a:ext cx="1220788" cy="6858001"/>
            <a:chOff x="-14288" y="0"/>
            <a:chExt cx="1220788" cy="6858001"/>
          </a:xfrm>
          <a:solidFill>
            <a:schemeClr val="bg2">
              <a:lumMod val="60000"/>
              <a:lumOff val="40000"/>
              <a:alpha val="60000"/>
            </a:schemeClr>
          </a:solidFill>
        </p:grpSpPr>
        <p:sp>
          <p:nvSpPr>
            <p:cNvPr id="11" name="Rectangle 5">
              <a:extLst>
                <a:ext uri="{FF2B5EF4-FFF2-40B4-BE49-F238E27FC236}">
                  <a16:creationId xmlns:a16="http://schemas.microsoft.com/office/drawing/2014/main" id="{95B061E9-E435-4E1B-B160-96584A11669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12" name="Freeform 6">
              <a:extLst>
                <a:ext uri="{FF2B5EF4-FFF2-40B4-BE49-F238E27FC236}">
                  <a16:creationId xmlns:a16="http://schemas.microsoft.com/office/drawing/2014/main" id="{3CD7972E-7D38-40EE-A80B-E2A848811ED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3" name="Freeform 7">
              <a:extLst>
                <a:ext uri="{FF2B5EF4-FFF2-40B4-BE49-F238E27FC236}">
                  <a16:creationId xmlns:a16="http://schemas.microsoft.com/office/drawing/2014/main" id="{524A3B55-746F-419F-8CFF-5F3A4BE1434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4" name="Freeform 8">
              <a:extLst>
                <a:ext uri="{FF2B5EF4-FFF2-40B4-BE49-F238E27FC236}">
                  <a16:creationId xmlns:a16="http://schemas.microsoft.com/office/drawing/2014/main" id="{9C63219B-AD72-4494-935E-F5C70DB549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5" name="Freeform 9">
              <a:extLst>
                <a:ext uri="{FF2B5EF4-FFF2-40B4-BE49-F238E27FC236}">
                  <a16:creationId xmlns:a16="http://schemas.microsoft.com/office/drawing/2014/main" id="{15B41FD2-05E2-44E7-8760-09E65D1C603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6" name="Freeform 10">
              <a:extLst>
                <a:ext uri="{FF2B5EF4-FFF2-40B4-BE49-F238E27FC236}">
                  <a16:creationId xmlns:a16="http://schemas.microsoft.com/office/drawing/2014/main" id="{FE6D63D0-3347-4EE2-8F65-F1C32168FA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7" name="Freeform 11">
              <a:extLst>
                <a:ext uri="{FF2B5EF4-FFF2-40B4-BE49-F238E27FC236}">
                  <a16:creationId xmlns:a16="http://schemas.microsoft.com/office/drawing/2014/main" id="{538A46A3-DB16-45D5-B636-03EFE39FE9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8" name="Freeform 12">
              <a:extLst>
                <a:ext uri="{FF2B5EF4-FFF2-40B4-BE49-F238E27FC236}">
                  <a16:creationId xmlns:a16="http://schemas.microsoft.com/office/drawing/2014/main" id="{0B8A2B0E-823F-4BE8-9359-45143BB1248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19" name="Freeform 13">
              <a:extLst>
                <a:ext uri="{FF2B5EF4-FFF2-40B4-BE49-F238E27FC236}">
                  <a16:creationId xmlns:a16="http://schemas.microsoft.com/office/drawing/2014/main" id="{44516B3C-A8BE-46FC-B643-3DFEB7F2838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0" name="Freeform 14">
              <a:extLst>
                <a:ext uri="{FF2B5EF4-FFF2-40B4-BE49-F238E27FC236}">
                  <a16:creationId xmlns:a16="http://schemas.microsoft.com/office/drawing/2014/main" id="{59FD699C-3920-4E57-BE27-165A3F036C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1" name="Freeform 15">
              <a:extLst>
                <a:ext uri="{FF2B5EF4-FFF2-40B4-BE49-F238E27FC236}">
                  <a16:creationId xmlns:a16="http://schemas.microsoft.com/office/drawing/2014/main" id="{0FB0C02E-3F53-4889-8ADF-80DBC43F693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2" name="Line 16">
              <a:extLst>
                <a:ext uri="{FF2B5EF4-FFF2-40B4-BE49-F238E27FC236}">
                  <a16:creationId xmlns:a16="http://schemas.microsoft.com/office/drawing/2014/main" id="{F8A0C89C-946F-4BCD-8A27-BB73E37FE525}"/>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n-GB"/>
            </a:p>
          </p:txBody>
        </p:sp>
        <p:sp>
          <p:nvSpPr>
            <p:cNvPr id="23" name="Freeform 17">
              <a:extLst>
                <a:ext uri="{FF2B5EF4-FFF2-40B4-BE49-F238E27FC236}">
                  <a16:creationId xmlns:a16="http://schemas.microsoft.com/office/drawing/2014/main" id="{70C83EAF-4E92-4849-A240-B257871DC0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4" name="Freeform 18">
              <a:extLst>
                <a:ext uri="{FF2B5EF4-FFF2-40B4-BE49-F238E27FC236}">
                  <a16:creationId xmlns:a16="http://schemas.microsoft.com/office/drawing/2014/main" id="{320FD164-4D7A-469C-B3F4-B926BFACF5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5" name="Freeform 19">
              <a:extLst>
                <a:ext uri="{FF2B5EF4-FFF2-40B4-BE49-F238E27FC236}">
                  <a16:creationId xmlns:a16="http://schemas.microsoft.com/office/drawing/2014/main" id="{F6E14D9A-4E63-48FF-95C5-9E8DDFF86C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6" name="Freeform 20">
              <a:extLst>
                <a:ext uri="{FF2B5EF4-FFF2-40B4-BE49-F238E27FC236}">
                  <a16:creationId xmlns:a16="http://schemas.microsoft.com/office/drawing/2014/main" id="{F3DCD24F-3CA8-4404-B22C-E4C928995F3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7" name="Rectangle 21">
              <a:extLst>
                <a:ext uri="{FF2B5EF4-FFF2-40B4-BE49-F238E27FC236}">
                  <a16:creationId xmlns:a16="http://schemas.microsoft.com/office/drawing/2014/main" id="{8AD2E827-32A3-4BE4-9CC6-8315629177AE}"/>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28" name="Freeform 22">
              <a:extLst>
                <a:ext uri="{FF2B5EF4-FFF2-40B4-BE49-F238E27FC236}">
                  <a16:creationId xmlns:a16="http://schemas.microsoft.com/office/drawing/2014/main" id="{47FB2CCC-1230-494F-B2D1-F05E5B8EDF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29" name="Freeform 23">
              <a:extLst>
                <a:ext uri="{FF2B5EF4-FFF2-40B4-BE49-F238E27FC236}">
                  <a16:creationId xmlns:a16="http://schemas.microsoft.com/office/drawing/2014/main" id="{A5F44514-9274-47E3-9243-CA9356C166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0" name="Freeform 24">
              <a:extLst>
                <a:ext uri="{FF2B5EF4-FFF2-40B4-BE49-F238E27FC236}">
                  <a16:creationId xmlns:a16="http://schemas.microsoft.com/office/drawing/2014/main" id="{D06192CD-AD86-4DCA-8B53-4ACCA46583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1" name="Freeform 25">
              <a:extLst>
                <a:ext uri="{FF2B5EF4-FFF2-40B4-BE49-F238E27FC236}">
                  <a16:creationId xmlns:a16="http://schemas.microsoft.com/office/drawing/2014/main" id="{99E9203A-21E4-46D8-981A-4B28CA320A6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2" name="Freeform 26">
              <a:extLst>
                <a:ext uri="{FF2B5EF4-FFF2-40B4-BE49-F238E27FC236}">
                  <a16:creationId xmlns:a16="http://schemas.microsoft.com/office/drawing/2014/main" id="{32FCE9B6-FB52-4045-8DCC-E5959B9A40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3" name="Freeform 27">
              <a:extLst>
                <a:ext uri="{FF2B5EF4-FFF2-40B4-BE49-F238E27FC236}">
                  <a16:creationId xmlns:a16="http://schemas.microsoft.com/office/drawing/2014/main" id="{E4A7025C-CDE8-429A-BBB9-E7380C9623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4" name="Freeform 28">
              <a:extLst>
                <a:ext uri="{FF2B5EF4-FFF2-40B4-BE49-F238E27FC236}">
                  <a16:creationId xmlns:a16="http://schemas.microsoft.com/office/drawing/2014/main" id="{A4EA0256-5DF5-437A-98A7-B79F3E6BB89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5" name="Freeform 29">
              <a:extLst>
                <a:ext uri="{FF2B5EF4-FFF2-40B4-BE49-F238E27FC236}">
                  <a16:creationId xmlns:a16="http://schemas.microsoft.com/office/drawing/2014/main" id="{90C9433D-9E1C-493B-BEBD-C3081FFA328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6" name="Freeform 30">
              <a:extLst>
                <a:ext uri="{FF2B5EF4-FFF2-40B4-BE49-F238E27FC236}">
                  <a16:creationId xmlns:a16="http://schemas.microsoft.com/office/drawing/2014/main" id="{352B39BB-F298-4285-A709-1FBA0CB722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37" name="Freeform 31">
              <a:extLst>
                <a:ext uri="{FF2B5EF4-FFF2-40B4-BE49-F238E27FC236}">
                  <a16:creationId xmlns:a16="http://schemas.microsoft.com/office/drawing/2014/main" id="{31CAF2A0-CBA0-4E86-AA87-8750EC1AFB2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grpSp>
      <p:sp>
        <p:nvSpPr>
          <p:cNvPr id="2" name="Title 1">
            <a:extLst>
              <a:ext uri="{FF2B5EF4-FFF2-40B4-BE49-F238E27FC236}">
                <a16:creationId xmlns:a16="http://schemas.microsoft.com/office/drawing/2014/main" id="{8DDDB11F-B458-43AC-AFA7-2CE0FB8B94F7}"/>
              </a:ext>
            </a:extLst>
          </p:cNvPr>
          <p:cNvSpPr>
            <a:spLocks noGrp="1"/>
          </p:cNvSpPr>
          <p:nvPr>
            <p:ph type="title"/>
          </p:nvPr>
        </p:nvSpPr>
        <p:spPr>
          <a:xfrm>
            <a:off x="1019015" y="1093787"/>
            <a:ext cx="3059969" cy="4697413"/>
          </a:xfrm>
        </p:spPr>
        <p:txBody>
          <a:bodyPr>
            <a:normAutofit/>
          </a:bodyPr>
          <a:lstStyle/>
          <a:p>
            <a:r>
              <a:rPr lang="en-GB" sz="3300"/>
              <a:t>DSM-5 Classification of Anxiety</a:t>
            </a:r>
          </a:p>
        </p:txBody>
      </p:sp>
      <p:sp useBgFill="1">
        <p:nvSpPr>
          <p:cNvPr id="39" name="Round Diagonal Corner Rectangle 7">
            <a:extLst>
              <a:ext uri="{FF2B5EF4-FFF2-40B4-BE49-F238E27FC236}">
                <a16:creationId xmlns:a16="http://schemas.microsoft.com/office/drawing/2014/main" id="{7D1C411D-0818-4640-8657-2AF78250C8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5084" y="0"/>
            <a:ext cx="7566916" cy="6848476"/>
          </a:xfrm>
          <a:prstGeom prst="round2DiagRect">
            <a:avLst>
              <a:gd name="adj1" fmla="val 0"/>
              <a:gd name="adj2" fmla="val 0"/>
            </a:avLst>
          </a:prstGeom>
          <a:ln w="19050" cap="sq">
            <a:noFill/>
            <a:miter lim="800000"/>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084C8CB-367F-448F-99D1-0B80B188743F}"/>
              </a:ext>
            </a:extLst>
          </p:cNvPr>
          <p:cNvSpPr>
            <a:spLocks noGrp="1"/>
          </p:cNvSpPr>
          <p:nvPr>
            <p:ph idx="1"/>
          </p:nvPr>
        </p:nvSpPr>
        <p:spPr>
          <a:xfrm>
            <a:off x="5215467" y="1093788"/>
            <a:ext cx="5831944" cy="4697413"/>
          </a:xfrm>
        </p:spPr>
        <p:txBody>
          <a:bodyPr vert="horz" lIns="91440" tIns="45720" rIns="91440" bIns="45720" rtlCol="0">
            <a:normAutofit/>
          </a:bodyPr>
          <a:lstStyle/>
          <a:p>
            <a:pPr>
              <a:lnSpc>
                <a:spcPct val="110000"/>
              </a:lnSpc>
            </a:pPr>
            <a:r>
              <a:rPr lang="en-GB"/>
              <a:t>Recognises 7 different anxiety disorders in CYP:</a:t>
            </a:r>
          </a:p>
          <a:p>
            <a:pPr>
              <a:lnSpc>
                <a:spcPct val="110000"/>
              </a:lnSpc>
            </a:pPr>
            <a:r>
              <a:rPr lang="en-GB"/>
              <a:t>Generalised anxiety</a:t>
            </a:r>
          </a:p>
          <a:p>
            <a:pPr>
              <a:lnSpc>
                <a:spcPct val="110000"/>
              </a:lnSpc>
            </a:pPr>
            <a:r>
              <a:rPr lang="en-GB"/>
              <a:t>Social Anxiety</a:t>
            </a:r>
          </a:p>
          <a:p>
            <a:pPr>
              <a:lnSpc>
                <a:spcPct val="110000"/>
              </a:lnSpc>
            </a:pPr>
            <a:r>
              <a:rPr lang="en-GB"/>
              <a:t>Separation Anxiety</a:t>
            </a:r>
          </a:p>
          <a:p>
            <a:pPr>
              <a:lnSpc>
                <a:spcPct val="110000"/>
              </a:lnSpc>
            </a:pPr>
            <a:r>
              <a:rPr lang="en-GB"/>
              <a:t>Panic Disorder</a:t>
            </a:r>
          </a:p>
          <a:p>
            <a:pPr>
              <a:lnSpc>
                <a:spcPct val="110000"/>
              </a:lnSpc>
            </a:pPr>
            <a:r>
              <a:rPr lang="en-GB"/>
              <a:t>Agoraphobia</a:t>
            </a:r>
          </a:p>
          <a:p>
            <a:pPr>
              <a:lnSpc>
                <a:spcPct val="110000"/>
              </a:lnSpc>
            </a:pPr>
            <a:r>
              <a:rPr lang="en-GB"/>
              <a:t>Specific Phobia</a:t>
            </a:r>
          </a:p>
          <a:p>
            <a:pPr>
              <a:lnSpc>
                <a:spcPct val="110000"/>
              </a:lnSpc>
            </a:pPr>
            <a:r>
              <a:rPr lang="en-GB"/>
              <a:t>Selective mutism</a:t>
            </a:r>
          </a:p>
          <a:p>
            <a:pPr>
              <a:lnSpc>
                <a:spcPct val="110000"/>
              </a:lnSpc>
            </a:pPr>
            <a:endParaRPr lang="en-GB"/>
          </a:p>
        </p:txBody>
      </p:sp>
    </p:spTree>
    <p:extLst>
      <p:ext uri="{BB962C8B-B14F-4D97-AF65-F5344CB8AC3E}">
        <p14:creationId xmlns:p14="http://schemas.microsoft.com/office/powerpoint/2010/main" val="3696971968"/>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1031" name="Group 1030">
            <a:extLst>
              <a:ext uri="{FF2B5EF4-FFF2-40B4-BE49-F238E27FC236}">
                <a16:creationId xmlns:a16="http://schemas.microsoft.com/office/drawing/2014/main" id="{9AE4726C-1831-4FE3-9A11-227F0DC2F0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1032" name="Rectangle 1031">
              <a:extLst>
                <a:ext uri="{FF2B5EF4-FFF2-40B4-BE49-F238E27FC236}">
                  <a16:creationId xmlns:a16="http://schemas.microsoft.com/office/drawing/2014/main" id="{B651D7F7-8C54-448E-A268-1CBFAD87D4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3" name="Picture 2">
              <a:extLst>
                <a:ext uri="{FF2B5EF4-FFF2-40B4-BE49-F238E27FC236}">
                  <a16:creationId xmlns:a16="http://schemas.microsoft.com/office/drawing/2014/main" id="{E3B56E94-40E1-489A-98B2-A3238D66A064}"/>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4">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p14="http://schemas.microsoft.com/office/powerpoint/2010/main" xmlns:a14="http://schemas.microsoft.com/office/drawing/2010/main" xmlns:a16="http://schemas.microsoft.com/office/drawing/2014/main" xmlns="">
                  <a:solidFill>
                    <a:srgbClr val="FFFFFF"/>
                  </a:solidFill>
                </a14:hiddenFill>
              </a:ext>
            </a:extLst>
          </p:spPr>
        </p:pic>
      </p:grpSp>
      <p:sp>
        <p:nvSpPr>
          <p:cNvPr id="2" name="Title 1">
            <a:extLst>
              <a:ext uri="{FF2B5EF4-FFF2-40B4-BE49-F238E27FC236}">
                <a16:creationId xmlns:a16="http://schemas.microsoft.com/office/drawing/2014/main" id="{F995F6F9-A6A6-444F-8ACA-76B479D83B60}"/>
              </a:ext>
            </a:extLst>
          </p:cNvPr>
          <p:cNvSpPr>
            <a:spLocks noGrp="1"/>
          </p:cNvSpPr>
          <p:nvPr>
            <p:ph type="title"/>
          </p:nvPr>
        </p:nvSpPr>
        <p:spPr>
          <a:xfrm>
            <a:off x="4996697" y="618518"/>
            <a:ext cx="6050713" cy="1478570"/>
          </a:xfrm>
        </p:spPr>
        <p:txBody>
          <a:bodyPr>
            <a:normAutofit/>
          </a:bodyPr>
          <a:lstStyle/>
          <a:p>
            <a:r>
              <a:rPr lang="en-GB" dirty="0"/>
              <a:t>AGE of </a:t>
            </a:r>
            <a:r>
              <a:rPr lang="en-GB" dirty="0" err="1"/>
              <a:t>OnSet</a:t>
            </a:r>
            <a:endParaRPr lang="en-GB"/>
          </a:p>
        </p:txBody>
      </p:sp>
      <p:pic>
        <p:nvPicPr>
          <p:cNvPr id="1026" name="Picture 2">
            <a:extLst>
              <a:ext uri="{FF2B5EF4-FFF2-40B4-BE49-F238E27FC236}">
                <a16:creationId xmlns:a16="http://schemas.microsoft.com/office/drawing/2014/main" id="{5575F0E2-B6C3-ADBE-435D-178D1A404F85}"/>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40157" r="14723" b="-1"/>
          <a:stretch/>
        </p:blipFill>
        <p:spPr bwMode="auto">
          <a:xfrm>
            <a:off x="-5597" y="10"/>
            <a:ext cx="4635583" cy="6857990"/>
          </a:xfrm>
          <a:prstGeom prst="rect">
            <a:avLst/>
          </a:prstGeom>
          <a:noFill/>
          <a:extLst>
            <a:ext uri="{909E8E84-426E-40DD-AFC4-6F175D3DCCD1}">
              <a14:hiddenFill xmlns:a14="http://schemas.microsoft.com/office/drawing/2010/main">
                <a:solidFill>
                  <a:srgbClr val="FFFFFF"/>
                </a:solidFill>
              </a14:hiddenFill>
            </a:ext>
          </a:extLst>
        </p:spPr>
      </p:pic>
      <p:grpSp>
        <p:nvGrpSpPr>
          <p:cNvPr id="1035" name="Group 1034">
            <a:extLst>
              <a:ext uri="{FF2B5EF4-FFF2-40B4-BE49-F238E27FC236}">
                <a16:creationId xmlns:a16="http://schemas.microsoft.com/office/drawing/2014/main" id="{E916825F-759B-4F1A-BA80-AF7137691E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1036" name="Rectangle 1035">
              <a:extLst>
                <a:ext uri="{FF2B5EF4-FFF2-40B4-BE49-F238E27FC236}">
                  <a16:creationId xmlns:a16="http://schemas.microsoft.com/office/drawing/2014/main" id="{0AF64541-DE3B-4DBB-84E1-907956469E52}"/>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037" name="Freeform 6">
              <a:extLst>
                <a:ext uri="{FF2B5EF4-FFF2-40B4-BE49-F238E27FC236}">
                  <a16:creationId xmlns:a16="http://schemas.microsoft.com/office/drawing/2014/main" id="{9175DCC0-514A-4CA1-AD9A-1BB0FFF1B4F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38" name="Freeform 7">
              <a:extLst>
                <a:ext uri="{FF2B5EF4-FFF2-40B4-BE49-F238E27FC236}">
                  <a16:creationId xmlns:a16="http://schemas.microsoft.com/office/drawing/2014/main" id="{10371924-94D9-48AF-9D5B-6471775BE81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39" name="Rectangle 1038">
              <a:extLst>
                <a:ext uri="{FF2B5EF4-FFF2-40B4-BE49-F238E27FC236}">
                  <a16:creationId xmlns:a16="http://schemas.microsoft.com/office/drawing/2014/main" id="{7C964FF9-A41A-438C-A22B-62690C98F1A7}"/>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040" name="Freeform 9">
              <a:extLst>
                <a:ext uri="{FF2B5EF4-FFF2-40B4-BE49-F238E27FC236}">
                  <a16:creationId xmlns:a16="http://schemas.microsoft.com/office/drawing/2014/main" id="{61716CD6-1875-4567-B3E2-364CD0960D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41" name="Freeform 10">
              <a:extLst>
                <a:ext uri="{FF2B5EF4-FFF2-40B4-BE49-F238E27FC236}">
                  <a16:creationId xmlns:a16="http://schemas.microsoft.com/office/drawing/2014/main" id="{31A293D3-7189-453D-AB91-1291AAFF3D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42" name="Freeform 11">
              <a:extLst>
                <a:ext uri="{FF2B5EF4-FFF2-40B4-BE49-F238E27FC236}">
                  <a16:creationId xmlns:a16="http://schemas.microsoft.com/office/drawing/2014/main" id="{87CB4EFE-58B3-4326-9CFB-A2AFADDFA5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43" name="Freeform 12">
              <a:extLst>
                <a:ext uri="{FF2B5EF4-FFF2-40B4-BE49-F238E27FC236}">
                  <a16:creationId xmlns:a16="http://schemas.microsoft.com/office/drawing/2014/main" id="{249CF4D3-B5A3-4287-BC9D-E9BB8FA6EBB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44" name="Freeform 13">
              <a:extLst>
                <a:ext uri="{FF2B5EF4-FFF2-40B4-BE49-F238E27FC236}">
                  <a16:creationId xmlns:a16="http://schemas.microsoft.com/office/drawing/2014/main" id="{4D2515F2-4D11-41AF-A6B1-7D084BEA9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45" name="Freeform 14">
              <a:extLst>
                <a:ext uri="{FF2B5EF4-FFF2-40B4-BE49-F238E27FC236}">
                  <a16:creationId xmlns:a16="http://schemas.microsoft.com/office/drawing/2014/main" id="{331BCBF4-0DC2-426E-84B3-AE38E403C9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46" name="Freeform 15">
              <a:extLst>
                <a:ext uri="{FF2B5EF4-FFF2-40B4-BE49-F238E27FC236}">
                  <a16:creationId xmlns:a16="http://schemas.microsoft.com/office/drawing/2014/main" id="{EC8AF156-0BE9-437D-A83B-87364146D0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47" name="Freeform 16">
              <a:extLst>
                <a:ext uri="{FF2B5EF4-FFF2-40B4-BE49-F238E27FC236}">
                  <a16:creationId xmlns:a16="http://schemas.microsoft.com/office/drawing/2014/main" id="{AC8CB256-3F62-4406-88F5-CE2421FF25E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48" name="Freeform 17">
              <a:extLst>
                <a:ext uri="{FF2B5EF4-FFF2-40B4-BE49-F238E27FC236}">
                  <a16:creationId xmlns:a16="http://schemas.microsoft.com/office/drawing/2014/main" id="{F3E812EB-415E-4B60-B0FB-65386882CE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49" name="Freeform 18">
              <a:extLst>
                <a:ext uri="{FF2B5EF4-FFF2-40B4-BE49-F238E27FC236}">
                  <a16:creationId xmlns:a16="http://schemas.microsoft.com/office/drawing/2014/main" id="{EB4C95D7-8E6D-45EC-8CA1-9123D718E3B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50" name="Freeform 19">
              <a:extLst>
                <a:ext uri="{FF2B5EF4-FFF2-40B4-BE49-F238E27FC236}">
                  <a16:creationId xmlns:a16="http://schemas.microsoft.com/office/drawing/2014/main" id="{83F62FD2-2F62-4495-997C-8BD7F95AB8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51" name="Freeform 20">
              <a:extLst>
                <a:ext uri="{FF2B5EF4-FFF2-40B4-BE49-F238E27FC236}">
                  <a16:creationId xmlns:a16="http://schemas.microsoft.com/office/drawing/2014/main" id="{B7DFE0F9-22A3-4846-8D4E-0D193BD3288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52" name="Freeform 21">
              <a:extLst>
                <a:ext uri="{FF2B5EF4-FFF2-40B4-BE49-F238E27FC236}">
                  <a16:creationId xmlns:a16="http://schemas.microsoft.com/office/drawing/2014/main" id="{244DAF25-7415-491A-9FF6-E04BC2DC2EA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53" name="Freeform 22">
              <a:extLst>
                <a:ext uri="{FF2B5EF4-FFF2-40B4-BE49-F238E27FC236}">
                  <a16:creationId xmlns:a16="http://schemas.microsoft.com/office/drawing/2014/main" id="{7ACA3646-863C-4D00-A58A-62C7FE71CE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54" name="Freeform 23">
              <a:extLst>
                <a:ext uri="{FF2B5EF4-FFF2-40B4-BE49-F238E27FC236}">
                  <a16:creationId xmlns:a16="http://schemas.microsoft.com/office/drawing/2014/main" id="{0EA18B38-BD42-45ED-8458-FB205DBC76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55" name="Freeform 24">
              <a:extLst>
                <a:ext uri="{FF2B5EF4-FFF2-40B4-BE49-F238E27FC236}">
                  <a16:creationId xmlns:a16="http://schemas.microsoft.com/office/drawing/2014/main" id="{45302917-5DBE-4CF2-B52F-478F93FDDE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56" name="Freeform 25">
              <a:extLst>
                <a:ext uri="{FF2B5EF4-FFF2-40B4-BE49-F238E27FC236}">
                  <a16:creationId xmlns:a16="http://schemas.microsoft.com/office/drawing/2014/main" id="{8E61E6FD-D40E-479C-ABE9-2B69AE20D8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57" name="Freeform 26">
              <a:extLst>
                <a:ext uri="{FF2B5EF4-FFF2-40B4-BE49-F238E27FC236}">
                  <a16:creationId xmlns:a16="http://schemas.microsoft.com/office/drawing/2014/main" id="{2F4DEB4F-F824-48D7-AF9B-B5D905DCD1B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58" name="Freeform 27">
              <a:extLst>
                <a:ext uri="{FF2B5EF4-FFF2-40B4-BE49-F238E27FC236}">
                  <a16:creationId xmlns:a16="http://schemas.microsoft.com/office/drawing/2014/main" id="{F76CFA02-6090-4464-B573-BCA350C901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59" name="Freeform 28">
              <a:extLst>
                <a:ext uri="{FF2B5EF4-FFF2-40B4-BE49-F238E27FC236}">
                  <a16:creationId xmlns:a16="http://schemas.microsoft.com/office/drawing/2014/main" id="{51BE8BEC-76C7-41FE-AB76-35194C2442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60" name="Freeform 29">
              <a:extLst>
                <a:ext uri="{FF2B5EF4-FFF2-40B4-BE49-F238E27FC236}">
                  <a16:creationId xmlns:a16="http://schemas.microsoft.com/office/drawing/2014/main" id="{710F61D4-3B34-45A9-B9B7-CE0373AB49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61" name="Freeform 30">
              <a:extLst>
                <a:ext uri="{FF2B5EF4-FFF2-40B4-BE49-F238E27FC236}">
                  <a16:creationId xmlns:a16="http://schemas.microsoft.com/office/drawing/2014/main" id="{451F080F-4CFB-4626-87CA-BB4CACA1C6F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62" name="Freeform 31">
              <a:extLst>
                <a:ext uri="{FF2B5EF4-FFF2-40B4-BE49-F238E27FC236}">
                  <a16:creationId xmlns:a16="http://schemas.microsoft.com/office/drawing/2014/main" id="{667BBD71-2295-4A66-B76C-F82175C2B0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63" name="Freeform 32">
              <a:extLst>
                <a:ext uri="{FF2B5EF4-FFF2-40B4-BE49-F238E27FC236}">
                  <a16:creationId xmlns:a16="http://schemas.microsoft.com/office/drawing/2014/main" id="{B6644DE8-5BD1-4D5F-B245-0D3A21BCE1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64" name="Rectangle 1063">
              <a:extLst>
                <a:ext uri="{FF2B5EF4-FFF2-40B4-BE49-F238E27FC236}">
                  <a16:creationId xmlns:a16="http://schemas.microsoft.com/office/drawing/2014/main" id="{A4DE8FD0-E681-4D9C-85C2-BEA4C2B3A06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065" name="Freeform 34">
              <a:extLst>
                <a:ext uri="{FF2B5EF4-FFF2-40B4-BE49-F238E27FC236}">
                  <a16:creationId xmlns:a16="http://schemas.microsoft.com/office/drawing/2014/main" id="{D46033BD-1026-4388-B926-9D11E1D7C42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66" name="Freeform 35">
              <a:extLst>
                <a:ext uri="{FF2B5EF4-FFF2-40B4-BE49-F238E27FC236}">
                  <a16:creationId xmlns:a16="http://schemas.microsoft.com/office/drawing/2014/main" id="{1FA74D4C-2E28-42C5-A7FA-3C7D6BD8B7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67" name="Freeform 36">
              <a:extLst>
                <a:ext uri="{FF2B5EF4-FFF2-40B4-BE49-F238E27FC236}">
                  <a16:creationId xmlns:a16="http://schemas.microsoft.com/office/drawing/2014/main" id="{FADF7B3F-903C-456C-983E-C9868DDAB9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68" name="Freeform 37">
              <a:extLst>
                <a:ext uri="{FF2B5EF4-FFF2-40B4-BE49-F238E27FC236}">
                  <a16:creationId xmlns:a16="http://schemas.microsoft.com/office/drawing/2014/main" id="{033F8698-1549-44AD-8DAD-0055D7B8077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69" name="Freeform 38">
              <a:extLst>
                <a:ext uri="{FF2B5EF4-FFF2-40B4-BE49-F238E27FC236}">
                  <a16:creationId xmlns:a16="http://schemas.microsoft.com/office/drawing/2014/main" id="{F1BDD4B6-46FD-4048-ADF1-32EADD9E5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70" name="Freeform 39">
              <a:extLst>
                <a:ext uri="{FF2B5EF4-FFF2-40B4-BE49-F238E27FC236}">
                  <a16:creationId xmlns:a16="http://schemas.microsoft.com/office/drawing/2014/main" id="{E7F387A7-B3BF-4B1A-BFCA-2D21AD3DFE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71" name="Freeform 40">
              <a:extLst>
                <a:ext uri="{FF2B5EF4-FFF2-40B4-BE49-F238E27FC236}">
                  <a16:creationId xmlns:a16="http://schemas.microsoft.com/office/drawing/2014/main" id="{7A1B6BC8-EA82-459D-A0E0-4EBE394E71F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72" name="Freeform 41">
              <a:extLst>
                <a:ext uri="{FF2B5EF4-FFF2-40B4-BE49-F238E27FC236}">
                  <a16:creationId xmlns:a16="http://schemas.microsoft.com/office/drawing/2014/main" id="{8B94E190-DDC2-4545-906F-A1699BD73D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73" name="Freeform 42">
              <a:extLst>
                <a:ext uri="{FF2B5EF4-FFF2-40B4-BE49-F238E27FC236}">
                  <a16:creationId xmlns:a16="http://schemas.microsoft.com/office/drawing/2014/main" id="{D9807239-A5BA-4BB3-9194-BCE3B2F21CE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74" name="Freeform 43">
              <a:extLst>
                <a:ext uri="{FF2B5EF4-FFF2-40B4-BE49-F238E27FC236}">
                  <a16:creationId xmlns:a16="http://schemas.microsoft.com/office/drawing/2014/main" id="{04D300FD-DC53-4375-8981-09EA63BCF1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75" name="Freeform 44">
              <a:extLst>
                <a:ext uri="{FF2B5EF4-FFF2-40B4-BE49-F238E27FC236}">
                  <a16:creationId xmlns:a16="http://schemas.microsoft.com/office/drawing/2014/main" id="{1DF83FFD-4C16-41FD-928F-6E88AFC451C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76" name="Rectangle 1075">
              <a:extLst>
                <a:ext uri="{FF2B5EF4-FFF2-40B4-BE49-F238E27FC236}">
                  <a16:creationId xmlns:a16="http://schemas.microsoft.com/office/drawing/2014/main" id="{A5B4BC2F-B667-462B-99D8-0C433124ABD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077" name="Freeform 46">
              <a:extLst>
                <a:ext uri="{FF2B5EF4-FFF2-40B4-BE49-F238E27FC236}">
                  <a16:creationId xmlns:a16="http://schemas.microsoft.com/office/drawing/2014/main" id="{0CBD9EFB-AC61-4674-B75A-56449003CC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78" name="Freeform 47">
              <a:extLst>
                <a:ext uri="{FF2B5EF4-FFF2-40B4-BE49-F238E27FC236}">
                  <a16:creationId xmlns:a16="http://schemas.microsoft.com/office/drawing/2014/main" id="{1AD4BBB0-F6A7-451F-BE09-DF619F38EB7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79" name="Freeform 48">
              <a:extLst>
                <a:ext uri="{FF2B5EF4-FFF2-40B4-BE49-F238E27FC236}">
                  <a16:creationId xmlns:a16="http://schemas.microsoft.com/office/drawing/2014/main" id="{A258B285-AE5E-473A-AA72-3C95E1D83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80" name="Freeform 49">
              <a:extLst>
                <a:ext uri="{FF2B5EF4-FFF2-40B4-BE49-F238E27FC236}">
                  <a16:creationId xmlns:a16="http://schemas.microsoft.com/office/drawing/2014/main" id="{7BEEDDE5-CB8A-4DF9-858F-4D9462D955A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81" name="Freeform 50">
              <a:extLst>
                <a:ext uri="{FF2B5EF4-FFF2-40B4-BE49-F238E27FC236}">
                  <a16:creationId xmlns:a16="http://schemas.microsoft.com/office/drawing/2014/main" id="{DA1C731B-9B66-4D65-BF47-04B118107B0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82" name="Freeform 51">
              <a:extLst>
                <a:ext uri="{FF2B5EF4-FFF2-40B4-BE49-F238E27FC236}">
                  <a16:creationId xmlns:a16="http://schemas.microsoft.com/office/drawing/2014/main" id="{58DBFEC6-C6DC-4B7A-934F-5A79EC3280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83" name="Freeform 52">
              <a:extLst>
                <a:ext uri="{FF2B5EF4-FFF2-40B4-BE49-F238E27FC236}">
                  <a16:creationId xmlns:a16="http://schemas.microsoft.com/office/drawing/2014/main" id="{9948D8CB-2DBE-4E48-98EA-DF9E2666A2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84" name="Freeform 53">
              <a:extLst>
                <a:ext uri="{FF2B5EF4-FFF2-40B4-BE49-F238E27FC236}">
                  <a16:creationId xmlns:a16="http://schemas.microsoft.com/office/drawing/2014/main" id="{56AB69F6-9F0B-4AB6-BCA8-AA2FD69E99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85" name="Freeform 54">
              <a:extLst>
                <a:ext uri="{FF2B5EF4-FFF2-40B4-BE49-F238E27FC236}">
                  <a16:creationId xmlns:a16="http://schemas.microsoft.com/office/drawing/2014/main" id="{0E7FB426-288D-4B0B-B73B-10CCC0EF41E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86" name="Freeform 55">
              <a:extLst>
                <a:ext uri="{FF2B5EF4-FFF2-40B4-BE49-F238E27FC236}">
                  <a16:creationId xmlns:a16="http://schemas.microsoft.com/office/drawing/2014/main" id="{A5C59C6B-46C9-48C9-9F57-2EE738B531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87" name="Freeform 56">
              <a:extLst>
                <a:ext uri="{FF2B5EF4-FFF2-40B4-BE49-F238E27FC236}">
                  <a16:creationId xmlns:a16="http://schemas.microsoft.com/office/drawing/2014/main" id="{7CE85F33-17DC-4273-B06F-D171094449D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88" name="Freeform 57">
              <a:extLst>
                <a:ext uri="{FF2B5EF4-FFF2-40B4-BE49-F238E27FC236}">
                  <a16:creationId xmlns:a16="http://schemas.microsoft.com/office/drawing/2014/main" id="{5CD001CF-F2C4-4810-A8D9-679F9F89E5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89" name="Freeform 58">
              <a:extLst>
                <a:ext uri="{FF2B5EF4-FFF2-40B4-BE49-F238E27FC236}">
                  <a16:creationId xmlns:a16="http://schemas.microsoft.com/office/drawing/2014/main" id="{69F4BCDD-D153-40D2-8DD1-2509EE0CE4C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grpSp>
      <p:sp>
        <p:nvSpPr>
          <p:cNvPr id="3" name="Content Placeholder 2">
            <a:extLst>
              <a:ext uri="{FF2B5EF4-FFF2-40B4-BE49-F238E27FC236}">
                <a16:creationId xmlns:a16="http://schemas.microsoft.com/office/drawing/2014/main" id="{FD9F2097-4806-4D4E-8F11-DFB0CE406A4E}"/>
              </a:ext>
            </a:extLst>
          </p:cNvPr>
          <p:cNvSpPr>
            <a:spLocks noGrp="1"/>
          </p:cNvSpPr>
          <p:nvPr>
            <p:ph idx="1"/>
          </p:nvPr>
        </p:nvSpPr>
        <p:spPr>
          <a:xfrm>
            <a:off x="4968958" y="2249486"/>
            <a:ext cx="6078453" cy="4287791"/>
          </a:xfrm>
        </p:spPr>
        <p:txBody>
          <a:bodyPr vert="horz" lIns="91440" tIns="45720" rIns="91440" bIns="45720" rtlCol="0">
            <a:normAutofit fontScale="92500" lnSpcReduction="10000"/>
          </a:bodyPr>
          <a:lstStyle/>
          <a:p>
            <a:pPr>
              <a:lnSpc>
                <a:spcPct val="110000"/>
              </a:lnSpc>
            </a:pPr>
            <a:r>
              <a:rPr lang="en-GB" sz="2400" dirty="0"/>
              <a:t>Onset &lt;12 years</a:t>
            </a:r>
          </a:p>
          <a:p>
            <a:pPr>
              <a:lnSpc>
                <a:spcPct val="110000"/>
              </a:lnSpc>
            </a:pPr>
            <a:r>
              <a:rPr lang="en-GB" dirty="0"/>
              <a:t>The average age of the onset of anxiety is around 11 years, however studies have noted that by the age of 21, 75% of all anxiety disorders will have developed (</a:t>
            </a:r>
            <a:r>
              <a:rPr lang="en-GB" dirty="0" err="1"/>
              <a:t>Rapee</a:t>
            </a:r>
            <a:r>
              <a:rPr lang="en-GB" dirty="0"/>
              <a:t>, 2014).</a:t>
            </a:r>
          </a:p>
          <a:p>
            <a:pPr>
              <a:lnSpc>
                <a:spcPct val="110000"/>
              </a:lnSpc>
            </a:pPr>
            <a:r>
              <a:rPr lang="en-GB" dirty="0"/>
              <a:t>Anxiety is shown to be higher in females than males, however, as with depression, it is often underdiagnosed because of the developmental changes during adolescence.</a:t>
            </a:r>
          </a:p>
          <a:p>
            <a:pPr>
              <a:lnSpc>
                <a:spcPct val="110000"/>
              </a:lnSpc>
            </a:pPr>
            <a:r>
              <a:rPr lang="en-GB" dirty="0"/>
              <a:t>Anxious thinking styles: Hyper-arousal/Avoidance</a:t>
            </a:r>
          </a:p>
          <a:p>
            <a:pPr>
              <a:lnSpc>
                <a:spcPct val="110000"/>
              </a:lnSpc>
            </a:pPr>
            <a:r>
              <a:rPr lang="en-GB" dirty="0"/>
              <a:t>Parental anxiety and involvement</a:t>
            </a:r>
          </a:p>
        </p:txBody>
      </p:sp>
    </p:spTree>
    <p:extLst>
      <p:ext uri="{BB962C8B-B14F-4D97-AF65-F5344CB8AC3E}">
        <p14:creationId xmlns:p14="http://schemas.microsoft.com/office/powerpoint/2010/main" val="5964629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2055" name="Group 2054">
            <a:extLst>
              <a:ext uri="{FF2B5EF4-FFF2-40B4-BE49-F238E27FC236}">
                <a16:creationId xmlns:a16="http://schemas.microsoft.com/office/drawing/2014/main" id="{8E1DDAD8-1D10-4640-A034-BE90015E37B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2056" name="Rectangle 2055">
              <a:extLst>
                <a:ext uri="{FF2B5EF4-FFF2-40B4-BE49-F238E27FC236}">
                  <a16:creationId xmlns:a16="http://schemas.microsoft.com/office/drawing/2014/main" id="{52FE7688-721D-4A97-B007-BDE056094D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7" name="Picture 2">
              <a:extLst>
                <a:ext uri="{FF2B5EF4-FFF2-40B4-BE49-F238E27FC236}">
                  <a16:creationId xmlns:a16="http://schemas.microsoft.com/office/drawing/2014/main" id="{9E73A810-8571-4A9D-A3CB-336933AB4C0E}"/>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4">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p14="http://schemas.microsoft.com/office/powerpoint/2010/main" xmlns:a14="http://schemas.microsoft.com/office/drawing/2010/main" xmlns:a16="http://schemas.microsoft.com/office/drawing/2014/main" xmlns="">
                  <a:solidFill>
                    <a:srgbClr val="FFFFFF"/>
                  </a:solidFill>
                </a14:hiddenFill>
              </a:ext>
            </a:extLst>
          </p:spPr>
        </p:pic>
      </p:grpSp>
      <p:sp>
        <p:nvSpPr>
          <p:cNvPr id="2" name="Title 1">
            <a:extLst>
              <a:ext uri="{FF2B5EF4-FFF2-40B4-BE49-F238E27FC236}">
                <a16:creationId xmlns:a16="http://schemas.microsoft.com/office/drawing/2014/main" id="{4A661639-4406-6FB0-9EE4-696BAFF134D6}"/>
              </a:ext>
            </a:extLst>
          </p:cNvPr>
          <p:cNvSpPr>
            <a:spLocks noGrp="1"/>
          </p:cNvSpPr>
          <p:nvPr>
            <p:ph type="title"/>
          </p:nvPr>
        </p:nvSpPr>
        <p:spPr>
          <a:xfrm>
            <a:off x="7962519" y="618518"/>
            <a:ext cx="3084891" cy="1478570"/>
          </a:xfrm>
        </p:spPr>
        <p:txBody>
          <a:bodyPr>
            <a:normAutofit/>
          </a:bodyPr>
          <a:lstStyle/>
          <a:p>
            <a:r>
              <a:rPr lang="en-GB" sz="3200"/>
              <a:t>Behavioural Changes</a:t>
            </a:r>
          </a:p>
        </p:txBody>
      </p:sp>
      <p:pic>
        <p:nvPicPr>
          <p:cNvPr id="2050" name="Picture 2">
            <a:extLst>
              <a:ext uri="{FF2B5EF4-FFF2-40B4-BE49-F238E27FC236}">
                <a16:creationId xmlns:a16="http://schemas.microsoft.com/office/drawing/2014/main" id="{46C32567-A1FA-5838-AF48-3C9CBD562968}"/>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4905" r="1525" b="-1"/>
          <a:stretch/>
        </p:blipFill>
        <p:spPr bwMode="auto">
          <a:xfrm>
            <a:off x="-5597" y="10"/>
            <a:ext cx="7558541" cy="6857990"/>
          </a:xfrm>
          <a:prstGeom prst="rect">
            <a:avLst/>
          </a:prstGeom>
          <a:noFill/>
          <a:extLst>
            <a:ext uri="{909E8E84-426E-40DD-AFC4-6F175D3DCCD1}">
              <a14:hiddenFill xmlns:a14="http://schemas.microsoft.com/office/drawing/2010/main">
                <a:solidFill>
                  <a:srgbClr val="FFFFFF"/>
                </a:solidFill>
              </a14:hiddenFill>
            </a:ext>
          </a:extLst>
        </p:spPr>
      </p:pic>
      <p:grpSp>
        <p:nvGrpSpPr>
          <p:cNvPr id="2059" name="Group 2058">
            <a:extLst>
              <a:ext uri="{FF2B5EF4-FFF2-40B4-BE49-F238E27FC236}">
                <a16:creationId xmlns:a16="http://schemas.microsoft.com/office/drawing/2014/main" id="{FD642FB6-2808-4BC5-AE0B-7302C24B78A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2060" name="Rectangle 2059">
              <a:extLst>
                <a:ext uri="{FF2B5EF4-FFF2-40B4-BE49-F238E27FC236}">
                  <a16:creationId xmlns:a16="http://schemas.microsoft.com/office/drawing/2014/main" id="{0B0B8F04-D9A7-48E5-A29C-51A66B59DFF4}"/>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2061" name="Freeform 6">
              <a:extLst>
                <a:ext uri="{FF2B5EF4-FFF2-40B4-BE49-F238E27FC236}">
                  <a16:creationId xmlns:a16="http://schemas.microsoft.com/office/drawing/2014/main" id="{D6D18883-6BFF-42BB-8088-FCCF83F9CFC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62" name="Freeform 7">
              <a:extLst>
                <a:ext uri="{FF2B5EF4-FFF2-40B4-BE49-F238E27FC236}">
                  <a16:creationId xmlns:a16="http://schemas.microsoft.com/office/drawing/2014/main" id="{1D0FEFB3-A009-4D0F-9107-C0B17786FB0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63" name="Rectangle 2062">
              <a:extLst>
                <a:ext uri="{FF2B5EF4-FFF2-40B4-BE49-F238E27FC236}">
                  <a16:creationId xmlns:a16="http://schemas.microsoft.com/office/drawing/2014/main" id="{78E86C7F-B981-4448-8A1A-856F7124FF4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2064" name="Freeform 9">
              <a:extLst>
                <a:ext uri="{FF2B5EF4-FFF2-40B4-BE49-F238E27FC236}">
                  <a16:creationId xmlns:a16="http://schemas.microsoft.com/office/drawing/2014/main" id="{4C6CFFD9-BA00-4184-8310-5FC9550954F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65" name="Freeform 10">
              <a:extLst>
                <a:ext uri="{FF2B5EF4-FFF2-40B4-BE49-F238E27FC236}">
                  <a16:creationId xmlns:a16="http://schemas.microsoft.com/office/drawing/2014/main" id="{A1892DF3-4848-496C-8664-DFD32EE250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66" name="Freeform 11">
              <a:extLst>
                <a:ext uri="{FF2B5EF4-FFF2-40B4-BE49-F238E27FC236}">
                  <a16:creationId xmlns:a16="http://schemas.microsoft.com/office/drawing/2014/main" id="{D6DB8C30-651E-4D8F-A70C-163FC58427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67" name="Freeform 12">
              <a:extLst>
                <a:ext uri="{FF2B5EF4-FFF2-40B4-BE49-F238E27FC236}">
                  <a16:creationId xmlns:a16="http://schemas.microsoft.com/office/drawing/2014/main" id="{563DFB81-F969-4F44-BA6C-6347956423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68" name="Freeform 13">
              <a:extLst>
                <a:ext uri="{FF2B5EF4-FFF2-40B4-BE49-F238E27FC236}">
                  <a16:creationId xmlns:a16="http://schemas.microsoft.com/office/drawing/2014/main" id="{8E5DE346-AFCA-40DA-B5E2-93A86EA54C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69" name="Freeform 14">
              <a:extLst>
                <a:ext uri="{FF2B5EF4-FFF2-40B4-BE49-F238E27FC236}">
                  <a16:creationId xmlns:a16="http://schemas.microsoft.com/office/drawing/2014/main" id="{77A34306-2AE8-43D0-9686-E97B3B53FE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70" name="Freeform 15">
              <a:extLst>
                <a:ext uri="{FF2B5EF4-FFF2-40B4-BE49-F238E27FC236}">
                  <a16:creationId xmlns:a16="http://schemas.microsoft.com/office/drawing/2014/main" id="{B9CC10F0-FFCD-4CB9-AF4C-22722D20B75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71" name="Freeform 16">
              <a:extLst>
                <a:ext uri="{FF2B5EF4-FFF2-40B4-BE49-F238E27FC236}">
                  <a16:creationId xmlns:a16="http://schemas.microsoft.com/office/drawing/2014/main" id="{2A6B0E38-C962-4491-BFDA-75378B4D674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72" name="Freeform 17">
              <a:extLst>
                <a:ext uri="{FF2B5EF4-FFF2-40B4-BE49-F238E27FC236}">
                  <a16:creationId xmlns:a16="http://schemas.microsoft.com/office/drawing/2014/main" id="{655F640B-8407-487C-8696-F47451478E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73" name="Freeform 18">
              <a:extLst>
                <a:ext uri="{FF2B5EF4-FFF2-40B4-BE49-F238E27FC236}">
                  <a16:creationId xmlns:a16="http://schemas.microsoft.com/office/drawing/2014/main" id="{FAB4F099-4FF6-4410-A5B9-2A5355719C9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74" name="Freeform 19">
              <a:extLst>
                <a:ext uri="{FF2B5EF4-FFF2-40B4-BE49-F238E27FC236}">
                  <a16:creationId xmlns:a16="http://schemas.microsoft.com/office/drawing/2014/main" id="{6FE80B6E-3DA9-4304-9925-12E578C4E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75" name="Freeform 20">
              <a:extLst>
                <a:ext uri="{FF2B5EF4-FFF2-40B4-BE49-F238E27FC236}">
                  <a16:creationId xmlns:a16="http://schemas.microsoft.com/office/drawing/2014/main" id="{67D1CB75-0CBA-4E13-924C-21F221D7BF6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76" name="Freeform 21">
              <a:extLst>
                <a:ext uri="{FF2B5EF4-FFF2-40B4-BE49-F238E27FC236}">
                  <a16:creationId xmlns:a16="http://schemas.microsoft.com/office/drawing/2014/main" id="{F2CC783B-FA45-4777-A76A-982B285C7C4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77" name="Freeform 22">
              <a:extLst>
                <a:ext uri="{FF2B5EF4-FFF2-40B4-BE49-F238E27FC236}">
                  <a16:creationId xmlns:a16="http://schemas.microsoft.com/office/drawing/2014/main" id="{D68F4DD3-D736-4B78-972E-F5128CFBE7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78" name="Freeform 23">
              <a:extLst>
                <a:ext uri="{FF2B5EF4-FFF2-40B4-BE49-F238E27FC236}">
                  <a16:creationId xmlns:a16="http://schemas.microsoft.com/office/drawing/2014/main" id="{B14AF103-15B3-4796-A71A-297D37E176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79" name="Freeform 24">
              <a:extLst>
                <a:ext uri="{FF2B5EF4-FFF2-40B4-BE49-F238E27FC236}">
                  <a16:creationId xmlns:a16="http://schemas.microsoft.com/office/drawing/2014/main" id="{B0B240FB-0453-4B6F-9F9B-C2C3305AC5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80" name="Freeform 25">
              <a:extLst>
                <a:ext uri="{FF2B5EF4-FFF2-40B4-BE49-F238E27FC236}">
                  <a16:creationId xmlns:a16="http://schemas.microsoft.com/office/drawing/2014/main" id="{EBBBDCEE-433E-40F3-B49D-375CB162A8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81" name="Freeform 26">
              <a:extLst>
                <a:ext uri="{FF2B5EF4-FFF2-40B4-BE49-F238E27FC236}">
                  <a16:creationId xmlns:a16="http://schemas.microsoft.com/office/drawing/2014/main" id="{09B123C6-141E-4A37-B5A7-27E7764FA1F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82" name="Freeform 27">
              <a:extLst>
                <a:ext uri="{FF2B5EF4-FFF2-40B4-BE49-F238E27FC236}">
                  <a16:creationId xmlns:a16="http://schemas.microsoft.com/office/drawing/2014/main" id="{1FA1F521-36A1-49FF-84A7-229E8970F7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83" name="Freeform 28">
              <a:extLst>
                <a:ext uri="{FF2B5EF4-FFF2-40B4-BE49-F238E27FC236}">
                  <a16:creationId xmlns:a16="http://schemas.microsoft.com/office/drawing/2014/main" id="{DE512F89-D901-4487-A42C-02345EC5FCD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84" name="Freeform 29">
              <a:extLst>
                <a:ext uri="{FF2B5EF4-FFF2-40B4-BE49-F238E27FC236}">
                  <a16:creationId xmlns:a16="http://schemas.microsoft.com/office/drawing/2014/main" id="{ED3ED0E5-3226-4B78-B3EA-C591824B89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85" name="Freeform 30">
              <a:extLst>
                <a:ext uri="{FF2B5EF4-FFF2-40B4-BE49-F238E27FC236}">
                  <a16:creationId xmlns:a16="http://schemas.microsoft.com/office/drawing/2014/main" id="{9CBB1F68-B6DE-4ECF-B20F-328F9811E2F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86" name="Freeform 31">
              <a:extLst>
                <a:ext uri="{FF2B5EF4-FFF2-40B4-BE49-F238E27FC236}">
                  <a16:creationId xmlns:a16="http://schemas.microsoft.com/office/drawing/2014/main" id="{A566C551-9523-4D97-A8CF-5C91F436C5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87" name="Freeform 32">
              <a:extLst>
                <a:ext uri="{FF2B5EF4-FFF2-40B4-BE49-F238E27FC236}">
                  <a16:creationId xmlns:a16="http://schemas.microsoft.com/office/drawing/2014/main" id="{9E166BA0-9268-4419-9332-2D30C212397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88" name="Rectangle 2087">
              <a:extLst>
                <a:ext uri="{FF2B5EF4-FFF2-40B4-BE49-F238E27FC236}">
                  <a16:creationId xmlns:a16="http://schemas.microsoft.com/office/drawing/2014/main" id="{B700C031-AA54-4DC7-B8A2-2569B3FA653F}"/>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2089" name="Freeform 34">
              <a:extLst>
                <a:ext uri="{FF2B5EF4-FFF2-40B4-BE49-F238E27FC236}">
                  <a16:creationId xmlns:a16="http://schemas.microsoft.com/office/drawing/2014/main" id="{03045EC8-ECC8-473F-8786-DE266F05B15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90" name="Freeform 35">
              <a:extLst>
                <a:ext uri="{FF2B5EF4-FFF2-40B4-BE49-F238E27FC236}">
                  <a16:creationId xmlns:a16="http://schemas.microsoft.com/office/drawing/2014/main" id="{9337EBA2-5088-4A44-8C0B-A6EE78989C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91" name="Freeform 36">
              <a:extLst>
                <a:ext uri="{FF2B5EF4-FFF2-40B4-BE49-F238E27FC236}">
                  <a16:creationId xmlns:a16="http://schemas.microsoft.com/office/drawing/2014/main" id="{3486A705-2593-45C9-A13E-8E2FB7C354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92" name="Freeform 37">
              <a:extLst>
                <a:ext uri="{FF2B5EF4-FFF2-40B4-BE49-F238E27FC236}">
                  <a16:creationId xmlns:a16="http://schemas.microsoft.com/office/drawing/2014/main" id="{F357321C-6DEE-4D02-A997-75E47EE0E0E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93" name="Freeform 38">
              <a:extLst>
                <a:ext uri="{FF2B5EF4-FFF2-40B4-BE49-F238E27FC236}">
                  <a16:creationId xmlns:a16="http://schemas.microsoft.com/office/drawing/2014/main" id="{D0B8F87F-3530-4BCD-A8E5-C1B83707B5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94" name="Freeform 39">
              <a:extLst>
                <a:ext uri="{FF2B5EF4-FFF2-40B4-BE49-F238E27FC236}">
                  <a16:creationId xmlns:a16="http://schemas.microsoft.com/office/drawing/2014/main" id="{5BE86BA3-AB0E-4F70-A552-0D9EB9E98E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95" name="Freeform 40">
              <a:extLst>
                <a:ext uri="{FF2B5EF4-FFF2-40B4-BE49-F238E27FC236}">
                  <a16:creationId xmlns:a16="http://schemas.microsoft.com/office/drawing/2014/main" id="{DF5FE773-B9AE-4A3F-8EDC-165CE579BDC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96" name="Freeform 41">
              <a:extLst>
                <a:ext uri="{FF2B5EF4-FFF2-40B4-BE49-F238E27FC236}">
                  <a16:creationId xmlns:a16="http://schemas.microsoft.com/office/drawing/2014/main" id="{4A03D7BE-B358-4F8B-85EA-65E0CBF2D1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97" name="Freeform 42">
              <a:extLst>
                <a:ext uri="{FF2B5EF4-FFF2-40B4-BE49-F238E27FC236}">
                  <a16:creationId xmlns:a16="http://schemas.microsoft.com/office/drawing/2014/main" id="{A6548877-0957-435B-A419-389A278E57E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98" name="Freeform 43">
              <a:extLst>
                <a:ext uri="{FF2B5EF4-FFF2-40B4-BE49-F238E27FC236}">
                  <a16:creationId xmlns:a16="http://schemas.microsoft.com/office/drawing/2014/main" id="{B2D5EA95-9E60-468A-8DA1-40F05C9BDA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99" name="Freeform 44">
              <a:extLst>
                <a:ext uri="{FF2B5EF4-FFF2-40B4-BE49-F238E27FC236}">
                  <a16:creationId xmlns:a16="http://schemas.microsoft.com/office/drawing/2014/main" id="{C9B409CE-11E5-40D1-8C9B-86614EAE2A3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00" name="Rectangle 2099">
              <a:extLst>
                <a:ext uri="{FF2B5EF4-FFF2-40B4-BE49-F238E27FC236}">
                  <a16:creationId xmlns:a16="http://schemas.microsoft.com/office/drawing/2014/main" id="{9E594AF5-DB50-4227-AC2F-10EE5233C41F}"/>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2101" name="Freeform 46">
              <a:extLst>
                <a:ext uri="{FF2B5EF4-FFF2-40B4-BE49-F238E27FC236}">
                  <a16:creationId xmlns:a16="http://schemas.microsoft.com/office/drawing/2014/main" id="{9335DCAF-74A2-4994-B5BF-1C079A40A5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02" name="Freeform 47">
              <a:extLst>
                <a:ext uri="{FF2B5EF4-FFF2-40B4-BE49-F238E27FC236}">
                  <a16:creationId xmlns:a16="http://schemas.microsoft.com/office/drawing/2014/main" id="{1DC8E1A2-0C6B-4BA9-85F4-3645AED5DEA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03" name="Freeform 48">
              <a:extLst>
                <a:ext uri="{FF2B5EF4-FFF2-40B4-BE49-F238E27FC236}">
                  <a16:creationId xmlns:a16="http://schemas.microsoft.com/office/drawing/2014/main" id="{28F38DE0-3BEE-441A-8212-E77DA2328A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04" name="Freeform 49">
              <a:extLst>
                <a:ext uri="{FF2B5EF4-FFF2-40B4-BE49-F238E27FC236}">
                  <a16:creationId xmlns:a16="http://schemas.microsoft.com/office/drawing/2014/main" id="{AE81208E-D239-496C-A312-506B0241B31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05" name="Freeform 50">
              <a:extLst>
                <a:ext uri="{FF2B5EF4-FFF2-40B4-BE49-F238E27FC236}">
                  <a16:creationId xmlns:a16="http://schemas.microsoft.com/office/drawing/2014/main" id="{242FE966-DDA4-4668-B8D6-C4B0D4C78E5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06" name="Freeform 51">
              <a:extLst>
                <a:ext uri="{FF2B5EF4-FFF2-40B4-BE49-F238E27FC236}">
                  <a16:creationId xmlns:a16="http://schemas.microsoft.com/office/drawing/2014/main" id="{FB0A5F60-550F-4025-9DCE-6F42A7C064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07" name="Freeform 52">
              <a:extLst>
                <a:ext uri="{FF2B5EF4-FFF2-40B4-BE49-F238E27FC236}">
                  <a16:creationId xmlns:a16="http://schemas.microsoft.com/office/drawing/2014/main" id="{D7B61D18-4A61-44C9-A809-40639E8C1D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08" name="Freeform 53">
              <a:extLst>
                <a:ext uri="{FF2B5EF4-FFF2-40B4-BE49-F238E27FC236}">
                  <a16:creationId xmlns:a16="http://schemas.microsoft.com/office/drawing/2014/main" id="{CB26E7EB-DC12-4BA7-B5DE-09EF2C1D0A3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09" name="Freeform 54">
              <a:extLst>
                <a:ext uri="{FF2B5EF4-FFF2-40B4-BE49-F238E27FC236}">
                  <a16:creationId xmlns:a16="http://schemas.microsoft.com/office/drawing/2014/main" id="{921237B4-9D85-4611-851F-5DBD71544AE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10" name="Freeform 55">
              <a:extLst>
                <a:ext uri="{FF2B5EF4-FFF2-40B4-BE49-F238E27FC236}">
                  <a16:creationId xmlns:a16="http://schemas.microsoft.com/office/drawing/2014/main" id="{C91509DE-9FAA-4E84-BCC1-CDDBEA8AC0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11" name="Freeform 56">
              <a:extLst>
                <a:ext uri="{FF2B5EF4-FFF2-40B4-BE49-F238E27FC236}">
                  <a16:creationId xmlns:a16="http://schemas.microsoft.com/office/drawing/2014/main" id="{C7029B06-6A09-4E46-BA86-F3C66DBDD48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12" name="Freeform 57">
              <a:extLst>
                <a:ext uri="{FF2B5EF4-FFF2-40B4-BE49-F238E27FC236}">
                  <a16:creationId xmlns:a16="http://schemas.microsoft.com/office/drawing/2014/main" id="{FF4ACFBF-D1F2-47B1-B0EB-F08C6508BD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13" name="Freeform 58">
              <a:extLst>
                <a:ext uri="{FF2B5EF4-FFF2-40B4-BE49-F238E27FC236}">
                  <a16:creationId xmlns:a16="http://schemas.microsoft.com/office/drawing/2014/main" id="{A6FD1991-3A0E-4F63-BAD9-A98C2986048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grpSp>
      <p:sp>
        <p:nvSpPr>
          <p:cNvPr id="3" name="Content Placeholder 2">
            <a:extLst>
              <a:ext uri="{FF2B5EF4-FFF2-40B4-BE49-F238E27FC236}">
                <a16:creationId xmlns:a16="http://schemas.microsoft.com/office/drawing/2014/main" id="{015EB895-C250-0701-FDC2-17F4F7034E73}"/>
              </a:ext>
            </a:extLst>
          </p:cNvPr>
          <p:cNvSpPr>
            <a:spLocks noGrp="1"/>
          </p:cNvSpPr>
          <p:nvPr>
            <p:ph idx="1"/>
          </p:nvPr>
        </p:nvSpPr>
        <p:spPr>
          <a:xfrm>
            <a:off x="7962519" y="2249486"/>
            <a:ext cx="3724656" cy="4191001"/>
          </a:xfrm>
        </p:spPr>
        <p:txBody>
          <a:bodyPr>
            <a:normAutofit/>
          </a:bodyPr>
          <a:lstStyle/>
          <a:p>
            <a:r>
              <a:rPr lang="en-GB" dirty="0"/>
              <a:t>Hyper-arousal/Avoidance</a:t>
            </a:r>
          </a:p>
          <a:p>
            <a:r>
              <a:rPr lang="en-GB" dirty="0"/>
              <a:t>Lack of self-confidence</a:t>
            </a:r>
          </a:p>
          <a:p>
            <a:r>
              <a:rPr lang="en-GB" dirty="0"/>
              <a:t>Excessive worrying</a:t>
            </a:r>
          </a:p>
          <a:p>
            <a:r>
              <a:rPr lang="en-GB" dirty="0"/>
              <a:t>Lack of sleep</a:t>
            </a:r>
          </a:p>
          <a:p>
            <a:r>
              <a:rPr lang="en-GB" dirty="0"/>
              <a:t>Inability to try new things or to engage in tasks </a:t>
            </a:r>
          </a:p>
        </p:txBody>
      </p:sp>
    </p:spTree>
    <p:extLst>
      <p:ext uri="{BB962C8B-B14F-4D97-AF65-F5344CB8AC3E}">
        <p14:creationId xmlns:p14="http://schemas.microsoft.com/office/powerpoint/2010/main" val="33157075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9AE4726C-1831-4FE3-9A11-227F0DC2F0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10" name="Rectangle 9">
              <a:extLst>
                <a:ext uri="{FF2B5EF4-FFF2-40B4-BE49-F238E27FC236}">
                  <a16:creationId xmlns:a16="http://schemas.microsoft.com/office/drawing/2014/main" id="{B651D7F7-8C54-448E-A268-1CBFAD87D4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2">
              <a:extLst>
                <a:ext uri="{FF2B5EF4-FFF2-40B4-BE49-F238E27FC236}">
                  <a16:creationId xmlns:a16="http://schemas.microsoft.com/office/drawing/2014/main" id="{E3B56E94-40E1-489A-98B2-A3238D66A064}"/>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4">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p14="http://schemas.microsoft.com/office/powerpoint/2010/main" xmlns:a14="http://schemas.microsoft.com/office/drawing/2010/main" xmlns:a16="http://schemas.microsoft.com/office/drawing/2014/main" xmlns="">
                  <a:solidFill>
                    <a:srgbClr val="FFFFFF"/>
                  </a:solidFill>
                </a14:hiddenFill>
              </a:ext>
            </a:extLst>
          </p:spPr>
        </p:pic>
      </p:grpSp>
      <p:sp>
        <p:nvSpPr>
          <p:cNvPr id="2" name="Title 1">
            <a:extLst>
              <a:ext uri="{FF2B5EF4-FFF2-40B4-BE49-F238E27FC236}">
                <a16:creationId xmlns:a16="http://schemas.microsoft.com/office/drawing/2014/main" id="{8DDDB11F-B458-43AC-AFA7-2CE0FB8B94F7}"/>
              </a:ext>
            </a:extLst>
          </p:cNvPr>
          <p:cNvSpPr>
            <a:spLocks noGrp="1"/>
          </p:cNvSpPr>
          <p:nvPr>
            <p:ph type="title"/>
          </p:nvPr>
        </p:nvSpPr>
        <p:spPr>
          <a:xfrm>
            <a:off x="4996697" y="618518"/>
            <a:ext cx="6050713" cy="1478570"/>
          </a:xfrm>
        </p:spPr>
        <p:txBody>
          <a:bodyPr>
            <a:normAutofit/>
          </a:bodyPr>
          <a:lstStyle/>
          <a:p>
            <a:r>
              <a:rPr lang="en-GB"/>
              <a:t>Assessment and Diagnosis</a:t>
            </a:r>
            <a:br>
              <a:rPr lang="en-GB"/>
            </a:br>
            <a:r>
              <a:rPr lang="en-GB"/>
              <a:t>(NICE Guidelines)</a:t>
            </a:r>
          </a:p>
        </p:txBody>
      </p:sp>
      <p:pic>
        <p:nvPicPr>
          <p:cNvPr id="5" name="Picture 4">
            <a:extLst>
              <a:ext uri="{FF2B5EF4-FFF2-40B4-BE49-F238E27FC236}">
                <a16:creationId xmlns:a16="http://schemas.microsoft.com/office/drawing/2014/main" id="{777A5060-450D-844D-5ED2-8A90DF0645EB}"/>
              </a:ext>
            </a:extLst>
          </p:cNvPr>
          <p:cNvPicPr>
            <a:picLocks noChangeAspect="1"/>
          </p:cNvPicPr>
          <p:nvPr/>
        </p:nvPicPr>
        <p:blipFill rotWithShape="1">
          <a:blip r:embed="rId5"/>
          <a:srcRect l="24006" r="37972"/>
          <a:stretch/>
        </p:blipFill>
        <p:spPr>
          <a:xfrm>
            <a:off x="-5597" y="10"/>
            <a:ext cx="4635583" cy="6857990"/>
          </a:xfrm>
          <a:prstGeom prst="rect">
            <a:avLst/>
          </a:prstGeom>
        </p:spPr>
      </p:pic>
      <p:grpSp>
        <p:nvGrpSpPr>
          <p:cNvPr id="13" name="Group 12">
            <a:extLst>
              <a:ext uri="{FF2B5EF4-FFF2-40B4-BE49-F238E27FC236}">
                <a16:creationId xmlns:a16="http://schemas.microsoft.com/office/drawing/2014/main" id="{E916825F-759B-4F1A-BA80-AF7137691E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14" name="Rectangle 13">
              <a:extLst>
                <a:ext uri="{FF2B5EF4-FFF2-40B4-BE49-F238E27FC236}">
                  <a16:creationId xmlns:a16="http://schemas.microsoft.com/office/drawing/2014/main" id="{0AF64541-DE3B-4DBB-84E1-907956469E52}"/>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5" name="Freeform 6">
              <a:extLst>
                <a:ext uri="{FF2B5EF4-FFF2-40B4-BE49-F238E27FC236}">
                  <a16:creationId xmlns:a16="http://schemas.microsoft.com/office/drawing/2014/main" id="{9175DCC0-514A-4CA1-AD9A-1BB0FFF1B4F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 name="Freeform 7">
              <a:extLst>
                <a:ext uri="{FF2B5EF4-FFF2-40B4-BE49-F238E27FC236}">
                  <a16:creationId xmlns:a16="http://schemas.microsoft.com/office/drawing/2014/main" id="{10371924-94D9-48AF-9D5B-6471775BE81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 name="Rectangle 16">
              <a:extLst>
                <a:ext uri="{FF2B5EF4-FFF2-40B4-BE49-F238E27FC236}">
                  <a16:creationId xmlns:a16="http://schemas.microsoft.com/office/drawing/2014/main" id="{7C964FF9-A41A-438C-A22B-62690C98F1A7}"/>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8" name="Freeform 9">
              <a:extLst>
                <a:ext uri="{FF2B5EF4-FFF2-40B4-BE49-F238E27FC236}">
                  <a16:creationId xmlns:a16="http://schemas.microsoft.com/office/drawing/2014/main" id="{61716CD6-1875-4567-B3E2-364CD0960D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9" name="Freeform 10">
              <a:extLst>
                <a:ext uri="{FF2B5EF4-FFF2-40B4-BE49-F238E27FC236}">
                  <a16:creationId xmlns:a16="http://schemas.microsoft.com/office/drawing/2014/main" id="{31A293D3-7189-453D-AB91-1291AAFF3D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 name="Freeform 11">
              <a:extLst>
                <a:ext uri="{FF2B5EF4-FFF2-40B4-BE49-F238E27FC236}">
                  <a16:creationId xmlns:a16="http://schemas.microsoft.com/office/drawing/2014/main" id="{87CB4EFE-58B3-4326-9CFB-A2AFADDFA5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 name="Freeform 12">
              <a:extLst>
                <a:ext uri="{FF2B5EF4-FFF2-40B4-BE49-F238E27FC236}">
                  <a16:creationId xmlns:a16="http://schemas.microsoft.com/office/drawing/2014/main" id="{249CF4D3-B5A3-4287-BC9D-E9BB8FA6EBB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2" name="Freeform 13">
              <a:extLst>
                <a:ext uri="{FF2B5EF4-FFF2-40B4-BE49-F238E27FC236}">
                  <a16:creationId xmlns:a16="http://schemas.microsoft.com/office/drawing/2014/main" id="{4D2515F2-4D11-41AF-A6B1-7D084BEA9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3" name="Freeform 14">
              <a:extLst>
                <a:ext uri="{FF2B5EF4-FFF2-40B4-BE49-F238E27FC236}">
                  <a16:creationId xmlns:a16="http://schemas.microsoft.com/office/drawing/2014/main" id="{331BCBF4-0DC2-426E-84B3-AE38E403C9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4" name="Freeform 15">
              <a:extLst>
                <a:ext uri="{FF2B5EF4-FFF2-40B4-BE49-F238E27FC236}">
                  <a16:creationId xmlns:a16="http://schemas.microsoft.com/office/drawing/2014/main" id="{EC8AF156-0BE9-437D-A83B-87364146D0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5" name="Freeform 16">
              <a:extLst>
                <a:ext uri="{FF2B5EF4-FFF2-40B4-BE49-F238E27FC236}">
                  <a16:creationId xmlns:a16="http://schemas.microsoft.com/office/drawing/2014/main" id="{AC8CB256-3F62-4406-88F5-CE2421FF25E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6" name="Freeform 17">
              <a:extLst>
                <a:ext uri="{FF2B5EF4-FFF2-40B4-BE49-F238E27FC236}">
                  <a16:creationId xmlns:a16="http://schemas.microsoft.com/office/drawing/2014/main" id="{F3E812EB-415E-4B60-B0FB-65386882CE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7" name="Freeform 18">
              <a:extLst>
                <a:ext uri="{FF2B5EF4-FFF2-40B4-BE49-F238E27FC236}">
                  <a16:creationId xmlns:a16="http://schemas.microsoft.com/office/drawing/2014/main" id="{EB4C95D7-8E6D-45EC-8CA1-9123D718E3B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8" name="Freeform 19">
              <a:extLst>
                <a:ext uri="{FF2B5EF4-FFF2-40B4-BE49-F238E27FC236}">
                  <a16:creationId xmlns:a16="http://schemas.microsoft.com/office/drawing/2014/main" id="{83F62FD2-2F62-4495-997C-8BD7F95AB8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9" name="Freeform 20">
              <a:extLst>
                <a:ext uri="{FF2B5EF4-FFF2-40B4-BE49-F238E27FC236}">
                  <a16:creationId xmlns:a16="http://schemas.microsoft.com/office/drawing/2014/main" id="{B7DFE0F9-22A3-4846-8D4E-0D193BD3288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0" name="Freeform 21">
              <a:extLst>
                <a:ext uri="{FF2B5EF4-FFF2-40B4-BE49-F238E27FC236}">
                  <a16:creationId xmlns:a16="http://schemas.microsoft.com/office/drawing/2014/main" id="{244DAF25-7415-491A-9FF6-E04BC2DC2EA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1" name="Freeform 22">
              <a:extLst>
                <a:ext uri="{FF2B5EF4-FFF2-40B4-BE49-F238E27FC236}">
                  <a16:creationId xmlns:a16="http://schemas.microsoft.com/office/drawing/2014/main" id="{7ACA3646-863C-4D00-A58A-62C7FE71CE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2" name="Freeform 23">
              <a:extLst>
                <a:ext uri="{FF2B5EF4-FFF2-40B4-BE49-F238E27FC236}">
                  <a16:creationId xmlns:a16="http://schemas.microsoft.com/office/drawing/2014/main" id="{0EA18B38-BD42-45ED-8458-FB205DBC76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3" name="Freeform 24">
              <a:extLst>
                <a:ext uri="{FF2B5EF4-FFF2-40B4-BE49-F238E27FC236}">
                  <a16:creationId xmlns:a16="http://schemas.microsoft.com/office/drawing/2014/main" id="{45302917-5DBE-4CF2-B52F-478F93FDDE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4" name="Freeform 25">
              <a:extLst>
                <a:ext uri="{FF2B5EF4-FFF2-40B4-BE49-F238E27FC236}">
                  <a16:creationId xmlns:a16="http://schemas.microsoft.com/office/drawing/2014/main" id="{8E61E6FD-D40E-479C-ABE9-2B69AE20D8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5" name="Freeform 26">
              <a:extLst>
                <a:ext uri="{FF2B5EF4-FFF2-40B4-BE49-F238E27FC236}">
                  <a16:creationId xmlns:a16="http://schemas.microsoft.com/office/drawing/2014/main" id="{2F4DEB4F-F824-48D7-AF9B-B5D905DCD1B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6" name="Freeform 27">
              <a:extLst>
                <a:ext uri="{FF2B5EF4-FFF2-40B4-BE49-F238E27FC236}">
                  <a16:creationId xmlns:a16="http://schemas.microsoft.com/office/drawing/2014/main" id="{F76CFA02-6090-4464-B573-BCA350C901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7" name="Freeform 28">
              <a:extLst>
                <a:ext uri="{FF2B5EF4-FFF2-40B4-BE49-F238E27FC236}">
                  <a16:creationId xmlns:a16="http://schemas.microsoft.com/office/drawing/2014/main" id="{51BE8BEC-76C7-41FE-AB76-35194C2442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8" name="Freeform 29">
              <a:extLst>
                <a:ext uri="{FF2B5EF4-FFF2-40B4-BE49-F238E27FC236}">
                  <a16:creationId xmlns:a16="http://schemas.microsoft.com/office/drawing/2014/main" id="{710F61D4-3B34-45A9-B9B7-CE0373AB49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9" name="Freeform 30">
              <a:extLst>
                <a:ext uri="{FF2B5EF4-FFF2-40B4-BE49-F238E27FC236}">
                  <a16:creationId xmlns:a16="http://schemas.microsoft.com/office/drawing/2014/main" id="{451F080F-4CFB-4626-87CA-BB4CACA1C6F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0" name="Freeform 31">
              <a:extLst>
                <a:ext uri="{FF2B5EF4-FFF2-40B4-BE49-F238E27FC236}">
                  <a16:creationId xmlns:a16="http://schemas.microsoft.com/office/drawing/2014/main" id="{667BBD71-2295-4A66-B76C-F82175C2B0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1" name="Freeform 32">
              <a:extLst>
                <a:ext uri="{FF2B5EF4-FFF2-40B4-BE49-F238E27FC236}">
                  <a16:creationId xmlns:a16="http://schemas.microsoft.com/office/drawing/2014/main" id="{B6644DE8-5BD1-4D5F-B245-0D3A21BCE1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2" name="Rectangle 41">
              <a:extLst>
                <a:ext uri="{FF2B5EF4-FFF2-40B4-BE49-F238E27FC236}">
                  <a16:creationId xmlns:a16="http://schemas.microsoft.com/office/drawing/2014/main" id="{A4DE8FD0-E681-4D9C-85C2-BEA4C2B3A06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43" name="Freeform 34">
              <a:extLst>
                <a:ext uri="{FF2B5EF4-FFF2-40B4-BE49-F238E27FC236}">
                  <a16:creationId xmlns:a16="http://schemas.microsoft.com/office/drawing/2014/main" id="{D46033BD-1026-4388-B926-9D11E1D7C42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4" name="Freeform 35">
              <a:extLst>
                <a:ext uri="{FF2B5EF4-FFF2-40B4-BE49-F238E27FC236}">
                  <a16:creationId xmlns:a16="http://schemas.microsoft.com/office/drawing/2014/main" id="{1FA74D4C-2E28-42C5-A7FA-3C7D6BD8B7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5" name="Freeform 36">
              <a:extLst>
                <a:ext uri="{FF2B5EF4-FFF2-40B4-BE49-F238E27FC236}">
                  <a16:creationId xmlns:a16="http://schemas.microsoft.com/office/drawing/2014/main" id="{FADF7B3F-903C-456C-983E-C9868DDAB9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6" name="Freeform 37">
              <a:extLst>
                <a:ext uri="{FF2B5EF4-FFF2-40B4-BE49-F238E27FC236}">
                  <a16:creationId xmlns:a16="http://schemas.microsoft.com/office/drawing/2014/main" id="{033F8698-1549-44AD-8DAD-0055D7B8077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7" name="Freeform 38">
              <a:extLst>
                <a:ext uri="{FF2B5EF4-FFF2-40B4-BE49-F238E27FC236}">
                  <a16:creationId xmlns:a16="http://schemas.microsoft.com/office/drawing/2014/main" id="{F1BDD4B6-46FD-4048-ADF1-32EADD9E5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8" name="Freeform 39">
              <a:extLst>
                <a:ext uri="{FF2B5EF4-FFF2-40B4-BE49-F238E27FC236}">
                  <a16:creationId xmlns:a16="http://schemas.microsoft.com/office/drawing/2014/main" id="{E7F387A7-B3BF-4B1A-BFCA-2D21AD3DFE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9" name="Freeform 40">
              <a:extLst>
                <a:ext uri="{FF2B5EF4-FFF2-40B4-BE49-F238E27FC236}">
                  <a16:creationId xmlns:a16="http://schemas.microsoft.com/office/drawing/2014/main" id="{7A1B6BC8-EA82-459D-A0E0-4EBE394E71F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0" name="Freeform 41">
              <a:extLst>
                <a:ext uri="{FF2B5EF4-FFF2-40B4-BE49-F238E27FC236}">
                  <a16:creationId xmlns:a16="http://schemas.microsoft.com/office/drawing/2014/main" id="{8B94E190-DDC2-4545-906F-A1699BD73D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1" name="Freeform 42">
              <a:extLst>
                <a:ext uri="{FF2B5EF4-FFF2-40B4-BE49-F238E27FC236}">
                  <a16:creationId xmlns:a16="http://schemas.microsoft.com/office/drawing/2014/main" id="{D9807239-A5BA-4BB3-9194-BCE3B2F21CE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2" name="Freeform 43">
              <a:extLst>
                <a:ext uri="{FF2B5EF4-FFF2-40B4-BE49-F238E27FC236}">
                  <a16:creationId xmlns:a16="http://schemas.microsoft.com/office/drawing/2014/main" id="{04D300FD-DC53-4375-8981-09EA63BCF1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3" name="Freeform 44">
              <a:extLst>
                <a:ext uri="{FF2B5EF4-FFF2-40B4-BE49-F238E27FC236}">
                  <a16:creationId xmlns:a16="http://schemas.microsoft.com/office/drawing/2014/main" id="{1DF83FFD-4C16-41FD-928F-6E88AFC451C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4" name="Rectangle 53">
              <a:extLst>
                <a:ext uri="{FF2B5EF4-FFF2-40B4-BE49-F238E27FC236}">
                  <a16:creationId xmlns:a16="http://schemas.microsoft.com/office/drawing/2014/main" id="{A5B4BC2F-B667-462B-99D8-0C433124ABD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55" name="Freeform 46">
              <a:extLst>
                <a:ext uri="{FF2B5EF4-FFF2-40B4-BE49-F238E27FC236}">
                  <a16:creationId xmlns:a16="http://schemas.microsoft.com/office/drawing/2014/main" id="{0CBD9EFB-AC61-4674-B75A-56449003CC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6" name="Freeform 47">
              <a:extLst>
                <a:ext uri="{FF2B5EF4-FFF2-40B4-BE49-F238E27FC236}">
                  <a16:creationId xmlns:a16="http://schemas.microsoft.com/office/drawing/2014/main" id="{1AD4BBB0-F6A7-451F-BE09-DF619F38EB7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7" name="Freeform 48">
              <a:extLst>
                <a:ext uri="{FF2B5EF4-FFF2-40B4-BE49-F238E27FC236}">
                  <a16:creationId xmlns:a16="http://schemas.microsoft.com/office/drawing/2014/main" id="{A258B285-AE5E-473A-AA72-3C95E1D83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8" name="Freeform 49">
              <a:extLst>
                <a:ext uri="{FF2B5EF4-FFF2-40B4-BE49-F238E27FC236}">
                  <a16:creationId xmlns:a16="http://schemas.microsoft.com/office/drawing/2014/main" id="{7BEEDDE5-CB8A-4DF9-858F-4D9462D955A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9" name="Freeform 50">
              <a:extLst>
                <a:ext uri="{FF2B5EF4-FFF2-40B4-BE49-F238E27FC236}">
                  <a16:creationId xmlns:a16="http://schemas.microsoft.com/office/drawing/2014/main" id="{DA1C731B-9B66-4D65-BF47-04B118107B0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0" name="Freeform 51">
              <a:extLst>
                <a:ext uri="{FF2B5EF4-FFF2-40B4-BE49-F238E27FC236}">
                  <a16:creationId xmlns:a16="http://schemas.microsoft.com/office/drawing/2014/main" id="{58DBFEC6-C6DC-4B7A-934F-5A79EC3280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1" name="Freeform 52">
              <a:extLst>
                <a:ext uri="{FF2B5EF4-FFF2-40B4-BE49-F238E27FC236}">
                  <a16:creationId xmlns:a16="http://schemas.microsoft.com/office/drawing/2014/main" id="{9948D8CB-2DBE-4E48-98EA-DF9E2666A2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2" name="Freeform 53">
              <a:extLst>
                <a:ext uri="{FF2B5EF4-FFF2-40B4-BE49-F238E27FC236}">
                  <a16:creationId xmlns:a16="http://schemas.microsoft.com/office/drawing/2014/main" id="{56AB69F6-9F0B-4AB6-BCA8-AA2FD69E99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3" name="Freeform 54">
              <a:extLst>
                <a:ext uri="{FF2B5EF4-FFF2-40B4-BE49-F238E27FC236}">
                  <a16:creationId xmlns:a16="http://schemas.microsoft.com/office/drawing/2014/main" id="{0E7FB426-288D-4B0B-B73B-10CCC0EF41E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4" name="Freeform 55">
              <a:extLst>
                <a:ext uri="{FF2B5EF4-FFF2-40B4-BE49-F238E27FC236}">
                  <a16:creationId xmlns:a16="http://schemas.microsoft.com/office/drawing/2014/main" id="{A5C59C6B-46C9-48C9-9F57-2EE738B531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5" name="Freeform 56">
              <a:extLst>
                <a:ext uri="{FF2B5EF4-FFF2-40B4-BE49-F238E27FC236}">
                  <a16:creationId xmlns:a16="http://schemas.microsoft.com/office/drawing/2014/main" id="{7CE85F33-17DC-4273-B06F-D171094449D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6" name="Freeform 57">
              <a:extLst>
                <a:ext uri="{FF2B5EF4-FFF2-40B4-BE49-F238E27FC236}">
                  <a16:creationId xmlns:a16="http://schemas.microsoft.com/office/drawing/2014/main" id="{5CD001CF-F2C4-4810-A8D9-679F9F89E5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7" name="Freeform 58">
              <a:extLst>
                <a:ext uri="{FF2B5EF4-FFF2-40B4-BE49-F238E27FC236}">
                  <a16:creationId xmlns:a16="http://schemas.microsoft.com/office/drawing/2014/main" id="{69F4BCDD-D153-40D2-8DD1-2509EE0CE4C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grpSp>
      <p:sp>
        <p:nvSpPr>
          <p:cNvPr id="3" name="Content Placeholder 2">
            <a:extLst>
              <a:ext uri="{FF2B5EF4-FFF2-40B4-BE49-F238E27FC236}">
                <a16:creationId xmlns:a16="http://schemas.microsoft.com/office/drawing/2014/main" id="{6084C8CB-367F-448F-99D1-0B80B188743F}"/>
              </a:ext>
            </a:extLst>
          </p:cNvPr>
          <p:cNvSpPr>
            <a:spLocks noGrp="1"/>
          </p:cNvSpPr>
          <p:nvPr>
            <p:ph idx="1"/>
          </p:nvPr>
        </p:nvSpPr>
        <p:spPr>
          <a:xfrm>
            <a:off x="4968958" y="2249487"/>
            <a:ext cx="7084929" cy="4451116"/>
          </a:xfrm>
        </p:spPr>
        <p:txBody>
          <a:bodyPr vert="horz" lIns="91440" tIns="45720" rIns="91440" bIns="45720" rtlCol="0">
            <a:normAutofit/>
          </a:bodyPr>
          <a:lstStyle/>
          <a:p>
            <a:pPr>
              <a:lnSpc>
                <a:spcPct val="110000"/>
              </a:lnSpc>
            </a:pPr>
            <a:r>
              <a:rPr lang="en-GB" dirty="0"/>
              <a:t>A Diagnostic interview with a health professional.</a:t>
            </a:r>
          </a:p>
          <a:p>
            <a:pPr>
              <a:lnSpc>
                <a:spcPct val="110000"/>
              </a:lnSpc>
            </a:pPr>
            <a:r>
              <a:rPr lang="en-GB" dirty="0"/>
              <a:t>The following aspects will be discussed:</a:t>
            </a:r>
          </a:p>
          <a:p>
            <a:pPr lvl="1">
              <a:lnSpc>
                <a:spcPct val="110000"/>
              </a:lnSpc>
            </a:pPr>
            <a:r>
              <a:rPr lang="en-GB" sz="2400" dirty="0"/>
              <a:t>Home, family and social life</a:t>
            </a:r>
          </a:p>
          <a:p>
            <a:pPr lvl="1">
              <a:lnSpc>
                <a:spcPct val="110000"/>
              </a:lnSpc>
            </a:pPr>
            <a:r>
              <a:rPr lang="en-GB" sz="2400" dirty="0"/>
              <a:t>Relationships and communication</a:t>
            </a:r>
          </a:p>
          <a:p>
            <a:pPr lvl="1">
              <a:lnSpc>
                <a:spcPct val="110000"/>
              </a:lnSpc>
            </a:pPr>
            <a:r>
              <a:rPr lang="en-GB" sz="2400" dirty="0"/>
              <a:t>Medical history and any prescribed or non-prescribed medication</a:t>
            </a:r>
          </a:p>
          <a:p>
            <a:pPr lvl="1">
              <a:lnSpc>
                <a:spcPct val="110000"/>
              </a:lnSpc>
            </a:pPr>
            <a:r>
              <a:rPr lang="en-GB" sz="2400" dirty="0"/>
              <a:t>Substance misuse</a:t>
            </a:r>
          </a:p>
          <a:p>
            <a:pPr lvl="1">
              <a:lnSpc>
                <a:spcPct val="110000"/>
              </a:lnSpc>
            </a:pPr>
            <a:r>
              <a:rPr lang="en-GB" sz="2400" dirty="0"/>
              <a:t>Self-injurious behaviour</a:t>
            </a:r>
          </a:p>
          <a:p>
            <a:pPr marL="457200" lvl="1" indent="0">
              <a:lnSpc>
                <a:spcPct val="110000"/>
              </a:lnSpc>
              <a:buNone/>
            </a:pPr>
            <a:endParaRPr lang="en-GB" sz="2400" dirty="0"/>
          </a:p>
          <a:p>
            <a:pPr marL="457200" lvl="1" indent="0">
              <a:lnSpc>
                <a:spcPct val="110000"/>
              </a:lnSpc>
              <a:buNone/>
            </a:pPr>
            <a:endParaRPr lang="en-GB" sz="1400" dirty="0"/>
          </a:p>
        </p:txBody>
      </p:sp>
    </p:spTree>
    <p:extLst>
      <p:ext uri="{BB962C8B-B14F-4D97-AF65-F5344CB8AC3E}">
        <p14:creationId xmlns:p14="http://schemas.microsoft.com/office/powerpoint/2010/main" val="30340311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8000"/>
                <a:hueMod val="94000"/>
                <a:satMod val="148000"/>
                <a:lumMod val="150000"/>
              </a:schemeClr>
            </a:gs>
            <a:gs pos="100000">
              <a:schemeClr val="bg2">
                <a:shade val="92000"/>
                <a:hueMod val="104000"/>
                <a:satMod val="140000"/>
                <a:lumMod val="68000"/>
              </a:schemeClr>
            </a:gs>
          </a:gsLst>
          <a:lin ang="504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EF4763-EB4A-4A35-89EB-AD2763B48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DDDB11F-B458-43AC-AFA7-2CE0FB8B94F7}"/>
              </a:ext>
            </a:extLst>
          </p:cNvPr>
          <p:cNvSpPr>
            <a:spLocks noGrp="1"/>
          </p:cNvSpPr>
          <p:nvPr>
            <p:ph type="title"/>
          </p:nvPr>
        </p:nvSpPr>
        <p:spPr>
          <a:xfrm>
            <a:off x="1141413" y="618518"/>
            <a:ext cx="9905998" cy="1478570"/>
          </a:xfrm>
        </p:spPr>
        <p:txBody>
          <a:bodyPr>
            <a:normAutofit/>
          </a:bodyPr>
          <a:lstStyle/>
          <a:p>
            <a:r>
              <a:rPr lang="en-GB"/>
              <a:t>Treatment</a:t>
            </a:r>
          </a:p>
        </p:txBody>
      </p:sp>
      <p:graphicFrame>
        <p:nvGraphicFramePr>
          <p:cNvPr id="5" name="Content Placeholder 2">
            <a:extLst>
              <a:ext uri="{FF2B5EF4-FFF2-40B4-BE49-F238E27FC236}">
                <a16:creationId xmlns:a16="http://schemas.microsoft.com/office/drawing/2014/main" id="{CB91BFAE-B649-A9BD-13E4-EB4A4474092E}"/>
              </a:ext>
            </a:extLst>
          </p:cNvPr>
          <p:cNvGraphicFramePr>
            <a:graphicFrameLocks noGrp="1"/>
          </p:cNvGraphicFramePr>
          <p:nvPr>
            <p:ph idx="1"/>
            <p:extLst>
              <p:ext uri="{D42A27DB-BD31-4B8C-83A1-F6EECF244321}">
                <p14:modId xmlns:p14="http://schemas.microsoft.com/office/powerpoint/2010/main" val="923008914"/>
              </p:ext>
            </p:extLst>
          </p:nvPr>
        </p:nvGraphicFramePr>
        <p:xfrm>
          <a:off x="1141411" y="2440771"/>
          <a:ext cx="9905999" cy="3584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97870191"/>
      </p:ext>
    </p:extLst>
  </p:cSld>
  <p:clrMapOvr>
    <a:overrideClrMapping bg1="dk1" tx1="lt1" bg2="dk2" tx2="lt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D36EBD-1D4E-4637-B5E2-BD8BC30ECB42}"/>
              </a:ext>
            </a:extLst>
          </p:cNvPr>
          <p:cNvSpPr>
            <a:spLocks noGrp="1"/>
          </p:cNvSpPr>
          <p:nvPr>
            <p:ph type="title"/>
          </p:nvPr>
        </p:nvSpPr>
        <p:spPr>
          <a:xfrm>
            <a:off x="554515" y="240349"/>
            <a:ext cx="5007386" cy="1295506"/>
          </a:xfrm>
        </p:spPr>
        <p:txBody>
          <a:bodyPr>
            <a:normAutofit/>
          </a:bodyPr>
          <a:lstStyle/>
          <a:p>
            <a:pPr algn="ctr"/>
            <a:r>
              <a:rPr lang="en-GB"/>
              <a:t>Psychosis</a:t>
            </a:r>
          </a:p>
        </p:txBody>
      </p:sp>
      <p:sp>
        <p:nvSpPr>
          <p:cNvPr id="3" name="Content Placeholder 2">
            <a:extLst>
              <a:ext uri="{FF2B5EF4-FFF2-40B4-BE49-F238E27FC236}">
                <a16:creationId xmlns:a16="http://schemas.microsoft.com/office/drawing/2014/main" id="{A31175F3-73C6-4384-A731-87CC99D17FBA}"/>
              </a:ext>
            </a:extLst>
          </p:cNvPr>
          <p:cNvSpPr>
            <a:spLocks noGrp="1"/>
          </p:cNvSpPr>
          <p:nvPr>
            <p:ph idx="1"/>
          </p:nvPr>
        </p:nvSpPr>
        <p:spPr>
          <a:xfrm>
            <a:off x="685800" y="1833055"/>
            <a:ext cx="4784651" cy="4486480"/>
          </a:xfrm>
        </p:spPr>
        <p:txBody>
          <a:bodyPr vert="horz" lIns="91440" tIns="45720" rIns="91440" bIns="45720" rtlCol="0">
            <a:normAutofit lnSpcReduction="10000"/>
          </a:bodyPr>
          <a:lstStyle/>
          <a:p>
            <a:r>
              <a:rPr lang="en-GB" dirty="0"/>
              <a:t>Psychosis is not a diagnosis in itself, but is an overarching term used to cover a mental health state and indicates a 'functional disorder' such as schizophrenia or bipolar disorder.</a:t>
            </a:r>
          </a:p>
          <a:p>
            <a:r>
              <a:rPr lang="en-GB" dirty="0"/>
              <a:t>There are two main symptoms of psychosis:</a:t>
            </a:r>
          </a:p>
          <a:p>
            <a:pPr lvl="1"/>
            <a:r>
              <a:rPr lang="en-GB" dirty="0"/>
              <a:t>Hallucinations</a:t>
            </a:r>
          </a:p>
          <a:p>
            <a:pPr lvl="1"/>
            <a:r>
              <a:rPr lang="en-GB" dirty="0"/>
              <a:t>Delusions </a:t>
            </a:r>
          </a:p>
        </p:txBody>
      </p:sp>
      <p:pic>
        <p:nvPicPr>
          <p:cNvPr id="4" name="Picture 4" descr="Background pattern&#10;&#10;Description automatically generated">
            <a:extLst>
              <a:ext uri="{FF2B5EF4-FFF2-40B4-BE49-F238E27FC236}">
                <a16:creationId xmlns:a16="http://schemas.microsoft.com/office/drawing/2014/main" id="{156CC912-EB77-4005-8740-60877AEA6BC8}"/>
              </a:ext>
            </a:extLst>
          </p:cNvPr>
          <p:cNvPicPr>
            <a:picLocks noChangeAspect="1"/>
          </p:cNvPicPr>
          <p:nvPr/>
        </p:nvPicPr>
        <p:blipFill rotWithShape="1">
          <a:blip r:embed="rId3"/>
          <a:srcRect l="53679" r="10680"/>
          <a:stretch/>
        </p:blipFill>
        <p:spPr>
          <a:xfrm>
            <a:off x="7467601" y="1371600"/>
            <a:ext cx="3390900" cy="4114801"/>
          </a:xfrm>
          <a:prstGeom prst="rect">
            <a:avLst/>
          </a:prstGeom>
        </p:spPr>
      </p:pic>
    </p:spTree>
    <p:extLst>
      <p:ext uri="{BB962C8B-B14F-4D97-AF65-F5344CB8AC3E}">
        <p14:creationId xmlns:p14="http://schemas.microsoft.com/office/powerpoint/2010/main" val="27099285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8000"/>
                <a:hueMod val="94000"/>
                <a:satMod val="148000"/>
                <a:lumMod val="150000"/>
              </a:schemeClr>
            </a:gs>
            <a:gs pos="100000">
              <a:schemeClr val="bg2">
                <a:shade val="92000"/>
                <a:hueMod val="104000"/>
                <a:satMod val="140000"/>
                <a:lumMod val="68000"/>
              </a:schemeClr>
            </a:gs>
          </a:gsLst>
          <a:lin ang="5040000" scaled="0"/>
        </a:gradFill>
        <a:effectLst/>
      </p:bgPr>
    </p:bg>
    <p:spTree>
      <p:nvGrpSpPr>
        <p:cNvPr id="1" name=""/>
        <p:cNvGrpSpPr/>
        <p:nvPr/>
      </p:nvGrpSpPr>
      <p:grpSpPr>
        <a:xfrm>
          <a:off x="0" y="0"/>
          <a:ext cx="0" cy="0"/>
          <a:chOff x="0" y="0"/>
          <a:chExt cx="0" cy="0"/>
        </a:xfrm>
      </p:grpSpPr>
      <p:sp useBgFill="1">
        <p:nvSpPr>
          <p:cNvPr id="57" name="Rectangle 56">
            <a:extLst>
              <a:ext uri="{FF2B5EF4-FFF2-40B4-BE49-F238E27FC236}">
                <a16:creationId xmlns:a16="http://schemas.microsoft.com/office/drawing/2014/main" id="{2EEF4763-EB4A-4A35-89EB-AD2763B48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FA5267-15FF-460F-AB93-7F8F8B0D2F4C}"/>
              </a:ext>
            </a:extLst>
          </p:cNvPr>
          <p:cNvSpPr>
            <a:spLocks noGrp="1"/>
          </p:cNvSpPr>
          <p:nvPr>
            <p:ph type="title"/>
          </p:nvPr>
        </p:nvSpPr>
        <p:spPr>
          <a:xfrm>
            <a:off x="1141413" y="618518"/>
            <a:ext cx="9905998" cy="1478570"/>
          </a:xfrm>
        </p:spPr>
        <p:txBody>
          <a:bodyPr>
            <a:normAutofit/>
          </a:bodyPr>
          <a:lstStyle/>
          <a:p>
            <a:r>
              <a:rPr lang="en-GB"/>
              <a:t>Assessment</a:t>
            </a:r>
          </a:p>
        </p:txBody>
      </p:sp>
      <p:graphicFrame>
        <p:nvGraphicFramePr>
          <p:cNvPr id="53" name="Content Placeholder 2">
            <a:extLst>
              <a:ext uri="{FF2B5EF4-FFF2-40B4-BE49-F238E27FC236}">
                <a16:creationId xmlns:a16="http://schemas.microsoft.com/office/drawing/2014/main" id="{3FEA6499-DB69-645C-96C4-6B7EDBD8A053}"/>
              </a:ext>
            </a:extLst>
          </p:cNvPr>
          <p:cNvGraphicFramePr>
            <a:graphicFrameLocks noGrp="1"/>
          </p:cNvGraphicFramePr>
          <p:nvPr>
            <p:ph idx="1"/>
            <p:extLst>
              <p:ext uri="{D42A27DB-BD31-4B8C-83A1-F6EECF244321}">
                <p14:modId xmlns:p14="http://schemas.microsoft.com/office/powerpoint/2010/main" val="2136100647"/>
              </p:ext>
            </p:extLst>
          </p:nvPr>
        </p:nvGraphicFramePr>
        <p:xfrm>
          <a:off x="1141411" y="2440771"/>
          <a:ext cx="9905999" cy="35848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04780992"/>
      </p:ext>
    </p:extLst>
  </p:cSld>
  <p:clrMapOvr>
    <a:overrideClrMapping bg1="dk1" tx1="lt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C6270675-9512-4978-8583-36659256EE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4B32162-D379-4121-9DD8-AC07C7D27E71}"/>
              </a:ext>
            </a:extLst>
          </p:cNvPr>
          <p:cNvSpPr>
            <a:spLocks noGrp="1"/>
          </p:cNvSpPr>
          <p:nvPr>
            <p:ph type="title"/>
          </p:nvPr>
        </p:nvSpPr>
        <p:spPr>
          <a:xfrm>
            <a:off x="1141413" y="618518"/>
            <a:ext cx="9905998" cy="1478570"/>
          </a:xfrm>
        </p:spPr>
        <p:txBody>
          <a:bodyPr>
            <a:normAutofit/>
          </a:bodyPr>
          <a:lstStyle/>
          <a:p>
            <a:r>
              <a:rPr lang="en-GB"/>
              <a:t>Management and Referral</a:t>
            </a:r>
          </a:p>
        </p:txBody>
      </p:sp>
      <p:graphicFrame>
        <p:nvGraphicFramePr>
          <p:cNvPr id="5" name="Content Placeholder 2">
            <a:extLst>
              <a:ext uri="{FF2B5EF4-FFF2-40B4-BE49-F238E27FC236}">
                <a16:creationId xmlns:a16="http://schemas.microsoft.com/office/drawing/2014/main" id="{118A29D4-E5E6-5E3E-DC06-80A69B055480}"/>
              </a:ext>
            </a:extLst>
          </p:cNvPr>
          <p:cNvGraphicFramePr>
            <a:graphicFrameLocks noGrp="1"/>
          </p:cNvGraphicFramePr>
          <p:nvPr>
            <p:ph idx="1"/>
            <p:extLst>
              <p:ext uri="{D42A27DB-BD31-4B8C-83A1-F6EECF244321}">
                <p14:modId xmlns:p14="http://schemas.microsoft.com/office/powerpoint/2010/main" val="2121474717"/>
              </p:ext>
            </p:extLst>
          </p:nvPr>
        </p:nvGraphicFramePr>
        <p:xfrm>
          <a:off x="1141413" y="2249488"/>
          <a:ext cx="9906000" cy="35417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199004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68" name="Group 67">
            <a:extLst>
              <a:ext uri="{FF2B5EF4-FFF2-40B4-BE49-F238E27FC236}">
                <a16:creationId xmlns:a16="http://schemas.microsoft.com/office/drawing/2014/main" id="{8E1DDAD8-1D10-4640-A034-BE90015E37B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10" name="Rectangle 9">
              <a:extLst>
                <a:ext uri="{FF2B5EF4-FFF2-40B4-BE49-F238E27FC236}">
                  <a16:creationId xmlns:a16="http://schemas.microsoft.com/office/drawing/2014/main" id="{52FE7688-721D-4A97-B007-BDE056094D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9" name="Picture 2">
              <a:extLst>
                <a:ext uri="{FF2B5EF4-FFF2-40B4-BE49-F238E27FC236}">
                  <a16:creationId xmlns:a16="http://schemas.microsoft.com/office/drawing/2014/main" id="{9E73A810-8571-4A9D-A3CB-336933AB4C0E}"/>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4">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p14="http://schemas.microsoft.com/office/powerpoint/2010/main" xmlns:a14="http://schemas.microsoft.com/office/drawing/2010/main" xmlns:a16="http://schemas.microsoft.com/office/drawing/2014/main" xmlns="">
                  <a:solidFill>
                    <a:srgbClr val="FFFFFF"/>
                  </a:solidFill>
                </a14:hiddenFill>
              </a:ext>
            </a:extLst>
          </p:spPr>
        </p:pic>
      </p:grpSp>
      <p:sp>
        <p:nvSpPr>
          <p:cNvPr id="2" name="Title 1">
            <a:extLst>
              <a:ext uri="{FF2B5EF4-FFF2-40B4-BE49-F238E27FC236}">
                <a16:creationId xmlns:a16="http://schemas.microsoft.com/office/drawing/2014/main" id="{225AECAE-FC2B-4966-871E-13F01EAC0F81}"/>
              </a:ext>
            </a:extLst>
          </p:cNvPr>
          <p:cNvSpPr>
            <a:spLocks noGrp="1"/>
          </p:cNvSpPr>
          <p:nvPr>
            <p:ph type="title"/>
          </p:nvPr>
        </p:nvSpPr>
        <p:spPr>
          <a:xfrm>
            <a:off x="7962519" y="618518"/>
            <a:ext cx="3084891" cy="1478570"/>
          </a:xfrm>
        </p:spPr>
        <p:txBody>
          <a:bodyPr>
            <a:normAutofit/>
          </a:bodyPr>
          <a:lstStyle/>
          <a:p>
            <a:r>
              <a:rPr lang="en-GB" sz="3200"/>
              <a:t>Bipolar disorder</a:t>
            </a:r>
          </a:p>
        </p:txBody>
      </p:sp>
      <p:pic>
        <p:nvPicPr>
          <p:cNvPr id="4" name="Picture 4">
            <a:extLst>
              <a:ext uri="{FF2B5EF4-FFF2-40B4-BE49-F238E27FC236}">
                <a16:creationId xmlns:a16="http://schemas.microsoft.com/office/drawing/2014/main" id="{51EBE018-5C23-477A-9AA1-3C7B4C37B533}"/>
              </a:ext>
            </a:extLst>
          </p:cNvPr>
          <p:cNvPicPr>
            <a:picLocks noChangeAspect="1"/>
          </p:cNvPicPr>
          <p:nvPr/>
        </p:nvPicPr>
        <p:blipFill rotWithShape="1">
          <a:blip r:embed="rId5"/>
          <a:srcRect l="24129" r="2302" b="-1"/>
          <a:stretch/>
        </p:blipFill>
        <p:spPr>
          <a:xfrm>
            <a:off x="-5597" y="10"/>
            <a:ext cx="7558541" cy="6857990"/>
          </a:xfrm>
          <a:prstGeom prst="rect">
            <a:avLst/>
          </a:prstGeom>
        </p:spPr>
      </p:pic>
      <p:grpSp>
        <p:nvGrpSpPr>
          <p:cNvPr id="70" name="Group 69">
            <a:extLst>
              <a:ext uri="{FF2B5EF4-FFF2-40B4-BE49-F238E27FC236}">
                <a16:creationId xmlns:a16="http://schemas.microsoft.com/office/drawing/2014/main" id="{FD642FB6-2808-4BC5-AE0B-7302C24B78A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14" name="Rectangle 13">
              <a:extLst>
                <a:ext uri="{FF2B5EF4-FFF2-40B4-BE49-F238E27FC236}">
                  <a16:creationId xmlns:a16="http://schemas.microsoft.com/office/drawing/2014/main" id="{0B0B8F04-D9A7-48E5-A29C-51A66B59DFF4}"/>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71" name="Freeform 6">
              <a:extLst>
                <a:ext uri="{FF2B5EF4-FFF2-40B4-BE49-F238E27FC236}">
                  <a16:creationId xmlns:a16="http://schemas.microsoft.com/office/drawing/2014/main" id="{D6D18883-6BFF-42BB-8088-FCCF83F9CFC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 name="Freeform 7">
              <a:extLst>
                <a:ext uri="{FF2B5EF4-FFF2-40B4-BE49-F238E27FC236}">
                  <a16:creationId xmlns:a16="http://schemas.microsoft.com/office/drawing/2014/main" id="{1D0FEFB3-A009-4D0F-9107-C0B17786FB0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72" name="Rectangle 71">
              <a:extLst>
                <a:ext uri="{FF2B5EF4-FFF2-40B4-BE49-F238E27FC236}">
                  <a16:creationId xmlns:a16="http://schemas.microsoft.com/office/drawing/2014/main" id="{78E86C7F-B981-4448-8A1A-856F7124FF4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73" name="Freeform 9">
              <a:extLst>
                <a:ext uri="{FF2B5EF4-FFF2-40B4-BE49-F238E27FC236}">
                  <a16:creationId xmlns:a16="http://schemas.microsoft.com/office/drawing/2014/main" id="{4C6CFFD9-BA00-4184-8310-5FC9550954F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74" name="Freeform 10">
              <a:extLst>
                <a:ext uri="{FF2B5EF4-FFF2-40B4-BE49-F238E27FC236}">
                  <a16:creationId xmlns:a16="http://schemas.microsoft.com/office/drawing/2014/main" id="{A1892DF3-4848-496C-8664-DFD32EE250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75" name="Freeform 11">
              <a:extLst>
                <a:ext uri="{FF2B5EF4-FFF2-40B4-BE49-F238E27FC236}">
                  <a16:creationId xmlns:a16="http://schemas.microsoft.com/office/drawing/2014/main" id="{D6DB8C30-651E-4D8F-A70C-163FC58427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76" name="Freeform 12">
              <a:extLst>
                <a:ext uri="{FF2B5EF4-FFF2-40B4-BE49-F238E27FC236}">
                  <a16:creationId xmlns:a16="http://schemas.microsoft.com/office/drawing/2014/main" id="{563DFB81-F969-4F44-BA6C-6347956423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77" name="Freeform 13">
              <a:extLst>
                <a:ext uri="{FF2B5EF4-FFF2-40B4-BE49-F238E27FC236}">
                  <a16:creationId xmlns:a16="http://schemas.microsoft.com/office/drawing/2014/main" id="{8E5DE346-AFCA-40DA-B5E2-93A86EA54C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78" name="Freeform 14">
              <a:extLst>
                <a:ext uri="{FF2B5EF4-FFF2-40B4-BE49-F238E27FC236}">
                  <a16:creationId xmlns:a16="http://schemas.microsoft.com/office/drawing/2014/main" id="{77A34306-2AE8-43D0-9686-E97B3B53FE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79" name="Freeform 15">
              <a:extLst>
                <a:ext uri="{FF2B5EF4-FFF2-40B4-BE49-F238E27FC236}">
                  <a16:creationId xmlns:a16="http://schemas.microsoft.com/office/drawing/2014/main" id="{B9CC10F0-FFCD-4CB9-AF4C-22722D20B75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80" name="Freeform 16">
              <a:extLst>
                <a:ext uri="{FF2B5EF4-FFF2-40B4-BE49-F238E27FC236}">
                  <a16:creationId xmlns:a16="http://schemas.microsoft.com/office/drawing/2014/main" id="{2A6B0E38-C962-4491-BFDA-75378B4D674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81" name="Freeform 17">
              <a:extLst>
                <a:ext uri="{FF2B5EF4-FFF2-40B4-BE49-F238E27FC236}">
                  <a16:creationId xmlns:a16="http://schemas.microsoft.com/office/drawing/2014/main" id="{655F640B-8407-487C-8696-F47451478E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82" name="Freeform 18">
              <a:extLst>
                <a:ext uri="{FF2B5EF4-FFF2-40B4-BE49-F238E27FC236}">
                  <a16:creationId xmlns:a16="http://schemas.microsoft.com/office/drawing/2014/main" id="{FAB4F099-4FF6-4410-A5B9-2A5355719C9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83" name="Freeform 19">
              <a:extLst>
                <a:ext uri="{FF2B5EF4-FFF2-40B4-BE49-F238E27FC236}">
                  <a16:creationId xmlns:a16="http://schemas.microsoft.com/office/drawing/2014/main" id="{6FE80B6E-3DA9-4304-9925-12E578C4E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84" name="Freeform 20">
              <a:extLst>
                <a:ext uri="{FF2B5EF4-FFF2-40B4-BE49-F238E27FC236}">
                  <a16:creationId xmlns:a16="http://schemas.microsoft.com/office/drawing/2014/main" id="{67D1CB75-0CBA-4E13-924C-21F221D7BF6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85" name="Freeform 21">
              <a:extLst>
                <a:ext uri="{FF2B5EF4-FFF2-40B4-BE49-F238E27FC236}">
                  <a16:creationId xmlns:a16="http://schemas.microsoft.com/office/drawing/2014/main" id="{F2CC783B-FA45-4777-A76A-982B285C7C4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86" name="Freeform 22">
              <a:extLst>
                <a:ext uri="{FF2B5EF4-FFF2-40B4-BE49-F238E27FC236}">
                  <a16:creationId xmlns:a16="http://schemas.microsoft.com/office/drawing/2014/main" id="{D68F4DD3-D736-4B78-972E-F5128CFBE7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87" name="Freeform 23">
              <a:extLst>
                <a:ext uri="{FF2B5EF4-FFF2-40B4-BE49-F238E27FC236}">
                  <a16:creationId xmlns:a16="http://schemas.microsoft.com/office/drawing/2014/main" id="{B14AF103-15B3-4796-A71A-297D37E176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88" name="Freeform 24">
              <a:extLst>
                <a:ext uri="{FF2B5EF4-FFF2-40B4-BE49-F238E27FC236}">
                  <a16:creationId xmlns:a16="http://schemas.microsoft.com/office/drawing/2014/main" id="{B0B240FB-0453-4B6F-9F9B-C2C3305AC5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89" name="Freeform 25">
              <a:extLst>
                <a:ext uri="{FF2B5EF4-FFF2-40B4-BE49-F238E27FC236}">
                  <a16:creationId xmlns:a16="http://schemas.microsoft.com/office/drawing/2014/main" id="{EBBBDCEE-433E-40F3-B49D-375CB162A8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0" name="Freeform 26">
              <a:extLst>
                <a:ext uri="{FF2B5EF4-FFF2-40B4-BE49-F238E27FC236}">
                  <a16:creationId xmlns:a16="http://schemas.microsoft.com/office/drawing/2014/main" id="{09B123C6-141E-4A37-B5A7-27E7764FA1F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1" name="Freeform 27">
              <a:extLst>
                <a:ext uri="{FF2B5EF4-FFF2-40B4-BE49-F238E27FC236}">
                  <a16:creationId xmlns:a16="http://schemas.microsoft.com/office/drawing/2014/main" id="{1FA1F521-36A1-49FF-84A7-229E8970F7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2" name="Freeform 28">
              <a:extLst>
                <a:ext uri="{FF2B5EF4-FFF2-40B4-BE49-F238E27FC236}">
                  <a16:creationId xmlns:a16="http://schemas.microsoft.com/office/drawing/2014/main" id="{DE512F89-D901-4487-A42C-02345EC5FCD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3" name="Freeform 29">
              <a:extLst>
                <a:ext uri="{FF2B5EF4-FFF2-40B4-BE49-F238E27FC236}">
                  <a16:creationId xmlns:a16="http://schemas.microsoft.com/office/drawing/2014/main" id="{ED3ED0E5-3226-4B78-B3EA-C591824B89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4" name="Freeform 30">
              <a:extLst>
                <a:ext uri="{FF2B5EF4-FFF2-40B4-BE49-F238E27FC236}">
                  <a16:creationId xmlns:a16="http://schemas.microsoft.com/office/drawing/2014/main" id="{9CBB1F68-B6DE-4ECF-B20F-328F9811E2F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5" name="Freeform 31">
              <a:extLst>
                <a:ext uri="{FF2B5EF4-FFF2-40B4-BE49-F238E27FC236}">
                  <a16:creationId xmlns:a16="http://schemas.microsoft.com/office/drawing/2014/main" id="{A566C551-9523-4D97-A8CF-5C91F436C5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6" name="Freeform 32">
              <a:extLst>
                <a:ext uri="{FF2B5EF4-FFF2-40B4-BE49-F238E27FC236}">
                  <a16:creationId xmlns:a16="http://schemas.microsoft.com/office/drawing/2014/main" id="{9E166BA0-9268-4419-9332-2D30C212397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7" name="Rectangle 96">
              <a:extLst>
                <a:ext uri="{FF2B5EF4-FFF2-40B4-BE49-F238E27FC236}">
                  <a16:creationId xmlns:a16="http://schemas.microsoft.com/office/drawing/2014/main" id="{B700C031-AA54-4DC7-B8A2-2569B3FA653F}"/>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98" name="Freeform 34">
              <a:extLst>
                <a:ext uri="{FF2B5EF4-FFF2-40B4-BE49-F238E27FC236}">
                  <a16:creationId xmlns:a16="http://schemas.microsoft.com/office/drawing/2014/main" id="{03045EC8-ECC8-473F-8786-DE266F05B15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9" name="Freeform 35">
              <a:extLst>
                <a:ext uri="{FF2B5EF4-FFF2-40B4-BE49-F238E27FC236}">
                  <a16:creationId xmlns:a16="http://schemas.microsoft.com/office/drawing/2014/main" id="{9337EBA2-5088-4A44-8C0B-A6EE78989C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5" name="Freeform 36">
              <a:extLst>
                <a:ext uri="{FF2B5EF4-FFF2-40B4-BE49-F238E27FC236}">
                  <a16:creationId xmlns:a16="http://schemas.microsoft.com/office/drawing/2014/main" id="{3486A705-2593-45C9-A13E-8E2FB7C354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6" name="Freeform 37">
              <a:extLst>
                <a:ext uri="{FF2B5EF4-FFF2-40B4-BE49-F238E27FC236}">
                  <a16:creationId xmlns:a16="http://schemas.microsoft.com/office/drawing/2014/main" id="{F357321C-6DEE-4D02-A997-75E47EE0E0E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7" name="Freeform 38">
              <a:extLst>
                <a:ext uri="{FF2B5EF4-FFF2-40B4-BE49-F238E27FC236}">
                  <a16:creationId xmlns:a16="http://schemas.microsoft.com/office/drawing/2014/main" id="{D0B8F87F-3530-4BCD-A8E5-C1B83707B5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8" name="Freeform 39">
              <a:extLst>
                <a:ext uri="{FF2B5EF4-FFF2-40B4-BE49-F238E27FC236}">
                  <a16:creationId xmlns:a16="http://schemas.microsoft.com/office/drawing/2014/main" id="{5BE86BA3-AB0E-4F70-A552-0D9EB9E98E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9" name="Freeform 40">
              <a:extLst>
                <a:ext uri="{FF2B5EF4-FFF2-40B4-BE49-F238E27FC236}">
                  <a16:creationId xmlns:a16="http://schemas.microsoft.com/office/drawing/2014/main" id="{DF5FE773-B9AE-4A3F-8EDC-165CE579BDC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0" name="Freeform 41">
              <a:extLst>
                <a:ext uri="{FF2B5EF4-FFF2-40B4-BE49-F238E27FC236}">
                  <a16:creationId xmlns:a16="http://schemas.microsoft.com/office/drawing/2014/main" id="{4A03D7BE-B358-4F8B-85EA-65E0CBF2D1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1" name="Freeform 42">
              <a:extLst>
                <a:ext uri="{FF2B5EF4-FFF2-40B4-BE49-F238E27FC236}">
                  <a16:creationId xmlns:a16="http://schemas.microsoft.com/office/drawing/2014/main" id="{A6548877-0957-435B-A419-389A278E57E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2" name="Freeform 43">
              <a:extLst>
                <a:ext uri="{FF2B5EF4-FFF2-40B4-BE49-F238E27FC236}">
                  <a16:creationId xmlns:a16="http://schemas.microsoft.com/office/drawing/2014/main" id="{B2D5EA95-9E60-468A-8DA1-40F05C9BDA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3" name="Freeform 44">
              <a:extLst>
                <a:ext uri="{FF2B5EF4-FFF2-40B4-BE49-F238E27FC236}">
                  <a16:creationId xmlns:a16="http://schemas.microsoft.com/office/drawing/2014/main" id="{C9B409CE-11E5-40D1-8C9B-86614EAE2A3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4" name="Rectangle 53">
              <a:extLst>
                <a:ext uri="{FF2B5EF4-FFF2-40B4-BE49-F238E27FC236}">
                  <a16:creationId xmlns:a16="http://schemas.microsoft.com/office/drawing/2014/main" id="{9E594AF5-DB50-4227-AC2F-10EE5233C41F}"/>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55" name="Freeform 46">
              <a:extLst>
                <a:ext uri="{FF2B5EF4-FFF2-40B4-BE49-F238E27FC236}">
                  <a16:creationId xmlns:a16="http://schemas.microsoft.com/office/drawing/2014/main" id="{9335DCAF-74A2-4994-B5BF-1C079A40A5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6" name="Freeform 47">
              <a:extLst>
                <a:ext uri="{FF2B5EF4-FFF2-40B4-BE49-F238E27FC236}">
                  <a16:creationId xmlns:a16="http://schemas.microsoft.com/office/drawing/2014/main" id="{1DC8E1A2-0C6B-4BA9-85F4-3645AED5DEA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7" name="Freeform 48">
              <a:extLst>
                <a:ext uri="{FF2B5EF4-FFF2-40B4-BE49-F238E27FC236}">
                  <a16:creationId xmlns:a16="http://schemas.microsoft.com/office/drawing/2014/main" id="{28F38DE0-3BEE-441A-8212-E77DA2328A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8" name="Freeform 49">
              <a:extLst>
                <a:ext uri="{FF2B5EF4-FFF2-40B4-BE49-F238E27FC236}">
                  <a16:creationId xmlns:a16="http://schemas.microsoft.com/office/drawing/2014/main" id="{AE81208E-D239-496C-A312-506B0241B31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9" name="Freeform 50">
              <a:extLst>
                <a:ext uri="{FF2B5EF4-FFF2-40B4-BE49-F238E27FC236}">
                  <a16:creationId xmlns:a16="http://schemas.microsoft.com/office/drawing/2014/main" id="{242FE966-DDA4-4668-B8D6-C4B0D4C78E5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0" name="Freeform 51">
              <a:extLst>
                <a:ext uri="{FF2B5EF4-FFF2-40B4-BE49-F238E27FC236}">
                  <a16:creationId xmlns:a16="http://schemas.microsoft.com/office/drawing/2014/main" id="{FB0A5F60-550F-4025-9DCE-6F42A7C064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1" name="Freeform 52">
              <a:extLst>
                <a:ext uri="{FF2B5EF4-FFF2-40B4-BE49-F238E27FC236}">
                  <a16:creationId xmlns:a16="http://schemas.microsoft.com/office/drawing/2014/main" id="{D7B61D18-4A61-44C9-A809-40639E8C1D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2" name="Freeform 53">
              <a:extLst>
                <a:ext uri="{FF2B5EF4-FFF2-40B4-BE49-F238E27FC236}">
                  <a16:creationId xmlns:a16="http://schemas.microsoft.com/office/drawing/2014/main" id="{CB26E7EB-DC12-4BA7-B5DE-09EF2C1D0A3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3" name="Freeform 54">
              <a:extLst>
                <a:ext uri="{FF2B5EF4-FFF2-40B4-BE49-F238E27FC236}">
                  <a16:creationId xmlns:a16="http://schemas.microsoft.com/office/drawing/2014/main" id="{921237B4-9D85-4611-851F-5DBD71544AE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4" name="Freeform 55">
              <a:extLst>
                <a:ext uri="{FF2B5EF4-FFF2-40B4-BE49-F238E27FC236}">
                  <a16:creationId xmlns:a16="http://schemas.microsoft.com/office/drawing/2014/main" id="{C91509DE-9FAA-4E84-BCC1-CDDBEA8AC0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5" name="Freeform 56">
              <a:extLst>
                <a:ext uri="{FF2B5EF4-FFF2-40B4-BE49-F238E27FC236}">
                  <a16:creationId xmlns:a16="http://schemas.microsoft.com/office/drawing/2014/main" id="{C7029B06-6A09-4E46-BA86-F3C66DBDD48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6" name="Freeform 57">
              <a:extLst>
                <a:ext uri="{FF2B5EF4-FFF2-40B4-BE49-F238E27FC236}">
                  <a16:creationId xmlns:a16="http://schemas.microsoft.com/office/drawing/2014/main" id="{FF4ACFBF-D1F2-47B1-B0EB-F08C6508BD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7" name="Freeform 58">
              <a:extLst>
                <a:ext uri="{FF2B5EF4-FFF2-40B4-BE49-F238E27FC236}">
                  <a16:creationId xmlns:a16="http://schemas.microsoft.com/office/drawing/2014/main" id="{A6FD1991-3A0E-4F63-BAD9-A98C2986048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grpSp>
      <p:sp>
        <p:nvSpPr>
          <p:cNvPr id="3" name="Content Placeholder 2">
            <a:extLst>
              <a:ext uri="{FF2B5EF4-FFF2-40B4-BE49-F238E27FC236}">
                <a16:creationId xmlns:a16="http://schemas.microsoft.com/office/drawing/2014/main" id="{533CEC08-B231-40CB-B229-92EC0BC4C4A9}"/>
              </a:ext>
            </a:extLst>
          </p:cNvPr>
          <p:cNvSpPr>
            <a:spLocks noGrp="1"/>
          </p:cNvSpPr>
          <p:nvPr>
            <p:ph idx="1"/>
          </p:nvPr>
        </p:nvSpPr>
        <p:spPr>
          <a:xfrm>
            <a:off x="7962519" y="2249486"/>
            <a:ext cx="3634168" cy="4191001"/>
          </a:xfrm>
        </p:spPr>
        <p:txBody>
          <a:bodyPr vert="horz" lIns="91440" tIns="45720" rIns="91440" bIns="45720" rtlCol="0">
            <a:normAutofit/>
          </a:bodyPr>
          <a:lstStyle/>
          <a:p>
            <a:r>
              <a:rPr lang="en-GB" sz="2000" dirty="0"/>
              <a:t>Rare in early childhood and adolescence.</a:t>
            </a:r>
          </a:p>
          <a:p>
            <a:r>
              <a:rPr lang="en-GB" sz="2000" dirty="0"/>
              <a:t>Usually presents between the ages of 15-25</a:t>
            </a:r>
          </a:p>
          <a:p>
            <a:r>
              <a:rPr lang="en-GB" sz="2000" dirty="0"/>
              <a:t>Hypomania</a:t>
            </a:r>
          </a:p>
          <a:p>
            <a:r>
              <a:rPr lang="en-GB" sz="2000" dirty="0"/>
              <a:t>Mixed</a:t>
            </a:r>
          </a:p>
          <a:p>
            <a:r>
              <a:rPr lang="en-GB" sz="2000" dirty="0"/>
              <a:t>Two types of bipolar disorder:</a:t>
            </a:r>
          </a:p>
          <a:p>
            <a:pPr lvl="1"/>
            <a:r>
              <a:rPr lang="en-GB" dirty="0"/>
              <a:t>Bipolar I</a:t>
            </a:r>
          </a:p>
          <a:p>
            <a:pPr lvl="1"/>
            <a:r>
              <a:rPr lang="en-GB" dirty="0"/>
              <a:t>Bipolar II </a:t>
            </a:r>
          </a:p>
        </p:txBody>
      </p:sp>
    </p:spTree>
    <p:extLst>
      <p:ext uri="{BB962C8B-B14F-4D97-AF65-F5344CB8AC3E}">
        <p14:creationId xmlns:p14="http://schemas.microsoft.com/office/powerpoint/2010/main" val="18121484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74872A0B-8668-4500-9509-EAA581B26C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10" name="Rectangle 9">
              <a:extLst>
                <a:ext uri="{FF2B5EF4-FFF2-40B4-BE49-F238E27FC236}">
                  <a16:creationId xmlns:a16="http://schemas.microsoft.com/office/drawing/2014/main" id="{8B504305-5526-408E-85F7-F0BA7E527C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2">
              <a:extLst>
                <a:ext uri="{FF2B5EF4-FFF2-40B4-BE49-F238E27FC236}">
                  <a16:creationId xmlns:a16="http://schemas.microsoft.com/office/drawing/2014/main" id="{5827CE64-2533-45A6-9A39-7D5052E5CEE0}"/>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3">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p14="http://schemas.microsoft.com/office/powerpoint/2010/main" xmlns:a14="http://schemas.microsoft.com/office/drawing/2010/main" xmlns:a16="http://schemas.microsoft.com/office/drawing/2014/main" xmlns="">
                  <a:solidFill>
                    <a:srgbClr val="FFFFFF"/>
                  </a:solidFill>
                </a14:hiddenFill>
              </a:ext>
            </a:extLst>
          </p:spPr>
        </p:pic>
      </p:grpSp>
      <p:sp>
        <p:nvSpPr>
          <p:cNvPr id="2" name="Title 1">
            <a:extLst>
              <a:ext uri="{FF2B5EF4-FFF2-40B4-BE49-F238E27FC236}">
                <a16:creationId xmlns:a16="http://schemas.microsoft.com/office/drawing/2014/main" id="{9375404D-764F-4AE7-81E8-C2805EA1D7AA}"/>
              </a:ext>
            </a:extLst>
          </p:cNvPr>
          <p:cNvSpPr>
            <a:spLocks noGrp="1"/>
          </p:cNvSpPr>
          <p:nvPr>
            <p:ph type="title"/>
          </p:nvPr>
        </p:nvSpPr>
        <p:spPr>
          <a:xfrm>
            <a:off x="6448425" y="618518"/>
            <a:ext cx="4598985" cy="1478570"/>
          </a:xfrm>
        </p:spPr>
        <p:txBody>
          <a:bodyPr>
            <a:normAutofit/>
          </a:bodyPr>
          <a:lstStyle/>
          <a:p>
            <a:r>
              <a:rPr lang="en-GB"/>
              <a:t>Causes and Risk Factors</a:t>
            </a:r>
          </a:p>
        </p:txBody>
      </p:sp>
      <p:pic>
        <p:nvPicPr>
          <p:cNvPr id="5" name="Picture 4" descr="Digital art of brain">
            <a:extLst>
              <a:ext uri="{FF2B5EF4-FFF2-40B4-BE49-F238E27FC236}">
                <a16:creationId xmlns:a16="http://schemas.microsoft.com/office/drawing/2014/main" id="{47A48C97-836F-2355-D0A2-C07B60F5AAA5}"/>
              </a:ext>
            </a:extLst>
          </p:cNvPr>
          <p:cNvPicPr>
            <a:picLocks noChangeAspect="1"/>
          </p:cNvPicPr>
          <p:nvPr/>
        </p:nvPicPr>
        <p:blipFill rotWithShape="1">
          <a:blip r:embed="rId4"/>
          <a:srcRect l="29323" r="20631"/>
          <a:stretch/>
        </p:blipFill>
        <p:spPr>
          <a:xfrm>
            <a:off x="-5597" y="10"/>
            <a:ext cx="6101597" cy="6857990"/>
          </a:xfrm>
          <a:prstGeom prst="rect">
            <a:avLst/>
          </a:prstGeom>
        </p:spPr>
      </p:pic>
      <p:grpSp>
        <p:nvGrpSpPr>
          <p:cNvPr id="13" name="Group 12">
            <a:extLst>
              <a:ext uri="{FF2B5EF4-FFF2-40B4-BE49-F238E27FC236}">
                <a16:creationId xmlns:a16="http://schemas.microsoft.com/office/drawing/2014/main" id="{240590EE-5428-41AA-95B2-96FCC1CE67A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14" name="Rectangle 13">
              <a:extLst>
                <a:ext uri="{FF2B5EF4-FFF2-40B4-BE49-F238E27FC236}">
                  <a16:creationId xmlns:a16="http://schemas.microsoft.com/office/drawing/2014/main" id="{494DCC55-99C6-45CF-B357-E3848C809346}"/>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5" name="Freeform 6">
              <a:extLst>
                <a:ext uri="{FF2B5EF4-FFF2-40B4-BE49-F238E27FC236}">
                  <a16:creationId xmlns:a16="http://schemas.microsoft.com/office/drawing/2014/main" id="{63D64E32-FF0C-4665-B9D8-D1ECAAE5BA4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 name="Freeform 7">
              <a:extLst>
                <a:ext uri="{FF2B5EF4-FFF2-40B4-BE49-F238E27FC236}">
                  <a16:creationId xmlns:a16="http://schemas.microsoft.com/office/drawing/2014/main" id="{3675001D-3840-4589-8190-505A7F52F0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 name="Rectangle 16">
              <a:extLst>
                <a:ext uri="{FF2B5EF4-FFF2-40B4-BE49-F238E27FC236}">
                  <a16:creationId xmlns:a16="http://schemas.microsoft.com/office/drawing/2014/main" id="{19E34E87-395F-4023-A80E-D1CBAAEBD9B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8" name="Freeform 9">
              <a:extLst>
                <a:ext uri="{FF2B5EF4-FFF2-40B4-BE49-F238E27FC236}">
                  <a16:creationId xmlns:a16="http://schemas.microsoft.com/office/drawing/2014/main" id="{6FB1B38F-1B92-41C3-AA1D-6D6440FB0D7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9" name="Freeform 10">
              <a:extLst>
                <a:ext uri="{FF2B5EF4-FFF2-40B4-BE49-F238E27FC236}">
                  <a16:creationId xmlns:a16="http://schemas.microsoft.com/office/drawing/2014/main" id="{02FBE453-FBD2-4348-8DDA-4A023444EC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 name="Freeform 11">
              <a:extLst>
                <a:ext uri="{FF2B5EF4-FFF2-40B4-BE49-F238E27FC236}">
                  <a16:creationId xmlns:a16="http://schemas.microsoft.com/office/drawing/2014/main" id="{60D719E8-BF78-4F42-B9D1-7F5E02A369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 name="Freeform 12">
              <a:extLst>
                <a:ext uri="{FF2B5EF4-FFF2-40B4-BE49-F238E27FC236}">
                  <a16:creationId xmlns:a16="http://schemas.microsoft.com/office/drawing/2014/main" id="{5EC70737-9C19-4CF5-84DA-B22A960D53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2" name="Freeform 13">
              <a:extLst>
                <a:ext uri="{FF2B5EF4-FFF2-40B4-BE49-F238E27FC236}">
                  <a16:creationId xmlns:a16="http://schemas.microsoft.com/office/drawing/2014/main" id="{88FD042E-E56E-4360-9620-F811AB9A33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3" name="Freeform 14">
              <a:extLst>
                <a:ext uri="{FF2B5EF4-FFF2-40B4-BE49-F238E27FC236}">
                  <a16:creationId xmlns:a16="http://schemas.microsoft.com/office/drawing/2014/main" id="{18F15D2B-0812-46F6-B0F4-6A6714B543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4" name="Freeform 15">
              <a:extLst>
                <a:ext uri="{FF2B5EF4-FFF2-40B4-BE49-F238E27FC236}">
                  <a16:creationId xmlns:a16="http://schemas.microsoft.com/office/drawing/2014/main" id="{0C2F2A50-98DD-4F92-BDFE-B72E2357667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5" name="Freeform 16">
              <a:extLst>
                <a:ext uri="{FF2B5EF4-FFF2-40B4-BE49-F238E27FC236}">
                  <a16:creationId xmlns:a16="http://schemas.microsoft.com/office/drawing/2014/main" id="{473541D9-6DAE-4718-97D4-8952F4E7CC8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6" name="Freeform 17">
              <a:extLst>
                <a:ext uri="{FF2B5EF4-FFF2-40B4-BE49-F238E27FC236}">
                  <a16:creationId xmlns:a16="http://schemas.microsoft.com/office/drawing/2014/main" id="{3A56C5E9-011C-44D2-AF94-3BF5420433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7" name="Freeform 18">
              <a:extLst>
                <a:ext uri="{FF2B5EF4-FFF2-40B4-BE49-F238E27FC236}">
                  <a16:creationId xmlns:a16="http://schemas.microsoft.com/office/drawing/2014/main" id="{CD279E0E-1CD5-4F41-96A5-3A09707E810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8" name="Freeform 19">
              <a:extLst>
                <a:ext uri="{FF2B5EF4-FFF2-40B4-BE49-F238E27FC236}">
                  <a16:creationId xmlns:a16="http://schemas.microsoft.com/office/drawing/2014/main" id="{F5A6F094-9E54-4985-8738-D2067A4F07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9" name="Freeform 20">
              <a:extLst>
                <a:ext uri="{FF2B5EF4-FFF2-40B4-BE49-F238E27FC236}">
                  <a16:creationId xmlns:a16="http://schemas.microsoft.com/office/drawing/2014/main" id="{99D51F59-FA93-490E-B9CF-97BB63747C9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0" name="Freeform 21">
              <a:extLst>
                <a:ext uri="{FF2B5EF4-FFF2-40B4-BE49-F238E27FC236}">
                  <a16:creationId xmlns:a16="http://schemas.microsoft.com/office/drawing/2014/main" id="{3CD83DC6-F4A0-4A4D-AAC3-83983F960DC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1" name="Freeform 22">
              <a:extLst>
                <a:ext uri="{FF2B5EF4-FFF2-40B4-BE49-F238E27FC236}">
                  <a16:creationId xmlns:a16="http://schemas.microsoft.com/office/drawing/2014/main" id="{6E9B4028-C74F-4631-8312-68B30E6E62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2" name="Freeform 23">
              <a:extLst>
                <a:ext uri="{FF2B5EF4-FFF2-40B4-BE49-F238E27FC236}">
                  <a16:creationId xmlns:a16="http://schemas.microsoft.com/office/drawing/2014/main" id="{1E3337C9-1DDE-4E2E-8519-7D2C23C95FE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3" name="Freeform 24">
              <a:extLst>
                <a:ext uri="{FF2B5EF4-FFF2-40B4-BE49-F238E27FC236}">
                  <a16:creationId xmlns:a16="http://schemas.microsoft.com/office/drawing/2014/main" id="{754A526E-6EC0-458A-9C4C-008F6749CDD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4" name="Freeform 25">
              <a:extLst>
                <a:ext uri="{FF2B5EF4-FFF2-40B4-BE49-F238E27FC236}">
                  <a16:creationId xmlns:a16="http://schemas.microsoft.com/office/drawing/2014/main" id="{6A3DA723-7448-48CF-8BD2-FED2D4FED5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5" name="Freeform 26">
              <a:extLst>
                <a:ext uri="{FF2B5EF4-FFF2-40B4-BE49-F238E27FC236}">
                  <a16:creationId xmlns:a16="http://schemas.microsoft.com/office/drawing/2014/main" id="{9B506EC1-D8A8-4532-B78B-A236567EE05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6" name="Freeform 27">
              <a:extLst>
                <a:ext uri="{FF2B5EF4-FFF2-40B4-BE49-F238E27FC236}">
                  <a16:creationId xmlns:a16="http://schemas.microsoft.com/office/drawing/2014/main" id="{AA9DFB36-74F4-4977-ABC5-3257EDA331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7" name="Freeform 28">
              <a:extLst>
                <a:ext uri="{FF2B5EF4-FFF2-40B4-BE49-F238E27FC236}">
                  <a16:creationId xmlns:a16="http://schemas.microsoft.com/office/drawing/2014/main" id="{966A7FBA-BB79-4AF0-90C2-5F2BC9F2D1D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8" name="Freeform 29">
              <a:extLst>
                <a:ext uri="{FF2B5EF4-FFF2-40B4-BE49-F238E27FC236}">
                  <a16:creationId xmlns:a16="http://schemas.microsoft.com/office/drawing/2014/main" id="{23BB8A47-FF1B-44E5-8D93-7ADF37F1D7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9" name="Freeform 30">
              <a:extLst>
                <a:ext uri="{FF2B5EF4-FFF2-40B4-BE49-F238E27FC236}">
                  <a16:creationId xmlns:a16="http://schemas.microsoft.com/office/drawing/2014/main" id="{E463E1B7-7BED-4425-95B7-F6F75F87335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0" name="Freeform 31">
              <a:extLst>
                <a:ext uri="{FF2B5EF4-FFF2-40B4-BE49-F238E27FC236}">
                  <a16:creationId xmlns:a16="http://schemas.microsoft.com/office/drawing/2014/main" id="{749D0675-4397-4610-9807-2F7C1CC942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1" name="Freeform 32">
              <a:extLst>
                <a:ext uri="{FF2B5EF4-FFF2-40B4-BE49-F238E27FC236}">
                  <a16:creationId xmlns:a16="http://schemas.microsoft.com/office/drawing/2014/main" id="{DE7617CF-8919-43C3-9557-08D67C7DAF2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2" name="Rectangle 41">
              <a:extLst>
                <a:ext uri="{FF2B5EF4-FFF2-40B4-BE49-F238E27FC236}">
                  <a16:creationId xmlns:a16="http://schemas.microsoft.com/office/drawing/2014/main" id="{3DB68720-7E37-4930-9900-8632140D62B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43" name="Freeform 34">
              <a:extLst>
                <a:ext uri="{FF2B5EF4-FFF2-40B4-BE49-F238E27FC236}">
                  <a16:creationId xmlns:a16="http://schemas.microsoft.com/office/drawing/2014/main" id="{202F13DF-5B76-468E-A95E-80780788BD0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4" name="Freeform 35">
              <a:extLst>
                <a:ext uri="{FF2B5EF4-FFF2-40B4-BE49-F238E27FC236}">
                  <a16:creationId xmlns:a16="http://schemas.microsoft.com/office/drawing/2014/main" id="{219143C2-6062-4C2C-9563-6534108E35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5" name="Freeform 36">
              <a:extLst>
                <a:ext uri="{FF2B5EF4-FFF2-40B4-BE49-F238E27FC236}">
                  <a16:creationId xmlns:a16="http://schemas.microsoft.com/office/drawing/2014/main" id="{38413A0C-26DB-479B-B747-1D81361007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6" name="Freeform 37">
              <a:extLst>
                <a:ext uri="{FF2B5EF4-FFF2-40B4-BE49-F238E27FC236}">
                  <a16:creationId xmlns:a16="http://schemas.microsoft.com/office/drawing/2014/main" id="{CB526B5F-4FAA-4B4C-8AF8-B98EC74A3D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7" name="Freeform 38">
              <a:extLst>
                <a:ext uri="{FF2B5EF4-FFF2-40B4-BE49-F238E27FC236}">
                  <a16:creationId xmlns:a16="http://schemas.microsoft.com/office/drawing/2014/main" id="{54FFF88E-6D69-4AE9-8378-D164191557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8" name="Freeform 39">
              <a:extLst>
                <a:ext uri="{FF2B5EF4-FFF2-40B4-BE49-F238E27FC236}">
                  <a16:creationId xmlns:a16="http://schemas.microsoft.com/office/drawing/2014/main" id="{8008115A-CE00-4E36-BAF1-B511F21E83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9" name="Freeform 40">
              <a:extLst>
                <a:ext uri="{FF2B5EF4-FFF2-40B4-BE49-F238E27FC236}">
                  <a16:creationId xmlns:a16="http://schemas.microsoft.com/office/drawing/2014/main" id="{2935DB29-6F85-47D8-863C-11386389DBF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0" name="Freeform 41">
              <a:extLst>
                <a:ext uri="{FF2B5EF4-FFF2-40B4-BE49-F238E27FC236}">
                  <a16:creationId xmlns:a16="http://schemas.microsoft.com/office/drawing/2014/main" id="{4FB8E51B-1AC1-4671-B181-473C29BECD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1" name="Freeform 42">
              <a:extLst>
                <a:ext uri="{FF2B5EF4-FFF2-40B4-BE49-F238E27FC236}">
                  <a16:creationId xmlns:a16="http://schemas.microsoft.com/office/drawing/2014/main" id="{91E6AE4F-959F-4ED7-A199-8C0307E40EA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2" name="Freeform 43">
              <a:extLst>
                <a:ext uri="{FF2B5EF4-FFF2-40B4-BE49-F238E27FC236}">
                  <a16:creationId xmlns:a16="http://schemas.microsoft.com/office/drawing/2014/main" id="{A0445E55-0009-44A5-AA6A-350D9D48A2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3" name="Freeform 44">
              <a:extLst>
                <a:ext uri="{FF2B5EF4-FFF2-40B4-BE49-F238E27FC236}">
                  <a16:creationId xmlns:a16="http://schemas.microsoft.com/office/drawing/2014/main" id="{B5291C75-4ECA-4829-B824-5725C329057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4" name="Rectangle 53">
              <a:extLst>
                <a:ext uri="{FF2B5EF4-FFF2-40B4-BE49-F238E27FC236}">
                  <a16:creationId xmlns:a16="http://schemas.microsoft.com/office/drawing/2014/main" id="{6793376D-3E7C-4F04-8BC8-EC4820622BE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55" name="Freeform 46">
              <a:extLst>
                <a:ext uri="{FF2B5EF4-FFF2-40B4-BE49-F238E27FC236}">
                  <a16:creationId xmlns:a16="http://schemas.microsoft.com/office/drawing/2014/main" id="{3596510A-5528-445D-AFEA-6E3F89BA84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6" name="Freeform 47">
              <a:extLst>
                <a:ext uri="{FF2B5EF4-FFF2-40B4-BE49-F238E27FC236}">
                  <a16:creationId xmlns:a16="http://schemas.microsoft.com/office/drawing/2014/main" id="{E1B69479-D8C9-4E2E-A931-4D49C4FD76D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7" name="Freeform 48">
              <a:extLst>
                <a:ext uri="{FF2B5EF4-FFF2-40B4-BE49-F238E27FC236}">
                  <a16:creationId xmlns:a16="http://schemas.microsoft.com/office/drawing/2014/main" id="{0A759A2E-A8B1-44C8-B3F9-A16714C895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8" name="Freeform 49">
              <a:extLst>
                <a:ext uri="{FF2B5EF4-FFF2-40B4-BE49-F238E27FC236}">
                  <a16:creationId xmlns:a16="http://schemas.microsoft.com/office/drawing/2014/main" id="{6C2B3B3C-1DC9-4352-BB73-801976C8F51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9" name="Freeform 50">
              <a:extLst>
                <a:ext uri="{FF2B5EF4-FFF2-40B4-BE49-F238E27FC236}">
                  <a16:creationId xmlns:a16="http://schemas.microsoft.com/office/drawing/2014/main" id="{EE22E3A8-5789-4189-9AC7-98D6826B03D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0" name="Freeform 51">
              <a:extLst>
                <a:ext uri="{FF2B5EF4-FFF2-40B4-BE49-F238E27FC236}">
                  <a16:creationId xmlns:a16="http://schemas.microsoft.com/office/drawing/2014/main" id="{9AC0FC74-D003-4D0D-9CAF-F6A03739E2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1" name="Freeform 52">
              <a:extLst>
                <a:ext uri="{FF2B5EF4-FFF2-40B4-BE49-F238E27FC236}">
                  <a16:creationId xmlns:a16="http://schemas.microsoft.com/office/drawing/2014/main" id="{126C2057-02E1-4348-ABEB-EAC063A17E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2" name="Freeform 53">
              <a:extLst>
                <a:ext uri="{FF2B5EF4-FFF2-40B4-BE49-F238E27FC236}">
                  <a16:creationId xmlns:a16="http://schemas.microsoft.com/office/drawing/2014/main" id="{5150586D-D743-4392-844F-F2AFCCE649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3" name="Freeform 54">
              <a:extLst>
                <a:ext uri="{FF2B5EF4-FFF2-40B4-BE49-F238E27FC236}">
                  <a16:creationId xmlns:a16="http://schemas.microsoft.com/office/drawing/2014/main" id="{9E5B157A-534E-4879-8013-D02864E76F5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4" name="Freeform 55">
              <a:extLst>
                <a:ext uri="{FF2B5EF4-FFF2-40B4-BE49-F238E27FC236}">
                  <a16:creationId xmlns:a16="http://schemas.microsoft.com/office/drawing/2014/main" id="{CEE2DD73-7E8C-4F26-8E93-8C32D11B26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5" name="Freeform 56">
              <a:extLst>
                <a:ext uri="{FF2B5EF4-FFF2-40B4-BE49-F238E27FC236}">
                  <a16:creationId xmlns:a16="http://schemas.microsoft.com/office/drawing/2014/main" id="{908CAC5F-DD8E-4A58-BD4C-6D8D29FA49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6" name="Freeform 57">
              <a:extLst>
                <a:ext uri="{FF2B5EF4-FFF2-40B4-BE49-F238E27FC236}">
                  <a16:creationId xmlns:a16="http://schemas.microsoft.com/office/drawing/2014/main" id="{20F130CF-281E-408C-9884-5F8B22CA1D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7" name="Freeform 58">
              <a:extLst>
                <a:ext uri="{FF2B5EF4-FFF2-40B4-BE49-F238E27FC236}">
                  <a16:creationId xmlns:a16="http://schemas.microsoft.com/office/drawing/2014/main" id="{3BC78068-9115-4D5D-9B2B-6F9BD9C2969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grpSp>
      <p:sp>
        <p:nvSpPr>
          <p:cNvPr id="3" name="Content Placeholder 2">
            <a:extLst>
              <a:ext uri="{FF2B5EF4-FFF2-40B4-BE49-F238E27FC236}">
                <a16:creationId xmlns:a16="http://schemas.microsoft.com/office/drawing/2014/main" id="{E34F05F7-60F6-45C3-8093-BA857B33FA4C}"/>
              </a:ext>
            </a:extLst>
          </p:cNvPr>
          <p:cNvSpPr>
            <a:spLocks noGrp="1"/>
          </p:cNvSpPr>
          <p:nvPr>
            <p:ph idx="1"/>
          </p:nvPr>
        </p:nvSpPr>
        <p:spPr>
          <a:xfrm>
            <a:off x="6448425" y="2249487"/>
            <a:ext cx="4598986" cy="3541714"/>
          </a:xfrm>
        </p:spPr>
        <p:txBody>
          <a:bodyPr vert="horz" lIns="91440" tIns="45720" rIns="91440" bIns="45720" rtlCol="0">
            <a:normAutofit fontScale="85000" lnSpcReduction="10000"/>
          </a:bodyPr>
          <a:lstStyle/>
          <a:p>
            <a:pPr>
              <a:lnSpc>
                <a:spcPct val="110000"/>
              </a:lnSpc>
            </a:pPr>
            <a:r>
              <a:rPr lang="en-GB" sz="2200" dirty="0"/>
              <a:t>Not entirely known what causes bipolar disorder, however there are certain risks which can include:</a:t>
            </a:r>
          </a:p>
          <a:p>
            <a:pPr>
              <a:lnSpc>
                <a:spcPct val="110000"/>
              </a:lnSpc>
            </a:pPr>
            <a:r>
              <a:rPr lang="en-GB" sz="2200" dirty="0"/>
              <a:t>Child biological /genetic vulnerability</a:t>
            </a:r>
          </a:p>
          <a:p>
            <a:pPr>
              <a:lnSpc>
                <a:spcPct val="110000"/>
              </a:lnSpc>
            </a:pPr>
            <a:r>
              <a:rPr lang="en-GB" sz="2200" dirty="0"/>
              <a:t>Family history of mental health problems</a:t>
            </a:r>
          </a:p>
          <a:p>
            <a:pPr>
              <a:lnSpc>
                <a:spcPct val="110000"/>
              </a:lnSpc>
            </a:pPr>
            <a:r>
              <a:rPr lang="en-GB" sz="2200" dirty="0"/>
              <a:t>Neuro development  or chemical imbalance</a:t>
            </a:r>
          </a:p>
          <a:p>
            <a:pPr>
              <a:lnSpc>
                <a:spcPct val="110000"/>
              </a:lnSpc>
            </a:pPr>
            <a:r>
              <a:rPr lang="en-GB" sz="2200" dirty="0"/>
              <a:t>Socialisation</a:t>
            </a:r>
          </a:p>
          <a:p>
            <a:pPr>
              <a:lnSpc>
                <a:spcPct val="110000"/>
              </a:lnSpc>
            </a:pPr>
            <a:r>
              <a:rPr lang="en-GB" sz="2200" dirty="0"/>
              <a:t>Trauma and stressful life events.</a:t>
            </a:r>
          </a:p>
          <a:p>
            <a:pPr>
              <a:lnSpc>
                <a:spcPct val="110000"/>
              </a:lnSpc>
            </a:pPr>
            <a:r>
              <a:rPr lang="en-GB" sz="2200" dirty="0"/>
              <a:t>ACEs</a:t>
            </a:r>
          </a:p>
        </p:txBody>
      </p:sp>
    </p:spTree>
    <p:extLst>
      <p:ext uri="{BB962C8B-B14F-4D97-AF65-F5344CB8AC3E}">
        <p14:creationId xmlns:p14="http://schemas.microsoft.com/office/powerpoint/2010/main" val="16015966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8E1DDAD8-1D10-4640-A034-BE90015E37B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10" name="Rectangle 9">
              <a:extLst>
                <a:ext uri="{FF2B5EF4-FFF2-40B4-BE49-F238E27FC236}">
                  <a16:creationId xmlns:a16="http://schemas.microsoft.com/office/drawing/2014/main" id="{52FE7688-721D-4A97-B007-BDE056094D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2">
              <a:extLst>
                <a:ext uri="{FF2B5EF4-FFF2-40B4-BE49-F238E27FC236}">
                  <a16:creationId xmlns:a16="http://schemas.microsoft.com/office/drawing/2014/main" id="{9E73A810-8571-4A9D-A3CB-336933AB4C0E}"/>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4">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p14="http://schemas.microsoft.com/office/powerpoint/2010/main" xmlns:a14="http://schemas.microsoft.com/office/drawing/2010/main" xmlns:a16="http://schemas.microsoft.com/office/drawing/2014/main" xmlns="">
                  <a:solidFill>
                    <a:srgbClr val="FFFFFF"/>
                  </a:solidFill>
                </a14:hiddenFill>
              </a:ext>
            </a:extLst>
          </p:spPr>
        </p:pic>
      </p:grpSp>
      <p:sp>
        <p:nvSpPr>
          <p:cNvPr id="2" name="Title 1">
            <a:extLst>
              <a:ext uri="{FF2B5EF4-FFF2-40B4-BE49-F238E27FC236}">
                <a16:creationId xmlns:a16="http://schemas.microsoft.com/office/drawing/2014/main" id="{5E210149-ACF3-42E7-8063-304B847CBD5B}"/>
              </a:ext>
            </a:extLst>
          </p:cNvPr>
          <p:cNvSpPr>
            <a:spLocks noGrp="1"/>
          </p:cNvSpPr>
          <p:nvPr>
            <p:ph type="title"/>
          </p:nvPr>
        </p:nvSpPr>
        <p:spPr>
          <a:xfrm>
            <a:off x="7962519" y="618518"/>
            <a:ext cx="3084891" cy="1478570"/>
          </a:xfrm>
        </p:spPr>
        <p:txBody>
          <a:bodyPr>
            <a:normAutofit/>
          </a:bodyPr>
          <a:lstStyle/>
          <a:p>
            <a:r>
              <a:rPr lang="en-GB" sz="3200"/>
              <a:t>Management</a:t>
            </a:r>
          </a:p>
        </p:txBody>
      </p:sp>
      <p:pic>
        <p:nvPicPr>
          <p:cNvPr id="5" name="Picture 4" descr="Close-up unopened pill packets">
            <a:extLst>
              <a:ext uri="{FF2B5EF4-FFF2-40B4-BE49-F238E27FC236}">
                <a16:creationId xmlns:a16="http://schemas.microsoft.com/office/drawing/2014/main" id="{9BE91F27-471C-47E1-4C20-6929DD8B4F8C}"/>
              </a:ext>
            </a:extLst>
          </p:cNvPr>
          <p:cNvPicPr>
            <a:picLocks noChangeAspect="1"/>
          </p:cNvPicPr>
          <p:nvPr/>
        </p:nvPicPr>
        <p:blipFill rotWithShape="1">
          <a:blip r:embed="rId5"/>
          <a:srcRect l="16793" r="10741"/>
          <a:stretch/>
        </p:blipFill>
        <p:spPr>
          <a:xfrm>
            <a:off x="-5597" y="10"/>
            <a:ext cx="7558541" cy="6857990"/>
          </a:xfrm>
          <a:prstGeom prst="rect">
            <a:avLst/>
          </a:prstGeom>
        </p:spPr>
      </p:pic>
      <p:grpSp>
        <p:nvGrpSpPr>
          <p:cNvPr id="13" name="Group 12">
            <a:extLst>
              <a:ext uri="{FF2B5EF4-FFF2-40B4-BE49-F238E27FC236}">
                <a16:creationId xmlns:a16="http://schemas.microsoft.com/office/drawing/2014/main" id="{FD642FB6-2808-4BC5-AE0B-7302C24B78A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14" name="Rectangle 13">
              <a:extLst>
                <a:ext uri="{FF2B5EF4-FFF2-40B4-BE49-F238E27FC236}">
                  <a16:creationId xmlns:a16="http://schemas.microsoft.com/office/drawing/2014/main" id="{0B0B8F04-D9A7-48E5-A29C-51A66B59DFF4}"/>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5" name="Freeform 6">
              <a:extLst>
                <a:ext uri="{FF2B5EF4-FFF2-40B4-BE49-F238E27FC236}">
                  <a16:creationId xmlns:a16="http://schemas.microsoft.com/office/drawing/2014/main" id="{D6D18883-6BFF-42BB-8088-FCCF83F9CFC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 name="Freeform 7">
              <a:extLst>
                <a:ext uri="{FF2B5EF4-FFF2-40B4-BE49-F238E27FC236}">
                  <a16:creationId xmlns:a16="http://schemas.microsoft.com/office/drawing/2014/main" id="{1D0FEFB3-A009-4D0F-9107-C0B17786FB0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 name="Rectangle 16">
              <a:extLst>
                <a:ext uri="{FF2B5EF4-FFF2-40B4-BE49-F238E27FC236}">
                  <a16:creationId xmlns:a16="http://schemas.microsoft.com/office/drawing/2014/main" id="{78E86C7F-B981-4448-8A1A-856F7124FF4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8" name="Freeform 9">
              <a:extLst>
                <a:ext uri="{FF2B5EF4-FFF2-40B4-BE49-F238E27FC236}">
                  <a16:creationId xmlns:a16="http://schemas.microsoft.com/office/drawing/2014/main" id="{4C6CFFD9-BA00-4184-8310-5FC9550954F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9" name="Freeform 10">
              <a:extLst>
                <a:ext uri="{FF2B5EF4-FFF2-40B4-BE49-F238E27FC236}">
                  <a16:creationId xmlns:a16="http://schemas.microsoft.com/office/drawing/2014/main" id="{A1892DF3-4848-496C-8664-DFD32EE250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 name="Freeform 11">
              <a:extLst>
                <a:ext uri="{FF2B5EF4-FFF2-40B4-BE49-F238E27FC236}">
                  <a16:creationId xmlns:a16="http://schemas.microsoft.com/office/drawing/2014/main" id="{D6DB8C30-651E-4D8F-A70C-163FC58427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 name="Freeform 12">
              <a:extLst>
                <a:ext uri="{FF2B5EF4-FFF2-40B4-BE49-F238E27FC236}">
                  <a16:creationId xmlns:a16="http://schemas.microsoft.com/office/drawing/2014/main" id="{563DFB81-F969-4F44-BA6C-6347956423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2" name="Freeform 13">
              <a:extLst>
                <a:ext uri="{FF2B5EF4-FFF2-40B4-BE49-F238E27FC236}">
                  <a16:creationId xmlns:a16="http://schemas.microsoft.com/office/drawing/2014/main" id="{8E5DE346-AFCA-40DA-B5E2-93A86EA54C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3" name="Freeform 14">
              <a:extLst>
                <a:ext uri="{FF2B5EF4-FFF2-40B4-BE49-F238E27FC236}">
                  <a16:creationId xmlns:a16="http://schemas.microsoft.com/office/drawing/2014/main" id="{77A34306-2AE8-43D0-9686-E97B3B53FE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4" name="Freeform 15">
              <a:extLst>
                <a:ext uri="{FF2B5EF4-FFF2-40B4-BE49-F238E27FC236}">
                  <a16:creationId xmlns:a16="http://schemas.microsoft.com/office/drawing/2014/main" id="{B9CC10F0-FFCD-4CB9-AF4C-22722D20B75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5" name="Freeform 16">
              <a:extLst>
                <a:ext uri="{FF2B5EF4-FFF2-40B4-BE49-F238E27FC236}">
                  <a16:creationId xmlns:a16="http://schemas.microsoft.com/office/drawing/2014/main" id="{2A6B0E38-C962-4491-BFDA-75378B4D674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6" name="Freeform 17">
              <a:extLst>
                <a:ext uri="{FF2B5EF4-FFF2-40B4-BE49-F238E27FC236}">
                  <a16:creationId xmlns:a16="http://schemas.microsoft.com/office/drawing/2014/main" id="{655F640B-8407-487C-8696-F47451478E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7" name="Freeform 18">
              <a:extLst>
                <a:ext uri="{FF2B5EF4-FFF2-40B4-BE49-F238E27FC236}">
                  <a16:creationId xmlns:a16="http://schemas.microsoft.com/office/drawing/2014/main" id="{FAB4F099-4FF6-4410-A5B9-2A5355719C9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8" name="Freeform 19">
              <a:extLst>
                <a:ext uri="{FF2B5EF4-FFF2-40B4-BE49-F238E27FC236}">
                  <a16:creationId xmlns:a16="http://schemas.microsoft.com/office/drawing/2014/main" id="{6FE80B6E-3DA9-4304-9925-12E578C4E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9" name="Freeform 20">
              <a:extLst>
                <a:ext uri="{FF2B5EF4-FFF2-40B4-BE49-F238E27FC236}">
                  <a16:creationId xmlns:a16="http://schemas.microsoft.com/office/drawing/2014/main" id="{67D1CB75-0CBA-4E13-924C-21F221D7BF6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0" name="Freeform 21">
              <a:extLst>
                <a:ext uri="{FF2B5EF4-FFF2-40B4-BE49-F238E27FC236}">
                  <a16:creationId xmlns:a16="http://schemas.microsoft.com/office/drawing/2014/main" id="{F2CC783B-FA45-4777-A76A-982B285C7C4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1" name="Freeform 22">
              <a:extLst>
                <a:ext uri="{FF2B5EF4-FFF2-40B4-BE49-F238E27FC236}">
                  <a16:creationId xmlns:a16="http://schemas.microsoft.com/office/drawing/2014/main" id="{D68F4DD3-D736-4B78-972E-F5128CFBE7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2" name="Freeform 23">
              <a:extLst>
                <a:ext uri="{FF2B5EF4-FFF2-40B4-BE49-F238E27FC236}">
                  <a16:creationId xmlns:a16="http://schemas.microsoft.com/office/drawing/2014/main" id="{B14AF103-15B3-4796-A71A-297D37E176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3" name="Freeform 24">
              <a:extLst>
                <a:ext uri="{FF2B5EF4-FFF2-40B4-BE49-F238E27FC236}">
                  <a16:creationId xmlns:a16="http://schemas.microsoft.com/office/drawing/2014/main" id="{B0B240FB-0453-4B6F-9F9B-C2C3305AC5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4" name="Freeform 25">
              <a:extLst>
                <a:ext uri="{FF2B5EF4-FFF2-40B4-BE49-F238E27FC236}">
                  <a16:creationId xmlns:a16="http://schemas.microsoft.com/office/drawing/2014/main" id="{EBBBDCEE-433E-40F3-B49D-375CB162A8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5" name="Freeform 26">
              <a:extLst>
                <a:ext uri="{FF2B5EF4-FFF2-40B4-BE49-F238E27FC236}">
                  <a16:creationId xmlns:a16="http://schemas.microsoft.com/office/drawing/2014/main" id="{09B123C6-141E-4A37-B5A7-27E7764FA1F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6" name="Freeform 27">
              <a:extLst>
                <a:ext uri="{FF2B5EF4-FFF2-40B4-BE49-F238E27FC236}">
                  <a16:creationId xmlns:a16="http://schemas.microsoft.com/office/drawing/2014/main" id="{1FA1F521-36A1-49FF-84A7-229E8970F7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7" name="Freeform 28">
              <a:extLst>
                <a:ext uri="{FF2B5EF4-FFF2-40B4-BE49-F238E27FC236}">
                  <a16:creationId xmlns:a16="http://schemas.microsoft.com/office/drawing/2014/main" id="{DE512F89-D901-4487-A42C-02345EC5FCD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8" name="Freeform 29">
              <a:extLst>
                <a:ext uri="{FF2B5EF4-FFF2-40B4-BE49-F238E27FC236}">
                  <a16:creationId xmlns:a16="http://schemas.microsoft.com/office/drawing/2014/main" id="{ED3ED0E5-3226-4B78-B3EA-C591824B89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9" name="Freeform 30">
              <a:extLst>
                <a:ext uri="{FF2B5EF4-FFF2-40B4-BE49-F238E27FC236}">
                  <a16:creationId xmlns:a16="http://schemas.microsoft.com/office/drawing/2014/main" id="{9CBB1F68-B6DE-4ECF-B20F-328F9811E2F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0" name="Freeform 31">
              <a:extLst>
                <a:ext uri="{FF2B5EF4-FFF2-40B4-BE49-F238E27FC236}">
                  <a16:creationId xmlns:a16="http://schemas.microsoft.com/office/drawing/2014/main" id="{A566C551-9523-4D97-A8CF-5C91F436C5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1" name="Freeform 32">
              <a:extLst>
                <a:ext uri="{FF2B5EF4-FFF2-40B4-BE49-F238E27FC236}">
                  <a16:creationId xmlns:a16="http://schemas.microsoft.com/office/drawing/2014/main" id="{9E166BA0-9268-4419-9332-2D30C212397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2" name="Rectangle 41">
              <a:extLst>
                <a:ext uri="{FF2B5EF4-FFF2-40B4-BE49-F238E27FC236}">
                  <a16:creationId xmlns:a16="http://schemas.microsoft.com/office/drawing/2014/main" id="{B700C031-AA54-4DC7-B8A2-2569B3FA653F}"/>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43" name="Freeform 34">
              <a:extLst>
                <a:ext uri="{FF2B5EF4-FFF2-40B4-BE49-F238E27FC236}">
                  <a16:creationId xmlns:a16="http://schemas.microsoft.com/office/drawing/2014/main" id="{03045EC8-ECC8-473F-8786-DE266F05B15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4" name="Freeform 35">
              <a:extLst>
                <a:ext uri="{FF2B5EF4-FFF2-40B4-BE49-F238E27FC236}">
                  <a16:creationId xmlns:a16="http://schemas.microsoft.com/office/drawing/2014/main" id="{9337EBA2-5088-4A44-8C0B-A6EE78989C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5" name="Freeform 36">
              <a:extLst>
                <a:ext uri="{FF2B5EF4-FFF2-40B4-BE49-F238E27FC236}">
                  <a16:creationId xmlns:a16="http://schemas.microsoft.com/office/drawing/2014/main" id="{3486A705-2593-45C9-A13E-8E2FB7C354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6" name="Freeform 37">
              <a:extLst>
                <a:ext uri="{FF2B5EF4-FFF2-40B4-BE49-F238E27FC236}">
                  <a16:creationId xmlns:a16="http://schemas.microsoft.com/office/drawing/2014/main" id="{F357321C-6DEE-4D02-A997-75E47EE0E0E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7" name="Freeform 38">
              <a:extLst>
                <a:ext uri="{FF2B5EF4-FFF2-40B4-BE49-F238E27FC236}">
                  <a16:creationId xmlns:a16="http://schemas.microsoft.com/office/drawing/2014/main" id="{D0B8F87F-3530-4BCD-A8E5-C1B83707B5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8" name="Freeform 39">
              <a:extLst>
                <a:ext uri="{FF2B5EF4-FFF2-40B4-BE49-F238E27FC236}">
                  <a16:creationId xmlns:a16="http://schemas.microsoft.com/office/drawing/2014/main" id="{5BE86BA3-AB0E-4F70-A552-0D9EB9E98E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9" name="Freeform 40">
              <a:extLst>
                <a:ext uri="{FF2B5EF4-FFF2-40B4-BE49-F238E27FC236}">
                  <a16:creationId xmlns:a16="http://schemas.microsoft.com/office/drawing/2014/main" id="{DF5FE773-B9AE-4A3F-8EDC-165CE579BDC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0" name="Freeform 41">
              <a:extLst>
                <a:ext uri="{FF2B5EF4-FFF2-40B4-BE49-F238E27FC236}">
                  <a16:creationId xmlns:a16="http://schemas.microsoft.com/office/drawing/2014/main" id="{4A03D7BE-B358-4F8B-85EA-65E0CBF2D1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1" name="Freeform 42">
              <a:extLst>
                <a:ext uri="{FF2B5EF4-FFF2-40B4-BE49-F238E27FC236}">
                  <a16:creationId xmlns:a16="http://schemas.microsoft.com/office/drawing/2014/main" id="{A6548877-0957-435B-A419-389A278E57E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2" name="Freeform 43">
              <a:extLst>
                <a:ext uri="{FF2B5EF4-FFF2-40B4-BE49-F238E27FC236}">
                  <a16:creationId xmlns:a16="http://schemas.microsoft.com/office/drawing/2014/main" id="{B2D5EA95-9E60-468A-8DA1-40F05C9BDA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3" name="Freeform 44">
              <a:extLst>
                <a:ext uri="{FF2B5EF4-FFF2-40B4-BE49-F238E27FC236}">
                  <a16:creationId xmlns:a16="http://schemas.microsoft.com/office/drawing/2014/main" id="{C9B409CE-11E5-40D1-8C9B-86614EAE2A3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4" name="Rectangle 53">
              <a:extLst>
                <a:ext uri="{FF2B5EF4-FFF2-40B4-BE49-F238E27FC236}">
                  <a16:creationId xmlns:a16="http://schemas.microsoft.com/office/drawing/2014/main" id="{9E594AF5-DB50-4227-AC2F-10EE5233C41F}"/>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55" name="Freeform 46">
              <a:extLst>
                <a:ext uri="{FF2B5EF4-FFF2-40B4-BE49-F238E27FC236}">
                  <a16:creationId xmlns:a16="http://schemas.microsoft.com/office/drawing/2014/main" id="{9335DCAF-74A2-4994-B5BF-1C079A40A5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6" name="Freeform 47">
              <a:extLst>
                <a:ext uri="{FF2B5EF4-FFF2-40B4-BE49-F238E27FC236}">
                  <a16:creationId xmlns:a16="http://schemas.microsoft.com/office/drawing/2014/main" id="{1DC8E1A2-0C6B-4BA9-85F4-3645AED5DEA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7" name="Freeform 48">
              <a:extLst>
                <a:ext uri="{FF2B5EF4-FFF2-40B4-BE49-F238E27FC236}">
                  <a16:creationId xmlns:a16="http://schemas.microsoft.com/office/drawing/2014/main" id="{28F38DE0-3BEE-441A-8212-E77DA2328A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8" name="Freeform 49">
              <a:extLst>
                <a:ext uri="{FF2B5EF4-FFF2-40B4-BE49-F238E27FC236}">
                  <a16:creationId xmlns:a16="http://schemas.microsoft.com/office/drawing/2014/main" id="{AE81208E-D239-496C-A312-506B0241B31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9" name="Freeform 50">
              <a:extLst>
                <a:ext uri="{FF2B5EF4-FFF2-40B4-BE49-F238E27FC236}">
                  <a16:creationId xmlns:a16="http://schemas.microsoft.com/office/drawing/2014/main" id="{242FE966-DDA4-4668-B8D6-C4B0D4C78E5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0" name="Freeform 51">
              <a:extLst>
                <a:ext uri="{FF2B5EF4-FFF2-40B4-BE49-F238E27FC236}">
                  <a16:creationId xmlns:a16="http://schemas.microsoft.com/office/drawing/2014/main" id="{FB0A5F60-550F-4025-9DCE-6F42A7C064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1" name="Freeform 52">
              <a:extLst>
                <a:ext uri="{FF2B5EF4-FFF2-40B4-BE49-F238E27FC236}">
                  <a16:creationId xmlns:a16="http://schemas.microsoft.com/office/drawing/2014/main" id="{D7B61D18-4A61-44C9-A809-40639E8C1D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2" name="Freeform 53">
              <a:extLst>
                <a:ext uri="{FF2B5EF4-FFF2-40B4-BE49-F238E27FC236}">
                  <a16:creationId xmlns:a16="http://schemas.microsoft.com/office/drawing/2014/main" id="{CB26E7EB-DC12-4BA7-B5DE-09EF2C1D0A3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3" name="Freeform 54">
              <a:extLst>
                <a:ext uri="{FF2B5EF4-FFF2-40B4-BE49-F238E27FC236}">
                  <a16:creationId xmlns:a16="http://schemas.microsoft.com/office/drawing/2014/main" id="{921237B4-9D85-4611-851F-5DBD71544AE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4" name="Freeform 55">
              <a:extLst>
                <a:ext uri="{FF2B5EF4-FFF2-40B4-BE49-F238E27FC236}">
                  <a16:creationId xmlns:a16="http://schemas.microsoft.com/office/drawing/2014/main" id="{C91509DE-9FAA-4E84-BCC1-CDDBEA8AC0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5" name="Freeform 56">
              <a:extLst>
                <a:ext uri="{FF2B5EF4-FFF2-40B4-BE49-F238E27FC236}">
                  <a16:creationId xmlns:a16="http://schemas.microsoft.com/office/drawing/2014/main" id="{C7029B06-6A09-4E46-BA86-F3C66DBDD48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6" name="Freeform 57">
              <a:extLst>
                <a:ext uri="{FF2B5EF4-FFF2-40B4-BE49-F238E27FC236}">
                  <a16:creationId xmlns:a16="http://schemas.microsoft.com/office/drawing/2014/main" id="{FF4ACFBF-D1F2-47B1-B0EB-F08C6508BD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7" name="Freeform 58">
              <a:extLst>
                <a:ext uri="{FF2B5EF4-FFF2-40B4-BE49-F238E27FC236}">
                  <a16:creationId xmlns:a16="http://schemas.microsoft.com/office/drawing/2014/main" id="{A6FD1991-3A0E-4F63-BAD9-A98C2986048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grpSp>
      <p:sp>
        <p:nvSpPr>
          <p:cNvPr id="3" name="Content Placeholder 2">
            <a:extLst>
              <a:ext uri="{FF2B5EF4-FFF2-40B4-BE49-F238E27FC236}">
                <a16:creationId xmlns:a16="http://schemas.microsoft.com/office/drawing/2014/main" id="{D98E89A8-C2C5-46A7-810D-7652820C0C86}"/>
              </a:ext>
            </a:extLst>
          </p:cNvPr>
          <p:cNvSpPr>
            <a:spLocks noGrp="1"/>
          </p:cNvSpPr>
          <p:nvPr>
            <p:ph idx="1"/>
          </p:nvPr>
        </p:nvSpPr>
        <p:spPr>
          <a:xfrm>
            <a:off x="7962519" y="2249486"/>
            <a:ext cx="3724656" cy="4370389"/>
          </a:xfrm>
        </p:spPr>
        <p:txBody>
          <a:bodyPr vert="horz" lIns="91440" tIns="45720" rIns="91440" bIns="45720" rtlCol="0">
            <a:normAutofit/>
          </a:bodyPr>
          <a:lstStyle/>
          <a:p>
            <a:pPr>
              <a:lnSpc>
                <a:spcPct val="110000"/>
              </a:lnSpc>
            </a:pPr>
            <a:r>
              <a:rPr lang="en-GB" dirty="0"/>
              <a:t>Community Mental Health (CPN, Psychiatrist)</a:t>
            </a:r>
          </a:p>
          <a:p>
            <a:pPr>
              <a:lnSpc>
                <a:spcPct val="110000"/>
              </a:lnSpc>
            </a:pPr>
            <a:r>
              <a:rPr lang="en-GB" dirty="0"/>
              <a:t>Early intervention</a:t>
            </a:r>
          </a:p>
          <a:p>
            <a:pPr>
              <a:lnSpc>
                <a:spcPct val="110000"/>
              </a:lnSpc>
            </a:pPr>
            <a:r>
              <a:rPr lang="en-GB" dirty="0"/>
              <a:t>Medication such as Lithium, anti-epileptic and antipsychotic medications</a:t>
            </a:r>
          </a:p>
          <a:p>
            <a:pPr>
              <a:lnSpc>
                <a:spcPct val="110000"/>
              </a:lnSpc>
            </a:pPr>
            <a:r>
              <a:rPr lang="en-GB" dirty="0"/>
              <a:t>Antidepressants, such as fluoxetine</a:t>
            </a:r>
          </a:p>
        </p:txBody>
      </p:sp>
    </p:spTree>
    <p:extLst>
      <p:ext uri="{BB962C8B-B14F-4D97-AF65-F5344CB8AC3E}">
        <p14:creationId xmlns:p14="http://schemas.microsoft.com/office/powerpoint/2010/main" val="2675468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useBgFill="1">
        <p:nvSpPr>
          <p:cNvPr id="59" name="Rectangle 58">
            <a:extLst>
              <a:ext uri="{FF2B5EF4-FFF2-40B4-BE49-F238E27FC236}">
                <a16:creationId xmlns:a16="http://schemas.microsoft.com/office/drawing/2014/main" id="{C2E4E997-8672-4FFD-B8EC-9932A8E471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pic>
        <p:nvPicPr>
          <p:cNvPr id="61" name="Picture 2">
            <a:extLst>
              <a:ext uri="{FF2B5EF4-FFF2-40B4-BE49-F238E27FC236}">
                <a16:creationId xmlns:a16="http://schemas.microsoft.com/office/drawing/2014/main" id="{FE6BA9E6-1D9E-4D30-B528-D49FA1342E4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a16="http://schemas.microsoft.com/office/drawing/2014/main" id="{A31D82D3-9A1B-420D-A645-2B88C1DC698B}"/>
              </a:ext>
            </a:extLst>
          </p:cNvPr>
          <p:cNvSpPr>
            <a:spLocks noGrp="1"/>
          </p:cNvSpPr>
          <p:nvPr>
            <p:ph type="title"/>
          </p:nvPr>
        </p:nvSpPr>
        <p:spPr>
          <a:xfrm>
            <a:off x="1141413" y="618518"/>
            <a:ext cx="4459286" cy="1478570"/>
          </a:xfrm>
        </p:spPr>
        <p:txBody>
          <a:bodyPr>
            <a:normAutofit/>
          </a:bodyPr>
          <a:lstStyle/>
          <a:p>
            <a:r>
              <a:rPr lang="en-GB" sz="3200" dirty="0"/>
              <a:t>Schizophrenia</a:t>
            </a:r>
          </a:p>
        </p:txBody>
      </p:sp>
      <p:sp>
        <p:nvSpPr>
          <p:cNvPr id="3" name="Content Placeholder 2">
            <a:extLst>
              <a:ext uri="{FF2B5EF4-FFF2-40B4-BE49-F238E27FC236}">
                <a16:creationId xmlns:a16="http://schemas.microsoft.com/office/drawing/2014/main" id="{D6F86C70-7925-47C2-8137-CBA6B0CD8A5B}"/>
              </a:ext>
            </a:extLst>
          </p:cNvPr>
          <p:cNvSpPr>
            <a:spLocks noGrp="1"/>
          </p:cNvSpPr>
          <p:nvPr>
            <p:ph idx="1"/>
          </p:nvPr>
        </p:nvSpPr>
        <p:spPr>
          <a:xfrm>
            <a:off x="1141412" y="1801813"/>
            <a:ext cx="4518026" cy="4412720"/>
          </a:xfrm>
        </p:spPr>
        <p:txBody>
          <a:bodyPr vert="horz" lIns="91440" tIns="45720" rIns="91440" bIns="45720" rtlCol="0">
            <a:normAutofit/>
          </a:bodyPr>
          <a:lstStyle/>
          <a:p>
            <a:r>
              <a:rPr lang="en-GB" sz="1900" dirty="0"/>
              <a:t>Psychosis, characterized by distortions in thinking, emotions, language, sense of self and behaviour. </a:t>
            </a:r>
            <a:endParaRPr lang="en-US" sz="1900" dirty="0"/>
          </a:p>
          <a:p>
            <a:r>
              <a:rPr lang="en-GB" sz="1900" dirty="0"/>
              <a:t>It can be seen as a collection of different disorders, rather than a single illness.</a:t>
            </a:r>
          </a:p>
          <a:p>
            <a:r>
              <a:rPr lang="en-GB" sz="1900" dirty="0"/>
              <a:t>It affects around 20million people worldwide.</a:t>
            </a:r>
          </a:p>
          <a:p>
            <a:r>
              <a:rPr lang="en-GB" sz="1900" dirty="0"/>
              <a:t>Uncommon in early adolescence, but the onset seems to occur in later adolescence, mostly males. </a:t>
            </a:r>
          </a:p>
        </p:txBody>
      </p:sp>
      <p:pic>
        <p:nvPicPr>
          <p:cNvPr id="4" name="Picture 4" descr="A picture containing icon&#10;&#10;Description automatically generated">
            <a:extLst>
              <a:ext uri="{FF2B5EF4-FFF2-40B4-BE49-F238E27FC236}">
                <a16:creationId xmlns:a16="http://schemas.microsoft.com/office/drawing/2014/main" id="{06148943-E9A4-43C8-826A-1CD0DB4D9156}"/>
              </a:ext>
            </a:extLst>
          </p:cNvPr>
          <p:cNvPicPr>
            <a:picLocks noChangeAspect="1"/>
          </p:cNvPicPr>
          <p:nvPr/>
        </p:nvPicPr>
        <p:blipFill>
          <a:blip r:embed="rId5"/>
          <a:stretch>
            <a:fillRect/>
          </a:stretch>
        </p:blipFill>
        <p:spPr>
          <a:xfrm>
            <a:off x="6096000" y="1656876"/>
            <a:ext cx="5456279" cy="35192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grpSp>
        <p:nvGrpSpPr>
          <p:cNvPr id="63" name="Group 62">
            <a:extLst>
              <a:ext uri="{FF2B5EF4-FFF2-40B4-BE49-F238E27FC236}">
                <a16:creationId xmlns:a16="http://schemas.microsoft.com/office/drawing/2014/main" id="{453E4DEE-E996-40F8-8635-0FF43D7348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64" name="Rectangle 5">
              <a:extLst>
                <a:ext uri="{FF2B5EF4-FFF2-40B4-BE49-F238E27FC236}">
                  <a16:creationId xmlns:a16="http://schemas.microsoft.com/office/drawing/2014/main" id="{08BD1D3E-43CE-49EB-A424-0738950C6424}"/>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65" name="Freeform 6">
              <a:extLst>
                <a:ext uri="{FF2B5EF4-FFF2-40B4-BE49-F238E27FC236}">
                  <a16:creationId xmlns:a16="http://schemas.microsoft.com/office/drawing/2014/main" id="{E9182037-E3FA-489A-95D5-29E4248420D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6" name="Freeform 7">
              <a:extLst>
                <a:ext uri="{FF2B5EF4-FFF2-40B4-BE49-F238E27FC236}">
                  <a16:creationId xmlns:a16="http://schemas.microsoft.com/office/drawing/2014/main" id="{E8864E76-AD7F-4BEE-B3F6-A78FA42AEFA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7" name="Freeform 8">
              <a:extLst>
                <a:ext uri="{FF2B5EF4-FFF2-40B4-BE49-F238E27FC236}">
                  <a16:creationId xmlns:a16="http://schemas.microsoft.com/office/drawing/2014/main" id="{8AD071B3-046D-4479-91FE-01E9AD7C8A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8" name="Freeform 9">
              <a:extLst>
                <a:ext uri="{FF2B5EF4-FFF2-40B4-BE49-F238E27FC236}">
                  <a16:creationId xmlns:a16="http://schemas.microsoft.com/office/drawing/2014/main" id="{91D776F5-E902-4A4D-A75D-A46E063C9F3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69" name="Freeform 10">
              <a:extLst>
                <a:ext uri="{FF2B5EF4-FFF2-40B4-BE49-F238E27FC236}">
                  <a16:creationId xmlns:a16="http://schemas.microsoft.com/office/drawing/2014/main" id="{EBED8F24-A998-4952-AB68-E2074F0746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0" name="Freeform 11">
              <a:extLst>
                <a:ext uri="{FF2B5EF4-FFF2-40B4-BE49-F238E27FC236}">
                  <a16:creationId xmlns:a16="http://schemas.microsoft.com/office/drawing/2014/main" id="{74D7A646-8CDC-49B3-9C44-3EF38DB426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1" name="Freeform 12">
              <a:extLst>
                <a:ext uri="{FF2B5EF4-FFF2-40B4-BE49-F238E27FC236}">
                  <a16:creationId xmlns:a16="http://schemas.microsoft.com/office/drawing/2014/main" id="{D4E99D14-E4F4-419B-9AAF-8D1CEAB28A2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2" name="Freeform 13">
              <a:extLst>
                <a:ext uri="{FF2B5EF4-FFF2-40B4-BE49-F238E27FC236}">
                  <a16:creationId xmlns:a16="http://schemas.microsoft.com/office/drawing/2014/main" id="{377E106C-5445-4A52-9F7E-DA173874429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3" name="Freeform 14">
              <a:extLst>
                <a:ext uri="{FF2B5EF4-FFF2-40B4-BE49-F238E27FC236}">
                  <a16:creationId xmlns:a16="http://schemas.microsoft.com/office/drawing/2014/main" id="{752BFE96-D378-4BAE-A64B-F851A34C4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4" name="Freeform 15">
              <a:extLst>
                <a:ext uri="{FF2B5EF4-FFF2-40B4-BE49-F238E27FC236}">
                  <a16:creationId xmlns:a16="http://schemas.microsoft.com/office/drawing/2014/main" id="{B88FFB19-5A5E-4078-B467-9D4ABD21BD9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5" name="Line 16">
              <a:extLst>
                <a:ext uri="{FF2B5EF4-FFF2-40B4-BE49-F238E27FC236}">
                  <a16:creationId xmlns:a16="http://schemas.microsoft.com/office/drawing/2014/main" id="{11042975-3D19-4728-BCDA-D3F5CD633EDB}"/>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txBody>
            <a:bodyPr/>
            <a:lstStyle/>
            <a:p>
              <a:endParaRPr lang="en-GB"/>
            </a:p>
          </p:txBody>
        </p:sp>
        <p:sp>
          <p:nvSpPr>
            <p:cNvPr id="76" name="Freeform 17">
              <a:extLst>
                <a:ext uri="{FF2B5EF4-FFF2-40B4-BE49-F238E27FC236}">
                  <a16:creationId xmlns:a16="http://schemas.microsoft.com/office/drawing/2014/main" id="{A28972BD-D2E1-4DCA-A907-2E3B6F6066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7" name="Freeform 18">
              <a:extLst>
                <a:ext uri="{FF2B5EF4-FFF2-40B4-BE49-F238E27FC236}">
                  <a16:creationId xmlns:a16="http://schemas.microsoft.com/office/drawing/2014/main" id="{1C806824-5C2D-4747-B038-69EE4074B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8" name="Freeform 19">
              <a:extLst>
                <a:ext uri="{FF2B5EF4-FFF2-40B4-BE49-F238E27FC236}">
                  <a16:creationId xmlns:a16="http://schemas.microsoft.com/office/drawing/2014/main" id="{3B33F710-16D7-4F48-BFCA-66C9CA2352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79" name="Freeform 20">
              <a:extLst>
                <a:ext uri="{FF2B5EF4-FFF2-40B4-BE49-F238E27FC236}">
                  <a16:creationId xmlns:a16="http://schemas.microsoft.com/office/drawing/2014/main" id="{6C8C8ED4-90FA-4E97-AAF0-D5D51E6A935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0" name="Rectangle 21">
              <a:extLst>
                <a:ext uri="{FF2B5EF4-FFF2-40B4-BE49-F238E27FC236}">
                  <a16:creationId xmlns:a16="http://schemas.microsoft.com/office/drawing/2014/main" id="{6C5EB9C1-B25F-4172-8A96-5950ECC828F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txBody>
            <a:bodyPr/>
            <a:lstStyle/>
            <a:p>
              <a:endParaRPr lang="en-GB"/>
            </a:p>
          </p:txBody>
        </p:sp>
        <p:sp>
          <p:nvSpPr>
            <p:cNvPr id="81" name="Freeform 22">
              <a:extLst>
                <a:ext uri="{FF2B5EF4-FFF2-40B4-BE49-F238E27FC236}">
                  <a16:creationId xmlns:a16="http://schemas.microsoft.com/office/drawing/2014/main" id="{097E6E8A-9373-4655-882B-21715CCE97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2" name="Freeform 23">
              <a:extLst>
                <a:ext uri="{FF2B5EF4-FFF2-40B4-BE49-F238E27FC236}">
                  <a16:creationId xmlns:a16="http://schemas.microsoft.com/office/drawing/2014/main" id="{EB8CC766-1206-4372-ACAF-8230AF4D542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3" name="Freeform 24">
              <a:extLst>
                <a:ext uri="{FF2B5EF4-FFF2-40B4-BE49-F238E27FC236}">
                  <a16:creationId xmlns:a16="http://schemas.microsoft.com/office/drawing/2014/main" id="{1C8E2511-2489-47B2-9C19-C410910DD9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4" name="Freeform 25">
              <a:extLst>
                <a:ext uri="{FF2B5EF4-FFF2-40B4-BE49-F238E27FC236}">
                  <a16:creationId xmlns:a16="http://schemas.microsoft.com/office/drawing/2014/main" id="{D7820196-0A47-47EF-832C-A688E8977D6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5" name="Freeform 26">
              <a:extLst>
                <a:ext uri="{FF2B5EF4-FFF2-40B4-BE49-F238E27FC236}">
                  <a16:creationId xmlns:a16="http://schemas.microsoft.com/office/drawing/2014/main" id="{4982E0BF-34AE-48A3-AD6B-E0F3CD05DB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6" name="Freeform 27">
              <a:extLst>
                <a:ext uri="{FF2B5EF4-FFF2-40B4-BE49-F238E27FC236}">
                  <a16:creationId xmlns:a16="http://schemas.microsoft.com/office/drawing/2014/main" id="{CD34643B-9DF2-4310-8868-48252C3393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7" name="Freeform 28">
              <a:extLst>
                <a:ext uri="{FF2B5EF4-FFF2-40B4-BE49-F238E27FC236}">
                  <a16:creationId xmlns:a16="http://schemas.microsoft.com/office/drawing/2014/main" id="{4E020C4E-AF64-44A8-B830-779541D8D54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8" name="Freeform 29">
              <a:extLst>
                <a:ext uri="{FF2B5EF4-FFF2-40B4-BE49-F238E27FC236}">
                  <a16:creationId xmlns:a16="http://schemas.microsoft.com/office/drawing/2014/main" id="{D97BC3D3-B1B3-4825-9169-BBEF1DBCF05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89" name="Freeform 30">
              <a:extLst>
                <a:ext uri="{FF2B5EF4-FFF2-40B4-BE49-F238E27FC236}">
                  <a16:creationId xmlns:a16="http://schemas.microsoft.com/office/drawing/2014/main" id="{A750DC4F-1DAF-470E-98C6-6C68DEB933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sp>
          <p:nvSpPr>
            <p:cNvPr id="90" name="Freeform 31">
              <a:extLst>
                <a:ext uri="{FF2B5EF4-FFF2-40B4-BE49-F238E27FC236}">
                  <a16:creationId xmlns:a16="http://schemas.microsoft.com/office/drawing/2014/main" id="{2F99594A-5BBD-4E10-A818-8BE52B7D95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txBody>
            <a:bodyPr/>
            <a:lstStyle/>
            <a:p>
              <a:endParaRPr lang="en-GB"/>
            </a:p>
          </p:txBody>
        </p:sp>
      </p:grpSp>
    </p:spTree>
    <p:extLst>
      <p:ext uri="{BB962C8B-B14F-4D97-AF65-F5344CB8AC3E}">
        <p14:creationId xmlns:p14="http://schemas.microsoft.com/office/powerpoint/2010/main" val="17871026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3">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69" name="Group 68">
            <a:extLst>
              <a:ext uri="{FF2B5EF4-FFF2-40B4-BE49-F238E27FC236}">
                <a16:creationId xmlns:a16="http://schemas.microsoft.com/office/drawing/2014/main" id="{74872A0B-8668-4500-9509-EAA581B26C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70" name="Rectangle 69">
              <a:extLst>
                <a:ext uri="{FF2B5EF4-FFF2-40B4-BE49-F238E27FC236}">
                  <a16:creationId xmlns:a16="http://schemas.microsoft.com/office/drawing/2014/main" id="{8B504305-5526-408E-85F7-F0BA7E527C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2">
              <a:extLst>
                <a:ext uri="{FF2B5EF4-FFF2-40B4-BE49-F238E27FC236}">
                  <a16:creationId xmlns:a16="http://schemas.microsoft.com/office/drawing/2014/main" id="{5827CE64-2533-45A6-9A39-7D5052E5CEE0}"/>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4">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p14="http://schemas.microsoft.com/office/powerpoint/2010/main" xmlns:a14="http://schemas.microsoft.com/office/drawing/2010/main" xmlns:a16="http://schemas.microsoft.com/office/drawing/2014/main" xmlns="">
                  <a:solidFill>
                    <a:srgbClr val="FFFFFF"/>
                  </a:solidFill>
                </a14:hiddenFill>
              </a:ext>
            </a:extLst>
          </p:spPr>
        </p:pic>
      </p:grpSp>
      <p:sp>
        <p:nvSpPr>
          <p:cNvPr id="2" name="Title 1">
            <a:extLst>
              <a:ext uri="{FF2B5EF4-FFF2-40B4-BE49-F238E27FC236}">
                <a16:creationId xmlns:a16="http://schemas.microsoft.com/office/drawing/2014/main" id="{9BFA8E93-9C68-4164-AE15-2BA5E6836CD2}"/>
              </a:ext>
            </a:extLst>
          </p:cNvPr>
          <p:cNvSpPr>
            <a:spLocks noGrp="1"/>
          </p:cNvSpPr>
          <p:nvPr>
            <p:ph type="title"/>
          </p:nvPr>
        </p:nvSpPr>
        <p:spPr>
          <a:xfrm>
            <a:off x="6448425" y="618518"/>
            <a:ext cx="4598985" cy="1478570"/>
          </a:xfrm>
        </p:spPr>
        <p:txBody>
          <a:bodyPr>
            <a:normAutofit/>
          </a:bodyPr>
          <a:lstStyle/>
          <a:p>
            <a:r>
              <a:rPr lang="en-GB"/>
              <a:t>Risk Factors</a:t>
            </a:r>
            <a:endParaRPr lang="en-US"/>
          </a:p>
        </p:txBody>
      </p:sp>
      <p:pic>
        <p:nvPicPr>
          <p:cNvPr id="71" name="Picture 70" descr="Large skydiving group mid-air">
            <a:extLst>
              <a:ext uri="{FF2B5EF4-FFF2-40B4-BE49-F238E27FC236}">
                <a16:creationId xmlns:a16="http://schemas.microsoft.com/office/drawing/2014/main" id="{9998C745-621E-F9A8-1C65-9785528D35F1}"/>
              </a:ext>
            </a:extLst>
          </p:cNvPr>
          <p:cNvPicPr>
            <a:picLocks noChangeAspect="1"/>
          </p:cNvPicPr>
          <p:nvPr/>
        </p:nvPicPr>
        <p:blipFill rotWithShape="1">
          <a:blip r:embed="rId5"/>
          <a:srcRect l="21001" r="19833"/>
          <a:stretch/>
        </p:blipFill>
        <p:spPr>
          <a:xfrm>
            <a:off x="-5597" y="10"/>
            <a:ext cx="6101597" cy="6857990"/>
          </a:xfrm>
          <a:prstGeom prst="rect">
            <a:avLst/>
          </a:prstGeom>
        </p:spPr>
      </p:pic>
      <p:grpSp>
        <p:nvGrpSpPr>
          <p:cNvPr id="72" name="Group 71">
            <a:extLst>
              <a:ext uri="{FF2B5EF4-FFF2-40B4-BE49-F238E27FC236}">
                <a16:creationId xmlns:a16="http://schemas.microsoft.com/office/drawing/2014/main" id="{240590EE-5428-41AA-95B2-96FCC1CE67A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73" name="Rectangle 72">
              <a:extLst>
                <a:ext uri="{FF2B5EF4-FFF2-40B4-BE49-F238E27FC236}">
                  <a16:creationId xmlns:a16="http://schemas.microsoft.com/office/drawing/2014/main" id="{494DCC55-99C6-45CF-B357-E3848C809346}"/>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74" name="Freeform 6">
              <a:extLst>
                <a:ext uri="{FF2B5EF4-FFF2-40B4-BE49-F238E27FC236}">
                  <a16:creationId xmlns:a16="http://schemas.microsoft.com/office/drawing/2014/main" id="{63D64E32-FF0C-4665-B9D8-D1ECAAE5BA4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75" name="Freeform 7">
              <a:extLst>
                <a:ext uri="{FF2B5EF4-FFF2-40B4-BE49-F238E27FC236}">
                  <a16:creationId xmlns:a16="http://schemas.microsoft.com/office/drawing/2014/main" id="{3675001D-3840-4589-8190-505A7F52F0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76" name="Rectangle 75">
              <a:extLst>
                <a:ext uri="{FF2B5EF4-FFF2-40B4-BE49-F238E27FC236}">
                  <a16:creationId xmlns:a16="http://schemas.microsoft.com/office/drawing/2014/main" id="{19E34E87-395F-4023-A80E-D1CBAAEBD9B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77" name="Freeform 9">
              <a:extLst>
                <a:ext uri="{FF2B5EF4-FFF2-40B4-BE49-F238E27FC236}">
                  <a16:creationId xmlns:a16="http://schemas.microsoft.com/office/drawing/2014/main" id="{6FB1B38F-1B92-41C3-AA1D-6D6440FB0D7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78" name="Freeform 10">
              <a:extLst>
                <a:ext uri="{FF2B5EF4-FFF2-40B4-BE49-F238E27FC236}">
                  <a16:creationId xmlns:a16="http://schemas.microsoft.com/office/drawing/2014/main" id="{02FBE453-FBD2-4348-8DDA-4A023444EC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79" name="Freeform 11">
              <a:extLst>
                <a:ext uri="{FF2B5EF4-FFF2-40B4-BE49-F238E27FC236}">
                  <a16:creationId xmlns:a16="http://schemas.microsoft.com/office/drawing/2014/main" id="{60D719E8-BF78-4F42-B9D1-7F5E02A369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80" name="Freeform 12">
              <a:extLst>
                <a:ext uri="{FF2B5EF4-FFF2-40B4-BE49-F238E27FC236}">
                  <a16:creationId xmlns:a16="http://schemas.microsoft.com/office/drawing/2014/main" id="{5EC70737-9C19-4CF5-84DA-B22A960D53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81" name="Freeform 13">
              <a:extLst>
                <a:ext uri="{FF2B5EF4-FFF2-40B4-BE49-F238E27FC236}">
                  <a16:creationId xmlns:a16="http://schemas.microsoft.com/office/drawing/2014/main" id="{88FD042E-E56E-4360-9620-F811AB9A33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82" name="Freeform 14">
              <a:extLst>
                <a:ext uri="{FF2B5EF4-FFF2-40B4-BE49-F238E27FC236}">
                  <a16:creationId xmlns:a16="http://schemas.microsoft.com/office/drawing/2014/main" id="{18F15D2B-0812-46F6-B0F4-6A6714B543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83" name="Freeform 15">
              <a:extLst>
                <a:ext uri="{FF2B5EF4-FFF2-40B4-BE49-F238E27FC236}">
                  <a16:creationId xmlns:a16="http://schemas.microsoft.com/office/drawing/2014/main" id="{0C2F2A50-98DD-4F92-BDFE-B72E2357667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84" name="Freeform 16">
              <a:extLst>
                <a:ext uri="{FF2B5EF4-FFF2-40B4-BE49-F238E27FC236}">
                  <a16:creationId xmlns:a16="http://schemas.microsoft.com/office/drawing/2014/main" id="{473541D9-6DAE-4718-97D4-8952F4E7CC8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85" name="Freeform 17">
              <a:extLst>
                <a:ext uri="{FF2B5EF4-FFF2-40B4-BE49-F238E27FC236}">
                  <a16:creationId xmlns:a16="http://schemas.microsoft.com/office/drawing/2014/main" id="{3A56C5E9-011C-44D2-AF94-3BF5420433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86" name="Freeform 18">
              <a:extLst>
                <a:ext uri="{FF2B5EF4-FFF2-40B4-BE49-F238E27FC236}">
                  <a16:creationId xmlns:a16="http://schemas.microsoft.com/office/drawing/2014/main" id="{CD279E0E-1CD5-4F41-96A5-3A09707E810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87" name="Freeform 19">
              <a:extLst>
                <a:ext uri="{FF2B5EF4-FFF2-40B4-BE49-F238E27FC236}">
                  <a16:creationId xmlns:a16="http://schemas.microsoft.com/office/drawing/2014/main" id="{F5A6F094-9E54-4985-8738-D2067A4F07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88" name="Freeform 20">
              <a:extLst>
                <a:ext uri="{FF2B5EF4-FFF2-40B4-BE49-F238E27FC236}">
                  <a16:creationId xmlns:a16="http://schemas.microsoft.com/office/drawing/2014/main" id="{99D51F59-FA93-490E-B9CF-97BB63747C9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89" name="Freeform 21">
              <a:extLst>
                <a:ext uri="{FF2B5EF4-FFF2-40B4-BE49-F238E27FC236}">
                  <a16:creationId xmlns:a16="http://schemas.microsoft.com/office/drawing/2014/main" id="{3CD83DC6-F4A0-4A4D-AAC3-83983F960DC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0" name="Freeform 22">
              <a:extLst>
                <a:ext uri="{FF2B5EF4-FFF2-40B4-BE49-F238E27FC236}">
                  <a16:creationId xmlns:a16="http://schemas.microsoft.com/office/drawing/2014/main" id="{6E9B4028-C74F-4631-8312-68B30E6E62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1" name="Freeform 23">
              <a:extLst>
                <a:ext uri="{FF2B5EF4-FFF2-40B4-BE49-F238E27FC236}">
                  <a16:creationId xmlns:a16="http://schemas.microsoft.com/office/drawing/2014/main" id="{1E3337C9-1DDE-4E2E-8519-7D2C23C95FE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2" name="Freeform 24">
              <a:extLst>
                <a:ext uri="{FF2B5EF4-FFF2-40B4-BE49-F238E27FC236}">
                  <a16:creationId xmlns:a16="http://schemas.microsoft.com/office/drawing/2014/main" id="{754A526E-6EC0-458A-9C4C-008F6749CDD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3" name="Freeform 25">
              <a:extLst>
                <a:ext uri="{FF2B5EF4-FFF2-40B4-BE49-F238E27FC236}">
                  <a16:creationId xmlns:a16="http://schemas.microsoft.com/office/drawing/2014/main" id="{6A3DA723-7448-48CF-8BD2-FED2D4FED5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4" name="Freeform 26">
              <a:extLst>
                <a:ext uri="{FF2B5EF4-FFF2-40B4-BE49-F238E27FC236}">
                  <a16:creationId xmlns:a16="http://schemas.microsoft.com/office/drawing/2014/main" id="{9B506EC1-D8A8-4532-B78B-A236567EE05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5" name="Freeform 27">
              <a:extLst>
                <a:ext uri="{FF2B5EF4-FFF2-40B4-BE49-F238E27FC236}">
                  <a16:creationId xmlns:a16="http://schemas.microsoft.com/office/drawing/2014/main" id="{AA9DFB36-74F4-4977-ABC5-3257EDA331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6" name="Freeform 28">
              <a:extLst>
                <a:ext uri="{FF2B5EF4-FFF2-40B4-BE49-F238E27FC236}">
                  <a16:creationId xmlns:a16="http://schemas.microsoft.com/office/drawing/2014/main" id="{966A7FBA-BB79-4AF0-90C2-5F2BC9F2D1D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7" name="Freeform 29">
              <a:extLst>
                <a:ext uri="{FF2B5EF4-FFF2-40B4-BE49-F238E27FC236}">
                  <a16:creationId xmlns:a16="http://schemas.microsoft.com/office/drawing/2014/main" id="{23BB8A47-FF1B-44E5-8D93-7ADF37F1D7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8" name="Freeform 30">
              <a:extLst>
                <a:ext uri="{FF2B5EF4-FFF2-40B4-BE49-F238E27FC236}">
                  <a16:creationId xmlns:a16="http://schemas.microsoft.com/office/drawing/2014/main" id="{E463E1B7-7BED-4425-95B7-F6F75F87335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99" name="Freeform 31">
              <a:extLst>
                <a:ext uri="{FF2B5EF4-FFF2-40B4-BE49-F238E27FC236}">
                  <a16:creationId xmlns:a16="http://schemas.microsoft.com/office/drawing/2014/main" id="{749D0675-4397-4610-9807-2F7C1CC942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0" name="Freeform 32">
              <a:extLst>
                <a:ext uri="{FF2B5EF4-FFF2-40B4-BE49-F238E27FC236}">
                  <a16:creationId xmlns:a16="http://schemas.microsoft.com/office/drawing/2014/main" id="{DE7617CF-8919-43C3-9557-08D67C7DAF2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1" name="Rectangle 100">
              <a:extLst>
                <a:ext uri="{FF2B5EF4-FFF2-40B4-BE49-F238E27FC236}">
                  <a16:creationId xmlns:a16="http://schemas.microsoft.com/office/drawing/2014/main" id="{3DB68720-7E37-4930-9900-8632140D62B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02" name="Freeform 34">
              <a:extLst>
                <a:ext uri="{FF2B5EF4-FFF2-40B4-BE49-F238E27FC236}">
                  <a16:creationId xmlns:a16="http://schemas.microsoft.com/office/drawing/2014/main" id="{202F13DF-5B76-468E-A95E-80780788BD0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3" name="Freeform 35">
              <a:extLst>
                <a:ext uri="{FF2B5EF4-FFF2-40B4-BE49-F238E27FC236}">
                  <a16:creationId xmlns:a16="http://schemas.microsoft.com/office/drawing/2014/main" id="{219143C2-6062-4C2C-9563-6534108E35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4" name="Freeform 36">
              <a:extLst>
                <a:ext uri="{FF2B5EF4-FFF2-40B4-BE49-F238E27FC236}">
                  <a16:creationId xmlns:a16="http://schemas.microsoft.com/office/drawing/2014/main" id="{38413A0C-26DB-479B-B747-1D81361007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5" name="Freeform 37">
              <a:extLst>
                <a:ext uri="{FF2B5EF4-FFF2-40B4-BE49-F238E27FC236}">
                  <a16:creationId xmlns:a16="http://schemas.microsoft.com/office/drawing/2014/main" id="{CB526B5F-4FAA-4B4C-8AF8-B98EC74A3D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6" name="Freeform 38">
              <a:extLst>
                <a:ext uri="{FF2B5EF4-FFF2-40B4-BE49-F238E27FC236}">
                  <a16:creationId xmlns:a16="http://schemas.microsoft.com/office/drawing/2014/main" id="{54FFF88E-6D69-4AE9-8378-D164191557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7" name="Freeform 39">
              <a:extLst>
                <a:ext uri="{FF2B5EF4-FFF2-40B4-BE49-F238E27FC236}">
                  <a16:creationId xmlns:a16="http://schemas.microsoft.com/office/drawing/2014/main" id="{8008115A-CE00-4E36-BAF1-B511F21E83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8" name="Freeform 40">
              <a:extLst>
                <a:ext uri="{FF2B5EF4-FFF2-40B4-BE49-F238E27FC236}">
                  <a16:creationId xmlns:a16="http://schemas.microsoft.com/office/drawing/2014/main" id="{2935DB29-6F85-47D8-863C-11386389DBF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09" name="Freeform 41">
              <a:extLst>
                <a:ext uri="{FF2B5EF4-FFF2-40B4-BE49-F238E27FC236}">
                  <a16:creationId xmlns:a16="http://schemas.microsoft.com/office/drawing/2014/main" id="{4FB8E51B-1AC1-4671-B181-473C29BECD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0" name="Freeform 42">
              <a:extLst>
                <a:ext uri="{FF2B5EF4-FFF2-40B4-BE49-F238E27FC236}">
                  <a16:creationId xmlns:a16="http://schemas.microsoft.com/office/drawing/2014/main" id="{91E6AE4F-959F-4ED7-A199-8C0307E40EA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1" name="Freeform 43">
              <a:extLst>
                <a:ext uri="{FF2B5EF4-FFF2-40B4-BE49-F238E27FC236}">
                  <a16:creationId xmlns:a16="http://schemas.microsoft.com/office/drawing/2014/main" id="{A0445E55-0009-44A5-AA6A-350D9D48A2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2" name="Freeform 44">
              <a:extLst>
                <a:ext uri="{FF2B5EF4-FFF2-40B4-BE49-F238E27FC236}">
                  <a16:creationId xmlns:a16="http://schemas.microsoft.com/office/drawing/2014/main" id="{B5291C75-4ECA-4829-B824-5725C329057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3" name="Rectangle 112">
              <a:extLst>
                <a:ext uri="{FF2B5EF4-FFF2-40B4-BE49-F238E27FC236}">
                  <a16:creationId xmlns:a16="http://schemas.microsoft.com/office/drawing/2014/main" id="{6793376D-3E7C-4F04-8BC8-EC4820622BE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14" name="Freeform 46">
              <a:extLst>
                <a:ext uri="{FF2B5EF4-FFF2-40B4-BE49-F238E27FC236}">
                  <a16:creationId xmlns:a16="http://schemas.microsoft.com/office/drawing/2014/main" id="{3596510A-5528-445D-AFEA-6E3F89BA84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5" name="Freeform 47">
              <a:extLst>
                <a:ext uri="{FF2B5EF4-FFF2-40B4-BE49-F238E27FC236}">
                  <a16:creationId xmlns:a16="http://schemas.microsoft.com/office/drawing/2014/main" id="{E1B69479-D8C9-4E2E-A931-4D49C4FD76D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6" name="Freeform 48">
              <a:extLst>
                <a:ext uri="{FF2B5EF4-FFF2-40B4-BE49-F238E27FC236}">
                  <a16:creationId xmlns:a16="http://schemas.microsoft.com/office/drawing/2014/main" id="{0A759A2E-A8B1-44C8-B3F9-A16714C895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7" name="Freeform 49">
              <a:extLst>
                <a:ext uri="{FF2B5EF4-FFF2-40B4-BE49-F238E27FC236}">
                  <a16:creationId xmlns:a16="http://schemas.microsoft.com/office/drawing/2014/main" id="{6C2B3B3C-1DC9-4352-BB73-801976C8F51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8" name="Freeform 50">
              <a:extLst>
                <a:ext uri="{FF2B5EF4-FFF2-40B4-BE49-F238E27FC236}">
                  <a16:creationId xmlns:a16="http://schemas.microsoft.com/office/drawing/2014/main" id="{EE22E3A8-5789-4189-9AC7-98D6826B03D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19" name="Freeform 51">
              <a:extLst>
                <a:ext uri="{FF2B5EF4-FFF2-40B4-BE49-F238E27FC236}">
                  <a16:creationId xmlns:a16="http://schemas.microsoft.com/office/drawing/2014/main" id="{9AC0FC74-D003-4D0D-9CAF-F6A03739E2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0" name="Freeform 52">
              <a:extLst>
                <a:ext uri="{FF2B5EF4-FFF2-40B4-BE49-F238E27FC236}">
                  <a16:creationId xmlns:a16="http://schemas.microsoft.com/office/drawing/2014/main" id="{126C2057-02E1-4348-ABEB-EAC063A17E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1" name="Freeform 53">
              <a:extLst>
                <a:ext uri="{FF2B5EF4-FFF2-40B4-BE49-F238E27FC236}">
                  <a16:creationId xmlns:a16="http://schemas.microsoft.com/office/drawing/2014/main" id="{5150586D-D743-4392-844F-F2AFCCE649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2" name="Freeform 54">
              <a:extLst>
                <a:ext uri="{FF2B5EF4-FFF2-40B4-BE49-F238E27FC236}">
                  <a16:creationId xmlns:a16="http://schemas.microsoft.com/office/drawing/2014/main" id="{9E5B157A-534E-4879-8013-D02864E76F5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3" name="Freeform 55">
              <a:extLst>
                <a:ext uri="{FF2B5EF4-FFF2-40B4-BE49-F238E27FC236}">
                  <a16:creationId xmlns:a16="http://schemas.microsoft.com/office/drawing/2014/main" id="{CEE2DD73-7E8C-4F26-8E93-8C32D11B26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4" name="Freeform 56">
              <a:extLst>
                <a:ext uri="{FF2B5EF4-FFF2-40B4-BE49-F238E27FC236}">
                  <a16:creationId xmlns:a16="http://schemas.microsoft.com/office/drawing/2014/main" id="{908CAC5F-DD8E-4A58-BD4C-6D8D29FA49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5" name="Freeform 57">
              <a:extLst>
                <a:ext uri="{FF2B5EF4-FFF2-40B4-BE49-F238E27FC236}">
                  <a16:creationId xmlns:a16="http://schemas.microsoft.com/office/drawing/2014/main" id="{20F130CF-281E-408C-9884-5F8B22CA1D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26" name="Freeform 58">
              <a:extLst>
                <a:ext uri="{FF2B5EF4-FFF2-40B4-BE49-F238E27FC236}">
                  <a16:creationId xmlns:a16="http://schemas.microsoft.com/office/drawing/2014/main" id="{3BC78068-9115-4D5D-9B2B-6F9BD9C2969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grpSp>
      <p:sp>
        <p:nvSpPr>
          <p:cNvPr id="3" name="Content Placeholder 2">
            <a:extLst>
              <a:ext uri="{FF2B5EF4-FFF2-40B4-BE49-F238E27FC236}">
                <a16:creationId xmlns:a16="http://schemas.microsoft.com/office/drawing/2014/main" id="{EB0C3337-42C1-4203-9651-754C73CE3152}"/>
              </a:ext>
            </a:extLst>
          </p:cNvPr>
          <p:cNvSpPr>
            <a:spLocks noGrp="1"/>
          </p:cNvSpPr>
          <p:nvPr>
            <p:ph idx="1"/>
          </p:nvPr>
        </p:nvSpPr>
        <p:spPr>
          <a:xfrm>
            <a:off x="6448425" y="1816100"/>
            <a:ext cx="5181600" cy="4624387"/>
          </a:xfrm>
        </p:spPr>
        <p:txBody>
          <a:bodyPr vert="horz" lIns="91440" tIns="45720" rIns="91440" bIns="45720" rtlCol="0">
            <a:noAutofit/>
          </a:bodyPr>
          <a:lstStyle/>
          <a:p>
            <a:pPr>
              <a:lnSpc>
                <a:spcPct val="110000"/>
              </a:lnSpc>
            </a:pPr>
            <a:r>
              <a:rPr lang="en-GB" dirty="0"/>
              <a:t>Genetic </a:t>
            </a:r>
          </a:p>
          <a:p>
            <a:pPr>
              <a:lnSpc>
                <a:spcPct val="110000"/>
              </a:lnSpc>
            </a:pPr>
            <a:r>
              <a:rPr lang="en-GB" dirty="0"/>
              <a:t>Family history</a:t>
            </a:r>
          </a:p>
          <a:p>
            <a:pPr>
              <a:lnSpc>
                <a:spcPct val="110000"/>
              </a:lnSpc>
            </a:pPr>
            <a:r>
              <a:rPr lang="en-GB" dirty="0"/>
              <a:t>Birth complications</a:t>
            </a:r>
          </a:p>
          <a:p>
            <a:pPr>
              <a:lnSpc>
                <a:spcPct val="110000"/>
              </a:lnSpc>
            </a:pPr>
            <a:r>
              <a:rPr lang="en-GB" dirty="0"/>
              <a:t>Biochemical </a:t>
            </a:r>
          </a:p>
          <a:p>
            <a:pPr>
              <a:lnSpc>
                <a:spcPct val="110000"/>
              </a:lnSpc>
            </a:pPr>
            <a:r>
              <a:rPr lang="en-GB" dirty="0"/>
              <a:t>Altered brain structure and function.</a:t>
            </a:r>
          </a:p>
          <a:p>
            <a:pPr>
              <a:lnSpc>
                <a:spcPct val="110000"/>
              </a:lnSpc>
            </a:pPr>
            <a:r>
              <a:rPr lang="en-GB" dirty="0"/>
              <a:t>Substance misuse - Adolescents using cannabis at the age of 15, can develop schizophrenic disorder by the age of 26.</a:t>
            </a:r>
          </a:p>
        </p:txBody>
      </p:sp>
    </p:spTree>
    <p:extLst>
      <p:ext uri="{BB962C8B-B14F-4D97-AF65-F5344CB8AC3E}">
        <p14:creationId xmlns:p14="http://schemas.microsoft.com/office/powerpoint/2010/main" val="28406851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9AE4726C-1831-4FE3-9A11-227F0DC2F0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
            <a:ext cx="12192003" cy="6858001"/>
            <a:chOff x="0" y="-1"/>
            <a:chExt cx="12192003" cy="6858001"/>
          </a:xfrm>
        </p:grpSpPr>
        <p:sp useBgFill="1">
          <p:nvSpPr>
            <p:cNvPr id="10" name="Rectangle 9">
              <a:extLst>
                <a:ext uri="{FF2B5EF4-FFF2-40B4-BE49-F238E27FC236}">
                  <a16:creationId xmlns:a16="http://schemas.microsoft.com/office/drawing/2014/main" id="{B651D7F7-8C54-448E-A268-1CBFAD87D4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2">
              <a:extLst>
                <a:ext uri="{FF2B5EF4-FFF2-40B4-BE49-F238E27FC236}">
                  <a16:creationId xmlns:a16="http://schemas.microsoft.com/office/drawing/2014/main" id="{E3B56E94-40E1-489A-98B2-A3238D66A064}"/>
                </a:ext>
                <a:ext uri="{C183D7F6-B498-43B3-948B-1728B52AA6E4}">
                  <adec:decorative xmlns:adec="http://schemas.microsoft.com/office/drawing/2017/decorative" val="1"/>
                </a:ext>
              </a:extLst>
            </p:cNvPr>
            <p:cNvPicPr>
              <a:picLocks noChangeAspect="1" noChangeArrowheads="1"/>
            </p:cNvPicPr>
            <p:nvPr>
              <p:extLst>
                <p:ext uri="{386F3935-93C4-4BCD-93E2-E3B085C9AB24}">
                  <p16:designElem xmlns:p16="http://schemas.microsoft.com/office/powerpoint/2015/main" val="1"/>
                </p:ext>
              </p:extLst>
            </p:nvPr>
          </p:nvPicPr>
          <p:blipFill>
            <a:blip r:embed="rId3">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p14="http://schemas.microsoft.com/office/powerpoint/2010/main" xmlns:a14="http://schemas.microsoft.com/office/drawing/2010/main" xmlns:a16="http://schemas.microsoft.com/office/drawing/2014/main" xmlns="">
                  <a:solidFill>
                    <a:srgbClr val="FFFFFF"/>
                  </a:solidFill>
                </a14:hiddenFill>
              </a:ext>
            </a:extLst>
          </p:spPr>
        </p:pic>
      </p:grpSp>
      <p:sp>
        <p:nvSpPr>
          <p:cNvPr id="2" name="Title 1">
            <a:extLst>
              <a:ext uri="{FF2B5EF4-FFF2-40B4-BE49-F238E27FC236}">
                <a16:creationId xmlns:a16="http://schemas.microsoft.com/office/drawing/2014/main" id="{006844D3-C8B8-4B51-94CF-6B62E6044D2A}"/>
              </a:ext>
            </a:extLst>
          </p:cNvPr>
          <p:cNvSpPr>
            <a:spLocks noGrp="1"/>
          </p:cNvSpPr>
          <p:nvPr>
            <p:ph type="title"/>
          </p:nvPr>
        </p:nvSpPr>
        <p:spPr>
          <a:xfrm>
            <a:off x="4996697" y="618518"/>
            <a:ext cx="6050713" cy="1478570"/>
          </a:xfrm>
        </p:spPr>
        <p:txBody>
          <a:bodyPr>
            <a:normAutofit/>
          </a:bodyPr>
          <a:lstStyle/>
          <a:p>
            <a:r>
              <a:rPr lang="en-GB"/>
              <a:t>Diagnosis and Management</a:t>
            </a:r>
          </a:p>
        </p:txBody>
      </p:sp>
      <p:pic>
        <p:nvPicPr>
          <p:cNvPr id="5" name="Picture 4" descr="Desk with stethoscope and computer keyboard">
            <a:extLst>
              <a:ext uri="{FF2B5EF4-FFF2-40B4-BE49-F238E27FC236}">
                <a16:creationId xmlns:a16="http://schemas.microsoft.com/office/drawing/2014/main" id="{9AEE9E47-DCB2-88C1-55AE-0C765234FE4A}"/>
              </a:ext>
            </a:extLst>
          </p:cNvPr>
          <p:cNvPicPr>
            <a:picLocks noChangeAspect="1"/>
          </p:cNvPicPr>
          <p:nvPr/>
        </p:nvPicPr>
        <p:blipFill rotWithShape="1">
          <a:blip r:embed="rId4"/>
          <a:srcRect l="54882" r="-1" b="-1"/>
          <a:stretch/>
        </p:blipFill>
        <p:spPr>
          <a:xfrm>
            <a:off x="-5597" y="10"/>
            <a:ext cx="4635583" cy="6857990"/>
          </a:xfrm>
          <a:prstGeom prst="rect">
            <a:avLst/>
          </a:prstGeom>
        </p:spPr>
      </p:pic>
      <p:grpSp>
        <p:nvGrpSpPr>
          <p:cNvPr id="13" name="Group 12">
            <a:extLst>
              <a:ext uri="{FF2B5EF4-FFF2-40B4-BE49-F238E27FC236}">
                <a16:creationId xmlns:a16="http://schemas.microsoft.com/office/drawing/2014/main" id="{E916825F-759B-4F1A-BA80-AF7137691E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2305051" cy="6858001"/>
            <a:chOff x="0" y="0"/>
            <a:chExt cx="2305051" cy="6858001"/>
          </a:xfrm>
          <a:solidFill>
            <a:schemeClr val="tx1">
              <a:alpha val="70000"/>
            </a:schemeClr>
          </a:solidFill>
          <a:effectLst/>
        </p:grpSpPr>
        <p:sp>
          <p:nvSpPr>
            <p:cNvPr id="14" name="Rectangle 13">
              <a:extLst>
                <a:ext uri="{FF2B5EF4-FFF2-40B4-BE49-F238E27FC236}">
                  <a16:creationId xmlns:a16="http://schemas.microsoft.com/office/drawing/2014/main" id="{0AF64541-DE3B-4DBB-84E1-907956469E52}"/>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09675" y="4763"/>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5" name="Freeform 6">
              <a:extLst>
                <a:ext uri="{FF2B5EF4-FFF2-40B4-BE49-F238E27FC236}">
                  <a16:creationId xmlns:a16="http://schemas.microsoft.com/office/drawing/2014/main" id="{9175DCC0-514A-4CA1-AD9A-1BB0FFF1B4F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6" name="Freeform 7">
              <a:extLst>
                <a:ext uri="{FF2B5EF4-FFF2-40B4-BE49-F238E27FC236}">
                  <a16:creationId xmlns:a16="http://schemas.microsoft.com/office/drawing/2014/main" id="{10371924-94D9-48AF-9D5B-6471775BE81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7" name="Rectangle 16">
              <a:extLst>
                <a:ext uri="{FF2B5EF4-FFF2-40B4-BE49-F238E27FC236}">
                  <a16:creationId xmlns:a16="http://schemas.microsoft.com/office/drawing/2014/main" id="{7C964FF9-A41A-438C-A22B-62690C98F1A7}"/>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414338" y="9525"/>
              <a:ext cx="28575" cy="4481513"/>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18" name="Freeform 9">
              <a:extLst>
                <a:ext uri="{FF2B5EF4-FFF2-40B4-BE49-F238E27FC236}">
                  <a16:creationId xmlns:a16="http://schemas.microsoft.com/office/drawing/2014/main" id="{61716CD6-1875-4567-B3E2-364CD0960D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19" name="Freeform 10">
              <a:extLst>
                <a:ext uri="{FF2B5EF4-FFF2-40B4-BE49-F238E27FC236}">
                  <a16:creationId xmlns:a16="http://schemas.microsoft.com/office/drawing/2014/main" id="{31A293D3-7189-453D-AB91-1291AAFF3D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0" name="Freeform 11">
              <a:extLst>
                <a:ext uri="{FF2B5EF4-FFF2-40B4-BE49-F238E27FC236}">
                  <a16:creationId xmlns:a16="http://schemas.microsoft.com/office/drawing/2014/main" id="{87CB4EFE-58B3-4326-9CFB-A2AFADDFA5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1" name="Freeform 12">
              <a:extLst>
                <a:ext uri="{FF2B5EF4-FFF2-40B4-BE49-F238E27FC236}">
                  <a16:creationId xmlns:a16="http://schemas.microsoft.com/office/drawing/2014/main" id="{249CF4D3-B5A3-4287-BC9D-E9BB8FA6EBB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2" name="Freeform 13">
              <a:extLst>
                <a:ext uri="{FF2B5EF4-FFF2-40B4-BE49-F238E27FC236}">
                  <a16:creationId xmlns:a16="http://schemas.microsoft.com/office/drawing/2014/main" id="{4D2515F2-4D11-41AF-A6B1-7D084BEA9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3" name="Freeform 14">
              <a:extLst>
                <a:ext uri="{FF2B5EF4-FFF2-40B4-BE49-F238E27FC236}">
                  <a16:creationId xmlns:a16="http://schemas.microsoft.com/office/drawing/2014/main" id="{331BCBF4-0DC2-426E-84B3-AE38E403C9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4" name="Freeform 15">
              <a:extLst>
                <a:ext uri="{FF2B5EF4-FFF2-40B4-BE49-F238E27FC236}">
                  <a16:creationId xmlns:a16="http://schemas.microsoft.com/office/drawing/2014/main" id="{EC8AF156-0BE9-437D-A83B-87364146D0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5" name="Freeform 16">
              <a:extLst>
                <a:ext uri="{FF2B5EF4-FFF2-40B4-BE49-F238E27FC236}">
                  <a16:creationId xmlns:a16="http://schemas.microsoft.com/office/drawing/2014/main" id="{AC8CB256-3F62-4406-88F5-CE2421FF25E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6" name="Freeform 17">
              <a:extLst>
                <a:ext uri="{FF2B5EF4-FFF2-40B4-BE49-F238E27FC236}">
                  <a16:creationId xmlns:a16="http://schemas.microsoft.com/office/drawing/2014/main" id="{F3E812EB-415E-4B60-B0FB-65386882CE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7" name="Freeform 18">
              <a:extLst>
                <a:ext uri="{FF2B5EF4-FFF2-40B4-BE49-F238E27FC236}">
                  <a16:creationId xmlns:a16="http://schemas.microsoft.com/office/drawing/2014/main" id="{EB4C95D7-8E6D-45EC-8CA1-9123D718E3B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8" name="Freeform 19">
              <a:extLst>
                <a:ext uri="{FF2B5EF4-FFF2-40B4-BE49-F238E27FC236}">
                  <a16:creationId xmlns:a16="http://schemas.microsoft.com/office/drawing/2014/main" id="{83F62FD2-2F62-4495-997C-8BD7F95AB8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29" name="Freeform 20">
              <a:extLst>
                <a:ext uri="{FF2B5EF4-FFF2-40B4-BE49-F238E27FC236}">
                  <a16:creationId xmlns:a16="http://schemas.microsoft.com/office/drawing/2014/main" id="{B7DFE0F9-22A3-4846-8D4E-0D193BD3288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0" name="Freeform 21">
              <a:extLst>
                <a:ext uri="{FF2B5EF4-FFF2-40B4-BE49-F238E27FC236}">
                  <a16:creationId xmlns:a16="http://schemas.microsoft.com/office/drawing/2014/main" id="{244DAF25-7415-491A-9FF6-E04BC2DC2EA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1" name="Freeform 22">
              <a:extLst>
                <a:ext uri="{FF2B5EF4-FFF2-40B4-BE49-F238E27FC236}">
                  <a16:creationId xmlns:a16="http://schemas.microsoft.com/office/drawing/2014/main" id="{7ACA3646-863C-4D00-A58A-62C7FE71CE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2" name="Freeform 23">
              <a:extLst>
                <a:ext uri="{FF2B5EF4-FFF2-40B4-BE49-F238E27FC236}">
                  <a16:creationId xmlns:a16="http://schemas.microsoft.com/office/drawing/2014/main" id="{0EA18B38-BD42-45ED-8458-FB205DBC76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3" name="Freeform 24">
              <a:extLst>
                <a:ext uri="{FF2B5EF4-FFF2-40B4-BE49-F238E27FC236}">
                  <a16:creationId xmlns:a16="http://schemas.microsoft.com/office/drawing/2014/main" id="{45302917-5DBE-4CF2-B52F-478F93FDDE7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4" name="Freeform 25">
              <a:extLst>
                <a:ext uri="{FF2B5EF4-FFF2-40B4-BE49-F238E27FC236}">
                  <a16:creationId xmlns:a16="http://schemas.microsoft.com/office/drawing/2014/main" id="{8E61E6FD-D40E-479C-ABE9-2B69AE20D8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5" name="Freeform 26">
              <a:extLst>
                <a:ext uri="{FF2B5EF4-FFF2-40B4-BE49-F238E27FC236}">
                  <a16:creationId xmlns:a16="http://schemas.microsoft.com/office/drawing/2014/main" id="{2F4DEB4F-F824-48D7-AF9B-B5D905DCD1B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6" name="Freeform 27">
              <a:extLst>
                <a:ext uri="{FF2B5EF4-FFF2-40B4-BE49-F238E27FC236}">
                  <a16:creationId xmlns:a16="http://schemas.microsoft.com/office/drawing/2014/main" id="{F76CFA02-6090-4464-B573-BCA350C901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7" name="Freeform 28">
              <a:extLst>
                <a:ext uri="{FF2B5EF4-FFF2-40B4-BE49-F238E27FC236}">
                  <a16:creationId xmlns:a16="http://schemas.microsoft.com/office/drawing/2014/main" id="{51BE8BEC-76C7-41FE-AB76-35194C2442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8" name="Freeform 29">
              <a:extLst>
                <a:ext uri="{FF2B5EF4-FFF2-40B4-BE49-F238E27FC236}">
                  <a16:creationId xmlns:a16="http://schemas.microsoft.com/office/drawing/2014/main" id="{710F61D4-3B34-45A9-B9B7-CE0373AB49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39" name="Freeform 30">
              <a:extLst>
                <a:ext uri="{FF2B5EF4-FFF2-40B4-BE49-F238E27FC236}">
                  <a16:creationId xmlns:a16="http://schemas.microsoft.com/office/drawing/2014/main" id="{451F080F-4CFB-4626-87CA-BB4CACA1C6F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0" name="Freeform 31">
              <a:extLst>
                <a:ext uri="{FF2B5EF4-FFF2-40B4-BE49-F238E27FC236}">
                  <a16:creationId xmlns:a16="http://schemas.microsoft.com/office/drawing/2014/main" id="{667BBD71-2295-4A66-B76C-F82175C2B0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1" name="Freeform 32">
              <a:extLst>
                <a:ext uri="{FF2B5EF4-FFF2-40B4-BE49-F238E27FC236}">
                  <a16:creationId xmlns:a16="http://schemas.microsoft.com/office/drawing/2014/main" id="{B6644DE8-5BD1-4D5F-B245-0D3A21BCE13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2" name="Rectangle 41">
              <a:extLst>
                <a:ext uri="{FF2B5EF4-FFF2-40B4-BE49-F238E27FC236}">
                  <a16:creationId xmlns:a16="http://schemas.microsoft.com/office/drawing/2014/main" id="{A4DE8FD0-E681-4D9C-85C2-BEA4C2B3A063}"/>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2938" y="6610350"/>
              <a:ext cx="23813" cy="242888"/>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43" name="Freeform 34">
              <a:extLst>
                <a:ext uri="{FF2B5EF4-FFF2-40B4-BE49-F238E27FC236}">
                  <a16:creationId xmlns:a16="http://schemas.microsoft.com/office/drawing/2014/main" id="{D46033BD-1026-4388-B926-9D11E1D7C42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4" name="Freeform 35">
              <a:extLst>
                <a:ext uri="{FF2B5EF4-FFF2-40B4-BE49-F238E27FC236}">
                  <a16:creationId xmlns:a16="http://schemas.microsoft.com/office/drawing/2014/main" id="{1FA74D4C-2E28-42C5-A7FA-3C7D6BD8B7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5" name="Freeform 36">
              <a:extLst>
                <a:ext uri="{FF2B5EF4-FFF2-40B4-BE49-F238E27FC236}">
                  <a16:creationId xmlns:a16="http://schemas.microsoft.com/office/drawing/2014/main" id="{FADF7B3F-903C-456C-983E-C9868DDAB9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6" name="Freeform 37">
              <a:extLst>
                <a:ext uri="{FF2B5EF4-FFF2-40B4-BE49-F238E27FC236}">
                  <a16:creationId xmlns:a16="http://schemas.microsoft.com/office/drawing/2014/main" id="{033F8698-1549-44AD-8DAD-0055D7B8077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7" name="Freeform 38">
              <a:extLst>
                <a:ext uri="{FF2B5EF4-FFF2-40B4-BE49-F238E27FC236}">
                  <a16:creationId xmlns:a16="http://schemas.microsoft.com/office/drawing/2014/main" id="{F1BDD4B6-46FD-4048-ADF1-32EADD9E5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8" name="Freeform 39">
              <a:extLst>
                <a:ext uri="{FF2B5EF4-FFF2-40B4-BE49-F238E27FC236}">
                  <a16:creationId xmlns:a16="http://schemas.microsoft.com/office/drawing/2014/main" id="{E7F387A7-B3BF-4B1A-BFCA-2D21AD3DFE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49" name="Freeform 40">
              <a:extLst>
                <a:ext uri="{FF2B5EF4-FFF2-40B4-BE49-F238E27FC236}">
                  <a16:creationId xmlns:a16="http://schemas.microsoft.com/office/drawing/2014/main" id="{7A1B6BC8-EA82-459D-A0E0-4EBE394E71F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0" name="Freeform 41">
              <a:extLst>
                <a:ext uri="{FF2B5EF4-FFF2-40B4-BE49-F238E27FC236}">
                  <a16:creationId xmlns:a16="http://schemas.microsoft.com/office/drawing/2014/main" id="{8B94E190-DDC2-4545-906F-A1699BD73D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1" name="Freeform 42">
              <a:extLst>
                <a:ext uri="{FF2B5EF4-FFF2-40B4-BE49-F238E27FC236}">
                  <a16:creationId xmlns:a16="http://schemas.microsoft.com/office/drawing/2014/main" id="{D9807239-A5BA-4BB3-9194-BCE3B2F21CE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2" name="Freeform 43">
              <a:extLst>
                <a:ext uri="{FF2B5EF4-FFF2-40B4-BE49-F238E27FC236}">
                  <a16:creationId xmlns:a16="http://schemas.microsoft.com/office/drawing/2014/main" id="{04D300FD-DC53-4375-8981-09EA63BCF1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3" name="Freeform 44">
              <a:extLst>
                <a:ext uri="{FF2B5EF4-FFF2-40B4-BE49-F238E27FC236}">
                  <a16:creationId xmlns:a16="http://schemas.microsoft.com/office/drawing/2014/main" id="{1DF83FFD-4C16-41FD-928F-6E88AFC451C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4" name="Rectangle 53">
              <a:extLst>
                <a:ext uri="{FF2B5EF4-FFF2-40B4-BE49-F238E27FC236}">
                  <a16:creationId xmlns:a16="http://schemas.microsoft.com/office/drawing/2014/main" id="{A5B4BC2F-B667-462B-99D8-0C433124ABD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228725" y="4662488"/>
              <a:ext cx="23813" cy="2181225"/>
            </a:xfrm>
            <a:prstGeom prst="rect">
              <a:avLst/>
            </a:pr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miter lim="800000"/>
                  <a:headEnd/>
                  <a:tailEnd/>
                </a14:hiddenLine>
              </a:ext>
            </a:extLst>
          </p:spPr>
          <p:txBody>
            <a:bodyPr/>
            <a:lstStyle/>
            <a:p>
              <a:endParaRPr lang="en-GB"/>
            </a:p>
          </p:txBody>
        </p:sp>
        <p:sp>
          <p:nvSpPr>
            <p:cNvPr id="55" name="Freeform 46">
              <a:extLst>
                <a:ext uri="{FF2B5EF4-FFF2-40B4-BE49-F238E27FC236}">
                  <a16:creationId xmlns:a16="http://schemas.microsoft.com/office/drawing/2014/main" id="{0CBD9EFB-AC61-4674-B75A-56449003CC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6" name="Freeform 47">
              <a:extLst>
                <a:ext uri="{FF2B5EF4-FFF2-40B4-BE49-F238E27FC236}">
                  <a16:creationId xmlns:a16="http://schemas.microsoft.com/office/drawing/2014/main" id="{1AD4BBB0-F6A7-451F-BE09-DF619F38EB7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7" name="Freeform 48">
              <a:extLst>
                <a:ext uri="{FF2B5EF4-FFF2-40B4-BE49-F238E27FC236}">
                  <a16:creationId xmlns:a16="http://schemas.microsoft.com/office/drawing/2014/main" id="{A258B285-AE5E-473A-AA72-3C95E1D83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8" name="Freeform 49">
              <a:extLst>
                <a:ext uri="{FF2B5EF4-FFF2-40B4-BE49-F238E27FC236}">
                  <a16:creationId xmlns:a16="http://schemas.microsoft.com/office/drawing/2014/main" id="{7BEEDDE5-CB8A-4DF9-858F-4D9462D955A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59" name="Freeform 50">
              <a:extLst>
                <a:ext uri="{FF2B5EF4-FFF2-40B4-BE49-F238E27FC236}">
                  <a16:creationId xmlns:a16="http://schemas.microsoft.com/office/drawing/2014/main" id="{DA1C731B-9B66-4D65-BF47-04B118107B0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0" name="Freeform 51">
              <a:extLst>
                <a:ext uri="{FF2B5EF4-FFF2-40B4-BE49-F238E27FC236}">
                  <a16:creationId xmlns:a16="http://schemas.microsoft.com/office/drawing/2014/main" id="{58DBFEC6-C6DC-4B7A-934F-5A79EC3280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1" name="Freeform 52">
              <a:extLst>
                <a:ext uri="{FF2B5EF4-FFF2-40B4-BE49-F238E27FC236}">
                  <a16:creationId xmlns:a16="http://schemas.microsoft.com/office/drawing/2014/main" id="{9948D8CB-2DBE-4E48-98EA-DF9E2666A2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2" name="Freeform 53">
              <a:extLst>
                <a:ext uri="{FF2B5EF4-FFF2-40B4-BE49-F238E27FC236}">
                  <a16:creationId xmlns:a16="http://schemas.microsoft.com/office/drawing/2014/main" id="{56AB69F6-9F0B-4AB6-BCA8-AA2FD69E99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3" name="Freeform 54">
              <a:extLst>
                <a:ext uri="{FF2B5EF4-FFF2-40B4-BE49-F238E27FC236}">
                  <a16:creationId xmlns:a16="http://schemas.microsoft.com/office/drawing/2014/main" id="{0E7FB426-288D-4B0B-B73B-10CCC0EF41E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4" name="Freeform 55">
              <a:extLst>
                <a:ext uri="{FF2B5EF4-FFF2-40B4-BE49-F238E27FC236}">
                  <a16:creationId xmlns:a16="http://schemas.microsoft.com/office/drawing/2014/main" id="{A5C59C6B-46C9-48C9-9F57-2EE738B531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5" name="Freeform 56">
              <a:extLst>
                <a:ext uri="{FF2B5EF4-FFF2-40B4-BE49-F238E27FC236}">
                  <a16:creationId xmlns:a16="http://schemas.microsoft.com/office/drawing/2014/main" id="{7CE85F33-17DC-4273-B06F-D171094449D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6" name="Freeform 57">
              <a:extLst>
                <a:ext uri="{FF2B5EF4-FFF2-40B4-BE49-F238E27FC236}">
                  <a16:creationId xmlns:a16="http://schemas.microsoft.com/office/drawing/2014/main" id="{5CD001CF-F2C4-4810-A8D9-679F9F89E5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sp>
          <p:nvSpPr>
            <p:cNvPr id="67" name="Freeform 58">
              <a:extLst>
                <a:ext uri="{FF2B5EF4-FFF2-40B4-BE49-F238E27FC236}">
                  <a16:creationId xmlns:a16="http://schemas.microsoft.com/office/drawing/2014/main" id="{69F4BCDD-D153-40D2-8DD1-2509EE0CE4C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p14="http://schemas.microsoft.com/office/powerpoint/2010/main" xmlns:a14="http://schemas.microsoft.com/office/drawing/2010/main" xmlns:a16="http://schemas.microsoft.com/office/drawing/2014/main" xmlns="" w="9525">
                  <a:solidFill>
                    <a:srgbClr val="000000"/>
                  </a:solidFill>
                  <a:round/>
                  <a:headEnd/>
                  <a:tailEnd/>
                </a14:hiddenLine>
              </a:ext>
            </a:extLst>
          </p:spPr>
          <p:txBody>
            <a:bodyPr/>
            <a:lstStyle/>
            <a:p>
              <a:endParaRPr lang="en-GB"/>
            </a:p>
          </p:txBody>
        </p:sp>
      </p:grpSp>
      <p:sp>
        <p:nvSpPr>
          <p:cNvPr id="3" name="Content Placeholder 2">
            <a:extLst>
              <a:ext uri="{FF2B5EF4-FFF2-40B4-BE49-F238E27FC236}">
                <a16:creationId xmlns:a16="http://schemas.microsoft.com/office/drawing/2014/main" id="{EE5B378A-0B4A-49E3-98D8-A069C5F7D622}"/>
              </a:ext>
            </a:extLst>
          </p:cNvPr>
          <p:cNvSpPr>
            <a:spLocks noGrp="1"/>
          </p:cNvSpPr>
          <p:nvPr>
            <p:ph idx="1"/>
          </p:nvPr>
        </p:nvSpPr>
        <p:spPr>
          <a:xfrm>
            <a:off x="4968958" y="2249486"/>
            <a:ext cx="6718217" cy="4191001"/>
          </a:xfrm>
        </p:spPr>
        <p:txBody>
          <a:bodyPr vert="horz" lIns="91440" tIns="45720" rIns="91440" bIns="45720" rtlCol="0">
            <a:normAutofit/>
          </a:bodyPr>
          <a:lstStyle/>
          <a:p>
            <a:pPr lvl="1">
              <a:lnSpc>
                <a:spcPct val="110000"/>
              </a:lnSpc>
            </a:pPr>
            <a:r>
              <a:rPr lang="en-GB" sz="2400" dirty="0"/>
              <a:t>Family history</a:t>
            </a:r>
          </a:p>
          <a:p>
            <a:pPr lvl="1">
              <a:lnSpc>
                <a:spcPct val="110000"/>
              </a:lnSpc>
            </a:pPr>
            <a:r>
              <a:rPr lang="en-GB" sz="2400" dirty="0"/>
              <a:t>Clinical tests</a:t>
            </a:r>
          </a:p>
          <a:p>
            <a:pPr lvl="1">
              <a:lnSpc>
                <a:spcPct val="110000"/>
              </a:lnSpc>
            </a:pPr>
            <a:r>
              <a:rPr lang="en-GB" sz="2400" dirty="0"/>
              <a:t>Checking to ensure other psychosis or developmental illnesses are not present</a:t>
            </a:r>
          </a:p>
          <a:p>
            <a:pPr lvl="1">
              <a:lnSpc>
                <a:spcPct val="110000"/>
              </a:lnSpc>
            </a:pPr>
            <a:r>
              <a:rPr lang="en-GB" sz="2400" dirty="0"/>
              <a:t>Pharmacological treatments</a:t>
            </a:r>
          </a:p>
          <a:p>
            <a:pPr lvl="1">
              <a:lnSpc>
                <a:spcPct val="110000"/>
              </a:lnSpc>
            </a:pPr>
            <a:r>
              <a:rPr lang="en-GB" sz="2400" dirty="0"/>
              <a:t>Psychotherapy</a:t>
            </a:r>
          </a:p>
          <a:p>
            <a:pPr lvl="1">
              <a:lnSpc>
                <a:spcPct val="110000"/>
              </a:lnSpc>
            </a:pPr>
            <a:r>
              <a:rPr lang="en-GB" sz="2400" dirty="0"/>
              <a:t>Psychoeducation</a:t>
            </a:r>
          </a:p>
          <a:p>
            <a:pPr lvl="1">
              <a:lnSpc>
                <a:spcPct val="110000"/>
              </a:lnSpc>
            </a:pPr>
            <a:r>
              <a:rPr lang="en-GB" sz="2400" dirty="0"/>
              <a:t>Social support, including support groups.</a:t>
            </a:r>
          </a:p>
        </p:txBody>
      </p:sp>
    </p:spTree>
    <p:extLst>
      <p:ext uri="{BB962C8B-B14F-4D97-AF65-F5344CB8AC3E}">
        <p14:creationId xmlns:p14="http://schemas.microsoft.com/office/powerpoint/2010/main" val="250135409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TM04033919[[fn=Circuit]]</Template>
  <TotalTime>317</TotalTime>
  <Words>1753</Words>
  <Application>Microsoft Office PowerPoint</Application>
  <PresentationFormat>Widescreen</PresentationFormat>
  <Paragraphs>201</Paragraphs>
  <Slides>27</Slides>
  <Notes>20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Arial</vt:lpstr>
      <vt:lpstr>Calibri Light</vt:lpstr>
      <vt:lpstr>Tw Cen MT</vt:lpstr>
      <vt:lpstr>Calibri</vt:lpstr>
      <vt:lpstr>Circuit</vt:lpstr>
      <vt:lpstr>Mental HEalth in Children and Young People</vt:lpstr>
      <vt:lpstr>Aims</vt:lpstr>
      <vt:lpstr>Recap</vt:lpstr>
      <vt:lpstr>Depression</vt:lpstr>
      <vt:lpstr>Depression</vt:lpstr>
      <vt:lpstr>Depression</vt:lpstr>
      <vt:lpstr>Comorbidity</vt:lpstr>
      <vt:lpstr>Risk factors</vt:lpstr>
      <vt:lpstr>Presentation (Summary of ICD-10)</vt:lpstr>
      <vt:lpstr>Impact</vt:lpstr>
      <vt:lpstr>Management</vt:lpstr>
      <vt:lpstr>Depression in Adolescents</vt:lpstr>
      <vt:lpstr>Anxiety in Childhood and Adolescence</vt:lpstr>
      <vt:lpstr>DSM-5 Classification of Anxiety</vt:lpstr>
      <vt:lpstr>AGE of OnSet</vt:lpstr>
      <vt:lpstr>Behavioural Changes</vt:lpstr>
      <vt:lpstr>Assessment and Diagnosis (NICE Guidelines)</vt:lpstr>
      <vt:lpstr>Treatment</vt:lpstr>
      <vt:lpstr>Psychosis</vt:lpstr>
      <vt:lpstr>Assessment</vt:lpstr>
      <vt:lpstr>Management and Referral</vt:lpstr>
      <vt:lpstr>Bipolar disorder</vt:lpstr>
      <vt:lpstr>Causes and Risk Factors</vt:lpstr>
      <vt:lpstr>Management</vt:lpstr>
      <vt:lpstr>Schizophrenia</vt:lpstr>
      <vt:lpstr>Risk Factors</vt:lpstr>
      <vt:lpstr>Diagnosis and Management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dc:title>
  <dc:creator>Catherine Slade</dc:creator>
  <cp:lastModifiedBy>Andrea Williams</cp:lastModifiedBy>
  <cp:revision>383</cp:revision>
  <dcterms:created xsi:type="dcterms:W3CDTF">2021-05-04T04:23:41Z</dcterms:created>
  <dcterms:modified xsi:type="dcterms:W3CDTF">2024-03-12T15:37:17Z</dcterms:modified>
</cp:coreProperties>
</file>