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65" r:id="rId5"/>
    <p:sldId id="264" r:id="rId6"/>
    <p:sldId id="270" r:id="rId7"/>
    <p:sldId id="266" r:id="rId8"/>
    <p:sldId id="267" r:id="rId9"/>
    <p:sldId id="268" r:id="rId10"/>
    <p:sldId id="269" r:id="rId11"/>
    <p:sldId id="273" r:id="rId12"/>
    <p:sldId id="271" r:id="rId13"/>
    <p:sldId id="272" r:id="rId14"/>
    <p:sldId id="2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CB1F9-9FA2-DC52-C452-5707520572E4}"/>
              </a:ext>
            </a:extLst>
          </p:cNvPr>
          <p:cNvSpPr txBox="1">
            <a:spLocks noGrp="1"/>
          </p:cNvSpPr>
          <p:nvPr>
            <p:ph type="ctrTitle"/>
          </p:nvPr>
        </p:nvSpPr>
        <p:spPr>
          <a:xfrm>
            <a:off x="1756946" y="1104896"/>
            <a:ext cx="8376516" cy="3120499"/>
          </a:xfrm>
        </p:spPr>
        <p:txBody>
          <a:bodyPr anchor="b" anchorCtr="1"/>
          <a:lstStyle>
            <a:lvl1pPr algn="ctr">
              <a:defRPr/>
            </a:lvl1pPr>
          </a:lstStyle>
          <a:p>
            <a:pPr lvl="0"/>
            <a:r>
              <a:rPr lang="en-US"/>
              <a:t>Click to edit Master title style</a:t>
            </a:r>
          </a:p>
        </p:txBody>
      </p:sp>
      <p:sp>
        <p:nvSpPr>
          <p:cNvPr id="3" name="Subtitle 2">
            <a:extLst>
              <a:ext uri="{FF2B5EF4-FFF2-40B4-BE49-F238E27FC236}">
                <a16:creationId xmlns:a16="http://schemas.microsoft.com/office/drawing/2014/main" id="{0571E423-3D86-0131-2954-46538D6FC55E}"/>
              </a:ext>
            </a:extLst>
          </p:cNvPr>
          <p:cNvSpPr txBox="1">
            <a:spLocks noGrp="1"/>
          </p:cNvSpPr>
          <p:nvPr>
            <p:ph type="subTitle" idx="1"/>
          </p:nvPr>
        </p:nvSpPr>
        <p:spPr>
          <a:xfrm>
            <a:off x="2908038" y="4442383"/>
            <a:ext cx="6074331" cy="984022"/>
          </a:xfrm>
        </p:spPr>
        <p:txBody>
          <a:bodyPr anchorCtr="1"/>
          <a:lstStyle>
            <a:lvl1pPr marL="0" indent="0" algn="ctr">
              <a:buNone/>
              <a:defRPr spc="160"/>
            </a:lvl1pPr>
          </a:lstStyle>
          <a:p>
            <a:pPr lvl="0"/>
            <a:r>
              <a:rPr lang="en-US"/>
              <a:t>Click to edit Master subtitle style</a:t>
            </a:r>
          </a:p>
        </p:txBody>
      </p:sp>
      <p:sp>
        <p:nvSpPr>
          <p:cNvPr id="4" name="Date Placeholder 3">
            <a:extLst>
              <a:ext uri="{FF2B5EF4-FFF2-40B4-BE49-F238E27FC236}">
                <a16:creationId xmlns:a16="http://schemas.microsoft.com/office/drawing/2014/main" id="{9E9B61DA-59B6-D704-A1CD-C934DAE4CBC4}"/>
              </a:ext>
            </a:extLst>
          </p:cNvPr>
          <p:cNvSpPr txBox="1">
            <a:spLocks noGrp="1"/>
          </p:cNvSpPr>
          <p:nvPr>
            <p:ph type="dt" sz="half" idx="7"/>
          </p:nvPr>
        </p:nvSpPr>
        <p:spPr/>
        <p:txBody>
          <a:bodyPr/>
          <a:lstStyle>
            <a:lvl1pPr>
              <a:defRPr/>
            </a:lvl1pPr>
          </a:lstStyle>
          <a:p>
            <a:pPr lvl="0"/>
            <a:fld id="{AFA926A9-681E-489A-8A3C-D82B90A32A44}" type="datetime4">
              <a:rPr lang="en-US"/>
              <a:pPr lvl="0"/>
              <a:t>July 18, 2026</a:t>
            </a:fld>
            <a:endParaRPr lang="en-US"/>
          </a:p>
        </p:txBody>
      </p:sp>
      <p:sp>
        <p:nvSpPr>
          <p:cNvPr id="5" name="Footer Placeholder 4">
            <a:extLst>
              <a:ext uri="{FF2B5EF4-FFF2-40B4-BE49-F238E27FC236}">
                <a16:creationId xmlns:a16="http://schemas.microsoft.com/office/drawing/2014/main" id="{1AFD42FB-30BF-B062-A7E7-47C52E7C249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4C6917B-1506-3D4F-5150-C9673FBF3443}"/>
              </a:ext>
            </a:extLst>
          </p:cNvPr>
          <p:cNvSpPr txBox="1">
            <a:spLocks noGrp="1"/>
          </p:cNvSpPr>
          <p:nvPr>
            <p:ph type="sldNum" sz="quarter" idx="8"/>
          </p:nvPr>
        </p:nvSpPr>
        <p:spPr/>
        <p:txBody>
          <a:bodyPr/>
          <a:lstStyle>
            <a:lvl1pPr>
              <a:defRPr/>
            </a:lvl1pPr>
          </a:lstStyle>
          <a:p>
            <a:pPr lvl="0"/>
            <a:fld id="{883D5A93-ACAD-4940-A257-A657E13A2FAE}" type="slidenum">
              <a:t>‹#›</a:t>
            </a:fld>
            <a:endParaRPr lang="en-US"/>
          </a:p>
        </p:txBody>
      </p:sp>
    </p:spTree>
    <p:extLst>
      <p:ext uri="{BB962C8B-B14F-4D97-AF65-F5344CB8AC3E}">
        <p14:creationId xmlns:p14="http://schemas.microsoft.com/office/powerpoint/2010/main" val="85698676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B5FD2-675C-0921-EEC9-A8A91E28E23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D259B6E-6527-D052-F16E-84D5A10C6F9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348EAC-E526-8AA7-931B-BA36627F86BD}"/>
              </a:ext>
            </a:extLst>
          </p:cNvPr>
          <p:cNvSpPr txBox="1">
            <a:spLocks noGrp="1"/>
          </p:cNvSpPr>
          <p:nvPr>
            <p:ph type="dt" sz="half" idx="7"/>
          </p:nvPr>
        </p:nvSpPr>
        <p:spPr>
          <a:xfrm rot="5400013">
            <a:off x="10506450" y="5074915"/>
            <a:ext cx="2647663" cy="365129"/>
          </a:xfrm>
        </p:spPr>
        <p:txBody>
          <a:bodyPr/>
          <a:lstStyle>
            <a:lvl1pPr>
              <a:defRPr/>
            </a:lvl1pPr>
          </a:lstStyle>
          <a:p>
            <a:pPr lvl="0"/>
            <a:fld id="{5DDE9187-6591-4CBB-9B9D-8902E79647D6}" type="datetime4">
              <a:rPr lang="en-US"/>
              <a:pPr lvl="0"/>
              <a:t>July 18, 2026</a:t>
            </a:fld>
            <a:endParaRPr lang="en-US"/>
          </a:p>
        </p:txBody>
      </p:sp>
      <p:sp>
        <p:nvSpPr>
          <p:cNvPr id="5" name="Footer Placeholder 4">
            <a:extLst>
              <a:ext uri="{FF2B5EF4-FFF2-40B4-BE49-F238E27FC236}">
                <a16:creationId xmlns:a16="http://schemas.microsoft.com/office/drawing/2014/main" id="{C9BD65D8-7259-77E7-1300-59A8F7FA20F8}"/>
              </a:ext>
            </a:extLst>
          </p:cNvPr>
          <p:cNvSpPr txBox="1">
            <a:spLocks noGrp="1"/>
          </p:cNvSpPr>
          <p:nvPr>
            <p:ph type="ftr" sz="quarter" idx="9"/>
          </p:nvPr>
        </p:nvSpPr>
        <p:spPr>
          <a:xfrm rot="5400013">
            <a:off x="10451590" y="1408167"/>
            <a:ext cx="2770494"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AFC26E1-152C-6248-88E5-703A6024A4FE}"/>
              </a:ext>
            </a:extLst>
          </p:cNvPr>
          <p:cNvSpPr txBox="1">
            <a:spLocks noGrp="1"/>
          </p:cNvSpPr>
          <p:nvPr>
            <p:ph type="sldNum" sz="quarter" idx="8"/>
          </p:nvPr>
        </p:nvSpPr>
        <p:spPr>
          <a:xfrm>
            <a:off x="11558015" y="3136391"/>
            <a:ext cx="545915" cy="580031"/>
          </a:xfrm>
        </p:spPr>
        <p:txBody>
          <a:bodyPr/>
          <a:lstStyle>
            <a:lvl1pPr>
              <a:defRPr/>
            </a:lvl1pPr>
          </a:lstStyle>
          <a:p>
            <a:pPr lvl="0"/>
            <a:fld id="{86694FE6-B960-4B01-9835-C8965E883A40}" type="slidenum">
              <a:t>‹#›</a:t>
            </a:fld>
            <a:endParaRPr lang="en-US"/>
          </a:p>
        </p:txBody>
      </p:sp>
    </p:spTree>
    <p:extLst>
      <p:ext uri="{BB962C8B-B14F-4D97-AF65-F5344CB8AC3E}">
        <p14:creationId xmlns:p14="http://schemas.microsoft.com/office/powerpoint/2010/main" val="2842977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A77A2-EED3-86C5-D420-0A60EE2318B7}"/>
              </a:ext>
            </a:extLst>
          </p:cNvPr>
          <p:cNvSpPr txBox="1">
            <a:spLocks noGrp="1"/>
          </p:cNvSpPr>
          <p:nvPr>
            <p:ph type="title"/>
          </p:nvPr>
        </p:nvSpPr>
        <p:spPr>
          <a:xfrm>
            <a:off x="1052510" y="1709735"/>
            <a:ext cx="9087773" cy="343852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6BE7CAC8-E8B3-C51E-AF45-9332B4057123}"/>
              </a:ext>
            </a:extLst>
          </p:cNvPr>
          <p:cNvSpPr txBox="1">
            <a:spLocks noGrp="1"/>
          </p:cNvSpPr>
          <p:nvPr>
            <p:ph type="body" idx="1"/>
          </p:nvPr>
        </p:nvSpPr>
        <p:spPr>
          <a:xfrm>
            <a:off x="1052510" y="5148264"/>
            <a:ext cx="8844524" cy="1138235"/>
          </a:xfrm>
        </p:spPr>
        <p:txBody>
          <a:bodyPr/>
          <a:lstStyle>
            <a:lvl1pPr marL="0" indent="0">
              <a:buNone/>
              <a:defRPr>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6606717-DDF5-E646-4497-15471FDF9ABC}"/>
              </a:ext>
            </a:extLst>
          </p:cNvPr>
          <p:cNvSpPr txBox="1">
            <a:spLocks noGrp="1"/>
          </p:cNvSpPr>
          <p:nvPr>
            <p:ph type="dt" sz="half" idx="7"/>
          </p:nvPr>
        </p:nvSpPr>
        <p:spPr/>
        <p:txBody>
          <a:bodyPr/>
          <a:lstStyle>
            <a:lvl1pPr>
              <a:defRPr/>
            </a:lvl1pPr>
          </a:lstStyle>
          <a:p>
            <a:pPr lvl="0"/>
            <a:fld id="{3CB8340E-D2A9-4320-A5D9-5C6C3852D66F}" type="datetime4">
              <a:rPr lang="en-US"/>
              <a:pPr lvl="0"/>
              <a:t>July 18, 2026</a:t>
            </a:fld>
            <a:endParaRPr lang="en-US"/>
          </a:p>
        </p:txBody>
      </p:sp>
      <p:sp>
        <p:nvSpPr>
          <p:cNvPr id="5" name="Footer Placeholder 4">
            <a:extLst>
              <a:ext uri="{FF2B5EF4-FFF2-40B4-BE49-F238E27FC236}">
                <a16:creationId xmlns:a16="http://schemas.microsoft.com/office/drawing/2014/main" id="{647E3170-C6C0-5152-301C-1A74F579F10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45F8DEA-2086-F8C5-E255-495551487BED}"/>
              </a:ext>
            </a:extLst>
          </p:cNvPr>
          <p:cNvSpPr txBox="1">
            <a:spLocks noGrp="1"/>
          </p:cNvSpPr>
          <p:nvPr>
            <p:ph type="sldNum" sz="quarter" idx="8"/>
          </p:nvPr>
        </p:nvSpPr>
        <p:spPr/>
        <p:txBody>
          <a:bodyPr/>
          <a:lstStyle>
            <a:lvl1pPr>
              <a:defRPr/>
            </a:lvl1pPr>
          </a:lstStyle>
          <a:p>
            <a:pPr lvl="0"/>
            <a:fld id="{12D121C5-C382-4FDD-A04F-DF3FE182F9BE}" type="slidenum">
              <a:t>‹#›</a:t>
            </a:fld>
            <a:endParaRPr lang="en-US"/>
          </a:p>
        </p:txBody>
      </p:sp>
    </p:spTree>
    <p:extLst>
      <p:ext uri="{BB962C8B-B14F-4D97-AF65-F5344CB8AC3E}">
        <p14:creationId xmlns:p14="http://schemas.microsoft.com/office/powerpoint/2010/main" val="3987122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239B3-6BC1-AC7B-3E89-1C9FED905AE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E6EE6EE-DF33-3E24-7FED-154B69A49FF3}"/>
              </a:ext>
            </a:extLst>
          </p:cNvPr>
          <p:cNvSpPr txBox="1">
            <a:spLocks noGrp="1"/>
          </p:cNvSpPr>
          <p:nvPr>
            <p:ph idx="1"/>
          </p:nvPr>
        </p:nvSpPr>
        <p:spPr>
          <a:xfrm>
            <a:off x="1050874" y="1825627"/>
            <a:ext cx="4473619" cy="4460872"/>
          </a:xfrm>
        </p:spPr>
        <p:txBody>
          <a:bodyPr/>
          <a:lstStyle>
            <a:lvl1pPr>
              <a:defRPr/>
            </a:lvl1pPr>
            <a:lvl2pPr>
              <a:defRPr/>
            </a:lvl2pPr>
            <a:lvl3pPr marL="502920">
              <a:defRPr/>
            </a:lvl3pPr>
            <a:lvl4pPr marL="548640">
              <a:defRPr/>
            </a:lvl4pPr>
            <a:lvl5pPr marL="73152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793C3CB-A5BD-8C11-65ED-0C0DB16FF974}"/>
              </a:ext>
            </a:extLst>
          </p:cNvPr>
          <p:cNvSpPr txBox="1">
            <a:spLocks noGrp="1"/>
          </p:cNvSpPr>
          <p:nvPr>
            <p:ph idx="2"/>
          </p:nvPr>
        </p:nvSpPr>
        <p:spPr>
          <a:xfrm>
            <a:off x="5844543" y="1825627"/>
            <a:ext cx="5016947" cy="446087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858421-D900-1495-50F3-C97358DBB04A}"/>
              </a:ext>
            </a:extLst>
          </p:cNvPr>
          <p:cNvSpPr txBox="1">
            <a:spLocks noGrp="1"/>
          </p:cNvSpPr>
          <p:nvPr>
            <p:ph type="dt" sz="half" idx="7"/>
          </p:nvPr>
        </p:nvSpPr>
        <p:spPr/>
        <p:txBody>
          <a:bodyPr/>
          <a:lstStyle>
            <a:lvl1pPr>
              <a:defRPr/>
            </a:lvl1pPr>
          </a:lstStyle>
          <a:p>
            <a:pPr lvl="0"/>
            <a:fld id="{A35708E6-462F-4AD7-8E53-28F9A25F4AF9}" type="datetime4">
              <a:rPr lang="en-US"/>
              <a:pPr lvl="0"/>
              <a:t>July 18, 2026</a:t>
            </a:fld>
            <a:endParaRPr lang="en-US"/>
          </a:p>
        </p:txBody>
      </p:sp>
      <p:sp>
        <p:nvSpPr>
          <p:cNvPr id="6" name="Footer Placeholder 5">
            <a:extLst>
              <a:ext uri="{FF2B5EF4-FFF2-40B4-BE49-F238E27FC236}">
                <a16:creationId xmlns:a16="http://schemas.microsoft.com/office/drawing/2014/main" id="{E722B7B1-86E8-F2CF-23D7-6764BF4548F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52CD0AD-E3AB-F0E0-92A7-FF28E54572B0}"/>
              </a:ext>
            </a:extLst>
          </p:cNvPr>
          <p:cNvSpPr txBox="1">
            <a:spLocks noGrp="1"/>
          </p:cNvSpPr>
          <p:nvPr>
            <p:ph type="sldNum" sz="quarter" idx="8"/>
          </p:nvPr>
        </p:nvSpPr>
        <p:spPr/>
        <p:txBody>
          <a:bodyPr/>
          <a:lstStyle>
            <a:lvl1pPr>
              <a:defRPr/>
            </a:lvl1pPr>
          </a:lstStyle>
          <a:p>
            <a:pPr lvl="0"/>
            <a:fld id="{D668E3F2-BFC0-44D5-BEC8-EE4763058A2F}" type="slidenum">
              <a:t>‹#›</a:t>
            </a:fld>
            <a:endParaRPr lang="en-US"/>
          </a:p>
        </p:txBody>
      </p:sp>
    </p:spTree>
    <p:extLst>
      <p:ext uri="{BB962C8B-B14F-4D97-AF65-F5344CB8AC3E}">
        <p14:creationId xmlns:p14="http://schemas.microsoft.com/office/powerpoint/2010/main" val="280066573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633EFE1C-73F7-38BB-2B7E-E1BE8A60AFB0}"/>
              </a:ext>
            </a:extLst>
          </p:cNvPr>
          <p:cNvSpPr txBox="1">
            <a:spLocks noGrp="1"/>
          </p:cNvSpPr>
          <p:nvPr>
            <p:ph type="body" idx="4294967295"/>
          </p:nvPr>
        </p:nvSpPr>
        <p:spPr>
          <a:xfrm>
            <a:off x="1071567" y="1835219"/>
            <a:ext cx="4452935" cy="823910"/>
          </a:xfrm>
        </p:spPr>
        <p:txBody>
          <a:bodyPr anchor="b"/>
          <a:lstStyle>
            <a:lvl1pPr marL="0" indent="0">
              <a:buNone/>
              <a:defRPr b="1" cap="all" spc="300"/>
            </a:lvl1pPr>
          </a:lstStyle>
          <a:p>
            <a:pPr lvl="0"/>
            <a:r>
              <a:rPr lang="en-US"/>
              <a:t>Click to edit Master text styles</a:t>
            </a:r>
          </a:p>
        </p:txBody>
      </p:sp>
      <p:sp>
        <p:nvSpPr>
          <p:cNvPr id="3" name="Content Placeholder 3">
            <a:extLst>
              <a:ext uri="{FF2B5EF4-FFF2-40B4-BE49-F238E27FC236}">
                <a16:creationId xmlns:a16="http://schemas.microsoft.com/office/drawing/2014/main" id="{D0136F6B-410E-EF1A-D1E6-C71949BBB04A}"/>
              </a:ext>
            </a:extLst>
          </p:cNvPr>
          <p:cNvSpPr txBox="1">
            <a:spLocks noGrp="1"/>
          </p:cNvSpPr>
          <p:nvPr>
            <p:ph idx="4294967295"/>
          </p:nvPr>
        </p:nvSpPr>
        <p:spPr>
          <a:xfrm>
            <a:off x="1071557" y="2717797"/>
            <a:ext cx="4452935" cy="3559448"/>
          </a:xfrm>
        </p:spPr>
        <p:txBody>
          <a:bodyPr/>
          <a:lstStyle>
            <a:lvl1pPr>
              <a:defRPr/>
            </a:lvl1pPr>
            <a:lvl2pPr>
              <a:defRPr/>
            </a:lvl2pPr>
            <a:lvl3pPr marL="548640">
              <a:defRPr/>
            </a:lvl3pPr>
            <a:lvl4pPr marL="594360">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660F69FF-D03F-CAE8-FAEE-195FE87913E2}"/>
              </a:ext>
            </a:extLst>
          </p:cNvPr>
          <p:cNvSpPr txBox="1">
            <a:spLocks noGrp="1"/>
          </p:cNvSpPr>
          <p:nvPr>
            <p:ph type="body" idx="4294967295"/>
          </p:nvPr>
        </p:nvSpPr>
        <p:spPr>
          <a:xfrm>
            <a:off x="5844543" y="1835219"/>
            <a:ext cx="5016947" cy="823910"/>
          </a:xfrm>
        </p:spPr>
        <p:txBody>
          <a:bodyPr anchor="b"/>
          <a:lstStyle>
            <a:lvl1pPr marL="0" indent="0">
              <a:buNone/>
              <a:defRPr b="1" cap="all" spc="300"/>
            </a:lvl1pPr>
          </a:lstStyle>
          <a:p>
            <a:pPr lvl="0"/>
            <a:r>
              <a:rPr lang="en-US"/>
              <a:t>Click to edit Master text styles</a:t>
            </a:r>
          </a:p>
        </p:txBody>
      </p:sp>
      <p:sp>
        <p:nvSpPr>
          <p:cNvPr id="5" name="Content Placeholder 5">
            <a:extLst>
              <a:ext uri="{FF2B5EF4-FFF2-40B4-BE49-F238E27FC236}">
                <a16:creationId xmlns:a16="http://schemas.microsoft.com/office/drawing/2014/main" id="{83CB0D00-CDCA-E69C-7248-E26298DA847B}"/>
              </a:ext>
            </a:extLst>
          </p:cNvPr>
          <p:cNvSpPr txBox="1">
            <a:spLocks noGrp="1"/>
          </p:cNvSpPr>
          <p:nvPr>
            <p:ph idx="4294967295"/>
          </p:nvPr>
        </p:nvSpPr>
        <p:spPr>
          <a:xfrm>
            <a:off x="5844543" y="2717797"/>
            <a:ext cx="5016947" cy="3559457"/>
          </a:xfrm>
        </p:spPr>
        <p:txBody>
          <a:bodyPr/>
          <a:lstStyle>
            <a:lvl1pPr>
              <a:defRPr/>
            </a:lvl1pPr>
            <a:lvl2pPr marL="457200">
              <a:defRPr/>
            </a:lvl2pPr>
            <a:lvl3pPr marL="548640">
              <a:defRPr/>
            </a:lvl3pPr>
            <a:lvl4pPr marL="594360">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A996A24A-8DC9-8A4A-F3CE-2A356A73FA9A}"/>
              </a:ext>
            </a:extLst>
          </p:cNvPr>
          <p:cNvSpPr txBox="1">
            <a:spLocks noGrp="1"/>
          </p:cNvSpPr>
          <p:nvPr>
            <p:ph type="dt" sz="half" idx="7"/>
          </p:nvPr>
        </p:nvSpPr>
        <p:spPr/>
        <p:txBody>
          <a:bodyPr/>
          <a:lstStyle>
            <a:lvl1pPr>
              <a:defRPr/>
            </a:lvl1pPr>
          </a:lstStyle>
          <a:p>
            <a:pPr lvl="0"/>
            <a:fld id="{DF56FC17-A87F-4370-AF51-BA09D1148DAD}" type="datetime4">
              <a:rPr lang="en-US"/>
              <a:pPr lvl="0"/>
              <a:t>July 18, 2026</a:t>
            </a:fld>
            <a:endParaRPr lang="en-US"/>
          </a:p>
        </p:txBody>
      </p:sp>
      <p:sp>
        <p:nvSpPr>
          <p:cNvPr id="7" name="Footer Placeholder 7">
            <a:extLst>
              <a:ext uri="{FF2B5EF4-FFF2-40B4-BE49-F238E27FC236}">
                <a16:creationId xmlns:a16="http://schemas.microsoft.com/office/drawing/2014/main" id="{C90C0093-4BDE-7FB8-860E-053B9738C270}"/>
              </a:ext>
            </a:extLst>
          </p:cNvPr>
          <p:cNvSpPr txBox="1">
            <a:spLocks noGrp="1"/>
          </p:cNvSpPr>
          <p:nvPr>
            <p:ph type="ftr" sz="quarter" idx="9"/>
          </p:nvPr>
        </p:nvSpPr>
        <p:spPr/>
        <p:txBody>
          <a:bodyPr/>
          <a:lstStyle>
            <a:lvl1pPr>
              <a:defRPr/>
            </a:lvl1pPr>
          </a:lstStyle>
          <a:p>
            <a:pPr lvl="0"/>
            <a:endParaRPr lang="en-US"/>
          </a:p>
        </p:txBody>
      </p:sp>
      <p:sp>
        <p:nvSpPr>
          <p:cNvPr id="8" name="Slide Number Placeholder 8">
            <a:extLst>
              <a:ext uri="{FF2B5EF4-FFF2-40B4-BE49-F238E27FC236}">
                <a16:creationId xmlns:a16="http://schemas.microsoft.com/office/drawing/2014/main" id="{C26A1D8E-1D8F-92D5-F0B6-15C51A136513}"/>
              </a:ext>
            </a:extLst>
          </p:cNvPr>
          <p:cNvSpPr txBox="1">
            <a:spLocks noGrp="1"/>
          </p:cNvSpPr>
          <p:nvPr>
            <p:ph type="sldNum" sz="quarter" idx="8"/>
          </p:nvPr>
        </p:nvSpPr>
        <p:spPr/>
        <p:txBody>
          <a:bodyPr/>
          <a:lstStyle>
            <a:lvl1pPr>
              <a:defRPr/>
            </a:lvl1pPr>
          </a:lstStyle>
          <a:p>
            <a:pPr lvl="0"/>
            <a:fld id="{494D94A7-0D9D-4456-AC23-ED3383A0FFCB}" type="slidenum">
              <a:t>‹#›</a:t>
            </a:fld>
            <a:endParaRPr lang="en-US"/>
          </a:p>
        </p:txBody>
      </p:sp>
      <p:sp>
        <p:nvSpPr>
          <p:cNvPr id="9" name="Title 11">
            <a:extLst>
              <a:ext uri="{FF2B5EF4-FFF2-40B4-BE49-F238E27FC236}">
                <a16:creationId xmlns:a16="http://schemas.microsoft.com/office/drawing/2014/main" id="{227847FF-18EA-4BF4-F001-AC52DB52033E}"/>
              </a:ext>
            </a:extLst>
          </p:cNvPr>
          <p:cNvSpPr txBox="1">
            <a:spLocks noGrp="1"/>
          </p:cNvSpPr>
          <p:nvPr>
            <p:ph type="title"/>
          </p:nvPr>
        </p:nvSpPr>
        <p:spPr/>
        <p:txBody>
          <a:bodyPr/>
          <a:lstStyle>
            <a:lvl1pPr>
              <a:defRPr/>
            </a:lvl1pPr>
          </a:lstStyle>
          <a:p>
            <a:pPr lvl="0"/>
            <a:r>
              <a:rPr lang="en-US"/>
              <a:t>Click to edit Master title style</a:t>
            </a:r>
          </a:p>
        </p:txBody>
      </p:sp>
    </p:spTree>
    <p:extLst>
      <p:ext uri="{BB962C8B-B14F-4D97-AF65-F5344CB8AC3E}">
        <p14:creationId xmlns:p14="http://schemas.microsoft.com/office/powerpoint/2010/main" val="1306662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A674E7A7-93CB-E4FC-A9D7-B1B286FCEB64}"/>
              </a:ext>
            </a:extLst>
          </p:cNvPr>
          <p:cNvSpPr txBox="1">
            <a:spLocks noGrp="1"/>
          </p:cNvSpPr>
          <p:nvPr>
            <p:ph type="dt" sz="half" idx="7"/>
          </p:nvPr>
        </p:nvSpPr>
        <p:spPr/>
        <p:txBody>
          <a:bodyPr/>
          <a:lstStyle>
            <a:lvl1pPr>
              <a:defRPr/>
            </a:lvl1pPr>
          </a:lstStyle>
          <a:p>
            <a:pPr lvl="0"/>
            <a:fld id="{75A1A0E3-9B54-4B84-A7FE-6CD9D9827C5E}" type="datetime4">
              <a:rPr lang="en-US"/>
              <a:pPr lvl="0"/>
              <a:t>July 18, 2026</a:t>
            </a:fld>
            <a:endParaRPr lang="en-US"/>
          </a:p>
        </p:txBody>
      </p:sp>
      <p:sp>
        <p:nvSpPr>
          <p:cNvPr id="3" name="Footer Placeholder 3">
            <a:extLst>
              <a:ext uri="{FF2B5EF4-FFF2-40B4-BE49-F238E27FC236}">
                <a16:creationId xmlns:a16="http://schemas.microsoft.com/office/drawing/2014/main" id="{3DCFA805-1E2B-B66D-735E-4E75B4A7D657}"/>
              </a:ext>
            </a:extLst>
          </p:cNvPr>
          <p:cNvSpPr txBox="1">
            <a:spLocks noGrp="1"/>
          </p:cNvSpPr>
          <p:nvPr>
            <p:ph type="ftr" sz="quarter" idx="9"/>
          </p:nvPr>
        </p:nvSpPr>
        <p:spPr/>
        <p:txBody>
          <a:bodyPr/>
          <a:lstStyle>
            <a:lvl1pPr>
              <a:defRPr/>
            </a:lvl1pPr>
          </a:lstStyle>
          <a:p>
            <a:pPr lvl="0"/>
            <a:endParaRPr lang="en-US"/>
          </a:p>
        </p:txBody>
      </p:sp>
      <p:sp>
        <p:nvSpPr>
          <p:cNvPr id="4" name="Slide Number Placeholder 4">
            <a:extLst>
              <a:ext uri="{FF2B5EF4-FFF2-40B4-BE49-F238E27FC236}">
                <a16:creationId xmlns:a16="http://schemas.microsoft.com/office/drawing/2014/main" id="{42667EB6-3C64-0F87-BD39-E87E5B82469A}"/>
              </a:ext>
            </a:extLst>
          </p:cNvPr>
          <p:cNvSpPr txBox="1">
            <a:spLocks noGrp="1"/>
          </p:cNvSpPr>
          <p:nvPr>
            <p:ph type="sldNum" sz="quarter" idx="8"/>
          </p:nvPr>
        </p:nvSpPr>
        <p:spPr/>
        <p:txBody>
          <a:bodyPr/>
          <a:lstStyle>
            <a:lvl1pPr>
              <a:defRPr/>
            </a:lvl1pPr>
          </a:lstStyle>
          <a:p>
            <a:pPr lvl="0"/>
            <a:fld id="{1AF6FB90-FB1A-49EF-A4C5-3B41A6EAE839}" type="slidenum">
              <a:t>‹#›</a:t>
            </a:fld>
            <a:endParaRPr lang="en-US"/>
          </a:p>
        </p:txBody>
      </p:sp>
      <p:sp>
        <p:nvSpPr>
          <p:cNvPr id="5" name="Title 5">
            <a:extLst>
              <a:ext uri="{FF2B5EF4-FFF2-40B4-BE49-F238E27FC236}">
                <a16:creationId xmlns:a16="http://schemas.microsoft.com/office/drawing/2014/main" id="{78676BAF-E134-A4B2-2C78-8EB08E8EB987}"/>
              </a:ext>
            </a:extLst>
          </p:cNvPr>
          <p:cNvSpPr txBox="1">
            <a:spLocks noGrp="1"/>
          </p:cNvSpPr>
          <p:nvPr>
            <p:ph type="title"/>
          </p:nvPr>
        </p:nvSpPr>
        <p:spPr/>
        <p:txBody>
          <a:bodyPr/>
          <a:lstStyle>
            <a:lvl1pPr>
              <a:defRPr/>
            </a:lvl1pPr>
          </a:lstStyle>
          <a:p>
            <a:pPr lvl="0"/>
            <a:r>
              <a:rPr lang="en-US"/>
              <a:t>Click to edit Master title style</a:t>
            </a:r>
          </a:p>
        </p:txBody>
      </p:sp>
    </p:spTree>
    <p:extLst>
      <p:ext uri="{BB962C8B-B14F-4D97-AF65-F5344CB8AC3E}">
        <p14:creationId xmlns:p14="http://schemas.microsoft.com/office/powerpoint/2010/main" val="2055302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80F8EB-A5FE-F7C6-21D2-F4B0DCF4BD86}"/>
              </a:ext>
            </a:extLst>
          </p:cNvPr>
          <p:cNvSpPr txBox="1">
            <a:spLocks noGrp="1"/>
          </p:cNvSpPr>
          <p:nvPr>
            <p:ph type="dt" sz="half" idx="7"/>
          </p:nvPr>
        </p:nvSpPr>
        <p:spPr/>
        <p:txBody>
          <a:bodyPr/>
          <a:lstStyle>
            <a:lvl1pPr>
              <a:defRPr/>
            </a:lvl1pPr>
          </a:lstStyle>
          <a:p>
            <a:pPr lvl="0"/>
            <a:fld id="{1508DC39-A5D0-4F57-8ED7-81C617CC1A84}" type="datetime4">
              <a:rPr lang="en-US"/>
              <a:pPr lvl="0"/>
              <a:t>July 18, 2026</a:t>
            </a:fld>
            <a:endParaRPr lang="en-US"/>
          </a:p>
        </p:txBody>
      </p:sp>
      <p:sp>
        <p:nvSpPr>
          <p:cNvPr id="3" name="Footer Placeholder 2">
            <a:extLst>
              <a:ext uri="{FF2B5EF4-FFF2-40B4-BE49-F238E27FC236}">
                <a16:creationId xmlns:a16="http://schemas.microsoft.com/office/drawing/2014/main" id="{7D67D58E-68DD-E1FB-2C01-6AAEE6983B2B}"/>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50F3BD50-ABC5-9440-F8EC-4918811E1166}"/>
              </a:ext>
            </a:extLst>
          </p:cNvPr>
          <p:cNvSpPr txBox="1">
            <a:spLocks noGrp="1"/>
          </p:cNvSpPr>
          <p:nvPr>
            <p:ph type="sldNum" sz="quarter" idx="8"/>
          </p:nvPr>
        </p:nvSpPr>
        <p:spPr/>
        <p:txBody>
          <a:bodyPr/>
          <a:lstStyle>
            <a:lvl1pPr>
              <a:defRPr/>
            </a:lvl1pPr>
          </a:lstStyle>
          <a:p>
            <a:pPr lvl="0"/>
            <a:fld id="{FCC94E57-8B18-40D8-9B6D-E21D12406C95}" type="slidenum">
              <a:t>‹#›</a:t>
            </a:fld>
            <a:endParaRPr lang="en-US"/>
          </a:p>
        </p:txBody>
      </p:sp>
    </p:spTree>
    <p:extLst>
      <p:ext uri="{BB962C8B-B14F-4D97-AF65-F5344CB8AC3E}">
        <p14:creationId xmlns:p14="http://schemas.microsoft.com/office/powerpoint/2010/main" val="171510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E372E-7BD4-F12B-EE60-65DEFDCFC357}"/>
              </a:ext>
            </a:extLst>
          </p:cNvPr>
          <p:cNvSpPr txBox="1">
            <a:spLocks noGrp="1"/>
          </p:cNvSpPr>
          <p:nvPr>
            <p:ph type="title"/>
          </p:nvPr>
        </p:nvSpPr>
        <p:spPr>
          <a:xfrm>
            <a:off x="1063630" y="457200"/>
            <a:ext cx="4170358" cy="1917505"/>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4F114910-A130-5F23-2198-13279B45A24D}"/>
              </a:ext>
            </a:extLst>
          </p:cNvPr>
          <p:cNvSpPr txBox="1">
            <a:spLocks noGrp="1"/>
          </p:cNvSpPr>
          <p:nvPr>
            <p:ph idx="1"/>
          </p:nvPr>
        </p:nvSpPr>
        <p:spPr>
          <a:xfrm>
            <a:off x="5481635" y="457200"/>
            <a:ext cx="5562596" cy="5943600"/>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D213AD2-0562-576E-C6D8-C66150BD0863}"/>
              </a:ext>
            </a:extLst>
          </p:cNvPr>
          <p:cNvSpPr txBox="1">
            <a:spLocks noGrp="1"/>
          </p:cNvSpPr>
          <p:nvPr>
            <p:ph type="body" idx="2"/>
          </p:nvPr>
        </p:nvSpPr>
        <p:spPr>
          <a:xfrm>
            <a:off x="1063630" y="2374705"/>
            <a:ext cx="4170358" cy="402609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B6B4FE3-A1DE-9861-61A5-DB1A9403F22E}"/>
              </a:ext>
            </a:extLst>
          </p:cNvPr>
          <p:cNvSpPr txBox="1">
            <a:spLocks noGrp="1"/>
          </p:cNvSpPr>
          <p:nvPr>
            <p:ph type="dt" sz="half" idx="7"/>
          </p:nvPr>
        </p:nvSpPr>
        <p:spPr/>
        <p:txBody>
          <a:bodyPr/>
          <a:lstStyle>
            <a:lvl1pPr>
              <a:defRPr/>
            </a:lvl1pPr>
          </a:lstStyle>
          <a:p>
            <a:pPr lvl="0"/>
            <a:fld id="{10319466-17A0-4670-BF83-5D1D6B964276}" type="datetime4">
              <a:rPr lang="en-US"/>
              <a:pPr lvl="0"/>
              <a:t>July 18, 2026</a:t>
            </a:fld>
            <a:endParaRPr lang="en-US"/>
          </a:p>
        </p:txBody>
      </p:sp>
      <p:sp>
        <p:nvSpPr>
          <p:cNvPr id="6" name="Footer Placeholder 5">
            <a:extLst>
              <a:ext uri="{FF2B5EF4-FFF2-40B4-BE49-F238E27FC236}">
                <a16:creationId xmlns:a16="http://schemas.microsoft.com/office/drawing/2014/main" id="{2729E47C-25AB-74D4-3A49-F45DDEA4278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B8F520B-850F-C704-1035-4CC7063A4D15}"/>
              </a:ext>
            </a:extLst>
          </p:cNvPr>
          <p:cNvSpPr txBox="1">
            <a:spLocks noGrp="1"/>
          </p:cNvSpPr>
          <p:nvPr>
            <p:ph type="sldNum" sz="quarter" idx="8"/>
          </p:nvPr>
        </p:nvSpPr>
        <p:spPr/>
        <p:txBody>
          <a:bodyPr/>
          <a:lstStyle>
            <a:lvl1pPr>
              <a:defRPr/>
            </a:lvl1pPr>
          </a:lstStyle>
          <a:p>
            <a:pPr lvl="0"/>
            <a:fld id="{ACF7A275-3282-4695-B9A3-F02BAF35C2B8}" type="slidenum">
              <a:t>‹#›</a:t>
            </a:fld>
            <a:endParaRPr lang="en-US"/>
          </a:p>
        </p:txBody>
      </p:sp>
    </p:spTree>
    <p:extLst>
      <p:ext uri="{BB962C8B-B14F-4D97-AF65-F5344CB8AC3E}">
        <p14:creationId xmlns:p14="http://schemas.microsoft.com/office/powerpoint/2010/main" val="3236871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FBA4B-D192-BF93-ABCF-F8DAACE4971B}"/>
              </a:ext>
            </a:extLst>
          </p:cNvPr>
          <p:cNvSpPr txBox="1">
            <a:spLocks noGrp="1"/>
          </p:cNvSpPr>
          <p:nvPr>
            <p:ph type="title"/>
          </p:nvPr>
        </p:nvSpPr>
        <p:spPr>
          <a:xfrm>
            <a:off x="1062039" y="457200"/>
            <a:ext cx="3913238" cy="1928817"/>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0D6EBB97-0A33-0BEF-C8EA-0248681938A4}"/>
              </a:ext>
            </a:extLst>
          </p:cNvPr>
          <p:cNvSpPr txBox="1">
            <a:spLocks noGrp="1"/>
          </p:cNvSpPr>
          <p:nvPr>
            <p:ph type="pic" idx="1"/>
          </p:nvPr>
        </p:nvSpPr>
        <p:spPr>
          <a:xfrm>
            <a:off x="5257754" y="457200"/>
            <a:ext cx="6110285" cy="5943600"/>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674B1F00-2DB9-43B0-2837-B7D3FC209D89}"/>
              </a:ext>
            </a:extLst>
          </p:cNvPr>
          <p:cNvSpPr txBox="1">
            <a:spLocks noGrp="1"/>
          </p:cNvSpPr>
          <p:nvPr>
            <p:ph type="body" idx="2"/>
          </p:nvPr>
        </p:nvSpPr>
        <p:spPr>
          <a:xfrm>
            <a:off x="1062039" y="2386017"/>
            <a:ext cx="3913238" cy="4014782"/>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DDD9F11-62E6-7E2C-95DF-6A01C0DA37AE}"/>
              </a:ext>
            </a:extLst>
          </p:cNvPr>
          <p:cNvSpPr txBox="1">
            <a:spLocks noGrp="1"/>
          </p:cNvSpPr>
          <p:nvPr>
            <p:ph type="dt" sz="half" idx="7"/>
          </p:nvPr>
        </p:nvSpPr>
        <p:spPr/>
        <p:txBody>
          <a:bodyPr/>
          <a:lstStyle>
            <a:lvl1pPr>
              <a:defRPr/>
            </a:lvl1pPr>
          </a:lstStyle>
          <a:p>
            <a:pPr lvl="0"/>
            <a:fld id="{086A20E6-99D3-46CE-A40D-BAD70851E3D3}" type="datetime4">
              <a:rPr lang="en-US"/>
              <a:pPr lvl="0"/>
              <a:t>July 18, 2026</a:t>
            </a:fld>
            <a:endParaRPr lang="en-US"/>
          </a:p>
        </p:txBody>
      </p:sp>
      <p:sp>
        <p:nvSpPr>
          <p:cNvPr id="6" name="Footer Placeholder 5">
            <a:extLst>
              <a:ext uri="{FF2B5EF4-FFF2-40B4-BE49-F238E27FC236}">
                <a16:creationId xmlns:a16="http://schemas.microsoft.com/office/drawing/2014/main" id="{E60D3EA8-EBAA-4009-5106-EED4CEE0B3A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B1E3CE9-EABD-21FF-7A2D-90D9E7AABB6A}"/>
              </a:ext>
            </a:extLst>
          </p:cNvPr>
          <p:cNvSpPr txBox="1">
            <a:spLocks noGrp="1"/>
          </p:cNvSpPr>
          <p:nvPr>
            <p:ph type="sldNum" sz="quarter" idx="8"/>
          </p:nvPr>
        </p:nvSpPr>
        <p:spPr/>
        <p:txBody>
          <a:bodyPr/>
          <a:lstStyle>
            <a:lvl1pPr>
              <a:defRPr/>
            </a:lvl1pPr>
          </a:lstStyle>
          <a:p>
            <a:pPr lvl="0"/>
            <a:fld id="{610AFF06-FED2-466F-83AB-C68163BC10AF}" type="slidenum">
              <a:t>‹#›</a:t>
            </a:fld>
            <a:endParaRPr lang="en-US"/>
          </a:p>
        </p:txBody>
      </p:sp>
    </p:spTree>
    <p:extLst>
      <p:ext uri="{BB962C8B-B14F-4D97-AF65-F5344CB8AC3E}">
        <p14:creationId xmlns:p14="http://schemas.microsoft.com/office/powerpoint/2010/main" val="2967814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48A32DBF-AD56-BF17-EE4D-B15F954F3A92}"/>
              </a:ext>
            </a:extLst>
          </p:cNvPr>
          <p:cNvSpPr txBox="1">
            <a:spLocks noGrp="1"/>
          </p:cNvSpPr>
          <p:nvPr>
            <p:ph type="body" idx="4294967295"/>
          </p:nvPr>
        </p:nvSpPr>
        <p:spPr>
          <a:xfrm>
            <a:off x="1050883" y="1825627"/>
            <a:ext cx="9810606" cy="451669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F7CDB655-4841-BF19-856E-C62C527D6F2E}"/>
              </a:ext>
            </a:extLst>
          </p:cNvPr>
          <p:cNvSpPr txBox="1">
            <a:spLocks noGrp="1"/>
          </p:cNvSpPr>
          <p:nvPr>
            <p:ph type="dt" sz="half" idx="7"/>
          </p:nvPr>
        </p:nvSpPr>
        <p:spPr/>
        <p:txBody>
          <a:bodyPr/>
          <a:lstStyle>
            <a:lvl1pPr>
              <a:defRPr/>
            </a:lvl1pPr>
          </a:lstStyle>
          <a:p>
            <a:pPr lvl="0"/>
            <a:fld id="{E65865DE-E336-4DC8-9C7D-47FAF27E9F12}" type="datetime4">
              <a:rPr lang="en-US"/>
              <a:pPr lvl="0"/>
              <a:t>July 18, 2026</a:t>
            </a:fld>
            <a:endParaRPr lang="en-US"/>
          </a:p>
        </p:txBody>
      </p:sp>
      <p:sp>
        <p:nvSpPr>
          <p:cNvPr id="4" name="Footer Placeholder 4">
            <a:extLst>
              <a:ext uri="{FF2B5EF4-FFF2-40B4-BE49-F238E27FC236}">
                <a16:creationId xmlns:a16="http://schemas.microsoft.com/office/drawing/2014/main" id="{AF28DC50-26E7-511E-C1AF-4CD517941553}"/>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C0AEBDF8-1D30-A6E3-6238-120B6B0184C9}"/>
              </a:ext>
            </a:extLst>
          </p:cNvPr>
          <p:cNvSpPr txBox="1">
            <a:spLocks noGrp="1"/>
          </p:cNvSpPr>
          <p:nvPr>
            <p:ph type="sldNum" sz="quarter" idx="8"/>
          </p:nvPr>
        </p:nvSpPr>
        <p:spPr/>
        <p:txBody>
          <a:bodyPr/>
          <a:lstStyle>
            <a:lvl1pPr>
              <a:defRPr/>
            </a:lvl1pPr>
          </a:lstStyle>
          <a:p>
            <a:pPr lvl="0"/>
            <a:fld id="{79478197-EF45-49A8-9B7C-707ADB55B2C6}" type="slidenum">
              <a:t>‹#›</a:t>
            </a:fld>
            <a:endParaRPr lang="en-US"/>
          </a:p>
        </p:txBody>
      </p:sp>
      <p:sp>
        <p:nvSpPr>
          <p:cNvPr id="6" name="Title 6">
            <a:extLst>
              <a:ext uri="{FF2B5EF4-FFF2-40B4-BE49-F238E27FC236}">
                <a16:creationId xmlns:a16="http://schemas.microsoft.com/office/drawing/2014/main" id="{B82DEB7D-7164-E089-1577-BE17FDDB8EFA}"/>
              </a:ext>
            </a:extLst>
          </p:cNvPr>
          <p:cNvSpPr txBox="1">
            <a:spLocks noGrp="1"/>
          </p:cNvSpPr>
          <p:nvPr>
            <p:ph type="title"/>
          </p:nvPr>
        </p:nvSpPr>
        <p:spPr/>
        <p:txBody>
          <a:bodyPr/>
          <a:lstStyle>
            <a:lvl1pPr>
              <a:defRPr/>
            </a:lvl1pPr>
          </a:lstStyle>
          <a:p>
            <a:pPr lvl="0"/>
            <a:r>
              <a:rPr lang="en-US"/>
              <a:t>Click to edit Master title style</a:t>
            </a:r>
          </a:p>
        </p:txBody>
      </p:sp>
    </p:spTree>
    <p:extLst>
      <p:ext uri="{BB962C8B-B14F-4D97-AF65-F5344CB8AC3E}">
        <p14:creationId xmlns:p14="http://schemas.microsoft.com/office/powerpoint/2010/main" val="1887798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35770D-0D1C-798A-11F1-9F4A61E66C91}"/>
              </a:ext>
            </a:extLst>
          </p:cNvPr>
          <p:cNvSpPr txBox="1">
            <a:spLocks noGrp="1"/>
          </p:cNvSpPr>
          <p:nvPr>
            <p:ph type="title" orient="vert"/>
          </p:nvPr>
        </p:nvSpPr>
        <p:spPr>
          <a:xfrm>
            <a:off x="8724903" y="464021"/>
            <a:ext cx="2161541" cy="5800295"/>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7550EFB-9B50-3F5C-3C6F-98BAF0735982}"/>
              </a:ext>
            </a:extLst>
          </p:cNvPr>
          <p:cNvSpPr txBox="1">
            <a:spLocks noGrp="1"/>
          </p:cNvSpPr>
          <p:nvPr>
            <p:ph type="body" orient="vert" idx="1"/>
          </p:nvPr>
        </p:nvSpPr>
        <p:spPr>
          <a:xfrm>
            <a:off x="838203" y="464021"/>
            <a:ext cx="7886700" cy="5800295"/>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E12F23-135D-B9AE-A6B0-E25341677F26}"/>
              </a:ext>
            </a:extLst>
          </p:cNvPr>
          <p:cNvSpPr txBox="1">
            <a:spLocks noGrp="1"/>
          </p:cNvSpPr>
          <p:nvPr>
            <p:ph type="dt" sz="half" idx="7"/>
          </p:nvPr>
        </p:nvSpPr>
        <p:spPr/>
        <p:txBody>
          <a:bodyPr/>
          <a:lstStyle>
            <a:lvl1pPr>
              <a:defRPr/>
            </a:lvl1pPr>
          </a:lstStyle>
          <a:p>
            <a:pPr lvl="0"/>
            <a:fld id="{821841EC-17AC-47C9-8A42-210588ECE0D9}" type="datetime4">
              <a:rPr lang="en-US"/>
              <a:pPr lvl="0"/>
              <a:t>July 18, 2026</a:t>
            </a:fld>
            <a:endParaRPr lang="en-US"/>
          </a:p>
        </p:txBody>
      </p:sp>
      <p:sp>
        <p:nvSpPr>
          <p:cNvPr id="5" name="Footer Placeholder 4">
            <a:extLst>
              <a:ext uri="{FF2B5EF4-FFF2-40B4-BE49-F238E27FC236}">
                <a16:creationId xmlns:a16="http://schemas.microsoft.com/office/drawing/2014/main" id="{6779F836-6A14-B6F8-27D4-307DD06C204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3E38DFF-8E5D-5775-8A31-DE10AEA1F31C}"/>
              </a:ext>
            </a:extLst>
          </p:cNvPr>
          <p:cNvSpPr txBox="1">
            <a:spLocks noGrp="1"/>
          </p:cNvSpPr>
          <p:nvPr>
            <p:ph type="sldNum" sz="quarter" idx="8"/>
          </p:nvPr>
        </p:nvSpPr>
        <p:spPr/>
        <p:txBody>
          <a:bodyPr/>
          <a:lstStyle>
            <a:lvl1pPr>
              <a:defRPr/>
            </a:lvl1pPr>
          </a:lstStyle>
          <a:p>
            <a:pPr lvl="0"/>
            <a:fld id="{F173198C-96B3-41B3-96C0-E89131A0E2B0}" type="slidenum">
              <a:t>‹#›</a:t>
            </a:fld>
            <a:endParaRPr lang="en-US"/>
          </a:p>
        </p:txBody>
      </p:sp>
    </p:spTree>
    <p:extLst>
      <p:ext uri="{BB962C8B-B14F-4D97-AF65-F5344CB8AC3E}">
        <p14:creationId xmlns:p14="http://schemas.microsoft.com/office/powerpoint/2010/main" val="2026140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9" descr="A person in a dark room&#10;&#10;Description automatically generated">
            <a:extLst>
              <a:ext uri="{FF2B5EF4-FFF2-40B4-BE49-F238E27FC236}">
                <a16:creationId xmlns:a16="http://schemas.microsoft.com/office/drawing/2014/main" id="{92D39205-B399-01A5-76EE-D72F92D03D53}"/>
              </a:ext>
            </a:extLst>
          </p:cNvPr>
          <p:cNvPicPr>
            <a:picLocks noChangeAspect="1"/>
          </p:cNvPicPr>
          <p:nvPr/>
        </p:nvPicPr>
        <p:blipFill>
          <a:blip r:embed="rId13"/>
          <a:stretch>
            <a:fillRect/>
          </a:stretch>
        </p:blipFill>
        <p:spPr>
          <a:xfrm>
            <a:off x="10905747" y="0"/>
            <a:ext cx="1286259" cy="6858000"/>
          </a:xfrm>
          <a:prstGeom prst="rect">
            <a:avLst/>
          </a:prstGeom>
          <a:noFill/>
          <a:ln cap="flat">
            <a:noFill/>
          </a:ln>
        </p:spPr>
      </p:pic>
      <p:sp>
        <p:nvSpPr>
          <p:cNvPr id="3" name="Title Placeholder 1">
            <a:extLst>
              <a:ext uri="{FF2B5EF4-FFF2-40B4-BE49-F238E27FC236}">
                <a16:creationId xmlns:a16="http://schemas.microsoft.com/office/drawing/2014/main" id="{7C28C7BD-C588-F9C2-FDB6-060CF0EC0524}"/>
              </a:ext>
            </a:extLst>
          </p:cNvPr>
          <p:cNvSpPr txBox="1">
            <a:spLocks noGrp="1"/>
          </p:cNvSpPr>
          <p:nvPr>
            <p:ph type="title"/>
          </p:nvPr>
        </p:nvSpPr>
        <p:spPr>
          <a:xfrm>
            <a:off x="1050883" y="609603"/>
            <a:ext cx="9810606" cy="1216023"/>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0728745A-C48D-4365-FFF0-3332386CA6E5}"/>
              </a:ext>
            </a:extLst>
          </p:cNvPr>
          <p:cNvSpPr txBox="1">
            <a:spLocks noGrp="1"/>
          </p:cNvSpPr>
          <p:nvPr>
            <p:ph type="body" idx="1"/>
          </p:nvPr>
        </p:nvSpPr>
        <p:spPr>
          <a:xfrm>
            <a:off x="1050883" y="1825627"/>
            <a:ext cx="9810606" cy="442875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4CFD2D71-FE71-EFEF-A5F9-0AC9E04DF667}"/>
              </a:ext>
            </a:extLst>
          </p:cNvPr>
          <p:cNvSpPr txBox="1">
            <a:spLocks noGrp="1"/>
          </p:cNvSpPr>
          <p:nvPr>
            <p:ph type="dt" sz="half" idx="2"/>
          </p:nvPr>
        </p:nvSpPr>
        <p:spPr>
          <a:xfrm rot="5400013">
            <a:off x="10509239" y="5071825"/>
            <a:ext cx="2647663"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all" spc="300" baseline="0">
                <a:solidFill>
                  <a:srgbClr val="262626"/>
                </a:solidFill>
                <a:uFillTx/>
                <a:latin typeface="Bembo"/>
              </a:defRPr>
            </a:lvl1pPr>
          </a:lstStyle>
          <a:p>
            <a:pPr lvl="0"/>
            <a:fld id="{E505D13B-3510-4912-8ECF-E40D7635ECA5}" type="datetime4">
              <a:rPr lang="en-US"/>
              <a:pPr lvl="0"/>
              <a:t>July 18, 2026</a:t>
            </a:fld>
            <a:endParaRPr lang="en-US"/>
          </a:p>
        </p:txBody>
      </p:sp>
      <p:sp>
        <p:nvSpPr>
          <p:cNvPr id="6" name="Footer Placeholder 4">
            <a:extLst>
              <a:ext uri="{FF2B5EF4-FFF2-40B4-BE49-F238E27FC236}">
                <a16:creationId xmlns:a16="http://schemas.microsoft.com/office/drawing/2014/main" id="{50D795D5-7B95-3766-6F68-9757BE0D1AA6}"/>
              </a:ext>
            </a:extLst>
          </p:cNvPr>
          <p:cNvSpPr txBox="1">
            <a:spLocks noGrp="1"/>
          </p:cNvSpPr>
          <p:nvPr>
            <p:ph type="ftr" sz="quarter" idx="3"/>
          </p:nvPr>
        </p:nvSpPr>
        <p:spPr>
          <a:xfrm rot="5400013">
            <a:off x="10447823" y="1407399"/>
            <a:ext cx="2770494"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all" spc="300" baseline="0">
                <a:solidFill>
                  <a:srgbClr val="262626"/>
                </a:solidFill>
                <a:uFillTx/>
                <a:latin typeface="Bembo"/>
              </a:defRPr>
            </a:lvl1pPr>
          </a:lstStyle>
          <a:p>
            <a:pPr lvl="0"/>
            <a:endParaRPr lang="en-US"/>
          </a:p>
        </p:txBody>
      </p:sp>
      <p:sp>
        <p:nvSpPr>
          <p:cNvPr id="7" name="Slide Number Placeholder 5">
            <a:extLst>
              <a:ext uri="{FF2B5EF4-FFF2-40B4-BE49-F238E27FC236}">
                <a16:creationId xmlns:a16="http://schemas.microsoft.com/office/drawing/2014/main" id="{B2305F59-312D-C48A-D3EF-3EA06D4D301E}"/>
              </a:ext>
            </a:extLst>
          </p:cNvPr>
          <p:cNvSpPr txBox="1">
            <a:spLocks noGrp="1"/>
          </p:cNvSpPr>
          <p:nvPr>
            <p:ph type="sldNum" sz="quarter" idx="4"/>
          </p:nvPr>
        </p:nvSpPr>
        <p:spPr>
          <a:xfrm>
            <a:off x="11560119" y="3138988"/>
            <a:ext cx="545915" cy="580031"/>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600" b="0" i="0" u="none" strike="noStrike" kern="1200" cap="none" spc="0" baseline="0">
                <a:solidFill>
                  <a:srgbClr val="262626"/>
                </a:solidFill>
                <a:uFillTx/>
                <a:latin typeface="Bembo"/>
              </a:defRPr>
            </a:lvl1pPr>
          </a:lstStyle>
          <a:p>
            <a:pPr lvl="0"/>
            <a:fld id="{056B8794-75ED-41F1-B8CF-FB2ADAAA3615}" type="slidenum">
              <a:t>‹#›</a:t>
            </a:fld>
            <a:endParaRPr lang="en-US"/>
          </a:p>
        </p:txBody>
      </p:sp>
      <p:pic>
        <p:nvPicPr>
          <p:cNvPr id="8" name="Ink 17">
            <a:extLst>
              <a:ext uri="{FF2B5EF4-FFF2-40B4-BE49-F238E27FC236}">
                <a16:creationId xmlns:a16="http://schemas.microsoft.com/office/drawing/2014/main" id="{11C8B95B-C918-142B-4864-1C0F72613D13}"/>
              </a:ext>
            </a:extLst>
          </p:cNvPr>
          <p:cNvPicPr>
            <a:picLocks noChangeAspect="1"/>
          </p:cNvPicPr>
          <p:nvPr/>
        </p:nvPicPr>
        <p:blipFill>
          <a:blip r:embed="rId14"/>
          <a:stretch>
            <a:fillRect/>
          </a:stretch>
        </p:blipFill>
        <p:spPr>
          <a:xfrm>
            <a:off x="12490713" y="6342653"/>
            <a:ext cx="356" cy="356"/>
          </a:xfrm>
          <a:prstGeom prst="rect">
            <a:avLst/>
          </a:prstGeom>
          <a:noFill/>
          <a:ln cap="flat">
            <a:noFill/>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10000"/>
        </a:lnSpc>
        <a:spcBef>
          <a:spcPts val="0"/>
        </a:spcBef>
        <a:spcAft>
          <a:spcPts val="0"/>
        </a:spcAft>
        <a:buNone/>
        <a:tabLst/>
        <a:defRPr lang="en-US" sz="2800" b="0" i="0" u="none" strike="noStrike" kern="1200" cap="all" spc="600" baseline="0">
          <a:solidFill>
            <a:srgbClr val="262626"/>
          </a:solidFill>
          <a:uFillTx/>
          <a:latin typeface="Bembo"/>
          <a:ea typeface="Batang" pitchFamily="18"/>
        </a:defRPr>
      </a:lvl1pPr>
    </p:titleStyle>
    <p:bodyStyle>
      <a:lvl1pPr marL="228600" marR="0" lvl="0" indent="-228600" algn="l" defTabSz="914400" rtl="0" fontAlgn="auto" hangingPunct="1">
        <a:lnSpc>
          <a:spcPct val="100000"/>
        </a:lnSpc>
        <a:spcBef>
          <a:spcPts val="1000"/>
        </a:spcBef>
        <a:spcAft>
          <a:spcPts val="0"/>
        </a:spcAft>
        <a:buSzPct val="80000"/>
        <a:buFont typeface="Arial" pitchFamily="34"/>
        <a:buChar char="•"/>
        <a:tabLst/>
        <a:defRPr lang="en-US" sz="2000" b="0" i="0" u="none" strike="noStrike" kern="1200" cap="none" spc="50" baseline="0">
          <a:solidFill>
            <a:srgbClr val="262626"/>
          </a:solidFill>
          <a:uFillTx/>
          <a:latin typeface="Bembo"/>
          <a:ea typeface="Batang" pitchFamily="18"/>
        </a:defRPr>
      </a:lvl1pPr>
      <a:lvl2pPr marL="274320" marR="0" lvl="1" indent="0" algn="l" defTabSz="914400" rtl="0" fontAlgn="auto" hangingPunct="1">
        <a:lnSpc>
          <a:spcPct val="100000"/>
        </a:lnSpc>
        <a:spcBef>
          <a:spcPts val="500"/>
        </a:spcBef>
        <a:spcAft>
          <a:spcPts val="0"/>
        </a:spcAft>
        <a:buNone/>
        <a:tabLst/>
        <a:defRPr lang="en-US" sz="1800" b="0" i="0" u="none" strike="noStrike" kern="1200" cap="none" spc="50" baseline="0">
          <a:solidFill>
            <a:srgbClr val="262626"/>
          </a:solidFill>
          <a:uFillTx/>
          <a:latin typeface="Bembo"/>
          <a:ea typeface="Batang" pitchFamily="18"/>
        </a:defRPr>
      </a:lvl2pPr>
      <a:lvl3pPr marL="605790" marR="0" lvl="2" indent="-285750" algn="l" defTabSz="914400" rtl="0" fontAlgn="auto" hangingPunct="1">
        <a:lnSpc>
          <a:spcPct val="100000"/>
        </a:lnSpc>
        <a:spcBef>
          <a:spcPts val="500"/>
        </a:spcBef>
        <a:spcAft>
          <a:spcPts val="0"/>
        </a:spcAft>
        <a:buSzPct val="80000"/>
        <a:buFont typeface="Arial" pitchFamily="34"/>
        <a:buChar char="•"/>
        <a:tabLst/>
        <a:defRPr lang="en-US" sz="1600" b="0" i="0" u="none" strike="noStrike" kern="1200" cap="none" spc="50" baseline="0">
          <a:solidFill>
            <a:srgbClr val="262626"/>
          </a:solidFill>
          <a:uFillTx/>
          <a:latin typeface="Bembo"/>
          <a:ea typeface="Batang" pitchFamily="18"/>
        </a:defRPr>
      </a:lvl3pPr>
      <a:lvl4pPr marL="630936" marR="0" lvl="3" indent="0" algn="l" defTabSz="914400" rtl="0" fontAlgn="auto" hangingPunct="1">
        <a:lnSpc>
          <a:spcPct val="100000"/>
        </a:lnSpc>
        <a:spcBef>
          <a:spcPts val="500"/>
        </a:spcBef>
        <a:spcAft>
          <a:spcPts val="0"/>
        </a:spcAft>
        <a:buNone/>
        <a:tabLst/>
        <a:defRPr lang="en-US" sz="1400" b="0" i="0" u="none" strike="noStrike" kern="1200" cap="none" spc="50" baseline="0">
          <a:solidFill>
            <a:srgbClr val="262626"/>
          </a:solidFill>
          <a:uFillTx/>
          <a:latin typeface="Bembo"/>
          <a:ea typeface="Batang" pitchFamily="18"/>
        </a:defRPr>
      </a:lvl4pPr>
      <a:lvl5pPr marL="822960" marR="0" lvl="4" indent="-228600" algn="l" defTabSz="914400" rtl="0" fontAlgn="auto" hangingPunct="1">
        <a:lnSpc>
          <a:spcPct val="100000"/>
        </a:lnSpc>
        <a:spcBef>
          <a:spcPts val="500"/>
        </a:spcBef>
        <a:spcAft>
          <a:spcPts val="0"/>
        </a:spcAft>
        <a:buSzPct val="80000"/>
        <a:buFont typeface="Arial" pitchFamily="34"/>
        <a:buChar char="•"/>
        <a:tabLst/>
        <a:defRPr lang="en-US" sz="1400" b="0" i="0" u="none" strike="noStrike" kern="1200" cap="none" spc="50" baseline="0">
          <a:solidFill>
            <a:srgbClr val="262626"/>
          </a:solidFill>
          <a:uFillTx/>
          <a:latin typeface="Bembo"/>
          <a:ea typeface="Batang" pitchFamily="1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8" Type="http://schemas.openxmlformats.org/officeDocument/2006/relationships/hyperlink" Target="https://www.cancer.gov/types/breast/diagnosis" TargetMode="External"/><Relationship Id="rId3" Type="http://schemas.openxmlformats.org/officeDocument/2006/relationships/slideLayout" Target="../slideLayouts/slideLayout2.xml"/><Relationship Id="rId7" Type="http://schemas.openxmlformats.org/officeDocument/2006/relationships/hyperlink" Target="https://www.macmillan.org.uk/cancer-information-and-support/breast-cancer/risk-factors-for-breast-cancer" TargetMode="External"/><Relationship Id="rId12" Type="http://schemas.openxmlformats.org/officeDocument/2006/relationships/image" Target="../media/image5.png"/><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hyperlink" Target="https://www.medicalnewstoday.com/articles/effects-of-breast-cancer-on-the-body" TargetMode="External"/><Relationship Id="rId11" Type="http://schemas.openxmlformats.org/officeDocument/2006/relationships/hyperlink" Target="https://www.nursetogether.com/breast-cancer-nursing-diagnosis-care-plan/" TargetMode="External"/><Relationship Id="rId5" Type="http://schemas.openxmlformats.org/officeDocument/2006/relationships/hyperlink" Target="https://pmc.ncbi.nlm.nih.gov/articles/PMC6147049/" TargetMode="External"/><Relationship Id="rId10" Type="http://schemas.openxmlformats.org/officeDocument/2006/relationships/hyperlink" Target="https://www.nlm.nih.gov/" TargetMode="External"/><Relationship Id="rId4" Type="http://schemas.openxmlformats.org/officeDocument/2006/relationships/hyperlink" Target="https://nbcf.org.au/about-breast-cancer/diagnosis/breast-cancer-anatomy/#:~:text=The%20breast%20(medicall" TargetMode="External"/><Relationship Id="rId9" Type="http://schemas.openxmlformats.org/officeDocument/2006/relationships/hyperlink" Target="https://www.nice.org.uk/guidance/ng1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9">
            <a:extLst>
              <a:ext uri="{FF2B5EF4-FFF2-40B4-BE49-F238E27FC236}">
                <a16:creationId xmlns:a16="http://schemas.microsoft.com/office/drawing/2014/main" id="{BEB49B5C-184E-D795-0E2F-439F59C22C46}"/>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3" name="Rectangle 20">
            <a:extLst>
              <a:ext uri="{FF2B5EF4-FFF2-40B4-BE49-F238E27FC236}">
                <a16:creationId xmlns:a16="http://schemas.microsoft.com/office/drawing/2014/main" id="{BA401253-7D69-AC83-10A8-167C05542CE1}"/>
              </a:ext>
              <a:ext uri="{C183D7F6-B498-43B3-948B-1728B52AA6E4}">
                <adec:decorative xmlns:adec="http://schemas.microsoft.com/office/drawing/2017/decorative" val="1"/>
              </a:ext>
            </a:extLst>
          </p:cNvPr>
          <p:cNvSpPr>
            <a:spLocks noMove="1" noResize="1"/>
          </p:cNvSpPr>
          <p:nvPr/>
        </p:nvSpPr>
        <p:spPr>
          <a:xfrm>
            <a:off x="0" y="0"/>
            <a:ext cx="5135974" cy="6871651"/>
          </a:xfrm>
          <a:prstGeom prst="rect">
            <a:avLst/>
          </a:prstGeom>
          <a:solidFill>
            <a:srgbClr val="82766A">
              <a:alpha val="1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pic>
        <p:nvPicPr>
          <p:cNvPr id="4" name="Picture 3">
            <a:extLst>
              <a:ext uri="{FF2B5EF4-FFF2-40B4-BE49-F238E27FC236}">
                <a16:creationId xmlns:a16="http://schemas.microsoft.com/office/drawing/2014/main" id="{9111B2E4-D2EC-AA40-5409-728AE8BF6EC9}"/>
              </a:ext>
            </a:extLst>
          </p:cNvPr>
          <p:cNvPicPr>
            <a:picLocks noChangeAspect="1"/>
          </p:cNvPicPr>
          <p:nvPr/>
        </p:nvPicPr>
        <p:blipFill>
          <a:blip r:embed="rId4"/>
          <a:srcRect l="6051" r="-2" b="-2"/>
          <a:stretch>
            <a:fillRect/>
          </a:stretch>
        </p:blipFill>
        <p:spPr>
          <a:xfrm>
            <a:off x="3584191" y="0"/>
            <a:ext cx="8607804" cy="6871642"/>
          </a:xfrm>
          <a:prstGeom prst="rect">
            <a:avLst/>
          </a:prstGeom>
          <a:noFill/>
          <a:ln cap="flat">
            <a:noFill/>
          </a:ln>
        </p:spPr>
      </p:pic>
      <p:sp>
        <p:nvSpPr>
          <p:cNvPr id="5" name="Title 1">
            <a:extLst>
              <a:ext uri="{FF2B5EF4-FFF2-40B4-BE49-F238E27FC236}">
                <a16:creationId xmlns:a16="http://schemas.microsoft.com/office/drawing/2014/main" id="{DD285940-73CC-77B8-EEE3-AB7315188CF0}"/>
              </a:ext>
            </a:extLst>
          </p:cNvPr>
          <p:cNvSpPr txBox="1">
            <a:spLocks noGrp="1"/>
          </p:cNvSpPr>
          <p:nvPr>
            <p:ph type="ctrTitle"/>
          </p:nvPr>
        </p:nvSpPr>
        <p:spPr>
          <a:xfrm>
            <a:off x="624306" y="2906969"/>
            <a:ext cx="3639824" cy="2640247"/>
          </a:xfrm>
        </p:spPr>
        <p:txBody>
          <a:bodyPr anchorCtr="0"/>
          <a:lstStyle/>
          <a:p>
            <a:pPr lvl="0" algn="l">
              <a:lnSpc>
                <a:spcPct val="100000"/>
              </a:lnSpc>
            </a:pPr>
            <a:r>
              <a:rPr lang="en-GB" sz="2400"/>
              <a:t>FOZIA PARVEEN</a:t>
            </a:r>
            <a:br>
              <a:rPr lang="en-GB" sz="2400"/>
            </a:br>
            <a:r>
              <a:rPr lang="en-GB" sz="2400"/>
              <a:t>bmhp5023</a:t>
            </a:r>
            <a:br>
              <a:rPr lang="en-GB" sz="2400"/>
            </a:br>
            <a:r>
              <a:rPr lang="en-GB" sz="2400"/>
              <a:t>Introduction to Physiology</a:t>
            </a:r>
            <a:br>
              <a:rPr lang="en-GB" sz="2400"/>
            </a:br>
            <a:r>
              <a:rPr lang="en-GB" sz="2400"/>
              <a:t>2440145</a:t>
            </a:r>
          </a:p>
        </p:txBody>
      </p:sp>
      <p:pic>
        <p:nvPicPr>
          <p:cNvPr id="36" name="Video 35">
            <a:hlinkClick r:id="" action="ppaction://media"/>
            <a:extLst>
              <a:ext uri="{FF2B5EF4-FFF2-40B4-BE49-F238E27FC236}">
                <a16:creationId xmlns:a16="http://schemas.microsoft.com/office/drawing/2014/main" id="{5FB4A2E8-5A37-05C4-FE1F-E617A3CCF6F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595"/>
    </mc:Choice>
    <mc:Fallback>
      <p:transition spd="slow" advTm="5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5"/>
                                        </p:tgtEl>
                                        <p:attrNameLst>
                                          <p:attrName>style.visibility</p:attrName>
                                        </p:attrNameLst>
                                      </p:cBhvr>
                                      <p:to>
                                        <p:strVal val="visible"/>
                                      </p:to>
                                    </p:set>
                                    <p:animEffect transition="in" filter="fade">
                                      <p:cBhvr>
                                        <p:cTn id="9"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36"/>
                </p:tgtEl>
              </p:cMediaNode>
            </p:video>
            <p:seq concurrent="1" nextAc="seek">
              <p:cTn id="11" restart="whenNotActive" fill="hold" evtFilter="cancelBubble" nodeType="interactiveSeq">
                <p:stCondLst>
                  <p:cond evt="onClick" delay="0">
                    <p:tgtEl>
                      <p:spTgt spid="3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36"/>
                                        </p:tgtEl>
                                      </p:cBhvr>
                                    </p:cmd>
                                  </p:childTnLst>
                                </p:cTn>
                              </p:par>
                            </p:childTnLst>
                          </p:cTn>
                        </p:par>
                      </p:childTnLst>
                    </p:cTn>
                  </p:par>
                </p:childTnLst>
              </p:cTn>
              <p:nextCondLst>
                <p:cond evt="onClick" delay="0">
                  <p:tgtEl>
                    <p:spTgt spid="36"/>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BF1B5-DAE0-1856-9846-0404F1D8D27A}"/>
              </a:ext>
            </a:extLst>
          </p:cNvPr>
          <p:cNvSpPr txBox="1">
            <a:spLocks noGrp="1"/>
          </p:cNvSpPr>
          <p:nvPr>
            <p:ph type="title"/>
          </p:nvPr>
        </p:nvSpPr>
        <p:spPr/>
        <p:txBody>
          <a:bodyPr/>
          <a:lstStyle/>
          <a:p>
            <a:pPr lvl="0"/>
            <a:r>
              <a:rPr lang="en-GB"/>
              <a:t>What is Breast Cancer ?</a:t>
            </a:r>
          </a:p>
        </p:txBody>
      </p:sp>
      <p:sp>
        <p:nvSpPr>
          <p:cNvPr id="3" name="Content Placeholder 2">
            <a:extLst>
              <a:ext uri="{FF2B5EF4-FFF2-40B4-BE49-F238E27FC236}">
                <a16:creationId xmlns:a16="http://schemas.microsoft.com/office/drawing/2014/main" id="{B1A595D7-0099-8338-C187-86A27CF15535}"/>
              </a:ext>
            </a:extLst>
          </p:cNvPr>
          <p:cNvSpPr txBox="1">
            <a:spLocks noGrp="1"/>
          </p:cNvSpPr>
          <p:nvPr>
            <p:ph idx="1"/>
          </p:nvPr>
        </p:nvSpPr>
        <p:spPr/>
        <p:txBody>
          <a:bodyPr/>
          <a:lstStyle/>
          <a:p>
            <a:pPr lvl="0"/>
            <a:r>
              <a:rPr lang="en-GB" sz="2400"/>
              <a:t>Breast cancer is a cancer that starts in the breast and its more common in women.</a:t>
            </a:r>
          </a:p>
          <a:p>
            <a:pPr lvl="0"/>
            <a:r>
              <a:rPr lang="en-GB" sz="2400"/>
              <a:t>Anyone can get this type of cancer </a:t>
            </a:r>
          </a:p>
          <a:p>
            <a:pPr lvl="0"/>
            <a:r>
              <a:rPr lang="en-GB" sz="2400"/>
              <a:t>Breast cancer can spread from the breast into other areas of the body this is called secondary breast cancer.</a:t>
            </a:r>
          </a:p>
          <a:p>
            <a:pPr lvl="0"/>
            <a:r>
              <a:rPr lang="en-GB" sz="2400"/>
              <a:t>Just depending on the size of the cancer determines how dangerous it really is.(NHS 2024)</a:t>
            </a:r>
          </a:p>
        </p:txBody>
      </p:sp>
      <p:pic>
        <p:nvPicPr>
          <p:cNvPr id="31" name="Video 30">
            <a:hlinkClick r:id="" action="ppaction://media"/>
            <a:extLst>
              <a:ext uri="{FF2B5EF4-FFF2-40B4-BE49-F238E27FC236}">
                <a16:creationId xmlns:a16="http://schemas.microsoft.com/office/drawing/2014/main" id="{ECF77EB1-E5A9-F799-6D67-EDF3A9C3EBA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5178"/>
    </mc:Choice>
    <mc:Fallback>
      <p:transition spd="slow" advTm="25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1"/>
                </p:tgtEl>
              </p:cMediaNode>
            </p:video>
            <p:seq concurrent="1" nextAc="seek">
              <p:cTn id="8" restart="whenNotActive" fill="hold" evtFilter="cancelBubble" nodeType="interactiveSeq">
                <p:stCondLst>
                  <p:cond evt="onClick" delay="0">
                    <p:tgtEl>
                      <p:spTgt spid="3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1"/>
                                        </p:tgtEl>
                                      </p:cBhvr>
                                    </p:cmd>
                                  </p:childTnLst>
                                </p:cTn>
                              </p:par>
                            </p:childTnLst>
                          </p:cTn>
                        </p:par>
                      </p:childTnLst>
                    </p:cTn>
                  </p:par>
                </p:childTnLst>
              </p:cTn>
              <p:nextCondLst>
                <p:cond evt="onClick" delay="0">
                  <p:tgtEl>
                    <p:spTgt spid="3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1089F-EFEA-5354-1E42-CF8C88559C1A}"/>
              </a:ext>
            </a:extLst>
          </p:cNvPr>
          <p:cNvSpPr>
            <a:spLocks noGrp="1"/>
          </p:cNvSpPr>
          <p:nvPr>
            <p:ph type="title"/>
          </p:nvPr>
        </p:nvSpPr>
        <p:spPr/>
        <p:txBody>
          <a:bodyPr/>
          <a:lstStyle/>
          <a:p>
            <a:r>
              <a:rPr lang="en-GB" dirty="0"/>
              <a:t>Profile </a:t>
            </a:r>
          </a:p>
        </p:txBody>
      </p:sp>
      <p:sp>
        <p:nvSpPr>
          <p:cNvPr id="3" name="Content Placeholder 2">
            <a:extLst>
              <a:ext uri="{FF2B5EF4-FFF2-40B4-BE49-F238E27FC236}">
                <a16:creationId xmlns:a16="http://schemas.microsoft.com/office/drawing/2014/main" id="{A007BC71-729D-C4E1-B282-70B5F4C9C0AB}"/>
              </a:ext>
            </a:extLst>
          </p:cNvPr>
          <p:cNvSpPr>
            <a:spLocks noGrp="1"/>
          </p:cNvSpPr>
          <p:nvPr>
            <p:ph idx="1"/>
          </p:nvPr>
        </p:nvSpPr>
        <p:spPr/>
        <p:txBody>
          <a:bodyPr/>
          <a:lstStyle/>
          <a:p>
            <a:r>
              <a:rPr lang="en-GB" dirty="0"/>
              <a:t>We have Mary Smith she is 58 years of age female whose white British she is divorced, and her occupation is health care assistant who works part time and lives in the Uk, she is 101.6 kg she is 165.1 centimetres.</a:t>
            </a:r>
          </a:p>
          <a:p>
            <a:r>
              <a:rPr lang="en-GB" dirty="0"/>
              <a:t>She is a mother to three and is a grandmother to two.</a:t>
            </a:r>
          </a:p>
          <a:p>
            <a:r>
              <a:rPr lang="en-GB" dirty="0"/>
              <a:t>She occasionally goes out with her friends but due to stress she avoids to socialise </a:t>
            </a:r>
          </a:p>
          <a:p>
            <a:r>
              <a:rPr lang="en-GB" dirty="0"/>
              <a:t>She has stress due to her divorce four years ago.</a:t>
            </a:r>
          </a:p>
          <a:p>
            <a:r>
              <a:rPr lang="en-GB" dirty="0"/>
              <a:t>Mary was diagnosed with breast cancer 5 months ago.</a:t>
            </a:r>
          </a:p>
          <a:p>
            <a:endParaRPr lang="en-GB" dirty="0"/>
          </a:p>
          <a:p>
            <a:endParaRPr lang="en-GB" dirty="0"/>
          </a:p>
        </p:txBody>
      </p:sp>
      <p:pic>
        <p:nvPicPr>
          <p:cNvPr id="24" name="Video 23">
            <a:hlinkClick r:id="" action="ppaction://media"/>
            <a:extLst>
              <a:ext uri="{FF2B5EF4-FFF2-40B4-BE49-F238E27FC236}">
                <a16:creationId xmlns:a16="http://schemas.microsoft.com/office/drawing/2014/main" id="{799D6E94-B33D-2C7E-514C-0E370106F2D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1090455"/>
      </p:ext>
    </p:extLst>
  </p:cSld>
  <p:clrMapOvr>
    <a:masterClrMapping/>
  </p:clrMapOvr>
  <mc:AlternateContent xmlns:mc="http://schemas.openxmlformats.org/markup-compatibility/2006">
    <mc:Choice xmlns:p14="http://schemas.microsoft.com/office/powerpoint/2010/main" Requires="p14">
      <p:transition spd="slow" p14:dur="2000" advTm="28523"/>
    </mc:Choice>
    <mc:Fallback>
      <p:transition spd="slow" advTm="28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E072A-8D53-8372-2FA3-41C437E64C8E}"/>
              </a:ext>
            </a:extLst>
          </p:cNvPr>
          <p:cNvSpPr>
            <a:spLocks noGrp="1"/>
          </p:cNvSpPr>
          <p:nvPr>
            <p:ph type="title"/>
          </p:nvPr>
        </p:nvSpPr>
        <p:spPr/>
        <p:txBody>
          <a:bodyPr/>
          <a:lstStyle/>
          <a:p>
            <a:r>
              <a:rPr lang="en-GB" dirty="0"/>
              <a:t>Lifestyle</a:t>
            </a:r>
          </a:p>
        </p:txBody>
      </p:sp>
      <p:sp>
        <p:nvSpPr>
          <p:cNvPr id="3" name="Content Placeholder 2">
            <a:extLst>
              <a:ext uri="{FF2B5EF4-FFF2-40B4-BE49-F238E27FC236}">
                <a16:creationId xmlns:a16="http://schemas.microsoft.com/office/drawing/2014/main" id="{9DDDC282-D056-C818-632C-4AF8D9A73830}"/>
              </a:ext>
            </a:extLst>
          </p:cNvPr>
          <p:cNvSpPr>
            <a:spLocks noGrp="1"/>
          </p:cNvSpPr>
          <p:nvPr>
            <p:ph idx="1"/>
          </p:nvPr>
        </p:nvSpPr>
        <p:spPr/>
        <p:txBody>
          <a:bodyPr/>
          <a:lstStyle/>
          <a:p>
            <a:r>
              <a:rPr lang="en-GB" dirty="0"/>
              <a:t>Mary's lifestyle includes limited exercise as she only works two days a week and she does not attend the gym.</a:t>
            </a:r>
          </a:p>
          <a:p>
            <a:r>
              <a:rPr lang="en-GB" dirty="0"/>
              <a:t>She has been smoking for 10 years now and has committed to reduce soon</a:t>
            </a:r>
          </a:p>
          <a:p>
            <a:r>
              <a:rPr lang="en-GB" dirty="0"/>
              <a:t>She drinks alcohol two or three times a week</a:t>
            </a:r>
          </a:p>
          <a:p>
            <a:r>
              <a:rPr lang="en-GB" dirty="0"/>
              <a:t>She hardly has any fruit or vegetable in her diet </a:t>
            </a:r>
          </a:p>
        </p:txBody>
      </p:sp>
      <p:pic>
        <p:nvPicPr>
          <p:cNvPr id="11" name="Video 10">
            <a:hlinkClick r:id="" action="ppaction://media"/>
            <a:extLst>
              <a:ext uri="{FF2B5EF4-FFF2-40B4-BE49-F238E27FC236}">
                <a16:creationId xmlns:a16="http://schemas.microsoft.com/office/drawing/2014/main" id="{518E3E1B-07C8-6983-D642-6729F453CDA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98503815"/>
      </p:ext>
    </p:extLst>
  </p:cSld>
  <p:clrMapOvr>
    <a:masterClrMapping/>
  </p:clrMapOvr>
  <mc:AlternateContent xmlns:mc="http://schemas.openxmlformats.org/markup-compatibility/2006">
    <mc:Choice xmlns:p14="http://schemas.microsoft.com/office/powerpoint/2010/main" Requires="p14">
      <p:transition spd="slow" p14:dur="2000" advTm="42979"/>
    </mc:Choice>
    <mc:Fallback>
      <p:transition spd="slow" advTm="429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D4BE4-5826-DC4B-E9B4-717C1EA8CDCB}"/>
              </a:ext>
            </a:extLst>
          </p:cNvPr>
          <p:cNvSpPr>
            <a:spLocks noGrp="1"/>
          </p:cNvSpPr>
          <p:nvPr>
            <p:ph type="title"/>
          </p:nvPr>
        </p:nvSpPr>
        <p:spPr/>
        <p:txBody>
          <a:bodyPr/>
          <a:lstStyle/>
          <a:p>
            <a:r>
              <a:rPr lang="en-GB" dirty="0"/>
              <a:t>Risk factors</a:t>
            </a:r>
          </a:p>
        </p:txBody>
      </p:sp>
      <p:sp>
        <p:nvSpPr>
          <p:cNvPr id="3" name="Content Placeholder 2">
            <a:extLst>
              <a:ext uri="{FF2B5EF4-FFF2-40B4-BE49-F238E27FC236}">
                <a16:creationId xmlns:a16="http://schemas.microsoft.com/office/drawing/2014/main" id="{8FC2BA3B-07E9-824A-D024-D43E7FBBE5C1}"/>
              </a:ext>
            </a:extLst>
          </p:cNvPr>
          <p:cNvSpPr>
            <a:spLocks noGrp="1"/>
          </p:cNvSpPr>
          <p:nvPr>
            <p:ph idx="1"/>
          </p:nvPr>
        </p:nvSpPr>
        <p:spPr/>
        <p:txBody>
          <a:bodyPr/>
          <a:lstStyle/>
          <a:p>
            <a:r>
              <a:rPr lang="en-GB" sz="2800" dirty="0"/>
              <a:t>Mary had her menopause at age 52 and her mother also was diagnosed with breast cancer at age 50 as there is a family history of breast cancer and </a:t>
            </a:r>
            <a:r>
              <a:rPr lang="en-GB" sz="2800" dirty="0" err="1"/>
              <a:t>mary,s</a:t>
            </a:r>
            <a:r>
              <a:rPr lang="en-GB" sz="2800" dirty="0"/>
              <a:t> regular alcohol intake Aswell as smoking has a big impact on her lungs over the years.</a:t>
            </a:r>
          </a:p>
          <a:p>
            <a:r>
              <a:rPr lang="en-GB" sz="2800" dirty="0"/>
              <a:t>Age and menopause is also a risk factor and being overweight is also counted.(Macmillan cancer support)</a:t>
            </a:r>
          </a:p>
          <a:p>
            <a:endParaRPr lang="en-GB" dirty="0"/>
          </a:p>
        </p:txBody>
      </p:sp>
      <p:pic>
        <p:nvPicPr>
          <p:cNvPr id="11" name="Video 10">
            <a:hlinkClick r:id="" action="ppaction://media"/>
            <a:extLst>
              <a:ext uri="{FF2B5EF4-FFF2-40B4-BE49-F238E27FC236}">
                <a16:creationId xmlns:a16="http://schemas.microsoft.com/office/drawing/2014/main" id="{75B548C5-1EBF-9F1D-BC38-C9F802502CB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0584896"/>
      </p:ext>
    </p:extLst>
  </p:cSld>
  <p:clrMapOvr>
    <a:masterClrMapping/>
  </p:clrMapOvr>
  <mc:AlternateContent xmlns:mc="http://schemas.openxmlformats.org/markup-compatibility/2006">
    <mc:Choice xmlns:p14="http://schemas.microsoft.com/office/powerpoint/2010/main" Requires="p14">
      <p:transition spd="slow" p14:dur="2000" advTm="68518"/>
    </mc:Choice>
    <mc:Fallback>
      <p:transition spd="slow" advTm="68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7E138-F9CE-C754-64BA-EDCEB2864DFF}"/>
              </a:ext>
            </a:extLst>
          </p:cNvPr>
          <p:cNvSpPr>
            <a:spLocks noGrp="1"/>
          </p:cNvSpPr>
          <p:nvPr>
            <p:ph type="title"/>
          </p:nvPr>
        </p:nvSpPr>
        <p:spPr/>
        <p:txBody>
          <a:bodyPr/>
          <a:lstStyle/>
          <a:p>
            <a:r>
              <a:rPr lang="en-GB" dirty="0"/>
              <a:t>Diagnosis </a:t>
            </a:r>
          </a:p>
        </p:txBody>
      </p:sp>
      <p:sp>
        <p:nvSpPr>
          <p:cNvPr id="3" name="Content Placeholder 2">
            <a:extLst>
              <a:ext uri="{FF2B5EF4-FFF2-40B4-BE49-F238E27FC236}">
                <a16:creationId xmlns:a16="http://schemas.microsoft.com/office/drawing/2014/main" id="{8833456A-97AF-3EA7-EA20-038A771B46D2}"/>
              </a:ext>
            </a:extLst>
          </p:cNvPr>
          <p:cNvSpPr>
            <a:spLocks noGrp="1"/>
          </p:cNvSpPr>
          <p:nvPr>
            <p:ph idx="1"/>
          </p:nvPr>
        </p:nvSpPr>
        <p:spPr/>
        <p:txBody>
          <a:bodyPr/>
          <a:lstStyle/>
          <a:p>
            <a:r>
              <a:rPr lang="en-GB" dirty="0"/>
              <a:t>To diagnose breast cancer, they have a variety imaging to detect the cancer like mammogram and breast ultrasound and also breast MRI </a:t>
            </a:r>
          </a:p>
          <a:p>
            <a:r>
              <a:rPr lang="en-GB" dirty="0"/>
              <a:t>If a lump is detected, then a biopsy plus a lymph note biopsy</a:t>
            </a:r>
          </a:p>
          <a:p>
            <a:r>
              <a:rPr lang="en-GB" dirty="0"/>
              <a:t>A CT scan and a bone scan and a pet scan can be also introduced if the cancer is detected just so they can indicate how far the cancer has spread to what stage or treatment should be opposed.(national cancer institute)</a:t>
            </a:r>
          </a:p>
        </p:txBody>
      </p:sp>
      <p:pic>
        <p:nvPicPr>
          <p:cNvPr id="13" name="Video 12">
            <a:hlinkClick r:id="" action="ppaction://media"/>
            <a:extLst>
              <a:ext uri="{FF2B5EF4-FFF2-40B4-BE49-F238E27FC236}">
                <a16:creationId xmlns:a16="http://schemas.microsoft.com/office/drawing/2014/main" id="{33A29CA4-8D20-A255-A318-168F456A084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06311037"/>
      </p:ext>
    </p:extLst>
  </p:cSld>
  <p:clrMapOvr>
    <a:masterClrMapping/>
  </p:clrMapOvr>
  <mc:AlternateContent xmlns:mc="http://schemas.openxmlformats.org/markup-compatibility/2006">
    <mc:Choice xmlns:p14="http://schemas.microsoft.com/office/powerpoint/2010/main" Requires="p14">
      <p:transition spd="slow" p14:dur="2000" advTm="87590"/>
    </mc:Choice>
    <mc:Fallback>
      <p:transition spd="slow" advTm="875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28C04-85AD-D1DB-F187-19D7A5EBF970}"/>
              </a:ext>
            </a:extLst>
          </p:cNvPr>
          <p:cNvSpPr>
            <a:spLocks noGrp="1"/>
          </p:cNvSpPr>
          <p:nvPr>
            <p:ph type="title"/>
          </p:nvPr>
        </p:nvSpPr>
        <p:spPr/>
        <p:txBody>
          <a:bodyPr/>
          <a:lstStyle/>
          <a:p>
            <a:r>
              <a:rPr lang="en-GB" dirty="0"/>
              <a:t>Autonomy in breast cancer </a:t>
            </a:r>
          </a:p>
        </p:txBody>
      </p:sp>
      <p:sp>
        <p:nvSpPr>
          <p:cNvPr id="3" name="Content Placeholder 2">
            <a:extLst>
              <a:ext uri="{FF2B5EF4-FFF2-40B4-BE49-F238E27FC236}">
                <a16:creationId xmlns:a16="http://schemas.microsoft.com/office/drawing/2014/main" id="{BC638BAB-0F1E-491F-B4E2-06B8B9ADEADA}"/>
              </a:ext>
            </a:extLst>
          </p:cNvPr>
          <p:cNvSpPr>
            <a:spLocks noGrp="1"/>
          </p:cNvSpPr>
          <p:nvPr>
            <p:ph idx="1"/>
          </p:nvPr>
        </p:nvSpPr>
        <p:spPr/>
        <p:txBody>
          <a:bodyPr/>
          <a:lstStyle/>
          <a:p>
            <a:r>
              <a:rPr lang="en-GB" dirty="0"/>
              <a:t>Female breast is made from variety of different components you have lobules that produces breast milk and ducts that carry the milk to the nipple.</a:t>
            </a:r>
          </a:p>
          <a:p>
            <a:r>
              <a:rPr lang="en-GB" dirty="0"/>
              <a:t>All breast carry's fatty and fibrous tissues that are around the lobules and ducts.</a:t>
            </a:r>
          </a:p>
          <a:p>
            <a:r>
              <a:rPr lang="en-GB" dirty="0"/>
              <a:t>The breast contains 15-20 lobes, and this introduces to milk glands.</a:t>
            </a:r>
          </a:p>
          <a:p>
            <a:r>
              <a:rPr lang="en-GB" dirty="0"/>
              <a:t>The lymph nodes are apart of the lymphatic system they are located under the armpit and because the lymph vessels carry lymph away from the breast, but they can enter the lymph vessels and get into the lymph nodes and begin to grow and this causes breast cancer.( national breast cancer foundation)</a:t>
            </a:r>
          </a:p>
        </p:txBody>
      </p:sp>
      <p:pic>
        <p:nvPicPr>
          <p:cNvPr id="9" name="Video 8">
            <a:hlinkClick r:id="" action="ppaction://media"/>
            <a:extLst>
              <a:ext uri="{FF2B5EF4-FFF2-40B4-BE49-F238E27FC236}">
                <a16:creationId xmlns:a16="http://schemas.microsoft.com/office/drawing/2014/main" id="{8C8E873A-E4DB-FCF8-4883-69F180F8EB8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8856577"/>
      </p:ext>
    </p:extLst>
  </p:cSld>
  <p:clrMapOvr>
    <a:masterClrMapping/>
  </p:clrMapOvr>
  <mc:AlternateContent xmlns:mc="http://schemas.openxmlformats.org/markup-compatibility/2006">
    <mc:Choice xmlns:p14="http://schemas.microsoft.com/office/powerpoint/2010/main" Requires="p14">
      <p:transition spd="slow" p14:dur="2000" advTm="51683"/>
    </mc:Choice>
    <mc:Fallback>
      <p:transition spd="slow" advTm="51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4C4A2-E589-F3B6-A6E5-76E088D53587}"/>
              </a:ext>
            </a:extLst>
          </p:cNvPr>
          <p:cNvSpPr>
            <a:spLocks noGrp="1"/>
          </p:cNvSpPr>
          <p:nvPr>
            <p:ph type="title"/>
          </p:nvPr>
        </p:nvSpPr>
        <p:spPr/>
        <p:txBody>
          <a:bodyPr/>
          <a:lstStyle/>
          <a:p>
            <a:r>
              <a:rPr lang="en-GB" dirty="0"/>
              <a:t>physiology</a:t>
            </a:r>
          </a:p>
        </p:txBody>
      </p:sp>
      <p:sp>
        <p:nvSpPr>
          <p:cNvPr id="3" name="Content Placeholder 2">
            <a:extLst>
              <a:ext uri="{FF2B5EF4-FFF2-40B4-BE49-F238E27FC236}">
                <a16:creationId xmlns:a16="http://schemas.microsoft.com/office/drawing/2014/main" id="{287F9836-65D3-445B-3855-5E4B37B082C4}"/>
              </a:ext>
            </a:extLst>
          </p:cNvPr>
          <p:cNvSpPr>
            <a:spLocks noGrp="1"/>
          </p:cNvSpPr>
          <p:nvPr>
            <p:ph idx="1"/>
          </p:nvPr>
        </p:nvSpPr>
        <p:spPr/>
        <p:txBody>
          <a:bodyPr/>
          <a:lstStyle/>
          <a:p>
            <a:r>
              <a:rPr lang="en-GB" dirty="0"/>
              <a:t>Breast cancer is most likely genetic with women having a 5% or 10% chance it being identifiable genetic mutation, BRCA 1 and 2 are the most common genetic conditions.</a:t>
            </a:r>
          </a:p>
          <a:p>
            <a:r>
              <a:rPr lang="en-GB" dirty="0"/>
              <a:t>Ethnicity holds a big space in getting breast cancer causation women and African American women can get breast cancer from the age of 45.</a:t>
            </a:r>
          </a:p>
          <a:p>
            <a:r>
              <a:rPr lang="en-GB" dirty="0"/>
              <a:t>From 1940 to 1970 some pregnant women were given </a:t>
            </a:r>
            <a:r>
              <a:rPr lang="en-GB" dirty="0" err="1"/>
              <a:t>estrogen</a:t>
            </a:r>
            <a:r>
              <a:rPr lang="en-GB" dirty="0"/>
              <a:t> drug to lower </a:t>
            </a:r>
            <a:r>
              <a:rPr lang="en-GB" dirty="0" err="1"/>
              <a:t>misscarriages</a:t>
            </a:r>
            <a:r>
              <a:rPr lang="en-GB" dirty="0"/>
              <a:t> chances but these women are in a high likely to get breast cancer.(genes dis 2018)</a:t>
            </a:r>
          </a:p>
          <a:p>
            <a:endParaRPr lang="en-GB" dirty="0"/>
          </a:p>
        </p:txBody>
      </p:sp>
      <p:pic>
        <p:nvPicPr>
          <p:cNvPr id="11" name="Video 10">
            <a:hlinkClick r:id="" action="ppaction://media"/>
            <a:extLst>
              <a:ext uri="{FF2B5EF4-FFF2-40B4-BE49-F238E27FC236}">
                <a16:creationId xmlns:a16="http://schemas.microsoft.com/office/drawing/2014/main" id="{810421E8-FD47-8AD6-C468-E3AEBC5C8FD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7949868"/>
      </p:ext>
    </p:extLst>
  </p:cSld>
  <p:clrMapOvr>
    <a:masterClrMapping/>
  </p:clrMapOvr>
  <mc:AlternateContent xmlns:mc="http://schemas.openxmlformats.org/markup-compatibility/2006">
    <mc:Choice xmlns:p14="http://schemas.microsoft.com/office/powerpoint/2010/main" Requires="p14">
      <p:transition spd="slow" p14:dur="2000" advTm="41854"/>
    </mc:Choice>
    <mc:Fallback>
      <p:transition spd="slow" advTm="41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6F0B5-208C-3510-DCC6-E333ED619B4A}"/>
              </a:ext>
            </a:extLst>
          </p:cNvPr>
          <p:cNvSpPr>
            <a:spLocks noGrp="1"/>
          </p:cNvSpPr>
          <p:nvPr>
            <p:ph type="title"/>
          </p:nvPr>
        </p:nvSpPr>
        <p:spPr/>
        <p:txBody>
          <a:bodyPr/>
          <a:lstStyle/>
          <a:p>
            <a:r>
              <a:rPr lang="en-GB" dirty="0"/>
              <a:t>Effects of breast cancer </a:t>
            </a:r>
          </a:p>
        </p:txBody>
      </p:sp>
      <p:sp>
        <p:nvSpPr>
          <p:cNvPr id="3" name="Content Placeholder 2">
            <a:extLst>
              <a:ext uri="{FF2B5EF4-FFF2-40B4-BE49-F238E27FC236}">
                <a16:creationId xmlns:a16="http://schemas.microsoft.com/office/drawing/2014/main" id="{3E6ABC35-924E-A874-A2A2-BE6F39A06E16}"/>
              </a:ext>
            </a:extLst>
          </p:cNvPr>
          <p:cNvSpPr>
            <a:spLocks noGrp="1"/>
          </p:cNvSpPr>
          <p:nvPr>
            <p:ph idx="1"/>
          </p:nvPr>
        </p:nvSpPr>
        <p:spPr/>
        <p:txBody>
          <a:bodyPr/>
          <a:lstStyle/>
          <a:p>
            <a:r>
              <a:rPr lang="en-GB" dirty="0"/>
              <a:t>Effects of breast cancer once you start your chemotherapy or even general medication are </a:t>
            </a:r>
          </a:p>
          <a:p>
            <a:r>
              <a:rPr lang="en-GB" dirty="0"/>
              <a:t>Tiredness </a:t>
            </a:r>
          </a:p>
          <a:p>
            <a:r>
              <a:rPr lang="en-GB" dirty="0"/>
              <a:t>Swelling </a:t>
            </a:r>
          </a:p>
          <a:p>
            <a:r>
              <a:rPr lang="en-GB" dirty="0"/>
              <a:t>Hair and skin changes </a:t>
            </a:r>
          </a:p>
          <a:p>
            <a:r>
              <a:rPr lang="en-GB" dirty="0"/>
              <a:t>Immune system ( radio therapy )(medical news today)</a:t>
            </a:r>
          </a:p>
          <a:p>
            <a:endParaRPr lang="en-GB" dirty="0"/>
          </a:p>
        </p:txBody>
      </p:sp>
      <p:pic>
        <p:nvPicPr>
          <p:cNvPr id="7" name="Video 6">
            <a:hlinkClick r:id="" action="ppaction://media"/>
            <a:extLst>
              <a:ext uri="{FF2B5EF4-FFF2-40B4-BE49-F238E27FC236}">
                <a16:creationId xmlns:a16="http://schemas.microsoft.com/office/drawing/2014/main" id="{9A4DEACB-1044-6B87-E591-271A2F36FA8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27245427"/>
      </p:ext>
    </p:extLst>
  </p:cSld>
  <p:clrMapOvr>
    <a:masterClrMapping/>
  </p:clrMapOvr>
  <mc:AlternateContent xmlns:mc="http://schemas.openxmlformats.org/markup-compatibility/2006">
    <mc:Choice xmlns:p14="http://schemas.microsoft.com/office/powerpoint/2010/main" Requires="p14">
      <p:transition spd="slow" p14:dur="2000" advTm="55924"/>
    </mc:Choice>
    <mc:Fallback>
      <p:transition spd="slow" advTm="559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0427C-F88B-32BE-0BE7-F83A6244391E}"/>
              </a:ext>
            </a:extLst>
          </p:cNvPr>
          <p:cNvSpPr>
            <a:spLocks noGrp="1"/>
          </p:cNvSpPr>
          <p:nvPr>
            <p:ph type="title"/>
          </p:nvPr>
        </p:nvSpPr>
        <p:spPr/>
        <p:txBody>
          <a:bodyPr/>
          <a:lstStyle/>
          <a:p>
            <a:r>
              <a:rPr lang="en-GB" dirty="0"/>
              <a:t>Monitoring and review</a:t>
            </a:r>
          </a:p>
        </p:txBody>
      </p:sp>
      <p:sp>
        <p:nvSpPr>
          <p:cNvPr id="3" name="Content Placeholder 2">
            <a:extLst>
              <a:ext uri="{FF2B5EF4-FFF2-40B4-BE49-F238E27FC236}">
                <a16:creationId xmlns:a16="http://schemas.microsoft.com/office/drawing/2014/main" id="{230B15F2-CCD9-8631-EB19-CC36E3819994}"/>
              </a:ext>
            </a:extLst>
          </p:cNvPr>
          <p:cNvSpPr>
            <a:spLocks noGrp="1"/>
          </p:cNvSpPr>
          <p:nvPr>
            <p:ph idx="1"/>
          </p:nvPr>
        </p:nvSpPr>
        <p:spPr/>
        <p:txBody>
          <a:bodyPr/>
          <a:lstStyle/>
          <a:p>
            <a:r>
              <a:rPr lang="en-GB" sz="2400" dirty="0"/>
              <a:t>Mary will stay in contact with her GP in regards to her treatment and chemotherapy </a:t>
            </a:r>
          </a:p>
          <a:p>
            <a:r>
              <a:rPr lang="en-GB" sz="2400" dirty="0"/>
              <a:t>Regular GP follow ups to monitor side effects and well being </a:t>
            </a:r>
          </a:p>
          <a:p>
            <a:r>
              <a:rPr lang="en-GB" sz="2400" dirty="0"/>
              <a:t>Annual mammography to keep an eye on the treatment </a:t>
            </a:r>
          </a:p>
          <a:p>
            <a:r>
              <a:rPr lang="en-GB" sz="2400" dirty="0"/>
              <a:t>Lifestyle and diet control to making sure Mary is following treatment plan to keep well and fit (national institute for health and care excellence)</a:t>
            </a:r>
          </a:p>
          <a:p>
            <a:endParaRPr lang="en-GB" dirty="0"/>
          </a:p>
        </p:txBody>
      </p:sp>
      <p:pic>
        <p:nvPicPr>
          <p:cNvPr id="13" name="Video 12">
            <a:hlinkClick r:id="" action="ppaction://media"/>
            <a:extLst>
              <a:ext uri="{FF2B5EF4-FFF2-40B4-BE49-F238E27FC236}">
                <a16:creationId xmlns:a16="http://schemas.microsoft.com/office/drawing/2014/main" id="{F0A7255E-DC38-A126-7FC4-25F988C9385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12364558"/>
      </p:ext>
    </p:extLst>
  </p:cSld>
  <p:clrMapOvr>
    <a:masterClrMapping/>
  </p:clrMapOvr>
  <mc:AlternateContent xmlns:mc="http://schemas.openxmlformats.org/markup-compatibility/2006">
    <mc:Choice xmlns:p14="http://schemas.microsoft.com/office/powerpoint/2010/main" Requires="p14">
      <p:transition spd="slow" p14:dur="2000" advTm="81140"/>
    </mc:Choice>
    <mc:Fallback>
      <p:transition spd="slow" advTm="81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0D285-350D-7698-658D-8A20D64DEB2A}"/>
              </a:ext>
            </a:extLst>
          </p:cNvPr>
          <p:cNvSpPr>
            <a:spLocks noGrp="1"/>
          </p:cNvSpPr>
          <p:nvPr>
            <p:ph type="title"/>
          </p:nvPr>
        </p:nvSpPr>
        <p:spPr/>
        <p:txBody>
          <a:bodyPr/>
          <a:lstStyle/>
          <a:p>
            <a:r>
              <a:rPr lang="en-GB" dirty="0"/>
              <a:t>Care and information </a:t>
            </a:r>
          </a:p>
        </p:txBody>
      </p:sp>
      <p:sp>
        <p:nvSpPr>
          <p:cNvPr id="3" name="Content Placeholder 2">
            <a:extLst>
              <a:ext uri="{FF2B5EF4-FFF2-40B4-BE49-F238E27FC236}">
                <a16:creationId xmlns:a16="http://schemas.microsoft.com/office/drawing/2014/main" id="{D1FC1B92-9449-C7F9-465A-B3190D5CAB73}"/>
              </a:ext>
            </a:extLst>
          </p:cNvPr>
          <p:cNvSpPr>
            <a:spLocks noGrp="1"/>
          </p:cNvSpPr>
          <p:nvPr>
            <p:ph idx="1"/>
          </p:nvPr>
        </p:nvSpPr>
        <p:spPr/>
        <p:txBody>
          <a:bodyPr/>
          <a:lstStyle/>
          <a:p>
            <a:r>
              <a:rPr lang="en-GB" dirty="0"/>
              <a:t>Nursers encounter with Mary will involve education and support before during and after </a:t>
            </a:r>
          </a:p>
          <a:p>
            <a:r>
              <a:rPr lang="en-GB" dirty="0"/>
              <a:t>Education on signs to look out for during treatment </a:t>
            </a:r>
          </a:p>
          <a:p>
            <a:r>
              <a:rPr lang="en-GB" dirty="0"/>
              <a:t>Managing side effects during treatment and after surgery</a:t>
            </a:r>
          </a:p>
          <a:p>
            <a:r>
              <a:rPr lang="en-GB" dirty="0"/>
              <a:t>Emotional support guidance ( nurse together 2025)</a:t>
            </a:r>
          </a:p>
        </p:txBody>
      </p:sp>
      <p:pic>
        <p:nvPicPr>
          <p:cNvPr id="5" name="Video 4">
            <a:hlinkClick r:id="" action="ppaction://media"/>
            <a:extLst>
              <a:ext uri="{FF2B5EF4-FFF2-40B4-BE49-F238E27FC236}">
                <a16:creationId xmlns:a16="http://schemas.microsoft.com/office/drawing/2014/main" id="{B88D1957-E1E6-4174-9769-25B12D6CE06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03025134"/>
      </p:ext>
    </p:extLst>
  </p:cSld>
  <p:clrMapOvr>
    <a:masterClrMapping/>
  </p:clrMapOvr>
  <mc:AlternateContent xmlns:mc="http://schemas.openxmlformats.org/markup-compatibility/2006">
    <mc:Choice xmlns:p14="http://schemas.microsoft.com/office/powerpoint/2010/main" Requires="p14">
      <p:transition spd="slow" p14:dur="2000" advTm="55981"/>
    </mc:Choice>
    <mc:Fallback>
      <p:transition spd="slow" advTm="55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D6EDD-BE3B-9E52-3613-1A93F06230CE}"/>
              </a:ext>
            </a:extLst>
          </p:cNvPr>
          <p:cNvSpPr>
            <a:spLocks noGrp="1"/>
          </p:cNvSpPr>
          <p:nvPr>
            <p:ph type="title"/>
          </p:nvPr>
        </p:nvSpPr>
        <p:spPr/>
        <p:txBody>
          <a:bodyPr/>
          <a:lstStyle/>
          <a:p>
            <a:r>
              <a:rPr lang="en-GB" dirty="0"/>
              <a:t>Care routine </a:t>
            </a:r>
          </a:p>
        </p:txBody>
      </p:sp>
      <p:sp>
        <p:nvSpPr>
          <p:cNvPr id="3" name="Content Placeholder 2">
            <a:extLst>
              <a:ext uri="{FF2B5EF4-FFF2-40B4-BE49-F238E27FC236}">
                <a16:creationId xmlns:a16="http://schemas.microsoft.com/office/drawing/2014/main" id="{41175249-19EC-213C-94B9-BB7612A3D856}"/>
              </a:ext>
            </a:extLst>
          </p:cNvPr>
          <p:cNvSpPr>
            <a:spLocks noGrp="1"/>
          </p:cNvSpPr>
          <p:nvPr>
            <p:ph idx="1"/>
          </p:nvPr>
        </p:nvSpPr>
        <p:spPr/>
        <p:txBody>
          <a:bodyPr/>
          <a:lstStyle/>
          <a:p>
            <a:r>
              <a:rPr lang="en-GB" dirty="0"/>
              <a:t>Mary will be monitored by MDT team that includes surgeons, radiologist and clinical nurses and GP</a:t>
            </a:r>
          </a:p>
          <a:p>
            <a:r>
              <a:rPr lang="en-GB" dirty="0"/>
              <a:t>Regular appointments and check up and counselling if Mary is struggling with her diagnosis</a:t>
            </a:r>
          </a:p>
          <a:p>
            <a:r>
              <a:rPr lang="en-GB" dirty="0"/>
              <a:t>Care plans will be made for Mary from her clinical nurse who will monitor this along the way(NICE 2011)</a:t>
            </a:r>
          </a:p>
          <a:p>
            <a:endParaRPr lang="en-GB" dirty="0"/>
          </a:p>
          <a:p>
            <a:pPr marL="0" indent="0">
              <a:buNone/>
            </a:pPr>
            <a:endParaRPr lang="en-GB" dirty="0"/>
          </a:p>
        </p:txBody>
      </p:sp>
      <p:pic>
        <p:nvPicPr>
          <p:cNvPr id="5" name="Video 4">
            <a:hlinkClick r:id="" action="ppaction://media"/>
            <a:extLst>
              <a:ext uri="{FF2B5EF4-FFF2-40B4-BE49-F238E27FC236}">
                <a16:creationId xmlns:a16="http://schemas.microsoft.com/office/drawing/2014/main" id="{B6E5C0E4-79BB-0E98-9A36-0F60DD3DB88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08163708"/>
      </p:ext>
    </p:extLst>
  </p:cSld>
  <p:clrMapOvr>
    <a:masterClrMapping/>
  </p:clrMapOvr>
  <mc:AlternateContent xmlns:mc="http://schemas.openxmlformats.org/markup-compatibility/2006">
    <mc:Choice xmlns:p14="http://schemas.microsoft.com/office/powerpoint/2010/main" Requires="p14">
      <p:transition spd="slow" p14:dur="2000" advTm="42273"/>
    </mc:Choice>
    <mc:Fallback>
      <p:transition spd="slow" advTm="42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3A8CA-1EB0-5EF1-2FBA-7CF4D96E792D}"/>
              </a:ext>
            </a:extLst>
          </p:cNvPr>
          <p:cNvSpPr>
            <a:spLocks noGrp="1"/>
          </p:cNvSpPr>
          <p:nvPr>
            <p:ph type="title"/>
          </p:nvPr>
        </p:nvSpPr>
        <p:spPr/>
        <p:txBody>
          <a:bodyPr/>
          <a:lstStyle/>
          <a:p>
            <a:r>
              <a:rPr lang="en-GB" dirty="0"/>
              <a:t>Care plan for Mary</a:t>
            </a:r>
          </a:p>
        </p:txBody>
      </p:sp>
      <p:sp>
        <p:nvSpPr>
          <p:cNvPr id="3" name="Content Placeholder 2">
            <a:extLst>
              <a:ext uri="{FF2B5EF4-FFF2-40B4-BE49-F238E27FC236}">
                <a16:creationId xmlns:a16="http://schemas.microsoft.com/office/drawing/2014/main" id="{DEC37A2C-E2E3-792F-1B42-4596B616CE17}"/>
              </a:ext>
            </a:extLst>
          </p:cNvPr>
          <p:cNvSpPr>
            <a:spLocks noGrp="1"/>
          </p:cNvSpPr>
          <p:nvPr>
            <p:ph idx="1"/>
          </p:nvPr>
        </p:nvSpPr>
        <p:spPr/>
        <p:txBody>
          <a:bodyPr/>
          <a:lstStyle/>
          <a:p>
            <a:r>
              <a:rPr lang="en-GB" dirty="0"/>
              <a:t>Diet plan </a:t>
            </a:r>
          </a:p>
          <a:p>
            <a:r>
              <a:rPr lang="en-GB" dirty="0"/>
              <a:t>Smoking interventions </a:t>
            </a:r>
          </a:p>
          <a:p>
            <a:r>
              <a:rPr lang="en-GB" dirty="0"/>
              <a:t>Alcohol team for guidance </a:t>
            </a:r>
          </a:p>
          <a:p>
            <a:r>
              <a:rPr lang="en-GB" dirty="0"/>
              <a:t>Healthy weight </a:t>
            </a:r>
          </a:p>
          <a:p>
            <a:r>
              <a:rPr lang="en-GB" dirty="0"/>
              <a:t>Control BMI </a:t>
            </a:r>
          </a:p>
          <a:p>
            <a:r>
              <a:rPr lang="en-GB" dirty="0"/>
              <a:t>Mental health guidance (National library of medicine J lifestyle med 2019)</a:t>
            </a:r>
          </a:p>
          <a:p>
            <a:endParaRPr lang="en-GB" dirty="0"/>
          </a:p>
          <a:p>
            <a:endParaRPr lang="en-GB" dirty="0"/>
          </a:p>
        </p:txBody>
      </p:sp>
      <p:pic>
        <p:nvPicPr>
          <p:cNvPr id="5" name="Video 4">
            <a:hlinkClick r:id="" action="ppaction://media"/>
            <a:extLst>
              <a:ext uri="{FF2B5EF4-FFF2-40B4-BE49-F238E27FC236}">
                <a16:creationId xmlns:a16="http://schemas.microsoft.com/office/drawing/2014/main" id="{9CA8FA1D-743E-D310-2F4E-E6B14F6D674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9142435"/>
      </p:ext>
    </p:extLst>
  </p:cSld>
  <p:clrMapOvr>
    <a:masterClrMapping/>
  </p:clrMapOvr>
  <mc:AlternateContent xmlns:mc="http://schemas.openxmlformats.org/markup-compatibility/2006">
    <mc:Choice xmlns:p14="http://schemas.microsoft.com/office/powerpoint/2010/main" Requires="p14">
      <p:transition spd="slow" p14:dur="2000" advTm="76965"/>
    </mc:Choice>
    <mc:Fallback>
      <p:transition spd="slow" advTm="76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031D5-8D0E-0FFB-921F-5C0A14FA24A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0E03EE16-9E5B-BEFA-7D36-14DD8C1D06EE}"/>
              </a:ext>
            </a:extLst>
          </p:cNvPr>
          <p:cNvSpPr>
            <a:spLocks noGrp="1"/>
          </p:cNvSpPr>
          <p:nvPr>
            <p:ph idx="1"/>
          </p:nvPr>
        </p:nvSpPr>
        <p:spPr>
          <a:xfrm>
            <a:off x="1050883" y="1825627"/>
            <a:ext cx="9810606" cy="4627128"/>
          </a:xfrm>
        </p:spPr>
        <p:txBody>
          <a:bodyPr/>
          <a:lstStyle/>
          <a:p>
            <a:r>
              <a:rPr lang="en-GB" u="sng" dirty="0">
                <a:hlinkClick r:id="rId4"/>
              </a:rPr>
              <a:t>How Does Breast Cancer Start &amp; Spread? | Breast Cancer Anatomy | NBCF</a:t>
            </a:r>
            <a:endParaRPr lang="en-GB" dirty="0"/>
          </a:p>
          <a:p>
            <a:r>
              <a:rPr lang="en-GB" b="1" u="sng" dirty="0">
                <a:hlinkClick r:id="rId5"/>
              </a:rPr>
              <a:t>Breast cancer development and progression: Risk factors, cancer stem cells, </a:t>
            </a:r>
            <a:r>
              <a:rPr lang="en-GB" b="1" u="sng" dirty="0" err="1">
                <a:hlinkClick r:id="rId5"/>
              </a:rPr>
              <a:t>signaling</a:t>
            </a:r>
            <a:r>
              <a:rPr lang="en-GB" b="1" u="sng" dirty="0">
                <a:hlinkClick r:id="rId5"/>
              </a:rPr>
              <a:t> pathways, genomics, and molecular pathogenesis - PMC</a:t>
            </a:r>
            <a:endParaRPr lang="en-GB" dirty="0"/>
          </a:p>
          <a:p>
            <a:r>
              <a:rPr lang="en-GB" b="1" u="sng" dirty="0">
                <a:hlinkClick r:id="rId6"/>
              </a:rPr>
              <a:t>Breast cancer and its effects on the body: What to expect</a:t>
            </a:r>
            <a:endParaRPr lang="en-GB" dirty="0"/>
          </a:p>
          <a:p>
            <a:r>
              <a:rPr lang="en-GB" b="1" u="sng" dirty="0">
                <a:hlinkClick r:id="rId7"/>
              </a:rPr>
              <a:t>Understanding breast cancer risk factors | Macmillan Cancer Support</a:t>
            </a:r>
            <a:endParaRPr lang="en-GB" dirty="0"/>
          </a:p>
          <a:p>
            <a:r>
              <a:rPr lang="en-GB" b="1" u="sng" dirty="0">
                <a:hlinkClick r:id="rId8"/>
              </a:rPr>
              <a:t>How Is Breast Cancer Diagnosed? - NCI</a:t>
            </a:r>
            <a:endParaRPr lang="en-GB" dirty="0"/>
          </a:p>
          <a:p>
            <a:r>
              <a:rPr lang="en-GB" b="1" u="sng" dirty="0">
                <a:hlinkClick r:id="rId9"/>
              </a:rPr>
              <a:t>Overview | Early and locally advanced breast cancer: diagnosis and management | Guidance | NICE</a:t>
            </a:r>
            <a:endParaRPr lang="en-GB" dirty="0"/>
          </a:p>
          <a:p>
            <a:r>
              <a:rPr lang="en-GB" b="1" u="sng" dirty="0">
                <a:hlinkClick r:id="rId10"/>
              </a:rPr>
              <a:t>National Library of Medicine - National Institutes of Health</a:t>
            </a:r>
            <a:endParaRPr lang="en-GB" dirty="0"/>
          </a:p>
          <a:p>
            <a:r>
              <a:rPr lang="en-GB" b="1" u="sng" dirty="0">
                <a:hlinkClick r:id="rId11"/>
              </a:rPr>
              <a:t>Breast Cancer: Nursing Diagnoses, Care Plans, Assessment &amp; Interventions | </a:t>
            </a:r>
            <a:r>
              <a:rPr lang="en-GB" b="1" u="sng" dirty="0" err="1">
                <a:hlinkClick r:id="rId11"/>
              </a:rPr>
              <a:t>NurseTogether</a:t>
            </a:r>
            <a:endParaRPr lang="en-GB" dirty="0"/>
          </a:p>
          <a:p>
            <a:endParaRPr lang="en-GB" dirty="0"/>
          </a:p>
        </p:txBody>
      </p:sp>
      <p:pic>
        <p:nvPicPr>
          <p:cNvPr id="5" name="Video 4">
            <a:hlinkClick r:id="" action="ppaction://media"/>
            <a:extLst>
              <a:ext uri="{FF2B5EF4-FFF2-40B4-BE49-F238E27FC236}">
                <a16:creationId xmlns:a16="http://schemas.microsoft.com/office/drawing/2014/main" id="{2FF86273-1F8D-DF21-292A-3DCF4E98B41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20707776"/>
      </p:ext>
    </p:extLst>
  </p:cSld>
  <p:clrMapOvr>
    <a:masterClrMapping/>
  </p:clrMapOvr>
  <mc:AlternateContent xmlns:mc="http://schemas.openxmlformats.org/markup-compatibility/2006">
    <mc:Choice xmlns:p14="http://schemas.microsoft.com/office/powerpoint/2010/main" Requires="p14">
      <p:transition spd="slow" p14:dur="2000" advTm="7149"/>
    </mc:Choice>
    <mc:Fallback>
      <p:transition spd="slow" advTm="7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Archive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1032</TotalTime>
  <Words>911</Words>
  <Application>Microsoft Office PowerPoint</Application>
  <PresentationFormat>Widescreen</PresentationFormat>
  <Paragraphs>69</Paragraphs>
  <Slides>14</Slides>
  <Notes>0</Notes>
  <HiddenSlides>0</HiddenSlides>
  <MMClips>14</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Bembo</vt:lpstr>
      <vt:lpstr>ArchiveVTI</vt:lpstr>
      <vt:lpstr>FOZIA PARVEEN bmhp5023 Introduction to Physiology 2440145</vt:lpstr>
      <vt:lpstr>What is Breast Cancer ?</vt:lpstr>
      <vt:lpstr>Profile </vt:lpstr>
      <vt:lpstr>Lifestyle</vt:lpstr>
      <vt:lpstr>Risk factors</vt:lpstr>
      <vt:lpstr>Diagnosis </vt:lpstr>
      <vt:lpstr>Autonomy in breast cancer </vt:lpstr>
      <vt:lpstr>physiology</vt:lpstr>
      <vt:lpstr>Effects of breast cancer </vt:lpstr>
      <vt:lpstr>Monitoring and review</vt:lpstr>
      <vt:lpstr>Care and information </vt:lpstr>
      <vt:lpstr>Care routine </vt:lpstr>
      <vt:lpstr>Care plan for Mary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fozia parveen</dc:creator>
  <cp:lastModifiedBy>fozia parveen</cp:lastModifiedBy>
  <cp:revision>12</cp:revision>
  <dcterms:created xsi:type="dcterms:W3CDTF">2026-07-09T13:30:16Z</dcterms:created>
  <dcterms:modified xsi:type="dcterms:W3CDTF">2026-07-19T01:22:24Z</dcterms:modified>
</cp:coreProperties>
</file>