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967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646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324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02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27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694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272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14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663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582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19156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50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7877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237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763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280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FE071-4B4E-4032-8028-623C0623BCFC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D4AD6BF-CE8C-49D6-85BC-2A06287E7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10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E4F9A-2E46-4D8B-8EF5-D348D4100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586" y="665694"/>
            <a:ext cx="8584890" cy="1810932"/>
          </a:xfrm>
        </p:spPr>
        <p:txBody>
          <a:bodyPr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A2AC73-D991-4383-9F1F-A8A8830DF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0563" y="2339466"/>
            <a:ext cx="7766936" cy="1206589"/>
          </a:xfrm>
        </p:spPr>
        <p:txBody>
          <a:bodyPr>
            <a:normAutofit fontScale="92500"/>
          </a:bodyPr>
          <a:lstStyle/>
          <a:p>
            <a:r>
              <a:rPr lang="en-GB" sz="4800" dirty="0"/>
              <a:t>What would you like to eat?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6683430-B4A1-443D-BC97-741A7EDC2C04}"/>
              </a:ext>
            </a:extLst>
          </p:cNvPr>
          <p:cNvSpPr txBox="1">
            <a:spLocks/>
          </p:cNvSpPr>
          <p:nvPr/>
        </p:nvSpPr>
        <p:spPr>
          <a:xfrm>
            <a:off x="1071586" y="3222265"/>
            <a:ext cx="8584890" cy="18109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dirty="0"/>
              <a:t>Ga </a:t>
            </a:r>
            <a:r>
              <a:rPr lang="en-GB" dirty="0" err="1"/>
              <a:t>i</a:t>
            </a:r>
            <a:r>
              <a:rPr lang="en-GB" dirty="0"/>
              <a:t> …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gwelwch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?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886DB75-9033-4532-B2BE-608184C37DF6}"/>
              </a:ext>
            </a:extLst>
          </p:cNvPr>
          <p:cNvSpPr txBox="1">
            <a:spLocks/>
          </p:cNvSpPr>
          <p:nvPr/>
        </p:nvSpPr>
        <p:spPr>
          <a:xfrm>
            <a:off x="1480563" y="4896037"/>
            <a:ext cx="7766936" cy="12065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dirty="0"/>
              <a:t>May I have … please?</a:t>
            </a:r>
          </a:p>
        </p:txBody>
      </p:sp>
    </p:spTree>
    <p:extLst>
      <p:ext uri="{BB962C8B-B14F-4D97-AF65-F5344CB8AC3E}">
        <p14:creationId xmlns:p14="http://schemas.microsoft.com/office/powerpoint/2010/main" val="2227244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51DCEC-9E3D-4899-97B7-BDB39CB1A7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591" y="1006426"/>
            <a:ext cx="4845148" cy="48451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8C3DD5-84F4-4A62-ACEC-9E081692311B}"/>
              </a:ext>
            </a:extLst>
          </p:cNvPr>
          <p:cNvSpPr txBox="1"/>
          <p:nvPr/>
        </p:nvSpPr>
        <p:spPr>
          <a:xfrm>
            <a:off x="6096000" y="2644170"/>
            <a:ext cx="28698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Pizza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Pitsa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68109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fish fingers">
            <a:extLst>
              <a:ext uri="{FF2B5EF4-FFF2-40B4-BE49-F238E27FC236}">
                <a16:creationId xmlns:a16="http://schemas.microsoft.com/office/drawing/2014/main" id="{80955226-C4CD-414A-A170-1ADAFF9FA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09" y="1757568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battered fish fillet">
            <a:extLst>
              <a:ext uri="{FF2B5EF4-FFF2-40B4-BE49-F238E27FC236}">
                <a16:creationId xmlns:a16="http://schemas.microsoft.com/office/drawing/2014/main" id="{7FEB72C6-CF8A-40F1-BBC5-728C82B0B4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763" y="1752000"/>
            <a:ext cx="2376561" cy="178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salmon bites">
            <a:extLst>
              <a:ext uri="{FF2B5EF4-FFF2-40B4-BE49-F238E27FC236}">
                <a16:creationId xmlns:a16="http://schemas.microsoft.com/office/drawing/2014/main" id="{BF52ABE4-45AB-42EB-8D4A-958C705CF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751999"/>
            <a:ext cx="3193367" cy="179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8E723E-07BE-4622-8E19-1657DAA5AFC4}"/>
              </a:ext>
            </a:extLst>
          </p:cNvPr>
          <p:cNvSpPr txBox="1"/>
          <p:nvPr/>
        </p:nvSpPr>
        <p:spPr>
          <a:xfrm>
            <a:off x="876009" y="1374962"/>
            <a:ext cx="8413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Fish Fingers                    Baked Fish Fillet             Salmon Bites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165DF2-DBF1-4033-A843-1585AD6628A4}"/>
              </a:ext>
            </a:extLst>
          </p:cNvPr>
          <p:cNvSpPr txBox="1"/>
          <p:nvPr/>
        </p:nvSpPr>
        <p:spPr>
          <a:xfrm>
            <a:off x="1823740" y="4634925"/>
            <a:ext cx="6517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Fish         Welsh: </a:t>
            </a:r>
            <a:r>
              <a:rPr lang="en-GB" sz="3200" dirty="0" err="1"/>
              <a:t>Pysgod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0778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pasta napolitana">
            <a:extLst>
              <a:ext uri="{FF2B5EF4-FFF2-40B4-BE49-F238E27FC236}">
                <a16:creationId xmlns:a16="http://schemas.microsoft.com/office/drawing/2014/main" id="{13AC7BB8-9967-4C14-AEB1-1F3A91833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43" y="1343847"/>
            <a:ext cx="4252982" cy="268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spaghetti bolognese">
            <a:extLst>
              <a:ext uri="{FF2B5EF4-FFF2-40B4-BE49-F238E27FC236}">
                <a16:creationId xmlns:a16="http://schemas.microsoft.com/office/drawing/2014/main" id="{07847A5F-50D0-40EE-AF23-97213B4AE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712" y="1343364"/>
            <a:ext cx="3580532" cy="268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18808E-EC6E-4DB7-8D1D-1C5138088309}"/>
              </a:ext>
            </a:extLst>
          </p:cNvPr>
          <p:cNvSpPr txBox="1"/>
          <p:nvPr/>
        </p:nvSpPr>
        <p:spPr>
          <a:xfrm>
            <a:off x="677443" y="974032"/>
            <a:ext cx="8100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Pasta Napolitana                                        Spaghetti Bolognese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7A833E-E1AB-4564-92CB-CBC096AEE085}"/>
              </a:ext>
            </a:extLst>
          </p:cNvPr>
          <p:cNvSpPr txBox="1"/>
          <p:nvPr/>
        </p:nvSpPr>
        <p:spPr>
          <a:xfrm>
            <a:off x="1823740" y="5178262"/>
            <a:ext cx="6517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Pasta         Welsh: Pasta</a:t>
            </a:r>
          </a:p>
        </p:txBody>
      </p:sp>
    </p:spTree>
    <p:extLst>
      <p:ext uri="{BB962C8B-B14F-4D97-AF65-F5344CB8AC3E}">
        <p14:creationId xmlns:p14="http://schemas.microsoft.com/office/powerpoint/2010/main" val="2057248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baked sausages">
            <a:extLst>
              <a:ext uri="{FF2B5EF4-FFF2-40B4-BE49-F238E27FC236}">
                <a16:creationId xmlns:a16="http://schemas.microsoft.com/office/drawing/2014/main" id="{BDF9E0AD-3BA4-42A2-81C1-FBD748A967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258" y="1166812"/>
            <a:ext cx="4524375" cy="45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96B309-0D3B-4698-92BF-B647EDA9459B}"/>
              </a:ext>
            </a:extLst>
          </p:cNvPr>
          <p:cNvSpPr txBox="1"/>
          <p:nvPr/>
        </p:nvSpPr>
        <p:spPr>
          <a:xfrm>
            <a:off x="5618922" y="2644169"/>
            <a:ext cx="3352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Sausage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Selsig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96537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chicken curry">
            <a:extLst>
              <a:ext uri="{FF2B5EF4-FFF2-40B4-BE49-F238E27FC236}">
                <a16:creationId xmlns:a16="http://schemas.microsoft.com/office/drawing/2014/main" id="{4A0C5966-7E88-4ACC-988A-8714EE4AE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52" y="1546960"/>
            <a:ext cx="5645248" cy="376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ED2BF3-5371-42CE-863D-F35004DAB815}"/>
              </a:ext>
            </a:extLst>
          </p:cNvPr>
          <p:cNvSpPr txBox="1"/>
          <p:nvPr/>
        </p:nvSpPr>
        <p:spPr>
          <a:xfrm>
            <a:off x="6364510" y="2644169"/>
            <a:ext cx="3352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Curry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Cyrri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53001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Image result for burger">
            <a:extLst>
              <a:ext uri="{FF2B5EF4-FFF2-40B4-BE49-F238E27FC236}">
                <a16:creationId xmlns:a16="http://schemas.microsoft.com/office/drawing/2014/main" id="{E05FB987-0AB1-49E2-976D-B19150AE3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1" y="1324121"/>
            <a:ext cx="5613009" cy="420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419F41-024E-4A92-9DFF-AD09F8D17360}"/>
              </a:ext>
            </a:extLst>
          </p:cNvPr>
          <p:cNvSpPr txBox="1"/>
          <p:nvPr/>
        </p:nvSpPr>
        <p:spPr>
          <a:xfrm>
            <a:off x="5844005" y="2644169"/>
            <a:ext cx="3352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Burger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Byrger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1508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jacket potato cheese and beans">
            <a:extLst>
              <a:ext uri="{FF2B5EF4-FFF2-40B4-BE49-F238E27FC236}">
                <a16:creationId xmlns:a16="http://schemas.microsoft.com/office/drawing/2014/main" id="{F5853426-B54C-4E69-9E42-CD2BA3DF6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138" y="1190478"/>
            <a:ext cx="2984695" cy="447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C4C1F6-CA6F-4A3C-8316-77CCA3396DB6}"/>
              </a:ext>
            </a:extLst>
          </p:cNvPr>
          <p:cNvSpPr txBox="1"/>
          <p:nvPr/>
        </p:nvSpPr>
        <p:spPr>
          <a:xfrm>
            <a:off x="4591980" y="2644170"/>
            <a:ext cx="47489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Jacket potato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Tatws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44363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Image result for chicken enchilada">
            <a:extLst>
              <a:ext uri="{FF2B5EF4-FFF2-40B4-BE49-F238E27FC236}">
                <a16:creationId xmlns:a16="http://schemas.microsoft.com/office/drawing/2014/main" id="{46368D71-52C7-4FE7-BEC2-025BB1026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38" y="1207767"/>
            <a:ext cx="3970167" cy="2646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Image result for cheese wrap">
            <a:extLst>
              <a:ext uri="{FF2B5EF4-FFF2-40B4-BE49-F238E27FC236}">
                <a16:creationId xmlns:a16="http://schemas.microsoft.com/office/drawing/2014/main" id="{EEEC01C1-4876-47F3-97E8-3162B35EA8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749" y="1207767"/>
            <a:ext cx="3970168" cy="264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BBF88A-DED4-4402-A59F-8DBDB347CF02}"/>
              </a:ext>
            </a:extLst>
          </p:cNvPr>
          <p:cNvSpPr txBox="1"/>
          <p:nvPr/>
        </p:nvSpPr>
        <p:spPr>
          <a:xfrm>
            <a:off x="675528" y="838435"/>
            <a:ext cx="8232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Enchilada                                               Chicken and Cheese/Cheese Wrap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D64BD-916D-4801-B9BB-ECBF53E97FCF}"/>
              </a:ext>
            </a:extLst>
          </p:cNvPr>
          <p:cNvSpPr txBox="1"/>
          <p:nvPr/>
        </p:nvSpPr>
        <p:spPr>
          <a:xfrm>
            <a:off x="2104785" y="4778059"/>
            <a:ext cx="57219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Wrap      Welsh: Wrap</a:t>
            </a:r>
          </a:p>
        </p:txBody>
      </p:sp>
    </p:spTree>
    <p:extLst>
      <p:ext uri="{BB962C8B-B14F-4D97-AF65-F5344CB8AC3E}">
        <p14:creationId xmlns:p14="http://schemas.microsoft.com/office/powerpoint/2010/main" val="1657863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Related image">
            <a:extLst>
              <a:ext uri="{FF2B5EF4-FFF2-40B4-BE49-F238E27FC236}">
                <a16:creationId xmlns:a16="http://schemas.microsoft.com/office/drawing/2014/main" id="{5F1BA186-D230-4F8F-8ACC-26FE0E271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211" y="1260763"/>
            <a:ext cx="3884468" cy="3107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roast chicken slices">
            <a:extLst>
              <a:ext uri="{FF2B5EF4-FFF2-40B4-BE49-F238E27FC236}">
                <a16:creationId xmlns:a16="http://schemas.microsoft.com/office/drawing/2014/main" id="{E05507DF-66D4-4EEE-8DFF-1323F22FC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70" y="1260763"/>
            <a:ext cx="2022764" cy="3107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F61061-361A-438F-8490-9305217F1C67}"/>
              </a:ext>
            </a:extLst>
          </p:cNvPr>
          <p:cNvSpPr txBox="1"/>
          <p:nvPr/>
        </p:nvSpPr>
        <p:spPr>
          <a:xfrm>
            <a:off x="1671211" y="838435"/>
            <a:ext cx="6336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Chicken goujons                                     Roast chicken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AE400F-EB2A-416D-BF57-8F6AD67B4E34}"/>
              </a:ext>
            </a:extLst>
          </p:cNvPr>
          <p:cNvSpPr txBox="1"/>
          <p:nvPr/>
        </p:nvSpPr>
        <p:spPr>
          <a:xfrm>
            <a:off x="1833128" y="5012462"/>
            <a:ext cx="63367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Chicken        Welsh: </a:t>
            </a:r>
            <a:r>
              <a:rPr lang="en-GB" sz="3200" dirty="0" err="1"/>
              <a:t>Iâr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44535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mage result for meatballs and gravy">
            <a:extLst>
              <a:ext uri="{FF2B5EF4-FFF2-40B4-BE49-F238E27FC236}">
                <a16:creationId xmlns:a16="http://schemas.microsoft.com/office/drawing/2014/main" id="{1B943055-B3B8-48EF-BBE1-595EB3A38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74173"/>
            <a:ext cx="3006436" cy="450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E9672B-FD33-4C08-87C6-A25C416B043F}"/>
              </a:ext>
            </a:extLst>
          </p:cNvPr>
          <p:cNvSpPr txBox="1"/>
          <p:nvPr/>
        </p:nvSpPr>
        <p:spPr>
          <a:xfrm>
            <a:off x="4591980" y="2644170"/>
            <a:ext cx="47489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Meatballs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Pelenni</a:t>
            </a:r>
            <a:r>
              <a:rPr lang="en-GB" sz="3200" dirty="0"/>
              <a:t> cig</a:t>
            </a:r>
          </a:p>
        </p:txBody>
      </p:sp>
    </p:spTree>
    <p:extLst>
      <p:ext uri="{BB962C8B-B14F-4D97-AF65-F5344CB8AC3E}">
        <p14:creationId xmlns:p14="http://schemas.microsoft.com/office/powerpoint/2010/main" val="821144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Image result for cottage pie">
            <a:extLst>
              <a:ext uri="{FF2B5EF4-FFF2-40B4-BE49-F238E27FC236}">
                <a16:creationId xmlns:a16="http://schemas.microsoft.com/office/drawing/2014/main" id="{8C2D97EE-1B68-4009-ABC0-6548CDCC7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367" y="1148264"/>
            <a:ext cx="2870343" cy="336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AA47D7-C28A-4E51-8BAA-4E7B570AED1E}"/>
              </a:ext>
            </a:extLst>
          </p:cNvPr>
          <p:cNvSpPr txBox="1"/>
          <p:nvPr/>
        </p:nvSpPr>
        <p:spPr>
          <a:xfrm>
            <a:off x="967367" y="778932"/>
            <a:ext cx="6336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Cottage pie                          Mince beef pie</a:t>
            </a:r>
          </a:p>
        </p:txBody>
      </p:sp>
      <p:pic>
        <p:nvPicPr>
          <p:cNvPr id="10246" name="Picture 6" descr="Image result for mince meat pie">
            <a:extLst>
              <a:ext uri="{FF2B5EF4-FFF2-40B4-BE49-F238E27FC236}">
                <a16:creationId xmlns:a16="http://schemas.microsoft.com/office/drawing/2014/main" id="{08FA2EE3-8BB9-447D-A920-F22A78E44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967" y="1148264"/>
            <a:ext cx="5029199" cy="336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51B469-F4EC-4949-8A9E-89FE81A00CB1}"/>
              </a:ext>
            </a:extLst>
          </p:cNvPr>
          <p:cNvSpPr txBox="1"/>
          <p:nvPr/>
        </p:nvSpPr>
        <p:spPr>
          <a:xfrm>
            <a:off x="1833128" y="5012462"/>
            <a:ext cx="63367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Pie        Welsh: Pei</a:t>
            </a:r>
          </a:p>
        </p:txBody>
      </p:sp>
    </p:spTree>
    <p:extLst>
      <p:ext uri="{BB962C8B-B14F-4D97-AF65-F5344CB8AC3E}">
        <p14:creationId xmlns:p14="http://schemas.microsoft.com/office/powerpoint/2010/main" val="1534215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mage result for turkey slices">
            <a:extLst>
              <a:ext uri="{FF2B5EF4-FFF2-40B4-BE49-F238E27FC236}">
                <a16:creationId xmlns:a16="http://schemas.microsoft.com/office/drawing/2014/main" id="{CE3F3841-84C9-4AF0-ABB6-F56E6E855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84" y="870788"/>
            <a:ext cx="5103662" cy="511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90B027-6CDE-49D6-9ADE-8F812746A55F}"/>
              </a:ext>
            </a:extLst>
          </p:cNvPr>
          <p:cNvSpPr txBox="1"/>
          <p:nvPr/>
        </p:nvSpPr>
        <p:spPr>
          <a:xfrm>
            <a:off x="5472546" y="2644168"/>
            <a:ext cx="47489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Turkey</a:t>
            </a:r>
          </a:p>
          <a:p>
            <a:endParaRPr lang="en-GB" sz="3200" dirty="0"/>
          </a:p>
          <a:p>
            <a:r>
              <a:rPr lang="en-GB" sz="3200" dirty="0"/>
              <a:t>Welsh: </a:t>
            </a:r>
            <a:r>
              <a:rPr lang="en-GB" sz="3200" dirty="0" err="1"/>
              <a:t>Twrci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94751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Image result for baked ham slices">
            <a:extLst>
              <a:ext uri="{FF2B5EF4-FFF2-40B4-BE49-F238E27FC236}">
                <a16:creationId xmlns:a16="http://schemas.microsoft.com/office/drawing/2014/main" id="{9053DB8F-1E18-4172-BB4C-AA50BA533E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54" y="1714500"/>
            <a:ext cx="51435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F7E9DA-D88A-43F7-AD0C-5655446EF96B}"/>
              </a:ext>
            </a:extLst>
          </p:cNvPr>
          <p:cNvSpPr txBox="1"/>
          <p:nvPr/>
        </p:nvSpPr>
        <p:spPr>
          <a:xfrm>
            <a:off x="6096000" y="2644170"/>
            <a:ext cx="30202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English: Ham </a:t>
            </a:r>
          </a:p>
          <a:p>
            <a:endParaRPr lang="en-GB" sz="3200" dirty="0"/>
          </a:p>
          <a:p>
            <a:r>
              <a:rPr lang="en-GB" sz="3200" dirty="0"/>
              <a:t>Welsh: Ham</a:t>
            </a:r>
          </a:p>
        </p:txBody>
      </p:sp>
    </p:spTree>
    <p:extLst>
      <p:ext uri="{BB962C8B-B14F-4D97-AF65-F5344CB8AC3E}">
        <p14:creationId xmlns:p14="http://schemas.microsoft.com/office/powerpoint/2010/main" val="38733508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</TotalTime>
  <Words>134</Words>
  <Application>Microsoft Office PowerPoint</Application>
  <PresentationFormat>Widescreen</PresentationFormat>
  <Paragraphs>38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Beth wyt ti’n hoffi bwyta?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wyt ti’n hoffi bwyta?</dc:title>
  <dc:creator>Abigail McFarlane</dc:creator>
  <cp:lastModifiedBy>Abigail McFarlane</cp:lastModifiedBy>
  <cp:revision>7</cp:revision>
  <dcterms:created xsi:type="dcterms:W3CDTF">2020-01-15T17:53:02Z</dcterms:created>
  <dcterms:modified xsi:type="dcterms:W3CDTF">2020-01-15T19:25:30Z</dcterms:modified>
</cp:coreProperties>
</file>