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0" r:id="rId4"/>
    <p:sldMasterId id="2147483712" r:id="rId5"/>
  </p:sldMasterIdLst>
  <p:notesMasterIdLst>
    <p:notesMasterId r:id="rId37"/>
  </p:notesMasterIdLst>
  <p:sldIdLst>
    <p:sldId id="256" r:id="rId6"/>
    <p:sldId id="257" r:id="rId7"/>
    <p:sldId id="351" r:id="rId8"/>
    <p:sldId id="327" r:id="rId9"/>
    <p:sldId id="259" r:id="rId10"/>
    <p:sldId id="314" r:id="rId11"/>
    <p:sldId id="328" r:id="rId12"/>
    <p:sldId id="322" r:id="rId13"/>
    <p:sldId id="352" r:id="rId14"/>
    <p:sldId id="355" r:id="rId15"/>
    <p:sldId id="356" r:id="rId16"/>
    <p:sldId id="357" r:id="rId17"/>
    <p:sldId id="365" r:id="rId18"/>
    <p:sldId id="258" r:id="rId19"/>
    <p:sldId id="358" r:id="rId20"/>
    <p:sldId id="359" r:id="rId21"/>
    <p:sldId id="360" r:id="rId22"/>
    <p:sldId id="361" r:id="rId23"/>
    <p:sldId id="362" r:id="rId24"/>
    <p:sldId id="363" r:id="rId25"/>
    <p:sldId id="364" r:id="rId26"/>
    <p:sldId id="260" r:id="rId27"/>
    <p:sldId id="354" r:id="rId28"/>
    <p:sldId id="366" r:id="rId29"/>
    <p:sldId id="261" r:id="rId30"/>
    <p:sldId id="367" r:id="rId31"/>
    <p:sldId id="262" r:id="rId32"/>
    <p:sldId id="353" r:id="rId33"/>
    <p:sldId id="368" r:id="rId34"/>
    <p:sldId id="369" r:id="rId35"/>
    <p:sldId id="370"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66311F-60AB-48E8-8FB7-7400E63AACA4}" v="117" dt="2026-10-22T13:40:54.5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68" autoAdjust="0"/>
    <p:restoredTop sz="94660"/>
  </p:normalViewPr>
  <p:slideViewPr>
    <p:cSldViewPr snapToGrid="0">
      <p:cViewPr varScale="1">
        <p:scale>
          <a:sx n="85" d="100"/>
          <a:sy n="85" d="100"/>
        </p:scale>
        <p:origin x="132"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viewProps" Target="viewProps.xml"/><Relationship Id="rId21" Type="http://schemas.openxmlformats.org/officeDocument/2006/relationships/slide" Target="slides/slide16.xml"/><Relationship Id="rId34" Type="http://schemas.openxmlformats.org/officeDocument/2006/relationships/slide" Target="slides/slide29.xml"/><Relationship Id="rId42" Type="http://schemas.microsoft.com/office/2016/11/relationships/changesInfo" Target="changesInfos/changesInfo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microsoft.com/office/2015/10/relationships/revisionInfo" Target="revisionInfo.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rys Musgrove" userId="2d6d5c85-090b-4bc1-b158-98aecad99803" providerId="ADAL" clId="{2DC7DBB7-AAFE-4040-8ACE-9D33BDFCE64E}"/>
    <pc:docChg chg="custSel addSld delSld modSld">
      <pc:chgData name="Nerys Musgrove" userId="2d6d5c85-090b-4bc1-b158-98aecad99803" providerId="ADAL" clId="{2DC7DBB7-AAFE-4040-8ACE-9D33BDFCE64E}" dt="2026-10-22T13:40:54.708" v="984" actId="27636"/>
      <pc:docMkLst>
        <pc:docMk/>
      </pc:docMkLst>
      <pc:sldChg chg="modSp mod">
        <pc:chgData name="Nerys Musgrove" userId="2d6d5c85-090b-4bc1-b158-98aecad99803" providerId="ADAL" clId="{2DC7DBB7-AAFE-4040-8ACE-9D33BDFCE64E}" dt="2026-10-22T08:49:25.655" v="55" actId="20577"/>
        <pc:sldMkLst>
          <pc:docMk/>
          <pc:sldMk cId="2366507251" sldId="257"/>
        </pc:sldMkLst>
        <pc:graphicFrameChg chg="modGraphic">
          <ac:chgData name="Nerys Musgrove" userId="2d6d5c85-090b-4bc1-b158-98aecad99803" providerId="ADAL" clId="{2DC7DBB7-AAFE-4040-8ACE-9D33BDFCE64E}" dt="2026-10-22T08:49:25.655" v="55" actId="20577"/>
          <ac:graphicFrameMkLst>
            <pc:docMk/>
            <pc:sldMk cId="2366507251" sldId="257"/>
            <ac:graphicFrameMk id="5" creationId="{9398AAC4-D2BB-4B19-BB12-7C6E1FF74F60}"/>
          </ac:graphicFrameMkLst>
        </pc:graphicFrameChg>
      </pc:sldChg>
      <pc:sldChg chg="modSp mod modAnim">
        <pc:chgData name="Nerys Musgrove" userId="2d6d5c85-090b-4bc1-b158-98aecad99803" providerId="ADAL" clId="{2DC7DBB7-AAFE-4040-8ACE-9D33BDFCE64E}" dt="2026-10-22T09:22:08.022" v="287" actId="20577"/>
        <pc:sldMkLst>
          <pc:docMk/>
          <pc:sldMk cId="1391735267" sldId="258"/>
        </pc:sldMkLst>
        <pc:spChg chg="mod">
          <ac:chgData name="Nerys Musgrove" userId="2d6d5c85-090b-4bc1-b158-98aecad99803" providerId="ADAL" clId="{2DC7DBB7-AAFE-4040-8ACE-9D33BDFCE64E}" dt="2026-10-22T09:22:08.022" v="287" actId="20577"/>
          <ac:spMkLst>
            <pc:docMk/>
            <pc:sldMk cId="1391735267" sldId="258"/>
            <ac:spMk id="3" creationId="{4066BB70-4287-5A73-6E05-C96409A864F1}"/>
          </ac:spMkLst>
        </pc:spChg>
      </pc:sldChg>
      <pc:sldChg chg="addSp delSp modSp mod">
        <pc:chgData name="Nerys Musgrove" userId="2d6d5c85-090b-4bc1-b158-98aecad99803" providerId="ADAL" clId="{2DC7DBB7-AAFE-4040-8ACE-9D33BDFCE64E}" dt="2026-10-22T08:51:05.898" v="59" actId="14100"/>
        <pc:sldMkLst>
          <pc:docMk/>
          <pc:sldMk cId="2940441390" sldId="259"/>
        </pc:sldMkLst>
        <pc:spChg chg="del">
          <ac:chgData name="Nerys Musgrove" userId="2d6d5c85-090b-4bc1-b158-98aecad99803" providerId="ADAL" clId="{2DC7DBB7-AAFE-4040-8ACE-9D33BDFCE64E}" dt="2026-10-22T08:50:34.152" v="57" actId="478"/>
          <ac:spMkLst>
            <pc:docMk/>
            <pc:sldMk cId="2940441390" sldId="259"/>
            <ac:spMk id="2" creationId="{5FA4BB0E-9016-B6DB-FABE-CEF9EE585815}"/>
          </ac:spMkLst>
        </pc:spChg>
        <pc:spChg chg="add del mod">
          <ac:chgData name="Nerys Musgrove" userId="2d6d5c85-090b-4bc1-b158-98aecad99803" providerId="ADAL" clId="{2DC7DBB7-AAFE-4040-8ACE-9D33BDFCE64E}" dt="2026-10-22T08:50:37.861" v="58" actId="478"/>
          <ac:spMkLst>
            <pc:docMk/>
            <pc:sldMk cId="2940441390" sldId="259"/>
            <ac:spMk id="4" creationId="{32774536-DE1F-B865-9833-687377E76DA9}"/>
          </ac:spMkLst>
        </pc:spChg>
        <pc:picChg chg="mod">
          <ac:chgData name="Nerys Musgrove" userId="2d6d5c85-090b-4bc1-b158-98aecad99803" providerId="ADAL" clId="{2DC7DBB7-AAFE-4040-8ACE-9D33BDFCE64E}" dt="2026-10-22T08:51:05.898" v="59" actId="14100"/>
          <ac:picMkLst>
            <pc:docMk/>
            <pc:sldMk cId="2940441390" sldId="259"/>
            <ac:picMk id="7" creationId="{37B6F5A2-BF5A-B737-0717-087AB54D27E1}"/>
          </ac:picMkLst>
        </pc:picChg>
      </pc:sldChg>
      <pc:sldChg chg="addSp delSp modSp mod">
        <pc:chgData name="Nerys Musgrove" userId="2d6d5c85-090b-4bc1-b158-98aecad99803" providerId="ADAL" clId="{2DC7DBB7-AAFE-4040-8ACE-9D33BDFCE64E}" dt="2026-10-22T10:04:40.565" v="293"/>
        <pc:sldMkLst>
          <pc:docMk/>
          <pc:sldMk cId="3312800209" sldId="260"/>
        </pc:sldMkLst>
        <pc:spChg chg="mod">
          <ac:chgData name="Nerys Musgrove" userId="2d6d5c85-090b-4bc1-b158-98aecad99803" providerId="ADAL" clId="{2DC7DBB7-AAFE-4040-8ACE-9D33BDFCE64E}" dt="2026-10-22T10:04:31.022" v="291" actId="14100"/>
          <ac:spMkLst>
            <pc:docMk/>
            <pc:sldMk cId="3312800209" sldId="260"/>
            <ac:spMk id="2" creationId="{61DE25E4-E677-8990-0B7A-F8B423C8F6EA}"/>
          </ac:spMkLst>
        </pc:spChg>
        <pc:spChg chg="add del mod">
          <ac:chgData name="Nerys Musgrove" userId="2d6d5c85-090b-4bc1-b158-98aecad99803" providerId="ADAL" clId="{2DC7DBB7-AAFE-4040-8ACE-9D33BDFCE64E}" dt="2026-10-22T10:04:40.565" v="293"/>
          <ac:spMkLst>
            <pc:docMk/>
            <pc:sldMk cId="3312800209" sldId="260"/>
            <ac:spMk id="3" creationId="{47D7844F-AABB-3994-FE3C-E397C886DAF5}"/>
          </ac:spMkLst>
        </pc:spChg>
        <pc:picChg chg="add mod">
          <ac:chgData name="Nerys Musgrove" userId="2d6d5c85-090b-4bc1-b158-98aecad99803" providerId="ADAL" clId="{2DC7DBB7-AAFE-4040-8ACE-9D33BDFCE64E}" dt="2026-10-22T10:04:26.876" v="290" actId="1076"/>
          <ac:picMkLst>
            <pc:docMk/>
            <pc:sldMk cId="3312800209" sldId="260"/>
            <ac:picMk id="4" creationId="{9B8CA4E7-6431-A1E2-08E4-6010DD04E306}"/>
          </ac:picMkLst>
        </pc:picChg>
      </pc:sldChg>
      <pc:sldChg chg="del">
        <pc:chgData name="Nerys Musgrove" userId="2d6d5c85-090b-4bc1-b158-98aecad99803" providerId="ADAL" clId="{2DC7DBB7-AAFE-4040-8ACE-9D33BDFCE64E}" dt="2026-10-22T12:45:26.841" v="737" actId="47"/>
        <pc:sldMkLst>
          <pc:docMk/>
          <pc:sldMk cId="3444656415" sldId="263"/>
        </pc:sldMkLst>
      </pc:sldChg>
      <pc:sldChg chg="new del">
        <pc:chgData name="Nerys Musgrove" userId="2d6d5c85-090b-4bc1-b158-98aecad99803" providerId="ADAL" clId="{2DC7DBB7-AAFE-4040-8ACE-9D33BDFCE64E}" dt="2026-10-22T09:07:19.123" v="61" actId="47"/>
        <pc:sldMkLst>
          <pc:docMk/>
          <pc:sldMk cId="113694935" sldId="365"/>
        </pc:sldMkLst>
      </pc:sldChg>
      <pc:sldChg chg="addSp delSp modSp new mod setBg">
        <pc:chgData name="Nerys Musgrove" userId="2d6d5c85-090b-4bc1-b158-98aecad99803" providerId="ADAL" clId="{2DC7DBB7-AAFE-4040-8ACE-9D33BDFCE64E}" dt="2026-10-22T09:08:21.612" v="173" actId="26606"/>
        <pc:sldMkLst>
          <pc:docMk/>
          <pc:sldMk cId="1254099511" sldId="365"/>
        </pc:sldMkLst>
        <pc:spChg chg="mod">
          <ac:chgData name="Nerys Musgrove" userId="2d6d5c85-090b-4bc1-b158-98aecad99803" providerId="ADAL" clId="{2DC7DBB7-AAFE-4040-8ACE-9D33BDFCE64E}" dt="2026-10-22T09:08:21.612" v="173" actId="26606"/>
          <ac:spMkLst>
            <pc:docMk/>
            <pc:sldMk cId="1254099511" sldId="365"/>
            <ac:spMk id="2" creationId="{96A98E34-BF71-BF09-8076-FB20268AC743}"/>
          </ac:spMkLst>
        </pc:spChg>
        <pc:spChg chg="del">
          <ac:chgData name="Nerys Musgrove" userId="2d6d5c85-090b-4bc1-b158-98aecad99803" providerId="ADAL" clId="{2DC7DBB7-AAFE-4040-8ACE-9D33BDFCE64E}" dt="2026-10-22T09:08:21.612" v="173" actId="26606"/>
          <ac:spMkLst>
            <pc:docMk/>
            <pc:sldMk cId="1254099511" sldId="365"/>
            <ac:spMk id="3" creationId="{49F70D8A-1072-690D-96C9-5EB8AAA7F78B}"/>
          </ac:spMkLst>
        </pc:spChg>
        <pc:spChg chg="add">
          <ac:chgData name="Nerys Musgrove" userId="2d6d5c85-090b-4bc1-b158-98aecad99803" providerId="ADAL" clId="{2DC7DBB7-AAFE-4040-8ACE-9D33BDFCE64E}" dt="2026-10-22T09:08:21.612" v="173" actId="26606"/>
          <ac:spMkLst>
            <pc:docMk/>
            <pc:sldMk cId="1254099511" sldId="365"/>
            <ac:spMk id="10" creationId="{DED2895B-C79F-4775-994F-1C4D2A4AFC6C}"/>
          </ac:spMkLst>
        </pc:spChg>
        <pc:picChg chg="add">
          <ac:chgData name="Nerys Musgrove" userId="2d6d5c85-090b-4bc1-b158-98aecad99803" providerId="ADAL" clId="{2DC7DBB7-AAFE-4040-8ACE-9D33BDFCE64E}" dt="2026-10-22T09:08:21.612" v="173" actId="26606"/>
          <ac:picMkLst>
            <pc:docMk/>
            <pc:sldMk cId="1254099511" sldId="365"/>
            <ac:picMk id="7" creationId="{C3DAF04B-B824-C603-F157-AE613C92BC5A}"/>
          </ac:picMkLst>
        </pc:picChg>
      </pc:sldChg>
      <pc:sldChg chg="addSp modSp new mod setBg">
        <pc:chgData name="Nerys Musgrove" userId="2d6d5c85-090b-4bc1-b158-98aecad99803" providerId="ADAL" clId="{2DC7DBB7-AAFE-4040-8ACE-9D33BDFCE64E}" dt="2026-10-22T12:28:46.436" v="428" actId="255"/>
        <pc:sldMkLst>
          <pc:docMk/>
          <pc:sldMk cId="2484948963" sldId="366"/>
        </pc:sldMkLst>
        <pc:spChg chg="mod">
          <ac:chgData name="Nerys Musgrove" userId="2d6d5c85-090b-4bc1-b158-98aecad99803" providerId="ADAL" clId="{2DC7DBB7-AAFE-4040-8ACE-9D33BDFCE64E}" dt="2026-10-22T12:28:39.848" v="427" actId="26606"/>
          <ac:spMkLst>
            <pc:docMk/>
            <pc:sldMk cId="2484948963" sldId="366"/>
            <ac:spMk id="2" creationId="{07ECCE42-EA55-E517-76FB-F665A2FB65FB}"/>
          </ac:spMkLst>
        </pc:spChg>
        <pc:spChg chg="mod">
          <ac:chgData name="Nerys Musgrove" userId="2d6d5c85-090b-4bc1-b158-98aecad99803" providerId="ADAL" clId="{2DC7DBB7-AAFE-4040-8ACE-9D33BDFCE64E}" dt="2026-10-22T12:28:46.436" v="428" actId="255"/>
          <ac:spMkLst>
            <pc:docMk/>
            <pc:sldMk cId="2484948963" sldId="366"/>
            <ac:spMk id="3" creationId="{E7115523-5B0B-9021-001C-22C05D1B4B3D}"/>
          </ac:spMkLst>
        </pc:spChg>
        <pc:spChg chg="add">
          <ac:chgData name="Nerys Musgrove" userId="2d6d5c85-090b-4bc1-b158-98aecad99803" providerId="ADAL" clId="{2DC7DBB7-AAFE-4040-8ACE-9D33BDFCE64E}" dt="2026-10-22T12:28:39.848" v="427" actId="26606"/>
          <ac:spMkLst>
            <pc:docMk/>
            <pc:sldMk cId="2484948963" sldId="366"/>
            <ac:spMk id="8" creationId="{09588DA8-065E-4F6F-8EFD-43104AB2E0CF}"/>
          </ac:spMkLst>
        </pc:spChg>
        <pc:spChg chg="add">
          <ac:chgData name="Nerys Musgrove" userId="2d6d5c85-090b-4bc1-b158-98aecad99803" providerId="ADAL" clId="{2DC7DBB7-AAFE-4040-8ACE-9D33BDFCE64E}" dt="2026-10-22T12:28:39.848" v="427" actId="26606"/>
          <ac:spMkLst>
            <pc:docMk/>
            <pc:sldMk cId="2484948963" sldId="366"/>
            <ac:spMk id="10" creationId="{C4285719-470E-454C-AF62-8323075F1F5B}"/>
          </ac:spMkLst>
        </pc:spChg>
        <pc:spChg chg="add">
          <ac:chgData name="Nerys Musgrove" userId="2d6d5c85-090b-4bc1-b158-98aecad99803" providerId="ADAL" clId="{2DC7DBB7-AAFE-4040-8ACE-9D33BDFCE64E}" dt="2026-10-22T12:28:39.848" v="427" actId="26606"/>
          <ac:spMkLst>
            <pc:docMk/>
            <pc:sldMk cId="2484948963" sldId="366"/>
            <ac:spMk id="12" creationId="{CD9FE4EF-C4D8-49A0-B2FF-81D8DB7D8A24}"/>
          </ac:spMkLst>
        </pc:spChg>
        <pc:spChg chg="add">
          <ac:chgData name="Nerys Musgrove" userId="2d6d5c85-090b-4bc1-b158-98aecad99803" providerId="ADAL" clId="{2DC7DBB7-AAFE-4040-8ACE-9D33BDFCE64E}" dt="2026-10-22T12:28:39.848" v="427" actId="26606"/>
          <ac:spMkLst>
            <pc:docMk/>
            <pc:sldMk cId="2484948963" sldId="366"/>
            <ac:spMk id="14" creationId="{4300840D-0A0B-4512-BACA-B439D5B9C57C}"/>
          </ac:spMkLst>
        </pc:spChg>
        <pc:spChg chg="add">
          <ac:chgData name="Nerys Musgrove" userId="2d6d5c85-090b-4bc1-b158-98aecad99803" providerId="ADAL" clId="{2DC7DBB7-AAFE-4040-8ACE-9D33BDFCE64E}" dt="2026-10-22T12:28:39.848" v="427" actId="26606"/>
          <ac:spMkLst>
            <pc:docMk/>
            <pc:sldMk cId="2484948963" sldId="366"/>
            <ac:spMk id="16" creationId="{D2B78728-A580-49A7-84F9-6EF6F583ADE0}"/>
          </ac:spMkLst>
        </pc:spChg>
        <pc:spChg chg="add">
          <ac:chgData name="Nerys Musgrove" userId="2d6d5c85-090b-4bc1-b158-98aecad99803" providerId="ADAL" clId="{2DC7DBB7-AAFE-4040-8ACE-9D33BDFCE64E}" dt="2026-10-22T12:28:39.848" v="427" actId="26606"/>
          <ac:spMkLst>
            <pc:docMk/>
            <pc:sldMk cId="2484948963" sldId="366"/>
            <ac:spMk id="18" creationId="{38FAA1A1-D861-433F-88FA-1E9D6FD31D11}"/>
          </ac:spMkLst>
        </pc:spChg>
        <pc:spChg chg="add">
          <ac:chgData name="Nerys Musgrove" userId="2d6d5c85-090b-4bc1-b158-98aecad99803" providerId="ADAL" clId="{2DC7DBB7-AAFE-4040-8ACE-9D33BDFCE64E}" dt="2026-10-22T12:28:39.848" v="427" actId="26606"/>
          <ac:spMkLst>
            <pc:docMk/>
            <pc:sldMk cId="2484948963" sldId="366"/>
            <ac:spMk id="20" creationId="{8D71EDA1-87BF-4D5D-AB79-F346FD19278A}"/>
          </ac:spMkLst>
        </pc:spChg>
      </pc:sldChg>
      <pc:sldChg chg="addSp modSp new mod setBg">
        <pc:chgData name="Nerys Musgrove" userId="2d6d5c85-090b-4bc1-b158-98aecad99803" providerId="ADAL" clId="{2DC7DBB7-AAFE-4040-8ACE-9D33BDFCE64E}" dt="2026-10-22T12:45:01.105" v="736" actId="26606"/>
        <pc:sldMkLst>
          <pc:docMk/>
          <pc:sldMk cId="1152683710" sldId="367"/>
        </pc:sldMkLst>
        <pc:spChg chg="mod">
          <ac:chgData name="Nerys Musgrove" userId="2d6d5c85-090b-4bc1-b158-98aecad99803" providerId="ADAL" clId="{2DC7DBB7-AAFE-4040-8ACE-9D33BDFCE64E}" dt="2026-10-22T12:45:01.105" v="736" actId="26606"/>
          <ac:spMkLst>
            <pc:docMk/>
            <pc:sldMk cId="1152683710" sldId="367"/>
            <ac:spMk id="2" creationId="{36066A31-CF11-7BB5-AAB9-2C124D2FA8FB}"/>
          </ac:spMkLst>
        </pc:spChg>
        <pc:spChg chg="mod">
          <ac:chgData name="Nerys Musgrove" userId="2d6d5c85-090b-4bc1-b158-98aecad99803" providerId="ADAL" clId="{2DC7DBB7-AAFE-4040-8ACE-9D33BDFCE64E}" dt="2026-10-22T12:45:01.105" v="736" actId="26606"/>
          <ac:spMkLst>
            <pc:docMk/>
            <pc:sldMk cId="1152683710" sldId="367"/>
            <ac:spMk id="3" creationId="{34A395DD-AC65-0086-1389-190C554C6151}"/>
          </ac:spMkLst>
        </pc:spChg>
        <pc:spChg chg="add">
          <ac:chgData name="Nerys Musgrove" userId="2d6d5c85-090b-4bc1-b158-98aecad99803" providerId="ADAL" clId="{2DC7DBB7-AAFE-4040-8ACE-9D33BDFCE64E}" dt="2026-10-22T12:45:01.105" v="736" actId="26606"/>
          <ac:spMkLst>
            <pc:docMk/>
            <pc:sldMk cId="1152683710" sldId="367"/>
            <ac:spMk id="8" creationId="{09588DA8-065E-4F6F-8EFD-43104AB2E0CF}"/>
          </ac:spMkLst>
        </pc:spChg>
        <pc:spChg chg="add">
          <ac:chgData name="Nerys Musgrove" userId="2d6d5c85-090b-4bc1-b158-98aecad99803" providerId="ADAL" clId="{2DC7DBB7-AAFE-4040-8ACE-9D33BDFCE64E}" dt="2026-10-22T12:45:01.105" v="736" actId="26606"/>
          <ac:spMkLst>
            <pc:docMk/>
            <pc:sldMk cId="1152683710" sldId="367"/>
            <ac:spMk id="10" creationId="{C4285719-470E-454C-AF62-8323075F1F5B}"/>
          </ac:spMkLst>
        </pc:spChg>
        <pc:spChg chg="add">
          <ac:chgData name="Nerys Musgrove" userId="2d6d5c85-090b-4bc1-b158-98aecad99803" providerId="ADAL" clId="{2DC7DBB7-AAFE-4040-8ACE-9D33BDFCE64E}" dt="2026-10-22T12:45:01.105" v="736" actId="26606"/>
          <ac:spMkLst>
            <pc:docMk/>
            <pc:sldMk cId="1152683710" sldId="367"/>
            <ac:spMk id="12" creationId="{CD9FE4EF-C4D8-49A0-B2FF-81D8DB7D8A24}"/>
          </ac:spMkLst>
        </pc:spChg>
        <pc:spChg chg="add">
          <ac:chgData name="Nerys Musgrove" userId="2d6d5c85-090b-4bc1-b158-98aecad99803" providerId="ADAL" clId="{2DC7DBB7-AAFE-4040-8ACE-9D33BDFCE64E}" dt="2026-10-22T12:45:01.105" v="736" actId="26606"/>
          <ac:spMkLst>
            <pc:docMk/>
            <pc:sldMk cId="1152683710" sldId="367"/>
            <ac:spMk id="14" creationId="{4300840D-0A0B-4512-BACA-B439D5B9C57C}"/>
          </ac:spMkLst>
        </pc:spChg>
        <pc:spChg chg="add">
          <ac:chgData name="Nerys Musgrove" userId="2d6d5c85-090b-4bc1-b158-98aecad99803" providerId="ADAL" clId="{2DC7DBB7-AAFE-4040-8ACE-9D33BDFCE64E}" dt="2026-10-22T12:45:01.105" v="736" actId="26606"/>
          <ac:spMkLst>
            <pc:docMk/>
            <pc:sldMk cId="1152683710" sldId="367"/>
            <ac:spMk id="16" creationId="{D2B78728-A580-49A7-84F9-6EF6F583ADE0}"/>
          </ac:spMkLst>
        </pc:spChg>
        <pc:spChg chg="add">
          <ac:chgData name="Nerys Musgrove" userId="2d6d5c85-090b-4bc1-b158-98aecad99803" providerId="ADAL" clId="{2DC7DBB7-AAFE-4040-8ACE-9D33BDFCE64E}" dt="2026-10-22T12:45:01.105" v="736" actId="26606"/>
          <ac:spMkLst>
            <pc:docMk/>
            <pc:sldMk cId="1152683710" sldId="367"/>
            <ac:spMk id="18" creationId="{38FAA1A1-D861-433F-88FA-1E9D6FD31D11}"/>
          </ac:spMkLst>
        </pc:spChg>
        <pc:spChg chg="add">
          <ac:chgData name="Nerys Musgrove" userId="2d6d5c85-090b-4bc1-b158-98aecad99803" providerId="ADAL" clId="{2DC7DBB7-AAFE-4040-8ACE-9D33BDFCE64E}" dt="2026-10-22T12:45:01.105" v="736" actId="26606"/>
          <ac:spMkLst>
            <pc:docMk/>
            <pc:sldMk cId="1152683710" sldId="367"/>
            <ac:spMk id="20" creationId="{8D71EDA1-87BF-4D5D-AB79-F346FD19278A}"/>
          </ac:spMkLst>
        </pc:spChg>
      </pc:sldChg>
      <pc:sldChg chg="addSp delSp modSp new mod setBg">
        <pc:chgData name="Nerys Musgrove" userId="2d6d5c85-090b-4bc1-b158-98aecad99803" providerId="ADAL" clId="{2DC7DBB7-AAFE-4040-8ACE-9D33BDFCE64E}" dt="2026-10-22T12:48:30.896" v="954" actId="26606"/>
        <pc:sldMkLst>
          <pc:docMk/>
          <pc:sldMk cId="706210084" sldId="368"/>
        </pc:sldMkLst>
        <pc:spChg chg="mod">
          <ac:chgData name="Nerys Musgrove" userId="2d6d5c85-090b-4bc1-b158-98aecad99803" providerId="ADAL" clId="{2DC7DBB7-AAFE-4040-8ACE-9D33BDFCE64E}" dt="2026-10-22T12:48:30.896" v="954" actId="26606"/>
          <ac:spMkLst>
            <pc:docMk/>
            <pc:sldMk cId="706210084" sldId="368"/>
            <ac:spMk id="2" creationId="{993F1886-2D2A-EFA8-C479-8542AD1E97F4}"/>
          </ac:spMkLst>
        </pc:spChg>
        <pc:spChg chg="del mod">
          <ac:chgData name="Nerys Musgrove" userId="2d6d5c85-090b-4bc1-b158-98aecad99803" providerId="ADAL" clId="{2DC7DBB7-AAFE-4040-8ACE-9D33BDFCE64E}" dt="2026-10-22T12:48:30.896" v="954" actId="26606"/>
          <ac:spMkLst>
            <pc:docMk/>
            <pc:sldMk cId="706210084" sldId="368"/>
            <ac:spMk id="3" creationId="{F80E3154-A527-696A-2136-00231D75E71A}"/>
          </ac:spMkLst>
        </pc:spChg>
        <pc:spChg chg="add">
          <ac:chgData name="Nerys Musgrove" userId="2d6d5c85-090b-4bc1-b158-98aecad99803" providerId="ADAL" clId="{2DC7DBB7-AAFE-4040-8ACE-9D33BDFCE64E}" dt="2026-10-22T12:48:30.896" v="954" actId="26606"/>
          <ac:spMkLst>
            <pc:docMk/>
            <pc:sldMk cId="706210084" sldId="368"/>
            <ac:spMk id="9" creationId="{BACC6370-2D7E-4714-9D71-7542949D7D5D}"/>
          </ac:spMkLst>
        </pc:spChg>
        <pc:spChg chg="add">
          <ac:chgData name="Nerys Musgrove" userId="2d6d5c85-090b-4bc1-b158-98aecad99803" providerId="ADAL" clId="{2DC7DBB7-AAFE-4040-8ACE-9D33BDFCE64E}" dt="2026-10-22T12:48:30.896" v="954" actId="26606"/>
          <ac:spMkLst>
            <pc:docMk/>
            <pc:sldMk cId="706210084" sldId="368"/>
            <ac:spMk id="11" creationId="{256B2C21-A230-48C0-8DF1-C46611373C44}"/>
          </ac:spMkLst>
        </pc:spChg>
        <pc:spChg chg="add">
          <ac:chgData name="Nerys Musgrove" userId="2d6d5c85-090b-4bc1-b158-98aecad99803" providerId="ADAL" clId="{2DC7DBB7-AAFE-4040-8ACE-9D33BDFCE64E}" dt="2026-10-22T12:48:30.896" v="954" actId="26606"/>
          <ac:spMkLst>
            <pc:docMk/>
            <pc:sldMk cId="706210084" sldId="368"/>
            <ac:spMk id="13" creationId="{3847E18C-932D-4C95-AABA-FEC7C9499AD7}"/>
          </ac:spMkLst>
        </pc:spChg>
        <pc:spChg chg="add">
          <ac:chgData name="Nerys Musgrove" userId="2d6d5c85-090b-4bc1-b158-98aecad99803" providerId="ADAL" clId="{2DC7DBB7-AAFE-4040-8ACE-9D33BDFCE64E}" dt="2026-10-22T12:48:30.896" v="954" actId="26606"/>
          <ac:spMkLst>
            <pc:docMk/>
            <pc:sldMk cId="706210084" sldId="368"/>
            <ac:spMk id="15" creationId="{3150CB11-0C61-439E-910F-5787759E72A0}"/>
          </ac:spMkLst>
        </pc:spChg>
        <pc:spChg chg="add">
          <ac:chgData name="Nerys Musgrove" userId="2d6d5c85-090b-4bc1-b158-98aecad99803" providerId="ADAL" clId="{2DC7DBB7-AAFE-4040-8ACE-9D33BDFCE64E}" dt="2026-10-22T12:48:30.896" v="954" actId="26606"/>
          <ac:spMkLst>
            <pc:docMk/>
            <pc:sldMk cId="706210084" sldId="368"/>
            <ac:spMk id="17" creationId="{43F8A58B-5155-44CE-A5FF-7647B47D0A7A}"/>
          </ac:spMkLst>
        </pc:spChg>
        <pc:spChg chg="add">
          <ac:chgData name="Nerys Musgrove" userId="2d6d5c85-090b-4bc1-b158-98aecad99803" providerId="ADAL" clId="{2DC7DBB7-AAFE-4040-8ACE-9D33BDFCE64E}" dt="2026-10-22T12:48:30.896" v="954" actId="26606"/>
          <ac:spMkLst>
            <pc:docMk/>
            <pc:sldMk cId="706210084" sldId="368"/>
            <ac:spMk id="19" creationId="{443F2ACA-E6D6-4028-82DD-F03C262D5DE6}"/>
          </ac:spMkLst>
        </pc:spChg>
        <pc:graphicFrameChg chg="add">
          <ac:chgData name="Nerys Musgrove" userId="2d6d5c85-090b-4bc1-b158-98aecad99803" providerId="ADAL" clId="{2DC7DBB7-AAFE-4040-8ACE-9D33BDFCE64E}" dt="2026-10-22T12:48:30.896" v="954" actId="26606"/>
          <ac:graphicFrameMkLst>
            <pc:docMk/>
            <pc:sldMk cId="706210084" sldId="368"/>
            <ac:graphicFrameMk id="5" creationId="{86849AA7-2025-6B09-C841-EBA859DA7221}"/>
          </ac:graphicFrameMkLst>
        </pc:graphicFrameChg>
      </pc:sldChg>
      <pc:sldChg chg="addSp delSp modSp new mod setBg">
        <pc:chgData name="Nerys Musgrove" userId="2d6d5c85-090b-4bc1-b158-98aecad99803" providerId="ADAL" clId="{2DC7DBB7-AAFE-4040-8ACE-9D33BDFCE64E}" dt="2026-10-22T12:54:40.497" v="969" actId="26606"/>
        <pc:sldMkLst>
          <pc:docMk/>
          <pc:sldMk cId="352509220" sldId="369"/>
        </pc:sldMkLst>
        <pc:spChg chg="mod">
          <ac:chgData name="Nerys Musgrove" userId="2d6d5c85-090b-4bc1-b158-98aecad99803" providerId="ADAL" clId="{2DC7DBB7-AAFE-4040-8ACE-9D33BDFCE64E}" dt="2026-10-22T12:54:40.497" v="969" actId="26606"/>
          <ac:spMkLst>
            <pc:docMk/>
            <pc:sldMk cId="352509220" sldId="369"/>
            <ac:spMk id="2" creationId="{05AC58E2-CBA9-A057-69FD-0F8AAA188A50}"/>
          </ac:spMkLst>
        </pc:spChg>
        <pc:spChg chg="del">
          <ac:chgData name="Nerys Musgrove" userId="2d6d5c85-090b-4bc1-b158-98aecad99803" providerId="ADAL" clId="{2DC7DBB7-AAFE-4040-8ACE-9D33BDFCE64E}" dt="2026-10-22T12:54:40.497" v="969" actId="26606"/>
          <ac:spMkLst>
            <pc:docMk/>
            <pc:sldMk cId="352509220" sldId="369"/>
            <ac:spMk id="3" creationId="{FCAD1A72-95D2-A97B-F3A3-B3D0B43F5FC5}"/>
          </ac:spMkLst>
        </pc:spChg>
        <pc:picChg chg="add">
          <ac:chgData name="Nerys Musgrove" userId="2d6d5c85-090b-4bc1-b158-98aecad99803" providerId="ADAL" clId="{2DC7DBB7-AAFE-4040-8ACE-9D33BDFCE64E}" dt="2026-10-22T12:54:40.497" v="969" actId="26606"/>
          <ac:picMkLst>
            <pc:docMk/>
            <pc:sldMk cId="352509220" sldId="369"/>
            <ac:picMk id="5" creationId="{ADA2CCF7-165A-63E5-9873-557D1416D67C}"/>
          </ac:picMkLst>
        </pc:picChg>
        <pc:cxnChg chg="add">
          <ac:chgData name="Nerys Musgrove" userId="2d6d5c85-090b-4bc1-b158-98aecad99803" providerId="ADAL" clId="{2DC7DBB7-AAFE-4040-8ACE-9D33BDFCE64E}" dt="2026-10-22T12:54:40.497" v="969" actId="26606"/>
          <ac:cxnSpMkLst>
            <pc:docMk/>
            <pc:sldMk cId="352509220" sldId="369"/>
            <ac:cxnSpMk id="9" creationId="{7667AA61-5C27-F30F-D229-06CBE5709F33}"/>
          </ac:cxnSpMkLst>
        </pc:cxnChg>
      </pc:sldChg>
      <pc:sldChg chg="modSp new mod">
        <pc:chgData name="Nerys Musgrove" userId="2d6d5c85-090b-4bc1-b158-98aecad99803" providerId="ADAL" clId="{2DC7DBB7-AAFE-4040-8ACE-9D33BDFCE64E}" dt="2026-10-22T13:40:54.708" v="984" actId="27636"/>
        <pc:sldMkLst>
          <pc:docMk/>
          <pc:sldMk cId="3349352028" sldId="370"/>
        </pc:sldMkLst>
        <pc:spChg chg="mod">
          <ac:chgData name="Nerys Musgrove" userId="2d6d5c85-090b-4bc1-b158-98aecad99803" providerId="ADAL" clId="{2DC7DBB7-AAFE-4040-8ACE-9D33BDFCE64E}" dt="2026-10-22T13:40:00.220" v="982" actId="20577"/>
          <ac:spMkLst>
            <pc:docMk/>
            <pc:sldMk cId="3349352028" sldId="370"/>
            <ac:spMk id="2" creationId="{DF40552B-EA92-D214-D73B-51912694E35A}"/>
          </ac:spMkLst>
        </pc:spChg>
        <pc:spChg chg="mod">
          <ac:chgData name="Nerys Musgrove" userId="2d6d5c85-090b-4bc1-b158-98aecad99803" providerId="ADAL" clId="{2DC7DBB7-AAFE-4040-8ACE-9D33BDFCE64E}" dt="2026-10-22T13:40:54.708" v="984" actId="27636"/>
          <ac:spMkLst>
            <pc:docMk/>
            <pc:sldMk cId="3349352028" sldId="370"/>
            <ac:spMk id="3" creationId="{F2ADF0CD-43FE-6365-7103-8792E31E7603}"/>
          </ac:spMkLst>
        </pc:spChg>
      </pc:sldChg>
    </pc:docChg>
  </pc:docChgLst>
</pc:chgInfo>
</file>

<file path=ppt/diagrams/_rels/data5.xml.rels><?xml version="1.0" encoding="UTF-8" standalone="yes"?>
<Relationships xmlns="http://schemas.openxmlformats.org/package/2006/relationships"><Relationship Id="rId3" Type="http://schemas.openxmlformats.org/officeDocument/2006/relationships/hyperlink" Target="https://www.telegraph.co.uk/news/2025/08/10/pccs-have-failed-its-time-for-a-new-policing-revolution/" TargetMode="External"/><Relationship Id="rId2" Type="http://schemas.openxmlformats.org/officeDocument/2006/relationships/hyperlink" Target="https://www.apccs.police.uk/campaigns/ten-years-of-pccs-making-a-difference/" TargetMode="External"/><Relationship Id="rId1" Type="http://schemas.openxmlformats.org/officeDocument/2006/relationships/hyperlink" Target="https://lordslibrary.parliament.uk/police-and-crime-commissioners-powers-and-functions/" TargetMode="External"/><Relationship Id="rId4" Type="http://schemas.openxmlformats.org/officeDocument/2006/relationships/hyperlink" Target="https://www.youtube.com/watch?v=WHlB-Ip6AcI&amp;t=366" TargetMode="External"/></Relationships>
</file>

<file path=ppt/diagrams/_rels/drawing5.xml.rels><?xml version="1.0" encoding="UTF-8" standalone="yes"?>
<Relationships xmlns="http://schemas.openxmlformats.org/package/2006/relationships"><Relationship Id="rId3" Type="http://schemas.openxmlformats.org/officeDocument/2006/relationships/hyperlink" Target="https://www.telegraph.co.uk/news/2025/08/10/pccs-have-failed-its-time-for-a-new-policing-revolution/" TargetMode="External"/><Relationship Id="rId2" Type="http://schemas.openxmlformats.org/officeDocument/2006/relationships/hyperlink" Target="https://www.apccs.police.uk/campaigns/ten-years-of-pccs-making-a-difference/" TargetMode="External"/><Relationship Id="rId1" Type="http://schemas.openxmlformats.org/officeDocument/2006/relationships/hyperlink" Target="https://lordslibrary.parliament.uk/police-and-crime-commissioners-powers-and-functions/" TargetMode="External"/><Relationship Id="rId4" Type="http://schemas.openxmlformats.org/officeDocument/2006/relationships/hyperlink" Target="https://www.youtube.com/watch?v=WHlB-Ip6AcI&amp;t=366"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36F008-659F-46E2-947C-8EEEB93931B6}"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8A381CA0-AB59-4CD1-AECA-3F597E96FCCE}">
      <dgm:prSet/>
      <dgm:spPr/>
      <dgm:t>
        <a:bodyPr/>
        <a:lstStyle/>
        <a:p>
          <a:r>
            <a:rPr lang="en-GB" dirty="0"/>
            <a:t>Explore the bodies in place who watch over policing </a:t>
          </a:r>
          <a:endParaRPr lang="en-US" dirty="0"/>
        </a:p>
      </dgm:t>
    </dgm:pt>
    <dgm:pt modelId="{F9DA9C0E-92F2-421D-B50F-7A00766E62A2}" type="parTrans" cxnId="{7DF51F82-D97C-46DF-A1EB-01E2D77FD448}">
      <dgm:prSet/>
      <dgm:spPr/>
      <dgm:t>
        <a:bodyPr/>
        <a:lstStyle/>
        <a:p>
          <a:endParaRPr lang="en-US"/>
        </a:p>
      </dgm:t>
    </dgm:pt>
    <dgm:pt modelId="{07D4B77B-CDC3-40D3-8F6A-A782960730BE}" type="sibTrans" cxnId="{7DF51F82-D97C-46DF-A1EB-01E2D77FD448}">
      <dgm:prSet/>
      <dgm:spPr/>
      <dgm:t>
        <a:bodyPr/>
        <a:lstStyle/>
        <a:p>
          <a:endParaRPr lang="en-US"/>
        </a:p>
      </dgm:t>
    </dgm:pt>
    <dgm:pt modelId="{526A39AB-9C8A-4812-9B15-DDF04284D329}">
      <dgm:prSet/>
      <dgm:spPr/>
      <dgm:t>
        <a:bodyPr/>
        <a:lstStyle/>
        <a:p>
          <a:r>
            <a:rPr lang="en-GB"/>
            <a:t>Their effectiveness </a:t>
          </a:r>
          <a:endParaRPr lang="en-US"/>
        </a:p>
      </dgm:t>
    </dgm:pt>
    <dgm:pt modelId="{421FDD00-EE26-413D-AAB4-13B7D2CE129E}" type="parTrans" cxnId="{51AE693A-47AC-423A-AD36-7B075CAD2B2D}">
      <dgm:prSet/>
      <dgm:spPr/>
      <dgm:t>
        <a:bodyPr/>
        <a:lstStyle/>
        <a:p>
          <a:endParaRPr lang="en-US"/>
        </a:p>
      </dgm:t>
    </dgm:pt>
    <dgm:pt modelId="{7FFCDA36-BEB2-4E07-BCF9-A2F754DBEA5A}" type="sibTrans" cxnId="{51AE693A-47AC-423A-AD36-7B075CAD2B2D}">
      <dgm:prSet/>
      <dgm:spPr/>
      <dgm:t>
        <a:bodyPr/>
        <a:lstStyle/>
        <a:p>
          <a:endParaRPr lang="en-US"/>
        </a:p>
      </dgm:t>
    </dgm:pt>
    <dgm:pt modelId="{980902CB-70BA-45CF-A233-B2BF05CF4EDB}">
      <dgm:prSet/>
      <dgm:spPr/>
      <dgm:t>
        <a:bodyPr/>
        <a:lstStyle/>
        <a:p>
          <a:r>
            <a:rPr lang="en-US" dirty="0"/>
            <a:t>Their limitations</a:t>
          </a:r>
        </a:p>
      </dgm:t>
    </dgm:pt>
    <dgm:pt modelId="{20E2259F-F9C0-41A5-AABD-575D015E6F8F}" type="parTrans" cxnId="{4D59DF10-B44F-4E90-AAB2-00529818FE63}">
      <dgm:prSet/>
      <dgm:spPr/>
      <dgm:t>
        <a:bodyPr/>
        <a:lstStyle/>
        <a:p>
          <a:endParaRPr lang="en-US"/>
        </a:p>
      </dgm:t>
    </dgm:pt>
    <dgm:pt modelId="{17D579EB-0F87-488D-A2F3-484AF58DF9BD}" type="sibTrans" cxnId="{4D59DF10-B44F-4E90-AAB2-00529818FE63}">
      <dgm:prSet/>
      <dgm:spPr/>
      <dgm:t>
        <a:bodyPr/>
        <a:lstStyle/>
        <a:p>
          <a:endParaRPr lang="en-US"/>
        </a:p>
      </dgm:t>
    </dgm:pt>
    <dgm:pt modelId="{28E10A88-2351-49C3-AC5F-A36279BE5CE6}" type="pres">
      <dgm:prSet presAssocID="{3736F008-659F-46E2-947C-8EEEB93931B6}" presName="linear" presStyleCnt="0">
        <dgm:presLayoutVars>
          <dgm:animLvl val="lvl"/>
          <dgm:resizeHandles val="exact"/>
        </dgm:presLayoutVars>
      </dgm:prSet>
      <dgm:spPr/>
    </dgm:pt>
    <dgm:pt modelId="{C5D19653-6AE2-49A5-A570-B92A28C3E761}" type="pres">
      <dgm:prSet presAssocID="{8A381CA0-AB59-4CD1-AECA-3F597E96FCCE}" presName="parentText" presStyleLbl="node1" presStyleIdx="0" presStyleCnt="3">
        <dgm:presLayoutVars>
          <dgm:chMax val="0"/>
          <dgm:bulletEnabled val="1"/>
        </dgm:presLayoutVars>
      </dgm:prSet>
      <dgm:spPr/>
    </dgm:pt>
    <dgm:pt modelId="{795A987E-4C67-4D81-8F30-F5C692E942EF}" type="pres">
      <dgm:prSet presAssocID="{07D4B77B-CDC3-40D3-8F6A-A782960730BE}" presName="spacer" presStyleCnt="0"/>
      <dgm:spPr/>
    </dgm:pt>
    <dgm:pt modelId="{7B0057EA-ECA1-4D09-A3A3-A5C4A46D70E9}" type="pres">
      <dgm:prSet presAssocID="{526A39AB-9C8A-4812-9B15-DDF04284D329}" presName="parentText" presStyleLbl="node1" presStyleIdx="1" presStyleCnt="3">
        <dgm:presLayoutVars>
          <dgm:chMax val="0"/>
          <dgm:bulletEnabled val="1"/>
        </dgm:presLayoutVars>
      </dgm:prSet>
      <dgm:spPr/>
    </dgm:pt>
    <dgm:pt modelId="{38FF5CD5-AC33-44FB-933C-ADC148F42DC4}" type="pres">
      <dgm:prSet presAssocID="{7FFCDA36-BEB2-4E07-BCF9-A2F754DBEA5A}" presName="spacer" presStyleCnt="0"/>
      <dgm:spPr/>
    </dgm:pt>
    <dgm:pt modelId="{4670CFA8-0556-47DF-B358-9C752CBFDF2E}" type="pres">
      <dgm:prSet presAssocID="{980902CB-70BA-45CF-A233-B2BF05CF4EDB}" presName="parentText" presStyleLbl="node1" presStyleIdx="2" presStyleCnt="3">
        <dgm:presLayoutVars>
          <dgm:chMax val="0"/>
          <dgm:bulletEnabled val="1"/>
        </dgm:presLayoutVars>
      </dgm:prSet>
      <dgm:spPr/>
    </dgm:pt>
  </dgm:ptLst>
  <dgm:cxnLst>
    <dgm:cxn modelId="{4D59DF10-B44F-4E90-AAB2-00529818FE63}" srcId="{3736F008-659F-46E2-947C-8EEEB93931B6}" destId="{980902CB-70BA-45CF-A233-B2BF05CF4EDB}" srcOrd="2" destOrd="0" parTransId="{20E2259F-F9C0-41A5-AABD-575D015E6F8F}" sibTransId="{17D579EB-0F87-488D-A2F3-484AF58DF9BD}"/>
    <dgm:cxn modelId="{D2702739-CC6E-4D61-BB1D-69B43B95CA0B}" type="presOf" srcId="{526A39AB-9C8A-4812-9B15-DDF04284D329}" destId="{7B0057EA-ECA1-4D09-A3A3-A5C4A46D70E9}" srcOrd="0" destOrd="0" presId="urn:microsoft.com/office/officeart/2005/8/layout/vList2"/>
    <dgm:cxn modelId="{51AE693A-47AC-423A-AD36-7B075CAD2B2D}" srcId="{3736F008-659F-46E2-947C-8EEEB93931B6}" destId="{526A39AB-9C8A-4812-9B15-DDF04284D329}" srcOrd="1" destOrd="0" parTransId="{421FDD00-EE26-413D-AAB4-13B7D2CE129E}" sibTransId="{7FFCDA36-BEB2-4E07-BCF9-A2F754DBEA5A}"/>
    <dgm:cxn modelId="{49536C79-E411-4FBE-B6DC-1756746F5B6F}" type="presOf" srcId="{8A381CA0-AB59-4CD1-AECA-3F597E96FCCE}" destId="{C5D19653-6AE2-49A5-A570-B92A28C3E761}" srcOrd="0" destOrd="0" presId="urn:microsoft.com/office/officeart/2005/8/layout/vList2"/>
    <dgm:cxn modelId="{7DF51F82-D97C-46DF-A1EB-01E2D77FD448}" srcId="{3736F008-659F-46E2-947C-8EEEB93931B6}" destId="{8A381CA0-AB59-4CD1-AECA-3F597E96FCCE}" srcOrd="0" destOrd="0" parTransId="{F9DA9C0E-92F2-421D-B50F-7A00766E62A2}" sibTransId="{07D4B77B-CDC3-40D3-8F6A-A782960730BE}"/>
    <dgm:cxn modelId="{A6ECF787-6218-4E76-B9EA-1BAA87CBCA2E}" type="presOf" srcId="{3736F008-659F-46E2-947C-8EEEB93931B6}" destId="{28E10A88-2351-49C3-AC5F-A36279BE5CE6}" srcOrd="0" destOrd="0" presId="urn:microsoft.com/office/officeart/2005/8/layout/vList2"/>
    <dgm:cxn modelId="{A9F083DC-DC5D-47D2-852A-A2220C2EC599}" type="presOf" srcId="{980902CB-70BA-45CF-A233-B2BF05CF4EDB}" destId="{4670CFA8-0556-47DF-B358-9C752CBFDF2E}" srcOrd="0" destOrd="0" presId="urn:microsoft.com/office/officeart/2005/8/layout/vList2"/>
    <dgm:cxn modelId="{33CF3AF3-D61B-4F0C-95A8-47524B348631}" type="presParOf" srcId="{28E10A88-2351-49C3-AC5F-A36279BE5CE6}" destId="{C5D19653-6AE2-49A5-A570-B92A28C3E761}" srcOrd="0" destOrd="0" presId="urn:microsoft.com/office/officeart/2005/8/layout/vList2"/>
    <dgm:cxn modelId="{E3E11E8B-747F-4872-9A81-803870C63CD1}" type="presParOf" srcId="{28E10A88-2351-49C3-AC5F-A36279BE5CE6}" destId="{795A987E-4C67-4D81-8F30-F5C692E942EF}" srcOrd="1" destOrd="0" presId="urn:microsoft.com/office/officeart/2005/8/layout/vList2"/>
    <dgm:cxn modelId="{D267D04C-D5F2-4E04-8461-A56630ECEFD8}" type="presParOf" srcId="{28E10A88-2351-49C3-AC5F-A36279BE5CE6}" destId="{7B0057EA-ECA1-4D09-A3A3-A5C4A46D70E9}" srcOrd="2" destOrd="0" presId="urn:microsoft.com/office/officeart/2005/8/layout/vList2"/>
    <dgm:cxn modelId="{277DEA4A-8B50-45CC-B84B-05E77FECC61C}" type="presParOf" srcId="{28E10A88-2351-49C3-AC5F-A36279BE5CE6}" destId="{38FF5CD5-AC33-44FB-933C-ADC148F42DC4}" srcOrd="3" destOrd="0" presId="urn:microsoft.com/office/officeart/2005/8/layout/vList2"/>
    <dgm:cxn modelId="{282B7D59-DF13-4C53-8336-C214323C187E}" type="presParOf" srcId="{28E10A88-2351-49C3-AC5F-A36279BE5CE6}" destId="{4670CFA8-0556-47DF-B358-9C752CBFDF2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7AD1216-1491-4D1C-9E7F-D429A29BE8FF}"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GB"/>
        </a:p>
      </dgm:t>
    </dgm:pt>
    <dgm:pt modelId="{3EE264FC-375B-43EA-AB44-9053622F6778}">
      <dgm:prSet/>
      <dgm:spPr/>
      <dgm:t>
        <a:bodyPr/>
        <a:lstStyle/>
        <a:p>
          <a:r>
            <a:rPr lang="en-GB" b="0" i="0" baseline="0"/>
            <a:t>Born from the 2010 ‘Policing in the 21</a:t>
          </a:r>
          <a:r>
            <a:rPr lang="en-GB" b="0" i="0" baseline="30000"/>
            <a:t>st</a:t>
          </a:r>
          <a:r>
            <a:rPr lang="en-GB" b="0" i="0" baseline="0"/>
            <a:t> Century’ reconnecting police and the people consultation</a:t>
          </a:r>
          <a:endParaRPr lang="en-GB"/>
        </a:p>
      </dgm:t>
    </dgm:pt>
    <dgm:pt modelId="{2ED1CF67-A2A5-40AB-A814-4018DDF86AB3}" type="parTrans" cxnId="{318AAAB1-CCC5-4962-8E19-8BF1F5F16839}">
      <dgm:prSet/>
      <dgm:spPr/>
      <dgm:t>
        <a:bodyPr/>
        <a:lstStyle/>
        <a:p>
          <a:endParaRPr lang="en-GB"/>
        </a:p>
      </dgm:t>
    </dgm:pt>
    <dgm:pt modelId="{253B6086-CF0F-42E9-BB5C-B4B464E5A8BC}" type="sibTrans" cxnId="{318AAAB1-CCC5-4962-8E19-8BF1F5F16839}">
      <dgm:prSet/>
      <dgm:spPr/>
      <dgm:t>
        <a:bodyPr/>
        <a:lstStyle/>
        <a:p>
          <a:endParaRPr lang="en-GB"/>
        </a:p>
      </dgm:t>
    </dgm:pt>
    <dgm:pt modelId="{62F9C79A-3D9B-45B6-AC0E-2EA41260D6E1}">
      <dgm:prSet/>
      <dgm:spPr/>
      <dgm:t>
        <a:bodyPr/>
        <a:lstStyle/>
        <a:p>
          <a:r>
            <a:rPr lang="en-GB"/>
            <a:t>Created by David Cameron (Conservative and Liberal Democrat coalition Government )</a:t>
          </a:r>
        </a:p>
      </dgm:t>
    </dgm:pt>
    <dgm:pt modelId="{44F4F5AF-9BA3-40CC-9EE6-A988AF812585}" type="parTrans" cxnId="{8DCEE84F-F22E-41E4-BC3D-2619F7DA2B12}">
      <dgm:prSet/>
      <dgm:spPr/>
      <dgm:t>
        <a:bodyPr/>
        <a:lstStyle/>
        <a:p>
          <a:endParaRPr lang="en-GB"/>
        </a:p>
      </dgm:t>
    </dgm:pt>
    <dgm:pt modelId="{1F0FCF36-155A-4E7A-A08B-977D916CDE2B}" type="sibTrans" cxnId="{8DCEE84F-F22E-41E4-BC3D-2619F7DA2B12}">
      <dgm:prSet/>
      <dgm:spPr/>
      <dgm:t>
        <a:bodyPr/>
        <a:lstStyle/>
        <a:p>
          <a:endParaRPr lang="en-GB"/>
        </a:p>
      </dgm:t>
    </dgm:pt>
    <dgm:pt modelId="{836A1BB8-F81D-431E-B0CA-3239E952ECE4}">
      <dgm:prSet/>
      <dgm:spPr/>
      <dgm:t>
        <a:bodyPr/>
        <a:lstStyle/>
        <a:p>
          <a:r>
            <a:rPr lang="en-GB"/>
            <a:t>Police and Crime Commissioners (“PCCs”) were introduced in 2012 as part of a wider package of police reform enacted by the Police Reform and Social Responsibility Act 2011 (“the 2011 Act”)</a:t>
          </a:r>
        </a:p>
      </dgm:t>
    </dgm:pt>
    <dgm:pt modelId="{F660B00E-293A-4796-B7B4-0BAF872AD276}" type="parTrans" cxnId="{2F35A9E5-3AD7-4253-A67A-EBF41F0B1FE8}">
      <dgm:prSet/>
      <dgm:spPr/>
      <dgm:t>
        <a:bodyPr/>
        <a:lstStyle/>
        <a:p>
          <a:endParaRPr lang="en-GB"/>
        </a:p>
      </dgm:t>
    </dgm:pt>
    <dgm:pt modelId="{CC252B84-08CD-477C-911B-74434159AF21}" type="sibTrans" cxnId="{2F35A9E5-3AD7-4253-A67A-EBF41F0B1FE8}">
      <dgm:prSet/>
      <dgm:spPr/>
      <dgm:t>
        <a:bodyPr/>
        <a:lstStyle/>
        <a:p>
          <a:endParaRPr lang="en-GB"/>
        </a:p>
      </dgm:t>
    </dgm:pt>
    <dgm:pt modelId="{8C8AF1A6-17D1-4259-A5EA-E3776DB9E372}">
      <dgm:prSet/>
      <dgm:spPr/>
      <dgm:t>
        <a:bodyPr/>
        <a:lstStyle/>
        <a:p>
          <a:r>
            <a:rPr lang="en-GB"/>
            <a:t>Aim was to connect the public to policing and visa versa</a:t>
          </a:r>
        </a:p>
      </dgm:t>
    </dgm:pt>
    <dgm:pt modelId="{F5902143-E91B-4E90-8F53-8BFF93484524}" type="parTrans" cxnId="{68E6FDE6-0A32-47DE-B179-126F0D522902}">
      <dgm:prSet/>
      <dgm:spPr/>
      <dgm:t>
        <a:bodyPr/>
        <a:lstStyle/>
        <a:p>
          <a:endParaRPr lang="en-GB"/>
        </a:p>
      </dgm:t>
    </dgm:pt>
    <dgm:pt modelId="{AA820684-9D60-4201-A4ED-E5EADE7BFF9E}" type="sibTrans" cxnId="{68E6FDE6-0A32-47DE-B179-126F0D522902}">
      <dgm:prSet/>
      <dgm:spPr/>
      <dgm:t>
        <a:bodyPr/>
        <a:lstStyle/>
        <a:p>
          <a:endParaRPr lang="en-GB"/>
        </a:p>
      </dgm:t>
    </dgm:pt>
    <dgm:pt modelId="{5710A544-CBA8-416F-B4AF-5F015E7A144F}" type="pres">
      <dgm:prSet presAssocID="{97AD1216-1491-4D1C-9E7F-D429A29BE8FF}" presName="linear" presStyleCnt="0">
        <dgm:presLayoutVars>
          <dgm:animLvl val="lvl"/>
          <dgm:resizeHandles val="exact"/>
        </dgm:presLayoutVars>
      </dgm:prSet>
      <dgm:spPr/>
    </dgm:pt>
    <dgm:pt modelId="{EE84CB6A-1489-44FB-98F4-3FE5A43620DF}" type="pres">
      <dgm:prSet presAssocID="{3EE264FC-375B-43EA-AB44-9053622F6778}" presName="parentText" presStyleLbl="node1" presStyleIdx="0" presStyleCnt="4">
        <dgm:presLayoutVars>
          <dgm:chMax val="0"/>
          <dgm:bulletEnabled val="1"/>
        </dgm:presLayoutVars>
      </dgm:prSet>
      <dgm:spPr/>
    </dgm:pt>
    <dgm:pt modelId="{BE164FE5-FF7B-48AE-8ECF-9237D8723F4D}" type="pres">
      <dgm:prSet presAssocID="{253B6086-CF0F-42E9-BB5C-B4B464E5A8BC}" presName="spacer" presStyleCnt="0"/>
      <dgm:spPr/>
    </dgm:pt>
    <dgm:pt modelId="{CD402C46-A124-47DC-A89A-0EAB86FCAF19}" type="pres">
      <dgm:prSet presAssocID="{62F9C79A-3D9B-45B6-AC0E-2EA41260D6E1}" presName="parentText" presStyleLbl="node1" presStyleIdx="1" presStyleCnt="4">
        <dgm:presLayoutVars>
          <dgm:chMax val="0"/>
          <dgm:bulletEnabled val="1"/>
        </dgm:presLayoutVars>
      </dgm:prSet>
      <dgm:spPr/>
    </dgm:pt>
    <dgm:pt modelId="{B887345B-C2EE-4801-BFBD-71FD69F6A10D}" type="pres">
      <dgm:prSet presAssocID="{1F0FCF36-155A-4E7A-A08B-977D916CDE2B}" presName="spacer" presStyleCnt="0"/>
      <dgm:spPr/>
    </dgm:pt>
    <dgm:pt modelId="{F83B8F42-EE31-47D2-B888-F1EDCC985366}" type="pres">
      <dgm:prSet presAssocID="{836A1BB8-F81D-431E-B0CA-3239E952ECE4}" presName="parentText" presStyleLbl="node1" presStyleIdx="2" presStyleCnt="4">
        <dgm:presLayoutVars>
          <dgm:chMax val="0"/>
          <dgm:bulletEnabled val="1"/>
        </dgm:presLayoutVars>
      </dgm:prSet>
      <dgm:spPr/>
    </dgm:pt>
    <dgm:pt modelId="{0BE16E3C-6690-49F3-8A6B-C2DD475497AA}" type="pres">
      <dgm:prSet presAssocID="{CC252B84-08CD-477C-911B-74434159AF21}" presName="spacer" presStyleCnt="0"/>
      <dgm:spPr/>
    </dgm:pt>
    <dgm:pt modelId="{3EF0D650-692E-4503-A562-140EAC43C9EE}" type="pres">
      <dgm:prSet presAssocID="{8C8AF1A6-17D1-4259-A5EA-E3776DB9E372}" presName="parentText" presStyleLbl="node1" presStyleIdx="3" presStyleCnt="4" custScaleY="89030">
        <dgm:presLayoutVars>
          <dgm:chMax val="0"/>
          <dgm:bulletEnabled val="1"/>
        </dgm:presLayoutVars>
      </dgm:prSet>
      <dgm:spPr/>
    </dgm:pt>
  </dgm:ptLst>
  <dgm:cxnLst>
    <dgm:cxn modelId="{9E4DC062-26D2-46CF-9860-B965672A45FE}" type="presOf" srcId="{97AD1216-1491-4D1C-9E7F-D429A29BE8FF}" destId="{5710A544-CBA8-416F-B4AF-5F015E7A144F}" srcOrd="0" destOrd="0" presId="urn:microsoft.com/office/officeart/2005/8/layout/vList2"/>
    <dgm:cxn modelId="{8DCEE84F-F22E-41E4-BC3D-2619F7DA2B12}" srcId="{97AD1216-1491-4D1C-9E7F-D429A29BE8FF}" destId="{62F9C79A-3D9B-45B6-AC0E-2EA41260D6E1}" srcOrd="1" destOrd="0" parTransId="{44F4F5AF-9BA3-40CC-9EE6-A988AF812585}" sibTransId="{1F0FCF36-155A-4E7A-A08B-977D916CDE2B}"/>
    <dgm:cxn modelId="{FB73B08C-677C-4794-82D2-022FCEAF5CF0}" type="presOf" srcId="{8C8AF1A6-17D1-4259-A5EA-E3776DB9E372}" destId="{3EF0D650-692E-4503-A562-140EAC43C9EE}" srcOrd="0" destOrd="0" presId="urn:microsoft.com/office/officeart/2005/8/layout/vList2"/>
    <dgm:cxn modelId="{6AA36A96-0978-4432-89BD-29413289EF73}" type="presOf" srcId="{3EE264FC-375B-43EA-AB44-9053622F6778}" destId="{EE84CB6A-1489-44FB-98F4-3FE5A43620DF}" srcOrd="0" destOrd="0" presId="urn:microsoft.com/office/officeart/2005/8/layout/vList2"/>
    <dgm:cxn modelId="{318AAAB1-CCC5-4962-8E19-8BF1F5F16839}" srcId="{97AD1216-1491-4D1C-9E7F-D429A29BE8FF}" destId="{3EE264FC-375B-43EA-AB44-9053622F6778}" srcOrd="0" destOrd="0" parTransId="{2ED1CF67-A2A5-40AB-A814-4018DDF86AB3}" sibTransId="{253B6086-CF0F-42E9-BB5C-B4B464E5A8BC}"/>
    <dgm:cxn modelId="{EC9C25CB-F907-432B-8282-5636F69621F5}" type="presOf" srcId="{62F9C79A-3D9B-45B6-AC0E-2EA41260D6E1}" destId="{CD402C46-A124-47DC-A89A-0EAB86FCAF19}" srcOrd="0" destOrd="0" presId="urn:microsoft.com/office/officeart/2005/8/layout/vList2"/>
    <dgm:cxn modelId="{2F35A9E5-3AD7-4253-A67A-EBF41F0B1FE8}" srcId="{97AD1216-1491-4D1C-9E7F-D429A29BE8FF}" destId="{836A1BB8-F81D-431E-B0CA-3239E952ECE4}" srcOrd="2" destOrd="0" parTransId="{F660B00E-293A-4796-B7B4-0BAF872AD276}" sibTransId="{CC252B84-08CD-477C-911B-74434159AF21}"/>
    <dgm:cxn modelId="{68E6FDE6-0A32-47DE-B179-126F0D522902}" srcId="{97AD1216-1491-4D1C-9E7F-D429A29BE8FF}" destId="{8C8AF1A6-17D1-4259-A5EA-E3776DB9E372}" srcOrd="3" destOrd="0" parTransId="{F5902143-E91B-4E90-8F53-8BFF93484524}" sibTransId="{AA820684-9D60-4201-A4ED-E5EADE7BFF9E}"/>
    <dgm:cxn modelId="{CB35DDEC-4D68-4A85-AA53-FBE7429C3993}" type="presOf" srcId="{836A1BB8-F81D-431E-B0CA-3239E952ECE4}" destId="{F83B8F42-EE31-47D2-B888-F1EDCC985366}" srcOrd="0" destOrd="0" presId="urn:microsoft.com/office/officeart/2005/8/layout/vList2"/>
    <dgm:cxn modelId="{D33EB0ED-977D-4EC0-8388-859E72DC5D95}" type="presParOf" srcId="{5710A544-CBA8-416F-B4AF-5F015E7A144F}" destId="{EE84CB6A-1489-44FB-98F4-3FE5A43620DF}" srcOrd="0" destOrd="0" presId="urn:microsoft.com/office/officeart/2005/8/layout/vList2"/>
    <dgm:cxn modelId="{39B57BEF-5F9E-4BB6-B072-09A65D24DB33}" type="presParOf" srcId="{5710A544-CBA8-416F-B4AF-5F015E7A144F}" destId="{BE164FE5-FF7B-48AE-8ECF-9237D8723F4D}" srcOrd="1" destOrd="0" presId="urn:microsoft.com/office/officeart/2005/8/layout/vList2"/>
    <dgm:cxn modelId="{80AE8D65-35BB-4A40-8ED5-351FF8C80510}" type="presParOf" srcId="{5710A544-CBA8-416F-B4AF-5F015E7A144F}" destId="{CD402C46-A124-47DC-A89A-0EAB86FCAF19}" srcOrd="2" destOrd="0" presId="urn:microsoft.com/office/officeart/2005/8/layout/vList2"/>
    <dgm:cxn modelId="{362A58E0-CA70-4CD4-95D3-3B0FD0679240}" type="presParOf" srcId="{5710A544-CBA8-416F-B4AF-5F015E7A144F}" destId="{B887345B-C2EE-4801-BFBD-71FD69F6A10D}" srcOrd="3" destOrd="0" presId="urn:microsoft.com/office/officeart/2005/8/layout/vList2"/>
    <dgm:cxn modelId="{F29DE6B8-04D1-43F4-9D12-0744629CDE3D}" type="presParOf" srcId="{5710A544-CBA8-416F-B4AF-5F015E7A144F}" destId="{F83B8F42-EE31-47D2-B888-F1EDCC985366}" srcOrd="4" destOrd="0" presId="urn:microsoft.com/office/officeart/2005/8/layout/vList2"/>
    <dgm:cxn modelId="{3215A779-85A6-48FE-9505-95DE472FCFE0}" type="presParOf" srcId="{5710A544-CBA8-416F-B4AF-5F015E7A144F}" destId="{0BE16E3C-6690-49F3-8A6B-C2DD475497AA}" srcOrd="5" destOrd="0" presId="urn:microsoft.com/office/officeart/2005/8/layout/vList2"/>
    <dgm:cxn modelId="{59BBC345-5DB6-4038-987A-49AA51C37BB1}" type="presParOf" srcId="{5710A544-CBA8-416F-B4AF-5F015E7A144F}" destId="{3EF0D650-692E-4503-A562-140EAC43C9E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ECE058-E5A2-400F-8515-A2FE412A7041}"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GB"/>
        </a:p>
      </dgm:t>
    </dgm:pt>
    <dgm:pt modelId="{A075BE7B-37BB-4E52-9311-FCF42E106685}">
      <dgm:prSet/>
      <dgm:spPr/>
      <dgm:t>
        <a:bodyPr/>
        <a:lstStyle/>
        <a:p>
          <a:r>
            <a:rPr lang="en-GB" b="0" i="0"/>
            <a:t>Policing in England and Wales is overseen by the UK Home Office. </a:t>
          </a:r>
          <a:endParaRPr lang="en-GB"/>
        </a:p>
      </dgm:t>
    </dgm:pt>
    <dgm:pt modelId="{4BB17C5E-3266-4A13-8956-D82AB16E523B}" type="parTrans" cxnId="{A0B6CCC1-3281-4373-816B-780ABA816A08}">
      <dgm:prSet/>
      <dgm:spPr/>
      <dgm:t>
        <a:bodyPr/>
        <a:lstStyle/>
        <a:p>
          <a:endParaRPr lang="en-GB"/>
        </a:p>
      </dgm:t>
    </dgm:pt>
    <dgm:pt modelId="{445540C0-4BBB-4051-B575-2749420C113E}" type="sibTrans" cxnId="{A0B6CCC1-3281-4373-816B-780ABA816A08}">
      <dgm:prSet/>
      <dgm:spPr/>
      <dgm:t>
        <a:bodyPr/>
        <a:lstStyle/>
        <a:p>
          <a:endParaRPr lang="en-GB"/>
        </a:p>
      </dgm:t>
    </dgm:pt>
    <dgm:pt modelId="{05797D35-06EA-493E-84C5-2D00D46E4979}">
      <dgm:prSet/>
      <dgm:spPr/>
      <dgm:t>
        <a:bodyPr/>
        <a:lstStyle/>
        <a:p>
          <a:r>
            <a:rPr lang="en-GB" b="0" i="0" dirty="0"/>
            <a:t>However, day-to-day decision making has been delegated to the Police crime commissioners (PCC) of each force area</a:t>
          </a:r>
          <a:endParaRPr lang="en-GB" dirty="0"/>
        </a:p>
      </dgm:t>
    </dgm:pt>
    <dgm:pt modelId="{650426A7-1D37-4443-A952-80E04566701E}" type="parTrans" cxnId="{555F6ADA-D546-4F4F-B265-734057B80B2E}">
      <dgm:prSet/>
      <dgm:spPr/>
      <dgm:t>
        <a:bodyPr/>
        <a:lstStyle/>
        <a:p>
          <a:endParaRPr lang="en-GB"/>
        </a:p>
      </dgm:t>
    </dgm:pt>
    <dgm:pt modelId="{4210CA48-074A-4948-83A8-47CA8FE95142}" type="sibTrans" cxnId="{555F6ADA-D546-4F4F-B265-734057B80B2E}">
      <dgm:prSet/>
      <dgm:spPr/>
      <dgm:t>
        <a:bodyPr/>
        <a:lstStyle/>
        <a:p>
          <a:endParaRPr lang="en-GB"/>
        </a:p>
      </dgm:t>
    </dgm:pt>
    <dgm:pt modelId="{CA2AA6AB-F54F-492D-AFD3-CC89A4ACBB1B}">
      <dgm:prSet/>
      <dgm:spPr/>
      <dgm:t>
        <a:bodyPr/>
        <a:lstStyle/>
        <a:p>
          <a:r>
            <a:rPr lang="en-GB" dirty="0"/>
            <a:t>PCCs are elected by their local area- to enhance community representation and democratic accountability</a:t>
          </a:r>
        </a:p>
      </dgm:t>
    </dgm:pt>
    <dgm:pt modelId="{8BF01E5C-B2F4-4B74-8023-5608544CC99F}" type="parTrans" cxnId="{6B6CFDF7-7D7F-4C57-9B34-E8DE8ED00EEE}">
      <dgm:prSet/>
      <dgm:spPr/>
      <dgm:t>
        <a:bodyPr/>
        <a:lstStyle/>
        <a:p>
          <a:endParaRPr lang="en-GB"/>
        </a:p>
      </dgm:t>
    </dgm:pt>
    <dgm:pt modelId="{28B0B5F6-D637-4B58-A0AC-AE05DAD09DB7}" type="sibTrans" cxnId="{6B6CFDF7-7D7F-4C57-9B34-E8DE8ED00EEE}">
      <dgm:prSet/>
      <dgm:spPr/>
      <dgm:t>
        <a:bodyPr/>
        <a:lstStyle/>
        <a:p>
          <a:endParaRPr lang="en-GB"/>
        </a:p>
      </dgm:t>
    </dgm:pt>
    <dgm:pt modelId="{FF33A7EE-8EB1-4815-A7ED-25BA88F6DD34}">
      <dgm:prSet/>
      <dgm:spPr/>
      <dgm:t>
        <a:bodyPr/>
        <a:lstStyle/>
        <a:p>
          <a:r>
            <a:rPr lang="en-GB"/>
            <a:t>Role- </a:t>
          </a:r>
          <a:r>
            <a:rPr lang="en-GB" b="0" i="0"/>
            <a:t>is to set a strategic direction for the force</a:t>
          </a:r>
          <a:endParaRPr lang="en-GB"/>
        </a:p>
      </dgm:t>
    </dgm:pt>
    <dgm:pt modelId="{85B2D944-966E-4128-BBD2-DE25B7D6F31B}" type="parTrans" cxnId="{C64B40F7-3AD0-4B48-BEBD-B2B884BF210D}">
      <dgm:prSet/>
      <dgm:spPr/>
      <dgm:t>
        <a:bodyPr/>
        <a:lstStyle/>
        <a:p>
          <a:endParaRPr lang="en-GB"/>
        </a:p>
      </dgm:t>
    </dgm:pt>
    <dgm:pt modelId="{0C9428B7-7B82-4FCA-9FDD-C0109E26248A}" type="sibTrans" cxnId="{C64B40F7-3AD0-4B48-BEBD-B2B884BF210D}">
      <dgm:prSet/>
      <dgm:spPr/>
      <dgm:t>
        <a:bodyPr/>
        <a:lstStyle/>
        <a:p>
          <a:endParaRPr lang="en-GB"/>
        </a:p>
      </dgm:t>
    </dgm:pt>
    <dgm:pt modelId="{69C8B3A1-078C-459C-82DF-9ADDD283EDBF}">
      <dgm:prSet/>
      <dgm:spPr/>
      <dgm:t>
        <a:bodyPr/>
        <a:lstStyle/>
        <a:p>
          <a:r>
            <a:rPr lang="en-GB"/>
            <a:t>T</a:t>
          </a:r>
          <a:r>
            <a:rPr lang="en-GB" b="0" i="0"/>
            <a:t>o scrutinise the police and hold them to account. </a:t>
          </a:r>
          <a:endParaRPr lang="en-GB"/>
        </a:p>
      </dgm:t>
    </dgm:pt>
    <dgm:pt modelId="{703BFCC5-0CFE-4716-A6CF-6F2F3E6A82B1}" type="parTrans" cxnId="{FF030FB8-6FF1-4848-91CA-3FA6494E771E}">
      <dgm:prSet/>
      <dgm:spPr/>
      <dgm:t>
        <a:bodyPr/>
        <a:lstStyle/>
        <a:p>
          <a:endParaRPr lang="en-GB"/>
        </a:p>
      </dgm:t>
    </dgm:pt>
    <dgm:pt modelId="{E34E374C-D401-4FDE-A7FE-876DEE79C1D5}" type="sibTrans" cxnId="{FF030FB8-6FF1-4848-91CA-3FA6494E771E}">
      <dgm:prSet/>
      <dgm:spPr/>
      <dgm:t>
        <a:bodyPr/>
        <a:lstStyle/>
        <a:p>
          <a:endParaRPr lang="en-GB"/>
        </a:p>
      </dgm:t>
    </dgm:pt>
    <dgm:pt modelId="{9F25F3E9-05FF-4233-B5A7-3F8F6D54582A}" type="pres">
      <dgm:prSet presAssocID="{2DECE058-E5A2-400F-8515-A2FE412A7041}" presName="linear" presStyleCnt="0">
        <dgm:presLayoutVars>
          <dgm:animLvl val="lvl"/>
          <dgm:resizeHandles val="exact"/>
        </dgm:presLayoutVars>
      </dgm:prSet>
      <dgm:spPr/>
    </dgm:pt>
    <dgm:pt modelId="{DBE209DE-DBA4-42F6-869B-86B1963DC279}" type="pres">
      <dgm:prSet presAssocID="{A075BE7B-37BB-4E52-9311-FCF42E106685}" presName="parentText" presStyleLbl="node1" presStyleIdx="0" presStyleCnt="5">
        <dgm:presLayoutVars>
          <dgm:chMax val="0"/>
          <dgm:bulletEnabled val="1"/>
        </dgm:presLayoutVars>
      </dgm:prSet>
      <dgm:spPr/>
    </dgm:pt>
    <dgm:pt modelId="{EC5E2BD3-01C8-499B-87CD-0F77959E1AD7}" type="pres">
      <dgm:prSet presAssocID="{445540C0-4BBB-4051-B575-2749420C113E}" presName="spacer" presStyleCnt="0"/>
      <dgm:spPr/>
    </dgm:pt>
    <dgm:pt modelId="{C2FAE43F-AA39-4044-805F-550A5B12EE3B}" type="pres">
      <dgm:prSet presAssocID="{05797D35-06EA-493E-84C5-2D00D46E4979}" presName="parentText" presStyleLbl="node1" presStyleIdx="1" presStyleCnt="5">
        <dgm:presLayoutVars>
          <dgm:chMax val="0"/>
          <dgm:bulletEnabled val="1"/>
        </dgm:presLayoutVars>
      </dgm:prSet>
      <dgm:spPr/>
    </dgm:pt>
    <dgm:pt modelId="{6ADD95A4-E09E-40F6-825E-00A63B847834}" type="pres">
      <dgm:prSet presAssocID="{4210CA48-074A-4948-83A8-47CA8FE95142}" presName="spacer" presStyleCnt="0"/>
      <dgm:spPr/>
    </dgm:pt>
    <dgm:pt modelId="{26933EB8-E007-4379-85EC-2A89A14CE365}" type="pres">
      <dgm:prSet presAssocID="{CA2AA6AB-F54F-492D-AFD3-CC89A4ACBB1B}" presName="parentText" presStyleLbl="node1" presStyleIdx="2" presStyleCnt="5">
        <dgm:presLayoutVars>
          <dgm:chMax val="0"/>
          <dgm:bulletEnabled val="1"/>
        </dgm:presLayoutVars>
      </dgm:prSet>
      <dgm:spPr/>
    </dgm:pt>
    <dgm:pt modelId="{48A289AF-E36D-46AE-A251-0B36E25AAE5A}" type="pres">
      <dgm:prSet presAssocID="{28B0B5F6-D637-4B58-A0AC-AE05DAD09DB7}" presName="spacer" presStyleCnt="0"/>
      <dgm:spPr/>
    </dgm:pt>
    <dgm:pt modelId="{24D544C6-8785-4D23-B740-10B63974556B}" type="pres">
      <dgm:prSet presAssocID="{FF33A7EE-8EB1-4815-A7ED-25BA88F6DD34}" presName="parentText" presStyleLbl="node1" presStyleIdx="3" presStyleCnt="5">
        <dgm:presLayoutVars>
          <dgm:chMax val="0"/>
          <dgm:bulletEnabled val="1"/>
        </dgm:presLayoutVars>
      </dgm:prSet>
      <dgm:spPr/>
    </dgm:pt>
    <dgm:pt modelId="{AAE5D126-F16D-4B13-85B7-BAB81CAE456E}" type="pres">
      <dgm:prSet presAssocID="{0C9428B7-7B82-4FCA-9FDD-C0109E26248A}" presName="spacer" presStyleCnt="0"/>
      <dgm:spPr/>
    </dgm:pt>
    <dgm:pt modelId="{73BF0EC1-C5CC-4257-8050-9FB27B33B347}" type="pres">
      <dgm:prSet presAssocID="{69C8B3A1-078C-459C-82DF-9ADDD283EDBF}" presName="parentText" presStyleLbl="node1" presStyleIdx="4" presStyleCnt="5">
        <dgm:presLayoutVars>
          <dgm:chMax val="0"/>
          <dgm:bulletEnabled val="1"/>
        </dgm:presLayoutVars>
      </dgm:prSet>
      <dgm:spPr/>
    </dgm:pt>
  </dgm:ptLst>
  <dgm:cxnLst>
    <dgm:cxn modelId="{35B81B1B-F727-4070-AC69-17DA220D118D}" type="presOf" srcId="{05797D35-06EA-493E-84C5-2D00D46E4979}" destId="{C2FAE43F-AA39-4044-805F-550A5B12EE3B}" srcOrd="0" destOrd="0" presId="urn:microsoft.com/office/officeart/2005/8/layout/vList2"/>
    <dgm:cxn modelId="{BED8892A-336F-423E-8072-EA688E3AE853}" type="presOf" srcId="{FF33A7EE-8EB1-4815-A7ED-25BA88F6DD34}" destId="{24D544C6-8785-4D23-B740-10B63974556B}" srcOrd="0" destOrd="0" presId="urn:microsoft.com/office/officeart/2005/8/layout/vList2"/>
    <dgm:cxn modelId="{F0B20494-FF9C-4BE2-B14A-FECCF4D8DEDF}" type="presOf" srcId="{CA2AA6AB-F54F-492D-AFD3-CC89A4ACBB1B}" destId="{26933EB8-E007-4379-85EC-2A89A14CE365}" srcOrd="0" destOrd="0" presId="urn:microsoft.com/office/officeart/2005/8/layout/vList2"/>
    <dgm:cxn modelId="{9843B8A1-A59D-4BFE-A615-43B7F16F32B2}" type="presOf" srcId="{A075BE7B-37BB-4E52-9311-FCF42E106685}" destId="{DBE209DE-DBA4-42F6-869B-86B1963DC279}" srcOrd="0" destOrd="0" presId="urn:microsoft.com/office/officeart/2005/8/layout/vList2"/>
    <dgm:cxn modelId="{F9F6D6B2-62C7-406B-87AF-4005D0D5FA27}" type="presOf" srcId="{2DECE058-E5A2-400F-8515-A2FE412A7041}" destId="{9F25F3E9-05FF-4233-B5A7-3F8F6D54582A}" srcOrd="0" destOrd="0" presId="urn:microsoft.com/office/officeart/2005/8/layout/vList2"/>
    <dgm:cxn modelId="{FF030FB8-6FF1-4848-91CA-3FA6494E771E}" srcId="{2DECE058-E5A2-400F-8515-A2FE412A7041}" destId="{69C8B3A1-078C-459C-82DF-9ADDD283EDBF}" srcOrd="4" destOrd="0" parTransId="{703BFCC5-0CFE-4716-A6CF-6F2F3E6A82B1}" sibTransId="{E34E374C-D401-4FDE-A7FE-876DEE79C1D5}"/>
    <dgm:cxn modelId="{A0B6CCC1-3281-4373-816B-780ABA816A08}" srcId="{2DECE058-E5A2-400F-8515-A2FE412A7041}" destId="{A075BE7B-37BB-4E52-9311-FCF42E106685}" srcOrd="0" destOrd="0" parTransId="{4BB17C5E-3266-4A13-8956-D82AB16E523B}" sibTransId="{445540C0-4BBB-4051-B575-2749420C113E}"/>
    <dgm:cxn modelId="{61E2E1D6-4845-45D2-8B2B-FE4FA145285B}" type="presOf" srcId="{69C8B3A1-078C-459C-82DF-9ADDD283EDBF}" destId="{73BF0EC1-C5CC-4257-8050-9FB27B33B347}" srcOrd="0" destOrd="0" presId="urn:microsoft.com/office/officeart/2005/8/layout/vList2"/>
    <dgm:cxn modelId="{555F6ADA-D546-4F4F-B265-734057B80B2E}" srcId="{2DECE058-E5A2-400F-8515-A2FE412A7041}" destId="{05797D35-06EA-493E-84C5-2D00D46E4979}" srcOrd="1" destOrd="0" parTransId="{650426A7-1D37-4443-A952-80E04566701E}" sibTransId="{4210CA48-074A-4948-83A8-47CA8FE95142}"/>
    <dgm:cxn modelId="{C64B40F7-3AD0-4B48-BEBD-B2B884BF210D}" srcId="{2DECE058-E5A2-400F-8515-A2FE412A7041}" destId="{FF33A7EE-8EB1-4815-A7ED-25BA88F6DD34}" srcOrd="3" destOrd="0" parTransId="{85B2D944-966E-4128-BBD2-DE25B7D6F31B}" sibTransId="{0C9428B7-7B82-4FCA-9FDD-C0109E26248A}"/>
    <dgm:cxn modelId="{6B6CFDF7-7D7F-4C57-9B34-E8DE8ED00EEE}" srcId="{2DECE058-E5A2-400F-8515-A2FE412A7041}" destId="{CA2AA6AB-F54F-492D-AFD3-CC89A4ACBB1B}" srcOrd="2" destOrd="0" parTransId="{8BF01E5C-B2F4-4B74-8023-5608544CC99F}" sibTransId="{28B0B5F6-D637-4B58-A0AC-AE05DAD09DB7}"/>
    <dgm:cxn modelId="{FA078AAE-9CAD-4A8B-930E-5021A33D4264}" type="presParOf" srcId="{9F25F3E9-05FF-4233-B5A7-3F8F6D54582A}" destId="{DBE209DE-DBA4-42F6-869B-86B1963DC279}" srcOrd="0" destOrd="0" presId="urn:microsoft.com/office/officeart/2005/8/layout/vList2"/>
    <dgm:cxn modelId="{FB21C04D-42FF-405E-85BE-8BEBBFAB9E24}" type="presParOf" srcId="{9F25F3E9-05FF-4233-B5A7-3F8F6D54582A}" destId="{EC5E2BD3-01C8-499B-87CD-0F77959E1AD7}" srcOrd="1" destOrd="0" presId="urn:microsoft.com/office/officeart/2005/8/layout/vList2"/>
    <dgm:cxn modelId="{84974E06-ABB0-471E-96D2-50540B93C907}" type="presParOf" srcId="{9F25F3E9-05FF-4233-B5A7-3F8F6D54582A}" destId="{C2FAE43F-AA39-4044-805F-550A5B12EE3B}" srcOrd="2" destOrd="0" presId="urn:microsoft.com/office/officeart/2005/8/layout/vList2"/>
    <dgm:cxn modelId="{059E7918-B214-45D6-856D-52DA30CDB558}" type="presParOf" srcId="{9F25F3E9-05FF-4233-B5A7-3F8F6D54582A}" destId="{6ADD95A4-E09E-40F6-825E-00A63B847834}" srcOrd="3" destOrd="0" presId="urn:microsoft.com/office/officeart/2005/8/layout/vList2"/>
    <dgm:cxn modelId="{CF65C813-2704-4B0A-8F54-77527A8899C2}" type="presParOf" srcId="{9F25F3E9-05FF-4233-B5A7-3F8F6D54582A}" destId="{26933EB8-E007-4379-85EC-2A89A14CE365}" srcOrd="4" destOrd="0" presId="urn:microsoft.com/office/officeart/2005/8/layout/vList2"/>
    <dgm:cxn modelId="{82BC4495-5F46-4181-ADF4-E739F8B8D79A}" type="presParOf" srcId="{9F25F3E9-05FF-4233-B5A7-3F8F6D54582A}" destId="{48A289AF-E36D-46AE-A251-0B36E25AAE5A}" srcOrd="5" destOrd="0" presId="urn:microsoft.com/office/officeart/2005/8/layout/vList2"/>
    <dgm:cxn modelId="{9828FEEA-929A-4019-A9B5-FBCBACD09E1C}" type="presParOf" srcId="{9F25F3E9-05FF-4233-B5A7-3F8F6D54582A}" destId="{24D544C6-8785-4D23-B740-10B63974556B}" srcOrd="6" destOrd="0" presId="urn:microsoft.com/office/officeart/2005/8/layout/vList2"/>
    <dgm:cxn modelId="{14FD3FCA-B69C-4BEC-87D7-62F02EE9409B}" type="presParOf" srcId="{9F25F3E9-05FF-4233-B5A7-3F8F6D54582A}" destId="{AAE5D126-F16D-4B13-85B7-BAB81CAE456E}" srcOrd="7" destOrd="0" presId="urn:microsoft.com/office/officeart/2005/8/layout/vList2"/>
    <dgm:cxn modelId="{E89E8B4D-6E37-4ED2-A808-3C1E0891DE64}" type="presParOf" srcId="{9F25F3E9-05FF-4233-B5A7-3F8F6D54582A}" destId="{73BF0EC1-C5CC-4257-8050-9FB27B33B347}"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9C82F8E-2B7F-4F5D-AFC0-0C824799740E}"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GB"/>
        </a:p>
      </dgm:t>
    </dgm:pt>
    <dgm:pt modelId="{8E8872AB-60A5-4B52-B27F-C5CD4A7EF225}">
      <dgm:prSet/>
      <dgm:spPr/>
      <dgm:t>
        <a:bodyPr/>
        <a:lstStyle/>
        <a:p>
          <a:r>
            <a:rPr lang="en-GB" b="0" i="0" dirty="0"/>
            <a:t>Appointing the Chief Constable, and holding him or her to account for their running of the force</a:t>
          </a:r>
          <a:endParaRPr lang="en-GB" dirty="0"/>
        </a:p>
      </dgm:t>
    </dgm:pt>
    <dgm:pt modelId="{EF1BE6CF-5412-416D-ACCC-56588CF07066}" type="parTrans" cxnId="{C5165ACA-6472-44AC-AB0F-2779A19C7A96}">
      <dgm:prSet/>
      <dgm:spPr/>
      <dgm:t>
        <a:bodyPr/>
        <a:lstStyle/>
        <a:p>
          <a:endParaRPr lang="en-GB"/>
        </a:p>
      </dgm:t>
    </dgm:pt>
    <dgm:pt modelId="{8E35B00A-C41C-4ECA-851F-4829ED79699F}" type="sibTrans" cxnId="{C5165ACA-6472-44AC-AB0F-2779A19C7A96}">
      <dgm:prSet/>
      <dgm:spPr/>
      <dgm:t>
        <a:bodyPr/>
        <a:lstStyle/>
        <a:p>
          <a:endParaRPr lang="en-GB"/>
        </a:p>
      </dgm:t>
    </dgm:pt>
    <dgm:pt modelId="{03AEAB9E-D008-4C9D-A713-D786BE06A97B}">
      <dgm:prSet/>
      <dgm:spPr/>
      <dgm:t>
        <a:bodyPr/>
        <a:lstStyle/>
        <a:p>
          <a:r>
            <a:rPr lang="en-GB" b="0" i="0" baseline="0" dirty="0"/>
            <a:t>If necessary, suspending the Chief Constable or calling on him or her to retire or resign (some controversy) </a:t>
          </a:r>
          <a:endParaRPr lang="en-GB" dirty="0"/>
        </a:p>
      </dgm:t>
    </dgm:pt>
    <dgm:pt modelId="{EA76A8E3-CD1A-46FD-9790-E78488284255}" type="parTrans" cxnId="{5AEED62A-DC72-4F8E-A242-FB1D3FB671B6}">
      <dgm:prSet/>
      <dgm:spPr/>
      <dgm:t>
        <a:bodyPr/>
        <a:lstStyle/>
        <a:p>
          <a:endParaRPr lang="en-GB"/>
        </a:p>
      </dgm:t>
    </dgm:pt>
    <dgm:pt modelId="{EE964D42-2C82-4B1E-962A-16B7DEA1E68C}" type="sibTrans" cxnId="{5AEED62A-DC72-4F8E-A242-FB1D3FB671B6}">
      <dgm:prSet/>
      <dgm:spPr/>
      <dgm:t>
        <a:bodyPr/>
        <a:lstStyle/>
        <a:p>
          <a:endParaRPr lang="en-GB"/>
        </a:p>
      </dgm:t>
    </dgm:pt>
    <dgm:pt modelId="{368F4799-31FA-4548-8D03-24A7E961ADD4}">
      <dgm:prSet/>
      <dgm:spPr/>
      <dgm:t>
        <a:bodyPr/>
        <a:lstStyle/>
        <a:p>
          <a:r>
            <a:rPr lang="en-GB" b="0" i="0" baseline="0" dirty="0"/>
            <a:t>PCCs also set the annual force budget for their force area- money made up from, Home Office Police Grant, the Welsh Government grant and council tax precept (% of what the community pay in council tax)</a:t>
          </a:r>
          <a:endParaRPr lang="en-GB" dirty="0"/>
        </a:p>
      </dgm:t>
    </dgm:pt>
    <dgm:pt modelId="{2387EFC3-C745-4357-87C6-EF78AE144E0D}" type="parTrans" cxnId="{2E6AE77C-565B-438C-BB82-28D22C019657}">
      <dgm:prSet/>
      <dgm:spPr/>
      <dgm:t>
        <a:bodyPr/>
        <a:lstStyle/>
        <a:p>
          <a:endParaRPr lang="en-GB"/>
        </a:p>
      </dgm:t>
    </dgm:pt>
    <dgm:pt modelId="{4A662E45-D611-435A-99E4-C95FD73C9D87}" type="sibTrans" cxnId="{2E6AE77C-565B-438C-BB82-28D22C019657}">
      <dgm:prSet/>
      <dgm:spPr/>
      <dgm:t>
        <a:bodyPr/>
        <a:lstStyle/>
        <a:p>
          <a:endParaRPr lang="en-GB"/>
        </a:p>
      </dgm:t>
    </dgm:pt>
    <dgm:pt modelId="{A43929AC-601D-461F-81B3-E181179842DE}" type="pres">
      <dgm:prSet presAssocID="{39C82F8E-2B7F-4F5D-AFC0-0C824799740E}" presName="linear" presStyleCnt="0">
        <dgm:presLayoutVars>
          <dgm:animLvl val="lvl"/>
          <dgm:resizeHandles val="exact"/>
        </dgm:presLayoutVars>
      </dgm:prSet>
      <dgm:spPr/>
    </dgm:pt>
    <dgm:pt modelId="{38BB3932-5D30-4783-B407-7AF275CE28E7}" type="pres">
      <dgm:prSet presAssocID="{8E8872AB-60A5-4B52-B27F-C5CD4A7EF225}" presName="parentText" presStyleLbl="node1" presStyleIdx="0" presStyleCnt="3" custLinFactNeighborX="0" custLinFactNeighborY="-67236">
        <dgm:presLayoutVars>
          <dgm:chMax val="0"/>
          <dgm:bulletEnabled val="1"/>
        </dgm:presLayoutVars>
      </dgm:prSet>
      <dgm:spPr/>
    </dgm:pt>
    <dgm:pt modelId="{049F0DC0-0437-40ED-B465-BBB59CD1D62F}" type="pres">
      <dgm:prSet presAssocID="{8E35B00A-C41C-4ECA-851F-4829ED79699F}" presName="spacer" presStyleCnt="0"/>
      <dgm:spPr/>
    </dgm:pt>
    <dgm:pt modelId="{8681A3F6-585E-4E79-8CE0-7E7AD12BE18F}" type="pres">
      <dgm:prSet presAssocID="{03AEAB9E-D008-4C9D-A713-D786BE06A97B}" presName="parentText" presStyleLbl="node1" presStyleIdx="1" presStyleCnt="3" custScaleY="83036">
        <dgm:presLayoutVars>
          <dgm:chMax val="0"/>
          <dgm:bulletEnabled val="1"/>
        </dgm:presLayoutVars>
      </dgm:prSet>
      <dgm:spPr/>
    </dgm:pt>
    <dgm:pt modelId="{00F7ABA7-1BE8-45A6-8DA0-AA427A01B458}" type="pres">
      <dgm:prSet presAssocID="{EE964D42-2C82-4B1E-962A-16B7DEA1E68C}" presName="spacer" presStyleCnt="0"/>
      <dgm:spPr/>
    </dgm:pt>
    <dgm:pt modelId="{1653B7D3-8C02-4423-BCD0-4AAEE0CB975B}" type="pres">
      <dgm:prSet presAssocID="{368F4799-31FA-4548-8D03-24A7E961ADD4}" presName="parentText" presStyleLbl="node1" presStyleIdx="2" presStyleCnt="3">
        <dgm:presLayoutVars>
          <dgm:chMax val="0"/>
          <dgm:bulletEnabled val="1"/>
        </dgm:presLayoutVars>
      </dgm:prSet>
      <dgm:spPr/>
    </dgm:pt>
  </dgm:ptLst>
  <dgm:cxnLst>
    <dgm:cxn modelId="{37A74723-C146-4A5E-B62D-AE7D25110DA4}" type="presOf" srcId="{39C82F8E-2B7F-4F5D-AFC0-0C824799740E}" destId="{A43929AC-601D-461F-81B3-E181179842DE}" srcOrd="0" destOrd="0" presId="urn:microsoft.com/office/officeart/2005/8/layout/vList2"/>
    <dgm:cxn modelId="{5AEED62A-DC72-4F8E-A242-FB1D3FB671B6}" srcId="{39C82F8E-2B7F-4F5D-AFC0-0C824799740E}" destId="{03AEAB9E-D008-4C9D-A713-D786BE06A97B}" srcOrd="1" destOrd="0" parTransId="{EA76A8E3-CD1A-46FD-9790-E78488284255}" sibTransId="{EE964D42-2C82-4B1E-962A-16B7DEA1E68C}"/>
    <dgm:cxn modelId="{FD2AB75B-A586-4401-8F4E-3997A9CD0EBC}" type="presOf" srcId="{8E8872AB-60A5-4B52-B27F-C5CD4A7EF225}" destId="{38BB3932-5D30-4783-B407-7AF275CE28E7}" srcOrd="0" destOrd="0" presId="urn:microsoft.com/office/officeart/2005/8/layout/vList2"/>
    <dgm:cxn modelId="{2E6AE77C-565B-438C-BB82-28D22C019657}" srcId="{39C82F8E-2B7F-4F5D-AFC0-0C824799740E}" destId="{368F4799-31FA-4548-8D03-24A7E961ADD4}" srcOrd="2" destOrd="0" parTransId="{2387EFC3-C745-4357-87C6-EF78AE144E0D}" sibTransId="{4A662E45-D611-435A-99E4-C95FD73C9D87}"/>
    <dgm:cxn modelId="{7DE50B92-D808-4988-928D-8D89D4DD8834}" type="presOf" srcId="{368F4799-31FA-4548-8D03-24A7E961ADD4}" destId="{1653B7D3-8C02-4423-BCD0-4AAEE0CB975B}" srcOrd="0" destOrd="0" presId="urn:microsoft.com/office/officeart/2005/8/layout/vList2"/>
    <dgm:cxn modelId="{72D20FB1-A7A1-4F1D-86B5-8BDAE89FB5D1}" type="presOf" srcId="{03AEAB9E-D008-4C9D-A713-D786BE06A97B}" destId="{8681A3F6-585E-4E79-8CE0-7E7AD12BE18F}" srcOrd="0" destOrd="0" presId="urn:microsoft.com/office/officeart/2005/8/layout/vList2"/>
    <dgm:cxn modelId="{C5165ACA-6472-44AC-AB0F-2779A19C7A96}" srcId="{39C82F8E-2B7F-4F5D-AFC0-0C824799740E}" destId="{8E8872AB-60A5-4B52-B27F-C5CD4A7EF225}" srcOrd="0" destOrd="0" parTransId="{EF1BE6CF-5412-416D-ACCC-56588CF07066}" sibTransId="{8E35B00A-C41C-4ECA-851F-4829ED79699F}"/>
    <dgm:cxn modelId="{ECA04DAB-F3F2-40B6-A082-B19686901741}" type="presParOf" srcId="{A43929AC-601D-461F-81B3-E181179842DE}" destId="{38BB3932-5D30-4783-B407-7AF275CE28E7}" srcOrd="0" destOrd="0" presId="urn:microsoft.com/office/officeart/2005/8/layout/vList2"/>
    <dgm:cxn modelId="{426C0832-76FF-4303-B438-05F3ECD3CACA}" type="presParOf" srcId="{A43929AC-601D-461F-81B3-E181179842DE}" destId="{049F0DC0-0437-40ED-B465-BBB59CD1D62F}" srcOrd="1" destOrd="0" presId="urn:microsoft.com/office/officeart/2005/8/layout/vList2"/>
    <dgm:cxn modelId="{F9A07A1E-4458-4EE0-86BE-C7386BF3A8D8}" type="presParOf" srcId="{A43929AC-601D-461F-81B3-E181179842DE}" destId="{8681A3F6-585E-4E79-8CE0-7E7AD12BE18F}" srcOrd="2" destOrd="0" presId="urn:microsoft.com/office/officeart/2005/8/layout/vList2"/>
    <dgm:cxn modelId="{366CA1EB-0F96-4F45-91A4-766706322572}" type="presParOf" srcId="{A43929AC-601D-461F-81B3-E181179842DE}" destId="{00F7ABA7-1BE8-45A6-8DA0-AA427A01B458}" srcOrd="3" destOrd="0" presId="urn:microsoft.com/office/officeart/2005/8/layout/vList2"/>
    <dgm:cxn modelId="{69BD4007-78DA-4152-8FA0-1667C4BB8BA5}" type="presParOf" srcId="{A43929AC-601D-461F-81B3-E181179842DE}" destId="{1653B7D3-8C02-4423-BCD0-4AAEE0CB975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904941F-9327-42FB-9978-10D44FA241FD}" type="doc">
      <dgm:prSet loTypeId="urn:microsoft.com/office/officeart/2016/7/layout/RepeatingBendingProcessNew" loCatId="process" qsTypeId="urn:microsoft.com/office/officeart/2005/8/quickstyle/simple4" qsCatId="simple" csTypeId="urn:microsoft.com/office/officeart/2005/8/colors/colorful1" csCatId="colorful" phldr="1"/>
      <dgm:spPr/>
      <dgm:t>
        <a:bodyPr/>
        <a:lstStyle/>
        <a:p>
          <a:endParaRPr lang="en-US"/>
        </a:p>
      </dgm:t>
    </dgm:pt>
    <dgm:pt modelId="{E3843B18-A1B4-4EEF-9F95-E5EB13FFD64A}">
      <dgm:prSet/>
      <dgm:spPr/>
      <dgm:t>
        <a:bodyPr/>
        <a:lstStyle/>
        <a:p>
          <a:r>
            <a:rPr lang="en-GB" dirty="0"/>
            <a:t>They have provided a direct link between public and police </a:t>
          </a:r>
          <a:endParaRPr lang="en-US" dirty="0"/>
        </a:p>
      </dgm:t>
    </dgm:pt>
    <dgm:pt modelId="{B08031D5-67F6-4FF1-8810-9F4B45ECD760}" type="parTrans" cxnId="{1ECA13FA-8782-40B9-AF57-E041778562BB}">
      <dgm:prSet/>
      <dgm:spPr/>
      <dgm:t>
        <a:bodyPr/>
        <a:lstStyle/>
        <a:p>
          <a:endParaRPr lang="en-US"/>
        </a:p>
      </dgm:t>
    </dgm:pt>
    <dgm:pt modelId="{7A48F5A2-F35F-432E-938C-4232252C1904}" type="sibTrans" cxnId="{1ECA13FA-8782-40B9-AF57-E041778562BB}">
      <dgm:prSet/>
      <dgm:spPr/>
      <dgm:t>
        <a:bodyPr/>
        <a:lstStyle/>
        <a:p>
          <a:endParaRPr lang="en-US"/>
        </a:p>
      </dgm:t>
    </dgm:pt>
    <dgm:pt modelId="{B2E20E39-6C33-4246-BCA1-D6F2ED1EAF4C}">
      <dgm:prSet/>
      <dgm:spPr/>
      <dgm:t>
        <a:bodyPr/>
        <a:lstStyle/>
        <a:p>
          <a:r>
            <a:rPr lang="en-GB" dirty="0"/>
            <a:t>They have the power to remove ineffective </a:t>
          </a:r>
          <a:r>
            <a:rPr lang="en-GB" dirty="0">
              <a:solidFill>
                <a:schemeClr val="bg1"/>
              </a:solidFill>
              <a:hlinkClick xmlns:r="http://schemas.openxmlformats.org/officeDocument/2006/relationships" r:id="rId1">
                <a:extLst>
                  <a:ext uri="{A12FA001-AC4F-418D-AE19-62706E023703}">
                    <ahyp:hlinkClr xmlns:ahyp="http://schemas.microsoft.com/office/drawing/2018/hyperlinkcolor" val="tx"/>
                  </a:ext>
                </a:extLst>
              </a:hlinkClick>
            </a:rPr>
            <a:t>leaders in policing </a:t>
          </a:r>
          <a:endParaRPr lang="en-US" dirty="0">
            <a:solidFill>
              <a:schemeClr val="bg1"/>
            </a:solidFill>
          </a:endParaRPr>
        </a:p>
      </dgm:t>
    </dgm:pt>
    <dgm:pt modelId="{FC0D1636-6B9E-43DD-98B0-9E878830888F}" type="parTrans" cxnId="{CC2F4157-5D46-47BC-AF77-64237391FDF8}">
      <dgm:prSet/>
      <dgm:spPr/>
      <dgm:t>
        <a:bodyPr/>
        <a:lstStyle/>
        <a:p>
          <a:endParaRPr lang="en-US"/>
        </a:p>
      </dgm:t>
    </dgm:pt>
    <dgm:pt modelId="{DE8B8E77-9A48-42D6-B7DA-C20F6203977D}" type="sibTrans" cxnId="{CC2F4157-5D46-47BC-AF77-64237391FDF8}">
      <dgm:prSet/>
      <dgm:spPr/>
      <dgm:t>
        <a:bodyPr/>
        <a:lstStyle/>
        <a:p>
          <a:endParaRPr lang="en-US"/>
        </a:p>
      </dgm:t>
    </dgm:pt>
    <dgm:pt modelId="{05CE2B54-492A-4062-881A-33B91B4F28CB}">
      <dgm:prSet/>
      <dgm:spPr/>
      <dgm:t>
        <a:bodyPr/>
        <a:lstStyle/>
        <a:p>
          <a:r>
            <a:rPr lang="en-GB" dirty="0"/>
            <a:t>Ensured that victims are </a:t>
          </a:r>
          <a:r>
            <a:rPr lang="en-GB" dirty="0">
              <a:solidFill>
                <a:schemeClr val="bg1"/>
              </a:solidFill>
              <a:hlinkClick xmlns:r="http://schemas.openxmlformats.org/officeDocument/2006/relationships" r:id="rId2">
                <a:extLst>
                  <a:ext uri="{A12FA001-AC4F-418D-AE19-62706E023703}">
                    <ahyp:hlinkClr xmlns:ahyp="http://schemas.microsoft.com/office/drawing/2018/hyperlinkcolor" val="tx"/>
                  </a:ext>
                </a:extLst>
              </a:hlinkClick>
            </a:rPr>
            <a:t>looked after </a:t>
          </a:r>
          <a:endParaRPr lang="en-US" dirty="0">
            <a:solidFill>
              <a:schemeClr val="bg1"/>
            </a:solidFill>
          </a:endParaRPr>
        </a:p>
      </dgm:t>
    </dgm:pt>
    <dgm:pt modelId="{A6A85132-4F00-4DB2-B3F5-20CB4153DACD}" type="parTrans" cxnId="{89F51681-3FC8-4934-8DA5-EFC7688A2D7E}">
      <dgm:prSet/>
      <dgm:spPr/>
      <dgm:t>
        <a:bodyPr/>
        <a:lstStyle/>
        <a:p>
          <a:endParaRPr lang="en-US"/>
        </a:p>
      </dgm:t>
    </dgm:pt>
    <dgm:pt modelId="{5AE750E1-67E5-4232-BDD5-05DF7D08124B}" type="sibTrans" cxnId="{89F51681-3FC8-4934-8DA5-EFC7688A2D7E}">
      <dgm:prSet/>
      <dgm:spPr/>
      <dgm:t>
        <a:bodyPr/>
        <a:lstStyle/>
        <a:p>
          <a:endParaRPr lang="en-US"/>
        </a:p>
      </dgm:t>
    </dgm:pt>
    <dgm:pt modelId="{F443986A-DDD4-4624-9855-A163DB154D21}">
      <dgm:prSet/>
      <dgm:spPr/>
      <dgm:t>
        <a:bodyPr/>
        <a:lstStyle/>
        <a:p>
          <a:r>
            <a:rPr lang="en-GB" dirty="0"/>
            <a:t>There is debate on their ability to hold chief constables </a:t>
          </a:r>
          <a:r>
            <a:rPr lang="en-GB" dirty="0">
              <a:solidFill>
                <a:schemeClr val="bg1"/>
              </a:solidFill>
              <a:hlinkClick xmlns:r="http://schemas.openxmlformats.org/officeDocument/2006/relationships" r:id="rId3">
                <a:extLst>
                  <a:ext uri="{A12FA001-AC4F-418D-AE19-62706E023703}">
                    <ahyp:hlinkClr xmlns:ahyp="http://schemas.microsoft.com/office/drawing/2018/hyperlinkcolor" val="tx"/>
                  </a:ext>
                </a:extLst>
              </a:hlinkClick>
            </a:rPr>
            <a:t>accountable</a:t>
          </a:r>
          <a:r>
            <a:rPr lang="en-GB" dirty="0"/>
            <a:t> </a:t>
          </a:r>
          <a:endParaRPr lang="en-US" dirty="0"/>
        </a:p>
      </dgm:t>
    </dgm:pt>
    <dgm:pt modelId="{CB1612C6-7630-4868-AAA8-DF8B1220D583}" type="parTrans" cxnId="{C0DF788D-977D-4C32-987F-2C8322378EBC}">
      <dgm:prSet/>
      <dgm:spPr/>
      <dgm:t>
        <a:bodyPr/>
        <a:lstStyle/>
        <a:p>
          <a:endParaRPr lang="en-US"/>
        </a:p>
      </dgm:t>
    </dgm:pt>
    <dgm:pt modelId="{8366D690-029F-4EE0-AE53-70FE50D6884B}" type="sibTrans" cxnId="{C0DF788D-977D-4C32-987F-2C8322378EBC}">
      <dgm:prSet/>
      <dgm:spPr/>
      <dgm:t>
        <a:bodyPr/>
        <a:lstStyle/>
        <a:p>
          <a:endParaRPr lang="en-US"/>
        </a:p>
      </dgm:t>
    </dgm:pt>
    <dgm:pt modelId="{58D8A19A-15C7-48F3-8B75-3D303494F77D}">
      <dgm:prSet/>
      <dgm:spPr/>
      <dgm:t>
        <a:bodyPr/>
        <a:lstStyle/>
        <a:p>
          <a:r>
            <a:rPr lang="en-GB" dirty="0"/>
            <a:t>Poor voter turnout, many do not know who they are or what </a:t>
          </a:r>
          <a:r>
            <a:rPr lang="en-GB" dirty="0">
              <a:solidFill>
                <a:schemeClr val="bg1"/>
              </a:solidFill>
              <a:hlinkClick xmlns:r="http://schemas.openxmlformats.org/officeDocument/2006/relationships" r:id="rId4">
                <a:extLst>
                  <a:ext uri="{A12FA001-AC4F-418D-AE19-62706E023703}">
                    <ahyp:hlinkClr xmlns:ahyp="http://schemas.microsoft.com/office/drawing/2018/hyperlinkcolor" val="tx"/>
                  </a:ext>
                </a:extLst>
              </a:hlinkClick>
            </a:rPr>
            <a:t>they do</a:t>
          </a:r>
          <a:endParaRPr lang="en-US" dirty="0">
            <a:solidFill>
              <a:schemeClr val="bg1"/>
            </a:solidFill>
          </a:endParaRPr>
        </a:p>
      </dgm:t>
    </dgm:pt>
    <dgm:pt modelId="{918BDAC9-0777-4C5B-BF4E-E67AE21CA14F}" type="parTrans" cxnId="{B9F745AC-F692-4701-ACB6-92389B1C04DC}">
      <dgm:prSet/>
      <dgm:spPr/>
      <dgm:t>
        <a:bodyPr/>
        <a:lstStyle/>
        <a:p>
          <a:endParaRPr lang="en-US"/>
        </a:p>
      </dgm:t>
    </dgm:pt>
    <dgm:pt modelId="{CFC94AB0-4835-42B6-B614-29AA9069E406}" type="sibTrans" cxnId="{B9F745AC-F692-4701-ACB6-92389B1C04DC}">
      <dgm:prSet/>
      <dgm:spPr/>
      <dgm:t>
        <a:bodyPr/>
        <a:lstStyle/>
        <a:p>
          <a:endParaRPr lang="en-US"/>
        </a:p>
      </dgm:t>
    </dgm:pt>
    <dgm:pt modelId="{F0C6DAA0-E5A6-480A-B4D8-5FEABB68EB3B}">
      <dgm:prSet/>
      <dgm:spPr/>
      <dgm:t>
        <a:bodyPr/>
        <a:lstStyle/>
        <a:p>
          <a:r>
            <a:rPr lang="en-GB"/>
            <a:t>There is also concerns that policing is being politicised </a:t>
          </a:r>
          <a:endParaRPr lang="en-US"/>
        </a:p>
      </dgm:t>
    </dgm:pt>
    <dgm:pt modelId="{E4344A5F-EB2C-4020-BA97-D0A5E90833A2}" type="parTrans" cxnId="{5DB53E3D-3726-43CC-94E8-1B36AC2DFF42}">
      <dgm:prSet/>
      <dgm:spPr/>
      <dgm:t>
        <a:bodyPr/>
        <a:lstStyle/>
        <a:p>
          <a:endParaRPr lang="en-US"/>
        </a:p>
      </dgm:t>
    </dgm:pt>
    <dgm:pt modelId="{231F3A84-8CD7-4DB7-8A72-8AB184A11AB5}" type="sibTrans" cxnId="{5DB53E3D-3726-43CC-94E8-1B36AC2DFF42}">
      <dgm:prSet/>
      <dgm:spPr/>
      <dgm:t>
        <a:bodyPr/>
        <a:lstStyle/>
        <a:p>
          <a:endParaRPr lang="en-US"/>
        </a:p>
      </dgm:t>
    </dgm:pt>
    <dgm:pt modelId="{047C44A4-0620-4DBD-96BF-EC84F3B78832}" type="pres">
      <dgm:prSet presAssocID="{4904941F-9327-42FB-9978-10D44FA241FD}" presName="Name0" presStyleCnt="0">
        <dgm:presLayoutVars>
          <dgm:dir/>
          <dgm:resizeHandles val="exact"/>
        </dgm:presLayoutVars>
      </dgm:prSet>
      <dgm:spPr/>
    </dgm:pt>
    <dgm:pt modelId="{FBB31E35-1208-4403-8284-6640BCF22F23}" type="pres">
      <dgm:prSet presAssocID="{E3843B18-A1B4-4EEF-9F95-E5EB13FFD64A}" presName="node" presStyleLbl="node1" presStyleIdx="0" presStyleCnt="6">
        <dgm:presLayoutVars>
          <dgm:bulletEnabled val="1"/>
        </dgm:presLayoutVars>
      </dgm:prSet>
      <dgm:spPr/>
    </dgm:pt>
    <dgm:pt modelId="{4272BF69-4BDA-419C-88F8-E830EE736A19}" type="pres">
      <dgm:prSet presAssocID="{7A48F5A2-F35F-432E-938C-4232252C1904}" presName="sibTrans" presStyleLbl="sibTrans1D1" presStyleIdx="0" presStyleCnt="5"/>
      <dgm:spPr/>
    </dgm:pt>
    <dgm:pt modelId="{D234C0FB-96A6-464E-A49B-75D315DE71F9}" type="pres">
      <dgm:prSet presAssocID="{7A48F5A2-F35F-432E-938C-4232252C1904}" presName="connectorText" presStyleLbl="sibTrans1D1" presStyleIdx="0" presStyleCnt="5"/>
      <dgm:spPr/>
    </dgm:pt>
    <dgm:pt modelId="{05190596-2EDC-4FE4-864D-808E682E57F4}" type="pres">
      <dgm:prSet presAssocID="{B2E20E39-6C33-4246-BCA1-D6F2ED1EAF4C}" presName="node" presStyleLbl="node1" presStyleIdx="1" presStyleCnt="6">
        <dgm:presLayoutVars>
          <dgm:bulletEnabled val="1"/>
        </dgm:presLayoutVars>
      </dgm:prSet>
      <dgm:spPr/>
    </dgm:pt>
    <dgm:pt modelId="{B86CA92A-8936-4707-8C84-EB76098137D1}" type="pres">
      <dgm:prSet presAssocID="{DE8B8E77-9A48-42D6-B7DA-C20F6203977D}" presName="sibTrans" presStyleLbl="sibTrans1D1" presStyleIdx="1" presStyleCnt="5"/>
      <dgm:spPr/>
    </dgm:pt>
    <dgm:pt modelId="{2ACF9958-98F4-4474-90FC-6FD6222298A6}" type="pres">
      <dgm:prSet presAssocID="{DE8B8E77-9A48-42D6-B7DA-C20F6203977D}" presName="connectorText" presStyleLbl="sibTrans1D1" presStyleIdx="1" presStyleCnt="5"/>
      <dgm:spPr/>
    </dgm:pt>
    <dgm:pt modelId="{7AC6B4CE-CE65-4C17-999E-77679637983C}" type="pres">
      <dgm:prSet presAssocID="{05CE2B54-492A-4062-881A-33B91B4F28CB}" presName="node" presStyleLbl="node1" presStyleIdx="2" presStyleCnt="6">
        <dgm:presLayoutVars>
          <dgm:bulletEnabled val="1"/>
        </dgm:presLayoutVars>
      </dgm:prSet>
      <dgm:spPr/>
    </dgm:pt>
    <dgm:pt modelId="{DFFEDBA5-9D84-4141-9ADC-B230A773950C}" type="pres">
      <dgm:prSet presAssocID="{5AE750E1-67E5-4232-BDD5-05DF7D08124B}" presName="sibTrans" presStyleLbl="sibTrans1D1" presStyleIdx="2" presStyleCnt="5"/>
      <dgm:spPr/>
    </dgm:pt>
    <dgm:pt modelId="{00D3659A-691E-4079-9A9E-7297B4392F7C}" type="pres">
      <dgm:prSet presAssocID="{5AE750E1-67E5-4232-BDD5-05DF7D08124B}" presName="connectorText" presStyleLbl="sibTrans1D1" presStyleIdx="2" presStyleCnt="5"/>
      <dgm:spPr/>
    </dgm:pt>
    <dgm:pt modelId="{67F677EA-D73B-4F61-ADB2-79C7D253C7E2}" type="pres">
      <dgm:prSet presAssocID="{F443986A-DDD4-4624-9855-A163DB154D21}" presName="node" presStyleLbl="node1" presStyleIdx="3" presStyleCnt="6">
        <dgm:presLayoutVars>
          <dgm:bulletEnabled val="1"/>
        </dgm:presLayoutVars>
      </dgm:prSet>
      <dgm:spPr/>
    </dgm:pt>
    <dgm:pt modelId="{8D10EAD0-DD67-4DD1-A3C8-82D3D49D60FA}" type="pres">
      <dgm:prSet presAssocID="{8366D690-029F-4EE0-AE53-70FE50D6884B}" presName="sibTrans" presStyleLbl="sibTrans1D1" presStyleIdx="3" presStyleCnt="5"/>
      <dgm:spPr/>
    </dgm:pt>
    <dgm:pt modelId="{00AAA2E9-08CC-4E2D-BA97-7FFE9049C4DD}" type="pres">
      <dgm:prSet presAssocID="{8366D690-029F-4EE0-AE53-70FE50D6884B}" presName="connectorText" presStyleLbl="sibTrans1D1" presStyleIdx="3" presStyleCnt="5"/>
      <dgm:spPr/>
    </dgm:pt>
    <dgm:pt modelId="{955807B1-AB94-4A72-845A-EE46154C4908}" type="pres">
      <dgm:prSet presAssocID="{58D8A19A-15C7-48F3-8B75-3D303494F77D}" presName="node" presStyleLbl="node1" presStyleIdx="4" presStyleCnt="6">
        <dgm:presLayoutVars>
          <dgm:bulletEnabled val="1"/>
        </dgm:presLayoutVars>
      </dgm:prSet>
      <dgm:spPr/>
    </dgm:pt>
    <dgm:pt modelId="{814D1C08-B0D3-4FEB-A234-D215DFBD5C30}" type="pres">
      <dgm:prSet presAssocID="{CFC94AB0-4835-42B6-B614-29AA9069E406}" presName="sibTrans" presStyleLbl="sibTrans1D1" presStyleIdx="4" presStyleCnt="5"/>
      <dgm:spPr/>
    </dgm:pt>
    <dgm:pt modelId="{2C279794-6FFD-4D39-9FA4-83BBF7A6B25D}" type="pres">
      <dgm:prSet presAssocID="{CFC94AB0-4835-42B6-B614-29AA9069E406}" presName="connectorText" presStyleLbl="sibTrans1D1" presStyleIdx="4" presStyleCnt="5"/>
      <dgm:spPr/>
    </dgm:pt>
    <dgm:pt modelId="{AB52439C-0FE3-4E0E-AB7B-93D2583610BC}" type="pres">
      <dgm:prSet presAssocID="{F0C6DAA0-E5A6-480A-B4D8-5FEABB68EB3B}" presName="node" presStyleLbl="node1" presStyleIdx="5" presStyleCnt="6">
        <dgm:presLayoutVars>
          <dgm:bulletEnabled val="1"/>
        </dgm:presLayoutVars>
      </dgm:prSet>
      <dgm:spPr/>
    </dgm:pt>
  </dgm:ptLst>
  <dgm:cxnLst>
    <dgm:cxn modelId="{F6FEA306-EDFE-40DE-84C9-2337451225B2}" type="presOf" srcId="{B2E20E39-6C33-4246-BCA1-D6F2ED1EAF4C}" destId="{05190596-2EDC-4FE4-864D-808E682E57F4}" srcOrd="0" destOrd="0" presId="urn:microsoft.com/office/officeart/2016/7/layout/RepeatingBendingProcessNew"/>
    <dgm:cxn modelId="{528DD72A-1A35-4E03-85F5-00F4B791DD57}" type="presOf" srcId="{5AE750E1-67E5-4232-BDD5-05DF7D08124B}" destId="{DFFEDBA5-9D84-4141-9ADC-B230A773950C}" srcOrd="0" destOrd="0" presId="urn:microsoft.com/office/officeart/2016/7/layout/RepeatingBendingProcessNew"/>
    <dgm:cxn modelId="{27C09334-D754-4AA5-877B-0E8212754CB6}" type="presOf" srcId="{05CE2B54-492A-4062-881A-33B91B4F28CB}" destId="{7AC6B4CE-CE65-4C17-999E-77679637983C}" srcOrd="0" destOrd="0" presId="urn:microsoft.com/office/officeart/2016/7/layout/RepeatingBendingProcessNew"/>
    <dgm:cxn modelId="{5DB53E3D-3726-43CC-94E8-1B36AC2DFF42}" srcId="{4904941F-9327-42FB-9978-10D44FA241FD}" destId="{F0C6DAA0-E5A6-480A-B4D8-5FEABB68EB3B}" srcOrd="5" destOrd="0" parTransId="{E4344A5F-EB2C-4020-BA97-D0A5E90833A2}" sibTransId="{231F3A84-8CD7-4DB7-8A72-8AB184A11AB5}"/>
    <dgm:cxn modelId="{ABE1BA5E-FA2D-428E-8CB5-68D93F05F308}" type="presOf" srcId="{DE8B8E77-9A48-42D6-B7DA-C20F6203977D}" destId="{2ACF9958-98F4-4474-90FC-6FD6222298A6}" srcOrd="1" destOrd="0" presId="urn:microsoft.com/office/officeart/2016/7/layout/RepeatingBendingProcessNew"/>
    <dgm:cxn modelId="{CC2F4157-5D46-47BC-AF77-64237391FDF8}" srcId="{4904941F-9327-42FB-9978-10D44FA241FD}" destId="{B2E20E39-6C33-4246-BCA1-D6F2ED1EAF4C}" srcOrd="1" destOrd="0" parTransId="{FC0D1636-6B9E-43DD-98B0-9E878830888F}" sibTransId="{DE8B8E77-9A48-42D6-B7DA-C20F6203977D}"/>
    <dgm:cxn modelId="{87B3A677-04FF-4269-89AD-06FB51037361}" type="presOf" srcId="{7A48F5A2-F35F-432E-938C-4232252C1904}" destId="{D234C0FB-96A6-464E-A49B-75D315DE71F9}" srcOrd="1" destOrd="0" presId="urn:microsoft.com/office/officeart/2016/7/layout/RepeatingBendingProcessNew"/>
    <dgm:cxn modelId="{AEB27579-F58E-45D3-A61F-97409AB98C92}" type="presOf" srcId="{E3843B18-A1B4-4EEF-9F95-E5EB13FFD64A}" destId="{FBB31E35-1208-4403-8284-6640BCF22F23}" srcOrd="0" destOrd="0" presId="urn:microsoft.com/office/officeart/2016/7/layout/RepeatingBendingProcessNew"/>
    <dgm:cxn modelId="{BAE7D359-B6C9-44D6-AEE0-5590F03F37E4}" type="presOf" srcId="{58D8A19A-15C7-48F3-8B75-3D303494F77D}" destId="{955807B1-AB94-4A72-845A-EE46154C4908}" srcOrd="0" destOrd="0" presId="urn:microsoft.com/office/officeart/2016/7/layout/RepeatingBendingProcessNew"/>
    <dgm:cxn modelId="{89F51681-3FC8-4934-8DA5-EFC7688A2D7E}" srcId="{4904941F-9327-42FB-9978-10D44FA241FD}" destId="{05CE2B54-492A-4062-881A-33B91B4F28CB}" srcOrd="2" destOrd="0" parTransId="{A6A85132-4F00-4DB2-B3F5-20CB4153DACD}" sibTransId="{5AE750E1-67E5-4232-BDD5-05DF7D08124B}"/>
    <dgm:cxn modelId="{44C5C989-D053-496D-B612-DAE966A6E253}" type="presOf" srcId="{8366D690-029F-4EE0-AE53-70FE50D6884B}" destId="{00AAA2E9-08CC-4E2D-BA97-7FFE9049C4DD}" srcOrd="1" destOrd="0" presId="urn:microsoft.com/office/officeart/2016/7/layout/RepeatingBendingProcessNew"/>
    <dgm:cxn modelId="{19215A8B-68D7-4231-B44F-A9C420501091}" type="presOf" srcId="{7A48F5A2-F35F-432E-938C-4232252C1904}" destId="{4272BF69-4BDA-419C-88F8-E830EE736A19}" srcOrd="0" destOrd="0" presId="urn:microsoft.com/office/officeart/2016/7/layout/RepeatingBendingProcessNew"/>
    <dgm:cxn modelId="{C0DF788D-977D-4C32-987F-2C8322378EBC}" srcId="{4904941F-9327-42FB-9978-10D44FA241FD}" destId="{F443986A-DDD4-4624-9855-A163DB154D21}" srcOrd="3" destOrd="0" parTransId="{CB1612C6-7630-4868-AAA8-DF8B1220D583}" sibTransId="{8366D690-029F-4EE0-AE53-70FE50D6884B}"/>
    <dgm:cxn modelId="{D404F195-64D3-42CB-B8EA-3C20833E6881}" type="presOf" srcId="{5AE750E1-67E5-4232-BDD5-05DF7D08124B}" destId="{00D3659A-691E-4079-9A9E-7297B4392F7C}" srcOrd="1" destOrd="0" presId="urn:microsoft.com/office/officeart/2016/7/layout/RepeatingBendingProcessNew"/>
    <dgm:cxn modelId="{0CDB779E-8D47-4E87-8913-155D0494F588}" type="presOf" srcId="{8366D690-029F-4EE0-AE53-70FE50D6884B}" destId="{8D10EAD0-DD67-4DD1-A3C8-82D3D49D60FA}" srcOrd="0" destOrd="0" presId="urn:microsoft.com/office/officeart/2016/7/layout/RepeatingBendingProcessNew"/>
    <dgm:cxn modelId="{B08B85A4-F37B-4188-8CF3-77EF554DFBA8}" type="presOf" srcId="{F0C6DAA0-E5A6-480A-B4D8-5FEABB68EB3B}" destId="{AB52439C-0FE3-4E0E-AB7B-93D2583610BC}" srcOrd="0" destOrd="0" presId="urn:microsoft.com/office/officeart/2016/7/layout/RepeatingBendingProcessNew"/>
    <dgm:cxn modelId="{B9F745AC-F692-4701-ACB6-92389B1C04DC}" srcId="{4904941F-9327-42FB-9978-10D44FA241FD}" destId="{58D8A19A-15C7-48F3-8B75-3D303494F77D}" srcOrd="4" destOrd="0" parTransId="{918BDAC9-0777-4C5B-BF4E-E67AE21CA14F}" sibTransId="{CFC94AB0-4835-42B6-B614-29AA9069E406}"/>
    <dgm:cxn modelId="{C004B6B0-5468-42C3-B780-55F751FC585F}" type="presOf" srcId="{4904941F-9327-42FB-9978-10D44FA241FD}" destId="{047C44A4-0620-4DBD-96BF-EC84F3B78832}" srcOrd="0" destOrd="0" presId="urn:microsoft.com/office/officeart/2016/7/layout/RepeatingBendingProcessNew"/>
    <dgm:cxn modelId="{349B76B9-007C-4A20-8CC8-6D21348477C9}" type="presOf" srcId="{DE8B8E77-9A48-42D6-B7DA-C20F6203977D}" destId="{B86CA92A-8936-4707-8C84-EB76098137D1}" srcOrd="0" destOrd="0" presId="urn:microsoft.com/office/officeart/2016/7/layout/RepeatingBendingProcessNew"/>
    <dgm:cxn modelId="{3F6CD2BE-FD95-4C7B-8146-B8199A59E712}" type="presOf" srcId="{CFC94AB0-4835-42B6-B614-29AA9069E406}" destId="{814D1C08-B0D3-4FEB-A234-D215DFBD5C30}" srcOrd="0" destOrd="0" presId="urn:microsoft.com/office/officeart/2016/7/layout/RepeatingBendingProcessNew"/>
    <dgm:cxn modelId="{D9329ADF-714A-4D88-AF44-B9D80CB0E739}" type="presOf" srcId="{F443986A-DDD4-4624-9855-A163DB154D21}" destId="{67F677EA-D73B-4F61-ADB2-79C7D253C7E2}" srcOrd="0" destOrd="0" presId="urn:microsoft.com/office/officeart/2016/7/layout/RepeatingBendingProcessNew"/>
    <dgm:cxn modelId="{1ECA13FA-8782-40B9-AF57-E041778562BB}" srcId="{4904941F-9327-42FB-9978-10D44FA241FD}" destId="{E3843B18-A1B4-4EEF-9F95-E5EB13FFD64A}" srcOrd="0" destOrd="0" parTransId="{B08031D5-67F6-4FF1-8810-9F4B45ECD760}" sibTransId="{7A48F5A2-F35F-432E-938C-4232252C1904}"/>
    <dgm:cxn modelId="{0FA52CFB-C8D0-4D73-B416-39D01B1B6108}" type="presOf" srcId="{CFC94AB0-4835-42B6-B614-29AA9069E406}" destId="{2C279794-6FFD-4D39-9FA4-83BBF7A6B25D}" srcOrd="1" destOrd="0" presId="urn:microsoft.com/office/officeart/2016/7/layout/RepeatingBendingProcessNew"/>
    <dgm:cxn modelId="{C7665695-0EAD-4710-90BA-32B8A7A0AF46}" type="presParOf" srcId="{047C44A4-0620-4DBD-96BF-EC84F3B78832}" destId="{FBB31E35-1208-4403-8284-6640BCF22F23}" srcOrd="0" destOrd="0" presId="urn:microsoft.com/office/officeart/2016/7/layout/RepeatingBendingProcessNew"/>
    <dgm:cxn modelId="{C2A71681-7BBE-4BB8-86FF-6CBB2EC83E01}" type="presParOf" srcId="{047C44A4-0620-4DBD-96BF-EC84F3B78832}" destId="{4272BF69-4BDA-419C-88F8-E830EE736A19}" srcOrd="1" destOrd="0" presId="urn:microsoft.com/office/officeart/2016/7/layout/RepeatingBendingProcessNew"/>
    <dgm:cxn modelId="{2EB30A38-B2DA-433F-8EF9-619BC9F880DD}" type="presParOf" srcId="{4272BF69-4BDA-419C-88F8-E830EE736A19}" destId="{D234C0FB-96A6-464E-A49B-75D315DE71F9}" srcOrd="0" destOrd="0" presId="urn:microsoft.com/office/officeart/2016/7/layout/RepeatingBendingProcessNew"/>
    <dgm:cxn modelId="{A07D1FD5-1C94-433B-9C63-F5B7BBD4620A}" type="presParOf" srcId="{047C44A4-0620-4DBD-96BF-EC84F3B78832}" destId="{05190596-2EDC-4FE4-864D-808E682E57F4}" srcOrd="2" destOrd="0" presId="urn:microsoft.com/office/officeart/2016/7/layout/RepeatingBendingProcessNew"/>
    <dgm:cxn modelId="{A3D5A6E1-94BA-44AE-877D-CECC0D1EC4F0}" type="presParOf" srcId="{047C44A4-0620-4DBD-96BF-EC84F3B78832}" destId="{B86CA92A-8936-4707-8C84-EB76098137D1}" srcOrd="3" destOrd="0" presId="urn:microsoft.com/office/officeart/2016/7/layout/RepeatingBendingProcessNew"/>
    <dgm:cxn modelId="{E29F31C0-5ECE-4785-95CE-176C70BFB89F}" type="presParOf" srcId="{B86CA92A-8936-4707-8C84-EB76098137D1}" destId="{2ACF9958-98F4-4474-90FC-6FD6222298A6}" srcOrd="0" destOrd="0" presId="urn:microsoft.com/office/officeart/2016/7/layout/RepeatingBendingProcessNew"/>
    <dgm:cxn modelId="{F4666D2A-51DE-4889-AA13-B6D9E0055D39}" type="presParOf" srcId="{047C44A4-0620-4DBD-96BF-EC84F3B78832}" destId="{7AC6B4CE-CE65-4C17-999E-77679637983C}" srcOrd="4" destOrd="0" presId="urn:microsoft.com/office/officeart/2016/7/layout/RepeatingBendingProcessNew"/>
    <dgm:cxn modelId="{CCA25318-2421-4243-AE22-2ECA33ECE512}" type="presParOf" srcId="{047C44A4-0620-4DBD-96BF-EC84F3B78832}" destId="{DFFEDBA5-9D84-4141-9ADC-B230A773950C}" srcOrd="5" destOrd="0" presId="urn:microsoft.com/office/officeart/2016/7/layout/RepeatingBendingProcessNew"/>
    <dgm:cxn modelId="{6FD1F349-535D-4670-ABA0-E747489607A0}" type="presParOf" srcId="{DFFEDBA5-9D84-4141-9ADC-B230A773950C}" destId="{00D3659A-691E-4079-9A9E-7297B4392F7C}" srcOrd="0" destOrd="0" presId="urn:microsoft.com/office/officeart/2016/7/layout/RepeatingBendingProcessNew"/>
    <dgm:cxn modelId="{6C205467-9ED3-4C07-B2A1-E83376CF414C}" type="presParOf" srcId="{047C44A4-0620-4DBD-96BF-EC84F3B78832}" destId="{67F677EA-D73B-4F61-ADB2-79C7D253C7E2}" srcOrd="6" destOrd="0" presId="urn:microsoft.com/office/officeart/2016/7/layout/RepeatingBendingProcessNew"/>
    <dgm:cxn modelId="{5F61344D-0154-4A4A-A47C-B280DFA97ED2}" type="presParOf" srcId="{047C44A4-0620-4DBD-96BF-EC84F3B78832}" destId="{8D10EAD0-DD67-4DD1-A3C8-82D3D49D60FA}" srcOrd="7" destOrd="0" presId="urn:microsoft.com/office/officeart/2016/7/layout/RepeatingBendingProcessNew"/>
    <dgm:cxn modelId="{8CC06AE1-DFD8-4433-8064-DE168A9224A5}" type="presParOf" srcId="{8D10EAD0-DD67-4DD1-A3C8-82D3D49D60FA}" destId="{00AAA2E9-08CC-4E2D-BA97-7FFE9049C4DD}" srcOrd="0" destOrd="0" presId="urn:microsoft.com/office/officeart/2016/7/layout/RepeatingBendingProcessNew"/>
    <dgm:cxn modelId="{36C8F3CC-1454-4E52-9AE6-B0FEADA4D515}" type="presParOf" srcId="{047C44A4-0620-4DBD-96BF-EC84F3B78832}" destId="{955807B1-AB94-4A72-845A-EE46154C4908}" srcOrd="8" destOrd="0" presId="urn:microsoft.com/office/officeart/2016/7/layout/RepeatingBendingProcessNew"/>
    <dgm:cxn modelId="{F13F3884-9681-443B-AAE4-36A133727CB4}" type="presParOf" srcId="{047C44A4-0620-4DBD-96BF-EC84F3B78832}" destId="{814D1C08-B0D3-4FEB-A234-D215DFBD5C30}" srcOrd="9" destOrd="0" presId="urn:microsoft.com/office/officeart/2016/7/layout/RepeatingBendingProcessNew"/>
    <dgm:cxn modelId="{F90A96A7-F32D-4DED-94A8-D1360742B53C}" type="presParOf" srcId="{814D1C08-B0D3-4FEB-A234-D215DFBD5C30}" destId="{2C279794-6FFD-4D39-9FA4-83BBF7A6B25D}" srcOrd="0" destOrd="0" presId="urn:microsoft.com/office/officeart/2016/7/layout/RepeatingBendingProcessNew"/>
    <dgm:cxn modelId="{BFA4898F-C244-43D6-8B9A-9C33A6115E36}" type="presParOf" srcId="{047C44A4-0620-4DBD-96BF-EC84F3B78832}" destId="{AB52439C-0FE3-4E0E-AB7B-93D2583610BC}"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5495B22-10F3-463A-88DA-FAA27720961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85ADCEF-353B-4C45-A1AD-129C1C8F2313}">
      <dgm:prSet/>
      <dgm:spPr/>
      <dgm:t>
        <a:bodyPr/>
        <a:lstStyle/>
        <a:p>
          <a:r>
            <a:rPr lang="en-GB" b="1"/>
            <a:t>Key Reasons:</a:t>
          </a:r>
          <a:endParaRPr lang="en-US"/>
        </a:p>
      </dgm:t>
    </dgm:pt>
    <dgm:pt modelId="{2A94A134-0992-4065-B3B6-2D377E6DEC40}" type="parTrans" cxnId="{4C63B4B2-7CE5-41BD-B901-958551DF7A8F}">
      <dgm:prSet/>
      <dgm:spPr/>
      <dgm:t>
        <a:bodyPr/>
        <a:lstStyle/>
        <a:p>
          <a:endParaRPr lang="en-US"/>
        </a:p>
      </dgm:t>
    </dgm:pt>
    <dgm:pt modelId="{55CFCA6D-82AF-44A7-844B-0BE15AED3933}" type="sibTrans" cxnId="{4C63B4B2-7CE5-41BD-B901-958551DF7A8F}">
      <dgm:prSet/>
      <dgm:spPr/>
      <dgm:t>
        <a:bodyPr/>
        <a:lstStyle/>
        <a:p>
          <a:endParaRPr lang="en-US"/>
        </a:p>
      </dgm:t>
    </dgm:pt>
    <dgm:pt modelId="{4F6ADB67-2799-413C-90AA-6ED4C08A80F2}">
      <dgm:prSet/>
      <dgm:spPr/>
      <dgm:t>
        <a:bodyPr/>
        <a:lstStyle/>
        <a:p>
          <a:r>
            <a:rPr lang="en-GB" b="1"/>
            <a:t>Cost Savings:</a:t>
          </a:r>
          <a:r>
            <a:rPr lang="en-GB"/>
            <a:t> Scrapping the 37 individual PCC offices and elections—which cost at least £87 million for the 2024 elections alone—is projected to save millions, releasing roughly £20 million annually to fund hundreds of new frontline police officers.</a:t>
          </a:r>
          <a:endParaRPr lang="en-US"/>
        </a:p>
      </dgm:t>
    </dgm:pt>
    <dgm:pt modelId="{8CD09983-D8AE-44D3-AF1E-9235400567A6}" type="parTrans" cxnId="{96D738CC-63C3-4D60-9D4C-84D4D4BF7D04}">
      <dgm:prSet/>
      <dgm:spPr/>
      <dgm:t>
        <a:bodyPr/>
        <a:lstStyle/>
        <a:p>
          <a:endParaRPr lang="en-US"/>
        </a:p>
      </dgm:t>
    </dgm:pt>
    <dgm:pt modelId="{5BC24FCC-02A2-4F41-905C-3BBE4CC587EE}" type="sibTrans" cxnId="{96D738CC-63C3-4D60-9D4C-84D4D4BF7D04}">
      <dgm:prSet/>
      <dgm:spPr/>
      <dgm:t>
        <a:bodyPr/>
        <a:lstStyle/>
        <a:p>
          <a:endParaRPr lang="en-US"/>
        </a:p>
      </dgm:t>
    </dgm:pt>
    <dgm:pt modelId="{21040E71-3448-4477-B434-6CD51391F54D}">
      <dgm:prSet/>
      <dgm:spPr/>
      <dgm:t>
        <a:bodyPr/>
        <a:lstStyle/>
        <a:p>
          <a:r>
            <a:rPr lang="en-GB" b="1"/>
            <a:t>Reducing Bureaucracy:</a:t>
          </a:r>
          <a:r>
            <a:rPr lang="en-GB"/>
            <a:t> Ministers described the 12-year-old standalone PCC model as a "failed experiment" that added an extra, often disconnected layer of management between the public and police forces.</a:t>
          </a:r>
          <a:endParaRPr lang="en-US"/>
        </a:p>
      </dgm:t>
    </dgm:pt>
    <dgm:pt modelId="{DEDF7B31-5043-4AD5-9AA8-774AC45B72F4}" type="parTrans" cxnId="{19D3D4E3-2218-49C4-9392-95294B3220B8}">
      <dgm:prSet/>
      <dgm:spPr/>
      <dgm:t>
        <a:bodyPr/>
        <a:lstStyle/>
        <a:p>
          <a:endParaRPr lang="en-US"/>
        </a:p>
      </dgm:t>
    </dgm:pt>
    <dgm:pt modelId="{0CD60E8B-C39F-4530-8C63-613BCB050A31}" type="sibTrans" cxnId="{19D3D4E3-2218-49C4-9392-95294B3220B8}">
      <dgm:prSet/>
      <dgm:spPr/>
      <dgm:t>
        <a:bodyPr/>
        <a:lstStyle/>
        <a:p>
          <a:endParaRPr lang="en-US"/>
        </a:p>
      </dgm:t>
    </dgm:pt>
    <dgm:pt modelId="{83B62842-CB50-4911-88A6-6C7D57C6EE95}">
      <dgm:prSet/>
      <dgm:spPr/>
      <dgm:t>
        <a:bodyPr/>
        <a:lstStyle/>
        <a:p>
          <a:r>
            <a:rPr lang="en-GB" b="1"/>
            <a:t>Low Public Engagement:</a:t>
          </a:r>
          <a:r>
            <a:rPr lang="en-GB"/>
            <a:t> Elections for PCCs have consistently suffered from very low voter turnout and weak public recognition, leading to questions over their democratic mandate. </a:t>
          </a:r>
          <a:endParaRPr lang="en-US"/>
        </a:p>
      </dgm:t>
    </dgm:pt>
    <dgm:pt modelId="{3D501CA5-1684-4272-9659-29B4B1DCEAF5}" type="parTrans" cxnId="{F08AB802-9C73-4F3E-952B-85191CD8BFEC}">
      <dgm:prSet/>
      <dgm:spPr/>
      <dgm:t>
        <a:bodyPr/>
        <a:lstStyle/>
        <a:p>
          <a:endParaRPr lang="en-US"/>
        </a:p>
      </dgm:t>
    </dgm:pt>
    <dgm:pt modelId="{98D68566-0374-432C-9EFE-38954F1F0A3E}" type="sibTrans" cxnId="{F08AB802-9C73-4F3E-952B-85191CD8BFEC}">
      <dgm:prSet/>
      <dgm:spPr/>
      <dgm:t>
        <a:bodyPr/>
        <a:lstStyle/>
        <a:p>
          <a:endParaRPr lang="en-US"/>
        </a:p>
      </dgm:t>
    </dgm:pt>
    <dgm:pt modelId="{84A2AE0D-622C-4285-922C-CB7FA5455AE6}">
      <dgm:prSet/>
      <dgm:spPr/>
      <dgm:t>
        <a:bodyPr/>
        <a:lstStyle/>
        <a:p>
          <a:r>
            <a:rPr lang="en-GB" b="1"/>
            <a:t>Better Integration with Public Services:</a:t>
          </a:r>
          <a:r>
            <a:rPr lang="en-GB"/>
            <a:t> Shifting oversight to regional metro mayors or local council leaders allows crime prevention to be coordinated alongside wider local services like housing, education, and healthcare.</a:t>
          </a:r>
          <a:endParaRPr lang="en-US"/>
        </a:p>
      </dgm:t>
    </dgm:pt>
    <dgm:pt modelId="{DF8D3AB7-0455-489D-B9B9-AFBC679DC010}" type="parTrans" cxnId="{A8FDBEE6-9172-4203-82E8-EA8B3D427F70}">
      <dgm:prSet/>
      <dgm:spPr/>
      <dgm:t>
        <a:bodyPr/>
        <a:lstStyle/>
        <a:p>
          <a:endParaRPr lang="en-US"/>
        </a:p>
      </dgm:t>
    </dgm:pt>
    <dgm:pt modelId="{D861A2C4-FB29-4DE0-B20E-FC906FADEED7}" type="sibTrans" cxnId="{A8FDBEE6-9172-4203-82E8-EA8B3D427F70}">
      <dgm:prSet/>
      <dgm:spPr/>
      <dgm:t>
        <a:bodyPr/>
        <a:lstStyle/>
        <a:p>
          <a:endParaRPr lang="en-US"/>
        </a:p>
      </dgm:t>
    </dgm:pt>
    <dgm:pt modelId="{34A92A71-EB52-417B-8892-9335B6141BBD}" type="pres">
      <dgm:prSet presAssocID="{45495B22-10F3-463A-88DA-FAA277209612}" presName="linear" presStyleCnt="0">
        <dgm:presLayoutVars>
          <dgm:animLvl val="lvl"/>
          <dgm:resizeHandles val="exact"/>
        </dgm:presLayoutVars>
      </dgm:prSet>
      <dgm:spPr/>
    </dgm:pt>
    <dgm:pt modelId="{DE201D5A-FC3D-4427-978E-C2015C4D82BC}" type="pres">
      <dgm:prSet presAssocID="{B85ADCEF-353B-4C45-A1AD-129C1C8F2313}" presName="parentText" presStyleLbl="node1" presStyleIdx="0" presStyleCnt="5">
        <dgm:presLayoutVars>
          <dgm:chMax val="0"/>
          <dgm:bulletEnabled val="1"/>
        </dgm:presLayoutVars>
      </dgm:prSet>
      <dgm:spPr/>
    </dgm:pt>
    <dgm:pt modelId="{7CDBCB80-D94E-4634-84E8-BA6FCD910FEA}" type="pres">
      <dgm:prSet presAssocID="{55CFCA6D-82AF-44A7-844B-0BE15AED3933}" presName="spacer" presStyleCnt="0"/>
      <dgm:spPr/>
    </dgm:pt>
    <dgm:pt modelId="{1B98311B-9512-4D39-92CD-60D42E8BA971}" type="pres">
      <dgm:prSet presAssocID="{4F6ADB67-2799-413C-90AA-6ED4C08A80F2}" presName="parentText" presStyleLbl="node1" presStyleIdx="1" presStyleCnt="5">
        <dgm:presLayoutVars>
          <dgm:chMax val="0"/>
          <dgm:bulletEnabled val="1"/>
        </dgm:presLayoutVars>
      </dgm:prSet>
      <dgm:spPr/>
    </dgm:pt>
    <dgm:pt modelId="{AA568154-61B6-4E01-8F13-FA0DD48DA026}" type="pres">
      <dgm:prSet presAssocID="{5BC24FCC-02A2-4F41-905C-3BBE4CC587EE}" presName="spacer" presStyleCnt="0"/>
      <dgm:spPr/>
    </dgm:pt>
    <dgm:pt modelId="{B16E6FFE-4357-4301-986A-E6FAE1127520}" type="pres">
      <dgm:prSet presAssocID="{21040E71-3448-4477-B434-6CD51391F54D}" presName="parentText" presStyleLbl="node1" presStyleIdx="2" presStyleCnt="5">
        <dgm:presLayoutVars>
          <dgm:chMax val="0"/>
          <dgm:bulletEnabled val="1"/>
        </dgm:presLayoutVars>
      </dgm:prSet>
      <dgm:spPr/>
    </dgm:pt>
    <dgm:pt modelId="{C2DC8D47-8FCE-4F39-9566-D414F7DC2952}" type="pres">
      <dgm:prSet presAssocID="{0CD60E8B-C39F-4530-8C63-613BCB050A31}" presName="spacer" presStyleCnt="0"/>
      <dgm:spPr/>
    </dgm:pt>
    <dgm:pt modelId="{342B941E-8FCC-42B1-810B-55583F00E437}" type="pres">
      <dgm:prSet presAssocID="{83B62842-CB50-4911-88A6-6C7D57C6EE95}" presName="parentText" presStyleLbl="node1" presStyleIdx="3" presStyleCnt="5">
        <dgm:presLayoutVars>
          <dgm:chMax val="0"/>
          <dgm:bulletEnabled val="1"/>
        </dgm:presLayoutVars>
      </dgm:prSet>
      <dgm:spPr/>
    </dgm:pt>
    <dgm:pt modelId="{7180D8AB-E5A4-48F7-9111-E6071189DA08}" type="pres">
      <dgm:prSet presAssocID="{98D68566-0374-432C-9EFE-38954F1F0A3E}" presName="spacer" presStyleCnt="0"/>
      <dgm:spPr/>
    </dgm:pt>
    <dgm:pt modelId="{0DE31870-B168-4246-BD66-7108FAE9B427}" type="pres">
      <dgm:prSet presAssocID="{84A2AE0D-622C-4285-922C-CB7FA5455AE6}" presName="parentText" presStyleLbl="node1" presStyleIdx="4" presStyleCnt="5">
        <dgm:presLayoutVars>
          <dgm:chMax val="0"/>
          <dgm:bulletEnabled val="1"/>
        </dgm:presLayoutVars>
      </dgm:prSet>
      <dgm:spPr/>
    </dgm:pt>
  </dgm:ptLst>
  <dgm:cxnLst>
    <dgm:cxn modelId="{F08AB802-9C73-4F3E-952B-85191CD8BFEC}" srcId="{45495B22-10F3-463A-88DA-FAA277209612}" destId="{83B62842-CB50-4911-88A6-6C7D57C6EE95}" srcOrd="3" destOrd="0" parTransId="{3D501CA5-1684-4272-9659-29B4B1DCEAF5}" sibTransId="{98D68566-0374-432C-9EFE-38954F1F0A3E}"/>
    <dgm:cxn modelId="{193D5940-C772-4AA6-8B58-2E1E50797207}" type="presOf" srcId="{21040E71-3448-4477-B434-6CD51391F54D}" destId="{B16E6FFE-4357-4301-986A-E6FAE1127520}" srcOrd="0" destOrd="0" presId="urn:microsoft.com/office/officeart/2005/8/layout/vList2"/>
    <dgm:cxn modelId="{A6D8BC43-F3F4-4064-A73B-74858944D2D1}" type="presOf" srcId="{84A2AE0D-622C-4285-922C-CB7FA5455AE6}" destId="{0DE31870-B168-4246-BD66-7108FAE9B427}" srcOrd="0" destOrd="0" presId="urn:microsoft.com/office/officeart/2005/8/layout/vList2"/>
    <dgm:cxn modelId="{53609B47-B32A-48C0-80E9-023B01DD7E4C}" type="presOf" srcId="{4F6ADB67-2799-413C-90AA-6ED4C08A80F2}" destId="{1B98311B-9512-4D39-92CD-60D42E8BA971}" srcOrd="0" destOrd="0" presId="urn:microsoft.com/office/officeart/2005/8/layout/vList2"/>
    <dgm:cxn modelId="{685FE388-179D-4C57-9F70-5FEB41800B69}" type="presOf" srcId="{45495B22-10F3-463A-88DA-FAA277209612}" destId="{34A92A71-EB52-417B-8892-9335B6141BBD}" srcOrd="0" destOrd="0" presId="urn:microsoft.com/office/officeart/2005/8/layout/vList2"/>
    <dgm:cxn modelId="{4C63B4B2-7CE5-41BD-B901-958551DF7A8F}" srcId="{45495B22-10F3-463A-88DA-FAA277209612}" destId="{B85ADCEF-353B-4C45-A1AD-129C1C8F2313}" srcOrd="0" destOrd="0" parTransId="{2A94A134-0992-4065-B3B6-2D377E6DEC40}" sibTransId="{55CFCA6D-82AF-44A7-844B-0BE15AED3933}"/>
    <dgm:cxn modelId="{C4F094B3-381E-4BAC-B032-19FD26248377}" type="presOf" srcId="{B85ADCEF-353B-4C45-A1AD-129C1C8F2313}" destId="{DE201D5A-FC3D-4427-978E-C2015C4D82BC}" srcOrd="0" destOrd="0" presId="urn:microsoft.com/office/officeart/2005/8/layout/vList2"/>
    <dgm:cxn modelId="{96D738CC-63C3-4D60-9D4C-84D4D4BF7D04}" srcId="{45495B22-10F3-463A-88DA-FAA277209612}" destId="{4F6ADB67-2799-413C-90AA-6ED4C08A80F2}" srcOrd="1" destOrd="0" parTransId="{8CD09983-D8AE-44D3-AF1E-9235400567A6}" sibTransId="{5BC24FCC-02A2-4F41-905C-3BBE4CC587EE}"/>
    <dgm:cxn modelId="{EE727BD9-CB39-4165-B58F-8212C40AE94E}" type="presOf" srcId="{83B62842-CB50-4911-88A6-6C7D57C6EE95}" destId="{342B941E-8FCC-42B1-810B-55583F00E437}" srcOrd="0" destOrd="0" presId="urn:microsoft.com/office/officeart/2005/8/layout/vList2"/>
    <dgm:cxn modelId="{19D3D4E3-2218-49C4-9392-95294B3220B8}" srcId="{45495B22-10F3-463A-88DA-FAA277209612}" destId="{21040E71-3448-4477-B434-6CD51391F54D}" srcOrd="2" destOrd="0" parTransId="{DEDF7B31-5043-4AD5-9AA8-774AC45B72F4}" sibTransId="{0CD60E8B-C39F-4530-8C63-613BCB050A31}"/>
    <dgm:cxn modelId="{A8FDBEE6-9172-4203-82E8-EA8B3D427F70}" srcId="{45495B22-10F3-463A-88DA-FAA277209612}" destId="{84A2AE0D-622C-4285-922C-CB7FA5455AE6}" srcOrd="4" destOrd="0" parTransId="{DF8D3AB7-0455-489D-B9B9-AFBC679DC010}" sibTransId="{D861A2C4-FB29-4DE0-B20E-FC906FADEED7}"/>
    <dgm:cxn modelId="{E84F0778-C277-484B-A37A-903C6DB7025A}" type="presParOf" srcId="{34A92A71-EB52-417B-8892-9335B6141BBD}" destId="{DE201D5A-FC3D-4427-978E-C2015C4D82BC}" srcOrd="0" destOrd="0" presId="urn:microsoft.com/office/officeart/2005/8/layout/vList2"/>
    <dgm:cxn modelId="{7D1EB8EF-C876-487E-B25A-46B6CDF980A6}" type="presParOf" srcId="{34A92A71-EB52-417B-8892-9335B6141BBD}" destId="{7CDBCB80-D94E-4634-84E8-BA6FCD910FEA}" srcOrd="1" destOrd="0" presId="urn:microsoft.com/office/officeart/2005/8/layout/vList2"/>
    <dgm:cxn modelId="{B4C77598-AFDB-4B7E-B7D6-309BB8BE6266}" type="presParOf" srcId="{34A92A71-EB52-417B-8892-9335B6141BBD}" destId="{1B98311B-9512-4D39-92CD-60D42E8BA971}" srcOrd="2" destOrd="0" presId="urn:microsoft.com/office/officeart/2005/8/layout/vList2"/>
    <dgm:cxn modelId="{647E4237-ABEC-43F7-90FC-22E145B63219}" type="presParOf" srcId="{34A92A71-EB52-417B-8892-9335B6141BBD}" destId="{AA568154-61B6-4E01-8F13-FA0DD48DA026}" srcOrd="3" destOrd="0" presId="urn:microsoft.com/office/officeart/2005/8/layout/vList2"/>
    <dgm:cxn modelId="{35356ABA-6947-461D-AB0B-62645A9512BD}" type="presParOf" srcId="{34A92A71-EB52-417B-8892-9335B6141BBD}" destId="{B16E6FFE-4357-4301-986A-E6FAE1127520}" srcOrd="4" destOrd="0" presId="urn:microsoft.com/office/officeart/2005/8/layout/vList2"/>
    <dgm:cxn modelId="{8E41323A-651B-49FD-82AF-D914EE572A96}" type="presParOf" srcId="{34A92A71-EB52-417B-8892-9335B6141BBD}" destId="{C2DC8D47-8FCE-4F39-9566-D414F7DC2952}" srcOrd="5" destOrd="0" presId="urn:microsoft.com/office/officeart/2005/8/layout/vList2"/>
    <dgm:cxn modelId="{912CCDC7-4F6E-4243-80E2-B14FA1B0AF6F}" type="presParOf" srcId="{34A92A71-EB52-417B-8892-9335B6141BBD}" destId="{342B941E-8FCC-42B1-810B-55583F00E437}" srcOrd="6" destOrd="0" presId="urn:microsoft.com/office/officeart/2005/8/layout/vList2"/>
    <dgm:cxn modelId="{94D7668D-1D7E-4D91-9F38-160B5E56C47F}" type="presParOf" srcId="{34A92A71-EB52-417B-8892-9335B6141BBD}" destId="{7180D8AB-E5A4-48F7-9111-E6071189DA08}" srcOrd="7" destOrd="0" presId="urn:microsoft.com/office/officeart/2005/8/layout/vList2"/>
    <dgm:cxn modelId="{BC9E5B97-E57C-466A-93AD-9C7772A42A31}" type="presParOf" srcId="{34A92A71-EB52-417B-8892-9335B6141BBD}" destId="{0DE31870-B168-4246-BD66-7108FAE9B427}"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254AD01-E859-4572-9CA5-466046F9358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5148917-BFA3-4F54-A508-3E613FB54044}">
      <dgm:prSet/>
      <dgm:spPr/>
      <dgm:t>
        <a:bodyPr/>
        <a:lstStyle/>
        <a:p>
          <a:r>
            <a:rPr lang="en-GB" b="1"/>
            <a:t>Devolved/Mayoral Areas:</a:t>
          </a:r>
          <a:r>
            <a:rPr lang="en-GB"/>
            <a:t> Where regional combined authority mayors exist, PCC oversight duties will transfer directly to the mayor’s office. </a:t>
          </a:r>
          <a:endParaRPr lang="en-US"/>
        </a:p>
      </dgm:t>
    </dgm:pt>
    <dgm:pt modelId="{99A76166-9516-4A75-B09D-BB222E505245}" type="parTrans" cxnId="{5575BC93-9624-415E-900B-14C6A7714EA9}">
      <dgm:prSet/>
      <dgm:spPr/>
      <dgm:t>
        <a:bodyPr/>
        <a:lstStyle/>
        <a:p>
          <a:endParaRPr lang="en-US"/>
        </a:p>
      </dgm:t>
    </dgm:pt>
    <dgm:pt modelId="{5A020EE9-A160-4A15-9E98-A649DBD7049D}" type="sibTrans" cxnId="{5575BC93-9624-415E-900B-14C6A7714EA9}">
      <dgm:prSet/>
      <dgm:spPr/>
      <dgm:t>
        <a:bodyPr/>
        <a:lstStyle/>
        <a:p>
          <a:endParaRPr lang="en-US"/>
        </a:p>
      </dgm:t>
    </dgm:pt>
    <dgm:pt modelId="{E788B586-D8C5-491B-9664-C6B6D470D3A7}">
      <dgm:prSet/>
      <dgm:spPr/>
      <dgm:t>
        <a:bodyPr/>
        <a:lstStyle/>
        <a:p>
          <a:r>
            <a:rPr lang="en-GB" b="1"/>
            <a:t>Non-Mayoral Areas:</a:t>
          </a:r>
          <a:r>
            <a:rPr lang="en-GB"/>
            <a:t> In regions without a regional mayor, newly formed Policing and Crime Boards—made up of local council leaders—will take over accountability.</a:t>
          </a:r>
          <a:endParaRPr lang="en-US"/>
        </a:p>
      </dgm:t>
    </dgm:pt>
    <dgm:pt modelId="{2B50B479-7BBE-4A10-9F29-0C26AC4F6335}" type="parTrans" cxnId="{45716AB3-BD38-4536-B9EE-B5C65EB26ABC}">
      <dgm:prSet/>
      <dgm:spPr/>
      <dgm:t>
        <a:bodyPr/>
        <a:lstStyle/>
        <a:p>
          <a:endParaRPr lang="en-US"/>
        </a:p>
      </dgm:t>
    </dgm:pt>
    <dgm:pt modelId="{C39B351E-21B4-437A-8A98-5408413065F2}" type="sibTrans" cxnId="{45716AB3-BD38-4536-B9EE-B5C65EB26ABC}">
      <dgm:prSet/>
      <dgm:spPr/>
      <dgm:t>
        <a:bodyPr/>
        <a:lstStyle/>
        <a:p>
          <a:endParaRPr lang="en-US"/>
        </a:p>
      </dgm:t>
    </dgm:pt>
    <dgm:pt modelId="{5521D14F-5C71-4FB8-A1C7-30306753645D}">
      <dgm:prSet/>
      <dgm:spPr/>
      <dgm:t>
        <a:bodyPr/>
        <a:lstStyle/>
        <a:p>
          <a:r>
            <a:rPr lang="en-GB" b="1"/>
            <a:t>Timeline:</a:t>
          </a:r>
          <a:r>
            <a:rPr lang="en-GB"/>
            <a:t> Current PCCs will remain in office until the end of their electoral cycle in May 2028, and victim support services will continue without interruption. </a:t>
          </a:r>
          <a:endParaRPr lang="en-US"/>
        </a:p>
      </dgm:t>
    </dgm:pt>
    <dgm:pt modelId="{FBA6AA17-7BD0-4FB6-A950-81E664FE2F6A}" type="parTrans" cxnId="{927F156B-7135-435A-AACC-B514D1892E30}">
      <dgm:prSet/>
      <dgm:spPr/>
      <dgm:t>
        <a:bodyPr/>
        <a:lstStyle/>
        <a:p>
          <a:endParaRPr lang="en-US"/>
        </a:p>
      </dgm:t>
    </dgm:pt>
    <dgm:pt modelId="{C8E10059-F37F-4E22-AC1A-C661BB67C076}" type="sibTrans" cxnId="{927F156B-7135-435A-AACC-B514D1892E30}">
      <dgm:prSet/>
      <dgm:spPr/>
      <dgm:t>
        <a:bodyPr/>
        <a:lstStyle/>
        <a:p>
          <a:endParaRPr lang="en-US"/>
        </a:p>
      </dgm:t>
    </dgm:pt>
    <dgm:pt modelId="{1CB717DA-4C74-4178-A688-B85C751E17BF}">
      <dgm:prSet/>
      <dgm:spPr/>
      <dgm:t>
        <a:bodyPr/>
        <a:lstStyle/>
        <a:p>
          <a:r>
            <a:rPr lang="en-GB" b="1"/>
            <a:t>Criticism:</a:t>
          </a:r>
          <a:r>
            <a:rPr lang="en-GB"/>
            <a:t> The Association of Police and Crime Commissioners and various policy analysts have warned that the transition risks creating an "accountability vacuum" and poses challenges where police force boundaries do not cleanly match local authority or mayoral footprints.</a:t>
          </a:r>
          <a:endParaRPr lang="en-US"/>
        </a:p>
      </dgm:t>
    </dgm:pt>
    <dgm:pt modelId="{BE3980F1-72D1-4F27-9A96-7809CDEAA73E}" type="parTrans" cxnId="{E33B1FDB-12C6-4DCD-B21A-346789E6537D}">
      <dgm:prSet/>
      <dgm:spPr/>
      <dgm:t>
        <a:bodyPr/>
        <a:lstStyle/>
        <a:p>
          <a:endParaRPr lang="en-US"/>
        </a:p>
      </dgm:t>
    </dgm:pt>
    <dgm:pt modelId="{51217AD7-2901-493C-940B-11B397ABD490}" type="sibTrans" cxnId="{E33B1FDB-12C6-4DCD-B21A-346789E6537D}">
      <dgm:prSet/>
      <dgm:spPr/>
      <dgm:t>
        <a:bodyPr/>
        <a:lstStyle/>
        <a:p>
          <a:endParaRPr lang="en-US"/>
        </a:p>
      </dgm:t>
    </dgm:pt>
    <dgm:pt modelId="{5DD57237-FAD7-4BF5-8FDB-9ABA02080D3F}" type="pres">
      <dgm:prSet presAssocID="{3254AD01-E859-4572-9CA5-466046F93587}" presName="linear" presStyleCnt="0">
        <dgm:presLayoutVars>
          <dgm:animLvl val="lvl"/>
          <dgm:resizeHandles val="exact"/>
        </dgm:presLayoutVars>
      </dgm:prSet>
      <dgm:spPr/>
    </dgm:pt>
    <dgm:pt modelId="{B174EC5C-E8E2-4278-A796-0AD38E193622}" type="pres">
      <dgm:prSet presAssocID="{15148917-BFA3-4F54-A508-3E613FB54044}" presName="parentText" presStyleLbl="node1" presStyleIdx="0" presStyleCnt="4">
        <dgm:presLayoutVars>
          <dgm:chMax val="0"/>
          <dgm:bulletEnabled val="1"/>
        </dgm:presLayoutVars>
      </dgm:prSet>
      <dgm:spPr/>
    </dgm:pt>
    <dgm:pt modelId="{C4AB4276-D221-4267-9946-69BDA95F7D14}" type="pres">
      <dgm:prSet presAssocID="{5A020EE9-A160-4A15-9E98-A649DBD7049D}" presName="spacer" presStyleCnt="0"/>
      <dgm:spPr/>
    </dgm:pt>
    <dgm:pt modelId="{C5579AD7-7CFE-49E5-8F2C-A1D5EBFDDDA9}" type="pres">
      <dgm:prSet presAssocID="{E788B586-D8C5-491B-9664-C6B6D470D3A7}" presName="parentText" presStyleLbl="node1" presStyleIdx="1" presStyleCnt="4">
        <dgm:presLayoutVars>
          <dgm:chMax val="0"/>
          <dgm:bulletEnabled val="1"/>
        </dgm:presLayoutVars>
      </dgm:prSet>
      <dgm:spPr/>
    </dgm:pt>
    <dgm:pt modelId="{A2DDE6D3-B97F-401D-988D-93D32DEC5119}" type="pres">
      <dgm:prSet presAssocID="{C39B351E-21B4-437A-8A98-5408413065F2}" presName="spacer" presStyleCnt="0"/>
      <dgm:spPr/>
    </dgm:pt>
    <dgm:pt modelId="{F5F4C455-1CCD-4668-925F-0BC2BEA98ED7}" type="pres">
      <dgm:prSet presAssocID="{5521D14F-5C71-4FB8-A1C7-30306753645D}" presName="parentText" presStyleLbl="node1" presStyleIdx="2" presStyleCnt="4">
        <dgm:presLayoutVars>
          <dgm:chMax val="0"/>
          <dgm:bulletEnabled val="1"/>
        </dgm:presLayoutVars>
      </dgm:prSet>
      <dgm:spPr/>
    </dgm:pt>
    <dgm:pt modelId="{08CA802A-2E6F-42D2-BF2D-E3F262A31870}" type="pres">
      <dgm:prSet presAssocID="{C8E10059-F37F-4E22-AC1A-C661BB67C076}" presName="spacer" presStyleCnt="0"/>
      <dgm:spPr/>
    </dgm:pt>
    <dgm:pt modelId="{FE0FEE01-AD9E-4FF1-ADC2-81B71EE92721}" type="pres">
      <dgm:prSet presAssocID="{1CB717DA-4C74-4178-A688-B85C751E17BF}" presName="parentText" presStyleLbl="node1" presStyleIdx="3" presStyleCnt="4">
        <dgm:presLayoutVars>
          <dgm:chMax val="0"/>
          <dgm:bulletEnabled val="1"/>
        </dgm:presLayoutVars>
      </dgm:prSet>
      <dgm:spPr/>
    </dgm:pt>
  </dgm:ptLst>
  <dgm:cxnLst>
    <dgm:cxn modelId="{8DCF5A21-91D2-4463-968E-58110596389E}" type="presOf" srcId="{3254AD01-E859-4572-9CA5-466046F93587}" destId="{5DD57237-FAD7-4BF5-8FDB-9ABA02080D3F}" srcOrd="0" destOrd="0" presId="urn:microsoft.com/office/officeart/2005/8/layout/vList2"/>
    <dgm:cxn modelId="{927F156B-7135-435A-AACC-B514D1892E30}" srcId="{3254AD01-E859-4572-9CA5-466046F93587}" destId="{5521D14F-5C71-4FB8-A1C7-30306753645D}" srcOrd="2" destOrd="0" parTransId="{FBA6AA17-7BD0-4FB6-A950-81E664FE2F6A}" sibTransId="{C8E10059-F37F-4E22-AC1A-C661BB67C076}"/>
    <dgm:cxn modelId="{0A0CA479-FCFA-4BF2-8930-19AE5F4536D9}" type="presOf" srcId="{5521D14F-5C71-4FB8-A1C7-30306753645D}" destId="{F5F4C455-1CCD-4668-925F-0BC2BEA98ED7}" srcOrd="0" destOrd="0" presId="urn:microsoft.com/office/officeart/2005/8/layout/vList2"/>
    <dgm:cxn modelId="{9DCED85A-4300-4FB6-A565-10661AD6D997}" type="presOf" srcId="{E788B586-D8C5-491B-9664-C6B6D470D3A7}" destId="{C5579AD7-7CFE-49E5-8F2C-A1D5EBFDDDA9}" srcOrd="0" destOrd="0" presId="urn:microsoft.com/office/officeart/2005/8/layout/vList2"/>
    <dgm:cxn modelId="{57AC038E-2359-46DA-B06F-C1EF4A978C60}" type="presOf" srcId="{1CB717DA-4C74-4178-A688-B85C751E17BF}" destId="{FE0FEE01-AD9E-4FF1-ADC2-81B71EE92721}" srcOrd="0" destOrd="0" presId="urn:microsoft.com/office/officeart/2005/8/layout/vList2"/>
    <dgm:cxn modelId="{5575BC93-9624-415E-900B-14C6A7714EA9}" srcId="{3254AD01-E859-4572-9CA5-466046F93587}" destId="{15148917-BFA3-4F54-A508-3E613FB54044}" srcOrd="0" destOrd="0" parTransId="{99A76166-9516-4A75-B09D-BB222E505245}" sibTransId="{5A020EE9-A160-4A15-9E98-A649DBD7049D}"/>
    <dgm:cxn modelId="{A0D09999-50E8-4CEB-9683-B958E3BCA389}" type="presOf" srcId="{15148917-BFA3-4F54-A508-3E613FB54044}" destId="{B174EC5C-E8E2-4278-A796-0AD38E193622}" srcOrd="0" destOrd="0" presId="urn:microsoft.com/office/officeart/2005/8/layout/vList2"/>
    <dgm:cxn modelId="{45716AB3-BD38-4536-B9EE-B5C65EB26ABC}" srcId="{3254AD01-E859-4572-9CA5-466046F93587}" destId="{E788B586-D8C5-491B-9664-C6B6D470D3A7}" srcOrd="1" destOrd="0" parTransId="{2B50B479-7BBE-4A10-9F29-0C26AC4F6335}" sibTransId="{C39B351E-21B4-437A-8A98-5408413065F2}"/>
    <dgm:cxn modelId="{E33B1FDB-12C6-4DCD-B21A-346789E6537D}" srcId="{3254AD01-E859-4572-9CA5-466046F93587}" destId="{1CB717DA-4C74-4178-A688-B85C751E17BF}" srcOrd="3" destOrd="0" parTransId="{BE3980F1-72D1-4F27-9A96-7809CDEAA73E}" sibTransId="{51217AD7-2901-493C-940B-11B397ABD490}"/>
    <dgm:cxn modelId="{5F5E0C05-FDFE-4A6F-9D54-695435F82886}" type="presParOf" srcId="{5DD57237-FAD7-4BF5-8FDB-9ABA02080D3F}" destId="{B174EC5C-E8E2-4278-A796-0AD38E193622}" srcOrd="0" destOrd="0" presId="urn:microsoft.com/office/officeart/2005/8/layout/vList2"/>
    <dgm:cxn modelId="{D31BD0D5-ADE2-4943-8E20-6B32C1F96EE3}" type="presParOf" srcId="{5DD57237-FAD7-4BF5-8FDB-9ABA02080D3F}" destId="{C4AB4276-D221-4267-9946-69BDA95F7D14}" srcOrd="1" destOrd="0" presId="urn:microsoft.com/office/officeart/2005/8/layout/vList2"/>
    <dgm:cxn modelId="{0DA9C999-7DD4-4EA7-B20B-9C6EC5D89A06}" type="presParOf" srcId="{5DD57237-FAD7-4BF5-8FDB-9ABA02080D3F}" destId="{C5579AD7-7CFE-49E5-8F2C-A1D5EBFDDDA9}" srcOrd="2" destOrd="0" presId="urn:microsoft.com/office/officeart/2005/8/layout/vList2"/>
    <dgm:cxn modelId="{02ACF257-D313-4CFB-9093-657C60F8485C}" type="presParOf" srcId="{5DD57237-FAD7-4BF5-8FDB-9ABA02080D3F}" destId="{A2DDE6D3-B97F-401D-988D-93D32DEC5119}" srcOrd="3" destOrd="0" presId="urn:microsoft.com/office/officeart/2005/8/layout/vList2"/>
    <dgm:cxn modelId="{7E02AA55-05EF-40B8-B64A-AFE4325DE2A7}" type="presParOf" srcId="{5DD57237-FAD7-4BF5-8FDB-9ABA02080D3F}" destId="{F5F4C455-1CCD-4668-925F-0BC2BEA98ED7}" srcOrd="4" destOrd="0" presId="urn:microsoft.com/office/officeart/2005/8/layout/vList2"/>
    <dgm:cxn modelId="{FE420C2A-71E3-4848-A7B7-F186CB9E5242}" type="presParOf" srcId="{5DD57237-FAD7-4BF5-8FDB-9ABA02080D3F}" destId="{08CA802A-2E6F-42D2-BF2D-E3F262A31870}" srcOrd="5" destOrd="0" presId="urn:microsoft.com/office/officeart/2005/8/layout/vList2"/>
    <dgm:cxn modelId="{C7A09BB2-6E01-488B-BEB2-62CCFB08076B}" type="presParOf" srcId="{5DD57237-FAD7-4BF5-8FDB-9ABA02080D3F}" destId="{FE0FEE01-AD9E-4FF1-ADC2-81B71EE9272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FBB932D-5CF7-4C50-8E57-B3439002C84E}"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4153FDE3-BA95-4C4E-BD0A-473F77FC9A84}">
      <dgm:prSet/>
      <dgm:spPr/>
      <dgm:t>
        <a:bodyPr/>
        <a:lstStyle/>
        <a:p>
          <a:r>
            <a:rPr lang="en-GB"/>
            <a:t>You are part of the professional standards team in this part of Ireland. </a:t>
          </a:r>
          <a:endParaRPr lang="en-US"/>
        </a:p>
      </dgm:t>
    </dgm:pt>
    <dgm:pt modelId="{814FB4A7-4C78-4F66-BF8C-35A75FF69E45}" type="parTrans" cxnId="{A633FEA6-65B5-4D5A-9994-0BDC0EDBC18E}">
      <dgm:prSet/>
      <dgm:spPr/>
      <dgm:t>
        <a:bodyPr/>
        <a:lstStyle/>
        <a:p>
          <a:endParaRPr lang="en-US"/>
        </a:p>
      </dgm:t>
    </dgm:pt>
    <dgm:pt modelId="{C202FD45-BA96-43AC-BB47-5FF46F4742F4}" type="sibTrans" cxnId="{A633FEA6-65B5-4D5A-9994-0BDC0EDBC18E}">
      <dgm:prSet/>
      <dgm:spPr/>
      <dgm:t>
        <a:bodyPr/>
        <a:lstStyle/>
        <a:p>
          <a:endParaRPr lang="en-US"/>
        </a:p>
      </dgm:t>
    </dgm:pt>
    <dgm:pt modelId="{78EEBC20-B2EF-4769-AF53-FB4670DAF9A4}">
      <dgm:prSet/>
      <dgm:spPr/>
      <dgm:t>
        <a:bodyPr/>
        <a:lstStyle/>
        <a:p>
          <a:r>
            <a:rPr lang="en-GB"/>
            <a:t>Did the officer behave in an unreasonable way?</a:t>
          </a:r>
          <a:endParaRPr lang="en-US"/>
        </a:p>
      </dgm:t>
    </dgm:pt>
    <dgm:pt modelId="{9E12264A-4B17-4D7A-B98E-7C58E57DD742}" type="parTrans" cxnId="{BE1FB8C4-6758-430C-BABF-AD14637F6990}">
      <dgm:prSet/>
      <dgm:spPr/>
      <dgm:t>
        <a:bodyPr/>
        <a:lstStyle/>
        <a:p>
          <a:endParaRPr lang="en-US"/>
        </a:p>
      </dgm:t>
    </dgm:pt>
    <dgm:pt modelId="{CEFAD812-EE32-4FEE-81DB-384963EEA73B}" type="sibTrans" cxnId="{BE1FB8C4-6758-430C-BABF-AD14637F6990}">
      <dgm:prSet/>
      <dgm:spPr/>
      <dgm:t>
        <a:bodyPr/>
        <a:lstStyle/>
        <a:p>
          <a:endParaRPr lang="en-US"/>
        </a:p>
      </dgm:t>
    </dgm:pt>
    <dgm:pt modelId="{A3DE0C60-8882-4E83-B3C0-192E2BF2F320}">
      <dgm:prSet/>
      <dgm:spPr/>
      <dgm:t>
        <a:bodyPr/>
        <a:lstStyle/>
        <a:p>
          <a:r>
            <a:rPr lang="en-GB"/>
            <a:t>Should he be punished for his actions?</a:t>
          </a:r>
          <a:endParaRPr lang="en-US"/>
        </a:p>
      </dgm:t>
    </dgm:pt>
    <dgm:pt modelId="{D02A12CC-74C9-43CC-A8F3-F521BF68FEA0}" type="parTrans" cxnId="{89A9E748-FFB9-454E-9447-D914C1DC9D6F}">
      <dgm:prSet/>
      <dgm:spPr/>
      <dgm:t>
        <a:bodyPr/>
        <a:lstStyle/>
        <a:p>
          <a:endParaRPr lang="en-US"/>
        </a:p>
      </dgm:t>
    </dgm:pt>
    <dgm:pt modelId="{3FD6D531-1073-4B08-8CA9-88105A51E76E}" type="sibTrans" cxnId="{89A9E748-FFB9-454E-9447-D914C1DC9D6F}">
      <dgm:prSet/>
      <dgm:spPr/>
      <dgm:t>
        <a:bodyPr/>
        <a:lstStyle/>
        <a:p>
          <a:endParaRPr lang="en-US"/>
        </a:p>
      </dgm:t>
    </dgm:pt>
    <dgm:pt modelId="{BB9ADDAD-482D-4165-8FDD-04841ADDDB60}">
      <dgm:prSet/>
      <dgm:spPr/>
      <dgm:t>
        <a:bodyPr/>
        <a:lstStyle/>
        <a:p>
          <a:r>
            <a:rPr lang="en-GB"/>
            <a:t>What would you recommend should be done in this situation?</a:t>
          </a:r>
          <a:endParaRPr lang="en-US"/>
        </a:p>
      </dgm:t>
    </dgm:pt>
    <dgm:pt modelId="{6B219761-F078-4976-877A-A614D2315AD9}" type="parTrans" cxnId="{2CD6DB8F-AAF3-48CD-94B8-B81B17045AE3}">
      <dgm:prSet/>
      <dgm:spPr/>
      <dgm:t>
        <a:bodyPr/>
        <a:lstStyle/>
        <a:p>
          <a:endParaRPr lang="en-US"/>
        </a:p>
      </dgm:t>
    </dgm:pt>
    <dgm:pt modelId="{1F3D3FD7-CE25-4BC9-AACD-B8A6C0D50A93}" type="sibTrans" cxnId="{2CD6DB8F-AAF3-48CD-94B8-B81B17045AE3}">
      <dgm:prSet/>
      <dgm:spPr/>
      <dgm:t>
        <a:bodyPr/>
        <a:lstStyle/>
        <a:p>
          <a:endParaRPr lang="en-US"/>
        </a:p>
      </dgm:t>
    </dgm:pt>
    <dgm:pt modelId="{0DFD6ECD-9C2B-49D3-93B2-D54479534EF7}" type="pres">
      <dgm:prSet presAssocID="{1FBB932D-5CF7-4C50-8E57-B3439002C84E}" presName="linear" presStyleCnt="0">
        <dgm:presLayoutVars>
          <dgm:animLvl val="lvl"/>
          <dgm:resizeHandles val="exact"/>
        </dgm:presLayoutVars>
      </dgm:prSet>
      <dgm:spPr/>
    </dgm:pt>
    <dgm:pt modelId="{01BCCFEB-995E-4F27-8A23-8903557B2EB7}" type="pres">
      <dgm:prSet presAssocID="{4153FDE3-BA95-4C4E-BD0A-473F77FC9A84}" presName="parentText" presStyleLbl="node1" presStyleIdx="0" presStyleCnt="4">
        <dgm:presLayoutVars>
          <dgm:chMax val="0"/>
          <dgm:bulletEnabled val="1"/>
        </dgm:presLayoutVars>
      </dgm:prSet>
      <dgm:spPr/>
    </dgm:pt>
    <dgm:pt modelId="{72D5F7D0-CC76-4E2B-B412-433C14889327}" type="pres">
      <dgm:prSet presAssocID="{C202FD45-BA96-43AC-BB47-5FF46F4742F4}" presName="spacer" presStyleCnt="0"/>
      <dgm:spPr/>
    </dgm:pt>
    <dgm:pt modelId="{65D9F4A9-876D-4426-B309-F9A70A708B25}" type="pres">
      <dgm:prSet presAssocID="{78EEBC20-B2EF-4769-AF53-FB4670DAF9A4}" presName="parentText" presStyleLbl="node1" presStyleIdx="1" presStyleCnt="4">
        <dgm:presLayoutVars>
          <dgm:chMax val="0"/>
          <dgm:bulletEnabled val="1"/>
        </dgm:presLayoutVars>
      </dgm:prSet>
      <dgm:spPr/>
    </dgm:pt>
    <dgm:pt modelId="{C3C4C0C0-ECA0-44F9-8A18-AF2BA718974F}" type="pres">
      <dgm:prSet presAssocID="{CEFAD812-EE32-4FEE-81DB-384963EEA73B}" presName="spacer" presStyleCnt="0"/>
      <dgm:spPr/>
    </dgm:pt>
    <dgm:pt modelId="{920E4B60-DB6F-4D69-965D-E2E2E59E2DC5}" type="pres">
      <dgm:prSet presAssocID="{A3DE0C60-8882-4E83-B3C0-192E2BF2F320}" presName="parentText" presStyleLbl="node1" presStyleIdx="2" presStyleCnt="4">
        <dgm:presLayoutVars>
          <dgm:chMax val="0"/>
          <dgm:bulletEnabled val="1"/>
        </dgm:presLayoutVars>
      </dgm:prSet>
      <dgm:spPr/>
    </dgm:pt>
    <dgm:pt modelId="{2E4AFD01-DADA-4394-830E-D268E4969631}" type="pres">
      <dgm:prSet presAssocID="{3FD6D531-1073-4B08-8CA9-88105A51E76E}" presName="spacer" presStyleCnt="0"/>
      <dgm:spPr/>
    </dgm:pt>
    <dgm:pt modelId="{15237AAF-1FAC-4DB4-BCFD-0EB1C8437DF6}" type="pres">
      <dgm:prSet presAssocID="{BB9ADDAD-482D-4165-8FDD-04841ADDDB60}" presName="parentText" presStyleLbl="node1" presStyleIdx="3" presStyleCnt="4">
        <dgm:presLayoutVars>
          <dgm:chMax val="0"/>
          <dgm:bulletEnabled val="1"/>
        </dgm:presLayoutVars>
      </dgm:prSet>
      <dgm:spPr/>
    </dgm:pt>
  </dgm:ptLst>
  <dgm:cxnLst>
    <dgm:cxn modelId="{89A9E748-FFB9-454E-9447-D914C1DC9D6F}" srcId="{1FBB932D-5CF7-4C50-8E57-B3439002C84E}" destId="{A3DE0C60-8882-4E83-B3C0-192E2BF2F320}" srcOrd="2" destOrd="0" parTransId="{D02A12CC-74C9-43CC-A8F3-F521BF68FEA0}" sibTransId="{3FD6D531-1073-4B08-8CA9-88105A51E76E}"/>
    <dgm:cxn modelId="{0C3B9E75-8F6F-4D81-B226-C12FA4901ECF}" type="presOf" srcId="{A3DE0C60-8882-4E83-B3C0-192E2BF2F320}" destId="{920E4B60-DB6F-4D69-965D-E2E2E59E2DC5}" srcOrd="0" destOrd="0" presId="urn:microsoft.com/office/officeart/2005/8/layout/vList2"/>
    <dgm:cxn modelId="{273A0289-592B-4EB5-9E05-6CCC113963DB}" type="presOf" srcId="{78EEBC20-B2EF-4769-AF53-FB4670DAF9A4}" destId="{65D9F4A9-876D-4426-B309-F9A70A708B25}" srcOrd="0" destOrd="0" presId="urn:microsoft.com/office/officeart/2005/8/layout/vList2"/>
    <dgm:cxn modelId="{2CD6DB8F-AAF3-48CD-94B8-B81B17045AE3}" srcId="{1FBB932D-5CF7-4C50-8E57-B3439002C84E}" destId="{BB9ADDAD-482D-4165-8FDD-04841ADDDB60}" srcOrd="3" destOrd="0" parTransId="{6B219761-F078-4976-877A-A614D2315AD9}" sibTransId="{1F3D3FD7-CE25-4BC9-AACD-B8A6C0D50A93}"/>
    <dgm:cxn modelId="{A633FEA6-65B5-4D5A-9994-0BDC0EDBC18E}" srcId="{1FBB932D-5CF7-4C50-8E57-B3439002C84E}" destId="{4153FDE3-BA95-4C4E-BD0A-473F77FC9A84}" srcOrd="0" destOrd="0" parTransId="{814FB4A7-4C78-4F66-BF8C-35A75FF69E45}" sibTransId="{C202FD45-BA96-43AC-BB47-5FF46F4742F4}"/>
    <dgm:cxn modelId="{BE1FB8C4-6758-430C-BABF-AD14637F6990}" srcId="{1FBB932D-5CF7-4C50-8E57-B3439002C84E}" destId="{78EEBC20-B2EF-4769-AF53-FB4670DAF9A4}" srcOrd="1" destOrd="0" parTransId="{9E12264A-4B17-4D7A-B98E-7C58E57DD742}" sibTransId="{CEFAD812-EE32-4FEE-81DB-384963EEA73B}"/>
    <dgm:cxn modelId="{AAFA63CD-7CCB-47C7-9D76-D8282CB023FF}" type="presOf" srcId="{4153FDE3-BA95-4C4E-BD0A-473F77FC9A84}" destId="{01BCCFEB-995E-4F27-8A23-8903557B2EB7}" srcOrd="0" destOrd="0" presId="urn:microsoft.com/office/officeart/2005/8/layout/vList2"/>
    <dgm:cxn modelId="{DB2D3CCE-067A-4E63-9DCA-54476AC3323E}" type="presOf" srcId="{BB9ADDAD-482D-4165-8FDD-04841ADDDB60}" destId="{15237AAF-1FAC-4DB4-BCFD-0EB1C8437DF6}" srcOrd="0" destOrd="0" presId="urn:microsoft.com/office/officeart/2005/8/layout/vList2"/>
    <dgm:cxn modelId="{09660AD3-C739-4B2C-885E-0586D339888B}" type="presOf" srcId="{1FBB932D-5CF7-4C50-8E57-B3439002C84E}" destId="{0DFD6ECD-9C2B-49D3-93B2-D54479534EF7}" srcOrd="0" destOrd="0" presId="urn:microsoft.com/office/officeart/2005/8/layout/vList2"/>
    <dgm:cxn modelId="{69968895-8E94-4356-A09C-4C9FAD9C4201}" type="presParOf" srcId="{0DFD6ECD-9C2B-49D3-93B2-D54479534EF7}" destId="{01BCCFEB-995E-4F27-8A23-8903557B2EB7}" srcOrd="0" destOrd="0" presId="urn:microsoft.com/office/officeart/2005/8/layout/vList2"/>
    <dgm:cxn modelId="{EA3A8D42-C288-4C76-8827-17614CC22A38}" type="presParOf" srcId="{0DFD6ECD-9C2B-49D3-93B2-D54479534EF7}" destId="{72D5F7D0-CC76-4E2B-B412-433C14889327}" srcOrd="1" destOrd="0" presId="urn:microsoft.com/office/officeart/2005/8/layout/vList2"/>
    <dgm:cxn modelId="{F703BAE9-CD75-4511-9CC5-B8BE2F6D4FCF}" type="presParOf" srcId="{0DFD6ECD-9C2B-49D3-93B2-D54479534EF7}" destId="{65D9F4A9-876D-4426-B309-F9A70A708B25}" srcOrd="2" destOrd="0" presId="urn:microsoft.com/office/officeart/2005/8/layout/vList2"/>
    <dgm:cxn modelId="{4C035F60-B1A7-485E-BC3F-F543B470E9DB}" type="presParOf" srcId="{0DFD6ECD-9C2B-49D3-93B2-D54479534EF7}" destId="{C3C4C0C0-ECA0-44F9-8A18-AF2BA718974F}" srcOrd="3" destOrd="0" presId="urn:microsoft.com/office/officeart/2005/8/layout/vList2"/>
    <dgm:cxn modelId="{E743478D-C523-47BC-ACE2-A4A5CDF01C63}" type="presParOf" srcId="{0DFD6ECD-9C2B-49D3-93B2-D54479534EF7}" destId="{920E4B60-DB6F-4D69-965D-E2E2E59E2DC5}" srcOrd="4" destOrd="0" presId="urn:microsoft.com/office/officeart/2005/8/layout/vList2"/>
    <dgm:cxn modelId="{CCF5D291-F53E-4474-81F5-601776FFA446}" type="presParOf" srcId="{0DFD6ECD-9C2B-49D3-93B2-D54479534EF7}" destId="{2E4AFD01-DADA-4394-830E-D268E4969631}" srcOrd="5" destOrd="0" presId="urn:microsoft.com/office/officeart/2005/8/layout/vList2"/>
    <dgm:cxn modelId="{43A50394-4455-494F-A1FA-F0E42D420424}" type="presParOf" srcId="{0DFD6ECD-9C2B-49D3-93B2-D54479534EF7}" destId="{15237AAF-1FAC-4DB4-BCFD-0EB1C8437DF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760B83E-3205-4DD1-A82D-8BEEED25E52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912A7715-66B1-4208-805D-D335FB28DEBC}">
      <dgm:prSet/>
      <dgm:spPr/>
      <dgm:t>
        <a:bodyPr/>
        <a:lstStyle/>
        <a:p>
          <a:r>
            <a:rPr lang="en-GB"/>
            <a:t>Formed in 2018, replacing the IPCC </a:t>
          </a:r>
          <a:endParaRPr lang="en-US"/>
        </a:p>
      </dgm:t>
    </dgm:pt>
    <dgm:pt modelId="{69A0EE67-2998-4A3E-8CBC-59517D4A9060}" type="parTrans" cxnId="{090708F4-71C0-4088-B893-05F9C1D5103E}">
      <dgm:prSet/>
      <dgm:spPr/>
      <dgm:t>
        <a:bodyPr/>
        <a:lstStyle/>
        <a:p>
          <a:endParaRPr lang="en-US"/>
        </a:p>
      </dgm:t>
    </dgm:pt>
    <dgm:pt modelId="{32E4ED9E-A629-4E93-B1E8-E591AF9D3D57}" type="sibTrans" cxnId="{090708F4-71C0-4088-B893-05F9C1D5103E}">
      <dgm:prSet/>
      <dgm:spPr/>
      <dgm:t>
        <a:bodyPr/>
        <a:lstStyle/>
        <a:p>
          <a:endParaRPr lang="en-US"/>
        </a:p>
      </dgm:t>
    </dgm:pt>
    <dgm:pt modelId="{88ED659E-0D91-4044-8B0F-DAAA911969B7}">
      <dgm:prSet/>
      <dgm:spPr/>
      <dgm:t>
        <a:bodyPr/>
        <a:lstStyle/>
        <a:p>
          <a:r>
            <a:rPr lang="en-GB" dirty="0"/>
            <a:t>Complaints watchdog of policing in England and Wales- they are not part of the police</a:t>
          </a:r>
          <a:endParaRPr lang="en-US" dirty="0"/>
        </a:p>
      </dgm:t>
    </dgm:pt>
    <dgm:pt modelId="{3C01695D-4C58-4DC1-BE43-2BF33929D48D}" type="parTrans" cxnId="{5940EB44-3781-4967-9DE0-4B3B635A693B}">
      <dgm:prSet/>
      <dgm:spPr/>
      <dgm:t>
        <a:bodyPr/>
        <a:lstStyle/>
        <a:p>
          <a:endParaRPr lang="en-US"/>
        </a:p>
      </dgm:t>
    </dgm:pt>
    <dgm:pt modelId="{09963C60-DC0F-4F2D-825A-3109AA66301C}" type="sibTrans" cxnId="{5940EB44-3781-4967-9DE0-4B3B635A693B}">
      <dgm:prSet/>
      <dgm:spPr/>
      <dgm:t>
        <a:bodyPr/>
        <a:lstStyle/>
        <a:p>
          <a:endParaRPr lang="en-US"/>
        </a:p>
      </dgm:t>
    </dgm:pt>
    <dgm:pt modelId="{FE780EE8-76DA-4BFB-A88B-2350FC7DB07F}">
      <dgm:prSet/>
      <dgm:spPr/>
      <dgm:t>
        <a:bodyPr/>
        <a:lstStyle/>
        <a:p>
          <a:r>
            <a:rPr lang="en-GB" dirty="0"/>
            <a:t>Oversees the police complaints system- monitors to ensure it is fair and effective </a:t>
          </a:r>
          <a:endParaRPr lang="en-US" dirty="0"/>
        </a:p>
      </dgm:t>
    </dgm:pt>
    <dgm:pt modelId="{A269E71D-687F-4E55-9744-EEE2AF1C4F98}" type="parTrans" cxnId="{7A1AEAA4-B5C6-43FF-B05A-97A638598AAA}">
      <dgm:prSet/>
      <dgm:spPr/>
      <dgm:t>
        <a:bodyPr/>
        <a:lstStyle/>
        <a:p>
          <a:endParaRPr lang="en-US"/>
        </a:p>
      </dgm:t>
    </dgm:pt>
    <dgm:pt modelId="{150E4E43-0F8D-4ED9-9D4F-5B3E2228EAD2}" type="sibTrans" cxnId="{7A1AEAA4-B5C6-43FF-B05A-97A638598AAA}">
      <dgm:prSet/>
      <dgm:spPr/>
      <dgm:t>
        <a:bodyPr/>
        <a:lstStyle/>
        <a:p>
          <a:endParaRPr lang="en-US"/>
        </a:p>
      </dgm:t>
    </dgm:pt>
    <dgm:pt modelId="{F2033EC0-F147-45A6-9D73-81D32D35FF44}">
      <dgm:prSet/>
      <dgm:spPr/>
      <dgm:t>
        <a:bodyPr/>
        <a:lstStyle/>
        <a:p>
          <a:r>
            <a:rPr lang="en-GB" dirty="0"/>
            <a:t>Investigates the most serious cases (misconduct, death or serious injury following police contact)</a:t>
          </a:r>
          <a:endParaRPr lang="en-US" dirty="0"/>
        </a:p>
      </dgm:t>
    </dgm:pt>
    <dgm:pt modelId="{9E6FF28E-BC9D-4742-AFA1-C282F5B09D0A}" type="parTrans" cxnId="{534CE1FA-FB0C-4BFD-B901-5C536FD905AF}">
      <dgm:prSet/>
      <dgm:spPr/>
      <dgm:t>
        <a:bodyPr/>
        <a:lstStyle/>
        <a:p>
          <a:endParaRPr lang="en-US"/>
        </a:p>
      </dgm:t>
    </dgm:pt>
    <dgm:pt modelId="{99B61FF3-B5E1-4BEF-9034-DB84F2678E2C}" type="sibTrans" cxnId="{534CE1FA-FB0C-4BFD-B901-5C536FD905AF}">
      <dgm:prSet/>
      <dgm:spPr/>
      <dgm:t>
        <a:bodyPr/>
        <a:lstStyle/>
        <a:p>
          <a:endParaRPr lang="en-US"/>
        </a:p>
      </dgm:t>
    </dgm:pt>
    <dgm:pt modelId="{BADD8A55-ED6E-4388-9765-5C70AF4F6B64}" type="pres">
      <dgm:prSet presAssocID="{7760B83E-3205-4DD1-A82D-8BEEED25E52C}" presName="linear" presStyleCnt="0">
        <dgm:presLayoutVars>
          <dgm:animLvl val="lvl"/>
          <dgm:resizeHandles val="exact"/>
        </dgm:presLayoutVars>
      </dgm:prSet>
      <dgm:spPr/>
    </dgm:pt>
    <dgm:pt modelId="{0F2E210F-11ED-461C-BAE4-79B4F1A29C58}" type="pres">
      <dgm:prSet presAssocID="{912A7715-66B1-4208-805D-D335FB28DEBC}" presName="parentText" presStyleLbl="node1" presStyleIdx="0" presStyleCnt="4">
        <dgm:presLayoutVars>
          <dgm:chMax val="0"/>
          <dgm:bulletEnabled val="1"/>
        </dgm:presLayoutVars>
      </dgm:prSet>
      <dgm:spPr/>
    </dgm:pt>
    <dgm:pt modelId="{EE1513D4-D20A-453C-982E-300034A25742}" type="pres">
      <dgm:prSet presAssocID="{32E4ED9E-A629-4E93-B1E8-E591AF9D3D57}" presName="spacer" presStyleCnt="0"/>
      <dgm:spPr/>
    </dgm:pt>
    <dgm:pt modelId="{EDC4EEAC-CFE0-4045-B43F-531338EE7E00}" type="pres">
      <dgm:prSet presAssocID="{88ED659E-0D91-4044-8B0F-DAAA911969B7}" presName="parentText" presStyleLbl="node1" presStyleIdx="1" presStyleCnt="4">
        <dgm:presLayoutVars>
          <dgm:chMax val="0"/>
          <dgm:bulletEnabled val="1"/>
        </dgm:presLayoutVars>
      </dgm:prSet>
      <dgm:spPr/>
    </dgm:pt>
    <dgm:pt modelId="{8F63C65A-4E8B-46B7-AC47-93DC9FC4635F}" type="pres">
      <dgm:prSet presAssocID="{09963C60-DC0F-4F2D-825A-3109AA66301C}" presName="spacer" presStyleCnt="0"/>
      <dgm:spPr/>
    </dgm:pt>
    <dgm:pt modelId="{96DFA4D0-5589-4673-B3FB-DCDCD760ACA5}" type="pres">
      <dgm:prSet presAssocID="{FE780EE8-76DA-4BFB-A88B-2350FC7DB07F}" presName="parentText" presStyleLbl="node1" presStyleIdx="2" presStyleCnt="4" custScaleY="151365">
        <dgm:presLayoutVars>
          <dgm:chMax val="0"/>
          <dgm:bulletEnabled val="1"/>
        </dgm:presLayoutVars>
      </dgm:prSet>
      <dgm:spPr/>
    </dgm:pt>
    <dgm:pt modelId="{59EB6FCB-8EEE-48C4-BB8A-5D24A1170B82}" type="pres">
      <dgm:prSet presAssocID="{150E4E43-0F8D-4ED9-9D4F-5B3E2228EAD2}" presName="spacer" presStyleCnt="0"/>
      <dgm:spPr/>
    </dgm:pt>
    <dgm:pt modelId="{439B16A5-B2F4-48EB-9B4F-73FEFC473191}" type="pres">
      <dgm:prSet presAssocID="{F2033EC0-F147-45A6-9D73-81D32D35FF44}" presName="parentText" presStyleLbl="node1" presStyleIdx="3" presStyleCnt="4" custScaleY="146740">
        <dgm:presLayoutVars>
          <dgm:chMax val="0"/>
          <dgm:bulletEnabled val="1"/>
        </dgm:presLayoutVars>
      </dgm:prSet>
      <dgm:spPr/>
    </dgm:pt>
  </dgm:ptLst>
  <dgm:cxnLst>
    <dgm:cxn modelId="{C4540F5C-2A37-46FB-BD1D-397DF918AD63}" type="presOf" srcId="{88ED659E-0D91-4044-8B0F-DAAA911969B7}" destId="{EDC4EEAC-CFE0-4045-B43F-531338EE7E00}" srcOrd="0" destOrd="0" presId="urn:microsoft.com/office/officeart/2005/8/layout/vList2"/>
    <dgm:cxn modelId="{5940EB44-3781-4967-9DE0-4B3B635A693B}" srcId="{7760B83E-3205-4DD1-A82D-8BEEED25E52C}" destId="{88ED659E-0D91-4044-8B0F-DAAA911969B7}" srcOrd="1" destOrd="0" parTransId="{3C01695D-4C58-4DC1-BE43-2BF33929D48D}" sibTransId="{09963C60-DC0F-4F2D-825A-3109AA66301C}"/>
    <dgm:cxn modelId="{960FAC79-615C-4CDD-BD40-00103BE18797}" type="presOf" srcId="{7760B83E-3205-4DD1-A82D-8BEEED25E52C}" destId="{BADD8A55-ED6E-4388-9765-5C70AF4F6B64}" srcOrd="0" destOrd="0" presId="urn:microsoft.com/office/officeart/2005/8/layout/vList2"/>
    <dgm:cxn modelId="{ABAD5F88-26E6-493E-889A-8B362E13390C}" type="presOf" srcId="{912A7715-66B1-4208-805D-D335FB28DEBC}" destId="{0F2E210F-11ED-461C-BAE4-79B4F1A29C58}" srcOrd="0" destOrd="0" presId="urn:microsoft.com/office/officeart/2005/8/layout/vList2"/>
    <dgm:cxn modelId="{7A1AEAA4-B5C6-43FF-B05A-97A638598AAA}" srcId="{7760B83E-3205-4DD1-A82D-8BEEED25E52C}" destId="{FE780EE8-76DA-4BFB-A88B-2350FC7DB07F}" srcOrd="2" destOrd="0" parTransId="{A269E71D-687F-4E55-9744-EEE2AF1C4F98}" sibTransId="{150E4E43-0F8D-4ED9-9D4F-5B3E2228EAD2}"/>
    <dgm:cxn modelId="{D20E73C6-C1AD-4590-BDD2-CE10250C07FC}" type="presOf" srcId="{FE780EE8-76DA-4BFB-A88B-2350FC7DB07F}" destId="{96DFA4D0-5589-4673-B3FB-DCDCD760ACA5}" srcOrd="0" destOrd="0" presId="urn:microsoft.com/office/officeart/2005/8/layout/vList2"/>
    <dgm:cxn modelId="{EFED5ED6-99B4-4A55-AE55-121FCB32FAFE}" type="presOf" srcId="{F2033EC0-F147-45A6-9D73-81D32D35FF44}" destId="{439B16A5-B2F4-48EB-9B4F-73FEFC473191}" srcOrd="0" destOrd="0" presId="urn:microsoft.com/office/officeart/2005/8/layout/vList2"/>
    <dgm:cxn modelId="{090708F4-71C0-4088-B893-05F9C1D5103E}" srcId="{7760B83E-3205-4DD1-A82D-8BEEED25E52C}" destId="{912A7715-66B1-4208-805D-D335FB28DEBC}" srcOrd="0" destOrd="0" parTransId="{69A0EE67-2998-4A3E-8CBC-59517D4A9060}" sibTransId="{32E4ED9E-A629-4E93-B1E8-E591AF9D3D57}"/>
    <dgm:cxn modelId="{534CE1FA-FB0C-4BFD-B901-5C536FD905AF}" srcId="{7760B83E-3205-4DD1-A82D-8BEEED25E52C}" destId="{F2033EC0-F147-45A6-9D73-81D32D35FF44}" srcOrd="3" destOrd="0" parTransId="{9E6FF28E-BC9D-4742-AFA1-C282F5B09D0A}" sibTransId="{99B61FF3-B5E1-4BEF-9034-DB84F2678E2C}"/>
    <dgm:cxn modelId="{57A82DD2-2521-4522-9F40-4DEADD094965}" type="presParOf" srcId="{BADD8A55-ED6E-4388-9765-5C70AF4F6B64}" destId="{0F2E210F-11ED-461C-BAE4-79B4F1A29C58}" srcOrd="0" destOrd="0" presId="urn:microsoft.com/office/officeart/2005/8/layout/vList2"/>
    <dgm:cxn modelId="{FE73C861-7513-459A-8C41-6ACAE16B9BA4}" type="presParOf" srcId="{BADD8A55-ED6E-4388-9765-5C70AF4F6B64}" destId="{EE1513D4-D20A-453C-982E-300034A25742}" srcOrd="1" destOrd="0" presId="urn:microsoft.com/office/officeart/2005/8/layout/vList2"/>
    <dgm:cxn modelId="{1CF74E93-D3D4-4EE6-8C87-20C129102BBD}" type="presParOf" srcId="{BADD8A55-ED6E-4388-9765-5C70AF4F6B64}" destId="{EDC4EEAC-CFE0-4045-B43F-531338EE7E00}" srcOrd="2" destOrd="0" presId="urn:microsoft.com/office/officeart/2005/8/layout/vList2"/>
    <dgm:cxn modelId="{9E41FC75-4346-4388-888B-D52BB1C86F17}" type="presParOf" srcId="{BADD8A55-ED6E-4388-9765-5C70AF4F6B64}" destId="{8F63C65A-4E8B-46B7-AC47-93DC9FC4635F}" srcOrd="3" destOrd="0" presId="urn:microsoft.com/office/officeart/2005/8/layout/vList2"/>
    <dgm:cxn modelId="{E8746438-15B2-4045-B3B4-32DA3E4CB2DE}" type="presParOf" srcId="{BADD8A55-ED6E-4388-9765-5C70AF4F6B64}" destId="{96DFA4D0-5589-4673-B3FB-DCDCD760ACA5}" srcOrd="4" destOrd="0" presId="urn:microsoft.com/office/officeart/2005/8/layout/vList2"/>
    <dgm:cxn modelId="{69A9E7FC-32FA-4EEB-8AB5-66590EA6C075}" type="presParOf" srcId="{BADD8A55-ED6E-4388-9765-5C70AF4F6B64}" destId="{59EB6FCB-8EEE-48C4-BB8A-5D24A1170B82}" srcOrd="5" destOrd="0" presId="urn:microsoft.com/office/officeart/2005/8/layout/vList2"/>
    <dgm:cxn modelId="{B76BF7FC-928E-4CF7-BC1E-BBEABBEDD2FE}" type="presParOf" srcId="{BADD8A55-ED6E-4388-9765-5C70AF4F6B64}" destId="{439B16A5-B2F4-48EB-9B4F-73FEFC47319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7EBC34C-3C60-40F1-8C09-182F6123FCF9}"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GB"/>
        </a:p>
      </dgm:t>
    </dgm:pt>
    <dgm:pt modelId="{0C05339A-87F7-4900-9CC3-B8684B1167C6}">
      <dgm:prSet/>
      <dgm:spPr/>
      <dgm:t>
        <a:bodyPr/>
        <a:lstStyle/>
        <a:p>
          <a:r>
            <a:rPr lang="en-GB"/>
            <a:t>Sets the standards for how forces should handle complaints</a:t>
          </a:r>
        </a:p>
      </dgm:t>
    </dgm:pt>
    <dgm:pt modelId="{34F9561F-C49A-4CDF-824E-6E0210CD032A}" type="parTrans" cxnId="{258ED4BE-B310-4A6A-808E-7F96574F9E87}">
      <dgm:prSet/>
      <dgm:spPr/>
      <dgm:t>
        <a:bodyPr/>
        <a:lstStyle/>
        <a:p>
          <a:endParaRPr lang="en-GB"/>
        </a:p>
      </dgm:t>
    </dgm:pt>
    <dgm:pt modelId="{013D58E4-5CF6-441E-891E-2B789AF4BFBF}" type="sibTrans" cxnId="{258ED4BE-B310-4A6A-808E-7F96574F9E87}">
      <dgm:prSet/>
      <dgm:spPr/>
      <dgm:t>
        <a:bodyPr/>
        <a:lstStyle/>
        <a:p>
          <a:endParaRPr lang="en-GB"/>
        </a:p>
      </dgm:t>
    </dgm:pt>
    <dgm:pt modelId="{A3A85959-ACF4-437A-9F05-B9ACF6CB554B}">
      <dgm:prSet/>
      <dgm:spPr/>
      <dgm:t>
        <a:bodyPr/>
        <a:lstStyle/>
        <a:p>
          <a:r>
            <a:rPr lang="en-GB" dirty="0"/>
            <a:t>Handle appeals- where a complainant is not satisfied with the police handling of a complaint </a:t>
          </a:r>
        </a:p>
      </dgm:t>
    </dgm:pt>
    <dgm:pt modelId="{969B6609-A1B5-43D1-80FE-331F0FD8BA86}" type="parTrans" cxnId="{52B03687-61A7-412D-AC49-C066CD63589E}">
      <dgm:prSet/>
      <dgm:spPr/>
      <dgm:t>
        <a:bodyPr/>
        <a:lstStyle/>
        <a:p>
          <a:endParaRPr lang="en-GB"/>
        </a:p>
      </dgm:t>
    </dgm:pt>
    <dgm:pt modelId="{92147CB9-9007-4018-B8F4-33030DCFA9B6}" type="sibTrans" cxnId="{52B03687-61A7-412D-AC49-C066CD63589E}">
      <dgm:prSet/>
      <dgm:spPr/>
      <dgm:t>
        <a:bodyPr/>
        <a:lstStyle/>
        <a:p>
          <a:endParaRPr lang="en-GB"/>
        </a:p>
      </dgm:t>
    </dgm:pt>
    <dgm:pt modelId="{9BFEF75C-BB37-4633-B74A-6DC88E9F06F3}">
      <dgm:prSet/>
      <dgm:spPr/>
      <dgm:t>
        <a:bodyPr/>
        <a:lstStyle/>
        <a:p>
          <a:r>
            <a:rPr lang="en-GB"/>
            <a:t>IOPC word to drive improvements in policing- promoting high standards and accountability by making learning recommendations for future practice.</a:t>
          </a:r>
        </a:p>
      </dgm:t>
    </dgm:pt>
    <dgm:pt modelId="{497F87F8-618C-40A3-951A-D745D61A8A6F}" type="parTrans" cxnId="{2157AF39-94D0-48BF-BD24-B709D413C6BF}">
      <dgm:prSet/>
      <dgm:spPr/>
      <dgm:t>
        <a:bodyPr/>
        <a:lstStyle/>
        <a:p>
          <a:endParaRPr lang="en-GB"/>
        </a:p>
      </dgm:t>
    </dgm:pt>
    <dgm:pt modelId="{1732A553-62AC-455C-BFCE-409DD2A8C411}" type="sibTrans" cxnId="{2157AF39-94D0-48BF-BD24-B709D413C6BF}">
      <dgm:prSet/>
      <dgm:spPr/>
      <dgm:t>
        <a:bodyPr/>
        <a:lstStyle/>
        <a:p>
          <a:endParaRPr lang="en-GB"/>
        </a:p>
      </dgm:t>
    </dgm:pt>
    <dgm:pt modelId="{99D05863-75B8-409D-8040-13963E09E072}" type="pres">
      <dgm:prSet presAssocID="{E7EBC34C-3C60-40F1-8C09-182F6123FCF9}" presName="linear" presStyleCnt="0">
        <dgm:presLayoutVars>
          <dgm:animLvl val="lvl"/>
          <dgm:resizeHandles val="exact"/>
        </dgm:presLayoutVars>
      </dgm:prSet>
      <dgm:spPr/>
    </dgm:pt>
    <dgm:pt modelId="{82B67817-6A16-4D6B-BCF9-F989E6CE7AB1}" type="pres">
      <dgm:prSet presAssocID="{0C05339A-87F7-4900-9CC3-B8684B1167C6}" presName="parentText" presStyleLbl="node1" presStyleIdx="0" presStyleCnt="3" custLinFactY="85" custLinFactNeighborY="100000">
        <dgm:presLayoutVars>
          <dgm:chMax val="0"/>
          <dgm:bulletEnabled val="1"/>
        </dgm:presLayoutVars>
      </dgm:prSet>
      <dgm:spPr/>
    </dgm:pt>
    <dgm:pt modelId="{42D579DD-D9CB-483D-960D-0E68F396639C}" type="pres">
      <dgm:prSet presAssocID="{013D58E4-5CF6-441E-891E-2B789AF4BFBF}" presName="spacer" presStyleCnt="0"/>
      <dgm:spPr/>
    </dgm:pt>
    <dgm:pt modelId="{022264CD-C96C-48B1-BD6F-EFDD99556D0B}" type="pres">
      <dgm:prSet presAssocID="{A3A85959-ACF4-437A-9F05-B9ACF6CB554B}" presName="parentText" presStyleLbl="node1" presStyleIdx="1" presStyleCnt="3">
        <dgm:presLayoutVars>
          <dgm:chMax val="0"/>
          <dgm:bulletEnabled val="1"/>
        </dgm:presLayoutVars>
      </dgm:prSet>
      <dgm:spPr/>
    </dgm:pt>
    <dgm:pt modelId="{1BA73534-DD45-4666-BE75-6688BCF21356}" type="pres">
      <dgm:prSet presAssocID="{92147CB9-9007-4018-B8F4-33030DCFA9B6}" presName="spacer" presStyleCnt="0"/>
      <dgm:spPr/>
    </dgm:pt>
    <dgm:pt modelId="{09E475FD-1B71-4220-941D-597818AE48AF}" type="pres">
      <dgm:prSet presAssocID="{9BFEF75C-BB37-4633-B74A-6DC88E9F06F3}" presName="parentText" presStyleLbl="node1" presStyleIdx="2" presStyleCnt="3">
        <dgm:presLayoutVars>
          <dgm:chMax val="0"/>
          <dgm:bulletEnabled val="1"/>
        </dgm:presLayoutVars>
      </dgm:prSet>
      <dgm:spPr/>
    </dgm:pt>
  </dgm:ptLst>
  <dgm:cxnLst>
    <dgm:cxn modelId="{BDE77D18-885D-4379-84E3-DAC25A9F2034}" type="presOf" srcId="{0C05339A-87F7-4900-9CC3-B8684B1167C6}" destId="{82B67817-6A16-4D6B-BCF9-F989E6CE7AB1}" srcOrd="0" destOrd="0" presId="urn:microsoft.com/office/officeart/2005/8/layout/vList2"/>
    <dgm:cxn modelId="{2157AF39-94D0-48BF-BD24-B709D413C6BF}" srcId="{E7EBC34C-3C60-40F1-8C09-182F6123FCF9}" destId="{9BFEF75C-BB37-4633-B74A-6DC88E9F06F3}" srcOrd="2" destOrd="0" parTransId="{497F87F8-618C-40A3-951A-D745D61A8A6F}" sibTransId="{1732A553-62AC-455C-BFCE-409DD2A8C411}"/>
    <dgm:cxn modelId="{32916957-E7D5-4D7F-9BC7-ED7FE1A0BAA6}" type="presOf" srcId="{A3A85959-ACF4-437A-9F05-B9ACF6CB554B}" destId="{022264CD-C96C-48B1-BD6F-EFDD99556D0B}" srcOrd="0" destOrd="0" presId="urn:microsoft.com/office/officeart/2005/8/layout/vList2"/>
    <dgm:cxn modelId="{52B03687-61A7-412D-AC49-C066CD63589E}" srcId="{E7EBC34C-3C60-40F1-8C09-182F6123FCF9}" destId="{A3A85959-ACF4-437A-9F05-B9ACF6CB554B}" srcOrd="1" destOrd="0" parTransId="{969B6609-A1B5-43D1-80FE-331F0FD8BA86}" sibTransId="{92147CB9-9007-4018-B8F4-33030DCFA9B6}"/>
    <dgm:cxn modelId="{258ED4BE-B310-4A6A-808E-7F96574F9E87}" srcId="{E7EBC34C-3C60-40F1-8C09-182F6123FCF9}" destId="{0C05339A-87F7-4900-9CC3-B8684B1167C6}" srcOrd="0" destOrd="0" parTransId="{34F9561F-C49A-4CDF-824E-6E0210CD032A}" sibTransId="{013D58E4-5CF6-441E-891E-2B789AF4BFBF}"/>
    <dgm:cxn modelId="{609E70C6-A608-43D6-B4B7-8902EAC73436}" type="presOf" srcId="{E7EBC34C-3C60-40F1-8C09-182F6123FCF9}" destId="{99D05863-75B8-409D-8040-13963E09E072}" srcOrd="0" destOrd="0" presId="urn:microsoft.com/office/officeart/2005/8/layout/vList2"/>
    <dgm:cxn modelId="{22BE4ECB-C040-4029-B34A-C70CC2B42B96}" type="presOf" srcId="{9BFEF75C-BB37-4633-B74A-6DC88E9F06F3}" destId="{09E475FD-1B71-4220-941D-597818AE48AF}" srcOrd="0" destOrd="0" presId="urn:microsoft.com/office/officeart/2005/8/layout/vList2"/>
    <dgm:cxn modelId="{8DF631B8-8163-402F-92E0-9B69E4932248}" type="presParOf" srcId="{99D05863-75B8-409D-8040-13963E09E072}" destId="{82B67817-6A16-4D6B-BCF9-F989E6CE7AB1}" srcOrd="0" destOrd="0" presId="urn:microsoft.com/office/officeart/2005/8/layout/vList2"/>
    <dgm:cxn modelId="{B66D6027-D3D4-4834-A604-9E0A922BD7E9}" type="presParOf" srcId="{99D05863-75B8-409D-8040-13963E09E072}" destId="{42D579DD-D9CB-483D-960D-0E68F396639C}" srcOrd="1" destOrd="0" presId="urn:microsoft.com/office/officeart/2005/8/layout/vList2"/>
    <dgm:cxn modelId="{96EE2495-D164-46EC-8E2F-4FE6D11B7835}" type="presParOf" srcId="{99D05863-75B8-409D-8040-13963E09E072}" destId="{022264CD-C96C-48B1-BD6F-EFDD99556D0B}" srcOrd="2" destOrd="0" presId="urn:microsoft.com/office/officeart/2005/8/layout/vList2"/>
    <dgm:cxn modelId="{6594E04E-F31B-4160-8606-BFF9CE80F65C}" type="presParOf" srcId="{99D05863-75B8-409D-8040-13963E09E072}" destId="{1BA73534-DD45-4666-BE75-6688BCF21356}" srcOrd="3" destOrd="0" presId="urn:microsoft.com/office/officeart/2005/8/layout/vList2"/>
    <dgm:cxn modelId="{41473DBB-C723-4257-9904-2AA1D54F176A}" type="presParOf" srcId="{99D05863-75B8-409D-8040-13963E09E072}" destId="{09E475FD-1B71-4220-941D-597818AE48A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5C23317-A277-4943-B275-66C6B49964F5}"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825A6DAD-2CFC-48AE-9F2A-FFE1F940C569}">
      <dgm:prSet/>
      <dgm:spPr/>
      <dgm:t>
        <a:bodyPr/>
        <a:lstStyle/>
        <a:p>
          <a:r>
            <a:rPr lang="en-GB" dirty="0"/>
            <a:t>Independently inspects and reports on the effectiveness and efficiency of police and fire and rescue services in England and Wales – 43 territorial police forces</a:t>
          </a:r>
          <a:endParaRPr lang="en-US" dirty="0"/>
        </a:p>
      </dgm:t>
    </dgm:pt>
    <dgm:pt modelId="{34D242FB-16A3-4F06-B16F-2317FDB4912E}" type="parTrans" cxnId="{ADE55735-1345-4D5C-8097-8872A939D447}">
      <dgm:prSet/>
      <dgm:spPr/>
      <dgm:t>
        <a:bodyPr/>
        <a:lstStyle/>
        <a:p>
          <a:endParaRPr lang="en-US"/>
        </a:p>
      </dgm:t>
    </dgm:pt>
    <dgm:pt modelId="{3CD09E95-294A-42E5-845E-4A305D55DCEF}" type="sibTrans" cxnId="{ADE55735-1345-4D5C-8097-8872A939D447}">
      <dgm:prSet/>
      <dgm:spPr/>
      <dgm:t>
        <a:bodyPr/>
        <a:lstStyle/>
        <a:p>
          <a:endParaRPr lang="en-US"/>
        </a:p>
      </dgm:t>
    </dgm:pt>
    <dgm:pt modelId="{4DF0C815-B53B-49FB-9DD9-8319E1C22E64}">
      <dgm:prSet/>
      <dgm:spPr/>
      <dgm:t>
        <a:bodyPr/>
        <a:lstStyle/>
        <a:p>
          <a:r>
            <a:rPr lang="en-GB"/>
            <a:t>Its aim is to make communities safer by conducting regular assessments </a:t>
          </a:r>
          <a:endParaRPr lang="en-US"/>
        </a:p>
      </dgm:t>
    </dgm:pt>
    <dgm:pt modelId="{2AF6F74F-4AB9-4512-8A85-AB932D1FDBDB}" type="parTrans" cxnId="{8316F20D-A1F0-4930-A877-A9883C38696D}">
      <dgm:prSet/>
      <dgm:spPr/>
      <dgm:t>
        <a:bodyPr/>
        <a:lstStyle/>
        <a:p>
          <a:endParaRPr lang="en-US"/>
        </a:p>
      </dgm:t>
    </dgm:pt>
    <dgm:pt modelId="{9966E309-6341-4B11-98C7-2DFAF62CA9BC}" type="sibTrans" cxnId="{8316F20D-A1F0-4930-A877-A9883C38696D}">
      <dgm:prSet/>
      <dgm:spPr/>
      <dgm:t>
        <a:bodyPr/>
        <a:lstStyle/>
        <a:p>
          <a:endParaRPr lang="en-US"/>
        </a:p>
      </dgm:t>
    </dgm:pt>
    <dgm:pt modelId="{EDC77E5D-5DF7-4B4F-9433-171138BA251B}">
      <dgm:prSet/>
      <dgm:spPr/>
      <dgm:t>
        <a:bodyPr/>
        <a:lstStyle/>
        <a:p>
          <a:r>
            <a:rPr lang="en-GB"/>
            <a:t>Publishes detailed reports and recommendations </a:t>
          </a:r>
          <a:endParaRPr lang="en-US"/>
        </a:p>
      </dgm:t>
    </dgm:pt>
    <dgm:pt modelId="{73F3B726-EC54-4DE0-8D8E-50BD70B44AEF}" type="parTrans" cxnId="{DD8FD7F2-C9CD-4216-83A9-3ADB73AD8683}">
      <dgm:prSet/>
      <dgm:spPr/>
      <dgm:t>
        <a:bodyPr/>
        <a:lstStyle/>
        <a:p>
          <a:endParaRPr lang="en-US"/>
        </a:p>
      </dgm:t>
    </dgm:pt>
    <dgm:pt modelId="{24BC7127-FBD7-43F2-B44C-9F75782645A3}" type="sibTrans" cxnId="{DD8FD7F2-C9CD-4216-83A9-3ADB73AD8683}">
      <dgm:prSet/>
      <dgm:spPr/>
      <dgm:t>
        <a:bodyPr/>
        <a:lstStyle/>
        <a:p>
          <a:endParaRPr lang="en-US"/>
        </a:p>
      </dgm:t>
    </dgm:pt>
    <dgm:pt modelId="{63373048-61AB-4C50-B0AB-C8626B9B689E}">
      <dgm:prSet/>
      <dgm:spPr/>
      <dgm:t>
        <a:bodyPr/>
        <a:lstStyle/>
        <a:p>
          <a:r>
            <a:rPr lang="en-GB" dirty="0"/>
            <a:t>Monitors the progress of these into practice -Hold them </a:t>
          </a:r>
          <a:r>
            <a:rPr lang="en-GB"/>
            <a:t>accountable </a:t>
          </a:r>
          <a:endParaRPr lang="en-US" dirty="0"/>
        </a:p>
      </dgm:t>
    </dgm:pt>
    <dgm:pt modelId="{04AC16C6-50A2-4960-A9F0-F287CE6F981F}" type="parTrans" cxnId="{8B3899DD-BCE9-4988-9BAA-13F8A706B18E}">
      <dgm:prSet/>
      <dgm:spPr/>
      <dgm:t>
        <a:bodyPr/>
        <a:lstStyle/>
        <a:p>
          <a:endParaRPr lang="en-US"/>
        </a:p>
      </dgm:t>
    </dgm:pt>
    <dgm:pt modelId="{AEEC8B31-DC56-49E5-BFD0-5E51F54ED431}" type="sibTrans" cxnId="{8B3899DD-BCE9-4988-9BAA-13F8A706B18E}">
      <dgm:prSet/>
      <dgm:spPr/>
      <dgm:t>
        <a:bodyPr/>
        <a:lstStyle/>
        <a:p>
          <a:endParaRPr lang="en-US"/>
        </a:p>
      </dgm:t>
    </dgm:pt>
    <dgm:pt modelId="{E4588597-C293-4B75-BCC4-846F61793632}">
      <dgm:prSet/>
      <dgm:spPr/>
      <dgm:t>
        <a:bodyPr/>
        <a:lstStyle/>
        <a:p>
          <a:r>
            <a:rPr lang="en-GB"/>
            <a:t>Inform the public about performance in an accessible format </a:t>
          </a:r>
          <a:endParaRPr lang="en-US"/>
        </a:p>
      </dgm:t>
    </dgm:pt>
    <dgm:pt modelId="{5B081301-E87F-4E81-928C-C331AD0F6A27}" type="parTrans" cxnId="{FBB098D3-7BA0-443C-9F3B-66836E22EFB6}">
      <dgm:prSet/>
      <dgm:spPr/>
      <dgm:t>
        <a:bodyPr/>
        <a:lstStyle/>
        <a:p>
          <a:endParaRPr lang="en-US"/>
        </a:p>
      </dgm:t>
    </dgm:pt>
    <dgm:pt modelId="{1C43CE83-507B-4746-B7C9-2F3FAF43148F}" type="sibTrans" cxnId="{FBB098D3-7BA0-443C-9F3B-66836E22EFB6}">
      <dgm:prSet/>
      <dgm:spPr/>
      <dgm:t>
        <a:bodyPr/>
        <a:lstStyle/>
        <a:p>
          <a:endParaRPr lang="en-US"/>
        </a:p>
      </dgm:t>
    </dgm:pt>
    <dgm:pt modelId="{30612559-ADCB-4957-AE11-275E6AB9AC3B}">
      <dgm:prSet/>
      <dgm:spPr/>
      <dgm:t>
        <a:bodyPr/>
        <a:lstStyle/>
        <a:p>
          <a:r>
            <a:rPr lang="en-GB"/>
            <a:t>Can investigate specific issues e.g. response of police to victims </a:t>
          </a:r>
          <a:endParaRPr lang="en-US"/>
        </a:p>
      </dgm:t>
    </dgm:pt>
    <dgm:pt modelId="{AE057A65-97F6-4A08-ACAD-A8285596EA8E}" type="parTrans" cxnId="{46CB0EB6-947D-4974-A267-07FB29EDF75D}">
      <dgm:prSet/>
      <dgm:spPr/>
      <dgm:t>
        <a:bodyPr/>
        <a:lstStyle/>
        <a:p>
          <a:endParaRPr lang="en-US"/>
        </a:p>
      </dgm:t>
    </dgm:pt>
    <dgm:pt modelId="{B9112126-E539-4A61-8650-E2EBFDACA4D7}" type="sibTrans" cxnId="{46CB0EB6-947D-4974-A267-07FB29EDF75D}">
      <dgm:prSet/>
      <dgm:spPr/>
      <dgm:t>
        <a:bodyPr/>
        <a:lstStyle/>
        <a:p>
          <a:endParaRPr lang="en-US"/>
        </a:p>
      </dgm:t>
    </dgm:pt>
    <dgm:pt modelId="{B8F14958-5788-4976-8CC9-EC183B0B366C}" type="pres">
      <dgm:prSet presAssocID="{E5C23317-A277-4943-B275-66C6B49964F5}" presName="linear" presStyleCnt="0">
        <dgm:presLayoutVars>
          <dgm:animLvl val="lvl"/>
          <dgm:resizeHandles val="exact"/>
        </dgm:presLayoutVars>
      </dgm:prSet>
      <dgm:spPr/>
    </dgm:pt>
    <dgm:pt modelId="{B3BCA675-5AF0-4ABE-A06D-76FA8D0B624A}" type="pres">
      <dgm:prSet presAssocID="{825A6DAD-2CFC-48AE-9F2A-FFE1F940C569}" presName="parentText" presStyleLbl="node1" presStyleIdx="0" presStyleCnt="6" custScaleY="127643">
        <dgm:presLayoutVars>
          <dgm:chMax val="0"/>
          <dgm:bulletEnabled val="1"/>
        </dgm:presLayoutVars>
      </dgm:prSet>
      <dgm:spPr/>
    </dgm:pt>
    <dgm:pt modelId="{47E771A2-7D5C-4F07-B3AD-719E560DB7BE}" type="pres">
      <dgm:prSet presAssocID="{3CD09E95-294A-42E5-845E-4A305D55DCEF}" presName="spacer" presStyleCnt="0"/>
      <dgm:spPr/>
    </dgm:pt>
    <dgm:pt modelId="{7A49BCBF-45C7-4CCB-AA67-86D62C0B573F}" type="pres">
      <dgm:prSet presAssocID="{4DF0C815-B53B-49FB-9DD9-8319E1C22E64}" presName="parentText" presStyleLbl="node1" presStyleIdx="1" presStyleCnt="6">
        <dgm:presLayoutVars>
          <dgm:chMax val="0"/>
          <dgm:bulletEnabled val="1"/>
        </dgm:presLayoutVars>
      </dgm:prSet>
      <dgm:spPr/>
    </dgm:pt>
    <dgm:pt modelId="{9879BA49-5459-44F5-8330-6FC54B4031ED}" type="pres">
      <dgm:prSet presAssocID="{9966E309-6341-4B11-98C7-2DFAF62CA9BC}" presName="spacer" presStyleCnt="0"/>
      <dgm:spPr/>
    </dgm:pt>
    <dgm:pt modelId="{8E490C43-F4A6-4EC3-8E6F-CCD9A87D746E}" type="pres">
      <dgm:prSet presAssocID="{EDC77E5D-5DF7-4B4F-9433-171138BA251B}" presName="parentText" presStyleLbl="node1" presStyleIdx="2" presStyleCnt="6">
        <dgm:presLayoutVars>
          <dgm:chMax val="0"/>
          <dgm:bulletEnabled val="1"/>
        </dgm:presLayoutVars>
      </dgm:prSet>
      <dgm:spPr/>
    </dgm:pt>
    <dgm:pt modelId="{75B75782-1780-4988-81FB-46F25940C066}" type="pres">
      <dgm:prSet presAssocID="{24BC7127-FBD7-43F2-B44C-9F75782645A3}" presName="spacer" presStyleCnt="0"/>
      <dgm:spPr/>
    </dgm:pt>
    <dgm:pt modelId="{6E477C2C-C1D8-47D7-B740-1827C1E639E7}" type="pres">
      <dgm:prSet presAssocID="{63373048-61AB-4C50-B0AB-C8626B9B689E}" presName="parentText" presStyleLbl="node1" presStyleIdx="3" presStyleCnt="6">
        <dgm:presLayoutVars>
          <dgm:chMax val="0"/>
          <dgm:bulletEnabled val="1"/>
        </dgm:presLayoutVars>
      </dgm:prSet>
      <dgm:spPr/>
    </dgm:pt>
    <dgm:pt modelId="{DEB21EE6-6C4C-4B8C-9D2F-B561F98CD9A5}" type="pres">
      <dgm:prSet presAssocID="{AEEC8B31-DC56-49E5-BFD0-5E51F54ED431}" presName="spacer" presStyleCnt="0"/>
      <dgm:spPr/>
    </dgm:pt>
    <dgm:pt modelId="{10D10ADD-E2CF-4580-AC70-E79603C649FF}" type="pres">
      <dgm:prSet presAssocID="{E4588597-C293-4B75-BCC4-846F61793632}" presName="parentText" presStyleLbl="node1" presStyleIdx="4" presStyleCnt="6">
        <dgm:presLayoutVars>
          <dgm:chMax val="0"/>
          <dgm:bulletEnabled val="1"/>
        </dgm:presLayoutVars>
      </dgm:prSet>
      <dgm:spPr/>
    </dgm:pt>
    <dgm:pt modelId="{B1FB6DBF-FC2C-40C9-9F33-1162AFB7989F}" type="pres">
      <dgm:prSet presAssocID="{1C43CE83-507B-4746-B7C9-2F3FAF43148F}" presName="spacer" presStyleCnt="0"/>
      <dgm:spPr/>
    </dgm:pt>
    <dgm:pt modelId="{06766E4B-92D8-49A2-ABDF-63191E367714}" type="pres">
      <dgm:prSet presAssocID="{30612559-ADCB-4957-AE11-275E6AB9AC3B}" presName="parentText" presStyleLbl="node1" presStyleIdx="5" presStyleCnt="6">
        <dgm:presLayoutVars>
          <dgm:chMax val="0"/>
          <dgm:bulletEnabled val="1"/>
        </dgm:presLayoutVars>
      </dgm:prSet>
      <dgm:spPr/>
    </dgm:pt>
  </dgm:ptLst>
  <dgm:cxnLst>
    <dgm:cxn modelId="{9D05C506-63C3-4752-B191-05DB509C072E}" type="presOf" srcId="{E5C23317-A277-4943-B275-66C6B49964F5}" destId="{B8F14958-5788-4976-8CC9-EC183B0B366C}" srcOrd="0" destOrd="0" presId="urn:microsoft.com/office/officeart/2005/8/layout/vList2"/>
    <dgm:cxn modelId="{8316F20D-A1F0-4930-A877-A9883C38696D}" srcId="{E5C23317-A277-4943-B275-66C6B49964F5}" destId="{4DF0C815-B53B-49FB-9DD9-8319E1C22E64}" srcOrd="1" destOrd="0" parTransId="{2AF6F74F-4AB9-4512-8A85-AB932D1FDBDB}" sibTransId="{9966E309-6341-4B11-98C7-2DFAF62CA9BC}"/>
    <dgm:cxn modelId="{D4D42312-9AC4-42F8-B3F7-BAFE09D50BCE}" type="presOf" srcId="{4DF0C815-B53B-49FB-9DD9-8319E1C22E64}" destId="{7A49BCBF-45C7-4CCB-AA67-86D62C0B573F}" srcOrd="0" destOrd="0" presId="urn:microsoft.com/office/officeart/2005/8/layout/vList2"/>
    <dgm:cxn modelId="{ADE55735-1345-4D5C-8097-8872A939D447}" srcId="{E5C23317-A277-4943-B275-66C6B49964F5}" destId="{825A6DAD-2CFC-48AE-9F2A-FFE1F940C569}" srcOrd="0" destOrd="0" parTransId="{34D242FB-16A3-4F06-B16F-2317FDB4912E}" sibTransId="{3CD09E95-294A-42E5-845E-4A305D55DCEF}"/>
    <dgm:cxn modelId="{81A53738-4807-4D21-B2CB-8A996DCBD179}" type="presOf" srcId="{63373048-61AB-4C50-B0AB-C8626B9B689E}" destId="{6E477C2C-C1D8-47D7-B740-1827C1E639E7}" srcOrd="0" destOrd="0" presId="urn:microsoft.com/office/officeart/2005/8/layout/vList2"/>
    <dgm:cxn modelId="{B5EAAD71-9991-448D-8189-4BA1ACE18E41}" type="presOf" srcId="{EDC77E5D-5DF7-4B4F-9433-171138BA251B}" destId="{8E490C43-F4A6-4EC3-8E6F-CCD9A87D746E}" srcOrd="0" destOrd="0" presId="urn:microsoft.com/office/officeart/2005/8/layout/vList2"/>
    <dgm:cxn modelId="{057C7157-06CD-44B8-B486-AFBD1F5766C8}" type="presOf" srcId="{825A6DAD-2CFC-48AE-9F2A-FFE1F940C569}" destId="{B3BCA675-5AF0-4ABE-A06D-76FA8D0B624A}" srcOrd="0" destOrd="0" presId="urn:microsoft.com/office/officeart/2005/8/layout/vList2"/>
    <dgm:cxn modelId="{19011D80-2EA2-4B29-8C76-CCA335FB78C0}" type="presOf" srcId="{30612559-ADCB-4957-AE11-275E6AB9AC3B}" destId="{06766E4B-92D8-49A2-ABDF-63191E367714}" srcOrd="0" destOrd="0" presId="urn:microsoft.com/office/officeart/2005/8/layout/vList2"/>
    <dgm:cxn modelId="{7209C380-EC90-4342-8BB9-F5671A6FE8DA}" type="presOf" srcId="{E4588597-C293-4B75-BCC4-846F61793632}" destId="{10D10ADD-E2CF-4580-AC70-E79603C649FF}" srcOrd="0" destOrd="0" presId="urn:microsoft.com/office/officeart/2005/8/layout/vList2"/>
    <dgm:cxn modelId="{46CB0EB6-947D-4974-A267-07FB29EDF75D}" srcId="{E5C23317-A277-4943-B275-66C6B49964F5}" destId="{30612559-ADCB-4957-AE11-275E6AB9AC3B}" srcOrd="5" destOrd="0" parTransId="{AE057A65-97F6-4A08-ACAD-A8285596EA8E}" sibTransId="{B9112126-E539-4A61-8650-E2EBFDACA4D7}"/>
    <dgm:cxn modelId="{FBB098D3-7BA0-443C-9F3B-66836E22EFB6}" srcId="{E5C23317-A277-4943-B275-66C6B49964F5}" destId="{E4588597-C293-4B75-BCC4-846F61793632}" srcOrd="4" destOrd="0" parTransId="{5B081301-E87F-4E81-928C-C331AD0F6A27}" sibTransId="{1C43CE83-507B-4746-B7C9-2F3FAF43148F}"/>
    <dgm:cxn modelId="{8B3899DD-BCE9-4988-9BAA-13F8A706B18E}" srcId="{E5C23317-A277-4943-B275-66C6B49964F5}" destId="{63373048-61AB-4C50-B0AB-C8626B9B689E}" srcOrd="3" destOrd="0" parTransId="{04AC16C6-50A2-4960-A9F0-F287CE6F981F}" sibTransId="{AEEC8B31-DC56-49E5-BFD0-5E51F54ED431}"/>
    <dgm:cxn modelId="{DD8FD7F2-C9CD-4216-83A9-3ADB73AD8683}" srcId="{E5C23317-A277-4943-B275-66C6B49964F5}" destId="{EDC77E5D-5DF7-4B4F-9433-171138BA251B}" srcOrd="2" destOrd="0" parTransId="{73F3B726-EC54-4DE0-8D8E-50BD70B44AEF}" sibTransId="{24BC7127-FBD7-43F2-B44C-9F75782645A3}"/>
    <dgm:cxn modelId="{B5C7BC14-F178-4018-84B5-0DC7651E0423}" type="presParOf" srcId="{B8F14958-5788-4976-8CC9-EC183B0B366C}" destId="{B3BCA675-5AF0-4ABE-A06D-76FA8D0B624A}" srcOrd="0" destOrd="0" presId="urn:microsoft.com/office/officeart/2005/8/layout/vList2"/>
    <dgm:cxn modelId="{A8EDF996-4A9E-45DA-9E32-636DA5C7DE8A}" type="presParOf" srcId="{B8F14958-5788-4976-8CC9-EC183B0B366C}" destId="{47E771A2-7D5C-4F07-B3AD-719E560DB7BE}" srcOrd="1" destOrd="0" presId="urn:microsoft.com/office/officeart/2005/8/layout/vList2"/>
    <dgm:cxn modelId="{22BE3E19-9CFD-4C7E-BFED-3E67057B8750}" type="presParOf" srcId="{B8F14958-5788-4976-8CC9-EC183B0B366C}" destId="{7A49BCBF-45C7-4CCB-AA67-86D62C0B573F}" srcOrd="2" destOrd="0" presId="urn:microsoft.com/office/officeart/2005/8/layout/vList2"/>
    <dgm:cxn modelId="{921C1E70-E7EA-48A3-B6F3-2E09962ED4E7}" type="presParOf" srcId="{B8F14958-5788-4976-8CC9-EC183B0B366C}" destId="{9879BA49-5459-44F5-8330-6FC54B4031ED}" srcOrd="3" destOrd="0" presId="urn:microsoft.com/office/officeart/2005/8/layout/vList2"/>
    <dgm:cxn modelId="{756BAC69-542E-4CDD-BA9F-E48A1BAC0640}" type="presParOf" srcId="{B8F14958-5788-4976-8CC9-EC183B0B366C}" destId="{8E490C43-F4A6-4EC3-8E6F-CCD9A87D746E}" srcOrd="4" destOrd="0" presId="urn:microsoft.com/office/officeart/2005/8/layout/vList2"/>
    <dgm:cxn modelId="{A80EC22D-AD86-41A1-A2B2-AF8BBDCAC7E5}" type="presParOf" srcId="{B8F14958-5788-4976-8CC9-EC183B0B366C}" destId="{75B75782-1780-4988-81FB-46F25940C066}" srcOrd="5" destOrd="0" presId="urn:microsoft.com/office/officeart/2005/8/layout/vList2"/>
    <dgm:cxn modelId="{EBF540EE-959D-4D1C-86DE-E2C1F26BCDBC}" type="presParOf" srcId="{B8F14958-5788-4976-8CC9-EC183B0B366C}" destId="{6E477C2C-C1D8-47D7-B740-1827C1E639E7}" srcOrd="6" destOrd="0" presId="urn:microsoft.com/office/officeart/2005/8/layout/vList2"/>
    <dgm:cxn modelId="{C49F79A3-C665-4F1E-8940-17AF36B5B8A2}" type="presParOf" srcId="{B8F14958-5788-4976-8CC9-EC183B0B366C}" destId="{DEB21EE6-6C4C-4B8C-9D2F-B561F98CD9A5}" srcOrd="7" destOrd="0" presId="urn:microsoft.com/office/officeart/2005/8/layout/vList2"/>
    <dgm:cxn modelId="{AB56FAF1-7C07-4B1F-A7E2-9E21341C0031}" type="presParOf" srcId="{B8F14958-5788-4976-8CC9-EC183B0B366C}" destId="{10D10ADD-E2CF-4580-AC70-E79603C649FF}" srcOrd="8" destOrd="0" presId="urn:microsoft.com/office/officeart/2005/8/layout/vList2"/>
    <dgm:cxn modelId="{AB2AA771-F06E-43ED-957B-09739E05CA3B}" type="presParOf" srcId="{B8F14958-5788-4976-8CC9-EC183B0B366C}" destId="{B1FB6DBF-FC2C-40C9-9F33-1162AFB7989F}" srcOrd="9" destOrd="0" presId="urn:microsoft.com/office/officeart/2005/8/layout/vList2"/>
    <dgm:cxn modelId="{3899876D-A0B7-4151-977E-70B4195C617C}" type="presParOf" srcId="{B8F14958-5788-4976-8CC9-EC183B0B366C}" destId="{06766E4B-92D8-49A2-ABDF-63191E367714}"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DB0E489-A3B0-40A1-8A1E-CB5169D54FC4}"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A92AAEF8-E022-4A50-9622-3481579F8B42}">
      <dgm:prSet/>
      <dgm:spPr/>
      <dgm:t>
        <a:bodyPr/>
        <a:lstStyle/>
        <a:p>
          <a:r>
            <a:rPr lang="en-GB" dirty="0"/>
            <a:t>Sets national standards across all forces for best practice </a:t>
          </a:r>
        </a:p>
        <a:p>
          <a:r>
            <a:rPr lang="en-GB" b="0" i="0" dirty="0"/>
            <a:t>The College facilitates the sharing of best practices and knowledge through platforms like its online network, POLKA, to ensure that policing is based on evidence of what works. </a:t>
          </a:r>
          <a:endParaRPr lang="en-US" dirty="0"/>
        </a:p>
      </dgm:t>
    </dgm:pt>
    <dgm:pt modelId="{D26A88D1-FBC9-4121-B665-F41AF0372732}" type="parTrans" cxnId="{EE32D345-4C1C-45C1-B6C5-A9CCB642D8F2}">
      <dgm:prSet/>
      <dgm:spPr/>
      <dgm:t>
        <a:bodyPr/>
        <a:lstStyle/>
        <a:p>
          <a:endParaRPr lang="en-US"/>
        </a:p>
      </dgm:t>
    </dgm:pt>
    <dgm:pt modelId="{41539230-4556-4851-99C3-0294E14AED20}" type="sibTrans" cxnId="{EE32D345-4C1C-45C1-B6C5-A9CCB642D8F2}">
      <dgm:prSet/>
      <dgm:spPr/>
      <dgm:t>
        <a:bodyPr/>
        <a:lstStyle/>
        <a:p>
          <a:endParaRPr lang="en-US"/>
        </a:p>
      </dgm:t>
    </dgm:pt>
    <dgm:pt modelId="{41F97168-32EC-4E33-AC17-A2374C8C30F5}">
      <dgm:prSet/>
      <dgm:spPr/>
      <dgm:t>
        <a:bodyPr/>
        <a:lstStyle/>
        <a:p>
          <a:r>
            <a:rPr lang="en-GB" dirty="0"/>
            <a:t>Provides training and resources for career development- </a:t>
          </a:r>
          <a:endParaRPr lang="en-GB" b="0" i="0" dirty="0"/>
        </a:p>
        <a:p>
          <a:pPr>
            <a:buNone/>
          </a:pPr>
          <a:r>
            <a:rPr lang="en-GB" b="0" i="0" dirty="0"/>
            <a:t>It works to build leadership capabilities at all levels, developing strategies for talent management and providing training and support for current and aspiring leaders</a:t>
          </a:r>
          <a:endParaRPr lang="en-US" dirty="0"/>
        </a:p>
      </dgm:t>
    </dgm:pt>
    <dgm:pt modelId="{708E4F63-1EE2-4D7F-B2C1-CC75F317ABB8}" type="parTrans" cxnId="{01E56F96-613D-404B-917F-A67C8F849550}">
      <dgm:prSet/>
      <dgm:spPr/>
      <dgm:t>
        <a:bodyPr/>
        <a:lstStyle/>
        <a:p>
          <a:endParaRPr lang="en-US"/>
        </a:p>
      </dgm:t>
    </dgm:pt>
    <dgm:pt modelId="{1A48CF77-3C78-4CEA-8157-78F9C4BF4E65}" type="sibTrans" cxnId="{01E56F96-613D-404B-917F-A67C8F849550}">
      <dgm:prSet/>
      <dgm:spPr/>
      <dgm:t>
        <a:bodyPr/>
        <a:lstStyle/>
        <a:p>
          <a:endParaRPr lang="en-US"/>
        </a:p>
      </dgm:t>
    </dgm:pt>
    <dgm:pt modelId="{F78F9602-BD54-49DD-9ACA-E2620C8CDC73}">
      <dgm:prSet/>
      <dgm:spPr/>
      <dgm:t>
        <a:bodyPr/>
        <a:lstStyle/>
        <a:p>
          <a:r>
            <a:rPr lang="en-GB"/>
            <a:t>The CoP provides guidance and principles for police conduct but does not have direct oversight of individual police forces</a:t>
          </a:r>
          <a:endParaRPr lang="en-US"/>
        </a:p>
      </dgm:t>
    </dgm:pt>
    <dgm:pt modelId="{64F1CAF8-8E7B-4703-8A78-45208BC374F7}" type="parTrans" cxnId="{9A067951-4A96-4C4B-B293-F1AD0783C7AF}">
      <dgm:prSet/>
      <dgm:spPr/>
      <dgm:t>
        <a:bodyPr/>
        <a:lstStyle/>
        <a:p>
          <a:endParaRPr lang="en-US"/>
        </a:p>
      </dgm:t>
    </dgm:pt>
    <dgm:pt modelId="{E3A90FF4-3EFB-4F43-A37B-1A6E9E54D631}" type="sibTrans" cxnId="{9A067951-4A96-4C4B-B293-F1AD0783C7AF}">
      <dgm:prSet/>
      <dgm:spPr/>
      <dgm:t>
        <a:bodyPr/>
        <a:lstStyle/>
        <a:p>
          <a:endParaRPr lang="en-US"/>
        </a:p>
      </dgm:t>
    </dgm:pt>
    <dgm:pt modelId="{ACBD08CB-9333-4B0B-B7B1-E4863848240F}" type="pres">
      <dgm:prSet presAssocID="{FDB0E489-A3B0-40A1-8A1E-CB5169D54FC4}" presName="vert0" presStyleCnt="0">
        <dgm:presLayoutVars>
          <dgm:dir/>
          <dgm:animOne val="branch"/>
          <dgm:animLvl val="lvl"/>
        </dgm:presLayoutVars>
      </dgm:prSet>
      <dgm:spPr/>
    </dgm:pt>
    <dgm:pt modelId="{48028FD0-2C3E-4BDC-995D-17A71B1AE56E}" type="pres">
      <dgm:prSet presAssocID="{A92AAEF8-E022-4A50-9622-3481579F8B42}" presName="thickLine" presStyleLbl="alignNode1" presStyleIdx="0" presStyleCnt="3"/>
      <dgm:spPr/>
    </dgm:pt>
    <dgm:pt modelId="{D29601FF-2A62-404A-A6B8-D4223B9F3263}" type="pres">
      <dgm:prSet presAssocID="{A92AAEF8-E022-4A50-9622-3481579F8B42}" presName="horz1" presStyleCnt="0"/>
      <dgm:spPr/>
    </dgm:pt>
    <dgm:pt modelId="{16BC4DEE-3204-46BD-B822-BFA21A58D289}" type="pres">
      <dgm:prSet presAssocID="{A92AAEF8-E022-4A50-9622-3481579F8B42}" presName="tx1" presStyleLbl="revTx" presStyleIdx="0" presStyleCnt="3"/>
      <dgm:spPr/>
    </dgm:pt>
    <dgm:pt modelId="{B446A5ED-2F65-4842-9AC1-5995345C8E2C}" type="pres">
      <dgm:prSet presAssocID="{A92AAEF8-E022-4A50-9622-3481579F8B42}" presName="vert1" presStyleCnt="0"/>
      <dgm:spPr/>
    </dgm:pt>
    <dgm:pt modelId="{B6809FD5-45A4-48AA-BE0A-33C7D8DC9FC2}" type="pres">
      <dgm:prSet presAssocID="{41F97168-32EC-4E33-AC17-A2374C8C30F5}" presName="thickLine" presStyleLbl="alignNode1" presStyleIdx="1" presStyleCnt="3"/>
      <dgm:spPr/>
    </dgm:pt>
    <dgm:pt modelId="{EFF5BC0B-7B2B-4B7E-9647-483CF309F51E}" type="pres">
      <dgm:prSet presAssocID="{41F97168-32EC-4E33-AC17-A2374C8C30F5}" presName="horz1" presStyleCnt="0"/>
      <dgm:spPr/>
    </dgm:pt>
    <dgm:pt modelId="{027E8739-1889-482F-85C8-DE42AA2C7FF0}" type="pres">
      <dgm:prSet presAssocID="{41F97168-32EC-4E33-AC17-A2374C8C30F5}" presName="tx1" presStyleLbl="revTx" presStyleIdx="1" presStyleCnt="3"/>
      <dgm:spPr/>
    </dgm:pt>
    <dgm:pt modelId="{C5F17142-B54E-4151-A319-86E5B5122EF4}" type="pres">
      <dgm:prSet presAssocID="{41F97168-32EC-4E33-AC17-A2374C8C30F5}" presName="vert1" presStyleCnt="0"/>
      <dgm:spPr/>
    </dgm:pt>
    <dgm:pt modelId="{17CA0044-5ABD-4839-BB08-BE64C3A09241}" type="pres">
      <dgm:prSet presAssocID="{F78F9602-BD54-49DD-9ACA-E2620C8CDC73}" presName="thickLine" presStyleLbl="alignNode1" presStyleIdx="2" presStyleCnt="3"/>
      <dgm:spPr/>
    </dgm:pt>
    <dgm:pt modelId="{A31F7731-7498-4CB2-8847-6ADAECE62132}" type="pres">
      <dgm:prSet presAssocID="{F78F9602-BD54-49DD-9ACA-E2620C8CDC73}" presName="horz1" presStyleCnt="0"/>
      <dgm:spPr/>
    </dgm:pt>
    <dgm:pt modelId="{F3BC44F5-F46A-4E91-8B58-454A9DE9B2A5}" type="pres">
      <dgm:prSet presAssocID="{F78F9602-BD54-49DD-9ACA-E2620C8CDC73}" presName="tx1" presStyleLbl="revTx" presStyleIdx="2" presStyleCnt="3"/>
      <dgm:spPr/>
    </dgm:pt>
    <dgm:pt modelId="{7A784F7F-6191-4387-B55F-7AA874A197C9}" type="pres">
      <dgm:prSet presAssocID="{F78F9602-BD54-49DD-9ACA-E2620C8CDC73}" presName="vert1" presStyleCnt="0"/>
      <dgm:spPr/>
    </dgm:pt>
  </dgm:ptLst>
  <dgm:cxnLst>
    <dgm:cxn modelId="{2A95F362-3701-48E9-8797-CEC4F070CE9C}" type="presOf" srcId="{A92AAEF8-E022-4A50-9622-3481579F8B42}" destId="{16BC4DEE-3204-46BD-B822-BFA21A58D289}" srcOrd="0" destOrd="0" presId="urn:microsoft.com/office/officeart/2008/layout/LinedList"/>
    <dgm:cxn modelId="{EE32D345-4C1C-45C1-B6C5-A9CCB642D8F2}" srcId="{FDB0E489-A3B0-40A1-8A1E-CB5169D54FC4}" destId="{A92AAEF8-E022-4A50-9622-3481579F8B42}" srcOrd="0" destOrd="0" parTransId="{D26A88D1-FBC9-4121-B665-F41AF0372732}" sibTransId="{41539230-4556-4851-99C3-0294E14AED20}"/>
    <dgm:cxn modelId="{F6AC706F-70DF-48AE-946E-5522C7565341}" type="presOf" srcId="{F78F9602-BD54-49DD-9ACA-E2620C8CDC73}" destId="{F3BC44F5-F46A-4E91-8B58-454A9DE9B2A5}" srcOrd="0" destOrd="0" presId="urn:microsoft.com/office/officeart/2008/layout/LinedList"/>
    <dgm:cxn modelId="{9A067951-4A96-4C4B-B293-F1AD0783C7AF}" srcId="{FDB0E489-A3B0-40A1-8A1E-CB5169D54FC4}" destId="{F78F9602-BD54-49DD-9ACA-E2620C8CDC73}" srcOrd="2" destOrd="0" parTransId="{64F1CAF8-8E7B-4703-8A78-45208BC374F7}" sibTransId="{E3A90FF4-3EFB-4F43-A37B-1A6E9E54D631}"/>
    <dgm:cxn modelId="{0C2C1858-D268-42FE-91B0-914EBB902B30}" type="presOf" srcId="{41F97168-32EC-4E33-AC17-A2374C8C30F5}" destId="{027E8739-1889-482F-85C8-DE42AA2C7FF0}" srcOrd="0" destOrd="0" presId="urn:microsoft.com/office/officeart/2008/layout/LinedList"/>
    <dgm:cxn modelId="{01E56F96-613D-404B-917F-A67C8F849550}" srcId="{FDB0E489-A3B0-40A1-8A1E-CB5169D54FC4}" destId="{41F97168-32EC-4E33-AC17-A2374C8C30F5}" srcOrd="1" destOrd="0" parTransId="{708E4F63-1EE2-4D7F-B2C1-CC75F317ABB8}" sibTransId="{1A48CF77-3C78-4CEA-8157-78F9C4BF4E65}"/>
    <dgm:cxn modelId="{C2538CE0-BFC6-432E-9B0D-E7DB7B8B0533}" type="presOf" srcId="{FDB0E489-A3B0-40A1-8A1E-CB5169D54FC4}" destId="{ACBD08CB-9333-4B0B-B7B1-E4863848240F}" srcOrd="0" destOrd="0" presId="urn:microsoft.com/office/officeart/2008/layout/LinedList"/>
    <dgm:cxn modelId="{DD667F7C-0B83-48B4-B571-77FE9EBA1010}" type="presParOf" srcId="{ACBD08CB-9333-4B0B-B7B1-E4863848240F}" destId="{48028FD0-2C3E-4BDC-995D-17A71B1AE56E}" srcOrd="0" destOrd="0" presId="urn:microsoft.com/office/officeart/2008/layout/LinedList"/>
    <dgm:cxn modelId="{8E0439C9-952D-4A26-8F2B-117CF624AC9B}" type="presParOf" srcId="{ACBD08CB-9333-4B0B-B7B1-E4863848240F}" destId="{D29601FF-2A62-404A-A6B8-D4223B9F3263}" srcOrd="1" destOrd="0" presId="urn:microsoft.com/office/officeart/2008/layout/LinedList"/>
    <dgm:cxn modelId="{42C0A906-A436-4C28-AD62-4647373228B2}" type="presParOf" srcId="{D29601FF-2A62-404A-A6B8-D4223B9F3263}" destId="{16BC4DEE-3204-46BD-B822-BFA21A58D289}" srcOrd="0" destOrd="0" presId="urn:microsoft.com/office/officeart/2008/layout/LinedList"/>
    <dgm:cxn modelId="{26A903E1-A036-471A-9B59-E94236549999}" type="presParOf" srcId="{D29601FF-2A62-404A-A6B8-D4223B9F3263}" destId="{B446A5ED-2F65-4842-9AC1-5995345C8E2C}" srcOrd="1" destOrd="0" presId="urn:microsoft.com/office/officeart/2008/layout/LinedList"/>
    <dgm:cxn modelId="{7A1A9146-BAC0-418B-814B-B85E12028EEE}" type="presParOf" srcId="{ACBD08CB-9333-4B0B-B7B1-E4863848240F}" destId="{B6809FD5-45A4-48AA-BE0A-33C7D8DC9FC2}" srcOrd="2" destOrd="0" presId="urn:microsoft.com/office/officeart/2008/layout/LinedList"/>
    <dgm:cxn modelId="{5FBBCE7E-5336-446A-9DD2-EF0AE2A0072F}" type="presParOf" srcId="{ACBD08CB-9333-4B0B-B7B1-E4863848240F}" destId="{EFF5BC0B-7B2B-4B7E-9647-483CF309F51E}" srcOrd="3" destOrd="0" presId="urn:microsoft.com/office/officeart/2008/layout/LinedList"/>
    <dgm:cxn modelId="{3AB83869-228A-4813-875D-A042EF36FF9B}" type="presParOf" srcId="{EFF5BC0B-7B2B-4B7E-9647-483CF309F51E}" destId="{027E8739-1889-482F-85C8-DE42AA2C7FF0}" srcOrd="0" destOrd="0" presId="urn:microsoft.com/office/officeart/2008/layout/LinedList"/>
    <dgm:cxn modelId="{E49831DE-E915-4940-9BA5-4E7910276B72}" type="presParOf" srcId="{EFF5BC0B-7B2B-4B7E-9647-483CF309F51E}" destId="{C5F17142-B54E-4151-A319-86E5B5122EF4}" srcOrd="1" destOrd="0" presId="urn:microsoft.com/office/officeart/2008/layout/LinedList"/>
    <dgm:cxn modelId="{527AF68F-186D-4083-92FD-B7F3DD184E5A}" type="presParOf" srcId="{ACBD08CB-9333-4B0B-B7B1-E4863848240F}" destId="{17CA0044-5ABD-4839-BB08-BE64C3A09241}" srcOrd="4" destOrd="0" presId="urn:microsoft.com/office/officeart/2008/layout/LinedList"/>
    <dgm:cxn modelId="{1448B5FE-77F0-4691-A4E2-0E8041CD52D0}" type="presParOf" srcId="{ACBD08CB-9333-4B0B-B7B1-E4863848240F}" destId="{A31F7731-7498-4CB2-8847-6ADAECE62132}" srcOrd="5" destOrd="0" presId="urn:microsoft.com/office/officeart/2008/layout/LinedList"/>
    <dgm:cxn modelId="{794B44B2-B69C-424E-A55D-D4FEF36ED27A}" type="presParOf" srcId="{A31F7731-7498-4CB2-8847-6ADAECE62132}" destId="{F3BC44F5-F46A-4E91-8B58-454A9DE9B2A5}" srcOrd="0" destOrd="0" presId="urn:microsoft.com/office/officeart/2008/layout/LinedList"/>
    <dgm:cxn modelId="{C43F786B-AEC3-4F13-A1FD-6C6C7548C872}" type="presParOf" srcId="{A31F7731-7498-4CB2-8847-6ADAECE62132}" destId="{7A784F7F-6191-4387-B55F-7AA874A197C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F902D41-0A03-4393-91ED-9A5D9B7CA79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0138B0C-B03E-48B4-AB0D-8B658567EF81}">
      <dgm:prSet/>
      <dgm:spPr/>
      <dgm:t>
        <a:bodyPr/>
        <a:lstStyle/>
        <a:p>
          <a:r>
            <a:rPr lang="en-GB"/>
            <a:t>In groups, discuss how effective you think these oversight agencies are? </a:t>
          </a:r>
          <a:endParaRPr lang="en-US"/>
        </a:p>
      </dgm:t>
    </dgm:pt>
    <dgm:pt modelId="{ADFAEEB3-256F-4D11-A1E6-ECDEA3B2F2A9}" type="parTrans" cxnId="{7E98B8B2-B43C-49FA-AD4F-61AF61198C42}">
      <dgm:prSet/>
      <dgm:spPr/>
      <dgm:t>
        <a:bodyPr/>
        <a:lstStyle/>
        <a:p>
          <a:endParaRPr lang="en-US"/>
        </a:p>
      </dgm:t>
    </dgm:pt>
    <dgm:pt modelId="{641DE757-ED97-400F-A599-F54B7A8DF602}" type="sibTrans" cxnId="{7E98B8B2-B43C-49FA-AD4F-61AF61198C42}">
      <dgm:prSet/>
      <dgm:spPr/>
      <dgm:t>
        <a:bodyPr/>
        <a:lstStyle/>
        <a:p>
          <a:endParaRPr lang="en-US"/>
        </a:p>
      </dgm:t>
    </dgm:pt>
    <dgm:pt modelId="{A0870015-23B5-46DE-B6E9-C1FE7DF02542}">
      <dgm:prSet/>
      <dgm:spPr/>
      <dgm:t>
        <a:bodyPr/>
        <a:lstStyle/>
        <a:p>
          <a:r>
            <a:rPr lang="en-GB"/>
            <a:t>Are they sufficient?</a:t>
          </a:r>
          <a:endParaRPr lang="en-US"/>
        </a:p>
      </dgm:t>
    </dgm:pt>
    <dgm:pt modelId="{63BD1671-62B3-4E98-910C-49237075E0BD}" type="parTrans" cxnId="{501378E2-FFD5-4DE4-A815-73F331787689}">
      <dgm:prSet/>
      <dgm:spPr/>
      <dgm:t>
        <a:bodyPr/>
        <a:lstStyle/>
        <a:p>
          <a:endParaRPr lang="en-US"/>
        </a:p>
      </dgm:t>
    </dgm:pt>
    <dgm:pt modelId="{ED292486-C959-4FE9-88AC-4C1CC3687FA9}" type="sibTrans" cxnId="{501378E2-FFD5-4DE4-A815-73F331787689}">
      <dgm:prSet/>
      <dgm:spPr/>
      <dgm:t>
        <a:bodyPr/>
        <a:lstStyle/>
        <a:p>
          <a:endParaRPr lang="en-US"/>
        </a:p>
      </dgm:t>
    </dgm:pt>
    <dgm:pt modelId="{CD41ACA6-C24A-47AC-BD50-F5C9A82CABFF}">
      <dgm:prSet/>
      <dgm:spPr/>
      <dgm:t>
        <a:bodyPr/>
        <a:lstStyle/>
        <a:p>
          <a:r>
            <a:rPr lang="en-GB"/>
            <a:t>Does more need to be done?</a:t>
          </a:r>
          <a:endParaRPr lang="en-US"/>
        </a:p>
      </dgm:t>
    </dgm:pt>
    <dgm:pt modelId="{6CADA6DF-2E56-4540-A41B-F1957B3B8D40}" type="parTrans" cxnId="{C7A32885-C756-4BD0-B2AF-46D2EDF2C93F}">
      <dgm:prSet/>
      <dgm:spPr/>
      <dgm:t>
        <a:bodyPr/>
        <a:lstStyle/>
        <a:p>
          <a:endParaRPr lang="en-US"/>
        </a:p>
      </dgm:t>
    </dgm:pt>
    <dgm:pt modelId="{87B727A4-ADA8-4685-91F7-354988532D9B}" type="sibTrans" cxnId="{C7A32885-C756-4BD0-B2AF-46D2EDF2C93F}">
      <dgm:prSet/>
      <dgm:spPr/>
      <dgm:t>
        <a:bodyPr/>
        <a:lstStyle/>
        <a:p>
          <a:endParaRPr lang="en-US"/>
        </a:p>
      </dgm:t>
    </dgm:pt>
    <dgm:pt modelId="{78CDA55A-725D-493C-932E-64F8B2F72ED2}">
      <dgm:prSet/>
      <dgm:spPr/>
      <dgm:t>
        <a:bodyPr/>
        <a:lstStyle/>
        <a:p>
          <a:r>
            <a:rPr lang="en-GB"/>
            <a:t>How could they be improved?</a:t>
          </a:r>
          <a:endParaRPr lang="en-US"/>
        </a:p>
      </dgm:t>
    </dgm:pt>
    <dgm:pt modelId="{E60C4104-1EA4-4E20-A989-03445A512F4E}" type="parTrans" cxnId="{AD5AE0B9-0E62-493C-B46B-D7C44C34A0F6}">
      <dgm:prSet/>
      <dgm:spPr/>
      <dgm:t>
        <a:bodyPr/>
        <a:lstStyle/>
        <a:p>
          <a:endParaRPr lang="en-US"/>
        </a:p>
      </dgm:t>
    </dgm:pt>
    <dgm:pt modelId="{5A4956FB-09CA-4F77-B0F8-61D69981368F}" type="sibTrans" cxnId="{AD5AE0B9-0E62-493C-B46B-D7C44C34A0F6}">
      <dgm:prSet/>
      <dgm:spPr/>
      <dgm:t>
        <a:bodyPr/>
        <a:lstStyle/>
        <a:p>
          <a:endParaRPr lang="en-US"/>
        </a:p>
      </dgm:t>
    </dgm:pt>
    <dgm:pt modelId="{8D978B72-1EB3-407D-B048-975D6F88CC94}" type="pres">
      <dgm:prSet presAssocID="{EF902D41-0A03-4393-91ED-9A5D9B7CA791}" presName="linear" presStyleCnt="0">
        <dgm:presLayoutVars>
          <dgm:animLvl val="lvl"/>
          <dgm:resizeHandles val="exact"/>
        </dgm:presLayoutVars>
      </dgm:prSet>
      <dgm:spPr/>
    </dgm:pt>
    <dgm:pt modelId="{6502CB1C-4AC1-4432-BE19-A3F959F56EE7}" type="pres">
      <dgm:prSet presAssocID="{10138B0C-B03E-48B4-AB0D-8B658567EF81}" presName="parentText" presStyleLbl="node1" presStyleIdx="0" presStyleCnt="4">
        <dgm:presLayoutVars>
          <dgm:chMax val="0"/>
          <dgm:bulletEnabled val="1"/>
        </dgm:presLayoutVars>
      </dgm:prSet>
      <dgm:spPr/>
    </dgm:pt>
    <dgm:pt modelId="{0F6C965C-5A27-4E23-A504-47CF55FB7C0F}" type="pres">
      <dgm:prSet presAssocID="{641DE757-ED97-400F-A599-F54B7A8DF602}" presName="spacer" presStyleCnt="0"/>
      <dgm:spPr/>
    </dgm:pt>
    <dgm:pt modelId="{299EC24A-16CB-43A7-8994-CC93EBE30A42}" type="pres">
      <dgm:prSet presAssocID="{A0870015-23B5-46DE-B6E9-C1FE7DF02542}" presName="parentText" presStyleLbl="node1" presStyleIdx="1" presStyleCnt="4">
        <dgm:presLayoutVars>
          <dgm:chMax val="0"/>
          <dgm:bulletEnabled val="1"/>
        </dgm:presLayoutVars>
      </dgm:prSet>
      <dgm:spPr/>
    </dgm:pt>
    <dgm:pt modelId="{8BD349BB-51F1-46C5-8825-927E8F51948D}" type="pres">
      <dgm:prSet presAssocID="{ED292486-C959-4FE9-88AC-4C1CC3687FA9}" presName="spacer" presStyleCnt="0"/>
      <dgm:spPr/>
    </dgm:pt>
    <dgm:pt modelId="{C1DF56A7-1BE8-42AC-B85B-A20FC4777081}" type="pres">
      <dgm:prSet presAssocID="{CD41ACA6-C24A-47AC-BD50-F5C9A82CABFF}" presName="parentText" presStyleLbl="node1" presStyleIdx="2" presStyleCnt="4">
        <dgm:presLayoutVars>
          <dgm:chMax val="0"/>
          <dgm:bulletEnabled val="1"/>
        </dgm:presLayoutVars>
      </dgm:prSet>
      <dgm:spPr/>
    </dgm:pt>
    <dgm:pt modelId="{D7736070-7F1B-4609-82FC-1C6198693D43}" type="pres">
      <dgm:prSet presAssocID="{87B727A4-ADA8-4685-91F7-354988532D9B}" presName="spacer" presStyleCnt="0"/>
      <dgm:spPr/>
    </dgm:pt>
    <dgm:pt modelId="{85C31D63-11C5-4BAA-8F4C-C453D00B4C90}" type="pres">
      <dgm:prSet presAssocID="{78CDA55A-725D-493C-932E-64F8B2F72ED2}" presName="parentText" presStyleLbl="node1" presStyleIdx="3" presStyleCnt="4">
        <dgm:presLayoutVars>
          <dgm:chMax val="0"/>
          <dgm:bulletEnabled val="1"/>
        </dgm:presLayoutVars>
      </dgm:prSet>
      <dgm:spPr/>
    </dgm:pt>
  </dgm:ptLst>
  <dgm:cxnLst>
    <dgm:cxn modelId="{3DDB721C-821A-4982-B803-425EA2D5B814}" type="presOf" srcId="{10138B0C-B03E-48B4-AB0D-8B658567EF81}" destId="{6502CB1C-4AC1-4432-BE19-A3F959F56EE7}" srcOrd="0" destOrd="0" presId="urn:microsoft.com/office/officeart/2005/8/layout/vList2"/>
    <dgm:cxn modelId="{3C2F0838-B10C-4C76-80EA-57640CE9AC46}" type="presOf" srcId="{EF902D41-0A03-4393-91ED-9A5D9B7CA791}" destId="{8D978B72-1EB3-407D-B048-975D6F88CC94}" srcOrd="0" destOrd="0" presId="urn:microsoft.com/office/officeart/2005/8/layout/vList2"/>
    <dgm:cxn modelId="{C7A32885-C756-4BD0-B2AF-46D2EDF2C93F}" srcId="{EF902D41-0A03-4393-91ED-9A5D9B7CA791}" destId="{CD41ACA6-C24A-47AC-BD50-F5C9A82CABFF}" srcOrd="2" destOrd="0" parTransId="{6CADA6DF-2E56-4540-A41B-F1957B3B8D40}" sibTransId="{87B727A4-ADA8-4685-91F7-354988532D9B}"/>
    <dgm:cxn modelId="{E2A14689-D20A-41AB-B3C8-B0DF49976A9A}" type="presOf" srcId="{78CDA55A-725D-493C-932E-64F8B2F72ED2}" destId="{85C31D63-11C5-4BAA-8F4C-C453D00B4C90}" srcOrd="0" destOrd="0" presId="urn:microsoft.com/office/officeart/2005/8/layout/vList2"/>
    <dgm:cxn modelId="{7E98B8B2-B43C-49FA-AD4F-61AF61198C42}" srcId="{EF902D41-0A03-4393-91ED-9A5D9B7CA791}" destId="{10138B0C-B03E-48B4-AB0D-8B658567EF81}" srcOrd="0" destOrd="0" parTransId="{ADFAEEB3-256F-4D11-A1E6-ECDEA3B2F2A9}" sibTransId="{641DE757-ED97-400F-A599-F54B7A8DF602}"/>
    <dgm:cxn modelId="{AD5AE0B9-0E62-493C-B46B-D7C44C34A0F6}" srcId="{EF902D41-0A03-4393-91ED-9A5D9B7CA791}" destId="{78CDA55A-725D-493C-932E-64F8B2F72ED2}" srcOrd="3" destOrd="0" parTransId="{E60C4104-1EA4-4E20-A989-03445A512F4E}" sibTransId="{5A4956FB-09CA-4F77-B0F8-61D69981368F}"/>
    <dgm:cxn modelId="{C55AFFBE-7EA3-49CB-9756-CF4DADDA5A3F}" type="presOf" srcId="{A0870015-23B5-46DE-B6E9-C1FE7DF02542}" destId="{299EC24A-16CB-43A7-8994-CC93EBE30A42}" srcOrd="0" destOrd="0" presId="urn:microsoft.com/office/officeart/2005/8/layout/vList2"/>
    <dgm:cxn modelId="{68D7B2C6-0888-4044-8D16-73AEF67BBB86}" type="presOf" srcId="{CD41ACA6-C24A-47AC-BD50-F5C9A82CABFF}" destId="{C1DF56A7-1BE8-42AC-B85B-A20FC4777081}" srcOrd="0" destOrd="0" presId="urn:microsoft.com/office/officeart/2005/8/layout/vList2"/>
    <dgm:cxn modelId="{501378E2-FFD5-4DE4-A815-73F331787689}" srcId="{EF902D41-0A03-4393-91ED-9A5D9B7CA791}" destId="{A0870015-23B5-46DE-B6E9-C1FE7DF02542}" srcOrd="1" destOrd="0" parTransId="{63BD1671-62B3-4E98-910C-49237075E0BD}" sibTransId="{ED292486-C959-4FE9-88AC-4C1CC3687FA9}"/>
    <dgm:cxn modelId="{ECBF6949-9DE5-4DE1-B468-F5A177DD5875}" type="presParOf" srcId="{8D978B72-1EB3-407D-B048-975D6F88CC94}" destId="{6502CB1C-4AC1-4432-BE19-A3F959F56EE7}" srcOrd="0" destOrd="0" presId="urn:microsoft.com/office/officeart/2005/8/layout/vList2"/>
    <dgm:cxn modelId="{04095B4B-0BDF-48BB-BD20-09FFB8D2DC9B}" type="presParOf" srcId="{8D978B72-1EB3-407D-B048-975D6F88CC94}" destId="{0F6C965C-5A27-4E23-A504-47CF55FB7C0F}" srcOrd="1" destOrd="0" presId="urn:microsoft.com/office/officeart/2005/8/layout/vList2"/>
    <dgm:cxn modelId="{E4EA40CB-1D0C-4142-80F4-4E376ACBA653}" type="presParOf" srcId="{8D978B72-1EB3-407D-B048-975D6F88CC94}" destId="{299EC24A-16CB-43A7-8994-CC93EBE30A42}" srcOrd="2" destOrd="0" presId="urn:microsoft.com/office/officeart/2005/8/layout/vList2"/>
    <dgm:cxn modelId="{772A88AC-A56C-4607-B74D-88E0D11AA68A}" type="presParOf" srcId="{8D978B72-1EB3-407D-B048-975D6F88CC94}" destId="{8BD349BB-51F1-46C5-8825-927E8F51948D}" srcOrd="3" destOrd="0" presId="urn:microsoft.com/office/officeart/2005/8/layout/vList2"/>
    <dgm:cxn modelId="{02E3FE80-B6E7-41F3-911F-8A7E214927FD}" type="presParOf" srcId="{8D978B72-1EB3-407D-B048-975D6F88CC94}" destId="{C1DF56A7-1BE8-42AC-B85B-A20FC4777081}" srcOrd="4" destOrd="0" presId="urn:microsoft.com/office/officeart/2005/8/layout/vList2"/>
    <dgm:cxn modelId="{E9D3CF0F-523B-49A2-8A53-9C1345E5DFFF}" type="presParOf" srcId="{8D978B72-1EB3-407D-B048-975D6F88CC94}" destId="{D7736070-7F1B-4609-82FC-1C6198693D43}" srcOrd="5" destOrd="0" presId="urn:microsoft.com/office/officeart/2005/8/layout/vList2"/>
    <dgm:cxn modelId="{FAB07105-4F83-497B-9406-23AD08C07FE2}" type="presParOf" srcId="{8D978B72-1EB3-407D-B048-975D6F88CC94}" destId="{85C31D63-11C5-4BAA-8F4C-C453D00B4C9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D19653-6AE2-49A5-A570-B92A28C3E761}">
      <dsp:nvSpPr>
        <dsp:cNvPr id="0" name=""/>
        <dsp:cNvSpPr/>
      </dsp:nvSpPr>
      <dsp:spPr>
        <a:xfrm>
          <a:off x="0" y="162409"/>
          <a:ext cx="6666833" cy="163098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dirty="0"/>
            <a:t>Explore the bodies in place who watch over policing </a:t>
          </a:r>
          <a:endParaRPr lang="en-US" sz="4100" kern="1200" dirty="0"/>
        </a:p>
      </dsp:txBody>
      <dsp:txXfrm>
        <a:off x="79618" y="242027"/>
        <a:ext cx="6507597" cy="1471744"/>
      </dsp:txXfrm>
    </dsp:sp>
    <dsp:sp modelId="{7B0057EA-ECA1-4D09-A3A3-A5C4A46D70E9}">
      <dsp:nvSpPr>
        <dsp:cNvPr id="0" name=""/>
        <dsp:cNvSpPr/>
      </dsp:nvSpPr>
      <dsp:spPr>
        <a:xfrm>
          <a:off x="0" y="1911470"/>
          <a:ext cx="6666833" cy="1630980"/>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Their effectiveness </a:t>
          </a:r>
          <a:endParaRPr lang="en-US" sz="4100" kern="1200"/>
        </a:p>
      </dsp:txBody>
      <dsp:txXfrm>
        <a:off x="79618" y="1991088"/>
        <a:ext cx="6507597" cy="1471744"/>
      </dsp:txXfrm>
    </dsp:sp>
    <dsp:sp modelId="{4670CFA8-0556-47DF-B358-9C752CBFDF2E}">
      <dsp:nvSpPr>
        <dsp:cNvPr id="0" name=""/>
        <dsp:cNvSpPr/>
      </dsp:nvSpPr>
      <dsp:spPr>
        <a:xfrm>
          <a:off x="0" y="3660530"/>
          <a:ext cx="6666833" cy="163098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dirty="0"/>
            <a:t>Their limitations</a:t>
          </a:r>
        </a:p>
      </dsp:txBody>
      <dsp:txXfrm>
        <a:off x="79618" y="3740148"/>
        <a:ext cx="6507597" cy="14717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84CB6A-1489-44FB-98F4-3FE5A43620DF}">
      <dsp:nvSpPr>
        <dsp:cNvPr id="0" name=""/>
        <dsp:cNvSpPr/>
      </dsp:nvSpPr>
      <dsp:spPr>
        <a:xfrm>
          <a:off x="0" y="61075"/>
          <a:ext cx="7253922" cy="1558878"/>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baseline="0"/>
            <a:t>Born from the 2010 ‘Policing in the 21</a:t>
          </a:r>
          <a:r>
            <a:rPr lang="en-GB" sz="2200" b="0" i="0" kern="1200" baseline="30000"/>
            <a:t>st</a:t>
          </a:r>
          <a:r>
            <a:rPr lang="en-GB" sz="2200" b="0" i="0" kern="1200" baseline="0"/>
            <a:t> Century’ reconnecting police and the people consultation</a:t>
          </a:r>
          <a:endParaRPr lang="en-GB" sz="2200" kern="1200"/>
        </a:p>
      </dsp:txBody>
      <dsp:txXfrm>
        <a:off x="76098" y="137173"/>
        <a:ext cx="7101726" cy="1406682"/>
      </dsp:txXfrm>
    </dsp:sp>
    <dsp:sp modelId="{CD402C46-A124-47DC-A89A-0EAB86FCAF19}">
      <dsp:nvSpPr>
        <dsp:cNvPr id="0" name=""/>
        <dsp:cNvSpPr/>
      </dsp:nvSpPr>
      <dsp:spPr>
        <a:xfrm>
          <a:off x="0" y="1683314"/>
          <a:ext cx="7253922" cy="1558878"/>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Created by David Cameron (Conservative and Liberal Democrat coalition Government )</a:t>
          </a:r>
        </a:p>
      </dsp:txBody>
      <dsp:txXfrm>
        <a:off x="76098" y="1759412"/>
        <a:ext cx="7101726" cy="1406682"/>
      </dsp:txXfrm>
    </dsp:sp>
    <dsp:sp modelId="{F83B8F42-EE31-47D2-B888-F1EDCC985366}">
      <dsp:nvSpPr>
        <dsp:cNvPr id="0" name=""/>
        <dsp:cNvSpPr/>
      </dsp:nvSpPr>
      <dsp:spPr>
        <a:xfrm>
          <a:off x="0" y="3305552"/>
          <a:ext cx="7253922" cy="1558878"/>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Police and Crime Commissioners (“PCCs”) were introduced in 2012 as part of a wider package of police reform enacted by the Police Reform and Social Responsibility Act 2011 (“the 2011 Act”)</a:t>
          </a:r>
        </a:p>
      </dsp:txBody>
      <dsp:txXfrm>
        <a:off x="76098" y="3381650"/>
        <a:ext cx="7101726" cy="1406682"/>
      </dsp:txXfrm>
    </dsp:sp>
    <dsp:sp modelId="{3EF0D650-692E-4503-A562-140EAC43C9EE}">
      <dsp:nvSpPr>
        <dsp:cNvPr id="0" name=""/>
        <dsp:cNvSpPr/>
      </dsp:nvSpPr>
      <dsp:spPr>
        <a:xfrm>
          <a:off x="0" y="4927791"/>
          <a:ext cx="7253922" cy="138786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Aim was to connect the public to policing and visa versa</a:t>
          </a:r>
        </a:p>
      </dsp:txBody>
      <dsp:txXfrm>
        <a:off x="67750" y="4995541"/>
        <a:ext cx="7118422" cy="12523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E209DE-DBA4-42F6-869B-86B1963DC279}">
      <dsp:nvSpPr>
        <dsp:cNvPr id="0" name=""/>
        <dsp:cNvSpPr/>
      </dsp:nvSpPr>
      <dsp:spPr>
        <a:xfrm>
          <a:off x="0" y="79935"/>
          <a:ext cx="7675915" cy="1286634"/>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Policing in England and Wales is overseen by the UK Home Office. </a:t>
          </a:r>
          <a:endParaRPr lang="en-GB" sz="2300" kern="1200"/>
        </a:p>
      </dsp:txBody>
      <dsp:txXfrm>
        <a:off x="62808" y="142743"/>
        <a:ext cx="7550299" cy="1161018"/>
      </dsp:txXfrm>
    </dsp:sp>
    <dsp:sp modelId="{C2FAE43F-AA39-4044-805F-550A5B12EE3B}">
      <dsp:nvSpPr>
        <dsp:cNvPr id="0" name=""/>
        <dsp:cNvSpPr/>
      </dsp:nvSpPr>
      <dsp:spPr>
        <a:xfrm>
          <a:off x="0" y="1432809"/>
          <a:ext cx="7675915" cy="1286634"/>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a:t>However, day-to-day decision making has been delegated to the Police crime commissioners (PCC) of each force area</a:t>
          </a:r>
          <a:endParaRPr lang="en-GB" sz="2300" kern="1200" dirty="0"/>
        </a:p>
      </dsp:txBody>
      <dsp:txXfrm>
        <a:off x="62808" y="1495617"/>
        <a:ext cx="7550299" cy="1161018"/>
      </dsp:txXfrm>
    </dsp:sp>
    <dsp:sp modelId="{26933EB8-E007-4379-85EC-2A89A14CE365}">
      <dsp:nvSpPr>
        <dsp:cNvPr id="0" name=""/>
        <dsp:cNvSpPr/>
      </dsp:nvSpPr>
      <dsp:spPr>
        <a:xfrm>
          <a:off x="0" y="2785684"/>
          <a:ext cx="7675915" cy="1286634"/>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PCCs are elected by their local area- to enhance community representation and democratic accountability</a:t>
          </a:r>
        </a:p>
      </dsp:txBody>
      <dsp:txXfrm>
        <a:off x="62808" y="2848492"/>
        <a:ext cx="7550299" cy="1161018"/>
      </dsp:txXfrm>
    </dsp:sp>
    <dsp:sp modelId="{24D544C6-8785-4D23-B740-10B63974556B}">
      <dsp:nvSpPr>
        <dsp:cNvPr id="0" name=""/>
        <dsp:cNvSpPr/>
      </dsp:nvSpPr>
      <dsp:spPr>
        <a:xfrm>
          <a:off x="0" y="4138558"/>
          <a:ext cx="7675915" cy="1286634"/>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Role- </a:t>
          </a:r>
          <a:r>
            <a:rPr lang="en-GB" sz="2300" b="0" i="0" kern="1200"/>
            <a:t>is to set a strategic direction for the force</a:t>
          </a:r>
          <a:endParaRPr lang="en-GB" sz="2300" kern="1200"/>
        </a:p>
      </dsp:txBody>
      <dsp:txXfrm>
        <a:off x="62808" y="4201366"/>
        <a:ext cx="7550299" cy="1161018"/>
      </dsp:txXfrm>
    </dsp:sp>
    <dsp:sp modelId="{73BF0EC1-C5CC-4257-8050-9FB27B33B347}">
      <dsp:nvSpPr>
        <dsp:cNvPr id="0" name=""/>
        <dsp:cNvSpPr/>
      </dsp:nvSpPr>
      <dsp:spPr>
        <a:xfrm>
          <a:off x="0" y="5491433"/>
          <a:ext cx="7675915" cy="1286634"/>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a:t>
          </a:r>
          <a:r>
            <a:rPr lang="en-GB" sz="2300" b="0" i="0" kern="1200"/>
            <a:t>o scrutinise the police and hold them to account. </a:t>
          </a:r>
          <a:endParaRPr lang="en-GB" sz="2300" kern="1200"/>
        </a:p>
      </dsp:txBody>
      <dsp:txXfrm>
        <a:off x="62808" y="5554241"/>
        <a:ext cx="7550299" cy="11610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BB3932-5D30-4783-B407-7AF275CE28E7}">
      <dsp:nvSpPr>
        <dsp:cNvPr id="0" name=""/>
        <dsp:cNvSpPr/>
      </dsp:nvSpPr>
      <dsp:spPr>
        <a:xfrm>
          <a:off x="0" y="0"/>
          <a:ext cx="7466872" cy="235999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0" i="0" kern="1200" dirty="0"/>
            <a:t>Appointing the Chief Constable, and holding him or her to account for their running of the force</a:t>
          </a:r>
          <a:endParaRPr lang="en-GB" sz="2700" kern="1200" dirty="0"/>
        </a:p>
      </dsp:txBody>
      <dsp:txXfrm>
        <a:off x="115205" y="115205"/>
        <a:ext cx="7236462" cy="2129585"/>
      </dsp:txXfrm>
    </dsp:sp>
    <dsp:sp modelId="{8681A3F6-585E-4E79-8CE0-7E7AD12BE18F}">
      <dsp:nvSpPr>
        <dsp:cNvPr id="0" name=""/>
        <dsp:cNvSpPr/>
      </dsp:nvSpPr>
      <dsp:spPr>
        <a:xfrm>
          <a:off x="0" y="2459316"/>
          <a:ext cx="7466872" cy="1959645"/>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0" i="0" kern="1200" baseline="0" dirty="0"/>
            <a:t>If necessary, suspending the Chief Constable or calling on him or her to retire or resign (some controversy) </a:t>
          </a:r>
          <a:endParaRPr lang="en-GB" sz="2700" kern="1200" dirty="0"/>
        </a:p>
      </dsp:txBody>
      <dsp:txXfrm>
        <a:off x="95662" y="2554978"/>
        <a:ext cx="7275548" cy="1768321"/>
      </dsp:txXfrm>
    </dsp:sp>
    <dsp:sp modelId="{1653B7D3-8C02-4423-BCD0-4AAEE0CB975B}">
      <dsp:nvSpPr>
        <dsp:cNvPr id="0" name=""/>
        <dsp:cNvSpPr/>
      </dsp:nvSpPr>
      <dsp:spPr>
        <a:xfrm>
          <a:off x="0" y="4496722"/>
          <a:ext cx="7466872" cy="2359995"/>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0" i="0" kern="1200" baseline="0" dirty="0"/>
            <a:t>PCCs also set the annual force budget for their force area- money made up from, Home Office Police Grant, the Welsh Government grant and council tax precept (% of what the community pay in council tax)</a:t>
          </a:r>
          <a:endParaRPr lang="en-GB" sz="2700" kern="1200" dirty="0"/>
        </a:p>
      </dsp:txBody>
      <dsp:txXfrm>
        <a:off x="115205" y="4611927"/>
        <a:ext cx="7236462" cy="212958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72BF69-4BDA-419C-88F8-E830EE736A19}">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FBB31E35-1208-4403-8284-6640BCF22F23}">
      <dsp:nvSpPr>
        <dsp:cNvPr id="0" name=""/>
        <dsp:cNvSpPr/>
      </dsp:nvSpPr>
      <dsp:spPr>
        <a:xfrm>
          <a:off x="8061" y="5979"/>
          <a:ext cx="3034531" cy="182071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155700">
            <a:lnSpc>
              <a:spcPct val="90000"/>
            </a:lnSpc>
            <a:spcBef>
              <a:spcPct val="0"/>
            </a:spcBef>
            <a:spcAft>
              <a:spcPct val="35000"/>
            </a:spcAft>
            <a:buNone/>
          </a:pPr>
          <a:r>
            <a:rPr lang="en-GB" sz="2600" kern="1200" dirty="0"/>
            <a:t>They have provided a direct link between public and police </a:t>
          </a:r>
          <a:endParaRPr lang="en-US" sz="2600" kern="1200" dirty="0"/>
        </a:p>
      </dsp:txBody>
      <dsp:txXfrm>
        <a:off x="8061" y="5979"/>
        <a:ext cx="3034531" cy="1820718"/>
      </dsp:txXfrm>
    </dsp:sp>
    <dsp:sp modelId="{B86CA92A-8936-4707-8C84-EB76098137D1}">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05190596-2EDC-4FE4-864D-808E682E57F4}">
      <dsp:nvSpPr>
        <dsp:cNvPr id="0" name=""/>
        <dsp:cNvSpPr/>
      </dsp:nvSpPr>
      <dsp:spPr>
        <a:xfrm>
          <a:off x="3740534" y="5979"/>
          <a:ext cx="3034531" cy="1820718"/>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155700">
            <a:lnSpc>
              <a:spcPct val="90000"/>
            </a:lnSpc>
            <a:spcBef>
              <a:spcPct val="0"/>
            </a:spcBef>
            <a:spcAft>
              <a:spcPct val="35000"/>
            </a:spcAft>
            <a:buNone/>
          </a:pPr>
          <a:r>
            <a:rPr lang="en-GB" sz="2600" kern="1200" dirty="0"/>
            <a:t>They have the power to remove ineffective </a:t>
          </a:r>
          <a:r>
            <a:rPr lang="en-GB" sz="2600" kern="1200" dirty="0">
              <a:solidFill>
                <a:schemeClr val="bg1"/>
              </a:solidFill>
              <a:hlinkClick xmlns:r="http://schemas.openxmlformats.org/officeDocument/2006/relationships" r:id="rId1">
                <a:extLst>
                  <a:ext uri="{A12FA001-AC4F-418D-AE19-62706E023703}">
                    <ahyp:hlinkClr xmlns:ahyp="http://schemas.microsoft.com/office/drawing/2018/hyperlinkcolor" val="tx"/>
                  </a:ext>
                </a:extLst>
              </a:hlinkClick>
            </a:rPr>
            <a:t>leaders in policing </a:t>
          </a:r>
          <a:endParaRPr lang="en-US" sz="2600" kern="1200" dirty="0">
            <a:solidFill>
              <a:schemeClr val="bg1"/>
            </a:solidFill>
          </a:endParaRPr>
        </a:p>
      </dsp:txBody>
      <dsp:txXfrm>
        <a:off x="3740534" y="5979"/>
        <a:ext cx="3034531" cy="1820718"/>
      </dsp:txXfrm>
    </dsp:sp>
    <dsp:sp modelId="{DFFEDBA5-9D84-4141-9ADC-B230A773950C}">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7AC6B4CE-CE65-4C17-999E-77679637983C}">
      <dsp:nvSpPr>
        <dsp:cNvPr id="0" name=""/>
        <dsp:cNvSpPr/>
      </dsp:nvSpPr>
      <dsp:spPr>
        <a:xfrm>
          <a:off x="7473007" y="5979"/>
          <a:ext cx="3034531" cy="1820718"/>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155700">
            <a:lnSpc>
              <a:spcPct val="90000"/>
            </a:lnSpc>
            <a:spcBef>
              <a:spcPct val="0"/>
            </a:spcBef>
            <a:spcAft>
              <a:spcPct val="35000"/>
            </a:spcAft>
            <a:buNone/>
          </a:pPr>
          <a:r>
            <a:rPr lang="en-GB" sz="2600" kern="1200" dirty="0"/>
            <a:t>Ensured that victims are </a:t>
          </a:r>
          <a:r>
            <a:rPr lang="en-GB" sz="2600" kern="1200" dirty="0">
              <a:solidFill>
                <a:schemeClr val="bg1"/>
              </a:solidFill>
              <a:hlinkClick xmlns:r="http://schemas.openxmlformats.org/officeDocument/2006/relationships" r:id="rId2">
                <a:extLst>
                  <a:ext uri="{A12FA001-AC4F-418D-AE19-62706E023703}">
                    <ahyp:hlinkClr xmlns:ahyp="http://schemas.microsoft.com/office/drawing/2018/hyperlinkcolor" val="tx"/>
                  </a:ext>
                </a:extLst>
              </a:hlinkClick>
            </a:rPr>
            <a:t>looked after </a:t>
          </a:r>
          <a:endParaRPr lang="en-US" sz="2600" kern="1200" dirty="0">
            <a:solidFill>
              <a:schemeClr val="bg1"/>
            </a:solidFill>
          </a:endParaRPr>
        </a:p>
      </dsp:txBody>
      <dsp:txXfrm>
        <a:off x="7473007" y="5979"/>
        <a:ext cx="3034531" cy="1820718"/>
      </dsp:txXfrm>
    </dsp:sp>
    <dsp:sp modelId="{8D10EAD0-DD67-4DD1-A3C8-82D3D49D60FA}">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67F677EA-D73B-4F61-ADB2-79C7D253C7E2}">
      <dsp:nvSpPr>
        <dsp:cNvPr id="0" name=""/>
        <dsp:cNvSpPr/>
      </dsp:nvSpPr>
      <dsp:spPr>
        <a:xfrm>
          <a:off x="8061" y="2524640"/>
          <a:ext cx="3034531" cy="1820718"/>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155700">
            <a:lnSpc>
              <a:spcPct val="90000"/>
            </a:lnSpc>
            <a:spcBef>
              <a:spcPct val="0"/>
            </a:spcBef>
            <a:spcAft>
              <a:spcPct val="35000"/>
            </a:spcAft>
            <a:buNone/>
          </a:pPr>
          <a:r>
            <a:rPr lang="en-GB" sz="2600" kern="1200" dirty="0"/>
            <a:t>There is debate on their ability to hold chief constables </a:t>
          </a:r>
          <a:r>
            <a:rPr lang="en-GB" sz="2600" kern="1200" dirty="0">
              <a:solidFill>
                <a:schemeClr val="bg1"/>
              </a:solidFill>
              <a:hlinkClick xmlns:r="http://schemas.openxmlformats.org/officeDocument/2006/relationships" r:id="rId3">
                <a:extLst>
                  <a:ext uri="{A12FA001-AC4F-418D-AE19-62706E023703}">
                    <ahyp:hlinkClr xmlns:ahyp="http://schemas.microsoft.com/office/drawing/2018/hyperlinkcolor" val="tx"/>
                  </a:ext>
                </a:extLst>
              </a:hlinkClick>
            </a:rPr>
            <a:t>accountable</a:t>
          </a:r>
          <a:r>
            <a:rPr lang="en-GB" sz="2600" kern="1200" dirty="0"/>
            <a:t> </a:t>
          </a:r>
          <a:endParaRPr lang="en-US" sz="2600" kern="1200" dirty="0"/>
        </a:p>
      </dsp:txBody>
      <dsp:txXfrm>
        <a:off x="8061" y="2524640"/>
        <a:ext cx="3034531" cy="1820718"/>
      </dsp:txXfrm>
    </dsp:sp>
    <dsp:sp modelId="{814D1C08-B0D3-4FEB-A234-D215DFBD5C30}">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955807B1-AB94-4A72-845A-EE46154C4908}">
      <dsp:nvSpPr>
        <dsp:cNvPr id="0" name=""/>
        <dsp:cNvSpPr/>
      </dsp:nvSpPr>
      <dsp:spPr>
        <a:xfrm>
          <a:off x="3740534" y="2524640"/>
          <a:ext cx="3034531" cy="1820718"/>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155700">
            <a:lnSpc>
              <a:spcPct val="90000"/>
            </a:lnSpc>
            <a:spcBef>
              <a:spcPct val="0"/>
            </a:spcBef>
            <a:spcAft>
              <a:spcPct val="35000"/>
            </a:spcAft>
            <a:buNone/>
          </a:pPr>
          <a:r>
            <a:rPr lang="en-GB" sz="2600" kern="1200" dirty="0"/>
            <a:t>Poor voter turnout, many do not know who they are or what </a:t>
          </a:r>
          <a:r>
            <a:rPr lang="en-GB" sz="2600" kern="1200" dirty="0">
              <a:solidFill>
                <a:schemeClr val="bg1"/>
              </a:solidFill>
              <a:hlinkClick xmlns:r="http://schemas.openxmlformats.org/officeDocument/2006/relationships" r:id="rId4">
                <a:extLst>
                  <a:ext uri="{A12FA001-AC4F-418D-AE19-62706E023703}">
                    <ahyp:hlinkClr xmlns:ahyp="http://schemas.microsoft.com/office/drawing/2018/hyperlinkcolor" val="tx"/>
                  </a:ext>
                </a:extLst>
              </a:hlinkClick>
            </a:rPr>
            <a:t>they do</a:t>
          </a:r>
          <a:endParaRPr lang="en-US" sz="2600" kern="1200" dirty="0">
            <a:solidFill>
              <a:schemeClr val="bg1"/>
            </a:solidFill>
          </a:endParaRPr>
        </a:p>
      </dsp:txBody>
      <dsp:txXfrm>
        <a:off x="3740534" y="2524640"/>
        <a:ext cx="3034531" cy="1820718"/>
      </dsp:txXfrm>
    </dsp:sp>
    <dsp:sp modelId="{AB52439C-0FE3-4E0E-AB7B-93D2583610BC}">
      <dsp:nvSpPr>
        <dsp:cNvPr id="0" name=""/>
        <dsp:cNvSpPr/>
      </dsp:nvSpPr>
      <dsp:spPr>
        <a:xfrm>
          <a:off x="7473007" y="2524640"/>
          <a:ext cx="3034531" cy="182071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155700">
            <a:lnSpc>
              <a:spcPct val="90000"/>
            </a:lnSpc>
            <a:spcBef>
              <a:spcPct val="0"/>
            </a:spcBef>
            <a:spcAft>
              <a:spcPct val="35000"/>
            </a:spcAft>
            <a:buNone/>
          </a:pPr>
          <a:r>
            <a:rPr lang="en-GB" sz="2600" kern="1200"/>
            <a:t>There is also concerns that policing is being politicised </a:t>
          </a:r>
          <a:endParaRPr lang="en-US" sz="2600" kern="1200"/>
        </a:p>
      </dsp:txBody>
      <dsp:txXfrm>
        <a:off x="7473007" y="2524640"/>
        <a:ext cx="3034531" cy="182071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201D5A-FC3D-4427-978E-C2015C4D82BC}">
      <dsp:nvSpPr>
        <dsp:cNvPr id="0" name=""/>
        <dsp:cNvSpPr/>
      </dsp:nvSpPr>
      <dsp:spPr>
        <a:xfrm>
          <a:off x="0" y="125013"/>
          <a:ext cx="6798539" cy="66338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Key Reasons:</a:t>
          </a:r>
          <a:endParaRPr lang="en-US" sz="1200" kern="1200"/>
        </a:p>
      </dsp:txBody>
      <dsp:txXfrm>
        <a:off x="32384" y="157397"/>
        <a:ext cx="6733771" cy="598621"/>
      </dsp:txXfrm>
    </dsp:sp>
    <dsp:sp modelId="{1B98311B-9512-4D39-92CD-60D42E8BA971}">
      <dsp:nvSpPr>
        <dsp:cNvPr id="0" name=""/>
        <dsp:cNvSpPr/>
      </dsp:nvSpPr>
      <dsp:spPr>
        <a:xfrm>
          <a:off x="0" y="822963"/>
          <a:ext cx="6798539" cy="663389"/>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Cost Savings:</a:t>
          </a:r>
          <a:r>
            <a:rPr lang="en-GB" sz="1200" kern="1200"/>
            <a:t> Scrapping the 37 individual PCC offices and elections—which cost at least £87 million for the 2024 elections alone—is projected to save millions, releasing roughly £20 million annually to fund hundreds of new frontline police officers.</a:t>
          </a:r>
          <a:endParaRPr lang="en-US" sz="1200" kern="1200"/>
        </a:p>
      </dsp:txBody>
      <dsp:txXfrm>
        <a:off x="32384" y="855347"/>
        <a:ext cx="6733771" cy="598621"/>
      </dsp:txXfrm>
    </dsp:sp>
    <dsp:sp modelId="{B16E6FFE-4357-4301-986A-E6FAE1127520}">
      <dsp:nvSpPr>
        <dsp:cNvPr id="0" name=""/>
        <dsp:cNvSpPr/>
      </dsp:nvSpPr>
      <dsp:spPr>
        <a:xfrm>
          <a:off x="0" y="1520913"/>
          <a:ext cx="6798539" cy="663389"/>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Reducing Bureaucracy:</a:t>
          </a:r>
          <a:r>
            <a:rPr lang="en-GB" sz="1200" kern="1200"/>
            <a:t> Ministers described the 12-year-old standalone PCC model as a "failed experiment" that added an extra, often disconnected layer of management between the public and police forces.</a:t>
          </a:r>
          <a:endParaRPr lang="en-US" sz="1200" kern="1200"/>
        </a:p>
      </dsp:txBody>
      <dsp:txXfrm>
        <a:off x="32384" y="1553297"/>
        <a:ext cx="6733771" cy="598621"/>
      </dsp:txXfrm>
    </dsp:sp>
    <dsp:sp modelId="{342B941E-8FCC-42B1-810B-55583F00E437}">
      <dsp:nvSpPr>
        <dsp:cNvPr id="0" name=""/>
        <dsp:cNvSpPr/>
      </dsp:nvSpPr>
      <dsp:spPr>
        <a:xfrm>
          <a:off x="0" y="2218863"/>
          <a:ext cx="6798539" cy="663389"/>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Low Public Engagement:</a:t>
          </a:r>
          <a:r>
            <a:rPr lang="en-GB" sz="1200" kern="1200"/>
            <a:t> Elections for PCCs have consistently suffered from very low voter turnout and weak public recognition, leading to questions over their democratic mandate. </a:t>
          </a:r>
          <a:endParaRPr lang="en-US" sz="1200" kern="1200"/>
        </a:p>
      </dsp:txBody>
      <dsp:txXfrm>
        <a:off x="32384" y="2251247"/>
        <a:ext cx="6733771" cy="598621"/>
      </dsp:txXfrm>
    </dsp:sp>
    <dsp:sp modelId="{0DE31870-B168-4246-BD66-7108FAE9B427}">
      <dsp:nvSpPr>
        <dsp:cNvPr id="0" name=""/>
        <dsp:cNvSpPr/>
      </dsp:nvSpPr>
      <dsp:spPr>
        <a:xfrm>
          <a:off x="0" y="2916813"/>
          <a:ext cx="6798539" cy="663389"/>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Better Integration with Public Services:</a:t>
          </a:r>
          <a:r>
            <a:rPr lang="en-GB" sz="1200" kern="1200"/>
            <a:t> Shifting oversight to regional metro mayors or local council leaders allows crime prevention to be coordinated alongside wider local services like housing, education, and healthcare.</a:t>
          </a:r>
          <a:endParaRPr lang="en-US" sz="1200" kern="1200"/>
        </a:p>
      </dsp:txBody>
      <dsp:txXfrm>
        <a:off x="32384" y="2949197"/>
        <a:ext cx="6733771" cy="59862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74EC5C-E8E2-4278-A796-0AD38E193622}">
      <dsp:nvSpPr>
        <dsp:cNvPr id="0" name=""/>
        <dsp:cNvSpPr/>
      </dsp:nvSpPr>
      <dsp:spPr>
        <a:xfrm>
          <a:off x="0" y="112082"/>
          <a:ext cx="6002110" cy="850297"/>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Devolved/Mayoral Areas:</a:t>
          </a:r>
          <a:r>
            <a:rPr lang="en-GB" sz="1200" kern="1200"/>
            <a:t> Where regional combined authority mayors exist, PCC oversight duties will transfer directly to the mayor’s office. </a:t>
          </a:r>
          <a:endParaRPr lang="en-US" sz="1200" kern="1200"/>
        </a:p>
      </dsp:txBody>
      <dsp:txXfrm>
        <a:off x="41508" y="153590"/>
        <a:ext cx="5919094" cy="767281"/>
      </dsp:txXfrm>
    </dsp:sp>
    <dsp:sp modelId="{C5579AD7-7CFE-49E5-8F2C-A1D5EBFDDDA9}">
      <dsp:nvSpPr>
        <dsp:cNvPr id="0" name=""/>
        <dsp:cNvSpPr/>
      </dsp:nvSpPr>
      <dsp:spPr>
        <a:xfrm>
          <a:off x="0" y="996939"/>
          <a:ext cx="6002110" cy="850297"/>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Non-Mayoral Areas:</a:t>
          </a:r>
          <a:r>
            <a:rPr lang="en-GB" sz="1200" kern="1200"/>
            <a:t> In regions without a regional mayor, newly formed Policing and Crime Boards—made up of local council leaders—will take over accountability.</a:t>
          </a:r>
          <a:endParaRPr lang="en-US" sz="1200" kern="1200"/>
        </a:p>
      </dsp:txBody>
      <dsp:txXfrm>
        <a:off x="41508" y="1038447"/>
        <a:ext cx="5919094" cy="767281"/>
      </dsp:txXfrm>
    </dsp:sp>
    <dsp:sp modelId="{F5F4C455-1CCD-4668-925F-0BC2BEA98ED7}">
      <dsp:nvSpPr>
        <dsp:cNvPr id="0" name=""/>
        <dsp:cNvSpPr/>
      </dsp:nvSpPr>
      <dsp:spPr>
        <a:xfrm>
          <a:off x="0" y="1881797"/>
          <a:ext cx="6002110" cy="850297"/>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Timeline:</a:t>
          </a:r>
          <a:r>
            <a:rPr lang="en-GB" sz="1200" kern="1200"/>
            <a:t> Current PCCs will remain in office until the end of their electoral cycle in May 2028, and victim support services will continue without interruption. </a:t>
          </a:r>
          <a:endParaRPr lang="en-US" sz="1200" kern="1200"/>
        </a:p>
      </dsp:txBody>
      <dsp:txXfrm>
        <a:off x="41508" y="1923305"/>
        <a:ext cx="5919094" cy="767281"/>
      </dsp:txXfrm>
    </dsp:sp>
    <dsp:sp modelId="{FE0FEE01-AD9E-4FF1-ADC2-81B71EE92721}">
      <dsp:nvSpPr>
        <dsp:cNvPr id="0" name=""/>
        <dsp:cNvSpPr/>
      </dsp:nvSpPr>
      <dsp:spPr>
        <a:xfrm>
          <a:off x="0" y="2766654"/>
          <a:ext cx="6002110" cy="850297"/>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Criticism:</a:t>
          </a:r>
          <a:r>
            <a:rPr lang="en-GB" sz="1200" kern="1200"/>
            <a:t> The Association of Police and Crime Commissioners and various policy analysts have warned that the transition risks creating an "accountability vacuum" and poses challenges where police force boundaries do not cleanly match local authority or mayoral footprints.</a:t>
          </a:r>
          <a:endParaRPr lang="en-US" sz="1200" kern="1200"/>
        </a:p>
      </dsp:txBody>
      <dsp:txXfrm>
        <a:off x="41508" y="2808162"/>
        <a:ext cx="5919094" cy="76728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BCCFEB-995E-4F27-8A23-8903557B2EB7}">
      <dsp:nvSpPr>
        <dsp:cNvPr id="0" name=""/>
        <dsp:cNvSpPr/>
      </dsp:nvSpPr>
      <dsp:spPr>
        <a:xfrm>
          <a:off x="0" y="210559"/>
          <a:ext cx="6666833" cy="11934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You are part of the professional standards team in this part of Ireland. </a:t>
          </a:r>
          <a:endParaRPr lang="en-US" sz="3000" kern="1200"/>
        </a:p>
      </dsp:txBody>
      <dsp:txXfrm>
        <a:off x="58257" y="268816"/>
        <a:ext cx="6550319" cy="1076886"/>
      </dsp:txXfrm>
    </dsp:sp>
    <dsp:sp modelId="{65D9F4A9-876D-4426-B309-F9A70A708B25}">
      <dsp:nvSpPr>
        <dsp:cNvPr id="0" name=""/>
        <dsp:cNvSpPr/>
      </dsp:nvSpPr>
      <dsp:spPr>
        <a:xfrm>
          <a:off x="0" y="1490359"/>
          <a:ext cx="6666833" cy="1193400"/>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Did the officer behave in an unreasonable way?</a:t>
          </a:r>
          <a:endParaRPr lang="en-US" sz="3000" kern="1200"/>
        </a:p>
      </dsp:txBody>
      <dsp:txXfrm>
        <a:off x="58257" y="1548616"/>
        <a:ext cx="6550319" cy="1076886"/>
      </dsp:txXfrm>
    </dsp:sp>
    <dsp:sp modelId="{920E4B60-DB6F-4D69-965D-E2E2E59E2DC5}">
      <dsp:nvSpPr>
        <dsp:cNvPr id="0" name=""/>
        <dsp:cNvSpPr/>
      </dsp:nvSpPr>
      <dsp:spPr>
        <a:xfrm>
          <a:off x="0" y="2770159"/>
          <a:ext cx="6666833" cy="1193400"/>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Should he be punished for his actions?</a:t>
          </a:r>
          <a:endParaRPr lang="en-US" sz="3000" kern="1200"/>
        </a:p>
      </dsp:txBody>
      <dsp:txXfrm>
        <a:off x="58257" y="2828416"/>
        <a:ext cx="6550319" cy="1076886"/>
      </dsp:txXfrm>
    </dsp:sp>
    <dsp:sp modelId="{15237AAF-1FAC-4DB4-BCFD-0EB1C8437DF6}">
      <dsp:nvSpPr>
        <dsp:cNvPr id="0" name=""/>
        <dsp:cNvSpPr/>
      </dsp:nvSpPr>
      <dsp:spPr>
        <a:xfrm>
          <a:off x="0" y="4049960"/>
          <a:ext cx="6666833" cy="119340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What would you recommend should be done in this situation?</a:t>
          </a:r>
          <a:endParaRPr lang="en-US" sz="3000" kern="1200"/>
        </a:p>
      </dsp:txBody>
      <dsp:txXfrm>
        <a:off x="58257" y="4108217"/>
        <a:ext cx="6550319" cy="107688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2E210F-11ED-461C-BAE4-79B4F1A29C58}">
      <dsp:nvSpPr>
        <dsp:cNvPr id="0" name=""/>
        <dsp:cNvSpPr/>
      </dsp:nvSpPr>
      <dsp:spPr>
        <a:xfrm>
          <a:off x="0" y="1014094"/>
          <a:ext cx="7832018" cy="1078008"/>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Formed in 2018, replacing the IPCC </a:t>
          </a:r>
          <a:endParaRPr lang="en-US" sz="2700" kern="1200"/>
        </a:p>
      </dsp:txBody>
      <dsp:txXfrm>
        <a:off x="52624" y="1066718"/>
        <a:ext cx="7726770" cy="972760"/>
      </dsp:txXfrm>
    </dsp:sp>
    <dsp:sp modelId="{EDC4EEAC-CFE0-4045-B43F-531338EE7E00}">
      <dsp:nvSpPr>
        <dsp:cNvPr id="0" name=""/>
        <dsp:cNvSpPr/>
      </dsp:nvSpPr>
      <dsp:spPr>
        <a:xfrm>
          <a:off x="0" y="2169863"/>
          <a:ext cx="7832018" cy="1078008"/>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Complaints watchdog of policing in England and Wales- they are not part of the police</a:t>
          </a:r>
          <a:endParaRPr lang="en-US" sz="2700" kern="1200" dirty="0"/>
        </a:p>
      </dsp:txBody>
      <dsp:txXfrm>
        <a:off x="52624" y="2222487"/>
        <a:ext cx="7726770" cy="972760"/>
      </dsp:txXfrm>
    </dsp:sp>
    <dsp:sp modelId="{96DFA4D0-5589-4673-B3FB-DCDCD760ACA5}">
      <dsp:nvSpPr>
        <dsp:cNvPr id="0" name=""/>
        <dsp:cNvSpPr/>
      </dsp:nvSpPr>
      <dsp:spPr>
        <a:xfrm>
          <a:off x="0" y="3325631"/>
          <a:ext cx="7832018" cy="1631727"/>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Oversees the police complaints system- monitors to ensure it is fair and effective </a:t>
          </a:r>
          <a:endParaRPr lang="en-US" sz="2700" kern="1200" dirty="0"/>
        </a:p>
      </dsp:txBody>
      <dsp:txXfrm>
        <a:off x="79654" y="3405285"/>
        <a:ext cx="7672710" cy="1472419"/>
      </dsp:txXfrm>
    </dsp:sp>
    <dsp:sp modelId="{439B16A5-B2F4-48EB-9B4F-73FEFC473191}">
      <dsp:nvSpPr>
        <dsp:cNvPr id="0" name=""/>
        <dsp:cNvSpPr/>
      </dsp:nvSpPr>
      <dsp:spPr>
        <a:xfrm>
          <a:off x="0" y="5035119"/>
          <a:ext cx="7832018" cy="158187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Investigates the most serious cases (misconduct, death or serious injury following police contact)</a:t>
          </a:r>
          <a:endParaRPr lang="en-US" sz="2700" kern="1200" dirty="0"/>
        </a:p>
      </dsp:txBody>
      <dsp:txXfrm>
        <a:off x="77221" y="5112340"/>
        <a:ext cx="7677576" cy="142742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B67817-6A16-4D6B-BCF9-F989E6CE7AB1}">
      <dsp:nvSpPr>
        <dsp:cNvPr id="0" name=""/>
        <dsp:cNvSpPr/>
      </dsp:nvSpPr>
      <dsp:spPr>
        <a:xfrm>
          <a:off x="0" y="98756"/>
          <a:ext cx="10515600" cy="1684388"/>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Sets the standards for how forces should handle complaints</a:t>
          </a:r>
        </a:p>
      </dsp:txBody>
      <dsp:txXfrm>
        <a:off x="82225" y="180981"/>
        <a:ext cx="10351150" cy="1519938"/>
      </dsp:txXfrm>
    </dsp:sp>
    <dsp:sp modelId="{022264CD-C96C-48B1-BD6F-EFDD99556D0B}">
      <dsp:nvSpPr>
        <dsp:cNvPr id="0" name=""/>
        <dsp:cNvSpPr/>
      </dsp:nvSpPr>
      <dsp:spPr>
        <a:xfrm>
          <a:off x="0" y="1781713"/>
          <a:ext cx="10515600" cy="1684388"/>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Handle appeals- where a complainant is not satisfied with the police handling of a complaint </a:t>
          </a:r>
        </a:p>
      </dsp:txBody>
      <dsp:txXfrm>
        <a:off x="82225" y="1863938"/>
        <a:ext cx="10351150" cy="1519938"/>
      </dsp:txXfrm>
    </dsp:sp>
    <dsp:sp modelId="{09E475FD-1B71-4220-941D-597818AE48AF}">
      <dsp:nvSpPr>
        <dsp:cNvPr id="0" name=""/>
        <dsp:cNvSpPr/>
      </dsp:nvSpPr>
      <dsp:spPr>
        <a:xfrm>
          <a:off x="0" y="3552501"/>
          <a:ext cx="10515600" cy="1684388"/>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IOPC word to drive improvements in policing- promoting high standards and accountability by making learning recommendations for future practice.</a:t>
          </a:r>
        </a:p>
      </dsp:txBody>
      <dsp:txXfrm>
        <a:off x="82225" y="3634726"/>
        <a:ext cx="10351150" cy="151993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BCA675-5AF0-4ABE-A06D-76FA8D0B624A}">
      <dsp:nvSpPr>
        <dsp:cNvPr id="0" name=""/>
        <dsp:cNvSpPr/>
      </dsp:nvSpPr>
      <dsp:spPr>
        <a:xfrm>
          <a:off x="0" y="126630"/>
          <a:ext cx="7101526" cy="1263435"/>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Independently inspects and reports on the effectiveness and efficiency of police and fire and rescue services in England and Wales – 43 territorial police forces</a:t>
          </a:r>
          <a:endParaRPr lang="en-US" sz="1800" kern="1200" dirty="0"/>
        </a:p>
      </dsp:txBody>
      <dsp:txXfrm>
        <a:off x="61676" y="188306"/>
        <a:ext cx="6978174" cy="1140083"/>
      </dsp:txXfrm>
    </dsp:sp>
    <dsp:sp modelId="{7A49BCBF-45C7-4CCB-AA67-86D62C0B573F}">
      <dsp:nvSpPr>
        <dsp:cNvPr id="0" name=""/>
        <dsp:cNvSpPr/>
      </dsp:nvSpPr>
      <dsp:spPr>
        <a:xfrm>
          <a:off x="0" y="1441905"/>
          <a:ext cx="7101526" cy="989820"/>
        </a:xfrm>
        <a:prstGeom prst="round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Its aim is to make communities safer by conducting regular assessments </a:t>
          </a:r>
          <a:endParaRPr lang="en-US" sz="1800" kern="1200"/>
        </a:p>
      </dsp:txBody>
      <dsp:txXfrm>
        <a:off x="48319" y="1490224"/>
        <a:ext cx="7004888" cy="893182"/>
      </dsp:txXfrm>
    </dsp:sp>
    <dsp:sp modelId="{8E490C43-F4A6-4EC3-8E6F-CCD9A87D746E}">
      <dsp:nvSpPr>
        <dsp:cNvPr id="0" name=""/>
        <dsp:cNvSpPr/>
      </dsp:nvSpPr>
      <dsp:spPr>
        <a:xfrm>
          <a:off x="0" y="2483565"/>
          <a:ext cx="7101526" cy="989820"/>
        </a:xfrm>
        <a:prstGeom prst="round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Publishes detailed reports and recommendations </a:t>
          </a:r>
          <a:endParaRPr lang="en-US" sz="1800" kern="1200"/>
        </a:p>
      </dsp:txBody>
      <dsp:txXfrm>
        <a:off x="48319" y="2531884"/>
        <a:ext cx="7004888" cy="893182"/>
      </dsp:txXfrm>
    </dsp:sp>
    <dsp:sp modelId="{6E477C2C-C1D8-47D7-B740-1827C1E639E7}">
      <dsp:nvSpPr>
        <dsp:cNvPr id="0" name=""/>
        <dsp:cNvSpPr/>
      </dsp:nvSpPr>
      <dsp:spPr>
        <a:xfrm>
          <a:off x="0" y="3525225"/>
          <a:ext cx="7101526" cy="989820"/>
        </a:xfrm>
        <a:prstGeom prst="round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Monitors the progress of these into practice -Hold them </a:t>
          </a:r>
          <a:r>
            <a:rPr lang="en-GB" sz="1800" kern="1200"/>
            <a:t>accountable </a:t>
          </a:r>
          <a:endParaRPr lang="en-US" sz="1800" kern="1200" dirty="0"/>
        </a:p>
      </dsp:txBody>
      <dsp:txXfrm>
        <a:off x="48319" y="3573544"/>
        <a:ext cx="7004888" cy="893182"/>
      </dsp:txXfrm>
    </dsp:sp>
    <dsp:sp modelId="{10D10ADD-E2CF-4580-AC70-E79603C649FF}">
      <dsp:nvSpPr>
        <dsp:cNvPr id="0" name=""/>
        <dsp:cNvSpPr/>
      </dsp:nvSpPr>
      <dsp:spPr>
        <a:xfrm>
          <a:off x="0" y="4566885"/>
          <a:ext cx="7101526" cy="989820"/>
        </a:xfrm>
        <a:prstGeom prst="round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Inform the public about performance in an accessible format </a:t>
          </a:r>
          <a:endParaRPr lang="en-US" sz="1800" kern="1200"/>
        </a:p>
      </dsp:txBody>
      <dsp:txXfrm>
        <a:off x="48319" y="4615204"/>
        <a:ext cx="7004888" cy="893182"/>
      </dsp:txXfrm>
    </dsp:sp>
    <dsp:sp modelId="{06766E4B-92D8-49A2-ABDF-63191E367714}">
      <dsp:nvSpPr>
        <dsp:cNvPr id="0" name=""/>
        <dsp:cNvSpPr/>
      </dsp:nvSpPr>
      <dsp:spPr>
        <a:xfrm>
          <a:off x="0" y="5608545"/>
          <a:ext cx="7101526" cy="98982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Can investigate specific issues e.g. response of police to victims </a:t>
          </a:r>
          <a:endParaRPr lang="en-US" sz="1800" kern="1200"/>
        </a:p>
      </dsp:txBody>
      <dsp:txXfrm>
        <a:off x="48319" y="5656864"/>
        <a:ext cx="7004888" cy="89318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028FD0-2C3E-4BDC-995D-17A71B1AE56E}">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BC4DEE-3204-46BD-B822-BFA21A58D289}">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Sets national standards across all forces for best practice </a:t>
          </a:r>
        </a:p>
        <a:p>
          <a:pPr marL="0" lvl="0" indent="0" algn="l" defTabSz="933450">
            <a:lnSpc>
              <a:spcPct val="90000"/>
            </a:lnSpc>
            <a:spcBef>
              <a:spcPct val="0"/>
            </a:spcBef>
            <a:spcAft>
              <a:spcPct val="35000"/>
            </a:spcAft>
            <a:buNone/>
          </a:pPr>
          <a:r>
            <a:rPr lang="en-GB" sz="2100" b="0" i="0" kern="1200" dirty="0"/>
            <a:t>The College facilitates the sharing of best practices and knowledge through platforms like its online network, POLKA, to ensure that policing is based on evidence of what works. </a:t>
          </a:r>
          <a:endParaRPr lang="en-US" sz="2100" kern="1200" dirty="0"/>
        </a:p>
      </dsp:txBody>
      <dsp:txXfrm>
        <a:off x="0" y="2703"/>
        <a:ext cx="6900512" cy="1843578"/>
      </dsp:txXfrm>
    </dsp:sp>
    <dsp:sp modelId="{B6809FD5-45A4-48AA-BE0A-33C7D8DC9FC2}">
      <dsp:nvSpPr>
        <dsp:cNvPr id="0" name=""/>
        <dsp:cNvSpPr/>
      </dsp:nvSpPr>
      <dsp:spPr>
        <a:xfrm>
          <a:off x="0" y="1846281"/>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7E8739-1889-482F-85C8-DE42AA2C7FF0}">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Provides training and resources for career development- </a:t>
          </a:r>
          <a:endParaRPr lang="en-GB" sz="2100" b="0" i="0" kern="1200" dirty="0"/>
        </a:p>
        <a:p>
          <a:pPr marL="0" lvl="0" indent="0" algn="l" defTabSz="933450">
            <a:lnSpc>
              <a:spcPct val="90000"/>
            </a:lnSpc>
            <a:spcBef>
              <a:spcPct val="0"/>
            </a:spcBef>
            <a:spcAft>
              <a:spcPct val="35000"/>
            </a:spcAft>
            <a:buNone/>
          </a:pPr>
          <a:r>
            <a:rPr lang="en-GB" sz="2100" b="0" i="0" kern="1200" dirty="0"/>
            <a:t>It works to build leadership capabilities at all levels, developing strategies for talent management and providing training and support for current and aspiring leaders</a:t>
          </a:r>
          <a:endParaRPr lang="en-US" sz="2100" kern="1200" dirty="0"/>
        </a:p>
      </dsp:txBody>
      <dsp:txXfrm>
        <a:off x="0" y="1846281"/>
        <a:ext cx="6900512" cy="1843578"/>
      </dsp:txXfrm>
    </dsp:sp>
    <dsp:sp modelId="{17CA0044-5ABD-4839-BB08-BE64C3A09241}">
      <dsp:nvSpPr>
        <dsp:cNvPr id="0" name=""/>
        <dsp:cNvSpPr/>
      </dsp:nvSpPr>
      <dsp:spPr>
        <a:xfrm>
          <a:off x="0" y="3689859"/>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BC44F5-F46A-4E91-8B58-454A9DE9B2A5}">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The CoP provides guidance and principles for police conduct but does not have direct oversight of individual police forces</a:t>
          </a:r>
          <a:endParaRPr lang="en-US" sz="2100" kern="1200"/>
        </a:p>
      </dsp:txBody>
      <dsp:txXfrm>
        <a:off x="0" y="3689859"/>
        <a:ext cx="6900512" cy="184357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02CB1C-4AC1-4432-BE19-A3F959F56EE7}">
      <dsp:nvSpPr>
        <dsp:cNvPr id="0" name=""/>
        <dsp:cNvSpPr/>
      </dsp:nvSpPr>
      <dsp:spPr>
        <a:xfrm>
          <a:off x="0" y="126680"/>
          <a:ext cx="6666833" cy="123317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In groups, discuss how effective you think these oversight agencies are? </a:t>
          </a:r>
          <a:endParaRPr lang="en-US" sz="3100" kern="1200"/>
        </a:p>
      </dsp:txBody>
      <dsp:txXfrm>
        <a:off x="60199" y="186879"/>
        <a:ext cx="6546435" cy="1112781"/>
      </dsp:txXfrm>
    </dsp:sp>
    <dsp:sp modelId="{299EC24A-16CB-43A7-8994-CC93EBE30A42}">
      <dsp:nvSpPr>
        <dsp:cNvPr id="0" name=""/>
        <dsp:cNvSpPr/>
      </dsp:nvSpPr>
      <dsp:spPr>
        <a:xfrm>
          <a:off x="0" y="1449140"/>
          <a:ext cx="6666833" cy="1233179"/>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Are they sufficient?</a:t>
          </a:r>
          <a:endParaRPr lang="en-US" sz="3100" kern="1200"/>
        </a:p>
      </dsp:txBody>
      <dsp:txXfrm>
        <a:off x="60199" y="1509339"/>
        <a:ext cx="6546435" cy="1112781"/>
      </dsp:txXfrm>
    </dsp:sp>
    <dsp:sp modelId="{C1DF56A7-1BE8-42AC-B85B-A20FC4777081}">
      <dsp:nvSpPr>
        <dsp:cNvPr id="0" name=""/>
        <dsp:cNvSpPr/>
      </dsp:nvSpPr>
      <dsp:spPr>
        <a:xfrm>
          <a:off x="0" y="2771600"/>
          <a:ext cx="6666833" cy="1233179"/>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Does more need to be done?</a:t>
          </a:r>
          <a:endParaRPr lang="en-US" sz="3100" kern="1200"/>
        </a:p>
      </dsp:txBody>
      <dsp:txXfrm>
        <a:off x="60199" y="2831799"/>
        <a:ext cx="6546435" cy="1112781"/>
      </dsp:txXfrm>
    </dsp:sp>
    <dsp:sp modelId="{85C31D63-11C5-4BAA-8F4C-C453D00B4C90}">
      <dsp:nvSpPr>
        <dsp:cNvPr id="0" name=""/>
        <dsp:cNvSpPr/>
      </dsp:nvSpPr>
      <dsp:spPr>
        <a:xfrm>
          <a:off x="0" y="4094060"/>
          <a:ext cx="6666833" cy="1233179"/>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How could they be improved?</a:t>
          </a:r>
          <a:endParaRPr lang="en-US" sz="3100" kern="1200"/>
        </a:p>
      </dsp:txBody>
      <dsp:txXfrm>
        <a:off x="60199" y="4154259"/>
        <a:ext cx="6546435" cy="111278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10B6F6-05EB-4CAB-A52F-4D02B184D2F3}" type="datetimeFigureOut">
              <a:rPr lang="en-GB" smtClean="0"/>
              <a:t>22/10/2026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3325B3-D569-4F93-BF88-8114A70AC681}" type="slidenum">
              <a:rPr lang="en-GB" smtClean="0"/>
              <a:t>‹#›</a:t>
            </a:fld>
            <a:endParaRPr lang="en-GB"/>
          </a:p>
        </p:txBody>
      </p:sp>
    </p:spTree>
    <p:extLst>
      <p:ext uri="{BB962C8B-B14F-4D97-AF65-F5344CB8AC3E}">
        <p14:creationId xmlns:p14="http://schemas.microsoft.com/office/powerpoint/2010/main" val="21773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D6D3D-DE44-A517-7EBE-959B35DCC28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2D9A274-58E6-8EB6-9E84-B5C8B6EBD9E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6942B0-2485-625D-65BB-13136007B4CF}"/>
              </a:ext>
            </a:extLst>
          </p:cNvPr>
          <p:cNvSpPr>
            <a:spLocks noGrp="1"/>
          </p:cNvSpPr>
          <p:nvPr>
            <p:ph type="dt" sz="half" idx="10"/>
          </p:nvPr>
        </p:nvSpPr>
        <p:spPr/>
        <p:txBody>
          <a:bodyPr/>
          <a:lstStyle/>
          <a:p>
            <a:fld id="{E80C50CD-E178-4744-9B35-B2F624D6C5E9}" type="datetimeFigureOut">
              <a:rPr lang="en-US" smtClean="0"/>
              <a:t>10/22/2026</a:t>
            </a:fld>
            <a:endParaRPr lang="en-US"/>
          </a:p>
        </p:txBody>
      </p:sp>
      <p:sp>
        <p:nvSpPr>
          <p:cNvPr id="5" name="Footer Placeholder 4">
            <a:extLst>
              <a:ext uri="{FF2B5EF4-FFF2-40B4-BE49-F238E27FC236}">
                <a16:creationId xmlns:a16="http://schemas.microsoft.com/office/drawing/2014/main" id="{53CB1554-FF1A-78A4-2829-FA078F7BF2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16D0BF6-68A6-F400-F459-0BDC95E981C6}"/>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2925647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E65A7-740F-AF77-3C82-A39DAD0164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93D668-2DA5-7876-41EC-6F1490EC91C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B4192D-009E-89C8-7A4E-5B63F0DF603E}"/>
              </a:ext>
            </a:extLst>
          </p:cNvPr>
          <p:cNvSpPr>
            <a:spLocks noGrp="1"/>
          </p:cNvSpPr>
          <p:nvPr>
            <p:ph type="dt" sz="half" idx="10"/>
          </p:nvPr>
        </p:nvSpPr>
        <p:spPr/>
        <p:txBody>
          <a:bodyPr/>
          <a:lstStyle/>
          <a:p>
            <a:fld id="{E80C50CD-E178-4744-9B35-B2F624D6C5E9}" type="datetimeFigureOut">
              <a:rPr lang="en-US" smtClean="0"/>
              <a:t>10/22/2026</a:t>
            </a:fld>
            <a:endParaRPr lang="en-US"/>
          </a:p>
        </p:txBody>
      </p:sp>
      <p:sp>
        <p:nvSpPr>
          <p:cNvPr id="5" name="Footer Placeholder 4">
            <a:extLst>
              <a:ext uri="{FF2B5EF4-FFF2-40B4-BE49-F238E27FC236}">
                <a16:creationId xmlns:a16="http://schemas.microsoft.com/office/drawing/2014/main" id="{66665BE6-B78E-F856-F5DA-E1DE9FC931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8C7BB5-E8CD-396D-6B33-54C214D6F8F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135245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B8AA4-BCEF-007E-06CA-2ED0E1D04CB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3A554A-91C5-3A8A-993D-B82B96C70DD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369F983-6639-17DF-6EE0-2E490D71E7C8}"/>
              </a:ext>
            </a:extLst>
          </p:cNvPr>
          <p:cNvSpPr>
            <a:spLocks noGrp="1"/>
          </p:cNvSpPr>
          <p:nvPr>
            <p:ph type="dt" sz="half" idx="10"/>
          </p:nvPr>
        </p:nvSpPr>
        <p:spPr/>
        <p:txBody>
          <a:bodyPr/>
          <a:lstStyle/>
          <a:p>
            <a:fld id="{E80C50CD-E178-4744-9B35-B2F624D6C5E9}" type="datetimeFigureOut">
              <a:rPr lang="en-US" smtClean="0"/>
              <a:t>10/22/2026</a:t>
            </a:fld>
            <a:endParaRPr lang="en-US"/>
          </a:p>
        </p:txBody>
      </p:sp>
      <p:sp>
        <p:nvSpPr>
          <p:cNvPr id="5" name="Footer Placeholder 4">
            <a:extLst>
              <a:ext uri="{FF2B5EF4-FFF2-40B4-BE49-F238E27FC236}">
                <a16:creationId xmlns:a16="http://schemas.microsoft.com/office/drawing/2014/main" id="{BF8A5E68-A767-C03A-10C4-DFC8EB34D0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F84DB1-847B-B3C7-565C-1181D9B6FFF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1289931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D0771-95A4-3851-D67D-0585AE1EDE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C3C767-245B-7863-F23A-BA33F4105AF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72B5611-D743-8A67-7C67-1BC5E2EA2C0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3D907F-42F8-8514-28CE-A6B8DC0DBBD7}"/>
              </a:ext>
            </a:extLst>
          </p:cNvPr>
          <p:cNvSpPr>
            <a:spLocks noGrp="1"/>
          </p:cNvSpPr>
          <p:nvPr>
            <p:ph type="dt" sz="half" idx="10"/>
          </p:nvPr>
        </p:nvSpPr>
        <p:spPr/>
        <p:txBody>
          <a:bodyPr/>
          <a:lstStyle/>
          <a:p>
            <a:fld id="{E80C50CD-E178-4744-9B35-B2F624D6C5E9}" type="datetimeFigureOut">
              <a:rPr lang="en-US" smtClean="0"/>
              <a:t>10/22/2026</a:t>
            </a:fld>
            <a:endParaRPr lang="en-US"/>
          </a:p>
        </p:txBody>
      </p:sp>
      <p:sp>
        <p:nvSpPr>
          <p:cNvPr id="6" name="Footer Placeholder 5">
            <a:extLst>
              <a:ext uri="{FF2B5EF4-FFF2-40B4-BE49-F238E27FC236}">
                <a16:creationId xmlns:a16="http://schemas.microsoft.com/office/drawing/2014/main" id="{796D709C-9F93-2A57-6D01-D13EB5595C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99C3734-BE23-258C-A457-408AA8C8815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743071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CD25F-ECC3-83C4-47D1-C4CA590CF89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CF5532-BC4A-6851-3515-BE119ADA6CD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DA64E9B-A186-71BF-7DC4-354502D1841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0980249-2511-1193-7C14-DE3D7F0A73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FFAD8E2-1D6C-F44C-8A00-53CEF35C885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0AE8255-37CC-D74C-AF6A-F9CEED7863D5}"/>
              </a:ext>
            </a:extLst>
          </p:cNvPr>
          <p:cNvSpPr>
            <a:spLocks noGrp="1"/>
          </p:cNvSpPr>
          <p:nvPr>
            <p:ph type="dt" sz="half" idx="10"/>
          </p:nvPr>
        </p:nvSpPr>
        <p:spPr/>
        <p:txBody>
          <a:bodyPr/>
          <a:lstStyle/>
          <a:p>
            <a:fld id="{E80C50CD-E178-4744-9B35-B2F624D6C5E9}" type="datetimeFigureOut">
              <a:rPr lang="en-US" smtClean="0"/>
              <a:t>10/22/2026</a:t>
            </a:fld>
            <a:endParaRPr lang="en-US"/>
          </a:p>
        </p:txBody>
      </p:sp>
      <p:sp>
        <p:nvSpPr>
          <p:cNvPr id="8" name="Footer Placeholder 7">
            <a:extLst>
              <a:ext uri="{FF2B5EF4-FFF2-40B4-BE49-F238E27FC236}">
                <a16:creationId xmlns:a16="http://schemas.microsoft.com/office/drawing/2014/main" id="{506F6670-E418-1F14-C94F-E802D5E62ED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E83F3F7-20F6-4C48-8688-C09DFF44A286}"/>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955572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2F1CE-FFAD-EC79-DB07-F238B5BDBE4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146FEBA-1824-9E18-843B-EC80AE62CA10}"/>
              </a:ext>
            </a:extLst>
          </p:cNvPr>
          <p:cNvSpPr>
            <a:spLocks noGrp="1"/>
          </p:cNvSpPr>
          <p:nvPr>
            <p:ph type="dt" sz="half" idx="10"/>
          </p:nvPr>
        </p:nvSpPr>
        <p:spPr/>
        <p:txBody>
          <a:bodyPr/>
          <a:lstStyle/>
          <a:p>
            <a:fld id="{E80C50CD-E178-4744-9B35-B2F624D6C5E9}" type="datetimeFigureOut">
              <a:rPr lang="en-US" smtClean="0"/>
              <a:t>10/22/2026</a:t>
            </a:fld>
            <a:endParaRPr lang="en-US"/>
          </a:p>
        </p:txBody>
      </p:sp>
      <p:sp>
        <p:nvSpPr>
          <p:cNvPr id="4" name="Footer Placeholder 3">
            <a:extLst>
              <a:ext uri="{FF2B5EF4-FFF2-40B4-BE49-F238E27FC236}">
                <a16:creationId xmlns:a16="http://schemas.microsoft.com/office/drawing/2014/main" id="{E8137466-BE50-4408-68A5-BBC9FB034B9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A21DBA-69FB-8B1A-4385-CAA217DC4247}"/>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200237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0D3F918-B1D1-1B2A-117A-58644D36B403}"/>
              </a:ext>
            </a:extLst>
          </p:cNvPr>
          <p:cNvSpPr>
            <a:spLocks noGrp="1"/>
          </p:cNvSpPr>
          <p:nvPr>
            <p:ph type="dt" sz="half" idx="10"/>
          </p:nvPr>
        </p:nvSpPr>
        <p:spPr/>
        <p:txBody>
          <a:bodyPr/>
          <a:lstStyle/>
          <a:p>
            <a:fld id="{E80C50CD-E178-4744-9B35-B2F624D6C5E9}" type="datetimeFigureOut">
              <a:rPr lang="en-US" smtClean="0"/>
              <a:t>10/22/2026</a:t>
            </a:fld>
            <a:endParaRPr lang="en-US"/>
          </a:p>
        </p:txBody>
      </p:sp>
      <p:sp>
        <p:nvSpPr>
          <p:cNvPr id="3" name="Footer Placeholder 2">
            <a:extLst>
              <a:ext uri="{FF2B5EF4-FFF2-40B4-BE49-F238E27FC236}">
                <a16:creationId xmlns:a16="http://schemas.microsoft.com/office/drawing/2014/main" id="{AAA721AE-F7CD-54F5-346E-551452F37AC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8D0CCAC-F14C-A2B3-F01B-46327F29BDA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9989250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2FF31-5070-50BE-A5F0-6FCF39DDF3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229CCB2-DC0C-FF7C-0118-C1E6C2D4DBD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C89A1DC-FA9B-795C-9F50-CEFCB8C51E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3BA41B-EE23-A74D-EDCD-D138C1D22752}"/>
              </a:ext>
            </a:extLst>
          </p:cNvPr>
          <p:cNvSpPr>
            <a:spLocks noGrp="1"/>
          </p:cNvSpPr>
          <p:nvPr>
            <p:ph type="dt" sz="half" idx="10"/>
          </p:nvPr>
        </p:nvSpPr>
        <p:spPr/>
        <p:txBody>
          <a:bodyPr/>
          <a:lstStyle/>
          <a:p>
            <a:fld id="{E80C50CD-E178-4744-9B35-B2F624D6C5E9}" type="datetimeFigureOut">
              <a:rPr lang="en-US" smtClean="0"/>
              <a:t>10/22/2026</a:t>
            </a:fld>
            <a:endParaRPr lang="en-US"/>
          </a:p>
        </p:txBody>
      </p:sp>
      <p:sp>
        <p:nvSpPr>
          <p:cNvPr id="6" name="Footer Placeholder 5">
            <a:extLst>
              <a:ext uri="{FF2B5EF4-FFF2-40B4-BE49-F238E27FC236}">
                <a16:creationId xmlns:a16="http://schemas.microsoft.com/office/drawing/2014/main" id="{B124522B-082D-989A-CFBC-0A5715025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AF30B87-931E-59D3-164D-1A2DC312C243}"/>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799065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9ED87-AB9C-8117-A4B0-F9F159ED14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97CE65-7A0B-0CE6-6F8C-5A4F21DDE8C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09286DB-E0E9-F16F-2582-1D61C93D57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B29A82-BC0C-4D2C-6B2A-1A4CB91A9752}"/>
              </a:ext>
            </a:extLst>
          </p:cNvPr>
          <p:cNvSpPr>
            <a:spLocks noGrp="1"/>
          </p:cNvSpPr>
          <p:nvPr>
            <p:ph type="dt" sz="half" idx="10"/>
          </p:nvPr>
        </p:nvSpPr>
        <p:spPr/>
        <p:txBody>
          <a:bodyPr/>
          <a:lstStyle/>
          <a:p>
            <a:fld id="{E80C50CD-E178-4744-9B35-B2F624D6C5E9}" type="datetimeFigureOut">
              <a:rPr lang="en-US" smtClean="0"/>
              <a:t>10/22/2026</a:t>
            </a:fld>
            <a:endParaRPr lang="en-US"/>
          </a:p>
        </p:txBody>
      </p:sp>
      <p:sp>
        <p:nvSpPr>
          <p:cNvPr id="6" name="Footer Placeholder 5">
            <a:extLst>
              <a:ext uri="{FF2B5EF4-FFF2-40B4-BE49-F238E27FC236}">
                <a16:creationId xmlns:a16="http://schemas.microsoft.com/office/drawing/2014/main" id="{1F76DFEB-2F2D-A9D8-3282-FF838C2D97F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82FB4ED-941C-2F40-15F5-BF73A4C0BD6F}"/>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377945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A35CA-0E8F-EA6F-438B-17D8F304B19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27A0F8-46C6-9C0A-473A-77B5BC2D000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139FC1-936D-7F72-7EE1-61357DF017DA}"/>
              </a:ext>
            </a:extLst>
          </p:cNvPr>
          <p:cNvSpPr>
            <a:spLocks noGrp="1"/>
          </p:cNvSpPr>
          <p:nvPr>
            <p:ph type="dt" sz="half" idx="10"/>
          </p:nvPr>
        </p:nvSpPr>
        <p:spPr/>
        <p:txBody>
          <a:bodyPr/>
          <a:lstStyle/>
          <a:p>
            <a:fld id="{E80C50CD-E178-4744-9B35-B2F624D6C5E9}" type="datetimeFigureOut">
              <a:rPr lang="en-US" smtClean="0"/>
              <a:t>10/22/2026</a:t>
            </a:fld>
            <a:endParaRPr lang="en-US"/>
          </a:p>
        </p:txBody>
      </p:sp>
      <p:sp>
        <p:nvSpPr>
          <p:cNvPr id="5" name="Footer Placeholder 4">
            <a:extLst>
              <a:ext uri="{FF2B5EF4-FFF2-40B4-BE49-F238E27FC236}">
                <a16:creationId xmlns:a16="http://schemas.microsoft.com/office/drawing/2014/main" id="{632E9888-807F-5AC4-0D61-DCA2D75A3B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15117F-F9FD-A15B-6BDF-E5792D6D9BD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8986762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7D3109A-5BA2-3F8E-2C64-2E235F91441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28D3F8-61C9-EC4F-9C4A-34F3B1F4C8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D34973-688C-EE31-B477-85A5C364277A}"/>
              </a:ext>
            </a:extLst>
          </p:cNvPr>
          <p:cNvSpPr>
            <a:spLocks noGrp="1"/>
          </p:cNvSpPr>
          <p:nvPr>
            <p:ph type="dt" sz="half" idx="10"/>
          </p:nvPr>
        </p:nvSpPr>
        <p:spPr/>
        <p:txBody>
          <a:bodyPr/>
          <a:lstStyle/>
          <a:p>
            <a:fld id="{E80C50CD-E178-4744-9B35-B2F624D6C5E9}" type="datetimeFigureOut">
              <a:rPr lang="en-US" smtClean="0"/>
              <a:t>10/22/2026</a:t>
            </a:fld>
            <a:endParaRPr lang="en-US"/>
          </a:p>
        </p:txBody>
      </p:sp>
      <p:sp>
        <p:nvSpPr>
          <p:cNvPr id="5" name="Footer Placeholder 4">
            <a:extLst>
              <a:ext uri="{FF2B5EF4-FFF2-40B4-BE49-F238E27FC236}">
                <a16:creationId xmlns:a16="http://schemas.microsoft.com/office/drawing/2014/main" id="{B3E66C69-97E1-C068-C85F-CAB5A67C6FF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2CCAA3-9073-7224-F798-34FA90EB9BF8}"/>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773674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33975-63FD-8A24-C1AB-044CF00118B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0E88DD-0983-6BFA-914A-9E84054F42E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4EA39E8-E53D-116D-FEF9-D607A6A15D2A}"/>
              </a:ext>
            </a:extLst>
          </p:cNvPr>
          <p:cNvSpPr>
            <a:spLocks noGrp="1"/>
          </p:cNvSpPr>
          <p:nvPr>
            <p:ph type="dt" sz="half" idx="10"/>
          </p:nvPr>
        </p:nvSpPr>
        <p:spPr/>
        <p:txBody>
          <a:bodyPr/>
          <a:lstStyle/>
          <a:p>
            <a:fld id="{D93BD1E4-1D43-4D9C-9942-AF0E6D0DC317}" type="datetimeFigureOut">
              <a:rPr lang="en-GB" smtClean="0"/>
              <a:t>22/10/2026</a:t>
            </a:fld>
            <a:endParaRPr lang="en-GB"/>
          </a:p>
        </p:txBody>
      </p:sp>
      <p:sp>
        <p:nvSpPr>
          <p:cNvPr id="5" name="Footer Placeholder 4">
            <a:extLst>
              <a:ext uri="{FF2B5EF4-FFF2-40B4-BE49-F238E27FC236}">
                <a16:creationId xmlns:a16="http://schemas.microsoft.com/office/drawing/2014/main" id="{C10D9E6C-EF16-18FA-5B49-D418A6C793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83A48F-05B2-8067-4017-E936D7869401}"/>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547701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067AF-723F-C5BD-421E-BCD3837143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0F026C-4863-3071-8E7D-16773F59231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808528-F06F-D67C-F4AC-2DF328693D35}"/>
              </a:ext>
            </a:extLst>
          </p:cNvPr>
          <p:cNvSpPr>
            <a:spLocks noGrp="1"/>
          </p:cNvSpPr>
          <p:nvPr>
            <p:ph type="dt" sz="half" idx="10"/>
          </p:nvPr>
        </p:nvSpPr>
        <p:spPr/>
        <p:txBody>
          <a:bodyPr/>
          <a:lstStyle/>
          <a:p>
            <a:fld id="{D93BD1E4-1D43-4D9C-9942-AF0E6D0DC317}" type="datetimeFigureOut">
              <a:rPr lang="en-GB" smtClean="0"/>
              <a:t>22/10/2026</a:t>
            </a:fld>
            <a:endParaRPr lang="en-GB"/>
          </a:p>
        </p:txBody>
      </p:sp>
      <p:sp>
        <p:nvSpPr>
          <p:cNvPr id="5" name="Footer Placeholder 4">
            <a:extLst>
              <a:ext uri="{FF2B5EF4-FFF2-40B4-BE49-F238E27FC236}">
                <a16:creationId xmlns:a16="http://schemas.microsoft.com/office/drawing/2014/main" id="{943E4D40-CDA2-FD02-D084-FD6297C7D1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260BF0-6239-D2AD-B798-6536C9834CB2}"/>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3650642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EC54B-CA9F-57D2-1A90-C9C93EFB98C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CBC8222-B494-C6A7-8B84-25D11351E31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2EF6D8-04D9-957E-01C3-DBC0AC4423B7}"/>
              </a:ext>
            </a:extLst>
          </p:cNvPr>
          <p:cNvSpPr>
            <a:spLocks noGrp="1"/>
          </p:cNvSpPr>
          <p:nvPr>
            <p:ph type="dt" sz="half" idx="10"/>
          </p:nvPr>
        </p:nvSpPr>
        <p:spPr/>
        <p:txBody>
          <a:bodyPr/>
          <a:lstStyle/>
          <a:p>
            <a:fld id="{D93BD1E4-1D43-4D9C-9942-AF0E6D0DC317}" type="datetimeFigureOut">
              <a:rPr lang="en-GB" smtClean="0"/>
              <a:t>22/10/2026</a:t>
            </a:fld>
            <a:endParaRPr lang="en-GB"/>
          </a:p>
        </p:txBody>
      </p:sp>
      <p:sp>
        <p:nvSpPr>
          <p:cNvPr id="5" name="Footer Placeholder 4">
            <a:extLst>
              <a:ext uri="{FF2B5EF4-FFF2-40B4-BE49-F238E27FC236}">
                <a16:creationId xmlns:a16="http://schemas.microsoft.com/office/drawing/2014/main" id="{A95D4921-1180-C36D-8A0D-61ECCD4432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3B0C33-6043-55E8-41BB-E7E29CF0761D}"/>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4043110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FBB12-E353-97AD-8933-BE13B5F456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04275E-259F-6995-F81C-B3AD1EB737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5D6F84-4543-AF9C-30B4-0AF02A91141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209F98E-6B2D-48D2-D6D4-0226BD7B1E8E}"/>
              </a:ext>
            </a:extLst>
          </p:cNvPr>
          <p:cNvSpPr>
            <a:spLocks noGrp="1"/>
          </p:cNvSpPr>
          <p:nvPr>
            <p:ph type="dt" sz="half" idx="10"/>
          </p:nvPr>
        </p:nvSpPr>
        <p:spPr/>
        <p:txBody>
          <a:bodyPr/>
          <a:lstStyle/>
          <a:p>
            <a:fld id="{D93BD1E4-1D43-4D9C-9942-AF0E6D0DC317}" type="datetimeFigureOut">
              <a:rPr lang="en-GB" smtClean="0"/>
              <a:t>22/10/2026</a:t>
            </a:fld>
            <a:endParaRPr lang="en-GB"/>
          </a:p>
        </p:txBody>
      </p:sp>
      <p:sp>
        <p:nvSpPr>
          <p:cNvPr id="6" name="Footer Placeholder 5">
            <a:extLst>
              <a:ext uri="{FF2B5EF4-FFF2-40B4-BE49-F238E27FC236}">
                <a16:creationId xmlns:a16="http://schemas.microsoft.com/office/drawing/2014/main" id="{02EE34D7-D364-0660-BA13-C7F8F5F555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211D01-6F2D-8FC8-80E7-8BA09ADCED2A}"/>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1446052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69CBF-8A39-7EA4-7C78-BF8FE96FAB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4F67F8-A88A-B39B-0B13-0D3C2D1626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DC019DF-5C5F-3D16-6A38-15BCE83C3C4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C82DCD0-FAF4-1C1C-977D-FEC52FB14F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1C29AE-A0BA-F2B9-A8A8-6BC0A3C9B54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00D60D7-7152-FCAD-CC66-3775A52F2B9A}"/>
              </a:ext>
            </a:extLst>
          </p:cNvPr>
          <p:cNvSpPr>
            <a:spLocks noGrp="1"/>
          </p:cNvSpPr>
          <p:nvPr>
            <p:ph type="dt" sz="half" idx="10"/>
          </p:nvPr>
        </p:nvSpPr>
        <p:spPr/>
        <p:txBody>
          <a:bodyPr/>
          <a:lstStyle/>
          <a:p>
            <a:fld id="{D93BD1E4-1D43-4D9C-9942-AF0E6D0DC317}" type="datetimeFigureOut">
              <a:rPr lang="en-GB" smtClean="0"/>
              <a:t>22/10/2026</a:t>
            </a:fld>
            <a:endParaRPr lang="en-GB"/>
          </a:p>
        </p:txBody>
      </p:sp>
      <p:sp>
        <p:nvSpPr>
          <p:cNvPr id="8" name="Footer Placeholder 7">
            <a:extLst>
              <a:ext uri="{FF2B5EF4-FFF2-40B4-BE49-F238E27FC236}">
                <a16:creationId xmlns:a16="http://schemas.microsoft.com/office/drawing/2014/main" id="{C74388B1-2757-216E-6EA8-EAF923CC544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24ADA40-79CD-DDF5-3A0E-60F3CE4A0F70}"/>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1624856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3FB45-C2BF-857E-5DA4-5EE9023F83F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7DB3B9F-10CC-2E1B-1938-3B3DC42776F9}"/>
              </a:ext>
            </a:extLst>
          </p:cNvPr>
          <p:cNvSpPr>
            <a:spLocks noGrp="1"/>
          </p:cNvSpPr>
          <p:nvPr>
            <p:ph type="dt" sz="half" idx="10"/>
          </p:nvPr>
        </p:nvSpPr>
        <p:spPr/>
        <p:txBody>
          <a:bodyPr/>
          <a:lstStyle/>
          <a:p>
            <a:fld id="{D93BD1E4-1D43-4D9C-9942-AF0E6D0DC317}" type="datetimeFigureOut">
              <a:rPr lang="en-GB" smtClean="0"/>
              <a:t>22/10/2026</a:t>
            </a:fld>
            <a:endParaRPr lang="en-GB"/>
          </a:p>
        </p:txBody>
      </p:sp>
      <p:sp>
        <p:nvSpPr>
          <p:cNvPr id="4" name="Footer Placeholder 3">
            <a:extLst>
              <a:ext uri="{FF2B5EF4-FFF2-40B4-BE49-F238E27FC236}">
                <a16:creationId xmlns:a16="http://schemas.microsoft.com/office/drawing/2014/main" id="{1E9B192D-66DD-23D5-8ED2-ACC4D0C3A6D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1668AAF-9B76-2AB6-01A0-880EF4B9E872}"/>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09753914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38198F-F478-C2D6-DEC3-0BB90A3B7B55}"/>
              </a:ext>
            </a:extLst>
          </p:cNvPr>
          <p:cNvSpPr>
            <a:spLocks noGrp="1"/>
          </p:cNvSpPr>
          <p:nvPr>
            <p:ph type="dt" sz="half" idx="10"/>
          </p:nvPr>
        </p:nvSpPr>
        <p:spPr/>
        <p:txBody>
          <a:bodyPr/>
          <a:lstStyle/>
          <a:p>
            <a:fld id="{D93BD1E4-1D43-4D9C-9942-AF0E6D0DC317}" type="datetimeFigureOut">
              <a:rPr lang="en-GB" smtClean="0"/>
              <a:t>22/10/2026</a:t>
            </a:fld>
            <a:endParaRPr lang="en-GB"/>
          </a:p>
        </p:txBody>
      </p:sp>
      <p:sp>
        <p:nvSpPr>
          <p:cNvPr id="3" name="Footer Placeholder 2">
            <a:extLst>
              <a:ext uri="{FF2B5EF4-FFF2-40B4-BE49-F238E27FC236}">
                <a16:creationId xmlns:a16="http://schemas.microsoft.com/office/drawing/2014/main" id="{D1A3E285-D979-5374-0BD4-10A1A62D8D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7DBF9B-9312-7A5C-EF65-EDB996B32159}"/>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5297763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DFA65-0078-6160-EFB1-9AA7BEB340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BCC9478-D7D4-4484-2B7D-29AD3D19574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E39419-F620-833A-4832-5B1A9AAB14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06BADF-153E-10B1-0B48-013A91324B85}"/>
              </a:ext>
            </a:extLst>
          </p:cNvPr>
          <p:cNvSpPr>
            <a:spLocks noGrp="1"/>
          </p:cNvSpPr>
          <p:nvPr>
            <p:ph type="dt" sz="half" idx="10"/>
          </p:nvPr>
        </p:nvSpPr>
        <p:spPr/>
        <p:txBody>
          <a:bodyPr/>
          <a:lstStyle/>
          <a:p>
            <a:fld id="{D93BD1E4-1D43-4D9C-9942-AF0E6D0DC317}" type="datetimeFigureOut">
              <a:rPr lang="en-GB" smtClean="0"/>
              <a:t>22/10/2026</a:t>
            </a:fld>
            <a:endParaRPr lang="en-GB"/>
          </a:p>
        </p:txBody>
      </p:sp>
      <p:sp>
        <p:nvSpPr>
          <p:cNvPr id="6" name="Footer Placeholder 5">
            <a:extLst>
              <a:ext uri="{FF2B5EF4-FFF2-40B4-BE49-F238E27FC236}">
                <a16:creationId xmlns:a16="http://schemas.microsoft.com/office/drawing/2014/main" id="{B3E5D40F-5A05-1D08-7AEF-52EECE2167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836F8F-5FEF-AD50-98CC-935A2F3B8879}"/>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33073924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0B6BD-57A4-B3A9-41C6-FA8D3C3EF7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163AEB6-73A1-CB1C-DBEA-5BDEDF3FCD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14231F3-487F-871D-458A-4D2C9DBC16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A43974-3724-970D-446D-D2557A7B166A}"/>
              </a:ext>
            </a:extLst>
          </p:cNvPr>
          <p:cNvSpPr>
            <a:spLocks noGrp="1"/>
          </p:cNvSpPr>
          <p:nvPr>
            <p:ph type="dt" sz="half" idx="10"/>
          </p:nvPr>
        </p:nvSpPr>
        <p:spPr/>
        <p:txBody>
          <a:bodyPr/>
          <a:lstStyle/>
          <a:p>
            <a:fld id="{D93BD1E4-1D43-4D9C-9942-AF0E6D0DC317}" type="datetimeFigureOut">
              <a:rPr lang="en-GB" smtClean="0"/>
              <a:t>22/10/2026</a:t>
            </a:fld>
            <a:endParaRPr lang="en-GB"/>
          </a:p>
        </p:txBody>
      </p:sp>
      <p:sp>
        <p:nvSpPr>
          <p:cNvPr id="6" name="Footer Placeholder 5">
            <a:extLst>
              <a:ext uri="{FF2B5EF4-FFF2-40B4-BE49-F238E27FC236}">
                <a16:creationId xmlns:a16="http://schemas.microsoft.com/office/drawing/2014/main" id="{4D3D5604-EA16-B043-E960-E1CA7355B4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D293BC-BE32-4EB8-A46B-B0941A08B7C4}"/>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9674982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2B88E-5358-7472-430F-0FFE4412FC8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FA2EE5-3CBA-00C5-0F2C-E81606BE900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37F390-D96B-E729-5185-614512981DA6}"/>
              </a:ext>
            </a:extLst>
          </p:cNvPr>
          <p:cNvSpPr>
            <a:spLocks noGrp="1"/>
          </p:cNvSpPr>
          <p:nvPr>
            <p:ph type="dt" sz="half" idx="10"/>
          </p:nvPr>
        </p:nvSpPr>
        <p:spPr/>
        <p:txBody>
          <a:bodyPr/>
          <a:lstStyle/>
          <a:p>
            <a:fld id="{D93BD1E4-1D43-4D9C-9942-AF0E6D0DC317}" type="datetimeFigureOut">
              <a:rPr lang="en-GB" smtClean="0"/>
              <a:t>22/10/2026</a:t>
            </a:fld>
            <a:endParaRPr lang="en-GB"/>
          </a:p>
        </p:txBody>
      </p:sp>
      <p:sp>
        <p:nvSpPr>
          <p:cNvPr id="5" name="Footer Placeholder 4">
            <a:extLst>
              <a:ext uri="{FF2B5EF4-FFF2-40B4-BE49-F238E27FC236}">
                <a16:creationId xmlns:a16="http://schemas.microsoft.com/office/drawing/2014/main" id="{A4614B1D-0923-7911-6083-D96F98E748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8E05D7-EBC1-E649-24FF-A914F5EECB3D}"/>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30671160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370D9A-A5BE-4692-685E-31590B06B8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65321B-895F-6771-2406-D4A4113E777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290B40-ECC2-7C5D-70CB-DA916D27059D}"/>
              </a:ext>
            </a:extLst>
          </p:cNvPr>
          <p:cNvSpPr>
            <a:spLocks noGrp="1"/>
          </p:cNvSpPr>
          <p:nvPr>
            <p:ph type="dt" sz="half" idx="10"/>
          </p:nvPr>
        </p:nvSpPr>
        <p:spPr/>
        <p:txBody>
          <a:bodyPr/>
          <a:lstStyle/>
          <a:p>
            <a:fld id="{D93BD1E4-1D43-4D9C-9942-AF0E6D0DC317}" type="datetimeFigureOut">
              <a:rPr lang="en-GB" smtClean="0"/>
              <a:t>22/10/2026</a:t>
            </a:fld>
            <a:endParaRPr lang="en-GB"/>
          </a:p>
        </p:txBody>
      </p:sp>
      <p:sp>
        <p:nvSpPr>
          <p:cNvPr id="5" name="Footer Placeholder 4">
            <a:extLst>
              <a:ext uri="{FF2B5EF4-FFF2-40B4-BE49-F238E27FC236}">
                <a16:creationId xmlns:a16="http://schemas.microsoft.com/office/drawing/2014/main" id="{0CCEA995-26B7-42F3-7789-C1AC62330B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E1531C-050D-32FF-19E0-F7325D6C8FF4}"/>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4183358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1A7EE4-E3C8-028D-44D0-D2908522464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C1967C-D165-7976-1AC9-D56E008EDD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3071E9-CF33-5C95-71FC-F8FFC6F00A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80C50CD-E178-4744-9B35-B2F624D6C5E9}" type="datetimeFigureOut">
              <a:rPr lang="en-US" smtClean="0"/>
              <a:pPr/>
              <a:t>10/22/2026</a:t>
            </a:fld>
            <a:endParaRPr lang="en-US"/>
          </a:p>
        </p:txBody>
      </p:sp>
      <p:sp>
        <p:nvSpPr>
          <p:cNvPr id="5" name="Footer Placeholder 4">
            <a:extLst>
              <a:ext uri="{FF2B5EF4-FFF2-40B4-BE49-F238E27FC236}">
                <a16:creationId xmlns:a16="http://schemas.microsoft.com/office/drawing/2014/main" id="{7F3E8B13-53A1-6CC8-032F-A9114947BF5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C9208DBA-FF3E-C2AA-F6F4-EEA2E8F3DA2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3839257003"/>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103078-A2CC-A6BA-09EA-36ED21BCC6C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680FE4-62E9-2186-3F74-F71EB9A3A7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8E6D06-D0B4-D50F-C778-0F3B1F1BB25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93BD1E4-1D43-4D9C-9942-AF0E6D0DC317}" type="datetimeFigureOut">
              <a:rPr lang="en-GB" smtClean="0"/>
              <a:t>22/10/2026</a:t>
            </a:fld>
            <a:endParaRPr lang="en-GB"/>
          </a:p>
        </p:txBody>
      </p:sp>
      <p:sp>
        <p:nvSpPr>
          <p:cNvPr id="5" name="Footer Placeholder 4">
            <a:extLst>
              <a:ext uri="{FF2B5EF4-FFF2-40B4-BE49-F238E27FC236}">
                <a16:creationId xmlns:a16="http://schemas.microsoft.com/office/drawing/2014/main" id="{5DF13562-B1C7-037B-FFEA-6EC89000719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3A04CC4-CC49-F413-3AEA-0585376B35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91BCD23-EABF-40A7-AD47-CD574C9BF48A}" type="slidenum">
              <a:rPr lang="en-GB" smtClean="0"/>
              <a:t>‹#›</a:t>
            </a:fld>
            <a:endParaRPr lang="en-GB"/>
          </a:p>
        </p:txBody>
      </p:sp>
    </p:spTree>
    <p:extLst>
      <p:ext uri="{BB962C8B-B14F-4D97-AF65-F5344CB8AC3E}">
        <p14:creationId xmlns:p14="http://schemas.microsoft.com/office/powerpoint/2010/main" val="2784572262"/>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hyperlink" Target="https://commonslibrary.parliament.uk/research-briefings/sn06104/" TargetMode="Externa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hyperlink" Target="https://www.apccs.police.uk/role-of-the-pcc/" TargetMode="External"/><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hyperlink" Target="https://research.senedd.wales/research-articles/police-and-crime-commissioner-elections-how-did-wales-vote/" TargetMode="External"/><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5.jpeg"/><Relationship Id="rId1" Type="http://schemas.openxmlformats.org/officeDocument/2006/relationships/slideLayout" Target="../slideLayouts/slideLayout1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5.jpeg"/><Relationship Id="rId1" Type="http://schemas.openxmlformats.org/officeDocument/2006/relationships/slideLayout" Target="../slideLayouts/slideLayout1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7.jpeg"/><Relationship Id="rId1" Type="http://schemas.openxmlformats.org/officeDocument/2006/relationships/slideLayout" Target="../slideLayouts/slideLayout13.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9.xml"/><Relationship Id="rId7" Type="http://schemas.openxmlformats.org/officeDocument/2006/relationships/image" Target="../media/image13.jpeg"/><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A close-up of a network&#10;&#10;AI-generated content may be incorrect.">
            <a:extLst>
              <a:ext uri="{FF2B5EF4-FFF2-40B4-BE49-F238E27FC236}">
                <a16:creationId xmlns:a16="http://schemas.microsoft.com/office/drawing/2014/main" id="{90091ED3-28D8-BC06-F4B7-352F384BB0CF}"/>
              </a:ext>
            </a:extLst>
          </p:cNvPr>
          <p:cNvPicPr>
            <a:picLocks noChangeAspect="1"/>
          </p:cNvPicPr>
          <p:nvPr/>
        </p:nvPicPr>
        <p:blipFill>
          <a:blip r:embed="rId2"/>
          <a:srcRect t="36079" r="9091"/>
          <a:stretch>
            <a:fill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872FB07B-B08C-4B42-2A4A-4376C292AEF6}"/>
              </a:ext>
            </a:extLst>
          </p:cNvPr>
          <p:cNvSpPr>
            <a:spLocks noGrp="1"/>
          </p:cNvSpPr>
          <p:nvPr>
            <p:ph type="ctrTitle"/>
          </p:nvPr>
        </p:nvSpPr>
        <p:spPr>
          <a:xfrm>
            <a:off x="24725" y="1070812"/>
            <a:ext cx="4795819" cy="3046793"/>
          </a:xfrm>
        </p:spPr>
        <p:txBody>
          <a:bodyPr anchor="t">
            <a:normAutofit/>
          </a:bodyPr>
          <a:lstStyle/>
          <a:p>
            <a:r>
              <a:rPr lang="en-GB" sz="6600" dirty="0">
                <a:solidFill>
                  <a:schemeClr val="bg2"/>
                </a:solidFill>
              </a:rPr>
              <a:t>Who guards the Guardians?</a:t>
            </a:r>
          </a:p>
        </p:txBody>
      </p:sp>
      <p:sp>
        <p:nvSpPr>
          <p:cNvPr id="3" name="Subtitle 2">
            <a:extLst>
              <a:ext uri="{FF2B5EF4-FFF2-40B4-BE49-F238E27FC236}">
                <a16:creationId xmlns:a16="http://schemas.microsoft.com/office/drawing/2014/main" id="{41935996-8819-3853-F9EF-6E40173DDEED}"/>
              </a:ext>
            </a:extLst>
          </p:cNvPr>
          <p:cNvSpPr>
            <a:spLocks noGrp="1"/>
          </p:cNvSpPr>
          <p:nvPr>
            <p:ph type="subTitle" idx="1"/>
          </p:nvPr>
        </p:nvSpPr>
        <p:spPr>
          <a:xfrm>
            <a:off x="438910" y="4555171"/>
            <a:ext cx="4381634" cy="1550634"/>
          </a:xfrm>
        </p:spPr>
        <p:txBody>
          <a:bodyPr anchor="b">
            <a:normAutofit fontScale="92500" lnSpcReduction="20000"/>
          </a:bodyPr>
          <a:lstStyle/>
          <a:p>
            <a:r>
              <a:rPr lang="en-GB" sz="2400" dirty="0">
                <a:solidFill>
                  <a:schemeClr val="bg1"/>
                </a:solidFill>
              </a:rPr>
              <a:t>Police, policing and society</a:t>
            </a:r>
          </a:p>
          <a:p>
            <a:r>
              <a:rPr lang="en-GB" sz="2400" dirty="0">
                <a:solidFill>
                  <a:schemeClr val="bg1"/>
                </a:solidFill>
              </a:rPr>
              <a:t>Week 5</a:t>
            </a:r>
          </a:p>
          <a:p>
            <a:r>
              <a:rPr lang="en-GB" sz="2400" dirty="0">
                <a:solidFill>
                  <a:schemeClr val="bg1"/>
                </a:solidFill>
              </a:rPr>
              <a:t>Nerys Musgrove</a:t>
            </a:r>
          </a:p>
          <a:p>
            <a:r>
              <a:rPr lang="en-GB" dirty="0">
                <a:solidFill>
                  <a:schemeClr val="bg1"/>
                </a:solidFill>
              </a:rPr>
              <a:t>n.musgrove@uwtsd.ac.uk</a:t>
            </a:r>
            <a:endParaRPr lang="en-GB" sz="2400" dirty="0">
              <a:solidFill>
                <a:schemeClr val="bg1"/>
              </a:solidFill>
            </a:endParaRPr>
          </a:p>
        </p:txBody>
      </p:sp>
    </p:spTree>
    <p:extLst>
      <p:ext uri="{BB962C8B-B14F-4D97-AF65-F5344CB8AC3E}">
        <p14:creationId xmlns:p14="http://schemas.microsoft.com/office/powerpoint/2010/main" val="290107975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AF1566-87A2-9765-4470-559575D6BBFD}"/>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Today’s session</a:t>
            </a:r>
          </a:p>
        </p:txBody>
      </p:sp>
      <p:graphicFrame>
        <p:nvGraphicFramePr>
          <p:cNvPr id="5" name="Content Placeholder 2">
            <a:extLst>
              <a:ext uri="{FF2B5EF4-FFF2-40B4-BE49-F238E27FC236}">
                <a16:creationId xmlns:a16="http://schemas.microsoft.com/office/drawing/2014/main" id="{9398AAC4-D2BB-4B19-BB12-7C6E1FF74F60}"/>
              </a:ext>
            </a:extLst>
          </p:cNvPr>
          <p:cNvGraphicFramePr>
            <a:graphicFrameLocks noGrp="1"/>
          </p:cNvGraphicFramePr>
          <p:nvPr>
            <p:ph idx="1"/>
            <p:extLst>
              <p:ext uri="{D42A27DB-BD31-4B8C-83A1-F6EECF244321}">
                <p14:modId xmlns:p14="http://schemas.microsoft.com/office/powerpoint/2010/main" val="371057509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6507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C5D19653-6AE2-49A5-A570-B92A28C3E761}"/>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7B0057EA-ECA1-4D09-A3A3-A5C4A46D70E9}"/>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4670CFA8-0556-47DF-B358-9C752CBFDF2E}"/>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sp>
        <p:nvSpPr>
          <p:cNvPr id="2" name="Title 1">
            <a:extLst>
              <a:ext uri="{FF2B5EF4-FFF2-40B4-BE49-F238E27FC236}">
                <a16:creationId xmlns:a16="http://schemas.microsoft.com/office/drawing/2014/main" id="{223386E6-6471-7837-ACAF-42F12B3B7A12}"/>
              </a:ext>
            </a:extLst>
          </p:cNvPr>
          <p:cNvSpPr>
            <a:spLocks noGrp="1"/>
          </p:cNvSpPr>
          <p:nvPr>
            <p:ph type="title"/>
          </p:nvPr>
        </p:nvSpPr>
        <p:spPr>
          <a:xfrm>
            <a:off x="932835" y="2274838"/>
            <a:ext cx="10326330" cy="2308324"/>
          </a:xfrm>
        </p:spPr>
        <p:txBody>
          <a:bodyPr vert="horz" lIns="91440" tIns="45720" rIns="91440" bIns="45720" rtlCol="0" anchor="b">
            <a:normAutofit fontScale="90000"/>
          </a:bodyPr>
          <a:lstStyle/>
          <a:p>
            <a:pPr algn="ctr">
              <a:lnSpc>
                <a:spcPct val="150000"/>
              </a:lnSpc>
            </a:pPr>
            <a:r>
              <a:rPr lang="en-US" sz="7200" kern="1200" dirty="0">
                <a:solidFill>
                  <a:schemeClr val="bg1"/>
                </a:solidFill>
                <a:latin typeface="+mj-lt"/>
                <a:ea typeface="+mj-ea"/>
                <a:cs typeface="+mj-cs"/>
              </a:rPr>
              <a:t>A change in policing 2012 Creation of policing plans with Police Crime Commissioners</a:t>
            </a:r>
          </a:p>
        </p:txBody>
      </p:sp>
    </p:spTree>
    <p:extLst>
      <p:ext uri="{BB962C8B-B14F-4D97-AF65-F5344CB8AC3E}">
        <p14:creationId xmlns:p14="http://schemas.microsoft.com/office/powerpoint/2010/main" val="4009739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0CDE761-A857-54D6-F6BA-3C5EDB669746}"/>
              </a:ext>
            </a:extLst>
          </p:cNvPr>
          <p:cNvSpPr>
            <a:spLocks noGrp="1"/>
          </p:cNvSpPr>
          <p:nvPr>
            <p:ph type="title"/>
          </p:nvPr>
        </p:nvSpPr>
        <p:spPr>
          <a:xfrm>
            <a:off x="466722" y="586855"/>
            <a:ext cx="3201366" cy="3387497"/>
          </a:xfrm>
        </p:spPr>
        <p:txBody>
          <a:bodyPr anchor="b">
            <a:normAutofit/>
          </a:bodyPr>
          <a:lstStyle/>
          <a:p>
            <a:pPr algn="ctr"/>
            <a:r>
              <a:rPr lang="en-GB" sz="3700" dirty="0">
                <a:solidFill>
                  <a:srgbClr val="FFFFFF"/>
                </a:solidFill>
              </a:rPr>
              <a:t>Introduction of Police and </a:t>
            </a:r>
            <a:r>
              <a:rPr lang="en-GB" sz="3700" dirty="0">
                <a:solidFill>
                  <a:schemeClr val="bg1"/>
                </a:solidFill>
                <a:hlinkClick r:id="rId2">
                  <a:extLst>
                    <a:ext uri="{A12FA001-AC4F-418D-AE19-62706E023703}">
                      <ahyp:hlinkClr xmlns:ahyp="http://schemas.microsoft.com/office/drawing/2018/hyperlinkcolor" val="tx"/>
                    </a:ext>
                  </a:extLst>
                </a:hlinkClick>
              </a:rPr>
              <a:t>Crime</a:t>
            </a:r>
            <a:r>
              <a:rPr lang="en-GB" sz="3700" dirty="0">
                <a:solidFill>
                  <a:srgbClr val="FFFFFF"/>
                </a:solidFill>
              </a:rPr>
              <a:t> Commissioners</a:t>
            </a:r>
          </a:p>
        </p:txBody>
      </p:sp>
      <p:graphicFrame>
        <p:nvGraphicFramePr>
          <p:cNvPr id="4" name="Content Placeholder 3">
            <a:extLst>
              <a:ext uri="{FF2B5EF4-FFF2-40B4-BE49-F238E27FC236}">
                <a16:creationId xmlns:a16="http://schemas.microsoft.com/office/drawing/2014/main" id="{9D51DCF7-B53B-856A-F08C-E6A059E56B14}"/>
              </a:ext>
            </a:extLst>
          </p:cNvPr>
          <p:cNvGraphicFramePr>
            <a:graphicFrameLocks noGrp="1"/>
          </p:cNvGraphicFramePr>
          <p:nvPr>
            <p:ph idx="1"/>
            <p:extLst>
              <p:ext uri="{D42A27DB-BD31-4B8C-83A1-F6EECF244321}">
                <p14:modId xmlns:p14="http://schemas.microsoft.com/office/powerpoint/2010/main" val="417323262"/>
              </p:ext>
            </p:extLst>
          </p:nvPr>
        </p:nvGraphicFramePr>
        <p:xfrm>
          <a:off x="4471356" y="216568"/>
          <a:ext cx="7253922" cy="63767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5393742"/>
      </p:ext>
    </p:extLst>
  </p:cSld>
  <p:clrMapOvr>
    <a:masterClrMapping/>
  </p:clrMapOvr>
  <mc:AlternateContent xmlns:mc="http://schemas.openxmlformats.org/markup-compatibility/2006" xmlns:p14="http://schemas.microsoft.com/office/powerpoint/2010/main">
    <mc:Choice Requires="p14">
      <p:transition spd="slow" p14:dur="2000" advTm="69015"/>
    </mc:Choice>
    <mc:Fallback xmlns="">
      <p:transition spd="slow" advTm="6901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EE84CB6A-1489-44FB-98F4-3FE5A43620DF}"/>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CD402C46-A124-47DC-A89A-0EAB86FCAF19}"/>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graphicEl>
                                              <a:dgm id="{F83B8F42-EE31-47D2-B888-F1EDCC985366}"/>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graphicEl>
                                              <a:dgm id="{3EF0D650-692E-4503-A562-140EAC43C9EE}"/>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37B6F5A2-BF5A-B737-0717-087AB54D27E1}"/>
              </a:ext>
            </a:extLst>
          </p:cNvPr>
          <p:cNvPicPr>
            <a:picLocks noGrp="1" noChangeAspect="1"/>
          </p:cNvPicPr>
          <p:nvPr>
            <p:ph idx="1"/>
          </p:nvPr>
        </p:nvPicPr>
        <p:blipFill>
          <a:blip r:embed="rId2"/>
          <a:stretch>
            <a:fillRect/>
          </a:stretch>
        </p:blipFill>
        <p:spPr>
          <a:xfrm>
            <a:off x="1552756" y="-95247"/>
            <a:ext cx="9880120" cy="6975364"/>
          </a:xfrm>
          <a:prstGeom prst="rect">
            <a:avLst/>
          </a:prstGeom>
        </p:spPr>
      </p:pic>
      <p:sp>
        <p:nvSpPr>
          <p:cNvPr id="8" name="Rectangle: Rounded Corners 7">
            <a:extLst>
              <a:ext uri="{FF2B5EF4-FFF2-40B4-BE49-F238E27FC236}">
                <a16:creationId xmlns:a16="http://schemas.microsoft.com/office/drawing/2014/main" id="{D549889E-D455-CEBC-BD96-FA5A840071CC}"/>
              </a:ext>
            </a:extLst>
          </p:cNvPr>
          <p:cNvSpPr/>
          <p:nvPr/>
        </p:nvSpPr>
        <p:spPr>
          <a:xfrm>
            <a:off x="6614263" y="1469462"/>
            <a:ext cx="1165123" cy="221226"/>
          </a:xfrm>
          <a:prstGeom prst="round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29404413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useBgFill="1">
        <p:nvSpPr>
          <p:cNvPr id="31" name="Rectangle 3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3" name="Rectangle 3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5" name="Rectangle 3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7" name="Rectangle 3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9" name="Freeform: Shape 3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41" name="Rectangle 4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E9FA973-0121-CCD6-7BE0-5EE106BCAAE1}"/>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The </a:t>
            </a:r>
            <a:r>
              <a:rPr lang="en-GB" sz="4000" dirty="0">
                <a:solidFill>
                  <a:schemeClr val="bg1"/>
                </a:solidFill>
                <a:hlinkClick r:id="rId2">
                  <a:extLst>
                    <a:ext uri="{A12FA001-AC4F-418D-AE19-62706E023703}">
                      <ahyp:hlinkClr xmlns:ahyp="http://schemas.microsoft.com/office/drawing/2018/hyperlinkcolor" val="tx"/>
                    </a:ext>
                  </a:extLst>
                </a:hlinkClick>
              </a:rPr>
              <a:t>role</a:t>
            </a:r>
            <a:r>
              <a:rPr lang="en-GB" sz="4000" dirty="0">
                <a:solidFill>
                  <a:srgbClr val="FFFFFF"/>
                </a:solidFill>
              </a:rPr>
              <a:t> of a Police Crime Commissioner</a:t>
            </a:r>
          </a:p>
        </p:txBody>
      </p:sp>
      <p:graphicFrame>
        <p:nvGraphicFramePr>
          <p:cNvPr id="3" name="Content Placeholder 2">
            <a:extLst>
              <a:ext uri="{FF2B5EF4-FFF2-40B4-BE49-F238E27FC236}">
                <a16:creationId xmlns:a16="http://schemas.microsoft.com/office/drawing/2014/main" id="{8349FEF4-7D71-2FA1-0735-E27303FAD8DC}"/>
              </a:ext>
            </a:extLst>
          </p:cNvPr>
          <p:cNvGraphicFramePr>
            <a:graphicFrameLocks noGrp="1"/>
          </p:cNvGraphicFramePr>
          <p:nvPr>
            <p:ph idx="1"/>
            <p:extLst>
              <p:ext uri="{D42A27DB-BD31-4B8C-83A1-F6EECF244321}">
                <p14:modId xmlns:p14="http://schemas.microsoft.com/office/powerpoint/2010/main" val="619047402"/>
              </p:ext>
            </p:extLst>
          </p:nvPr>
        </p:nvGraphicFramePr>
        <p:xfrm>
          <a:off x="4275427" y="-10142"/>
          <a:ext cx="7675915" cy="68580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64417507"/>
      </p:ext>
    </p:extLst>
  </p:cSld>
  <p:clrMapOvr>
    <a:masterClrMapping/>
  </p:clrMapOvr>
  <mc:AlternateContent xmlns:mc="http://schemas.openxmlformats.org/markup-compatibility/2006" xmlns:p14="http://schemas.microsoft.com/office/powerpoint/2010/main">
    <mc:Choice Requires="p14">
      <p:transition spd="slow" p14:dur="2000" advTm="104367"/>
    </mc:Choice>
    <mc:Fallback xmlns="">
      <p:transition spd="slow" advTm="10436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graphicEl>
                                              <a:dgm id="{DBE209DE-DBA4-42F6-869B-86B1963DC279}"/>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graphicEl>
                                              <a:dgm id="{C2FAE43F-AA39-4044-805F-550A5B12EE3B}"/>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graphicEl>
                                              <a:dgm id="{26933EB8-E007-4379-85EC-2A89A14CE365}"/>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graphicEl>
                                              <a:dgm id="{24D544C6-8785-4D23-B740-10B63974556B}"/>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graphicEl>
                                              <a:dgm id="{73BF0EC1-C5CC-4257-8050-9FB27B33B347}"/>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6B858A8-1D6C-988F-8353-FF1841AE9973}"/>
              </a:ext>
            </a:extLst>
          </p:cNvPr>
          <p:cNvSpPr>
            <a:spLocks noGrp="1"/>
          </p:cNvSpPr>
          <p:nvPr>
            <p:ph type="title"/>
          </p:nvPr>
        </p:nvSpPr>
        <p:spPr>
          <a:xfrm>
            <a:off x="466722" y="586855"/>
            <a:ext cx="3201366" cy="867191"/>
          </a:xfrm>
        </p:spPr>
        <p:txBody>
          <a:bodyPr anchor="b">
            <a:normAutofit/>
          </a:bodyPr>
          <a:lstStyle/>
          <a:p>
            <a:r>
              <a:rPr lang="en-GB" sz="4000">
                <a:solidFill>
                  <a:srgbClr val="FFFFFF"/>
                </a:solidFill>
              </a:rPr>
              <a:t>Continued</a:t>
            </a:r>
          </a:p>
        </p:txBody>
      </p:sp>
      <p:graphicFrame>
        <p:nvGraphicFramePr>
          <p:cNvPr id="4" name="Content Placeholder 3">
            <a:extLst>
              <a:ext uri="{FF2B5EF4-FFF2-40B4-BE49-F238E27FC236}">
                <a16:creationId xmlns:a16="http://schemas.microsoft.com/office/drawing/2014/main" id="{45A904E4-7D06-16C2-0C36-4F58D10CB56A}"/>
              </a:ext>
            </a:extLst>
          </p:cNvPr>
          <p:cNvGraphicFramePr>
            <a:graphicFrameLocks noGrp="1"/>
          </p:cNvGraphicFramePr>
          <p:nvPr>
            <p:ph idx="1"/>
            <p:extLst>
              <p:ext uri="{D42A27DB-BD31-4B8C-83A1-F6EECF244321}">
                <p14:modId xmlns:p14="http://schemas.microsoft.com/office/powerpoint/2010/main" val="2473894119"/>
              </p:ext>
            </p:extLst>
          </p:nvPr>
        </p:nvGraphicFramePr>
        <p:xfrm>
          <a:off x="4504549" y="-10141"/>
          <a:ext cx="7466872" cy="68782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7911670"/>
      </p:ext>
    </p:extLst>
  </p:cSld>
  <p:clrMapOvr>
    <a:masterClrMapping/>
  </p:clrMapOvr>
  <mc:AlternateContent xmlns:mc="http://schemas.openxmlformats.org/markup-compatibility/2006" xmlns:p14="http://schemas.microsoft.com/office/powerpoint/2010/main">
    <mc:Choice Requires="p14">
      <p:transition spd="slow" p14:dur="2000" advTm="110484"/>
    </mc:Choice>
    <mc:Fallback xmlns="">
      <p:transition spd="slow" advTm="11048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38BB3932-5D30-4783-B407-7AF275CE28E7}"/>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8681A3F6-585E-4E79-8CE0-7E7AD12BE18F}"/>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graphicEl>
                                              <a:dgm id="{1653B7D3-8C02-4423-BCD0-4AAEE0CB975B}"/>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1EA1DAFF-CECA-492F-BFA1-22C64956B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41" name="Oval 40">
              <a:extLst>
                <a:ext uri="{FF2B5EF4-FFF2-40B4-BE49-F238E27FC236}">
                  <a16:creationId xmlns:a16="http://schemas.microsoft.com/office/drawing/2014/main" id="{5D3D3744-142C-4653-90AB-546FE6B84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41">
              <a:extLst>
                <a:ext uri="{FF2B5EF4-FFF2-40B4-BE49-F238E27FC236}">
                  <a16:creationId xmlns:a16="http://schemas.microsoft.com/office/drawing/2014/main" id="{0BC69CAC-820B-41BA-BFCA-79B45576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3D205E7A-88AB-4C4B-B8D1-5A76AA878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0D4286E9-8501-4EBF-874C-74897B4B6F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Oval 44">
              <a:extLst>
                <a:ext uri="{FF2B5EF4-FFF2-40B4-BE49-F238E27FC236}">
                  <a16:creationId xmlns:a16="http://schemas.microsoft.com/office/drawing/2014/main" id="{45586ADC-910E-45C9-BAB4-CB0EFBEE5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DAB594C5-5BB0-49AE-8AAC-AE40A6F8A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1" name="Rectangle 70">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0" name="Group 49">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51" name="Straight Connector 50">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5" name="Content Placeholder 4" descr="A collage of people&#10;&#10;Description automatically generated">
            <a:extLst>
              <a:ext uri="{FF2B5EF4-FFF2-40B4-BE49-F238E27FC236}">
                <a16:creationId xmlns:a16="http://schemas.microsoft.com/office/drawing/2014/main" id="{7A6618C3-3EB7-019E-96DE-F13A20130C79}"/>
              </a:ext>
            </a:extLst>
          </p:cNvPr>
          <p:cNvPicPr>
            <a:picLocks noChangeAspect="1"/>
          </p:cNvPicPr>
          <p:nvPr/>
        </p:nvPicPr>
        <p:blipFill>
          <a:blip r:embed="rId2"/>
          <a:srcRect t="15601" r="1" b="22814"/>
          <a:stretch>
            <a:fillRect/>
          </a:stretch>
        </p:blipFill>
        <p:spPr>
          <a:xfrm>
            <a:off x="626590" y="317578"/>
            <a:ext cx="10851111" cy="3508437"/>
          </a:xfrm>
          <a:prstGeom prst="rect">
            <a:avLst/>
          </a:prstGeom>
        </p:spPr>
      </p:pic>
      <p:grpSp>
        <p:nvGrpSpPr>
          <p:cNvPr id="56" name="Group 55">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57" name="Straight Connector 56">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62" name="Rectangle 61">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4" name="Group 63">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65" name="Straight Connector 64">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AD74D1A-92E5-0B3D-6DCB-E4F6EB4D5427}"/>
              </a:ext>
            </a:extLst>
          </p:cNvPr>
          <p:cNvSpPr>
            <a:spLocks noGrp="1"/>
          </p:cNvSpPr>
          <p:nvPr>
            <p:ph type="title"/>
          </p:nvPr>
        </p:nvSpPr>
        <p:spPr>
          <a:xfrm>
            <a:off x="630936" y="4018137"/>
            <a:ext cx="4569060" cy="2129586"/>
          </a:xfrm>
          <a:noFill/>
        </p:spPr>
        <p:txBody>
          <a:bodyPr anchor="t">
            <a:normAutofit/>
          </a:bodyPr>
          <a:lstStyle/>
          <a:p>
            <a:r>
              <a:rPr lang="en-GB" sz="4800">
                <a:solidFill>
                  <a:schemeClr val="bg1"/>
                </a:solidFill>
              </a:rPr>
              <a:t>Police Crime Commissioners</a:t>
            </a:r>
            <a:br>
              <a:rPr lang="en-GB" sz="4800">
                <a:solidFill>
                  <a:schemeClr val="bg1"/>
                </a:solidFill>
              </a:rPr>
            </a:br>
            <a:r>
              <a:rPr lang="en-GB" sz="4800">
                <a:solidFill>
                  <a:schemeClr val="bg1"/>
                </a:solidFill>
                <a:hlinkClick r:id="rId3"/>
              </a:rPr>
              <a:t>Wales</a:t>
            </a:r>
            <a:endParaRPr lang="en-GB" sz="4800">
              <a:solidFill>
                <a:schemeClr val="bg1"/>
              </a:solidFill>
            </a:endParaRPr>
          </a:p>
        </p:txBody>
      </p:sp>
      <p:sp>
        <p:nvSpPr>
          <p:cNvPr id="20" name="Content Placeholder 8">
            <a:extLst>
              <a:ext uri="{FF2B5EF4-FFF2-40B4-BE49-F238E27FC236}">
                <a16:creationId xmlns:a16="http://schemas.microsoft.com/office/drawing/2014/main" id="{567D1E68-F7E9-2D49-0FA0-1F46A3B1A5DD}"/>
              </a:ext>
            </a:extLst>
          </p:cNvPr>
          <p:cNvSpPr>
            <a:spLocks noGrp="1"/>
          </p:cNvSpPr>
          <p:nvPr>
            <p:ph idx="1"/>
          </p:nvPr>
        </p:nvSpPr>
        <p:spPr>
          <a:xfrm>
            <a:off x="5486080" y="4018143"/>
            <a:ext cx="5674105" cy="2129599"/>
          </a:xfrm>
          <a:noFill/>
        </p:spPr>
        <p:txBody>
          <a:bodyPr anchor="t">
            <a:normAutofit/>
          </a:bodyPr>
          <a:lstStyle/>
          <a:p>
            <a:r>
              <a:rPr lang="en-US" sz="1800">
                <a:solidFill>
                  <a:schemeClr val="bg1"/>
                </a:solidFill>
              </a:rPr>
              <a:t>Andy Dunbobbin- North Wales</a:t>
            </a:r>
          </a:p>
          <a:p>
            <a:r>
              <a:rPr lang="en-US" sz="1800">
                <a:solidFill>
                  <a:schemeClr val="bg1"/>
                </a:solidFill>
              </a:rPr>
              <a:t>Jane Mudd- Gwent </a:t>
            </a:r>
          </a:p>
          <a:p>
            <a:r>
              <a:rPr lang="en-US" sz="1800">
                <a:solidFill>
                  <a:schemeClr val="bg1"/>
                </a:solidFill>
              </a:rPr>
              <a:t>Emma Wools- South Wales</a:t>
            </a:r>
          </a:p>
          <a:p>
            <a:r>
              <a:rPr lang="en-US" sz="1800">
                <a:solidFill>
                  <a:schemeClr val="bg1"/>
                </a:solidFill>
              </a:rPr>
              <a:t>Dafydd Llewelyn- Dyfed Powys</a:t>
            </a:r>
          </a:p>
        </p:txBody>
      </p:sp>
    </p:spTree>
    <p:extLst>
      <p:ext uri="{BB962C8B-B14F-4D97-AF65-F5344CB8AC3E}">
        <p14:creationId xmlns:p14="http://schemas.microsoft.com/office/powerpoint/2010/main" val="3297364369"/>
      </p:ext>
    </p:extLst>
  </p:cSld>
  <p:clrMapOvr>
    <a:masterClrMapping/>
  </p:clrMapOvr>
  <mc:AlternateContent xmlns:mc="http://schemas.openxmlformats.org/markup-compatibility/2006" xmlns:p14="http://schemas.microsoft.com/office/powerpoint/2010/main">
    <mc:Choice Requires="p14">
      <p:transition spd="slow" p14:dur="2000" advTm="34618"/>
    </mc:Choice>
    <mc:Fallback xmlns="">
      <p:transition spd="slow" advTm="34618"/>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1DD42E2-1AF9-230E-F398-246DB11948D4}"/>
              </a:ext>
            </a:extLst>
          </p:cNvPr>
          <p:cNvPicPr>
            <a:picLocks noChangeAspect="1"/>
          </p:cNvPicPr>
          <p:nvPr/>
        </p:nvPicPr>
        <p:blipFill>
          <a:blip r:embed="rId2">
            <a:duotone>
              <a:schemeClr val="bg2">
                <a:shade val="45000"/>
                <a:satMod val="135000"/>
              </a:schemeClr>
              <a:prstClr val="white"/>
            </a:duotone>
          </a:blip>
          <a:srcRect t="1573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AA1FF8-64F4-D67C-3181-21025C1F459C}"/>
              </a:ext>
            </a:extLst>
          </p:cNvPr>
          <p:cNvSpPr>
            <a:spLocks noGrp="1"/>
          </p:cNvSpPr>
          <p:nvPr>
            <p:ph type="title"/>
          </p:nvPr>
        </p:nvSpPr>
        <p:spPr>
          <a:xfrm>
            <a:off x="838200" y="365125"/>
            <a:ext cx="10515600" cy="1325563"/>
          </a:xfrm>
        </p:spPr>
        <p:txBody>
          <a:bodyPr>
            <a:normAutofit/>
          </a:bodyPr>
          <a:lstStyle/>
          <a:p>
            <a:r>
              <a:rPr lang="en-GB"/>
              <a:t>Their effectiveness is a mixed bag </a:t>
            </a:r>
            <a:endParaRPr lang="en-GB" dirty="0"/>
          </a:p>
        </p:txBody>
      </p:sp>
      <p:graphicFrame>
        <p:nvGraphicFramePr>
          <p:cNvPr id="26" name="Content Placeholder 2">
            <a:extLst>
              <a:ext uri="{FF2B5EF4-FFF2-40B4-BE49-F238E27FC236}">
                <a16:creationId xmlns:a16="http://schemas.microsoft.com/office/drawing/2014/main" id="{4D31C53B-4393-8FED-EF7C-396FA2959FE9}"/>
              </a:ext>
            </a:extLst>
          </p:cNvPr>
          <p:cNvGraphicFramePr>
            <a:graphicFrameLocks noGrp="1"/>
          </p:cNvGraphicFramePr>
          <p:nvPr>
            <p:ph idx="1"/>
            <p:extLst>
              <p:ext uri="{D42A27DB-BD31-4B8C-83A1-F6EECF244321}">
                <p14:modId xmlns:p14="http://schemas.microsoft.com/office/powerpoint/2010/main" val="331259054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33774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graphicEl>
                                              <a:dgm id="{FBB31E35-1208-4403-8284-6640BCF22F23}"/>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graphicEl>
                                              <a:dgm id="{4272BF69-4BDA-419C-88F8-E830EE736A19}"/>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6">
                                            <p:graphicEl>
                                              <a:dgm id="{05190596-2EDC-4FE4-864D-808E682E57F4}"/>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6">
                                            <p:graphicEl>
                                              <a:dgm id="{B86CA92A-8936-4707-8C84-EB76098137D1}"/>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6">
                                            <p:graphicEl>
                                              <a:dgm id="{7AC6B4CE-CE65-4C17-999E-77679637983C}"/>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6">
                                            <p:graphicEl>
                                              <a:dgm id="{DFFEDBA5-9D84-4141-9ADC-B230A773950C}"/>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6">
                                            <p:graphicEl>
                                              <a:dgm id="{67F677EA-D73B-4F61-ADB2-79C7D253C7E2}"/>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6">
                                            <p:graphicEl>
                                              <a:dgm id="{8D10EAD0-DD67-4DD1-A3C8-82D3D49D60FA}"/>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6">
                                            <p:graphicEl>
                                              <a:dgm id="{955807B1-AB94-4A72-845A-EE46154C4908}"/>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6">
                                            <p:graphicEl>
                                              <a:dgm id="{814D1C08-B0D3-4FEB-A234-D215DFBD5C30}"/>
                                            </p:graphic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6">
                                            <p:graphicEl>
                                              <a:dgm id="{AB52439C-0FE3-4E0E-AB7B-93D2583610BC}"/>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6"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12A2BD-6245-C4A3-11D0-3A2EFCFAA1B0}"/>
              </a:ext>
            </a:extLst>
          </p:cNvPr>
          <p:cNvSpPr>
            <a:spLocks noGrp="1"/>
          </p:cNvSpPr>
          <p:nvPr>
            <p:ph type="title"/>
          </p:nvPr>
        </p:nvSpPr>
        <p:spPr>
          <a:xfrm>
            <a:off x="4553733" y="548464"/>
            <a:ext cx="6798541" cy="1675623"/>
          </a:xfrm>
        </p:spPr>
        <p:txBody>
          <a:bodyPr anchor="b">
            <a:normAutofit/>
          </a:bodyPr>
          <a:lstStyle/>
          <a:p>
            <a:r>
              <a:rPr lang="en-GB" sz="4000" dirty="0"/>
              <a:t>The Abolition of Police and Crime Commissioners in 2028</a:t>
            </a:r>
          </a:p>
        </p:txBody>
      </p:sp>
      <p:pic>
        <p:nvPicPr>
          <p:cNvPr id="6" name="Picture 5">
            <a:extLst>
              <a:ext uri="{FF2B5EF4-FFF2-40B4-BE49-F238E27FC236}">
                <a16:creationId xmlns:a16="http://schemas.microsoft.com/office/drawing/2014/main" id="{DFF7EAE2-1AAF-5451-D337-DBC5CB70C747}"/>
              </a:ext>
            </a:extLst>
          </p:cNvPr>
          <p:cNvPicPr>
            <a:picLocks noChangeAspect="1"/>
          </p:cNvPicPr>
          <p:nvPr/>
        </p:nvPicPr>
        <p:blipFill>
          <a:blip r:embed="rId2"/>
          <a:srcRect l="33527" r="25627" b="-1"/>
          <a:stretch>
            <a:fillRect/>
          </a:stretch>
        </p:blipFill>
        <p:spPr>
          <a:xfrm>
            <a:off x="1" y="10"/>
            <a:ext cx="4196496" cy="6857990"/>
          </a:xfrm>
          <a:prstGeom prst="rect">
            <a:avLst/>
          </a:prstGeom>
          <a:effectLst/>
        </p:spPr>
      </p:pic>
      <p:graphicFrame>
        <p:nvGraphicFramePr>
          <p:cNvPr id="5" name="Content Placeholder 2">
            <a:extLst>
              <a:ext uri="{FF2B5EF4-FFF2-40B4-BE49-F238E27FC236}">
                <a16:creationId xmlns:a16="http://schemas.microsoft.com/office/drawing/2014/main" id="{666B9E28-A3D1-A549-D9E8-10AC2DEDFDF6}"/>
              </a:ext>
            </a:extLst>
          </p:cNvPr>
          <p:cNvGraphicFramePr>
            <a:graphicFrameLocks noGrp="1"/>
          </p:cNvGraphicFramePr>
          <p:nvPr>
            <p:ph idx="1"/>
            <p:extLst>
              <p:ext uri="{D42A27DB-BD31-4B8C-83A1-F6EECF244321}">
                <p14:modId xmlns:p14="http://schemas.microsoft.com/office/powerpoint/2010/main" val="907205365"/>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892235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90CB03-0166-FE7B-1BA6-87C9A181119E}"/>
              </a:ext>
            </a:extLst>
          </p:cNvPr>
          <p:cNvSpPr>
            <a:spLocks noGrp="1"/>
          </p:cNvSpPr>
          <p:nvPr>
            <p:ph type="title"/>
          </p:nvPr>
        </p:nvSpPr>
        <p:spPr>
          <a:xfrm>
            <a:off x="4553733" y="548464"/>
            <a:ext cx="6798541" cy="1675623"/>
          </a:xfrm>
        </p:spPr>
        <p:txBody>
          <a:bodyPr anchor="b">
            <a:normAutofit/>
          </a:bodyPr>
          <a:lstStyle/>
          <a:p>
            <a:r>
              <a:rPr lang="en-GB" sz="4000"/>
              <a:t>Class Task</a:t>
            </a:r>
          </a:p>
        </p:txBody>
      </p:sp>
      <p:pic>
        <p:nvPicPr>
          <p:cNvPr id="5" name="Picture 4">
            <a:extLst>
              <a:ext uri="{FF2B5EF4-FFF2-40B4-BE49-F238E27FC236}">
                <a16:creationId xmlns:a16="http://schemas.microsoft.com/office/drawing/2014/main" id="{108FEA01-F595-4BAD-8E48-6218D426A118}"/>
              </a:ext>
            </a:extLst>
          </p:cNvPr>
          <p:cNvPicPr>
            <a:picLocks noChangeAspect="1"/>
          </p:cNvPicPr>
          <p:nvPr/>
        </p:nvPicPr>
        <p:blipFill>
          <a:blip r:embed="rId2"/>
          <a:srcRect l="39136" r="26444"/>
          <a:stretch>
            <a:fillRect/>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8753987B-6980-D87C-13B7-6A220A6D8FB8}"/>
              </a:ext>
            </a:extLst>
          </p:cNvPr>
          <p:cNvSpPr>
            <a:spLocks noGrp="1"/>
          </p:cNvSpPr>
          <p:nvPr>
            <p:ph idx="1"/>
          </p:nvPr>
        </p:nvSpPr>
        <p:spPr>
          <a:xfrm>
            <a:off x="4553734" y="2409830"/>
            <a:ext cx="6798539" cy="3705217"/>
          </a:xfrm>
        </p:spPr>
        <p:txBody>
          <a:bodyPr>
            <a:normAutofit/>
          </a:bodyPr>
          <a:lstStyle/>
          <a:p>
            <a:r>
              <a:rPr lang="en-GB" dirty="0"/>
              <a:t>In groups, discuss whether you think it is a good idea to abolish Police and Crime Commissioners. </a:t>
            </a:r>
          </a:p>
          <a:p>
            <a:endParaRPr lang="en-GB" dirty="0"/>
          </a:p>
          <a:p>
            <a:r>
              <a:rPr lang="en-GB" dirty="0"/>
              <a:t>Can you think of an alternative way for police oversight to take place?</a:t>
            </a:r>
          </a:p>
        </p:txBody>
      </p:sp>
    </p:spTree>
    <p:extLst>
      <p:ext uri="{BB962C8B-B14F-4D97-AF65-F5344CB8AC3E}">
        <p14:creationId xmlns:p14="http://schemas.microsoft.com/office/powerpoint/2010/main" val="26645465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4AA061-5598-D53B-4567-1229D7796519}"/>
              </a:ext>
            </a:extLst>
          </p:cNvPr>
          <p:cNvSpPr>
            <a:spLocks noGrp="1"/>
          </p:cNvSpPr>
          <p:nvPr>
            <p:ph type="title"/>
          </p:nvPr>
        </p:nvSpPr>
        <p:spPr>
          <a:xfrm>
            <a:off x="836679" y="723898"/>
            <a:ext cx="6002110" cy="1495425"/>
          </a:xfrm>
        </p:spPr>
        <p:txBody>
          <a:bodyPr>
            <a:normAutofit/>
          </a:bodyPr>
          <a:lstStyle/>
          <a:p>
            <a:r>
              <a:rPr lang="en-GB" sz="4000"/>
              <a:t>How Governance will Change in 2028</a:t>
            </a:r>
          </a:p>
        </p:txBody>
      </p:sp>
      <p:pic>
        <p:nvPicPr>
          <p:cNvPr id="17" name="Picture 16">
            <a:extLst>
              <a:ext uri="{FF2B5EF4-FFF2-40B4-BE49-F238E27FC236}">
                <a16:creationId xmlns:a16="http://schemas.microsoft.com/office/drawing/2014/main" id="{37FE2EB5-9E3B-D259-8E6C-21757F0654AC}"/>
              </a:ext>
            </a:extLst>
          </p:cNvPr>
          <p:cNvPicPr>
            <a:picLocks noChangeAspect="1"/>
          </p:cNvPicPr>
          <p:nvPr/>
        </p:nvPicPr>
        <p:blipFill>
          <a:blip r:embed="rId2"/>
          <a:srcRect l="26639" r="24767" b="-1"/>
          <a:stretch>
            <a:fillRect/>
          </a:stretch>
        </p:blipFill>
        <p:spPr>
          <a:xfrm>
            <a:off x="7199440" y="10"/>
            <a:ext cx="4992560" cy="6857990"/>
          </a:xfrm>
          <a:prstGeom prst="rect">
            <a:avLst/>
          </a:prstGeom>
          <a:effectLst/>
        </p:spPr>
      </p:pic>
      <p:graphicFrame>
        <p:nvGraphicFramePr>
          <p:cNvPr id="18" name="Content Placeholder 2">
            <a:extLst>
              <a:ext uri="{FF2B5EF4-FFF2-40B4-BE49-F238E27FC236}">
                <a16:creationId xmlns:a16="http://schemas.microsoft.com/office/drawing/2014/main" id="{9A7E8C2F-67A8-3FA1-A3C3-ABEC3113EB8C}"/>
              </a:ext>
            </a:extLst>
          </p:cNvPr>
          <p:cNvGraphicFramePr>
            <a:graphicFrameLocks noGrp="1"/>
          </p:cNvGraphicFramePr>
          <p:nvPr>
            <p:ph idx="1"/>
            <p:extLst>
              <p:ext uri="{D42A27DB-BD31-4B8C-83A1-F6EECF244321}">
                <p14:modId xmlns:p14="http://schemas.microsoft.com/office/powerpoint/2010/main" val="2808299133"/>
              </p:ext>
            </p:extLst>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73893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ED2895B-C79F-4775-994F-1C4D2A4AFC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A98E34-BF71-BF09-8076-FB20268AC743}"/>
              </a:ext>
            </a:extLst>
          </p:cNvPr>
          <p:cNvSpPr>
            <a:spLocks noGrp="1"/>
          </p:cNvSpPr>
          <p:nvPr>
            <p:ph type="title"/>
          </p:nvPr>
        </p:nvSpPr>
        <p:spPr>
          <a:xfrm>
            <a:off x="6386209" y="585216"/>
            <a:ext cx="4961615" cy="3315112"/>
          </a:xfrm>
        </p:spPr>
        <p:txBody>
          <a:bodyPr vert="horz" lIns="91440" tIns="45720" rIns="91440" bIns="45720" rtlCol="0" anchor="b">
            <a:normAutofit/>
          </a:bodyPr>
          <a:lstStyle/>
          <a:p>
            <a:r>
              <a:rPr lang="en-US" kern="1200" dirty="0">
                <a:solidFill>
                  <a:schemeClr val="tx1"/>
                </a:solidFill>
                <a:latin typeface="+mj-lt"/>
                <a:ea typeface="+mj-ea"/>
                <a:cs typeface="+mj-cs"/>
              </a:rPr>
              <a:t>Professional Standard Department/Internal Affairs Department</a:t>
            </a:r>
          </a:p>
        </p:txBody>
      </p:sp>
      <p:pic>
        <p:nvPicPr>
          <p:cNvPr id="7" name="Graphic 6" descr="Office Worker">
            <a:extLst>
              <a:ext uri="{FF2B5EF4-FFF2-40B4-BE49-F238E27FC236}">
                <a16:creationId xmlns:a16="http://schemas.microsoft.com/office/drawing/2014/main" id="{C3DAF04B-B824-C603-F157-AE613C92BC5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38198" y="748504"/>
            <a:ext cx="5186061" cy="5186061"/>
          </a:xfrm>
          <a:prstGeom prst="rect">
            <a:avLst/>
          </a:prstGeom>
        </p:spPr>
      </p:pic>
    </p:spTree>
    <p:extLst>
      <p:ext uri="{BB962C8B-B14F-4D97-AF65-F5344CB8AC3E}">
        <p14:creationId xmlns:p14="http://schemas.microsoft.com/office/powerpoint/2010/main" val="12540995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396BA7-78DB-0D1B-0A7A-3763DF2EE050}"/>
              </a:ext>
            </a:extLst>
          </p:cNvPr>
          <p:cNvSpPr>
            <a:spLocks noGrp="1"/>
          </p:cNvSpPr>
          <p:nvPr>
            <p:ph type="title"/>
          </p:nvPr>
        </p:nvSpPr>
        <p:spPr>
          <a:xfrm>
            <a:off x="640080" y="325369"/>
            <a:ext cx="4368602" cy="1956841"/>
          </a:xfrm>
        </p:spPr>
        <p:txBody>
          <a:bodyPr anchor="b">
            <a:normAutofit/>
          </a:bodyPr>
          <a:lstStyle/>
          <a:p>
            <a:r>
              <a:rPr lang="en-GB" sz="3400"/>
              <a:t>Professional Standards Department/ Internal affairs department </a:t>
            </a:r>
          </a:p>
        </p:txBody>
      </p:sp>
      <p:sp>
        <p:nvSpPr>
          <p:cNvPr id="103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066BB70-4287-5A73-6E05-C96409A864F1}"/>
              </a:ext>
            </a:extLst>
          </p:cNvPr>
          <p:cNvSpPr>
            <a:spLocks noGrp="1"/>
          </p:cNvSpPr>
          <p:nvPr>
            <p:ph idx="1"/>
          </p:nvPr>
        </p:nvSpPr>
        <p:spPr>
          <a:xfrm>
            <a:off x="180373" y="2872899"/>
            <a:ext cx="5914103" cy="3906428"/>
          </a:xfrm>
        </p:spPr>
        <p:txBody>
          <a:bodyPr>
            <a:normAutofit/>
          </a:bodyPr>
          <a:lstStyle/>
          <a:p>
            <a:r>
              <a:rPr lang="en-GB" sz="2200" dirty="0"/>
              <a:t>Each force has a dedicated team for internal investigations	</a:t>
            </a:r>
          </a:p>
          <a:p>
            <a:r>
              <a:rPr lang="en-GB" sz="2200" dirty="0"/>
              <a:t>They usually handle less serious complaints </a:t>
            </a:r>
          </a:p>
          <a:p>
            <a:pPr>
              <a:buFontTx/>
              <a:buChar char="-"/>
            </a:pPr>
            <a:r>
              <a:rPr lang="en-GB" sz="2200" dirty="0"/>
              <a:t>Officer behaviour e.g. swearing, unprofessional rudeness</a:t>
            </a:r>
          </a:p>
          <a:p>
            <a:pPr>
              <a:buFontTx/>
              <a:buChar char="-"/>
            </a:pPr>
            <a:r>
              <a:rPr lang="en-GB" sz="2200" dirty="0"/>
              <a:t>Use of force</a:t>
            </a:r>
          </a:p>
          <a:p>
            <a:pPr>
              <a:buFontTx/>
              <a:buChar char="-"/>
            </a:pPr>
            <a:r>
              <a:rPr lang="en-GB" sz="2200" dirty="0"/>
              <a:t>Wrongful arrest</a:t>
            </a:r>
          </a:p>
          <a:p>
            <a:r>
              <a:rPr lang="en-GB" sz="2200" dirty="0"/>
              <a:t>The PSD can refer serious cases to the IOPC for independent review </a:t>
            </a:r>
          </a:p>
        </p:txBody>
      </p:sp>
      <p:pic>
        <p:nvPicPr>
          <p:cNvPr id="1026" name="Picture 2" descr="A screenshot of a computer screen&#10;&#10;AI-generated content may be incorrect.">
            <a:extLst>
              <a:ext uri="{FF2B5EF4-FFF2-40B4-BE49-F238E27FC236}">
                <a16:creationId xmlns:a16="http://schemas.microsoft.com/office/drawing/2014/main" id="{45182AF9-2BE7-26AB-AA19-D98FD25BEF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0099" r="19487" b="3"/>
          <a:stretch>
            <a:fillRect/>
          </a:stretch>
        </p:blipFill>
        <p:spPr bwMode="auto">
          <a:xfrm>
            <a:off x="5648762" y="10"/>
            <a:ext cx="654171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9D067A7-4E63-5B5C-5EE7-06255F6FDB74}"/>
              </a:ext>
            </a:extLst>
          </p:cNvPr>
          <p:cNvSpPr txBox="1"/>
          <p:nvPr/>
        </p:nvSpPr>
        <p:spPr>
          <a:xfrm>
            <a:off x="7748337" y="0"/>
            <a:ext cx="3404936" cy="369332"/>
          </a:xfrm>
          <a:prstGeom prst="rect">
            <a:avLst/>
          </a:prstGeom>
          <a:noFill/>
        </p:spPr>
        <p:txBody>
          <a:bodyPr wrap="square" rtlCol="0">
            <a:spAutoFit/>
          </a:bodyPr>
          <a:lstStyle/>
          <a:p>
            <a:r>
              <a:rPr lang="en-GB" dirty="0"/>
              <a:t>4 stages of complaints process</a:t>
            </a:r>
          </a:p>
        </p:txBody>
      </p:sp>
    </p:spTree>
    <p:extLst>
      <p:ext uri="{BB962C8B-B14F-4D97-AF65-F5344CB8AC3E}">
        <p14:creationId xmlns:p14="http://schemas.microsoft.com/office/powerpoint/2010/main" val="1391735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97443B-1F66-BED8-25E4-4D8F52519F05}"/>
              </a:ext>
            </a:extLst>
          </p:cNvPr>
          <p:cNvSpPr>
            <a:spLocks noGrp="1"/>
          </p:cNvSpPr>
          <p:nvPr>
            <p:ph type="title"/>
          </p:nvPr>
        </p:nvSpPr>
        <p:spPr>
          <a:xfrm>
            <a:off x="761803" y="350196"/>
            <a:ext cx="4646904" cy="1102520"/>
          </a:xfrm>
        </p:spPr>
        <p:txBody>
          <a:bodyPr anchor="ctr">
            <a:normAutofit/>
          </a:bodyPr>
          <a:lstStyle/>
          <a:p>
            <a:r>
              <a:rPr lang="en-GB" sz="4000" dirty="0"/>
              <a:t>Class Task</a:t>
            </a:r>
          </a:p>
        </p:txBody>
      </p:sp>
      <p:sp>
        <p:nvSpPr>
          <p:cNvPr id="3" name="Content Placeholder 2">
            <a:extLst>
              <a:ext uri="{FF2B5EF4-FFF2-40B4-BE49-F238E27FC236}">
                <a16:creationId xmlns:a16="http://schemas.microsoft.com/office/drawing/2014/main" id="{FD69D8BE-7123-6363-B1EB-6D1D597D9B61}"/>
              </a:ext>
            </a:extLst>
          </p:cNvPr>
          <p:cNvSpPr>
            <a:spLocks noGrp="1"/>
          </p:cNvSpPr>
          <p:nvPr>
            <p:ph idx="1"/>
          </p:nvPr>
        </p:nvSpPr>
        <p:spPr>
          <a:xfrm>
            <a:off x="110613" y="1592826"/>
            <a:ext cx="5788741" cy="5125064"/>
          </a:xfrm>
        </p:spPr>
        <p:txBody>
          <a:bodyPr anchor="ctr">
            <a:normAutofit/>
          </a:bodyPr>
          <a:lstStyle/>
          <a:p>
            <a:pPr marL="0" indent="0">
              <a:buNone/>
            </a:pPr>
            <a:r>
              <a:rPr lang="en-GB" sz="2000" dirty="0"/>
              <a:t>Look at the following scenario from Ireland:</a:t>
            </a:r>
          </a:p>
          <a:p>
            <a:pPr marL="0" indent="0">
              <a:buNone/>
            </a:pPr>
            <a:r>
              <a:rPr lang="en-GB" sz="2000" dirty="0"/>
              <a:t> </a:t>
            </a:r>
          </a:p>
          <a:p>
            <a:r>
              <a:rPr lang="en-GB" sz="2000" dirty="0"/>
              <a:t>In May 2020, during the height of the Covid-19 lockdown, a Midlands-based detective loaned an unclaimed bicycle from a Garda station's Property and Exhibits Management System (PEMS) to an isolated, elderly farmer in his 70s. The man required the bicycle for medical exercise to alleviate blood clot risks, but local shops were closed. While the officer had informed a superior verbally, he failed to fill out the immediate formal paperwork.</a:t>
            </a:r>
          </a:p>
          <a:p>
            <a:pPr marL="0" indent="0">
              <a:buNone/>
            </a:pPr>
            <a:endParaRPr lang="en-GB" sz="2000" dirty="0"/>
          </a:p>
          <a:p>
            <a:r>
              <a:rPr lang="en-GB" sz="2000" dirty="0"/>
              <a:t>Does this sound like an issue for the professional standards department?</a:t>
            </a:r>
          </a:p>
        </p:txBody>
      </p:sp>
      <p:pic>
        <p:nvPicPr>
          <p:cNvPr id="5" name="Picture 4">
            <a:extLst>
              <a:ext uri="{FF2B5EF4-FFF2-40B4-BE49-F238E27FC236}">
                <a16:creationId xmlns:a16="http://schemas.microsoft.com/office/drawing/2014/main" id="{46C2822C-528E-907E-EA8E-1D1A83552CEF}"/>
              </a:ext>
            </a:extLst>
          </p:cNvPr>
          <p:cNvPicPr>
            <a:picLocks noChangeAspect="1"/>
          </p:cNvPicPr>
          <p:nvPr/>
        </p:nvPicPr>
        <p:blipFill>
          <a:blip r:embed="rId2"/>
          <a:srcRect l="22586" r="27358"/>
          <a:stretch>
            <a:fillRect/>
          </a:stretch>
        </p:blipFill>
        <p:spPr>
          <a:xfrm>
            <a:off x="6096000" y="1"/>
            <a:ext cx="6102825" cy="6858000"/>
          </a:xfrm>
          <a:prstGeom prst="rect">
            <a:avLst/>
          </a:prstGeom>
        </p:spPr>
      </p:pic>
    </p:spTree>
    <p:extLst>
      <p:ext uri="{BB962C8B-B14F-4D97-AF65-F5344CB8AC3E}">
        <p14:creationId xmlns:p14="http://schemas.microsoft.com/office/powerpoint/2010/main" val="7247419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FF7184-43A8-07DD-5AEE-0F1CFE49E0A7}"/>
              </a:ext>
            </a:extLst>
          </p:cNvPr>
          <p:cNvSpPr>
            <a:spLocks noGrp="1"/>
          </p:cNvSpPr>
          <p:nvPr>
            <p:ph type="title"/>
          </p:nvPr>
        </p:nvSpPr>
        <p:spPr>
          <a:xfrm>
            <a:off x="761800" y="762001"/>
            <a:ext cx="5334197" cy="1162664"/>
          </a:xfrm>
        </p:spPr>
        <p:txBody>
          <a:bodyPr anchor="ctr">
            <a:normAutofit/>
          </a:bodyPr>
          <a:lstStyle/>
          <a:p>
            <a:r>
              <a:rPr lang="en-GB" sz="4000" dirty="0"/>
              <a:t>Class Task</a:t>
            </a:r>
          </a:p>
        </p:txBody>
      </p:sp>
      <p:sp>
        <p:nvSpPr>
          <p:cNvPr id="3" name="Content Placeholder 2">
            <a:extLst>
              <a:ext uri="{FF2B5EF4-FFF2-40B4-BE49-F238E27FC236}">
                <a16:creationId xmlns:a16="http://schemas.microsoft.com/office/drawing/2014/main" id="{5EDF5E34-6419-4E31-20BC-974F39F2BBA8}"/>
              </a:ext>
            </a:extLst>
          </p:cNvPr>
          <p:cNvSpPr>
            <a:spLocks noGrp="1"/>
          </p:cNvSpPr>
          <p:nvPr>
            <p:ph idx="1"/>
          </p:nvPr>
        </p:nvSpPr>
        <p:spPr>
          <a:xfrm>
            <a:off x="147484" y="1924665"/>
            <a:ext cx="6629400" cy="4734231"/>
          </a:xfrm>
        </p:spPr>
        <p:txBody>
          <a:bodyPr anchor="ctr">
            <a:normAutofit/>
          </a:bodyPr>
          <a:lstStyle/>
          <a:p>
            <a:r>
              <a:rPr lang="en-GB" sz="2000" dirty="0"/>
              <a:t>Some more information:</a:t>
            </a:r>
          </a:p>
          <a:p>
            <a:r>
              <a:rPr lang="en-GB" sz="2000" dirty="0"/>
              <a:t>The event took place on 4 May 2020, during the initial, strict Covid-19 lockdown in Ireland. The interaction between Detective Garda Eamonn Cunnane and the local farmer involves several key situational factors:</a:t>
            </a:r>
          </a:p>
          <a:p>
            <a:pPr lvl="1"/>
            <a:r>
              <a:rPr lang="en-GB" sz="2000" dirty="0"/>
              <a:t>The recipient was a farmer in his 70s living entirely alone in a rural, isolated part of the Midlands. He suffered from severe blood circulation issues, and his leg was visibly turning blue. His doctor had issued strict medical instructions that he needed to get a bicycle and exercise immediately to stimulate blood flow and avoid the risk of life-threatening blood clots.</a:t>
            </a:r>
          </a:p>
        </p:txBody>
      </p:sp>
      <p:pic>
        <p:nvPicPr>
          <p:cNvPr id="5" name="Picture 4" descr="A tractor in the distance on a farm">
            <a:extLst>
              <a:ext uri="{FF2B5EF4-FFF2-40B4-BE49-F238E27FC236}">
                <a16:creationId xmlns:a16="http://schemas.microsoft.com/office/drawing/2014/main" id="{912AC358-7DD2-40E0-A4C3-F9C0CC02E9AA}"/>
              </a:ext>
            </a:extLst>
          </p:cNvPr>
          <p:cNvPicPr>
            <a:picLocks noChangeAspect="1"/>
          </p:cNvPicPr>
          <p:nvPr/>
        </p:nvPicPr>
        <p:blipFill>
          <a:blip r:embed="rId2"/>
          <a:srcRect l="37337" r="10826"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7103768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E7BFD0-F676-FF36-86FA-4AD83A3E0EEE}"/>
              </a:ext>
            </a:extLst>
          </p:cNvPr>
          <p:cNvSpPr>
            <a:spLocks noGrp="1"/>
          </p:cNvSpPr>
          <p:nvPr>
            <p:ph type="title"/>
          </p:nvPr>
        </p:nvSpPr>
        <p:spPr>
          <a:xfrm>
            <a:off x="761800" y="762001"/>
            <a:ext cx="5334197" cy="1170038"/>
          </a:xfrm>
        </p:spPr>
        <p:txBody>
          <a:bodyPr anchor="ctr">
            <a:normAutofit/>
          </a:bodyPr>
          <a:lstStyle/>
          <a:p>
            <a:r>
              <a:rPr lang="en-GB" sz="4000" dirty="0"/>
              <a:t>Class Task</a:t>
            </a:r>
          </a:p>
        </p:txBody>
      </p:sp>
      <p:sp>
        <p:nvSpPr>
          <p:cNvPr id="3" name="Content Placeholder 2">
            <a:extLst>
              <a:ext uri="{FF2B5EF4-FFF2-40B4-BE49-F238E27FC236}">
                <a16:creationId xmlns:a16="http://schemas.microsoft.com/office/drawing/2014/main" id="{9542DCEB-D438-F988-0E30-CEBEBFD4F1A3}"/>
              </a:ext>
            </a:extLst>
          </p:cNvPr>
          <p:cNvSpPr>
            <a:spLocks noGrp="1"/>
          </p:cNvSpPr>
          <p:nvPr>
            <p:ph idx="1"/>
          </p:nvPr>
        </p:nvSpPr>
        <p:spPr>
          <a:xfrm>
            <a:off x="117988" y="1725561"/>
            <a:ext cx="6422922" cy="4778477"/>
          </a:xfrm>
        </p:spPr>
        <p:txBody>
          <a:bodyPr anchor="ctr">
            <a:normAutofit/>
          </a:bodyPr>
          <a:lstStyle/>
          <a:p>
            <a:r>
              <a:rPr lang="en-GB" sz="2000" dirty="0"/>
              <a:t>More information:</a:t>
            </a:r>
          </a:p>
          <a:p>
            <a:r>
              <a:rPr lang="en-GB" sz="2000" dirty="0"/>
              <a:t>Because Ireland was under maximum pandemic restrictions, all local bicycle shops were completely closed. The man’s own bicycle had become broken and completely unusable, leaving him with no way to </a:t>
            </a:r>
            <a:r>
              <a:rPr lang="en-GB" sz="2000" dirty="0" err="1"/>
              <a:t>fulfill</a:t>
            </a:r>
            <a:r>
              <a:rPr lang="en-GB" sz="2000" dirty="0"/>
              <a:t> his medical requirement.</a:t>
            </a:r>
          </a:p>
          <a:p>
            <a:r>
              <a:rPr lang="en-GB" sz="2000" dirty="0"/>
              <a:t>As a long-serving community officer with nearly 30 years of clean service, Detective Cunnane knew the man's predicament. At the back of the local Garda station, there was an unclaimed, unwanted bicycle worth roughly €50 that had been sitting in the storage room's Property and Exhibits Management System (PEMS) for a long period.</a:t>
            </a:r>
          </a:p>
        </p:txBody>
      </p:sp>
      <p:pic>
        <p:nvPicPr>
          <p:cNvPr id="5" name="Picture 4">
            <a:extLst>
              <a:ext uri="{FF2B5EF4-FFF2-40B4-BE49-F238E27FC236}">
                <a16:creationId xmlns:a16="http://schemas.microsoft.com/office/drawing/2014/main" id="{EA0010C8-DD48-10B8-501D-62E416E1F6BF}"/>
              </a:ext>
            </a:extLst>
          </p:cNvPr>
          <p:cNvPicPr>
            <a:picLocks noChangeAspect="1"/>
          </p:cNvPicPr>
          <p:nvPr/>
        </p:nvPicPr>
        <p:blipFill>
          <a:blip r:embed="rId2"/>
          <a:srcRect l="25773" r="30544"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5265826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6C6379-7E54-E81C-610E-3846D65D6300}"/>
              </a:ext>
            </a:extLst>
          </p:cNvPr>
          <p:cNvSpPr>
            <a:spLocks noGrp="1"/>
          </p:cNvSpPr>
          <p:nvPr>
            <p:ph type="title"/>
          </p:nvPr>
        </p:nvSpPr>
        <p:spPr>
          <a:xfrm>
            <a:off x="761803" y="350196"/>
            <a:ext cx="4646904" cy="1235256"/>
          </a:xfrm>
        </p:spPr>
        <p:txBody>
          <a:bodyPr anchor="ctr">
            <a:normAutofit/>
          </a:bodyPr>
          <a:lstStyle/>
          <a:p>
            <a:r>
              <a:rPr lang="en-GB" sz="4000" dirty="0"/>
              <a:t>Class Task</a:t>
            </a:r>
          </a:p>
        </p:txBody>
      </p:sp>
      <p:sp>
        <p:nvSpPr>
          <p:cNvPr id="3" name="Content Placeholder 2">
            <a:extLst>
              <a:ext uri="{FF2B5EF4-FFF2-40B4-BE49-F238E27FC236}">
                <a16:creationId xmlns:a16="http://schemas.microsoft.com/office/drawing/2014/main" id="{A1EB7C6D-5AF5-F227-6A82-491181018CB7}"/>
              </a:ext>
            </a:extLst>
          </p:cNvPr>
          <p:cNvSpPr>
            <a:spLocks noGrp="1"/>
          </p:cNvSpPr>
          <p:nvPr>
            <p:ph idx="1"/>
          </p:nvPr>
        </p:nvSpPr>
        <p:spPr>
          <a:xfrm>
            <a:off x="81116" y="1445342"/>
            <a:ext cx="5914103" cy="5139813"/>
          </a:xfrm>
        </p:spPr>
        <p:txBody>
          <a:bodyPr anchor="ctr">
            <a:normAutofit lnSpcReduction="10000"/>
          </a:bodyPr>
          <a:lstStyle/>
          <a:p>
            <a:r>
              <a:rPr lang="en-GB" sz="1800" dirty="0"/>
              <a:t>More information:</a:t>
            </a:r>
          </a:p>
          <a:p>
            <a:r>
              <a:rPr lang="en-GB" sz="1800" dirty="0"/>
              <a:t>Acting in what his legal team described as "absolute good faith," Cunnane decided to loan the bike to his vulnerable neighbour as a temporary community favour.</a:t>
            </a:r>
          </a:p>
          <a:p>
            <a:r>
              <a:rPr lang="en-GB" sz="1800" dirty="0"/>
              <a:t>According to statements later given by the elderly farmer to investigators:</a:t>
            </a:r>
          </a:p>
          <a:p>
            <a:pPr lvl="1"/>
            <a:r>
              <a:rPr lang="en-GB" sz="1800" b="1" dirty="0"/>
              <a:t>No Money Exchanged:</a:t>
            </a:r>
            <a:r>
              <a:rPr lang="en-GB" sz="1800" dirty="0"/>
              <a:t> The farmer explicitly stated he paid absolutely nothing for the bike.</a:t>
            </a:r>
          </a:p>
          <a:p>
            <a:pPr lvl="1"/>
            <a:r>
              <a:rPr lang="en-GB" sz="1800" b="1" dirty="0"/>
              <a:t>Strictly a Temporary Loan:</a:t>
            </a:r>
            <a:r>
              <a:rPr lang="en-GB" sz="1800" dirty="0"/>
              <a:t> It was mutually understood that the farmer was only borrowing the bike to stay active and would return it the moment the lockdown lifted and commercial bike shops reopened.</a:t>
            </a:r>
          </a:p>
          <a:p>
            <a:pPr lvl="1"/>
            <a:r>
              <a:rPr lang="en-GB" sz="1800" b="1" dirty="0"/>
              <a:t>Keeping the Official Sticker On:</a:t>
            </a:r>
            <a:r>
              <a:rPr lang="en-GB" sz="1800" dirty="0"/>
              <a:t> Crucially, Detective Cunnane explicitly told the farmer to leave the official Garda property sticker attached to the frame. This ensured that it was visible to anyone that the bicycle was state property and was intended to be returned to the station.</a:t>
            </a:r>
          </a:p>
          <a:p>
            <a:pPr lvl="1"/>
            <a:endParaRPr lang="en-GB" sz="1100" dirty="0"/>
          </a:p>
        </p:txBody>
      </p:sp>
      <p:pic>
        <p:nvPicPr>
          <p:cNvPr id="5" name="Picture 4" descr="Vintage bike parked on country road at sunset">
            <a:extLst>
              <a:ext uri="{FF2B5EF4-FFF2-40B4-BE49-F238E27FC236}">
                <a16:creationId xmlns:a16="http://schemas.microsoft.com/office/drawing/2014/main" id="{DEDECC21-B20C-A0A4-2D84-C079718FA907}"/>
              </a:ext>
            </a:extLst>
          </p:cNvPr>
          <p:cNvPicPr>
            <a:picLocks noChangeAspect="1"/>
          </p:cNvPicPr>
          <p:nvPr/>
        </p:nvPicPr>
        <p:blipFill>
          <a:blip r:embed="rId2"/>
          <a:srcRect l="36320" r="4280" b="-2"/>
          <a:stretch>
            <a:fillRect/>
          </a:stretch>
        </p:blipFill>
        <p:spPr>
          <a:xfrm>
            <a:off x="6096000" y="1"/>
            <a:ext cx="6102825" cy="6858000"/>
          </a:xfrm>
          <a:prstGeom prst="rect">
            <a:avLst/>
          </a:prstGeom>
        </p:spPr>
      </p:pic>
    </p:spTree>
    <p:extLst>
      <p:ext uri="{BB962C8B-B14F-4D97-AF65-F5344CB8AC3E}">
        <p14:creationId xmlns:p14="http://schemas.microsoft.com/office/powerpoint/2010/main" val="27748924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A424E0-D9C1-2BE4-870E-019D166E8635}"/>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Class Task</a:t>
            </a:r>
          </a:p>
        </p:txBody>
      </p:sp>
      <p:graphicFrame>
        <p:nvGraphicFramePr>
          <p:cNvPr id="5" name="Content Placeholder 2">
            <a:extLst>
              <a:ext uri="{FF2B5EF4-FFF2-40B4-BE49-F238E27FC236}">
                <a16:creationId xmlns:a16="http://schemas.microsoft.com/office/drawing/2014/main" id="{C2B882B7-2A37-424B-C153-1408199839BB}"/>
              </a:ext>
            </a:extLst>
          </p:cNvPr>
          <p:cNvGraphicFramePr>
            <a:graphicFrameLocks noGrp="1"/>
          </p:cNvGraphicFramePr>
          <p:nvPr>
            <p:ph idx="1"/>
            <p:extLst>
              <p:ext uri="{D42A27DB-BD31-4B8C-83A1-F6EECF244321}">
                <p14:modId xmlns:p14="http://schemas.microsoft.com/office/powerpoint/2010/main" val="66001391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56884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839F4C-D348-AC84-6A8D-C7BBB3E80079}"/>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How the officer in question was treated:</a:t>
            </a:r>
          </a:p>
        </p:txBody>
      </p:sp>
      <p:sp>
        <p:nvSpPr>
          <p:cNvPr id="3" name="Content Placeholder 2">
            <a:extLst>
              <a:ext uri="{FF2B5EF4-FFF2-40B4-BE49-F238E27FC236}">
                <a16:creationId xmlns:a16="http://schemas.microsoft.com/office/drawing/2014/main" id="{81FADF5B-C767-4A5F-8A65-037A1B87D71F}"/>
              </a:ext>
            </a:extLst>
          </p:cNvPr>
          <p:cNvSpPr>
            <a:spLocks noGrp="1"/>
          </p:cNvSpPr>
          <p:nvPr>
            <p:ph idx="1"/>
          </p:nvPr>
        </p:nvSpPr>
        <p:spPr>
          <a:xfrm>
            <a:off x="4810259" y="649480"/>
            <a:ext cx="6555347" cy="5546047"/>
          </a:xfrm>
        </p:spPr>
        <p:txBody>
          <a:bodyPr anchor="ctr">
            <a:normAutofit/>
          </a:bodyPr>
          <a:lstStyle/>
          <a:p>
            <a:r>
              <a:rPr lang="en-GB" sz="2000" dirty="0"/>
              <a:t>When senior management flagged the missing bike, it triggered an aggressive, formal internal investigation:</a:t>
            </a:r>
          </a:p>
          <a:p>
            <a:pPr lvl="1"/>
            <a:r>
              <a:rPr lang="en-GB" sz="2000" b="1" dirty="0"/>
              <a:t>Dawn Raid:</a:t>
            </a:r>
            <a:r>
              <a:rPr lang="en-GB" sz="2000" dirty="0"/>
              <a:t> In June 2020, the National Bureau of Criminal Investigation (NBCI) raided the officer's home and seized the bicycle back from the pensioner. </a:t>
            </a:r>
          </a:p>
          <a:p>
            <a:pPr lvl="1"/>
            <a:r>
              <a:rPr lang="en-GB" sz="2000" b="1" dirty="0"/>
              <a:t>Suspension:</a:t>
            </a:r>
            <a:r>
              <a:rPr lang="en-GB" sz="2000" dirty="0"/>
              <a:t> The detective was suspended from active duty for more than three years (from 2020 to 2023) and subsequently placed on restricted, non-public-facing duties. </a:t>
            </a:r>
          </a:p>
          <a:p>
            <a:pPr lvl="1"/>
            <a:r>
              <a:rPr lang="en-GB" sz="2000" b="1" dirty="0"/>
              <a:t>Criminal Clearance:</a:t>
            </a:r>
            <a:r>
              <a:rPr lang="en-GB" sz="2000" dirty="0"/>
              <a:t> A file was sent to the Director of Public Prosecutions (DPP), who ruled in 2021 that there was no criminal case to answer.</a:t>
            </a:r>
          </a:p>
          <a:p>
            <a:pPr lvl="1"/>
            <a:r>
              <a:rPr lang="en-GB" sz="2000" b="1" dirty="0"/>
              <a:t>Disciplinary Board:</a:t>
            </a:r>
            <a:r>
              <a:rPr lang="en-GB" sz="2000" dirty="0"/>
              <a:t> Despite criminal clearance, the Professional Standards process pressed forward with five internal disciplinary charges, including discreditable conduct, disobedience, neglect of duty, and misuse of property.</a:t>
            </a:r>
          </a:p>
          <a:p>
            <a:pPr marL="457200" lvl="1" indent="0">
              <a:buNone/>
            </a:pPr>
            <a:endParaRPr lang="en-GB" sz="2000" dirty="0"/>
          </a:p>
        </p:txBody>
      </p:sp>
    </p:spTree>
    <p:extLst>
      <p:ext uri="{BB962C8B-B14F-4D97-AF65-F5344CB8AC3E}">
        <p14:creationId xmlns:p14="http://schemas.microsoft.com/office/powerpoint/2010/main" val="492400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ECA855-DACA-519C-4C54-E5407C737A6B}"/>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The Outcome</a:t>
            </a:r>
          </a:p>
        </p:txBody>
      </p:sp>
      <p:sp>
        <p:nvSpPr>
          <p:cNvPr id="3" name="Content Placeholder 2">
            <a:extLst>
              <a:ext uri="{FF2B5EF4-FFF2-40B4-BE49-F238E27FC236}">
                <a16:creationId xmlns:a16="http://schemas.microsoft.com/office/drawing/2014/main" id="{BF1E938C-9167-0FE9-9497-C512924F592C}"/>
              </a:ext>
            </a:extLst>
          </p:cNvPr>
          <p:cNvSpPr>
            <a:spLocks noGrp="1"/>
          </p:cNvSpPr>
          <p:nvPr>
            <p:ph idx="1"/>
          </p:nvPr>
        </p:nvSpPr>
        <p:spPr>
          <a:xfrm>
            <a:off x="4810259" y="649480"/>
            <a:ext cx="6555347" cy="5546047"/>
          </a:xfrm>
        </p:spPr>
        <p:txBody>
          <a:bodyPr anchor="ctr">
            <a:normAutofit/>
          </a:bodyPr>
          <a:lstStyle/>
          <a:p>
            <a:r>
              <a:rPr lang="en-GB" sz="1900"/>
              <a:t>In March 2024, an internal Garda disciplinary board fully cleared the officer of all five charges, noting his actions were entirely honest and community-focused.</a:t>
            </a:r>
          </a:p>
          <a:p>
            <a:r>
              <a:rPr lang="en-GB" sz="1900"/>
              <a:t>The case concluded with significant legal and financial fallout for the State:</a:t>
            </a:r>
          </a:p>
          <a:p>
            <a:pPr lvl="0"/>
            <a:r>
              <a:rPr lang="en-GB" sz="1900" b="1"/>
              <a:t>High Court Settlement:</a:t>
            </a:r>
            <a:r>
              <a:rPr lang="en-GB" sz="1900"/>
              <a:t> In March 2026, the detective settled a High Court personal injury claim against the Garda Commissioner and the State for over €250,000 in damages (amounting to roughly €275,000 including legal costs) due to the severe personal and professional toll of the investigation. </a:t>
            </a:r>
          </a:p>
          <a:p>
            <a:pPr lvl="0"/>
            <a:r>
              <a:rPr lang="en-GB" sz="1900" b="1"/>
              <a:t>Criticism:</a:t>
            </a:r>
            <a:r>
              <a:rPr lang="en-GB" sz="1900"/>
              <a:t> The Garda Representative Association (GRA) fiercely condemned the investigation, calling it a "shameful stain" on the force and accusing management of using a "sledgehammer of discipline to crack a nut". Conversely, Garda Commissioner Drew Harris defended the initial decision to investigate, citing a structural necessity to account for official evidence tracking systems.</a:t>
            </a:r>
          </a:p>
          <a:p>
            <a:endParaRPr lang="en-GB" sz="1900"/>
          </a:p>
        </p:txBody>
      </p:sp>
    </p:spTree>
    <p:extLst>
      <p:ext uri="{BB962C8B-B14F-4D97-AF65-F5344CB8AC3E}">
        <p14:creationId xmlns:p14="http://schemas.microsoft.com/office/powerpoint/2010/main" val="17370099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DE25E4-E677-8990-0B7A-F8B423C8F6EA}"/>
              </a:ext>
            </a:extLst>
          </p:cNvPr>
          <p:cNvSpPr>
            <a:spLocks noGrp="1"/>
          </p:cNvSpPr>
          <p:nvPr>
            <p:ph type="title"/>
          </p:nvPr>
        </p:nvSpPr>
        <p:spPr>
          <a:xfrm>
            <a:off x="234420" y="640823"/>
            <a:ext cx="3819239" cy="5898000"/>
          </a:xfrm>
        </p:spPr>
        <p:txBody>
          <a:bodyPr anchor="ctr">
            <a:normAutofit/>
          </a:bodyPr>
          <a:lstStyle/>
          <a:p>
            <a:r>
              <a:rPr lang="en-GB" sz="5000" dirty="0"/>
              <a:t>Independent Office for Police Conduct (IOPC)</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1DCB847D-A9DC-A083-8C8A-E40001F137FA}"/>
              </a:ext>
            </a:extLst>
          </p:cNvPr>
          <p:cNvGraphicFramePr>
            <a:graphicFrameLocks noGrp="1"/>
          </p:cNvGraphicFramePr>
          <p:nvPr>
            <p:ph idx="1"/>
            <p:extLst>
              <p:ext uri="{D42A27DB-BD31-4B8C-83A1-F6EECF244321}">
                <p14:modId xmlns:p14="http://schemas.microsoft.com/office/powerpoint/2010/main" val="2502650103"/>
              </p:ext>
            </p:extLst>
          </p:nvPr>
        </p:nvGraphicFramePr>
        <p:xfrm>
          <a:off x="4359982" y="-365759"/>
          <a:ext cx="7832018" cy="76310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Independent Office for Police Conduct launches - GOV.UK">
            <a:extLst>
              <a:ext uri="{FF2B5EF4-FFF2-40B4-BE49-F238E27FC236}">
                <a16:creationId xmlns:a16="http://schemas.microsoft.com/office/drawing/2014/main" id="{9B8CA4E7-6431-A1E2-08E4-6010DD04E306}"/>
              </a:ext>
            </a:extLst>
          </p:cNvPr>
          <p:cNvPicPr>
            <a:picLocks noChangeAspect="1"/>
          </p:cNvPicPr>
          <p:nvPr/>
        </p:nvPicPr>
        <p:blipFill>
          <a:blip r:embed="rId7"/>
          <a:stretch>
            <a:fillRect/>
          </a:stretch>
        </p:blipFill>
        <p:spPr>
          <a:xfrm>
            <a:off x="512014" y="5323576"/>
            <a:ext cx="2495550" cy="1409700"/>
          </a:xfrm>
          <a:prstGeom prst="rect">
            <a:avLst/>
          </a:prstGeom>
        </p:spPr>
      </p:pic>
    </p:spTree>
    <p:extLst>
      <p:ext uri="{BB962C8B-B14F-4D97-AF65-F5344CB8AC3E}">
        <p14:creationId xmlns:p14="http://schemas.microsoft.com/office/powerpoint/2010/main" val="3312800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graphicEl>
                                              <a:dgm id="{0F2E210F-11ED-461C-BAE4-79B4F1A29C58}"/>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graphicEl>
                                              <a:dgm id="{EDC4EEAC-CFE0-4045-B43F-531338EE7E00}"/>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graphicEl>
                                              <a:dgm id="{96DFA4D0-5589-4673-B3FB-DCDCD760ACA5}"/>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graphicEl>
                                              <a:dgm id="{439B16A5-B2F4-48EB-9B4F-73FEFC473191}"/>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4839B-12AD-7BEE-FC0D-89229293426B}"/>
              </a:ext>
            </a:extLst>
          </p:cNvPr>
          <p:cNvSpPr>
            <a:spLocks noGrp="1"/>
          </p:cNvSpPr>
          <p:nvPr>
            <p:ph type="title"/>
          </p:nvPr>
        </p:nvSpPr>
        <p:spPr/>
        <p:txBody>
          <a:bodyPr/>
          <a:lstStyle/>
          <a:p>
            <a:r>
              <a:rPr lang="en-GB" dirty="0"/>
              <a:t>Continued…</a:t>
            </a:r>
          </a:p>
        </p:txBody>
      </p:sp>
      <p:graphicFrame>
        <p:nvGraphicFramePr>
          <p:cNvPr id="4" name="Content Placeholder 3">
            <a:extLst>
              <a:ext uri="{FF2B5EF4-FFF2-40B4-BE49-F238E27FC236}">
                <a16:creationId xmlns:a16="http://schemas.microsoft.com/office/drawing/2014/main" id="{FF9A18FA-53B3-8FC8-2D69-6015610ABC57}"/>
              </a:ext>
            </a:extLst>
          </p:cNvPr>
          <p:cNvGraphicFramePr>
            <a:graphicFrameLocks noGrp="1"/>
          </p:cNvGraphicFramePr>
          <p:nvPr>
            <p:ph idx="1"/>
            <p:extLst>
              <p:ext uri="{D42A27DB-BD31-4B8C-83A1-F6EECF244321}">
                <p14:modId xmlns:p14="http://schemas.microsoft.com/office/powerpoint/2010/main" val="3416744309"/>
              </p:ext>
            </p:extLst>
          </p:nvPr>
        </p:nvGraphicFramePr>
        <p:xfrm>
          <a:off x="838200" y="1386348"/>
          <a:ext cx="10515600" cy="52478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20561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ECCE42-EA55-E517-76FB-F665A2FB65F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Class Task</a:t>
            </a:r>
          </a:p>
        </p:txBody>
      </p:sp>
      <p:sp>
        <p:nvSpPr>
          <p:cNvPr id="3" name="Content Placeholder 2">
            <a:extLst>
              <a:ext uri="{FF2B5EF4-FFF2-40B4-BE49-F238E27FC236}">
                <a16:creationId xmlns:a16="http://schemas.microsoft.com/office/drawing/2014/main" id="{E7115523-5B0B-9021-001C-22C05D1B4B3D}"/>
              </a:ext>
            </a:extLst>
          </p:cNvPr>
          <p:cNvSpPr>
            <a:spLocks noGrp="1"/>
          </p:cNvSpPr>
          <p:nvPr>
            <p:ph idx="1"/>
          </p:nvPr>
        </p:nvSpPr>
        <p:spPr>
          <a:xfrm>
            <a:off x="4810259" y="649480"/>
            <a:ext cx="6555347" cy="5546047"/>
          </a:xfrm>
        </p:spPr>
        <p:txBody>
          <a:bodyPr anchor="ctr">
            <a:normAutofit/>
          </a:bodyPr>
          <a:lstStyle/>
          <a:p>
            <a:r>
              <a:rPr lang="en-GB" dirty="0"/>
              <a:t>You are working for the IOPC. See handouts with details of a case and you must decide the appropriate course of action. </a:t>
            </a:r>
          </a:p>
        </p:txBody>
      </p:sp>
    </p:spTree>
    <p:extLst>
      <p:ext uri="{BB962C8B-B14F-4D97-AF65-F5344CB8AC3E}">
        <p14:creationId xmlns:p14="http://schemas.microsoft.com/office/powerpoint/2010/main" val="24849489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DED6BC-9A3E-48D4-AD7C-A56D63F5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3235" y="1371600"/>
            <a:ext cx="4529312" cy="358997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EE4363DC-63F1-433A-1B90-07BE2140880C}"/>
              </a:ext>
            </a:extLst>
          </p:cNvPr>
          <p:cNvSpPr>
            <a:spLocks noGrp="1"/>
          </p:cNvSpPr>
          <p:nvPr>
            <p:ph type="title"/>
          </p:nvPr>
        </p:nvSpPr>
        <p:spPr>
          <a:xfrm>
            <a:off x="387927" y="685801"/>
            <a:ext cx="4107873" cy="5491162"/>
          </a:xfrm>
        </p:spPr>
        <p:txBody>
          <a:bodyPr>
            <a:normAutofit/>
          </a:bodyPr>
          <a:lstStyle/>
          <a:p>
            <a:r>
              <a:rPr lang="en-GB"/>
              <a:t>His Majesty’s Inspectorate of constabulary and fire &amp; Rescue services (HMICFRS)</a:t>
            </a:r>
            <a:endParaRPr lang="en-GB" dirty="0"/>
          </a:p>
        </p:txBody>
      </p:sp>
      <p:graphicFrame>
        <p:nvGraphicFramePr>
          <p:cNvPr id="5" name="Content Placeholder 2">
            <a:extLst>
              <a:ext uri="{FF2B5EF4-FFF2-40B4-BE49-F238E27FC236}">
                <a16:creationId xmlns:a16="http://schemas.microsoft.com/office/drawing/2014/main" id="{0D03301E-A29D-87A5-5EDC-8A5C20CB5233}"/>
              </a:ext>
            </a:extLst>
          </p:cNvPr>
          <p:cNvGraphicFramePr>
            <a:graphicFrameLocks noGrp="1"/>
          </p:cNvGraphicFramePr>
          <p:nvPr>
            <p:ph idx="1"/>
            <p:extLst>
              <p:ext uri="{D42A27DB-BD31-4B8C-83A1-F6EECF244321}">
                <p14:modId xmlns:p14="http://schemas.microsoft.com/office/powerpoint/2010/main" val="901701727"/>
              </p:ext>
            </p:extLst>
          </p:nvPr>
        </p:nvGraphicFramePr>
        <p:xfrm>
          <a:off x="4702547" y="133004"/>
          <a:ext cx="7101526" cy="67249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9149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B3BCA675-5AF0-4ABE-A06D-76FA8D0B624A}"/>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7A49BCBF-45C7-4CCB-AA67-86D62C0B573F}"/>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8E490C43-F4A6-4EC3-8E6F-CCD9A87D746E}"/>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6E477C2C-C1D8-47D7-B740-1827C1E639E7}"/>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10D10ADD-E2CF-4580-AC70-E79603C649FF}"/>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graphicEl>
                                              <a:dgm id="{06766E4B-92D8-49A2-ABDF-63191E367714}"/>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066A31-CF11-7BB5-AAB9-2C124D2FA8F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Class Task</a:t>
            </a:r>
          </a:p>
        </p:txBody>
      </p:sp>
      <p:sp>
        <p:nvSpPr>
          <p:cNvPr id="3" name="Content Placeholder 2">
            <a:extLst>
              <a:ext uri="{FF2B5EF4-FFF2-40B4-BE49-F238E27FC236}">
                <a16:creationId xmlns:a16="http://schemas.microsoft.com/office/drawing/2014/main" id="{34A395DD-AC65-0086-1389-190C554C6151}"/>
              </a:ext>
            </a:extLst>
          </p:cNvPr>
          <p:cNvSpPr>
            <a:spLocks noGrp="1"/>
          </p:cNvSpPr>
          <p:nvPr>
            <p:ph idx="1"/>
          </p:nvPr>
        </p:nvSpPr>
        <p:spPr>
          <a:xfrm>
            <a:off x="4810259" y="649480"/>
            <a:ext cx="6555347" cy="5546047"/>
          </a:xfrm>
        </p:spPr>
        <p:txBody>
          <a:bodyPr anchor="ctr">
            <a:normAutofit/>
          </a:bodyPr>
          <a:lstStyle/>
          <a:p>
            <a:r>
              <a:rPr lang="en-GB" sz="2000" dirty="0"/>
              <a:t>Just over a month ago, HMICFRS published their results on an assessment carried out on South Wales Police.</a:t>
            </a:r>
          </a:p>
          <a:p>
            <a:r>
              <a:rPr lang="en-GB" sz="2000" dirty="0"/>
              <a:t>Identify 3 key points made by the inspectorate which requires improvement. </a:t>
            </a:r>
          </a:p>
          <a:p>
            <a:pPr marL="0" indent="0">
              <a:buNone/>
            </a:pPr>
            <a:endParaRPr lang="en-GB" sz="2000" dirty="0"/>
          </a:p>
          <a:p>
            <a:r>
              <a:rPr lang="en-GB" sz="2000" dirty="0"/>
              <a:t>Copy and paste the link below into your browser to access. </a:t>
            </a:r>
          </a:p>
          <a:p>
            <a:r>
              <a:rPr lang="en-GB" sz="2000" dirty="0"/>
              <a:t>https://hmicfrs.justiceinspectorates.gov.uk/peel-reports/south-wales-2025-27/</a:t>
            </a:r>
          </a:p>
        </p:txBody>
      </p:sp>
    </p:spTree>
    <p:extLst>
      <p:ext uri="{BB962C8B-B14F-4D97-AF65-F5344CB8AC3E}">
        <p14:creationId xmlns:p14="http://schemas.microsoft.com/office/powerpoint/2010/main" val="11526837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E3602B-1817-FC12-44B4-155A0544C7AA}"/>
              </a:ext>
            </a:extLst>
          </p:cNvPr>
          <p:cNvSpPr>
            <a:spLocks noGrp="1"/>
          </p:cNvSpPr>
          <p:nvPr>
            <p:ph type="title"/>
          </p:nvPr>
        </p:nvSpPr>
        <p:spPr>
          <a:xfrm>
            <a:off x="640080" y="329184"/>
            <a:ext cx="6894576" cy="1783080"/>
          </a:xfrm>
        </p:spPr>
        <p:txBody>
          <a:bodyPr anchor="b">
            <a:normAutofit/>
          </a:bodyPr>
          <a:lstStyle/>
          <a:p>
            <a:r>
              <a:rPr lang="en-GB" sz="5400"/>
              <a:t>College of Policing </a:t>
            </a:r>
          </a:p>
        </p:txBody>
      </p:sp>
      <p:sp>
        <p:nvSpPr>
          <p:cNvPr id="1040"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F4FED8-1222-47E8-D420-41E1911CB695}"/>
              </a:ext>
            </a:extLst>
          </p:cNvPr>
          <p:cNvSpPr>
            <a:spLocks noGrp="1"/>
          </p:cNvSpPr>
          <p:nvPr>
            <p:ph idx="1"/>
          </p:nvPr>
        </p:nvSpPr>
        <p:spPr>
          <a:xfrm>
            <a:off x="332232" y="2706624"/>
            <a:ext cx="7202424" cy="3822192"/>
          </a:xfrm>
        </p:spPr>
        <p:txBody>
          <a:bodyPr>
            <a:normAutofit/>
          </a:bodyPr>
          <a:lstStyle/>
          <a:p>
            <a:r>
              <a:rPr lang="en-GB" dirty="0"/>
              <a:t>The professional body for everyone in policing in England </a:t>
            </a:r>
            <a:r>
              <a:rPr lang="en-GB"/>
              <a:t>and Wales</a:t>
            </a:r>
            <a:endParaRPr lang="en-GB" dirty="0"/>
          </a:p>
          <a:p>
            <a:r>
              <a:rPr lang="en-GB" dirty="0"/>
              <a:t>Focus is on setting standards – Code of Ethics</a:t>
            </a:r>
          </a:p>
          <a:p>
            <a:r>
              <a:rPr lang="en-GB" dirty="0"/>
              <a:t>Ensures consistent professional development </a:t>
            </a:r>
          </a:p>
          <a:p>
            <a:pPr marL="0" indent="0">
              <a:buNone/>
            </a:pPr>
            <a:r>
              <a:rPr lang="en-GB" dirty="0"/>
              <a:t>-e.g. The Policing education qualification  	framework (</a:t>
            </a:r>
            <a:r>
              <a:rPr lang="en-GB" dirty="0" err="1"/>
              <a:t>PEQF</a:t>
            </a:r>
            <a:r>
              <a:rPr lang="en-GB" dirty="0"/>
              <a:t>)</a:t>
            </a:r>
          </a:p>
          <a:p>
            <a:endParaRPr lang="en-GB" sz="2000" dirty="0"/>
          </a:p>
        </p:txBody>
      </p:sp>
      <p:pic>
        <p:nvPicPr>
          <p:cNvPr id="1026" name="Picture 2" descr="National Decision Model | Dorset Police 2024 | Dorset Police">
            <a:extLst>
              <a:ext uri="{FF2B5EF4-FFF2-40B4-BE49-F238E27FC236}">
                <a16:creationId xmlns:a16="http://schemas.microsoft.com/office/drawing/2014/main" id="{9B58DDBC-067B-9F2E-1376-7519D99516B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70966" y="329183"/>
            <a:ext cx="3999963" cy="342996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Sc (Hons) Professional Policing | University of Salford">
            <a:extLst>
              <a:ext uri="{FF2B5EF4-FFF2-40B4-BE49-F238E27FC236}">
                <a16:creationId xmlns:a16="http://schemas.microsoft.com/office/drawing/2014/main" id="{DA0364CC-0BB3-9263-9BB3-74652524198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63840" y="4493016"/>
            <a:ext cx="3995928" cy="1348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021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1DBF57-7670-648E-FCA7-00F7F8450B9C}"/>
              </a:ext>
            </a:extLst>
          </p:cNvPr>
          <p:cNvSpPr>
            <a:spLocks noGrp="1"/>
          </p:cNvSpPr>
          <p:nvPr>
            <p:ph type="title"/>
          </p:nvPr>
        </p:nvSpPr>
        <p:spPr>
          <a:xfrm>
            <a:off x="635000" y="640823"/>
            <a:ext cx="3418659" cy="5583148"/>
          </a:xfrm>
        </p:spPr>
        <p:txBody>
          <a:bodyPr anchor="ctr">
            <a:normAutofit/>
          </a:bodyPr>
          <a:lstStyle/>
          <a:p>
            <a:r>
              <a:rPr lang="en-GB" sz="5400"/>
              <a:t>CoP</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F7712FA-D72D-B85B-1DAD-899EF11D0592}"/>
              </a:ext>
            </a:extLst>
          </p:cNvPr>
          <p:cNvGraphicFramePr>
            <a:graphicFrameLocks noGrp="1"/>
          </p:cNvGraphicFramePr>
          <p:nvPr>
            <p:ph idx="1"/>
            <p:extLst>
              <p:ext uri="{D42A27DB-BD31-4B8C-83A1-F6EECF244321}">
                <p14:modId xmlns:p14="http://schemas.microsoft.com/office/powerpoint/2010/main" val="105574728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4530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3F1886-2D2A-EFA8-C479-8542AD1E97F4}"/>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Class Task</a:t>
            </a:r>
          </a:p>
        </p:txBody>
      </p:sp>
      <p:graphicFrame>
        <p:nvGraphicFramePr>
          <p:cNvPr id="5" name="Content Placeholder 2">
            <a:extLst>
              <a:ext uri="{FF2B5EF4-FFF2-40B4-BE49-F238E27FC236}">
                <a16:creationId xmlns:a16="http://schemas.microsoft.com/office/drawing/2014/main" id="{86849AA7-2025-6B09-C841-EBA859DA7221}"/>
              </a:ext>
            </a:extLst>
          </p:cNvPr>
          <p:cNvGraphicFramePr>
            <a:graphicFrameLocks noGrp="1"/>
          </p:cNvGraphicFramePr>
          <p:nvPr>
            <p:ph idx="1"/>
            <p:extLst>
              <p:ext uri="{D42A27DB-BD31-4B8C-83A1-F6EECF244321}">
                <p14:modId xmlns:p14="http://schemas.microsoft.com/office/powerpoint/2010/main" val="200267652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62100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C58E2-CBA9-A057-69FD-0F8AAA188A50}"/>
              </a:ext>
            </a:extLst>
          </p:cNvPr>
          <p:cNvSpPr>
            <a:spLocks noGrp="1"/>
          </p:cNvSpPr>
          <p:nvPr>
            <p:ph type="title"/>
          </p:nvPr>
        </p:nvSpPr>
        <p:spPr>
          <a:xfrm>
            <a:off x="762001" y="5074024"/>
            <a:ext cx="10109199" cy="598032"/>
          </a:xfrm>
        </p:spPr>
        <p:txBody>
          <a:bodyPr vert="horz" lIns="91440" tIns="45720" rIns="91440" bIns="45720" rtlCol="0" anchor="ctr">
            <a:normAutofit/>
          </a:bodyPr>
          <a:lstStyle/>
          <a:p>
            <a:r>
              <a:rPr lang="en-US" sz="3600" dirty="0"/>
              <a:t>Any Questions</a:t>
            </a:r>
          </a:p>
        </p:txBody>
      </p:sp>
      <p:pic>
        <p:nvPicPr>
          <p:cNvPr id="5" name="Picture 4" descr="3D black question marks with one yellow question mark">
            <a:extLst>
              <a:ext uri="{FF2B5EF4-FFF2-40B4-BE49-F238E27FC236}">
                <a16:creationId xmlns:a16="http://schemas.microsoft.com/office/drawing/2014/main" id="{ADA2CCF7-165A-63E5-9873-557D1416D67C}"/>
              </a:ext>
            </a:extLst>
          </p:cNvPr>
          <p:cNvPicPr>
            <a:picLocks noChangeAspect="1"/>
          </p:cNvPicPr>
          <p:nvPr/>
        </p:nvPicPr>
        <p:blipFill>
          <a:blip r:embed="rId2"/>
          <a:srcRect t="805" b="5427"/>
          <a:stretch>
            <a:fillRect/>
          </a:stretch>
        </p:blipFill>
        <p:spPr>
          <a:xfrm>
            <a:off x="20" y="-39"/>
            <a:ext cx="12191980" cy="4172740"/>
          </a:xfrm>
          <a:prstGeom prst="rect">
            <a:avLst/>
          </a:prstGeom>
        </p:spPr>
      </p:pic>
      <p:cxnSp>
        <p:nvCxnSpPr>
          <p:cNvPr id="9" name="Straight Connector 8">
            <a:extLst>
              <a:ext uri="{FF2B5EF4-FFF2-40B4-BE49-F238E27FC236}">
                <a16:creationId xmlns:a16="http://schemas.microsoft.com/office/drawing/2014/main" id="{7667AA61-5C27-F30F-D229-06CBE5709F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1" y="4811517"/>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5092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0552B-EA92-D214-D73B-51912694E35A}"/>
              </a:ext>
            </a:extLst>
          </p:cNvPr>
          <p:cNvSpPr>
            <a:spLocks noGrp="1"/>
          </p:cNvSpPr>
          <p:nvPr>
            <p:ph type="title"/>
          </p:nvPr>
        </p:nvSpPr>
        <p:spPr/>
        <p:txBody>
          <a:bodyPr/>
          <a:lstStyle/>
          <a:p>
            <a:r>
              <a:rPr lang="en-GB" dirty="0"/>
              <a:t>Assessment 1</a:t>
            </a:r>
          </a:p>
        </p:txBody>
      </p:sp>
      <p:sp>
        <p:nvSpPr>
          <p:cNvPr id="3" name="Content Placeholder 2">
            <a:extLst>
              <a:ext uri="{FF2B5EF4-FFF2-40B4-BE49-F238E27FC236}">
                <a16:creationId xmlns:a16="http://schemas.microsoft.com/office/drawing/2014/main" id="{F2ADF0CD-43FE-6365-7103-8792E31E7603}"/>
              </a:ext>
            </a:extLst>
          </p:cNvPr>
          <p:cNvSpPr>
            <a:spLocks noGrp="1"/>
          </p:cNvSpPr>
          <p:nvPr>
            <p:ph idx="1"/>
          </p:nvPr>
        </p:nvSpPr>
        <p:spPr/>
        <p:txBody>
          <a:bodyPr>
            <a:normAutofit fontScale="55000" lnSpcReduction="20000"/>
          </a:bodyPr>
          <a:lstStyle/>
          <a:p>
            <a:r>
              <a:rPr lang="en-GB" dirty="0"/>
              <a:t>Assignment 1 – 2,000 word essay (50%)</a:t>
            </a:r>
          </a:p>
          <a:p>
            <a:r>
              <a:rPr lang="en-GB" dirty="0"/>
              <a:t> </a:t>
            </a:r>
          </a:p>
          <a:p>
            <a:r>
              <a:rPr lang="en-GB" b="1" dirty="0"/>
              <a:t>Title: Critically assess whether the model of policing by consent remains a valid description of contemporary policing in England and Wales.</a:t>
            </a:r>
            <a:endParaRPr lang="en-GB" dirty="0"/>
          </a:p>
          <a:p>
            <a:r>
              <a:rPr lang="en-GB" dirty="0"/>
              <a:t> For this assignment you are required to write a 2,000-word essay. A critical approach would see you, as the writer, exploring both sides of the arguments that you make/explore. You may wish to consider some of the following examples:</a:t>
            </a:r>
          </a:p>
          <a:p>
            <a:r>
              <a:rPr lang="en-GB" dirty="0"/>
              <a:t> </a:t>
            </a:r>
          </a:p>
          <a:p>
            <a:pPr lvl="0"/>
            <a:r>
              <a:rPr lang="en-GB" dirty="0"/>
              <a:t>Neighbourhood policing</a:t>
            </a:r>
          </a:p>
          <a:p>
            <a:pPr lvl="0"/>
            <a:r>
              <a:rPr lang="en-GB" dirty="0"/>
              <a:t>Low numbers of armed police</a:t>
            </a:r>
          </a:p>
          <a:p>
            <a:pPr lvl="0"/>
            <a:r>
              <a:rPr lang="en-GB" dirty="0"/>
              <a:t>Police misconduct</a:t>
            </a:r>
          </a:p>
          <a:p>
            <a:pPr lvl="0"/>
            <a:r>
              <a:rPr lang="en-GB" dirty="0"/>
              <a:t>Surveillance technology </a:t>
            </a:r>
          </a:p>
          <a:p>
            <a:pPr lvl="0"/>
            <a:endParaRPr lang="en-GB" dirty="0"/>
          </a:p>
          <a:p>
            <a:r>
              <a:rPr lang="en-GB" dirty="0"/>
              <a:t>With a limited word count, it is often more advantageous to focus more on 2-3 examples in more depth than to superficially address several. Your work should, at all times, conform to Harvard referencing. </a:t>
            </a:r>
          </a:p>
          <a:p>
            <a:r>
              <a:rPr lang="en-GB" dirty="0"/>
              <a:t>Due date: 23:59pm on 13/11/26</a:t>
            </a:r>
          </a:p>
          <a:p>
            <a:endParaRPr lang="en-GB" dirty="0"/>
          </a:p>
        </p:txBody>
      </p:sp>
    </p:spTree>
    <p:extLst>
      <p:ext uri="{BB962C8B-B14F-4D97-AF65-F5344CB8AC3E}">
        <p14:creationId xmlns:p14="http://schemas.microsoft.com/office/powerpoint/2010/main" val="33493520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4" ma:contentTypeDescription="Create a new document." ma:contentTypeScope="" ma:versionID="427b61606a06da7df4b7caee41be988c">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c34b9befed6912b610ce31ed53797ba8"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_activity" minOccurs="0"/>
                <xsd:element ref="ns3:MediaServiceAutoTags" minOccurs="0"/>
                <xsd:element ref="ns3:MediaServiceObjectDetectorVersions" minOccurs="0"/>
                <xsd:element ref="ns3:MediaServiceGenerationTime" minOccurs="0"/>
                <xsd:element ref="ns3:MediaServiceEventHashCode"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description="" ma:hidden="true" ma:indexed="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9ADACC-36EA-488F-8943-733DDF1DEEFF}">
  <ds:schemaRefs>
    <ds:schemaRef ds:uri="4eb0a523-77d0-454a-93a8-50ca111d3c44"/>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0e7fbce4-8ae7-4085-8b0a-9efa4c7cae6d"/>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05396BA0-5FFE-454B-97F8-7D82D232F67A}">
  <ds:schemaRefs>
    <ds:schemaRef ds:uri="http://schemas.microsoft.com/sharepoint/v3/contenttype/forms"/>
  </ds:schemaRefs>
</ds:datastoreItem>
</file>

<file path=customXml/itemProps3.xml><?xml version="1.0" encoding="utf-8"?>
<ds:datastoreItem xmlns:ds="http://schemas.openxmlformats.org/officeDocument/2006/customXml" ds:itemID="{68305209-2FE8-4783-9FFE-9647C0793E2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2145</Words>
  <Application>Microsoft Office PowerPoint</Application>
  <PresentationFormat>Widescreen</PresentationFormat>
  <Paragraphs>152</Paragraphs>
  <Slides>31</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31</vt:i4>
      </vt:variant>
    </vt:vector>
  </HeadingPairs>
  <TitlesOfParts>
    <vt:vector size="36" baseType="lpstr">
      <vt:lpstr>Aptos</vt:lpstr>
      <vt:lpstr>Aptos Display</vt:lpstr>
      <vt:lpstr>Arial</vt:lpstr>
      <vt:lpstr>Office Theme</vt:lpstr>
      <vt:lpstr>1_Office Theme</vt:lpstr>
      <vt:lpstr>Who guards the Guardians?</vt:lpstr>
      <vt:lpstr>Today’s session</vt:lpstr>
      <vt:lpstr>A change in policing 2012 Creation of policing plans with Police Crime Commissioners</vt:lpstr>
      <vt:lpstr>Introduction of Police and Crime Commissioners</vt:lpstr>
      <vt:lpstr>PowerPoint Presentation</vt:lpstr>
      <vt:lpstr>The role of a Police Crime Commissioner</vt:lpstr>
      <vt:lpstr>Continued</vt:lpstr>
      <vt:lpstr>Police Crime Commissioners Wales</vt:lpstr>
      <vt:lpstr>Their effectiveness is a mixed bag </vt:lpstr>
      <vt:lpstr>The Abolition of Police and Crime Commissioners in 2028</vt:lpstr>
      <vt:lpstr>Class Task</vt:lpstr>
      <vt:lpstr>How Governance will Change in 2028</vt:lpstr>
      <vt:lpstr>Professional Standard Department/Internal Affairs Department</vt:lpstr>
      <vt:lpstr>Professional Standards Department/ Internal affairs department </vt:lpstr>
      <vt:lpstr>Class Task</vt:lpstr>
      <vt:lpstr>Class Task</vt:lpstr>
      <vt:lpstr>Class Task</vt:lpstr>
      <vt:lpstr>Class Task</vt:lpstr>
      <vt:lpstr>Class Task</vt:lpstr>
      <vt:lpstr>How the officer in question was treated:</vt:lpstr>
      <vt:lpstr>The Outcome</vt:lpstr>
      <vt:lpstr>Independent Office for Police Conduct (IOPC)</vt:lpstr>
      <vt:lpstr>Continued…</vt:lpstr>
      <vt:lpstr>Class Task</vt:lpstr>
      <vt:lpstr>His Majesty’s Inspectorate of constabulary and fire &amp; Rescue services (HMICFRS)</vt:lpstr>
      <vt:lpstr>Class Task</vt:lpstr>
      <vt:lpstr>College of Policing </vt:lpstr>
      <vt:lpstr>CoP</vt:lpstr>
      <vt:lpstr>Class Task</vt:lpstr>
      <vt:lpstr>Any Questions</vt:lpstr>
      <vt:lpstr>Assessment 1</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Michelle Hill (IMH)</dc:creator>
  <cp:lastModifiedBy>Nerys Musgrove</cp:lastModifiedBy>
  <cp:revision>12</cp:revision>
  <dcterms:created xsi:type="dcterms:W3CDTF">2025-10-24T08:59:15Z</dcterms:created>
  <dcterms:modified xsi:type="dcterms:W3CDTF">2026-10-22T13:41:05Z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